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374" r:id="rId4"/>
    <p:sldId id="397" r:id="rId5"/>
    <p:sldId id="408" r:id="rId6"/>
    <p:sldId id="394" r:id="rId7"/>
    <p:sldId id="414" r:id="rId8"/>
    <p:sldId id="418" r:id="rId9"/>
    <p:sldId id="40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AE4"/>
    <a:srgbClr val="5178A1"/>
    <a:srgbClr val="537AA3"/>
    <a:srgbClr val="DFE1E3"/>
    <a:srgbClr val="50789F"/>
    <a:srgbClr val="AFD5ED"/>
    <a:srgbClr val="ADD2EA"/>
    <a:srgbClr val="A6BBD1"/>
    <a:srgbClr val="A3BAD0"/>
    <a:srgbClr val="A7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7910" y="1814830"/>
            <a:ext cx="445008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800"/>
              <a:t>一、电动汽车对电池的要求</a:t>
            </a:r>
            <a:endParaRPr lang="zh-CN" sz="2800"/>
          </a:p>
          <a:p>
            <a:pPr algn="l"/>
            <a:r>
              <a:rPr lang="zh-CN" sz="2800"/>
              <a:t>二、电池类型</a:t>
            </a:r>
            <a:endParaRPr lang="zh-CN" sz="2800"/>
          </a:p>
          <a:p>
            <a:pPr algn="l"/>
            <a:r>
              <a:rPr lang="zh-CN" sz="2800"/>
              <a:t>三、</a:t>
            </a:r>
            <a:r>
              <a:rPr lang="zh-CN" sz="2800">
                <a:sym typeface="+mn-ea"/>
              </a:rPr>
              <a:t>电池包结构</a:t>
            </a:r>
            <a:endParaRPr lang="zh-CN" sz="2800"/>
          </a:p>
          <a:p>
            <a:pPr algn="l"/>
            <a:r>
              <a:rPr lang="zh-CN" sz="2800"/>
              <a:t>四、高压电池相关数据</a:t>
            </a:r>
            <a:endParaRPr lang="zh-CN" sz="2800"/>
          </a:p>
        </p:txBody>
      </p:sp>
      <p:sp>
        <p:nvSpPr>
          <p:cNvPr id="11" name="文本框 10"/>
          <p:cNvSpPr txBox="1"/>
          <p:nvPr/>
        </p:nvSpPr>
        <p:spPr>
          <a:xfrm>
            <a:off x="2768600" y="608330"/>
            <a:ext cx="640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电动汽车的能量之源</a:t>
            </a:r>
            <a:r>
              <a:rPr lang="en-US" altLang="zh-C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--</a:t>
            </a: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高压电池</a:t>
            </a:r>
            <a:endParaRPr lang="zh-CN" alt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4325" y="445770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电动汽车对电池的要求</a:t>
            </a: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20850" y="1115060"/>
            <a:ext cx="3797300" cy="2647315"/>
            <a:chOff x="2710" y="1756"/>
            <a:chExt cx="5980" cy="4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0" y="1756"/>
              <a:ext cx="5981" cy="358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657" y="5345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>
                  <a:sym typeface="+mn-ea"/>
                </a:rPr>
                <a:t>能量密度高</a:t>
              </a: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79845" y="1115060"/>
            <a:ext cx="3859530" cy="2647315"/>
            <a:chOff x="10047" y="1756"/>
            <a:chExt cx="6078" cy="4169"/>
          </a:xfrm>
        </p:grpSpPr>
        <p:pic>
          <p:nvPicPr>
            <p:cNvPr id="5" name="图片 4" descr="电池充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7" y="1756"/>
              <a:ext cx="6078" cy="36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038" y="5345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ym typeface="+mn-ea"/>
                </a:rPr>
                <a:t>充电速度快</a:t>
              </a: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9845" y="3916680"/>
            <a:ext cx="3818890" cy="2537460"/>
            <a:chOff x="10047" y="6168"/>
            <a:chExt cx="6014" cy="39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47" y="6168"/>
              <a:ext cx="6015" cy="341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222" y="9584"/>
              <a:ext cx="17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>
                  <a:solidFill>
                    <a:schemeClr val="tx1"/>
                  </a:solidFill>
                  <a:sym typeface="+mn-ea"/>
                </a:rPr>
                <a:t>安全性高</a:t>
              </a: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20850" y="3916680"/>
            <a:ext cx="3797300" cy="2537460"/>
            <a:chOff x="2710" y="6168"/>
            <a:chExt cx="5980" cy="399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0" y="6168"/>
              <a:ext cx="5980" cy="341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135" y="9584"/>
              <a:ext cx="280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ym typeface="+mn-ea"/>
                </a:rPr>
                <a:t>工作温度范围宽</a:t>
              </a: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66235" y="1115060"/>
            <a:ext cx="3859530" cy="2647315"/>
            <a:chOff x="10047" y="1756"/>
            <a:chExt cx="6078" cy="4169"/>
          </a:xfrm>
        </p:grpSpPr>
        <p:pic>
          <p:nvPicPr>
            <p:cNvPr id="16" name="图片 15" descr="电池充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7" y="1756"/>
              <a:ext cx="6078" cy="362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2038" y="5345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ym typeface="+mn-ea"/>
                </a:rPr>
                <a:t>放电相应</a:t>
              </a:r>
              <a:r>
                <a:rPr lang="zh-CN" altLang="en-US">
                  <a:sym typeface="+mn-ea"/>
                </a:rPr>
                <a:t>快</a:t>
              </a:r>
              <a:endParaRPr lang="zh-CN" altLang="en-US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314325" y="44577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800" b="1">
                <a:sym typeface="+mn-ea"/>
              </a:rPr>
              <a:t>电动汽车电池类型</a:t>
            </a: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2455545" y="1211580"/>
          <a:ext cx="9162415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05"/>
                <a:gridCol w="1308100"/>
                <a:gridCol w="1116965"/>
                <a:gridCol w="1598295"/>
                <a:gridCol w="1144905"/>
                <a:gridCol w="802640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类型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能量密度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热失控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温度</a:t>
                      </a:r>
                      <a:r>
                        <a:rPr lang="zh-CN" altLang="en-US"/>
                        <a:t>适应性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安全性能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275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镍氢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60-80wh/kg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600℃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-20℃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85%</a:t>
                      </a:r>
                      <a:r>
                        <a:rPr lang="zh-CN" altLang="en-US"/>
                        <a:t>容量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1.2V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275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磷酸铁锂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100-150wh/kg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500</a:t>
                      </a:r>
                      <a:r>
                        <a:rPr lang="en-US" altLang="zh-CN"/>
                        <a:t>℃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-20℃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54.94%</a:t>
                      </a:r>
                      <a:r>
                        <a:rPr lang="zh-CN" altLang="en-US" sz="1800">
                          <a:sym typeface="+mn-ea"/>
                        </a:rPr>
                        <a:t>容量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3.2V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2433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三元锂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200-300wh/kg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300℃</a:t>
                      </a:r>
                      <a:endParaRPr lang="en-US" altLang="zh-CN" sz="1800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-20℃</a:t>
                      </a:r>
                      <a:endParaRPr lang="en-US" altLang="zh-CN" sz="1800"/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70.14%</a:t>
                      </a:r>
                      <a:r>
                        <a:rPr lang="zh-CN" altLang="en-US" sz="1800">
                          <a:sym typeface="+mn-ea"/>
                        </a:rPr>
                        <a:t>容量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良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3.7V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314325" y="44577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800" b="1">
                <a:sym typeface="+mn-ea"/>
              </a:rPr>
              <a:t>电动汽车电池类型</a:t>
            </a: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73605" y="1906905"/>
            <a:ext cx="754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000">
                <a:sym typeface="+mn-ea"/>
              </a:rPr>
              <a:t>镍氢电池：成本低、安全性高、低温表现好、能量密度小（</a:t>
            </a:r>
            <a:r>
              <a:rPr lang="zh-CN" altLang="en-US" sz="2000">
                <a:sym typeface="+mn-ea"/>
              </a:rPr>
              <a:t>混动）</a:t>
            </a:r>
            <a:endParaRPr lang="zh-CN" altLang="en-US" sz="20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0905" y="2622550"/>
            <a:ext cx="627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000">
                <a:sym typeface="+mn-ea"/>
              </a:rPr>
              <a:t>磷酸铁锂：成本低安全性高低温表现差，能力密度一般</a:t>
            </a:r>
            <a:endParaRPr lang="en-US" altLang="zh-CN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3605" y="3244850"/>
            <a:ext cx="602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000">
                <a:sym typeface="+mn-ea"/>
              </a:rPr>
              <a:t>三元</a:t>
            </a:r>
            <a:r>
              <a:rPr lang="zh-CN" altLang="en-US" sz="2000">
                <a:sym typeface="+mn-ea"/>
              </a:rPr>
              <a:t>锂：成本高安全性低、低温表现好，能量密度高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941195" y="1279525"/>
            <a:ext cx="53644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问题一：电动汽车为什么使用高压电？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减小电机尺寸，和线径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问题二：电动汽车高压电如何形成？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引入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单体电池串联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9725" y="45339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sym typeface="+mn-ea"/>
              </a:rPr>
              <a:t>电池包结构</a:t>
            </a:r>
            <a:endParaRPr lang="zh-CN" altLang="en-US" sz="28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圆角矩形 235"/>
          <p:cNvSpPr/>
          <p:nvPr/>
        </p:nvSpPr>
        <p:spPr>
          <a:xfrm>
            <a:off x="4499610" y="1694815"/>
            <a:ext cx="3098800" cy="2241550"/>
          </a:xfrm>
          <a:prstGeom prst="roundRect">
            <a:avLst/>
          </a:prstGeom>
          <a:solidFill>
            <a:srgbClr val="70BAE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grpSp>
        <p:nvGrpSpPr>
          <p:cNvPr id="65" name="组合 64"/>
          <p:cNvGrpSpPr/>
          <p:nvPr/>
        </p:nvGrpSpPr>
        <p:grpSpPr>
          <a:xfrm>
            <a:off x="5050155" y="2792730"/>
            <a:ext cx="1986915" cy="23495"/>
            <a:chOff x="7953" y="4398"/>
            <a:chExt cx="3129" cy="37"/>
          </a:xfrm>
        </p:grpSpPr>
        <p:cxnSp>
          <p:nvCxnSpPr>
            <p:cNvPr id="532" name="直接连接符 531"/>
            <p:cNvCxnSpPr/>
            <p:nvPr/>
          </p:nvCxnSpPr>
          <p:spPr>
            <a:xfrm flipH="1" flipV="1">
              <a:off x="7953" y="4398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 flipV="1">
              <a:off x="8864" y="4402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 flipV="1">
              <a:off x="9808" y="4408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 flipV="1">
              <a:off x="10752" y="4423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82625" y="48196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b="1">
                <a:sym typeface="+mn-ea"/>
              </a:rPr>
              <a:t>电池包结构</a:t>
            </a:r>
            <a:endParaRPr lang="zh-CN" altLang="en-US" sz="2400" b="1">
              <a:sym typeface="+mn-ea"/>
            </a:endParaRPr>
          </a:p>
        </p:txBody>
      </p:sp>
      <p:sp>
        <p:nvSpPr>
          <p:cNvPr id="437" name="文本框 436"/>
          <p:cNvSpPr txBox="1"/>
          <p:nvPr/>
        </p:nvSpPr>
        <p:spPr>
          <a:xfrm>
            <a:off x="4558665" y="3969385"/>
            <a:ext cx="59944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400">
                <a:sym typeface="+mn-ea"/>
              </a:rPr>
              <a:t>3.64V</a:t>
            </a:r>
            <a:endParaRPr lang="en-US" altLang="zh-CN" sz="1400">
              <a:sym typeface="+mn-ea"/>
            </a:endParaRPr>
          </a:p>
        </p:txBody>
      </p:sp>
      <p:grpSp>
        <p:nvGrpSpPr>
          <p:cNvPr id="91" name="组合 90"/>
          <p:cNvGrpSpPr/>
          <p:nvPr/>
        </p:nvGrpSpPr>
        <p:grpSpPr>
          <a:xfrm rot="5400000">
            <a:off x="4538345" y="1983740"/>
            <a:ext cx="640715" cy="157480"/>
            <a:chOff x="6136" y="3547"/>
            <a:chExt cx="1264" cy="313"/>
          </a:xfrm>
        </p:grpSpPr>
        <p:cxnSp>
          <p:nvCxnSpPr>
            <p:cNvPr id="92" name="直接连接符 91"/>
            <p:cNvCxnSpPr/>
            <p:nvPr/>
          </p:nvCxnSpPr>
          <p:spPr>
            <a:xfrm flipV="1">
              <a:off x="6444" y="3846"/>
              <a:ext cx="648" cy="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6136" y="3547"/>
              <a:ext cx="1265" cy="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 rot="5400000">
            <a:off x="4545330" y="3494405"/>
            <a:ext cx="640715" cy="157480"/>
            <a:chOff x="6136" y="3547"/>
            <a:chExt cx="1264" cy="313"/>
          </a:xfrm>
        </p:grpSpPr>
        <p:cxnSp>
          <p:nvCxnSpPr>
            <p:cNvPr id="95" name="直接连接符 94"/>
            <p:cNvCxnSpPr/>
            <p:nvPr/>
          </p:nvCxnSpPr>
          <p:spPr>
            <a:xfrm flipV="1">
              <a:off x="6444" y="3846"/>
              <a:ext cx="648" cy="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6" y="3547"/>
              <a:ext cx="1265" cy="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9" name="左大括号 448"/>
          <p:cNvSpPr/>
          <p:nvPr/>
        </p:nvSpPr>
        <p:spPr>
          <a:xfrm rot="16200000">
            <a:off x="5973445" y="2985135"/>
            <a:ext cx="240665" cy="2822575"/>
          </a:xfrm>
          <a:prstGeom prst="leftBrace">
            <a:avLst>
              <a:gd name="adj1" fmla="val 8333"/>
              <a:gd name="adj2" fmla="val 506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0" name="文本框 449"/>
          <p:cNvSpPr txBox="1"/>
          <p:nvPr/>
        </p:nvSpPr>
        <p:spPr>
          <a:xfrm>
            <a:off x="5708015" y="4573905"/>
            <a:ext cx="7169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18.2V</a:t>
            </a:r>
            <a:endParaRPr lang="zh-CN" altLang="en-US"/>
          </a:p>
        </p:txBody>
      </p:sp>
      <p:grpSp>
        <p:nvGrpSpPr>
          <p:cNvPr id="493" name="组合 492"/>
          <p:cNvGrpSpPr/>
          <p:nvPr/>
        </p:nvGrpSpPr>
        <p:grpSpPr>
          <a:xfrm>
            <a:off x="4532630" y="1651000"/>
            <a:ext cx="718820" cy="368300"/>
            <a:chOff x="8554" y="3997"/>
            <a:chExt cx="1132" cy="580"/>
          </a:xfrm>
        </p:grpSpPr>
        <p:sp>
          <p:nvSpPr>
            <p:cNvPr id="491" name="文本框 490"/>
            <p:cNvSpPr txBox="1"/>
            <p:nvPr/>
          </p:nvSpPr>
          <p:spPr>
            <a:xfrm>
              <a:off x="8554" y="3997"/>
              <a:ext cx="39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-</a:t>
              </a:r>
              <a:endParaRPr lang="zh-CN" altLang="en-US"/>
            </a:p>
          </p:txBody>
        </p:sp>
        <p:sp>
          <p:nvSpPr>
            <p:cNvPr id="492" name="文本框 491"/>
            <p:cNvSpPr txBox="1"/>
            <p:nvPr/>
          </p:nvSpPr>
          <p:spPr>
            <a:xfrm>
              <a:off x="9220" y="3997"/>
              <a:ext cx="467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+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89475" y="2003425"/>
            <a:ext cx="90805" cy="1584960"/>
            <a:chOff x="7385" y="3155"/>
            <a:chExt cx="143" cy="2496"/>
          </a:xfrm>
        </p:grpSpPr>
        <p:cxnSp>
          <p:nvCxnSpPr>
            <p:cNvPr id="416" name="直接连接符 415"/>
            <p:cNvCxnSpPr/>
            <p:nvPr/>
          </p:nvCxnSpPr>
          <p:spPr>
            <a:xfrm rot="10800000" flipH="1" flipV="1">
              <a:off x="7399" y="3155"/>
              <a:ext cx="6" cy="2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 rot="10800000" flipH="1">
              <a:off x="7392" y="3183"/>
              <a:ext cx="136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rot="10800000" flipH="1">
              <a:off x="7385" y="5618"/>
              <a:ext cx="136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4949190" y="2006600"/>
            <a:ext cx="105410" cy="1584960"/>
            <a:chOff x="7794" y="3160"/>
            <a:chExt cx="166" cy="2496"/>
          </a:xfrm>
        </p:grpSpPr>
        <p:cxnSp>
          <p:nvCxnSpPr>
            <p:cNvPr id="7" name="直接连接符 6"/>
            <p:cNvCxnSpPr/>
            <p:nvPr/>
          </p:nvCxnSpPr>
          <p:spPr>
            <a:xfrm rot="10800000" flipV="1">
              <a:off x="7938" y="3160"/>
              <a:ext cx="7" cy="2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0800000">
              <a:off x="7794" y="3173"/>
              <a:ext cx="159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10800000">
              <a:off x="7802" y="5623"/>
              <a:ext cx="159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" name="组合 573"/>
          <p:cNvGrpSpPr/>
          <p:nvPr/>
        </p:nvGrpSpPr>
        <p:grpSpPr>
          <a:xfrm>
            <a:off x="5158105" y="3969385"/>
            <a:ext cx="2440305" cy="306070"/>
            <a:chOff x="8123" y="5906"/>
            <a:chExt cx="3843" cy="482"/>
          </a:xfrm>
        </p:grpSpPr>
        <p:sp>
          <p:nvSpPr>
            <p:cNvPr id="451" name="文本框 450"/>
            <p:cNvSpPr txBox="1"/>
            <p:nvPr/>
          </p:nvSpPr>
          <p:spPr>
            <a:xfrm>
              <a:off x="8123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452" name="文本框 451"/>
            <p:cNvSpPr txBox="1"/>
            <p:nvPr/>
          </p:nvSpPr>
          <p:spPr>
            <a:xfrm>
              <a:off x="9056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453" name="文本框 452"/>
            <p:cNvSpPr txBox="1"/>
            <p:nvPr/>
          </p:nvSpPr>
          <p:spPr>
            <a:xfrm>
              <a:off x="10078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454" name="文本框 453"/>
            <p:cNvSpPr txBox="1"/>
            <p:nvPr/>
          </p:nvSpPr>
          <p:spPr>
            <a:xfrm>
              <a:off x="11022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251450" y="1739900"/>
            <a:ext cx="2162810" cy="2168525"/>
            <a:chOff x="8270" y="2740"/>
            <a:chExt cx="3406" cy="3415"/>
          </a:xfrm>
        </p:grpSpPr>
        <p:grpSp>
          <p:nvGrpSpPr>
            <p:cNvPr id="22" name="组合 21"/>
            <p:cNvGrpSpPr/>
            <p:nvPr/>
          </p:nvGrpSpPr>
          <p:grpSpPr>
            <a:xfrm>
              <a:off x="8270" y="2740"/>
              <a:ext cx="575" cy="3387"/>
              <a:chOff x="8331" y="2769"/>
              <a:chExt cx="575" cy="3387"/>
            </a:xfrm>
          </p:grpSpPr>
          <p:grpSp>
            <p:nvGrpSpPr>
              <p:cNvPr id="3" name="组合 2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连接符 15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10158" y="2769"/>
              <a:ext cx="575" cy="3387"/>
              <a:chOff x="8331" y="2769"/>
              <a:chExt cx="575" cy="3387"/>
            </a:xfrm>
          </p:grpSpPr>
          <p:grpSp>
            <p:nvGrpSpPr>
              <p:cNvPr id="24" name="组合 23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 29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11102" y="2769"/>
              <a:ext cx="575" cy="3387"/>
              <a:chOff x="8331" y="2769"/>
              <a:chExt cx="575" cy="3387"/>
            </a:xfrm>
          </p:grpSpPr>
          <p:grpSp>
            <p:nvGrpSpPr>
              <p:cNvPr id="37" name="组合 36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39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直接连接符 42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9214" y="2744"/>
              <a:ext cx="575" cy="3387"/>
              <a:chOff x="8331" y="2769"/>
              <a:chExt cx="575" cy="3387"/>
            </a:xfrm>
          </p:grpSpPr>
          <p:grpSp>
            <p:nvGrpSpPr>
              <p:cNvPr id="50" name="组合 49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直接连接符 55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ldLvl="0" animBg="1"/>
      <p:bldP spid="437" grpId="0"/>
      <p:bldP spid="449" grpId="0" bldLvl="0" animBg="1"/>
      <p:bldP spid="4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2625" y="48196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b="1">
                <a:sym typeface="+mn-ea"/>
              </a:rPr>
              <a:t>电池包结构</a:t>
            </a:r>
            <a:endParaRPr lang="zh-CN" altLang="en-US" sz="2400" b="1">
              <a:sym typeface="+mn-ea"/>
            </a:endParaRPr>
          </a:p>
        </p:txBody>
      </p:sp>
      <p:cxnSp>
        <p:nvCxnSpPr>
          <p:cNvPr id="952" name="直接连接符 951"/>
          <p:cNvCxnSpPr/>
          <p:nvPr/>
        </p:nvCxnSpPr>
        <p:spPr>
          <a:xfrm>
            <a:off x="565150" y="3066415"/>
            <a:ext cx="855980" cy="6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6" name="组合 445"/>
          <p:cNvGrpSpPr/>
          <p:nvPr/>
        </p:nvGrpSpPr>
        <p:grpSpPr>
          <a:xfrm>
            <a:off x="2727960" y="3044825"/>
            <a:ext cx="2950210" cy="506730"/>
            <a:chOff x="4296" y="5245"/>
            <a:chExt cx="4646" cy="742"/>
          </a:xfrm>
        </p:grpSpPr>
        <p:cxnSp>
          <p:nvCxnSpPr>
            <p:cNvPr id="949" name="直接连接符 948"/>
            <p:cNvCxnSpPr/>
            <p:nvPr/>
          </p:nvCxnSpPr>
          <p:spPr>
            <a:xfrm flipH="1" flipV="1">
              <a:off x="8734" y="5245"/>
              <a:ext cx="5" cy="7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直接连接符 950"/>
            <p:cNvCxnSpPr/>
            <p:nvPr/>
          </p:nvCxnSpPr>
          <p:spPr>
            <a:xfrm flipH="1" flipV="1">
              <a:off x="4296" y="5280"/>
              <a:ext cx="460" cy="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flipH="1" flipV="1">
              <a:off x="4756" y="5262"/>
              <a:ext cx="1" cy="6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flipH="1">
              <a:off x="4720" y="5953"/>
              <a:ext cx="4045" cy="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flipH="1">
              <a:off x="8724" y="5277"/>
              <a:ext cx="2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2" name="直接连接符 291"/>
          <p:cNvCxnSpPr/>
          <p:nvPr/>
        </p:nvCxnSpPr>
        <p:spPr>
          <a:xfrm flipH="1">
            <a:off x="6995795" y="3075305"/>
            <a:ext cx="578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组合 295"/>
          <p:cNvGrpSpPr/>
          <p:nvPr/>
        </p:nvGrpSpPr>
        <p:grpSpPr>
          <a:xfrm>
            <a:off x="9187180" y="3073400"/>
            <a:ext cx="188595" cy="892810"/>
            <a:chOff x="7986" y="1476"/>
            <a:chExt cx="297" cy="1406"/>
          </a:xfrm>
        </p:grpSpPr>
        <p:cxnSp>
          <p:nvCxnSpPr>
            <p:cNvPr id="293" name="直接连接符 292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组合 297"/>
          <p:cNvGrpSpPr/>
          <p:nvPr/>
        </p:nvGrpSpPr>
        <p:grpSpPr>
          <a:xfrm rot="10800000">
            <a:off x="7397115" y="3947160"/>
            <a:ext cx="188595" cy="892810"/>
            <a:chOff x="7986" y="1476"/>
            <a:chExt cx="297" cy="1406"/>
          </a:xfrm>
        </p:grpSpPr>
        <p:cxnSp>
          <p:nvCxnSpPr>
            <p:cNvPr id="299" name="直接连接符 298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组合 301"/>
          <p:cNvGrpSpPr/>
          <p:nvPr/>
        </p:nvGrpSpPr>
        <p:grpSpPr>
          <a:xfrm>
            <a:off x="11428095" y="3972560"/>
            <a:ext cx="188595" cy="892810"/>
            <a:chOff x="7986" y="1476"/>
            <a:chExt cx="297" cy="1406"/>
          </a:xfrm>
        </p:grpSpPr>
        <p:cxnSp>
          <p:nvCxnSpPr>
            <p:cNvPr id="303" name="直接连接符 302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6" name="直接连接符 335"/>
          <p:cNvCxnSpPr/>
          <p:nvPr/>
        </p:nvCxnSpPr>
        <p:spPr>
          <a:xfrm flipH="1">
            <a:off x="9196705" y="4827905"/>
            <a:ext cx="635635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组合 366"/>
          <p:cNvGrpSpPr/>
          <p:nvPr/>
        </p:nvGrpSpPr>
        <p:grpSpPr>
          <a:xfrm rot="10800000">
            <a:off x="9613265" y="3054350"/>
            <a:ext cx="188595" cy="892810"/>
            <a:chOff x="7986" y="1476"/>
            <a:chExt cx="297" cy="1406"/>
          </a:xfrm>
        </p:grpSpPr>
        <p:cxnSp>
          <p:nvCxnSpPr>
            <p:cNvPr id="368" name="直接连接符 367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组合 370"/>
          <p:cNvGrpSpPr/>
          <p:nvPr/>
        </p:nvGrpSpPr>
        <p:grpSpPr>
          <a:xfrm>
            <a:off x="11401425" y="2226945"/>
            <a:ext cx="188595" cy="892810"/>
            <a:chOff x="7986" y="1476"/>
            <a:chExt cx="297" cy="1406"/>
          </a:xfrm>
        </p:grpSpPr>
        <p:cxnSp>
          <p:nvCxnSpPr>
            <p:cNvPr id="372" name="直接连接符 371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连接符 373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组合 374"/>
          <p:cNvGrpSpPr/>
          <p:nvPr/>
        </p:nvGrpSpPr>
        <p:grpSpPr>
          <a:xfrm rot="10800000">
            <a:off x="9605645" y="1372235"/>
            <a:ext cx="188595" cy="892810"/>
            <a:chOff x="7986" y="1476"/>
            <a:chExt cx="297" cy="1406"/>
          </a:xfrm>
        </p:grpSpPr>
        <p:cxnSp>
          <p:nvCxnSpPr>
            <p:cNvPr id="376" name="直接连接符 375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组合 443"/>
          <p:cNvGrpSpPr/>
          <p:nvPr/>
        </p:nvGrpSpPr>
        <p:grpSpPr>
          <a:xfrm>
            <a:off x="7388225" y="734060"/>
            <a:ext cx="4201160" cy="666750"/>
            <a:chOff x="11635" y="1606"/>
            <a:chExt cx="6616" cy="1050"/>
          </a:xfrm>
        </p:grpSpPr>
        <p:grpSp>
          <p:nvGrpSpPr>
            <p:cNvPr id="379" name="组合 378"/>
            <p:cNvGrpSpPr/>
            <p:nvPr/>
          </p:nvGrpSpPr>
          <p:grpSpPr>
            <a:xfrm>
              <a:off x="17955" y="1606"/>
              <a:ext cx="297" cy="1040"/>
              <a:chOff x="7986" y="1476"/>
              <a:chExt cx="297" cy="1406"/>
            </a:xfrm>
          </p:grpSpPr>
          <p:cxnSp>
            <p:nvCxnSpPr>
              <p:cNvPr id="380" name="直接连接符 379"/>
              <p:cNvCxnSpPr/>
              <p:nvPr/>
            </p:nvCxnSpPr>
            <p:spPr>
              <a:xfrm flipH="1" flipV="1">
                <a:off x="8241" y="1476"/>
                <a:ext cx="12" cy="14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接连接符 380"/>
              <p:cNvCxnSpPr/>
              <p:nvPr/>
            </p:nvCxnSpPr>
            <p:spPr>
              <a:xfrm flipH="1">
                <a:off x="7986" y="2847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接连接符 381"/>
              <p:cNvCxnSpPr/>
              <p:nvPr/>
            </p:nvCxnSpPr>
            <p:spPr>
              <a:xfrm flipH="1">
                <a:off x="8001" y="1491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8" name="直接连接符 397"/>
            <p:cNvCxnSpPr/>
            <p:nvPr/>
          </p:nvCxnSpPr>
          <p:spPr>
            <a:xfrm flipH="1">
              <a:off x="11896" y="1620"/>
              <a:ext cx="6136" cy="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" name="组合 398"/>
            <p:cNvGrpSpPr/>
            <p:nvPr/>
          </p:nvGrpSpPr>
          <p:grpSpPr>
            <a:xfrm rot="10800000">
              <a:off x="11635" y="1634"/>
              <a:ext cx="297" cy="1023"/>
              <a:chOff x="7986" y="1476"/>
              <a:chExt cx="297" cy="1406"/>
            </a:xfrm>
          </p:grpSpPr>
          <p:cxnSp>
            <p:nvCxnSpPr>
              <p:cNvPr id="400" name="直接连接符 399"/>
              <p:cNvCxnSpPr/>
              <p:nvPr/>
            </p:nvCxnSpPr>
            <p:spPr>
              <a:xfrm flipH="1" flipV="1">
                <a:off x="8241" y="1476"/>
                <a:ext cx="12" cy="14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/>
              <p:cNvCxnSpPr/>
              <p:nvPr/>
            </p:nvCxnSpPr>
            <p:spPr>
              <a:xfrm flipH="1">
                <a:off x="7986" y="2847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/>
              <p:cNvCxnSpPr/>
              <p:nvPr/>
            </p:nvCxnSpPr>
            <p:spPr>
              <a:xfrm flipH="1">
                <a:off x="8001" y="1491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3" name="组合 402"/>
          <p:cNvGrpSpPr/>
          <p:nvPr/>
        </p:nvGrpSpPr>
        <p:grpSpPr>
          <a:xfrm>
            <a:off x="9176385" y="1372235"/>
            <a:ext cx="188595" cy="892810"/>
            <a:chOff x="7986" y="1476"/>
            <a:chExt cx="297" cy="1406"/>
          </a:xfrm>
        </p:grpSpPr>
        <p:cxnSp>
          <p:nvCxnSpPr>
            <p:cNvPr id="404" name="直接连接符 403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7" name="组合 446"/>
          <p:cNvGrpSpPr/>
          <p:nvPr/>
        </p:nvGrpSpPr>
        <p:grpSpPr>
          <a:xfrm>
            <a:off x="3474085" y="2236470"/>
            <a:ext cx="4100195" cy="2574290"/>
            <a:chOff x="5471" y="3972"/>
            <a:chExt cx="6457" cy="4054"/>
          </a:xfrm>
        </p:grpSpPr>
        <p:cxnSp>
          <p:nvCxnSpPr>
            <p:cNvPr id="407" name="直接连接符 406"/>
            <p:cNvCxnSpPr/>
            <p:nvPr/>
          </p:nvCxnSpPr>
          <p:spPr>
            <a:xfrm flipH="1">
              <a:off x="8218" y="3983"/>
              <a:ext cx="3710" cy="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/>
            <p:cNvCxnSpPr/>
            <p:nvPr/>
          </p:nvCxnSpPr>
          <p:spPr>
            <a:xfrm flipH="1" flipV="1">
              <a:off x="8233" y="3972"/>
              <a:ext cx="4" cy="4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接连接符 413"/>
            <p:cNvCxnSpPr/>
            <p:nvPr/>
          </p:nvCxnSpPr>
          <p:spPr>
            <a:xfrm flipH="1">
              <a:off x="5471" y="7992"/>
              <a:ext cx="2799" cy="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组合 414"/>
          <p:cNvGrpSpPr/>
          <p:nvPr/>
        </p:nvGrpSpPr>
        <p:grpSpPr>
          <a:xfrm rot="10800000">
            <a:off x="1963420" y="3964940"/>
            <a:ext cx="90805" cy="857250"/>
            <a:chOff x="7986" y="1476"/>
            <a:chExt cx="297" cy="1406"/>
          </a:xfrm>
        </p:grpSpPr>
        <p:cxnSp>
          <p:nvCxnSpPr>
            <p:cNvPr id="416" name="直接连接符 415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组合 486"/>
          <p:cNvGrpSpPr/>
          <p:nvPr/>
        </p:nvGrpSpPr>
        <p:grpSpPr>
          <a:xfrm>
            <a:off x="3507740" y="3042285"/>
            <a:ext cx="1384935" cy="946150"/>
            <a:chOff x="5524" y="5241"/>
            <a:chExt cx="2181" cy="1490"/>
          </a:xfrm>
        </p:grpSpPr>
        <p:cxnSp>
          <p:nvCxnSpPr>
            <p:cNvPr id="420" name="直接连接符 419"/>
            <p:cNvCxnSpPr/>
            <p:nvPr/>
          </p:nvCxnSpPr>
          <p:spPr>
            <a:xfrm flipH="1" flipV="1">
              <a:off x="7678" y="5241"/>
              <a:ext cx="12" cy="14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/>
            <p:cNvCxnSpPr/>
            <p:nvPr/>
          </p:nvCxnSpPr>
          <p:spPr>
            <a:xfrm flipH="1">
              <a:off x="5524" y="6694"/>
              <a:ext cx="2166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接连接符 421"/>
            <p:cNvCxnSpPr/>
            <p:nvPr/>
          </p:nvCxnSpPr>
          <p:spPr>
            <a:xfrm flipH="1">
              <a:off x="7423" y="5274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6" name="组合 2565"/>
          <p:cNvGrpSpPr/>
          <p:nvPr/>
        </p:nvGrpSpPr>
        <p:grpSpPr>
          <a:xfrm>
            <a:off x="1962785" y="2211070"/>
            <a:ext cx="1322705" cy="882015"/>
            <a:chOff x="3091" y="3482"/>
            <a:chExt cx="2083" cy="1389"/>
          </a:xfrm>
        </p:grpSpPr>
        <p:cxnSp>
          <p:nvCxnSpPr>
            <p:cNvPr id="423" name="直接连接符 422"/>
            <p:cNvCxnSpPr/>
            <p:nvPr/>
          </p:nvCxnSpPr>
          <p:spPr>
            <a:xfrm flipH="1" flipV="1">
              <a:off x="3312" y="4185"/>
              <a:ext cx="1622" cy="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4" name="组合 423"/>
            <p:cNvGrpSpPr/>
            <p:nvPr/>
          </p:nvGrpSpPr>
          <p:grpSpPr>
            <a:xfrm rot="10800000">
              <a:off x="3091" y="3482"/>
              <a:ext cx="290" cy="717"/>
              <a:chOff x="7986" y="1476"/>
              <a:chExt cx="297" cy="1406"/>
            </a:xfrm>
          </p:grpSpPr>
          <p:cxnSp>
            <p:nvCxnSpPr>
              <p:cNvPr id="425" name="直接连接符 424"/>
              <p:cNvCxnSpPr/>
              <p:nvPr/>
            </p:nvCxnSpPr>
            <p:spPr>
              <a:xfrm flipH="1" flipV="1">
                <a:off x="8241" y="1476"/>
                <a:ext cx="12" cy="14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接连接符 425"/>
              <p:cNvCxnSpPr/>
              <p:nvPr/>
            </p:nvCxnSpPr>
            <p:spPr>
              <a:xfrm flipH="1">
                <a:off x="7986" y="2847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/>
              <p:cNvCxnSpPr/>
              <p:nvPr/>
            </p:nvCxnSpPr>
            <p:spPr>
              <a:xfrm flipH="1">
                <a:off x="8001" y="1491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8" name="直接连接符 427"/>
            <p:cNvCxnSpPr/>
            <p:nvPr/>
          </p:nvCxnSpPr>
          <p:spPr>
            <a:xfrm flipV="1">
              <a:off x="4934" y="4155"/>
              <a:ext cx="1" cy="7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接连接符 428"/>
            <p:cNvCxnSpPr/>
            <p:nvPr/>
          </p:nvCxnSpPr>
          <p:spPr>
            <a:xfrm flipH="1">
              <a:off x="4900" y="4854"/>
              <a:ext cx="275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组合 429"/>
          <p:cNvGrpSpPr/>
          <p:nvPr/>
        </p:nvGrpSpPr>
        <p:grpSpPr>
          <a:xfrm>
            <a:off x="3478530" y="1378585"/>
            <a:ext cx="188595" cy="892810"/>
            <a:chOff x="7986" y="1476"/>
            <a:chExt cx="297" cy="1406"/>
          </a:xfrm>
        </p:grpSpPr>
        <p:cxnSp>
          <p:nvCxnSpPr>
            <p:cNvPr id="431" name="直接连接符 430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接连接符 431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接连接符 432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组合 444"/>
          <p:cNvGrpSpPr/>
          <p:nvPr/>
        </p:nvGrpSpPr>
        <p:grpSpPr>
          <a:xfrm>
            <a:off x="583565" y="1369060"/>
            <a:ext cx="1567180" cy="1300480"/>
            <a:chOff x="919" y="2606"/>
            <a:chExt cx="2468" cy="2048"/>
          </a:xfrm>
        </p:grpSpPr>
        <p:cxnSp>
          <p:nvCxnSpPr>
            <p:cNvPr id="434" name="直接连接符 433"/>
            <p:cNvCxnSpPr/>
            <p:nvPr/>
          </p:nvCxnSpPr>
          <p:spPr>
            <a:xfrm flipH="1" flipV="1">
              <a:off x="1991" y="2625"/>
              <a:ext cx="1397" cy="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接连接符 434"/>
            <p:cNvCxnSpPr/>
            <p:nvPr/>
          </p:nvCxnSpPr>
          <p:spPr>
            <a:xfrm flipH="1">
              <a:off x="919" y="4615"/>
              <a:ext cx="1039" cy="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接连接符 435"/>
            <p:cNvCxnSpPr/>
            <p:nvPr/>
          </p:nvCxnSpPr>
          <p:spPr>
            <a:xfrm flipH="1" flipV="1">
              <a:off x="1991" y="2606"/>
              <a:ext cx="1" cy="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5" name="左大括号 484"/>
          <p:cNvSpPr/>
          <p:nvPr/>
        </p:nvSpPr>
        <p:spPr>
          <a:xfrm rot="16200000">
            <a:off x="8256270" y="4469765"/>
            <a:ext cx="240665" cy="1688465"/>
          </a:xfrm>
          <a:prstGeom prst="leftBrace">
            <a:avLst>
              <a:gd name="adj1" fmla="val 8333"/>
              <a:gd name="adj2" fmla="val 506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6" name="文本框 485"/>
          <p:cNvSpPr txBox="1"/>
          <p:nvPr/>
        </p:nvSpPr>
        <p:spPr>
          <a:xfrm>
            <a:off x="8056245" y="5424805"/>
            <a:ext cx="843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21.8V</a:t>
            </a:r>
            <a:endParaRPr lang="zh-CN" altLang="en-US"/>
          </a:p>
        </p:txBody>
      </p:sp>
      <p:sp>
        <p:nvSpPr>
          <p:cNvPr id="488" name="文本框 487"/>
          <p:cNvSpPr txBox="1"/>
          <p:nvPr/>
        </p:nvSpPr>
        <p:spPr>
          <a:xfrm>
            <a:off x="3358515" y="5720080"/>
            <a:ext cx="45281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总电压</a:t>
            </a:r>
            <a:r>
              <a:rPr lang="en-US" altLang="zh-CN" sz="2400">
                <a:sym typeface="+mn-ea"/>
              </a:rPr>
              <a:t>=18.2V</a:t>
            </a:r>
            <a:r>
              <a:rPr lang="zh-CN" altLang="en-US" sz="2400">
                <a:sym typeface="+mn-ea"/>
              </a:rPr>
              <a:t>×</a:t>
            </a:r>
            <a:r>
              <a:rPr lang="en-US" altLang="zh-CN" sz="2400">
                <a:sym typeface="+mn-ea"/>
              </a:rPr>
              <a:t>7+21.8V</a:t>
            </a:r>
            <a:r>
              <a:rPr lang="zh-CN" altLang="en-US" sz="2400">
                <a:sym typeface="+mn-ea"/>
              </a:rPr>
              <a:t>×</a:t>
            </a:r>
            <a:r>
              <a:rPr lang="en-US" altLang="zh-CN" sz="2400">
                <a:sym typeface="+mn-ea"/>
              </a:rPr>
              <a:t>10≈346V</a:t>
            </a:r>
            <a:endParaRPr lang="en-US" altLang="zh-CN" sz="2400">
              <a:sym typeface="+mn-ea"/>
            </a:endParaRPr>
          </a:p>
        </p:txBody>
      </p:sp>
      <p:sp>
        <p:nvSpPr>
          <p:cNvPr id="489" name="文本框 488"/>
          <p:cNvSpPr txBox="1"/>
          <p:nvPr/>
        </p:nvSpPr>
        <p:spPr>
          <a:xfrm>
            <a:off x="116840" y="2672080"/>
            <a:ext cx="6591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346</a:t>
            </a:r>
            <a:r>
              <a:rPr lang="en-US" altLang="zh-CN" u="sng">
                <a:sym typeface="+mn-ea"/>
              </a:rPr>
              <a:t>V</a:t>
            </a:r>
            <a:endParaRPr lang="zh-CN" altLang="en-US" u="sng"/>
          </a:p>
        </p:txBody>
      </p:sp>
      <p:grpSp>
        <p:nvGrpSpPr>
          <p:cNvPr id="233" name="组合 232"/>
          <p:cNvGrpSpPr/>
          <p:nvPr/>
        </p:nvGrpSpPr>
        <p:grpSpPr>
          <a:xfrm>
            <a:off x="5112385" y="3820160"/>
            <a:ext cx="233680" cy="471170"/>
            <a:chOff x="8048" y="6023"/>
            <a:chExt cx="368" cy="742"/>
          </a:xfrm>
        </p:grpSpPr>
        <p:sp>
          <p:nvSpPr>
            <p:cNvPr id="228" name="矩形 227"/>
            <p:cNvSpPr/>
            <p:nvPr/>
          </p:nvSpPr>
          <p:spPr>
            <a:xfrm>
              <a:off x="8048" y="6023"/>
              <a:ext cx="368" cy="742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29" name="组合 228"/>
            <p:cNvGrpSpPr/>
            <p:nvPr/>
          </p:nvGrpSpPr>
          <p:grpSpPr>
            <a:xfrm rot="240000">
              <a:off x="8154" y="6065"/>
              <a:ext cx="144" cy="648"/>
              <a:chOff x="13625" y="1295"/>
              <a:chExt cx="283" cy="749"/>
            </a:xfrm>
          </p:grpSpPr>
          <p:sp>
            <p:nvSpPr>
              <p:cNvPr id="231" name="任意多边形 230"/>
              <p:cNvSpPr/>
              <p:nvPr/>
            </p:nvSpPr>
            <p:spPr>
              <a:xfrm>
                <a:off x="13625" y="1310"/>
                <a:ext cx="200" cy="734"/>
              </a:xfrm>
              <a:custGeom>
                <a:avLst/>
                <a:gdLst>
                  <a:gd name="connisteX0" fmla="*/ 59201 w 126749"/>
                  <a:gd name="connsiteY0" fmla="*/ 0 h 466090"/>
                  <a:gd name="connisteX1" fmla="*/ 2051 w 126749"/>
                  <a:gd name="connsiteY1" fmla="*/ 85725 h 466090"/>
                  <a:gd name="connisteX2" fmla="*/ 21101 w 126749"/>
                  <a:gd name="connsiteY2" fmla="*/ 180975 h 466090"/>
                  <a:gd name="connisteX3" fmla="*/ 59201 w 126749"/>
                  <a:gd name="connsiteY3" fmla="*/ 209550 h 466090"/>
                  <a:gd name="connisteX4" fmla="*/ 106191 w 126749"/>
                  <a:gd name="connsiteY4" fmla="*/ 275590 h 466090"/>
                  <a:gd name="connisteX5" fmla="*/ 125241 w 126749"/>
                  <a:gd name="connsiteY5" fmla="*/ 361315 h 466090"/>
                  <a:gd name="connisteX6" fmla="*/ 78251 w 126749"/>
                  <a:gd name="connsiteY6" fmla="*/ 466090 h 46609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</a:cxnLst>
                <a:rect l="l" t="t" r="r" b="b"/>
                <a:pathLst>
                  <a:path w="126750" h="466090">
                    <a:moveTo>
                      <a:pt x="59201" y="0"/>
                    </a:moveTo>
                    <a:cubicBezTo>
                      <a:pt x="47136" y="15240"/>
                      <a:pt x="9671" y="49530"/>
                      <a:pt x="2051" y="85725"/>
                    </a:cubicBezTo>
                    <a:cubicBezTo>
                      <a:pt x="-5569" y="121920"/>
                      <a:pt x="9671" y="156210"/>
                      <a:pt x="21101" y="180975"/>
                    </a:cubicBezTo>
                    <a:cubicBezTo>
                      <a:pt x="32531" y="205740"/>
                      <a:pt x="42056" y="190500"/>
                      <a:pt x="59201" y="209550"/>
                    </a:cubicBezTo>
                    <a:cubicBezTo>
                      <a:pt x="76346" y="228600"/>
                      <a:pt x="92856" y="245110"/>
                      <a:pt x="106191" y="275590"/>
                    </a:cubicBezTo>
                    <a:cubicBezTo>
                      <a:pt x="119526" y="306070"/>
                      <a:pt x="130956" y="323215"/>
                      <a:pt x="125241" y="361315"/>
                    </a:cubicBezTo>
                    <a:cubicBezTo>
                      <a:pt x="119526" y="399415"/>
                      <a:pt x="87776" y="447040"/>
                      <a:pt x="78251" y="466090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2" name="任意多边形 231"/>
              <p:cNvSpPr/>
              <p:nvPr/>
            </p:nvSpPr>
            <p:spPr>
              <a:xfrm>
                <a:off x="13708" y="1295"/>
                <a:ext cx="200" cy="749"/>
              </a:xfrm>
              <a:custGeom>
                <a:avLst/>
                <a:gdLst>
                  <a:gd name="connisteX0" fmla="*/ 15826 w 126905"/>
                  <a:gd name="connsiteY0" fmla="*/ 0 h 475615"/>
                  <a:gd name="connisteX1" fmla="*/ 6301 w 126905"/>
                  <a:gd name="connsiteY1" fmla="*/ 123825 h 475615"/>
                  <a:gd name="connisteX2" fmla="*/ 100916 w 126905"/>
                  <a:gd name="connsiteY2" fmla="*/ 266065 h 475615"/>
                  <a:gd name="connisteX3" fmla="*/ 119966 w 126905"/>
                  <a:gd name="connsiteY3" fmla="*/ 370840 h 475615"/>
                  <a:gd name="connisteX4" fmla="*/ 25351 w 126905"/>
                  <a:gd name="connsiteY4" fmla="*/ 475615 h 47561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26906" h="475615">
                    <a:moveTo>
                      <a:pt x="15826" y="0"/>
                    </a:moveTo>
                    <a:cubicBezTo>
                      <a:pt x="12016" y="22225"/>
                      <a:pt x="-10844" y="70485"/>
                      <a:pt x="6301" y="123825"/>
                    </a:cubicBezTo>
                    <a:cubicBezTo>
                      <a:pt x="23446" y="177165"/>
                      <a:pt x="78056" y="216535"/>
                      <a:pt x="100916" y="266065"/>
                    </a:cubicBezTo>
                    <a:cubicBezTo>
                      <a:pt x="123776" y="315595"/>
                      <a:pt x="135206" y="328930"/>
                      <a:pt x="119966" y="370840"/>
                    </a:cubicBezTo>
                    <a:cubicBezTo>
                      <a:pt x="104726" y="412750"/>
                      <a:pt x="44401" y="456565"/>
                      <a:pt x="25351" y="475615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674" name="左大括号 2673"/>
          <p:cNvSpPr/>
          <p:nvPr/>
        </p:nvSpPr>
        <p:spPr>
          <a:xfrm rot="16200000">
            <a:off x="6259195" y="2940050"/>
            <a:ext cx="240665" cy="1434465"/>
          </a:xfrm>
          <a:prstGeom prst="leftBrace">
            <a:avLst>
              <a:gd name="adj1" fmla="val 8333"/>
              <a:gd name="adj2" fmla="val 506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75" name="文本框 2674"/>
          <p:cNvSpPr txBox="1"/>
          <p:nvPr/>
        </p:nvSpPr>
        <p:spPr>
          <a:xfrm>
            <a:off x="6052820" y="3776980"/>
            <a:ext cx="7169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18.2V</a:t>
            </a:r>
            <a:endParaRPr lang="zh-CN" altLang="en-US"/>
          </a:p>
        </p:txBody>
      </p:sp>
      <p:grpSp>
        <p:nvGrpSpPr>
          <p:cNvPr id="3907" name="组合 3906"/>
          <p:cNvGrpSpPr/>
          <p:nvPr/>
        </p:nvGrpSpPr>
        <p:grpSpPr>
          <a:xfrm>
            <a:off x="7512685" y="965200"/>
            <a:ext cx="3961765" cy="4244340"/>
            <a:chOff x="11862" y="1552"/>
            <a:chExt cx="6239" cy="6684"/>
          </a:xfrm>
        </p:grpSpPr>
        <p:grpSp>
          <p:nvGrpSpPr>
            <p:cNvPr id="2656" name="组合 2655"/>
            <p:cNvGrpSpPr/>
            <p:nvPr/>
          </p:nvGrpSpPr>
          <p:grpSpPr>
            <a:xfrm>
              <a:off x="11862" y="1552"/>
              <a:ext cx="2702" cy="1225"/>
              <a:chOff x="7359" y="1373"/>
              <a:chExt cx="2821" cy="1225"/>
            </a:xfrm>
          </p:grpSpPr>
          <p:sp>
            <p:nvSpPr>
              <p:cNvPr id="2460" name="圆角矩形 2459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568" name="直接连接符 2567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9" name="直接连接符 2568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0" name="直接连接符 2569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1" name="直接连接符 2570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72" name="组合 2571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573" name="直接连接符 2572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4" name="直接连接符 2573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5" name="组合 2574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576" name="直接连接符 2575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7" name="直接连接符 2576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8" name="组合 2577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579" name="文本框 2578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580" name="文本框 2579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81" name="组合 2580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582" name="直接连接符 2581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3" name="直接连接符 2582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4" name="直接连接符 2583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5" name="组合 2584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586" name="直接连接符 2585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7" name="直接连接符 2586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8" name="直接连接符 2587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0" name="组合 2589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591" name="组合 259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592" name="直接连接符 259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3" name="直接连接符 259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94" name="组合 259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595" name="直接连接符 259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6" name="直接连接符 259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97" name="直接连接符 259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8" name="直接连接符 259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9" name="直接连接符 259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0" name="直接连接符 259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1" name="直接连接符 260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2" name="直接连接符 260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3" name="组合 2602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604" name="组合 260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05" name="直接连接符 260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6" name="直接连接符 260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07" name="组合 260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08" name="直接连接符 260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9" name="直接连接符 260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10" name="直接连接符 260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1" name="直接连接符 261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2" name="直接连接符 261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3" name="直接连接符 261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4" name="直接连接符 261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5" name="直接连接符 261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6" name="组合 2615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617" name="组合 261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18" name="直接连接符 261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9" name="直接连接符 261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20" name="组合 261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21" name="直接连接符 262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2" name="直接连接符 262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23" name="直接连接符 262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4" name="直接连接符 262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5" name="直接连接符 262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6" name="直接连接符 262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7" name="直接连接符 262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8" name="直接连接符 262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9" name="组合 2628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630" name="组合 262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31" name="直接连接符 263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2" name="直接连接符 263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33" name="组合 263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34" name="直接连接符 263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5" name="直接连接符 263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36" name="直接连接符 263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7" name="直接连接符 263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8" name="直接连接符 263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9" name="直接连接符 263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0" name="直接连接符 263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1" name="直接连接符 264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2" name="组合 2641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643" name="组合 264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44" name="直接连接符 264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5" name="直接连接符 264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46" name="组合 264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47" name="直接连接符 264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8" name="直接连接符 264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49" name="直接连接符 264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0" name="直接连接符 264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1" name="直接连接符 265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2" name="直接连接符 265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3" name="直接连接符 265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4" name="直接连接符 265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55" name="直接连接符 2654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7" name="组合 2656"/>
            <p:cNvGrpSpPr/>
            <p:nvPr/>
          </p:nvGrpSpPr>
          <p:grpSpPr>
            <a:xfrm>
              <a:off x="11862" y="2917"/>
              <a:ext cx="2702" cy="1225"/>
              <a:chOff x="7359" y="1373"/>
              <a:chExt cx="2821" cy="1225"/>
            </a:xfrm>
          </p:grpSpPr>
          <p:sp>
            <p:nvSpPr>
              <p:cNvPr id="2658" name="圆角矩形 2657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659" name="直接连接符 2658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0" name="直接连接符 2659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1" name="直接连接符 2660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2" name="直接连接符 2661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3" name="组合 2662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664" name="直接连接符 266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5" name="直接连接符 266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6" name="组合 2665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667" name="直接连接符 266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8" name="直接连接符 266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9" name="组合 2668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670" name="文本框 2669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671" name="文本框 2670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676" name="组合 2675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677" name="直接连接符 2676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8" name="直接连接符 2677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9" name="直接连接符 2678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0" name="组合 2679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681" name="直接连接符 2680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2" name="直接连接符 2681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3" name="直接连接符 2682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4" name="组合 2683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685" name="组合 268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86" name="直接连接符 268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7" name="直接连接符 268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88" name="组合 268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89" name="直接连接符 268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0" name="直接连接符 268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91" name="直接连接符 269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2" name="直接连接符 269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3" name="直接连接符 269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4" name="直接连接符 269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5" name="直接连接符 269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6" name="直接连接符 269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7" name="组合 2696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698" name="组合 269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99" name="直接连接符 269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0" name="直接连接符 269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1" name="组合 270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02" name="直接连接符 270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3" name="直接连接符 270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04" name="直接连接符 270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5" name="直接连接符 270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6" name="直接连接符 270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7" name="直接连接符 270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8" name="直接连接符 270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9" name="直接连接符 270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0" name="组合 2709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711" name="组合 271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12" name="直接连接符 271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3" name="直接连接符 271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14" name="组合 271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15" name="直接连接符 271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6" name="直接连接符 271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17" name="直接连接符 271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8" name="直接连接符 271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9" name="直接连接符 271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0" name="直接连接符 271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1" name="直接连接符 272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2" name="直接连接符 272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3" name="组合 2722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724" name="组合 272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25" name="直接连接符 272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6" name="直接连接符 272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27" name="组合 272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28" name="直接连接符 272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9" name="直接连接符 272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30" name="直接连接符 272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1" name="直接连接符 273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2" name="直接连接符 273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3" name="直接连接符 273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4" name="直接连接符 273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5" name="直接连接符 273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6" name="组合 2735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737" name="组合 273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38" name="直接连接符 273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9" name="直接连接符 273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0" name="组合 273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41" name="直接连接符 274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2" name="直接连接符 274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43" name="直接连接符 274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4" name="直接连接符 274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5" name="直接连接符 274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6" name="直接连接符 274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7" name="直接连接符 274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8" name="直接连接符 274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49" name="直接连接符 2748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0" name="组合 2749"/>
            <p:cNvGrpSpPr/>
            <p:nvPr/>
          </p:nvGrpSpPr>
          <p:grpSpPr>
            <a:xfrm>
              <a:off x="11862" y="4282"/>
              <a:ext cx="2702" cy="1225"/>
              <a:chOff x="7359" y="1373"/>
              <a:chExt cx="2821" cy="1225"/>
            </a:xfrm>
          </p:grpSpPr>
          <p:sp>
            <p:nvSpPr>
              <p:cNvPr id="2751" name="圆角矩形 2750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752" name="直接连接符 2751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3" name="直接连接符 2752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4" name="直接连接符 2753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5" name="直接连接符 2754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56" name="组合 2755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757" name="直接连接符 275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8" name="直接连接符 275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9" name="组合 2758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760" name="直接连接符 2759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1" name="直接连接符 2760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2" name="组合 2761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763" name="文本框 2762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764" name="文本框 2763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765" name="组合 2764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766" name="直接连接符 2765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7" name="直接连接符 2766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8" name="直接连接符 2767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9" name="组合 2768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770" name="直接连接符 2769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1" name="直接连接符 2770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2" name="直接连接符 2771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3" name="组合 2772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774" name="组合 277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75" name="直接连接符 277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6" name="直接连接符 277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77" name="组合 277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78" name="直接连接符 277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9" name="直接连接符 277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80" name="直接连接符 277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1" name="直接连接符 278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2" name="直接连接符 278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3" name="直接连接符 278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4" name="直接连接符 278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5" name="直接连接符 278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6" name="组合 2785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787" name="组合 278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88" name="直接连接符 278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9" name="直接连接符 278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90" name="组合 278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91" name="直接连接符 279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2" name="直接连接符 279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93" name="直接连接符 279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4" name="直接连接符 279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5" name="直接连接符 279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6" name="直接连接符 279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7" name="直接连接符 279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8" name="直接连接符 279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9" name="组合 2798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800" name="组合 279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01" name="直接连接符 280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2" name="直接连接符 280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03" name="组合 280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04" name="直接连接符 280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5" name="直接连接符 280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06" name="直接连接符 280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7" name="直接连接符 280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8" name="直接连接符 280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9" name="直接连接符 280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0" name="直接连接符 280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1" name="直接连接符 281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2" name="组合 2811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813" name="组合 281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14" name="直接连接符 281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5" name="直接连接符 281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6" name="组合 281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17" name="直接连接符 281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8" name="直接连接符 281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19" name="直接连接符 281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0" name="直接连接符 281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1" name="直接连接符 282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2" name="直接连接符 282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3" name="直接连接符 282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4" name="直接连接符 282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5" name="组合 2824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826" name="组合 282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27" name="直接连接符 282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8" name="直接连接符 282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29" name="组合 282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30" name="直接连接符 282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1" name="直接连接符 283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32" name="直接连接符 283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3" name="直接连接符 283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4" name="直接连接符 283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5" name="直接连接符 283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6" name="直接连接符 283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7" name="直接连接符 283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38" name="直接连接符 2837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9" name="组合 2838"/>
            <p:cNvGrpSpPr/>
            <p:nvPr/>
          </p:nvGrpSpPr>
          <p:grpSpPr>
            <a:xfrm>
              <a:off x="11862" y="5647"/>
              <a:ext cx="2702" cy="1225"/>
              <a:chOff x="7359" y="1373"/>
              <a:chExt cx="2821" cy="1225"/>
            </a:xfrm>
          </p:grpSpPr>
          <p:sp>
            <p:nvSpPr>
              <p:cNvPr id="2840" name="圆角矩形 2839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841" name="直接连接符 2840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2" name="直接连接符 2841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3" name="直接连接符 2842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4" name="直接连接符 2843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45" name="组合 2844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846" name="直接连接符 2845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7" name="直接连接符 2846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8" name="组合 2847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849" name="直接连接符 2848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0" name="直接连接符 2849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1" name="组合 2850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852" name="文本框 2851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853" name="文本框 2852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854" name="组合 2853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855" name="直接连接符 2854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6" name="直接连接符 2855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7" name="直接连接符 2856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8" name="组合 2857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859" name="直接连接符 2858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0" name="直接连接符 2859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1" name="直接连接符 2860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2" name="组合 2861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863" name="组合 286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64" name="直接连接符 286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5" name="直接连接符 286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6" name="组合 286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67" name="直接连接符 286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8" name="直接连接符 286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69" name="直接连接符 286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0" name="直接连接符 286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1" name="直接连接符 287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2" name="直接连接符 287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3" name="直接连接符 287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4" name="直接连接符 287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5" name="组合 2874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876" name="组合 287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77" name="直接连接符 287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8" name="直接连接符 287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9" name="组合 287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80" name="直接连接符 287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1" name="直接连接符 288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82" name="直接连接符 288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3" name="直接连接符 288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4" name="直接连接符 288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5" name="直接连接符 288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6" name="直接连接符 288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7" name="直接连接符 288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8" name="组合 2887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889" name="组合 288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90" name="直接连接符 288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1" name="直接连接符 289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92" name="组合 289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93" name="直接连接符 289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4" name="直接连接符 289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95" name="直接连接符 289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6" name="直接连接符 289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7" name="直接连接符 289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8" name="直接连接符 289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9" name="直接连接符 289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0" name="直接连接符 289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1" name="组合 2900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902" name="组合 290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03" name="直接连接符 290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4" name="直接连接符 290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05" name="组合 290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06" name="直接连接符 290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7" name="直接连接符 290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08" name="直接连接符 290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9" name="直接连接符 290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0" name="直接连接符 290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1" name="直接连接符 291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2" name="直接连接符 291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3" name="直接连接符 291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4" name="组合 2913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915" name="组合 291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16" name="直接连接符 291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7" name="直接连接符 291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18" name="组合 291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19" name="直接连接符 291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0" name="直接连接符 291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21" name="直接连接符 292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2" name="直接连接符 292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3" name="直接连接符 292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4" name="直接连接符 292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5" name="直接连接符 292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6" name="直接连接符 292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27" name="直接连接符 2926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8" name="组合 2927"/>
            <p:cNvGrpSpPr/>
            <p:nvPr/>
          </p:nvGrpSpPr>
          <p:grpSpPr>
            <a:xfrm>
              <a:off x="11862" y="7012"/>
              <a:ext cx="2702" cy="1225"/>
              <a:chOff x="7359" y="1373"/>
              <a:chExt cx="2821" cy="1225"/>
            </a:xfrm>
          </p:grpSpPr>
          <p:sp>
            <p:nvSpPr>
              <p:cNvPr id="2929" name="圆角矩形 2928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930" name="直接连接符 2929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1" name="直接连接符 2930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2" name="直接连接符 2931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3" name="直接连接符 2932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34" name="组合 2933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935" name="直接连接符 2934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6" name="直接连接符 2935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7" name="组合 2936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938" name="直接连接符 2937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9" name="直接连接符 2938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0" name="组合 2939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941" name="文本框 2940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942" name="文本框 2941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943" name="组合 2942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944" name="直接连接符 2943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5" name="直接连接符 2944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6" name="直接连接符 2945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7" name="组合 2946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948" name="直接连接符 2947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9" name="直接连接符 2948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0" name="直接连接符 2949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1" name="组合 2950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952" name="组合 295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53" name="直接连接符 295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4" name="直接连接符 295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5" name="组合 295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56" name="直接连接符 295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7" name="直接连接符 295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58" name="直接连接符 295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9" name="直接连接符 295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0" name="直接连接符 295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1" name="直接连接符 296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2" name="直接连接符 296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3" name="直接连接符 296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4" name="组合 2963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965" name="组合 296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66" name="直接连接符 296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7" name="直接连接符 296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68" name="组合 296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69" name="直接连接符 296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0" name="直接连接符 296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71" name="直接连接符 297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2" name="直接连接符 297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3" name="直接连接符 297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4" name="直接连接符 297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5" name="直接连接符 297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6" name="直接连接符 297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7" name="组合 2976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978" name="组合 297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79" name="直接连接符 297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0" name="直接连接符 297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81" name="组合 298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82" name="直接连接符 298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3" name="直接连接符 298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84" name="直接连接符 298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5" name="直接连接符 298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6" name="直接连接符 298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7" name="直接连接符 298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8" name="直接连接符 298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9" name="直接连接符 298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0" name="组合 2989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991" name="组合 299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92" name="直接连接符 299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3" name="直接连接符 299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94" name="组合 299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95" name="直接连接符 299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6" name="直接连接符 299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97" name="直接连接符 299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8" name="直接连接符 299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9" name="直接连接符 299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0" name="直接连接符 299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1" name="直接连接符 300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2" name="直接连接符 300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3" name="组合 3002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004" name="组合 300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05" name="直接连接符 300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6" name="直接连接符 300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7" name="组合 300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08" name="直接连接符 300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9" name="直接连接符 300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10" name="直接连接符 300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1" name="直接连接符 301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2" name="直接连接符 301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3" name="直接连接符 301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4" name="直接连接符 301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5" name="直接连接符 301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16" name="直接连接符 3015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7" name="组合 3016"/>
            <p:cNvGrpSpPr/>
            <p:nvPr/>
          </p:nvGrpSpPr>
          <p:grpSpPr>
            <a:xfrm>
              <a:off x="15399" y="1558"/>
              <a:ext cx="2702" cy="1225"/>
              <a:chOff x="7359" y="1373"/>
              <a:chExt cx="2821" cy="1225"/>
            </a:xfrm>
          </p:grpSpPr>
          <p:sp>
            <p:nvSpPr>
              <p:cNvPr id="3018" name="圆角矩形 3017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019" name="直接连接符 3018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0" name="直接连接符 3019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1" name="直接连接符 3020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2" name="直接连接符 3021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3" name="组合 3022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024" name="直接连接符 302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5" name="直接连接符 302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6" name="组合 3025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027" name="直接连接符 302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8" name="直接连接符 302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9" name="组合 3028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030" name="文本框 3029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031" name="文本框 3030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032" name="组合 3031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033" name="直接连接符 3032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4" name="直接连接符 3033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5" name="直接连接符 3034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6" name="组合 3035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037" name="直接连接符 3036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8" name="直接连接符 3037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9" name="直接连接符 3038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0" name="组合 3039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041" name="组合 304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42" name="直接连接符 304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3" name="直接连接符 304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44" name="组合 304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45" name="直接连接符 304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6" name="直接连接符 304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47" name="直接连接符 304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8" name="直接连接符 304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9" name="直接连接符 304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0" name="直接连接符 304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1" name="直接连接符 305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2" name="直接连接符 305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3" name="组合 3052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054" name="组合 305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55" name="直接连接符 305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6" name="直接连接符 305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57" name="组合 305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58" name="直接连接符 305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9" name="直接连接符 305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60" name="直接连接符 305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1" name="直接连接符 306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2" name="直接连接符 306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3" name="直接连接符 306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4" name="直接连接符 306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5" name="直接连接符 306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6" name="组合 3065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067" name="组合 306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68" name="直接连接符 306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9" name="直接连接符 306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0" name="组合 306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71" name="直接连接符 307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2" name="直接连接符 307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73" name="直接连接符 307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4" name="直接连接符 307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5" name="直接连接符 307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6" name="直接连接符 307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7" name="直接连接符 307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8" name="直接连接符 307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9" name="组合 3078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080" name="组合 307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81" name="直接连接符 308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2" name="直接连接符 308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3" name="组合 308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84" name="直接连接符 308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5" name="直接连接符 308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86" name="直接连接符 308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7" name="直接连接符 308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8" name="直接连接符 308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9" name="直接连接符 308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0" name="直接连接符 308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1" name="直接连接符 309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2" name="组合 3091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093" name="组合 309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94" name="直接连接符 309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5" name="直接连接符 309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6" name="组合 309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97" name="直接连接符 309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8" name="直接连接符 309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99" name="直接连接符 309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0" name="直接连接符 309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1" name="直接连接符 310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2" name="直接连接符 310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3" name="直接连接符 310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4" name="直接连接符 310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05" name="直接连接符 3104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6" name="组合 3105"/>
            <p:cNvGrpSpPr/>
            <p:nvPr/>
          </p:nvGrpSpPr>
          <p:grpSpPr>
            <a:xfrm>
              <a:off x="15399" y="2921"/>
              <a:ext cx="2702" cy="1225"/>
              <a:chOff x="7359" y="1373"/>
              <a:chExt cx="2821" cy="1225"/>
            </a:xfrm>
          </p:grpSpPr>
          <p:sp>
            <p:nvSpPr>
              <p:cNvPr id="3107" name="圆角矩形 3106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108" name="直接连接符 3107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9" name="直接连接符 3108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0" name="直接连接符 3109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1" name="直接连接符 3110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12" name="组合 3111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113" name="直接连接符 3112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4" name="直接连接符 3113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5" name="组合 3114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116" name="直接连接符 3115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7" name="直接连接符 3116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8" name="组合 3117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119" name="文本框 3118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120" name="文本框 3119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121" name="组合 3120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122" name="直接连接符 3121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3" name="直接连接符 3122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4" name="直接连接符 3123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5" name="组合 3124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126" name="直接连接符 3125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7" name="直接连接符 3126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8" name="直接连接符 3127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9" name="组合 3128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130" name="组合 312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31" name="直接连接符 313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2" name="直接连接符 313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3" name="组合 313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34" name="直接连接符 313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5" name="直接连接符 313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36" name="直接连接符 313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7" name="直接连接符 313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8" name="直接连接符 313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9" name="直接连接符 313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0" name="直接连接符 313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1" name="直接连接符 314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2" name="组合 3141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143" name="组合 314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44" name="直接连接符 314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5" name="直接连接符 314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46" name="组合 314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47" name="直接连接符 314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8" name="直接连接符 314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49" name="直接连接符 314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0" name="直接连接符 314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1" name="直接连接符 315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2" name="直接连接符 315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3" name="直接连接符 315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4" name="直接连接符 315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5" name="组合 3154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156" name="组合 315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57" name="直接连接符 315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8" name="直接连接符 315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59" name="组合 315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60" name="直接连接符 315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1" name="直接连接符 316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62" name="直接连接符 316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3" name="直接连接符 316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4" name="直接连接符 316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5" name="直接连接符 316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6" name="直接连接符 316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7" name="直接连接符 316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8" name="组合 3167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169" name="组合 316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70" name="直接连接符 316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1" name="直接连接符 317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72" name="组合 317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73" name="直接连接符 317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4" name="直接连接符 317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75" name="直接连接符 317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6" name="直接连接符 317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7" name="直接连接符 317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8" name="直接连接符 317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9" name="直接连接符 317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0" name="直接连接符 317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81" name="组合 3180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182" name="组合 318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83" name="直接连接符 318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4" name="直接连接符 318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85" name="组合 318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86" name="直接连接符 318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7" name="直接连接符 318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88" name="直接连接符 318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9" name="直接连接符 318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0" name="直接连接符 318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1" name="直接连接符 319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2" name="直接连接符 319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3" name="直接连接符 319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94" name="直接连接符 3193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5" name="组合 3194"/>
            <p:cNvGrpSpPr/>
            <p:nvPr/>
          </p:nvGrpSpPr>
          <p:grpSpPr>
            <a:xfrm>
              <a:off x="15399" y="4284"/>
              <a:ext cx="2702" cy="1225"/>
              <a:chOff x="7359" y="1373"/>
              <a:chExt cx="2821" cy="1225"/>
            </a:xfrm>
          </p:grpSpPr>
          <p:sp>
            <p:nvSpPr>
              <p:cNvPr id="3196" name="圆角矩形 3195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197" name="直接连接符 3196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8" name="直接连接符 3197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9" name="直接连接符 3198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0" name="直接连接符 3199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01" name="组合 3200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202" name="直接连接符 3201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3" name="直接连接符 3202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04" name="组合 3203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205" name="直接连接符 3204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6" name="直接连接符 3205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07" name="组合 3206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208" name="文本框 3207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209" name="文本框 3208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210" name="组合 3209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211" name="直接连接符 3210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2" name="直接连接符 3211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3" name="直接连接符 3212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4" name="组合 3213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215" name="直接连接符 3214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6" name="直接连接符 3215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7" name="直接连接符 3216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8" name="组合 3217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219" name="组合 321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20" name="直接连接符 321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1" name="直接连接符 322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2" name="组合 322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23" name="直接连接符 322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4" name="直接连接符 322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25" name="直接连接符 322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6" name="直接连接符 322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7" name="直接连接符 322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8" name="直接连接符 322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9" name="直接连接符 322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0" name="直接连接符 322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1" name="组合 3230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232" name="组合 323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33" name="直接连接符 323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4" name="直接连接符 323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5" name="组合 323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36" name="直接连接符 323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7" name="直接连接符 323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38" name="直接连接符 323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9" name="直接连接符 323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0" name="直接连接符 323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1" name="直接连接符 324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2" name="直接连接符 324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3" name="直接连接符 324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44" name="组合 3243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245" name="组合 324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46" name="直接连接符 324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7" name="直接连接符 324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48" name="组合 324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49" name="直接连接符 324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0" name="直接连接符 324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51" name="直接连接符 325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2" name="直接连接符 325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3" name="直接连接符 325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4" name="直接连接符 325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5" name="直接连接符 325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6" name="直接连接符 325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57" name="组合 3256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258" name="组合 325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59" name="直接连接符 325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0" name="直接连接符 325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61" name="组合 326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62" name="直接连接符 326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3" name="直接连接符 326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64" name="直接连接符 326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5" name="直接连接符 326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6" name="直接连接符 326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7" name="直接连接符 326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8" name="直接连接符 326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9" name="直接连接符 326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0" name="组合 3269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271" name="组合 327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72" name="直接连接符 327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3" name="直接连接符 327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74" name="组合 327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75" name="直接连接符 327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6" name="直接连接符 327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77" name="直接连接符 327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8" name="直接连接符 327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9" name="直接连接符 327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0" name="直接连接符 327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1" name="直接连接符 328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2" name="直接连接符 328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83" name="直接连接符 3282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84" name="组合 3283"/>
            <p:cNvGrpSpPr/>
            <p:nvPr/>
          </p:nvGrpSpPr>
          <p:grpSpPr>
            <a:xfrm>
              <a:off x="15399" y="5647"/>
              <a:ext cx="2702" cy="1225"/>
              <a:chOff x="7359" y="1373"/>
              <a:chExt cx="2821" cy="1225"/>
            </a:xfrm>
          </p:grpSpPr>
          <p:sp>
            <p:nvSpPr>
              <p:cNvPr id="3285" name="圆角矩形 3284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286" name="直接连接符 3285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7" name="直接连接符 3286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8" name="直接连接符 3287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9" name="直接连接符 3288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90" name="组合 3289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291" name="直接连接符 329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2" name="直接连接符 329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3" name="组合 3292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294" name="直接连接符 329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5" name="直接连接符 329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6" name="组合 3295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297" name="文本框 3296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298" name="文本框 3297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299" name="组合 3298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300" name="直接连接符 3299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1" name="直接连接符 3300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2" name="直接连接符 3301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3" name="组合 3302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304" name="直接连接符 3303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5" name="直接连接符 3304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6" name="直接连接符 3305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7" name="组合 3306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308" name="组合 330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09" name="直接连接符 330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0" name="直接连接符 330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11" name="组合 331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12" name="直接连接符 331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3" name="直接连接符 331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14" name="直接连接符 331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5" name="直接连接符 331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6" name="直接连接符 331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7" name="直接连接符 331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8" name="直接连接符 331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9" name="直接连接符 331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20" name="组合 3319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321" name="组合 332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22" name="直接连接符 332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3" name="直接连接符 332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24" name="组合 332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25" name="直接连接符 332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6" name="直接连接符 332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27" name="直接连接符 332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8" name="直接连接符 332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9" name="直接连接符 332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0" name="直接连接符 332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1" name="直接连接符 333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2" name="直接连接符 333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33" name="组合 3332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334" name="组合 333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35" name="直接连接符 333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6" name="直接连接符 333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7" name="组合 333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38" name="直接连接符 333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9" name="直接连接符 333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0" name="直接连接符 333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1" name="直接连接符 334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2" name="直接连接符 334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3" name="直接连接符 334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4" name="直接连接符 334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5" name="直接连接符 334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46" name="组合 3345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347" name="组合 334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48" name="直接连接符 334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9" name="直接连接符 334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0" name="组合 334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51" name="直接连接符 335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2" name="直接连接符 335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53" name="直接连接符 335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4" name="直接连接符 335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5" name="直接连接符 335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6" name="直接连接符 335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7" name="直接连接符 335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8" name="直接连接符 335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59" name="组合 3358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360" name="组合 335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61" name="直接连接符 336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2" name="直接连接符 336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3" name="组合 336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64" name="直接连接符 336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5" name="直接连接符 336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66" name="直接连接符 336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7" name="直接连接符 336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8" name="直接连接符 336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9" name="直接连接符 336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0" name="直接连接符 336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1" name="直接连接符 337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2" name="直接连接符 3371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3" name="组合 3372"/>
            <p:cNvGrpSpPr/>
            <p:nvPr/>
          </p:nvGrpSpPr>
          <p:grpSpPr>
            <a:xfrm>
              <a:off x="15399" y="7010"/>
              <a:ext cx="2702" cy="1225"/>
              <a:chOff x="7359" y="1373"/>
              <a:chExt cx="2821" cy="1225"/>
            </a:xfrm>
          </p:grpSpPr>
          <p:sp>
            <p:nvSpPr>
              <p:cNvPr id="3374" name="圆角矩形 3373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375" name="直接连接符 3374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6" name="直接连接符 3375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7" name="直接连接符 3376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8" name="直接连接符 3377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79" name="组合 3378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380" name="直接连接符 3379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1" name="直接连接符 3380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2" name="组合 3381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383" name="直接连接符 3382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4" name="直接连接符 3383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5" name="组合 3384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386" name="文本框 3385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387" name="文本框 3386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388" name="组合 3387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389" name="直接连接符 3388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0" name="直接连接符 3389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1" name="直接连接符 3390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92" name="组合 3391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393" name="直接连接符 3392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4" name="直接连接符 3393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5" name="直接连接符 3394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96" name="组合 3395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397" name="组合 339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98" name="直接连接符 339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9" name="直接连接符 339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00" name="组合 339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01" name="直接连接符 340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2" name="直接连接符 340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03" name="直接连接符 340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4" name="直接连接符 340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5" name="直接连接符 340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6" name="直接连接符 340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7" name="直接连接符 340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8" name="直接连接符 340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09" name="组合 3408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410" name="组合 340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11" name="直接连接符 341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2" name="直接连接符 341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13" name="组合 341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14" name="直接连接符 341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5" name="直接连接符 341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16" name="直接连接符 341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7" name="直接连接符 341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8" name="直接连接符 341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9" name="直接连接符 341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0" name="直接连接符 341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1" name="直接连接符 342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2" name="组合 3421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423" name="组合 342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24" name="直接连接符 342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5" name="直接连接符 342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26" name="组合 342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27" name="直接连接符 342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8" name="直接连接符 342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29" name="直接连接符 342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0" name="直接连接符 342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1" name="直接连接符 343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2" name="直接连接符 343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3" name="直接连接符 343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4" name="直接连接符 343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5" name="组合 3434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436" name="组合 343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37" name="直接连接符 343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8" name="直接连接符 343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39" name="组合 343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40" name="直接连接符 343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1" name="直接连接符 344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42" name="直接连接符 344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3" name="直接连接符 344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4" name="直接连接符 344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5" name="直接连接符 344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6" name="直接连接符 344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7" name="直接连接符 344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8" name="组合 3447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449" name="组合 344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50" name="直接连接符 344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1" name="直接连接符 345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52" name="组合 345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53" name="直接连接符 345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4" name="直接连接符 345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55" name="直接连接符 345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6" name="直接连接符 345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7" name="直接连接符 345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8" name="直接连接符 345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9" name="直接连接符 345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0" name="直接连接符 345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61" name="直接连接符 3460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1" name="组合 4140"/>
          <p:cNvGrpSpPr/>
          <p:nvPr/>
        </p:nvGrpSpPr>
        <p:grpSpPr>
          <a:xfrm>
            <a:off x="1220470" y="978535"/>
            <a:ext cx="5899150" cy="4235450"/>
            <a:chOff x="1922" y="1541"/>
            <a:chExt cx="9290" cy="6670"/>
          </a:xfrm>
        </p:grpSpPr>
        <p:grpSp>
          <p:nvGrpSpPr>
            <p:cNvPr id="4140" name="组合 4139"/>
            <p:cNvGrpSpPr/>
            <p:nvPr/>
          </p:nvGrpSpPr>
          <p:grpSpPr>
            <a:xfrm>
              <a:off x="1922" y="1541"/>
              <a:ext cx="5549" cy="6670"/>
              <a:chOff x="1922" y="1541"/>
              <a:chExt cx="5549" cy="6670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3228" y="1541"/>
                <a:ext cx="2333" cy="1225"/>
                <a:chOff x="6255" y="1087"/>
                <a:chExt cx="4880" cy="3599"/>
              </a:xfrm>
            </p:grpSpPr>
            <p:sp>
              <p:nvSpPr>
                <p:cNvPr id="69" name="圆角矩形 68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70" name="组合 69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71" name="直接连接符 70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组合 74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6" name="直接连接符 7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组合 77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9" name="直接连接符 7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组合 80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82" name="文本框 81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83" name="文本框 82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" name="组合 2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85" name="直接连接符 84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组合 88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90" name="直接连接符 89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04" name="组合 10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05" name="直接连接符 10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直接连接符 10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7" name="组合 10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08" name="直接连接符 10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直接连接符 10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0" name="直接连接符 10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接连接符 110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直接连接符 111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接连接符 112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接连接符 113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直接连接符 114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6" name="组合 115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17" name="组合 116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18" name="直接连接符 11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直接连接符 11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0" name="组合 119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21" name="直接连接符 12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直接连接符 12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直接连接符 122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直接连接符 12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直接连接符 124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直接连接符 125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直接连接符 126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直接连接符 127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组合 128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30" name="组合 129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31" name="直接连接符 13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" name="直接连接符 13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3" name="组合 132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34" name="直接连接符 13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直接连接符 13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6" name="直接连接符 135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直接连接符 136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直接连接符 137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直接连接符 138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直接连接符 139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直接连接符 140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组合 141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43" name="组合 142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4" name="直接连接符 14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直接连接符 14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组合 145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7" name="直接连接符 14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直接连接符 14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9" name="直接连接符 148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直接连接符 150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直接连接符 151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直接连接符 152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直接连接符 153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" name="组合 19"/>
              <p:cNvGrpSpPr/>
              <p:nvPr/>
            </p:nvGrpSpPr>
            <p:grpSpPr>
              <a:xfrm>
                <a:off x="3250" y="2885"/>
                <a:ext cx="2333" cy="1225"/>
                <a:chOff x="6255" y="1087"/>
                <a:chExt cx="4880" cy="3599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23" name="直接连接符 22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组合 26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" name="直接连接符 2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组合 29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" name="直接连接符 3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35" name="文本框 34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37" name="直接连接符 36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41" name="直接连接符 40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45" name="组合 44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46" name="组合 45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47" name="直接连接符 4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直接连接符 4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9" name="组合 48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50" name="直接连接符 49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直接连接符 50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2" name="直接连接符 51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接连接符 52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59" name="组合 58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0" name="直接连接符 59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接连接符 60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2" name="组合 61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5" name="直接连接符 64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接连接符 65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接连接符 66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连接符 91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组合 92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94" name="组合 9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95" name="直接连接符 9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直接连接符 9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" name="组合 9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98" name="直接连接符 9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直接连接符 9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5" name="直接连接符 154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直接连接符 155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直接连接符 156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直接连接符 157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直接连接符 158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接连接符 159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组合 160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62" name="组合 161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3" name="直接连接符 162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直接连接符 163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5" name="组合 164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6" name="直接连接符 16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7" name="直接连接符 16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8" name="直接连接符 167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直接连接符 168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直接连接符 169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4" name="组合 173"/>
              <p:cNvGrpSpPr/>
              <p:nvPr/>
            </p:nvGrpSpPr>
            <p:grpSpPr>
              <a:xfrm>
                <a:off x="1922" y="4268"/>
                <a:ext cx="2333" cy="1225"/>
                <a:chOff x="6255" y="1087"/>
                <a:chExt cx="4880" cy="3599"/>
              </a:xfrm>
            </p:grpSpPr>
            <p:sp>
              <p:nvSpPr>
                <p:cNvPr id="175" name="圆角矩形 174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176" name="组合 175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177" name="直接连接符 176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接连接符 177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接连接符 178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接连接符 179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组合 180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82" name="直接连接符 18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" name="组合 183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85" name="直接连接符 18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组合 186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188" name="文本框 187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189" name="文本框 188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90" name="组合 189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191" name="直接连接符 190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组合 193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195" name="直接连接符 194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直接连接符 195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直接连接符 196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" name="组合 197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99" name="组合 198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00" name="组合 199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01" name="直接连接符 20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直接连接符 20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3" name="组合 202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04" name="直接连接符 20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直接连接符 20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06" name="直接连接符 205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直接连接符 206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直接连接符 207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直接连接符 208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直接连接符 209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直接连接符 210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2" name="组合 211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13" name="组合 212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14" name="直接连接符 21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直接连接符 21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6" name="组合 215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17" name="直接连接符 21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直接连接符 21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9" name="直接连接符 218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直接连接符 219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直接连接符 220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直接连接符 221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直接连接符 222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直接连接符 223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5" name="组合 224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26" name="组合 225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27" name="直接连接符 22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直接连接符 22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4" name="组合 233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35" name="直接连接符 23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直接连接符 23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7" name="直接连接符 23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直接连接符 237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直接连接符 238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直接连接符 240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直接连接符 241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直接连接符 242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4" name="组合 243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45" name="组合 244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46" name="直接连接符 24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" name="直接连接符 24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8" name="组合 247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49" name="直接连接符 24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直接连接符 24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1" name="直接连接符 250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直接连接符 251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直接连接符 252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直接连接符 253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直接连接符 254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直接连接符 255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57" name="组合 256"/>
              <p:cNvGrpSpPr/>
              <p:nvPr/>
            </p:nvGrpSpPr>
            <p:grpSpPr>
              <a:xfrm>
                <a:off x="5139" y="4268"/>
                <a:ext cx="2333" cy="1225"/>
                <a:chOff x="6255" y="1087"/>
                <a:chExt cx="4880" cy="3599"/>
              </a:xfrm>
            </p:grpSpPr>
            <p:sp>
              <p:nvSpPr>
                <p:cNvPr id="258" name="圆角矩形 257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259" name="组合 258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260" name="直接连接符 259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直接连接符 260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接连接符 261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接连接符 262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4" name="组合 263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5" name="直接连接符 26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直接连接符 26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组合 266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8" name="直接连接符 26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直接连接符 26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组合 269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271" name="文本框 270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272" name="文本框 271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73" name="组合 272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274" name="直接连接符 273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直接连接符 274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直接连接符 275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7" name="组合 276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278" name="直接连接符 277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直接连接符 278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直接连接符 279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" name="组合 280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282" name="组合 281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83" name="组合 282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84" name="直接连接符 28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直接连接符 28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6" name="组合 285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87" name="直接连接符 28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直接连接符 28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7" name="直接连接符 29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直接连接符 305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直接连接符 306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直接连接符 307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直接连接符 308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直接连接符 309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1" name="组合 310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312" name="组合 311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318" name="直接连接符 31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直接连接符 31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0" name="组合 319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324" name="直接连接符 32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直接连接符 32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6" name="直接连接符 325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直接连接符 326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直接连接符 327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9" name="直接连接符 328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直接连接符 436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直接连接符 437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9" name="组合 438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440" name="组合 439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441" name="直接连接符 44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2" name="直接连接符 44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组合 442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448" name="直接连接符 44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" name="直接连接符 44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50" name="直接连接符 44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直接连接符 48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直接连接符 490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直接连接符 491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直接连接符 492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直接连接符 609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1" name="组合 610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612" name="组合 611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13" name="直接连接符 612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4" name="直接连接符 613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9" name="组合 658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60" name="直接连接符 659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" name="直接连接符 660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62" name="直接连接符 661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直接连接符 662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直接连接符 663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5" name="直接连接符 664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直接连接符 665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7" name="直接连接符 666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69" name="组合 668"/>
              <p:cNvGrpSpPr/>
              <p:nvPr/>
            </p:nvGrpSpPr>
            <p:grpSpPr>
              <a:xfrm>
                <a:off x="3235" y="5664"/>
                <a:ext cx="2333" cy="1225"/>
                <a:chOff x="6255" y="1087"/>
                <a:chExt cx="4880" cy="3599"/>
              </a:xfrm>
            </p:grpSpPr>
            <p:sp>
              <p:nvSpPr>
                <p:cNvPr id="670" name="圆角矩形 669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671" name="组合 670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672" name="直接连接符 671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直接连接符 672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直接连接符 673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直接连接符 674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6" name="组合 675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23" name="直接连接符 72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直接连接符 72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5" name="组合 724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28" name="直接连接符 72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直接连接符 72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0" name="组合 729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733" name="文本框 732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734" name="文本框 733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35" name="组合 734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738" name="直接连接符 737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直接连接符 738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直接连接符 739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6" name="组合 775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1673" name="直接连接符 1672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4" name="直接连接符 1673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5" name="直接连接符 1674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6" name="组合 1675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677" name="组合 1676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678" name="组合 1677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79" name="直接连接符 167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0" name="直接连接符 167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1" name="组合 1680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82" name="直接连接符 168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3" name="直接连接符 168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84" name="直接连接符 1683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5" name="直接连接符 1684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6" name="直接连接符 1685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7" name="直接连接符 1686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8" name="直接连接符 1687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9" name="直接连接符 1688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90" name="组合 1689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691" name="组合 1690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92" name="直接连接符 169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3" name="直接连接符 169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94" name="组合 1693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95" name="直接连接符 169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6" name="直接连接符 169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97" name="直接连接符 169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8" name="直接连接符 1697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9" name="直接连接符 1698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0" name="直接连接符 1699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1" name="直接连接符 1700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2" name="直接连接符 1701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03" name="组合 1702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04" name="组合 170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05" name="直接连接符 170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6" name="直接连接符 170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07" name="组合 170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08" name="直接连接符 170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9" name="直接连接符 170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10" name="直接连接符 170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1" name="直接连接符 1710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2" name="直接连接符 1711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3" name="直接连接符 1712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4" name="直接连接符 1713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5" name="直接连接符 1714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6" name="组合 1715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17" name="组合 1716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18" name="直接连接符 171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9" name="直接连接符 171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20" name="组合 1719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21" name="直接连接符 172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2" name="直接连接符 172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23" name="直接连接符 1722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4" name="直接连接符 172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5" name="直接连接符 1724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6" name="直接连接符 1725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7" name="直接连接符 1726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8" name="直接连接符 1727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29" name="组合 1728"/>
              <p:cNvGrpSpPr/>
              <p:nvPr/>
            </p:nvGrpSpPr>
            <p:grpSpPr>
              <a:xfrm>
                <a:off x="3235" y="6987"/>
                <a:ext cx="2333" cy="1225"/>
                <a:chOff x="6255" y="1087"/>
                <a:chExt cx="4880" cy="3599"/>
              </a:xfrm>
            </p:grpSpPr>
            <p:sp>
              <p:nvSpPr>
                <p:cNvPr id="1730" name="圆角矩形 1729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1731" name="组合 1730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1732" name="直接连接符 1731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3" name="直接连接符 1732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4" name="直接连接符 1733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5" name="直接连接符 1734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6" name="组合 1735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737" name="直接连接符 173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8" name="直接连接符 173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9" name="组合 1738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740" name="直接连接符 173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1" name="直接连接符 174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2" name="组合 1741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1743" name="文本框 1742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1744" name="文本框 1743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745" name="组合 1744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1746" name="直接连接符 1745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7" name="直接连接符 1746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8" name="直接连接符 1747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9" name="组合 1748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1750" name="直接连接符 1749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1" name="直接连接符 1750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2" name="直接连接符 1751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3" name="组合 1752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754" name="组合 1753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55" name="组合 1754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56" name="直接连接符 175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7" name="直接连接符 175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8" name="组合 1757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59" name="直接连接符 175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0" name="直接连接符 175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61" name="直接连接符 1760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2" name="直接连接符 1761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3" name="直接连接符 1762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4" name="直接连接符 1763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5" name="直接连接符 1764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6" name="直接连接符 1765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7" name="组合 1766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68" name="组合 1767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69" name="直接连接符 176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0" name="直接连接符 176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71" name="组合 1770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72" name="直接连接符 177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3" name="直接连接符 177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74" name="直接连接符 1773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5" name="直接连接符 1774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6" name="直接连接符 1775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7" name="直接连接符 1776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8" name="直接连接符 1777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9" name="直接连接符 1778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0" name="组合 1779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81" name="组合 1780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82" name="直接连接符 178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3" name="直接连接符 178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84" name="组合 1783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85" name="直接连接符 178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6" name="直接连接符 178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87" name="直接连接符 178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8" name="直接连接符 1787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9" name="直接连接符 1788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0" name="直接连接符 1789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1" name="直接连接符 1790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2" name="直接连接符 1791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93" name="组合 1792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94" name="组合 179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95" name="直接连接符 179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6" name="直接连接符 179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97" name="组合 179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98" name="直接连接符 179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9" name="直接连接符 179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00" name="直接连接符 179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4" name="直接连接符 203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0" name="直接连接符 2139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1" name="直接连接符 2140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2" name="直接连接符 2141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3" name="直接连接符 2142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909" name="组合 3908"/>
            <p:cNvGrpSpPr/>
            <p:nvPr/>
          </p:nvGrpSpPr>
          <p:grpSpPr>
            <a:xfrm>
              <a:off x="8880" y="4268"/>
              <a:ext cx="2333" cy="1225"/>
              <a:chOff x="6255" y="1087"/>
              <a:chExt cx="4880" cy="3599"/>
            </a:xfrm>
          </p:grpSpPr>
          <p:sp>
            <p:nvSpPr>
              <p:cNvPr id="3910" name="圆角矩形 3909"/>
              <p:cNvSpPr/>
              <p:nvPr/>
            </p:nvSpPr>
            <p:spPr>
              <a:xfrm>
                <a:off x="6255" y="1156"/>
                <a:ext cx="4880" cy="3530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grpSp>
            <p:nvGrpSpPr>
              <p:cNvPr id="3911" name="组合 3910"/>
              <p:cNvGrpSpPr/>
              <p:nvPr/>
            </p:nvGrpSpPr>
            <p:grpSpPr>
              <a:xfrm>
                <a:off x="7122" y="2885"/>
                <a:ext cx="3129" cy="37"/>
                <a:chOff x="7953" y="4398"/>
                <a:chExt cx="3129" cy="37"/>
              </a:xfrm>
            </p:grpSpPr>
            <p:cxnSp>
              <p:nvCxnSpPr>
                <p:cNvPr id="3912" name="直接连接符 3911"/>
                <p:cNvCxnSpPr/>
                <p:nvPr/>
              </p:nvCxnSpPr>
              <p:spPr>
                <a:xfrm flipH="1" flipV="1">
                  <a:off x="7953" y="4398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3" name="直接连接符 3912"/>
                <p:cNvCxnSpPr/>
                <p:nvPr/>
              </p:nvCxnSpPr>
              <p:spPr>
                <a:xfrm flipH="1" flipV="1">
                  <a:off x="8864" y="4402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4" name="直接连接符 3913"/>
                <p:cNvCxnSpPr/>
                <p:nvPr/>
              </p:nvCxnSpPr>
              <p:spPr>
                <a:xfrm flipH="1" flipV="1">
                  <a:off x="9808" y="4408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5" name="直接连接符 3914"/>
                <p:cNvCxnSpPr/>
                <p:nvPr/>
              </p:nvCxnSpPr>
              <p:spPr>
                <a:xfrm flipH="1" flipV="1">
                  <a:off x="10752" y="4423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6" name="组合 3915"/>
              <p:cNvGrpSpPr/>
              <p:nvPr/>
            </p:nvGrpSpPr>
            <p:grpSpPr>
              <a:xfrm rot="5400000">
                <a:off x="6316" y="1611"/>
                <a:ext cx="1009" cy="248"/>
                <a:chOff x="6136" y="3547"/>
                <a:chExt cx="1264" cy="313"/>
              </a:xfrm>
            </p:grpSpPr>
            <p:cxnSp>
              <p:nvCxnSpPr>
                <p:cNvPr id="3917" name="直接连接符 391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8" name="直接连接符 391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9" name="组合 3918"/>
              <p:cNvGrpSpPr/>
              <p:nvPr/>
            </p:nvGrpSpPr>
            <p:grpSpPr>
              <a:xfrm rot="5400000">
                <a:off x="6327" y="3990"/>
                <a:ext cx="1009" cy="248"/>
                <a:chOff x="6136" y="3547"/>
                <a:chExt cx="1264" cy="313"/>
              </a:xfrm>
            </p:grpSpPr>
            <p:cxnSp>
              <p:nvCxnSpPr>
                <p:cNvPr id="3920" name="直接连接符 3919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1" name="直接连接符 3920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2" name="组合 3921"/>
              <p:cNvGrpSpPr/>
              <p:nvPr/>
            </p:nvGrpSpPr>
            <p:grpSpPr>
              <a:xfrm>
                <a:off x="6307" y="1087"/>
                <a:ext cx="1134" cy="682"/>
                <a:chOff x="8554" y="3997"/>
                <a:chExt cx="1134" cy="682"/>
              </a:xfrm>
            </p:grpSpPr>
            <p:sp>
              <p:nvSpPr>
                <p:cNvPr id="3923" name="文本框 3922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924" name="文本框 3923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925" name="组合 3924"/>
              <p:cNvGrpSpPr/>
              <p:nvPr/>
            </p:nvGrpSpPr>
            <p:grpSpPr>
              <a:xfrm>
                <a:off x="6554" y="1642"/>
                <a:ext cx="143" cy="2496"/>
                <a:chOff x="7385" y="3155"/>
                <a:chExt cx="143" cy="2496"/>
              </a:xfrm>
            </p:grpSpPr>
            <p:cxnSp>
              <p:nvCxnSpPr>
                <p:cNvPr id="3926" name="直接连接符 3925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7" name="直接连接符 3926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8" name="直接连接符 3927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9" name="组合 3928"/>
              <p:cNvGrpSpPr/>
              <p:nvPr/>
            </p:nvGrpSpPr>
            <p:grpSpPr>
              <a:xfrm>
                <a:off x="6963" y="1647"/>
                <a:ext cx="166" cy="2496"/>
                <a:chOff x="7794" y="3160"/>
                <a:chExt cx="166" cy="2496"/>
              </a:xfrm>
            </p:grpSpPr>
            <p:cxnSp>
              <p:nvCxnSpPr>
                <p:cNvPr id="3930" name="直接连接符 3929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1" name="直接连接符 3930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2" name="直接连接符 3931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3" name="组合 3932"/>
              <p:cNvGrpSpPr/>
              <p:nvPr/>
            </p:nvGrpSpPr>
            <p:grpSpPr>
              <a:xfrm>
                <a:off x="7439" y="1227"/>
                <a:ext cx="3406" cy="3415"/>
                <a:chOff x="8270" y="2740"/>
                <a:chExt cx="3406" cy="3415"/>
              </a:xfrm>
            </p:grpSpPr>
            <p:grpSp>
              <p:nvGrpSpPr>
                <p:cNvPr id="3934" name="组合 3933"/>
                <p:cNvGrpSpPr/>
                <p:nvPr/>
              </p:nvGrpSpPr>
              <p:grpSpPr>
                <a:xfrm>
                  <a:off x="8270" y="2740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35" name="组合 3934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36" name="直接连接符 393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7" name="直接连接符 393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38" name="组合 3937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39" name="直接连接符 393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0" name="直接连接符 393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41" name="直接连接符 3940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2" name="直接连接符 3941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3" name="直接连接符 3942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4" name="直接连接符 3943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5" name="直接连接符 3944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6" name="直接连接符 3945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47" name="组合 3946"/>
                <p:cNvGrpSpPr/>
                <p:nvPr/>
              </p:nvGrpSpPr>
              <p:grpSpPr>
                <a:xfrm>
                  <a:off x="10158" y="2769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48" name="组合 3947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49" name="直接连接符 394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0" name="直接连接符 394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51" name="组合 3950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52" name="直接连接符 395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3" name="直接连接符 395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54" name="直接连接符 3953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5" name="直接连接符 3954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6" name="直接连接符 3955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7" name="直接连接符 3956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8" name="直接连接符 3957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9" name="直接连接符 3958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60" name="组合 3959"/>
                <p:cNvGrpSpPr/>
                <p:nvPr/>
              </p:nvGrpSpPr>
              <p:grpSpPr>
                <a:xfrm>
                  <a:off x="11102" y="2769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61" name="组合 3960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62" name="直接连接符 396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3" name="直接连接符 396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64" name="组合 3963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65" name="直接连接符 396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6" name="直接连接符 396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67" name="直接连接符 3966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8" name="直接连接符 3967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9" name="直接连接符 3968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0" name="直接连接符 3969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1" name="直接连接符 3970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2" name="直接连接符 3971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73" name="组合 3972"/>
                <p:cNvGrpSpPr/>
                <p:nvPr/>
              </p:nvGrpSpPr>
              <p:grpSpPr>
                <a:xfrm>
                  <a:off x="9214" y="2744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74" name="组合 3973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75" name="直接连接符 397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6" name="直接连接符 397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77" name="组合 3976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78" name="直接连接符 397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9" name="直接连接符 397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80" name="直接连接符 3979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1" name="直接连接符 3980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2" name="直接连接符 3981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3" name="直接连接符 3982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4" name="直接连接符 3983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5" name="直接连接符 3984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bldLvl="0" animBg="1"/>
      <p:bldP spid="486" grpId="0"/>
      <p:bldP spid="488" grpId="0"/>
      <p:bldP spid="489" grpId="0"/>
      <p:bldP spid="2674" grpId="1" bldLvl="0" animBg="1"/>
      <p:bldP spid="267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725" y="45339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400" b="1">
                <a:sym typeface="+mn-ea"/>
              </a:rPr>
              <a:t>高压电池相关数据</a:t>
            </a:r>
            <a:endParaRPr lang="zh-CN" altLang="en-US" sz="2400" b="1"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82240" y="975995"/>
            <a:ext cx="3068955" cy="2445755"/>
            <a:chOff x="4212" y="1537"/>
            <a:chExt cx="4497" cy="4298"/>
          </a:xfrm>
        </p:grpSpPr>
        <p:grpSp>
          <p:nvGrpSpPr>
            <p:cNvPr id="13" name="组合 12"/>
            <p:cNvGrpSpPr/>
            <p:nvPr/>
          </p:nvGrpSpPr>
          <p:grpSpPr>
            <a:xfrm>
              <a:off x="4212" y="1537"/>
              <a:ext cx="4497" cy="3617"/>
              <a:chOff x="3389" y="3479"/>
              <a:chExt cx="4418" cy="4418"/>
            </a:xfrm>
          </p:grpSpPr>
          <p:pic>
            <p:nvPicPr>
              <p:cNvPr id="7" name="图片 6" descr="三元锂单体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89" y="3479"/>
                <a:ext cx="4418" cy="4418"/>
              </a:xfrm>
              <a:prstGeom prst="rect">
                <a:avLst/>
              </a:prstGeom>
            </p:spPr>
          </p:pic>
          <p:cxnSp>
            <p:nvCxnSpPr>
              <p:cNvPr id="8" name="直接连接符 7"/>
              <p:cNvCxnSpPr/>
              <p:nvPr/>
            </p:nvCxnSpPr>
            <p:spPr>
              <a:xfrm>
                <a:off x="4184" y="3924"/>
                <a:ext cx="143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184" y="7638"/>
                <a:ext cx="1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496" y="3924"/>
                <a:ext cx="7" cy="14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489" y="6196"/>
                <a:ext cx="7" cy="14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4064" y="5432"/>
                <a:ext cx="947" cy="79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/>
                  <a:t>3.7V</a:t>
                </a:r>
                <a:endParaRPr lang="en-US" altLang="zh-CN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98" y="5188"/>
              <a:ext cx="1728" cy="6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电池电压</a:t>
              </a: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70015" y="1067435"/>
            <a:ext cx="3371850" cy="2305050"/>
            <a:chOff x="10226" y="2126"/>
            <a:chExt cx="5310" cy="36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1662" y="690"/>
              <a:ext cx="2438" cy="531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2017" y="5176"/>
              <a:ext cx="17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存储电量</a:t>
              </a:r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499985" y="3244850"/>
            <a:ext cx="13995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52kwh(52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度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)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12695" y="6074410"/>
            <a:ext cx="3332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12kwh/100km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（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12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度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/100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公里）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340600" y="6074410"/>
            <a:ext cx="17176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SOC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值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0%--100%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 rot="0">
            <a:off x="2683510" y="3694430"/>
            <a:ext cx="3068955" cy="2475865"/>
            <a:chOff x="4212" y="6014"/>
            <a:chExt cx="4496" cy="394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" y="6014"/>
              <a:ext cx="4496" cy="336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417" y="9375"/>
              <a:ext cx="2088" cy="5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百公里电耗</a:t>
              </a: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77025" y="3694430"/>
            <a:ext cx="3045460" cy="2475865"/>
            <a:chOff x="10515" y="5818"/>
            <a:chExt cx="4796" cy="3899"/>
          </a:xfrm>
        </p:grpSpPr>
        <p:sp>
          <p:nvSpPr>
            <p:cNvPr id="5" name="文本框 4"/>
            <p:cNvSpPr txBox="1"/>
            <p:nvPr/>
          </p:nvSpPr>
          <p:spPr>
            <a:xfrm>
              <a:off x="11980" y="9137"/>
              <a:ext cx="17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剩余电量</a:t>
              </a:r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rcRect l="9950" t="13709" r="9934" b="13001"/>
            <a:stretch>
              <a:fillRect/>
            </a:stretch>
          </p:blipFill>
          <p:spPr>
            <a:xfrm>
              <a:off x="10515" y="5818"/>
              <a:ext cx="4797" cy="33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KSO_WM_UNIT_TABLE_BEAUTIFY" val="smartTable{3d3eb92f-b8a5-431d-a5fd-a7d2c6f0ecf5}"/>
  <p:tag name="TABLE_ENDDRAG_ORIGIN_RECT" val="721*362"/>
  <p:tag name="TABLE_ENDDRAG_RECT" val="128*103*721*362"/>
</p:tagLst>
</file>

<file path=ppt/tags/tag2.xml><?xml version="1.0" encoding="utf-8"?>
<p:tagLst xmlns:p="http://schemas.openxmlformats.org/presentationml/2006/main">
  <p:tag name="COMMONDATA" val="eyJoZGlkIjoiMWFmY2FhY2MxYzU4MTE4Nzg2Mzc1MWM5N2U3NjdjZ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宽屏</PresentationFormat>
  <Paragraphs>134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130</cp:revision>
  <dcterms:created xsi:type="dcterms:W3CDTF">2020-10-23T05:41:00Z</dcterms:created>
  <dcterms:modified xsi:type="dcterms:W3CDTF">2022-09-22T06:37:19Z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1E0843B3A3DC4BCF9C3DC222727A1FC8</vt:lpwstr>
  </property>
</Properties>
</file>