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96" r:id="rId3"/>
    <p:sldId id="455" r:id="rId4"/>
    <p:sldId id="452" r:id="rId5"/>
    <p:sldId id="453" r:id="rId6"/>
    <p:sldId id="454" r:id="rId7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0BAE4"/>
    <a:srgbClr val="5178A1"/>
    <a:srgbClr val="537AA3"/>
    <a:srgbClr val="DFE1E3"/>
    <a:srgbClr val="50789F"/>
    <a:srgbClr val="AFD5ED"/>
    <a:srgbClr val="ADD2EA"/>
    <a:srgbClr val="A6BBD1"/>
    <a:srgbClr val="A3BAD0"/>
    <a:srgbClr val="A7BFD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198" y="3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viewProps" Target="viewProps.xml"/><Relationship Id="rId8" Type="http://schemas.openxmlformats.org/officeDocument/2006/relationships/presProps" Target="presProps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image" Target="../media/image1.jpeg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">
            <a:alphaModFix amt="70000"/>
          </a:blip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文本框 10"/>
          <p:cNvSpPr txBox="1"/>
          <p:nvPr/>
        </p:nvSpPr>
        <p:spPr>
          <a:xfrm>
            <a:off x="3726180" y="548005"/>
            <a:ext cx="3840480" cy="64516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pPr algn="l"/>
            <a:r>
              <a:rPr lang="zh-CN" sz="3600" dirty="0" smtClean="0">
                <a:solidFill>
                  <a:schemeClr val="tx1">
                    <a:lumMod val="85000"/>
                    <a:lumOff val="15000"/>
                  </a:schemeClr>
                </a:solidFill>
                <a:sym typeface="+mn-ea"/>
              </a:rPr>
              <a:t>驱动电机散热</a:t>
            </a:r>
            <a:r>
              <a:rPr lang="zh-CN" sz="3600" dirty="0" smtClean="0">
                <a:solidFill>
                  <a:schemeClr val="tx1">
                    <a:lumMod val="85000"/>
                    <a:lumOff val="15000"/>
                  </a:schemeClr>
                </a:solidFill>
                <a:sym typeface="+mn-ea"/>
              </a:rPr>
              <a:t>系统</a:t>
            </a:r>
            <a:endParaRPr lang="zh-CN" sz="3600" dirty="0" smtClean="0">
              <a:solidFill>
                <a:schemeClr val="tx1">
                  <a:lumMod val="85000"/>
                  <a:lumOff val="15000"/>
                </a:schemeClr>
              </a:solidFill>
              <a:sym typeface="+mn-ea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1610995" y="1618615"/>
            <a:ext cx="1783080" cy="92202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r>
              <a:rPr lang="zh-CN" dirty="0" smtClean="0">
                <a:solidFill>
                  <a:schemeClr val="tx1">
                    <a:lumMod val="85000"/>
                    <a:lumOff val="15000"/>
                  </a:schemeClr>
                </a:solidFill>
                <a:sym typeface="+mn-ea"/>
              </a:rPr>
              <a:t>结构</a:t>
            </a:r>
            <a:r>
              <a:rPr lang="zh-CN" dirty="0" smtClean="0">
                <a:solidFill>
                  <a:schemeClr val="tx1">
                    <a:lumMod val="85000"/>
                    <a:lumOff val="15000"/>
                  </a:schemeClr>
                </a:solidFill>
                <a:sym typeface="+mn-ea"/>
              </a:rPr>
              <a:t>特点</a:t>
            </a:r>
            <a:endParaRPr lang="zh-CN" dirty="0" smtClean="0">
              <a:solidFill>
                <a:schemeClr val="tx1">
                  <a:lumMod val="85000"/>
                  <a:lumOff val="15000"/>
                </a:schemeClr>
              </a:solidFill>
              <a:sym typeface="+mn-ea"/>
            </a:endParaRPr>
          </a:p>
          <a:p>
            <a:r>
              <a:rPr lang="zh-CN" dirty="0" smtClean="0">
                <a:solidFill>
                  <a:schemeClr val="tx1">
                    <a:lumMod val="85000"/>
                    <a:lumOff val="15000"/>
                  </a:schemeClr>
                </a:solidFill>
                <a:sym typeface="+mn-ea"/>
              </a:rPr>
              <a:t>电子扇</a:t>
            </a:r>
            <a:r>
              <a:rPr lang="zh-CN" dirty="0" smtClean="0">
                <a:solidFill>
                  <a:schemeClr val="tx1">
                    <a:lumMod val="85000"/>
                    <a:lumOff val="15000"/>
                  </a:schemeClr>
                </a:solidFill>
                <a:sym typeface="+mn-ea"/>
              </a:rPr>
              <a:t>电路原理</a:t>
            </a:r>
            <a:endParaRPr lang="zh-CN" dirty="0" smtClean="0">
              <a:solidFill>
                <a:schemeClr val="tx1">
                  <a:lumMod val="85000"/>
                  <a:lumOff val="15000"/>
                </a:schemeClr>
              </a:solidFill>
              <a:sym typeface="+mn-ea"/>
            </a:endParaRPr>
          </a:p>
          <a:p>
            <a:r>
              <a:rPr lang="zh-CN" dirty="0" smtClean="0">
                <a:solidFill>
                  <a:schemeClr val="tx1">
                    <a:lumMod val="85000"/>
                    <a:lumOff val="15000"/>
                  </a:schemeClr>
                </a:solidFill>
                <a:sym typeface="+mn-ea"/>
              </a:rPr>
              <a:t>故障</a:t>
            </a:r>
            <a:r>
              <a:rPr lang="zh-CN" dirty="0" smtClean="0">
                <a:solidFill>
                  <a:schemeClr val="tx1">
                    <a:lumMod val="85000"/>
                    <a:lumOff val="15000"/>
                  </a:schemeClr>
                </a:solidFill>
                <a:sym typeface="+mn-ea"/>
              </a:rPr>
              <a:t>检测</a:t>
            </a:r>
            <a:endParaRPr lang="zh-CN" dirty="0" smtClean="0">
              <a:solidFill>
                <a:schemeClr val="tx1">
                  <a:lumMod val="85000"/>
                  <a:lumOff val="15000"/>
                </a:schemeClr>
              </a:solidFill>
              <a:sym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">
            <a:alphaModFix amt="70000"/>
          </a:blip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6" name="组合 155"/>
          <p:cNvGrpSpPr/>
          <p:nvPr/>
        </p:nvGrpSpPr>
        <p:grpSpPr>
          <a:xfrm>
            <a:off x="2075180" y="1091565"/>
            <a:ext cx="8477250" cy="4836160"/>
            <a:chOff x="3268" y="1719"/>
            <a:chExt cx="13350" cy="7616"/>
          </a:xfrm>
        </p:grpSpPr>
        <p:grpSp>
          <p:nvGrpSpPr>
            <p:cNvPr id="154" name="组合 153"/>
            <p:cNvGrpSpPr/>
            <p:nvPr/>
          </p:nvGrpSpPr>
          <p:grpSpPr>
            <a:xfrm>
              <a:off x="3268" y="1719"/>
              <a:ext cx="13350" cy="7616"/>
              <a:chOff x="3268" y="1719"/>
              <a:chExt cx="13350" cy="7616"/>
            </a:xfrm>
          </p:grpSpPr>
          <p:grpSp>
            <p:nvGrpSpPr>
              <p:cNvPr id="153" name="组合 152"/>
              <p:cNvGrpSpPr/>
              <p:nvPr/>
            </p:nvGrpSpPr>
            <p:grpSpPr>
              <a:xfrm>
                <a:off x="3268" y="1719"/>
                <a:ext cx="13350" cy="7616"/>
                <a:chOff x="4343" y="1721"/>
                <a:chExt cx="13350" cy="7616"/>
              </a:xfrm>
            </p:grpSpPr>
            <p:sp>
              <p:nvSpPr>
                <p:cNvPr id="6" name="流程图: 延期 5"/>
                <p:cNvSpPr/>
                <p:nvPr/>
              </p:nvSpPr>
              <p:spPr>
                <a:xfrm rot="16200000">
                  <a:off x="4358" y="3766"/>
                  <a:ext cx="679" cy="709"/>
                </a:xfrm>
                <a:prstGeom prst="flowChartDelay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p>
                  <a:pPr algn="ctr"/>
                  <a:endParaRPr lang="zh-CN" altLang="en-US"/>
                </a:p>
              </p:txBody>
            </p:sp>
            <p:sp>
              <p:nvSpPr>
                <p:cNvPr id="7" name="流程图: 延期 6"/>
                <p:cNvSpPr/>
                <p:nvPr/>
              </p:nvSpPr>
              <p:spPr>
                <a:xfrm rot="5400000">
                  <a:off x="4358" y="6107"/>
                  <a:ext cx="679" cy="709"/>
                </a:xfrm>
                <a:prstGeom prst="flowChartDelay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p>
                  <a:pPr algn="ctr"/>
                  <a:endParaRPr lang="zh-CN" altLang="en-US"/>
                </a:p>
              </p:txBody>
            </p:sp>
            <p:cxnSp>
              <p:nvCxnSpPr>
                <p:cNvPr id="9" name="直接连接符 8"/>
                <p:cNvCxnSpPr/>
                <p:nvPr/>
              </p:nvCxnSpPr>
              <p:spPr>
                <a:xfrm>
                  <a:off x="5050" y="4460"/>
                  <a:ext cx="9" cy="1658"/>
                </a:xfrm>
                <a:prstGeom prst="line">
                  <a:avLst/>
                </a:prstGeom>
                <a:ln w="190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" name="直接连接符 9"/>
                <p:cNvCxnSpPr/>
                <p:nvPr/>
              </p:nvCxnSpPr>
              <p:spPr>
                <a:xfrm>
                  <a:off x="4912" y="4460"/>
                  <a:ext cx="9" cy="1658"/>
                </a:xfrm>
                <a:prstGeom prst="line">
                  <a:avLst/>
                </a:prstGeom>
                <a:ln w="190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" name="直接连接符 10"/>
                <p:cNvCxnSpPr/>
                <p:nvPr/>
              </p:nvCxnSpPr>
              <p:spPr>
                <a:xfrm>
                  <a:off x="4774" y="4460"/>
                  <a:ext cx="9" cy="1658"/>
                </a:xfrm>
                <a:prstGeom prst="line">
                  <a:avLst/>
                </a:prstGeom>
                <a:ln w="190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0" name="直接连接符 29"/>
                <p:cNvCxnSpPr/>
                <p:nvPr/>
              </p:nvCxnSpPr>
              <p:spPr>
                <a:xfrm>
                  <a:off x="4636" y="4460"/>
                  <a:ext cx="9" cy="1658"/>
                </a:xfrm>
                <a:prstGeom prst="line">
                  <a:avLst/>
                </a:prstGeom>
                <a:ln w="190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1" name="直接连接符 30"/>
                <p:cNvCxnSpPr/>
                <p:nvPr/>
              </p:nvCxnSpPr>
              <p:spPr>
                <a:xfrm>
                  <a:off x="4498" y="4460"/>
                  <a:ext cx="9" cy="1658"/>
                </a:xfrm>
                <a:prstGeom prst="line">
                  <a:avLst/>
                </a:prstGeom>
                <a:ln w="190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2" name="直接连接符 31"/>
                <p:cNvCxnSpPr/>
                <p:nvPr/>
              </p:nvCxnSpPr>
              <p:spPr>
                <a:xfrm>
                  <a:off x="4360" y="4460"/>
                  <a:ext cx="9" cy="1658"/>
                </a:xfrm>
                <a:prstGeom prst="line">
                  <a:avLst/>
                </a:prstGeom>
                <a:ln w="190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3" name="直接连接符 32"/>
                <p:cNvCxnSpPr/>
                <p:nvPr/>
              </p:nvCxnSpPr>
              <p:spPr>
                <a:xfrm>
                  <a:off x="4688" y="3116"/>
                  <a:ext cx="14" cy="665"/>
                </a:xfrm>
                <a:prstGeom prst="line">
                  <a:avLst/>
                </a:prstGeom>
                <a:ln w="190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4" name="直接箭头连接符 33"/>
                <p:cNvCxnSpPr>
                  <a:endCxn id="7" idx="3"/>
                </p:cNvCxnSpPr>
                <p:nvPr/>
              </p:nvCxnSpPr>
              <p:spPr>
                <a:xfrm flipH="1" flipV="1">
                  <a:off x="4698" y="6801"/>
                  <a:ext cx="4" cy="874"/>
                </a:xfrm>
                <a:prstGeom prst="straightConnector1">
                  <a:avLst/>
                </a:prstGeom>
                <a:ln w="19050"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5" name="直接连接符 34"/>
                <p:cNvCxnSpPr/>
                <p:nvPr/>
              </p:nvCxnSpPr>
              <p:spPr>
                <a:xfrm>
                  <a:off x="4702" y="7675"/>
                  <a:ext cx="1018" cy="0"/>
                </a:xfrm>
                <a:prstGeom prst="line">
                  <a:avLst/>
                </a:prstGeom>
                <a:ln w="190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7" name="直接连接符 36"/>
                <p:cNvCxnSpPr/>
                <p:nvPr/>
              </p:nvCxnSpPr>
              <p:spPr>
                <a:xfrm flipH="1">
                  <a:off x="7944" y="5849"/>
                  <a:ext cx="7" cy="549"/>
                </a:xfrm>
                <a:prstGeom prst="line">
                  <a:avLst/>
                </a:prstGeom>
                <a:ln w="19050">
                  <a:solidFill>
                    <a:srgbClr val="DC54D4"/>
                  </a:solidFill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60" name="组合 59"/>
                <p:cNvGrpSpPr/>
                <p:nvPr/>
              </p:nvGrpSpPr>
              <p:grpSpPr>
                <a:xfrm>
                  <a:off x="5720" y="7484"/>
                  <a:ext cx="1258" cy="825"/>
                  <a:chOff x="5720" y="7484"/>
                  <a:chExt cx="1258" cy="825"/>
                </a:xfrm>
              </p:grpSpPr>
              <p:sp>
                <p:nvSpPr>
                  <p:cNvPr id="38" name="椭圆 37"/>
                  <p:cNvSpPr/>
                  <p:nvPr/>
                </p:nvSpPr>
                <p:spPr>
                  <a:xfrm>
                    <a:off x="5720" y="7484"/>
                    <a:ext cx="368" cy="383"/>
                  </a:xfrm>
                  <a:prstGeom prst="ellipse">
                    <a:avLst/>
                  </a:prstGeom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p>
                    <a:pPr algn="ctr"/>
                    <a:r>
                      <a:rPr lang="en-US" altLang="zh-CN"/>
                      <a:t>2</a:t>
                    </a:r>
                    <a:endParaRPr lang="en-US" altLang="zh-CN"/>
                  </a:p>
                </p:txBody>
              </p:sp>
              <p:sp>
                <p:nvSpPr>
                  <p:cNvPr id="39" name="椭圆 38"/>
                  <p:cNvSpPr/>
                  <p:nvPr/>
                </p:nvSpPr>
                <p:spPr>
                  <a:xfrm>
                    <a:off x="6167" y="7927"/>
                    <a:ext cx="368" cy="383"/>
                  </a:xfrm>
                  <a:prstGeom prst="ellipse">
                    <a:avLst/>
                  </a:prstGeom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p>
                    <a:pPr algn="ctr"/>
                    <a:r>
                      <a:rPr lang="en-US" altLang="zh-CN"/>
                      <a:t>3</a:t>
                    </a:r>
                    <a:endParaRPr lang="en-US" altLang="zh-CN"/>
                  </a:p>
                </p:txBody>
              </p:sp>
              <p:sp>
                <p:nvSpPr>
                  <p:cNvPr id="40" name="椭圆 39"/>
                  <p:cNvSpPr/>
                  <p:nvPr/>
                </p:nvSpPr>
                <p:spPr>
                  <a:xfrm>
                    <a:off x="6610" y="7496"/>
                    <a:ext cx="368" cy="383"/>
                  </a:xfrm>
                  <a:prstGeom prst="ellipse">
                    <a:avLst/>
                  </a:prstGeom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p>
                    <a:pPr algn="ctr"/>
                    <a:r>
                      <a:rPr lang="en-US" altLang="zh-CN"/>
                      <a:t>1</a:t>
                    </a:r>
                    <a:endParaRPr lang="en-US" altLang="zh-CN"/>
                  </a:p>
                </p:txBody>
              </p:sp>
              <p:sp>
                <p:nvSpPr>
                  <p:cNvPr id="41" name="椭圆 40"/>
                  <p:cNvSpPr/>
                  <p:nvPr/>
                </p:nvSpPr>
                <p:spPr>
                  <a:xfrm>
                    <a:off x="6250" y="7594"/>
                    <a:ext cx="200" cy="187"/>
                  </a:xfrm>
                  <a:prstGeom prst="ellipse">
                    <a:avLst/>
                  </a:prstGeom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p>
                    <a:pPr algn="ctr"/>
                    <a:endParaRPr lang="en-US" altLang="zh-CN"/>
                  </a:p>
                </p:txBody>
              </p:sp>
              <p:sp>
                <p:nvSpPr>
                  <p:cNvPr id="42" name="梯形 41"/>
                  <p:cNvSpPr/>
                  <p:nvPr/>
                </p:nvSpPr>
                <p:spPr>
                  <a:xfrm>
                    <a:off x="6280" y="7781"/>
                    <a:ext cx="150" cy="146"/>
                  </a:xfrm>
                  <a:prstGeom prst="trapezoid">
                    <a:avLst/>
                  </a:prstGeom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p>
                    <a:pPr algn="ctr"/>
                    <a:endParaRPr lang="zh-CN" altLang="en-US"/>
                  </a:p>
                </p:txBody>
              </p:sp>
              <p:sp>
                <p:nvSpPr>
                  <p:cNvPr id="43" name="梯形 42"/>
                  <p:cNvSpPr/>
                  <p:nvPr/>
                </p:nvSpPr>
                <p:spPr>
                  <a:xfrm rot="5580000">
                    <a:off x="6090" y="7606"/>
                    <a:ext cx="150" cy="146"/>
                  </a:xfrm>
                  <a:prstGeom prst="trapezoid">
                    <a:avLst/>
                  </a:prstGeom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p>
                    <a:pPr algn="ctr"/>
                    <a:endParaRPr lang="zh-CN" altLang="en-US"/>
                  </a:p>
                </p:txBody>
              </p:sp>
              <p:sp>
                <p:nvSpPr>
                  <p:cNvPr id="44" name="梯形 43"/>
                  <p:cNvSpPr/>
                  <p:nvPr/>
                </p:nvSpPr>
                <p:spPr>
                  <a:xfrm rot="16200000">
                    <a:off x="6450" y="7606"/>
                    <a:ext cx="150" cy="146"/>
                  </a:xfrm>
                  <a:prstGeom prst="trapezoid">
                    <a:avLst/>
                  </a:prstGeom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p>
                    <a:pPr algn="ctr"/>
                    <a:endParaRPr lang="zh-CN" altLang="en-US"/>
                  </a:p>
                </p:txBody>
              </p:sp>
            </p:grpSp>
            <p:cxnSp>
              <p:nvCxnSpPr>
                <p:cNvPr id="45" name="直接连接符 44"/>
                <p:cNvCxnSpPr>
                  <a:endCxn id="47" idx="2"/>
                </p:cNvCxnSpPr>
                <p:nvPr/>
              </p:nvCxnSpPr>
              <p:spPr>
                <a:xfrm flipH="1" flipV="1">
                  <a:off x="7962" y="6958"/>
                  <a:ext cx="7" cy="709"/>
                </a:xfrm>
                <a:prstGeom prst="line">
                  <a:avLst/>
                </a:prstGeom>
                <a:ln w="1905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6" name="直接箭头连接符 45"/>
                <p:cNvCxnSpPr/>
                <p:nvPr/>
              </p:nvCxnSpPr>
              <p:spPr>
                <a:xfrm flipH="1">
                  <a:off x="6990" y="7667"/>
                  <a:ext cx="961" cy="8"/>
                </a:xfrm>
                <a:prstGeom prst="straightConnector1">
                  <a:avLst/>
                </a:prstGeom>
                <a:ln w="19050">
                  <a:solidFill>
                    <a:srgbClr val="FF0000"/>
                  </a:solidFill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47" name="矩形 46"/>
                <p:cNvSpPr/>
                <p:nvPr/>
              </p:nvSpPr>
              <p:spPr>
                <a:xfrm>
                  <a:off x="7272" y="6406"/>
                  <a:ext cx="1379" cy="552"/>
                </a:xfrm>
                <a:prstGeom prst="rec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p>
                  <a:pPr algn="ctr"/>
                  <a:r>
                    <a:rPr lang="zh-CN" altLang="en-US" sz="1000"/>
                    <a:t>驱动电机</a:t>
                  </a:r>
                  <a:endParaRPr lang="zh-CN" altLang="en-US" sz="1000"/>
                </a:p>
              </p:txBody>
            </p:sp>
            <p:sp>
              <p:nvSpPr>
                <p:cNvPr id="48" name="矩形 47"/>
                <p:cNvSpPr/>
                <p:nvPr/>
              </p:nvSpPr>
              <p:spPr>
                <a:xfrm>
                  <a:off x="7272" y="5290"/>
                  <a:ext cx="1379" cy="552"/>
                </a:xfrm>
                <a:prstGeom prst="rec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p>
                  <a:pPr algn="ctr"/>
                  <a:r>
                    <a:rPr lang="zh-CN" altLang="en-US" sz="1000"/>
                    <a:t>车载充电器</a:t>
                  </a:r>
                  <a:endParaRPr lang="zh-CN" altLang="en-US" sz="1000"/>
                </a:p>
              </p:txBody>
            </p:sp>
            <p:sp>
              <p:nvSpPr>
                <p:cNvPr id="49" name="矩形 48"/>
                <p:cNvSpPr/>
                <p:nvPr/>
              </p:nvSpPr>
              <p:spPr>
                <a:xfrm>
                  <a:off x="7272" y="4184"/>
                  <a:ext cx="1379" cy="552"/>
                </a:xfrm>
                <a:prstGeom prst="rec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p>
                  <a:pPr algn="ctr"/>
                  <a:r>
                    <a:rPr lang="zh-CN" altLang="en-US" sz="1000"/>
                    <a:t>电机控制器</a:t>
                  </a:r>
                  <a:endParaRPr lang="zh-CN" altLang="en-US" sz="1000"/>
                </a:p>
              </p:txBody>
            </p:sp>
            <p:cxnSp>
              <p:nvCxnSpPr>
                <p:cNvPr id="50" name="直接连接符 49"/>
                <p:cNvCxnSpPr>
                  <a:stCxn id="49" idx="2"/>
                </p:cNvCxnSpPr>
                <p:nvPr/>
              </p:nvCxnSpPr>
              <p:spPr>
                <a:xfrm flipH="1">
                  <a:off x="7951" y="4736"/>
                  <a:ext cx="11" cy="554"/>
                </a:xfrm>
                <a:prstGeom prst="line">
                  <a:avLst/>
                </a:prstGeom>
                <a:ln w="19050">
                  <a:solidFill>
                    <a:srgbClr val="DC54D4"/>
                  </a:solidFill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1" name="直接连接符 50"/>
                <p:cNvCxnSpPr/>
                <p:nvPr/>
              </p:nvCxnSpPr>
              <p:spPr>
                <a:xfrm>
                  <a:off x="7936" y="3086"/>
                  <a:ext cx="1" cy="1086"/>
                </a:xfrm>
                <a:prstGeom prst="line">
                  <a:avLst/>
                </a:prstGeom>
                <a:ln w="19050">
                  <a:solidFill>
                    <a:srgbClr val="00B0F0"/>
                  </a:solidFill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52" name="椭圆 51"/>
                <p:cNvSpPr/>
                <p:nvPr/>
              </p:nvSpPr>
              <p:spPr>
                <a:xfrm>
                  <a:off x="6990" y="2854"/>
                  <a:ext cx="504" cy="4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p>
                  <a:pPr algn="ctr"/>
                  <a:r>
                    <a:rPr lang="en-US" altLang="zh-CN"/>
                    <a:t>M</a:t>
                  </a:r>
                  <a:endParaRPr lang="en-US" altLang="zh-CN"/>
                </a:p>
              </p:txBody>
            </p:sp>
            <p:cxnSp>
              <p:nvCxnSpPr>
                <p:cNvPr id="53" name="直接连接符 52"/>
                <p:cNvCxnSpPr/>
                <p:nvPr/>
              </p:nvCxnSpPr>
              <p:spPr>
                <a:xfrm flipV="1">
                  <a:off x="6527" y="3103"/>
                  <a:ext cx="448" cy="13"/>
                </a:xfrm>
                <a:prstGeom prst="line">
                  <a:avLst/>
                </a:prstGeom>
                <a:ln w="19050">
                  <a:solidFill>
                    <a:srgbClr val="00B0F0"/>
                  </a:solidFill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54" name="组合 53"/>
                <p:cNvGrpSpPr/>
                <p:nvPr/>
              </p:nvGrpSpPr>
              <p:grpSpPr>
                <a:xfrm>
                  <a:off x="5119" y="2913"/>
                  <a:ext cx="491" cy="272"/>
                  <a:chOff x="6051" y="1944"/>
                  <a:chExt cx="491" cy="272"/>
                </a:xfrm>
              </p:grpSpPr>
              <p:cxnSp>
                <p:nvCxnSpPr>
                  <p:cNvPr id="61" name="直接连接符 60"/>
                  <p:cNvCxnSpPr/>
                  <p:nvPr/>
                </p:nvCxnSpPr>
                <p:spPr>
                  <a:xfrm>
                    <a:off x="6051" y="2197"/>
                    <a:ext cx="491" cy="0"/>
                  </a:xfrm>
                  <a:prstGeom prst="line">
                    <a:avLst/>
                  </a:prstGeom>
                  <a:ln w="190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2" name="直接连接符 61"/>
                  <p:cNvCxnSpPr/>
                  <p:nvPr/>
                </p:nvCxnSpPr>
                <p:spPr>
                  <a:xfrm>
                    <a:off x="6358" y="2105"/>
                    <a:ext cx="166" cy="5"/>
                  </a:xfrm>
                  <a:prstGeom prst="line">
                    <a:avLst/>
                  </a:prstGeom>
                  <a:ln w="190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3" name="直接连接符 62"/>
                  <p:cNvCxnSpPr/>
                  <p:nvPr/>
                </p:nvCxnSpPr>
                <p:spPr>
                  <a:xfrm>
                    <a:off x="6078" y="2110"/>
                    <a:ext cx="166" cy="5"/>
                  </a:xfrm>
                  <a:prstGeom prst="line">
                    <a:avLst/>
                  </a:prstGeom>
                  <a:ln w="190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4" name="直接连接符 63"/>
                  <p:cNvCxnSpPr/>
                  <p:nvPr/>
                </p:nvCxnSpPr>
                <p:spPr>
                  <a:xfrm>
                    <a:off x="6232" y="1959"/>
                    <a:ext cx="13" cy="155"/>
                  </a:xfrm>
                  <a:prstGeom prst="line">
                    <a:avLst/>
                  </a:prstGeom>
                  <a:ln w="190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5" name="直接连接符 64"/>
                  <p:cNvCxnSpPr/>
                  <p:nvPr/>
                </p:nvCxnSpPr>
                <p:spPr>
                  <a:xfrm>
                    <a:off x="6338" y="1944"/>
                    <a:ext cx="3" cy="175"/>
                  </a:xfrm>
                  <a:prstGeom prst="line">
                    <a:avLst/>
                  </a:prstGeom>
                  <a:ln w="190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6" name="直接连接符 65"/>
                  <p:cNvCxnSpPr/>
                  <p:nvPr/>
                </p:nvCxnSpPr>
                <p:spPr>
                  <a:xfrm>
                    <a:off x="6526" y="2089"/>
                    <a:ext cx="0" cy="122"/>
                  </a:xfrm>
                  <a:prstGeom prst="line">
                    <a:avLst/>
                  </a:prstGeom>
                  <a:ln w="190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7" name="直接连接符 66"/>
                  <p:cNvCxnSpPr/>
                  <p:nvPr/>
                </p:nvCxnSpPr>
                <p:spPr>
                  <a:xfrm>
                    <a:off x="6066" y="2094"/>
                    <a:ext cx="0" cy="122"/>
                  </a:xfrm>
                  <a:prstGeom prst="line">
                    <a:avLst/>
                  </a:prstGeom>
                  <a:ln w="190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8" name="直接连接符 67"/>
                  <p:cNvCxnSpPr/>
                  <p:nvPr/>
                </p:nvCxnSpPr>
                <p:spPr>
                  <a:xfrm flipV="1">
                    <a:off x="6229" y="1959"/>
                    <a:ext cx="95" cy="2"/>
                  </a:xfrm>
                  <a:prstGeom prst="line">
                    <a:avLst/>
                  </a:prstGeom>
                  <a:ln w="190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69" name="直接连接符 68"/>
                <p:cNvCxnSpPr/>
                <p:nvPr/>
              </p:nvCxnSpPr>
              <p:spPr>
                <a:xfrm flipV="1">
                  <a:off x="5589" y="3103"/>
                  <a:ext cx="448" cy="13"/>
                </a:xfrm>
                <a:prstGeom prst="line">
                  <a:avLst/>
                </a:prstGeom>
                <a:ln w="19050">
                  <a:solidFill>
                    <a:srgbClr val="00B0F0"/>
                  </a:solidFill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0" name="直接连接符 69"/>
                <p:cNvCxnSpPr/>
                <p:nvPr/>
              </p:nvCxnSpPr>
              <p:spPr>
                <a:xfrm flipV="1">
                  <a:off x="4702" y="3118"/>
                  <a:ext cx="448" cy="13"/>
                </a:xfrm>
                <a:prstGeom prst="line">
                  <a:avLst/>
                </a:prstGeom>
                <a:ln w="19050"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1" name="直接连接符 70"/>
                <p:cNvCxnSpPr/>
                <p:nvPr/>
              </p:nvCxnSpPr>
              <p:spPr>
                <a:xfrm flipV="1">
                  <a:off x="7509" y="3088"/>
                  <a:ext cx="448" cy="13"/>
                </a:xfrm>
                <a:prstGeom prst="line">
                  <a:avLst/>
                </a:prstGeom>
                <a:ln w="19050">
                  <a:solidFill>
                    <a:srgbClr val="00B0F0"/>
                  </a:solidFill>
                  <a:tail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72" name="组合 71"/>
                <p:cNvGrpSpPr/>
                <p:nvPr/>
              </p:nvGrpSpPr>
              <p:grpSpPr>
                <a:xfrm rot="10800000">
                  <a:off x="13030" y="2306"/>
                  <a:ext cx="1258" cy="825"/>
                  <a:chOff x="5720" y="7484"/>
                  <a:chExt cx="1258" cy="825"/>
                </a:xfrm>
                <a:solidFill>
                  <a:srgbClr val="00B0F0"/>
                </a:solidFill>
              </p:grpSpPr>
              <p:sp>
                <p:nvSpPr>
                  <p:cNvPr id="73" name="椭圆 72"/>
                  <p:cNvSpPr/>
                  <p:nvPr/>
                </p:nvSpPr>
                <p:spPr>
                  <a:xfrm rot="10800000">
                    <a:off x="5720" y="7484"/>
                    <a:ext cx="368" cy="383"/>
                  </a:xfrm>
                  <a:prstGeom prst="ellipse">
                    <a:avLst/>
                  </a:prstGeom>
                  <a:grpFill/>
                  <a:ln>
                    <a:solidFill>
                      <a:srgbClr val="00B0F0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p>
                    <a:pPr algn="ctr"/>
                    <a:r>
                      <a:rPr lang="en-US" altLang="zh-CN"/>
                      <a:t>1</a:t>
                    </a:r>
                    <a:endParaRPr lang="en-US" altLang="zh-CN"/>
                  </a:p>
                </p:txBody>
              </p:sp>
              <p:sp>
                <p:nvSpPr>
                  <p:cNvPr id="74" name="椭圆 73"/>
                  <p:cNvSpPr/>
                  <p:nvPr/>
                </p:nvSpPr>
                <p:spPr>
                  <a:xfrm rot="10800000">
                    <a:off x="6167" y="7927"/>
                    <a:ext cx="368" cy="383"/>
                  </a:xfrm>
                  <a:prstGeom prst="ellipse">
                    <a:avLst/>
                  </a:prstGeom>
                  <a:grpFill/>
                  <a:ln>
                    <a:solidFill>
                      <a:srgbClr val="00B0F0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p>
                    <a:pPr algn="ctr"/>
                    <a:r>
                      <a:rPr lang="en-US" altLang="zh-CN"/>
                      <a:t>3</a:t>
                    </a:r>
                    <a:endParaRPr lang="en-US" altLang="zh-CN"/>
                  </a:p>
                </p:txBody>
              </p:sp>
              <p:sp>
                <p:nvSpPr>
                  <p:cNvPr id="75" name="椭圆 74"/>
                  <p:cNvSpPr/>
                  <p:nvPr/>
                </p:nvSpPr>
                <p:spPr>
                  <a:xfrm rot="10800000">
                    <a:off x="6610" y="7496"/>
                    <a:ext cx="368" cy="383"/>
                  </a:xfrm>
                  <a:prstGeom prst="ellipse">
                    <a:avLst/>
                  </a:prstGeom>
                  <a:grpFill/>
                  <a:ln>
                    <a:solidFill>
                      <a:srgbClr val="00B0F0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p>
                    <a:pPr algn="ctr"/>
                    <a:r>
                      <a:rPr lang="en-US" altLang="zh-CN"/>
                      <a:t>2</a:t>
                    </a:r>
                    <a:endParaRPr lang="en-US" altLang="zh-CN"/>
                  </a:p>
                </p:txBody>
              </p:sp>
              <p:sp>
                <p:nvSpPr>
                  <p:cNvPr id="77" name="椭圆 76"/>
                  <p:cNvSpPr/>
                  <p:nvPr/>
                </p:nvSpPr>
                <p:spPr>
                  <a:xfrm>
                    <a:off x="6250" y="7594"/>
                    <a:ext cx="200" cy="187"/>
                  </a:xfrm>
                  <a:prstGeom prst="ellipse">
                    <a:avLst/>
                  </a:prstGeom>
                  <a:grpFill/>
                  <a:ln>
                    <a:solidFill>
                      <a:srgbClr val="00B0F0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p>
                    <a:pPr algn="ctr"/>
                    <a:endParaRPr lang="en-US" altLang="zh-CN"/>
                  </a:p>
                </p:txBody>
              </p:sp>
              <p:sp>
                <p:nvSpPr>
                  <p:cNvPr id="78" name="梯形 77"/>
                  <p:cNvSpPr/>
                  <p:nvPr/>
                </p:nvSpPr>
                <p:spPr>
                  <a:xfrm>
                    <a:off x="6280" y="7781"/>
                    <a:ext cx="150" cy="146"/>
                  </a:xfrm>
                  <a:prstGeom prst="trapezoid">
                    <a:avLst/>
                  </a:prstGeom>
                  <a:grpFill/>
                  <a:ln>
                    <a:solidFill>
                      <a:srgbClr val="00B0F0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p>
                    <a:pPr algn="ctr"/>
                    <a:endParaRPr lang="zh-CN" altLang="en-US"/>
                  </a:p>
                </p:txBody>
              </p:sp>
              <p:sp>
                <p:nvSpPr>
                  <p:cNvPr id="79" name="梯形 78"/>
                  <p:cNvSpPr/>
                  <p:nvPr/>
                </p:nvSpPr>
                <p:spPr>
                  <a:xfrm rot="5580000">
                    <a:off x="6090" y="7606"/>
                    <a:ext cx="150" cy="146"/>
                  </a:xfrm>
                  <a:prstGeom prst="trapezoid">
                    <a:avLst/>
                  </a:prstGeom>
                  <a:grpFill/>
                  <a:ln>
                    <a:solidFill>
                      <a:srgbClr val="00B0F0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p>
                    <a:pPr algn="ctr"/>
                    <a:endParaRPr lang="zh-CN" altLang="en-US"/>
                  </a:p>
                </p:txBody>
              </p:sp>
              <p:sp>
                <p:nvSpPr>
                  <p:cNvPr id="80" name="梯形 79"/>
                  <p:cNvSpPr/>
                  <p:nvPr/>
                </p:nvSpPr>
                <p:spPr>
                  <a:xfrm rot="16200000">
                    <a:off x="6450" y="7606"/>
                    <a:ext cx="150" cy="146"/>
                  </a:xfrm>
                  <a:prstGeom prst="trapezoid">
                    <a:avLst/>
                  </a:prstGeom>
                  <a:grpFill/>
                  <a:ln>
                    <a:solidFill>
                      <a:srgbClr val="00B0F0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p>
                    <a:pPr algn="ctr"/>
                    <a:endParaRPr lang="zh-CN" altLang="en-US"/>
                  </a:p>
                </p:txBody>
              </p:sp>
            </p:grpSp>
            <p:sp>
              <p:nvSpPr>
                <p:cNvPr id="82" name="矩形 81"/>
                <p:cNvSpPr/>
                <p:nvPr/>
              </p:nvSpPr>
              <p:spPr>
                <a:xfrm>
                  <a:off x="16757" y="5013"/>
                  <a:ext cx="936" cy="1945"/>
                </a:xfrm>
                <a:prstGeom prst="rect">
                  <a:avLst/>
                </a:prstGeom>
                <a:gradFill>
                  <a:gsLst>
                    <a:gs pos="0">
                      <a:srgbClr val="FF6D6D"/>
                    </a:gs>
                    <a:gs pos="100000">
                      <a:srgbClr val="FF0000">
                        <a:alpha val="77000"/>
                      </a:srgbClr>
                    </a:gs>
                  </a:gsLst>
                  <a:lin ang="4920000" scaled="0"/>
                </a:gra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p>
                  <a:pPr algn="ctr"/>
                  <a:r>
                    <a:rPr lang="zh-CN" altLang="en-US" sz="1000"/>
                    <a:t>高</a:t>
                  </a:r>
                  <a:endParaRPr lang="zh-CN" altLang="en-US" sz="1000"/>
                </a:p>
                <a:p>
                  <a:pPr algn="ctr"/>
                  <a:r>
                    <a:rPr lang="zh-CN" altLang="en-US" sz="1000"/>
                    <a:t>压</a:t>
                  </a:r>
                  <a:endParaRPr lang="zh-CN" altLang="en-US" sz="1000"/>
                </a:p>
                <a:p>
                  <a:pPr algn="ctr"/>
                  <a:r>
                    <a:rPr lang="zh-CN" altLang="en-US" sz="1000"/>
                    <a:t>电</a:t>
                  </a:r>
                  <a:endParaRPr lang="zh-CN" altLang="en-US" sz="1000"/>
                </a:p>
                <a:p>
                  <a:pPr algn="ctr"/>
                  <a:r>
                    <a:rPr lang="zh-CN" altLang="en-US" sz="1000"/>
                    <a:t>池</a:t>
                  </a:r>
                  <a:endParaRPr lang="zh-CN" altLang="en-US" sz="1000"/>
                </a:p>
              </p:txBody>
            </p:sp>
            <p:sp>
              <p:nvSpPr>
                <p:cNvPr id="91" name="椭圆 90"/>
                <p:cNvSpPr/>
                <p:nvPr/>
              </p:nvSpPr>
              <p:spPr>
                <a:xfrm>
                  <a:off x="15434" y="8247"/>
                  <a:ext cx="504" cy="498"/>
                </a:xfrm>
                <a:prstGeom prst="ellipse">
                  <a:avLst/>
                </a:prstGeom>
                <a:solidFill>
                  <a:srgbClr val="00B0F0"/>
                </a:solidFill>
                <a:ln>
                  <a:solidFill>
                    <a:srgbClr val="00B0F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p>
                  <a:pPr algn="ctr"/>
                  <a:r>
                    <a:rPr lang="en-US" altLang="zh-CN"/>
                    <a:t>M</a:t>
                  </a:r>
                  <a:endParaRPr lang="en-US" altLang="zh-CN"/>
                </a:p>
              </p:txBody>
            </p:sp>
            <p:cxnSp>
              <p:nvCxnSpPr>
                <p:cNvPr id="93" name="直接连接符 92"/>
                <p:cNvCxnSpPr/>
                <p:nvPr/>
              </p:nvCxnSpPr>
              <p:spPr>
                <a:xfrm flipV="1">
                  <a:off x="14449" y="8466"/>
                  <a:ext cx="985" cy="14"/>
                </a:xfrm>
                <a:prstGeom prst="line">
                  <a:avLst/>
                </a:prstGeom>
                <a:solidFill>
                  <a:srgbClr val="00B0F0"/>
                </a:solidFill>
                <a:ln w="19050">
                  <a:solidFill>
                    <a:srgbClr val="00B0F0"/>
                  </a:solidFill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4" name="直接连接符 93"/>
                <p:cNvCxnSpPr/>
                <p:nvPr/>
              </p:nvCxnSpPr>
              <p:spPr>
                <a:xfrm>
                  <a:off x="15938" y="8481"/>
                  <a:ext cx="1284" cy="13"/>
                </a:xfrm>
                <a:prstGeom prst="line">
                  <a:avLst/>
                </a:prstGeom>
                <a:solidFill>
                  <a:srgbClr val="00B0F0"/>
                </a:solidFill>
                <a:ln w="19050">
                  <a:solidFill>
                    <a:srgbClr val="00B0F0"/>
                  </a:solidFill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5" name="直接连接符 94"/>
                <p:cNvCxnSpPr/>
                <p:nvPr/>
              </p:nvCxnSpPr>
              <p:spPr>
                <a:xfrm flipH="1" flipV="1">
                  <a:off x="17221" y="6964"/>
                  <a:ext cx="1" cy="1530"/>
                </a:xfrm>
                <a:prstGeom prst="line">
                  <a:avLst/>
                </a:prstGeom>
                <a:solidFill>
                  <a:srgbClr val="00B0F0"/>
                </a:solidFill>
                <a:ln w="19050">
                  <a:solidFill>
                    <a:srgbClr val="00B0F0"/>
                  </a:solidFill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6" name="直接连接符 95"/>
                <p:cNvCxnSpPr/>
                <p:nvPr/>
              </p:nvCxnSpPr>
              <p:spPr>
                <a:xfrm flipH="1" flipV="1">
                  <a:off x="17207" y="2916"/>
                  <a:ext cx="14" cy="2097"/>
                </a:xfrm>
                <a:prstGeom prst="line">
                  <a:avLst/>
                </a:prstGeom>
                <a:solidFill>
                  <a:srgbClr val="00B0F0"/>
                </a:solidFill>
                <a:ln w="19050">
                  <a:solidFill>
                    <a:srgbClr val="00B0F0"/>
                  </a:solidFill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3" name="直接箭头连接符 82"/>
                <p:cNvCxnSpPr/>
                <p:nvPr/>
              </p:nvCxnSpPr>
              <p:spPr>
                <a:xfrm flipH="1" flipV="1">
                  <a:off x="14288" y="2923"/>
                  <a:ext cx="2919" cy="7"/>
                </a:xfrm>
                <a:prstGeom prst="straightConnector1">
                  <a:avLst/>
                </a:prstGeom>
                <a:solidFill>
                  <a:srgbClr val="00B0F0"/>
                </a:solidFill>
                <a:ln w="19050">
                  <a:solidFill>
                    <a:srgbClr val="00B0F0"/>
                  </a:solidFill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0" name="肘形连接符 99"/>
                <p:cNvCxnSpPr>
                  <a:stCxn id="74" idx="0"/>
                </p:cNvCxnSpPr>
                <p:nvPr/>
              </p:nvCxnSpPr>
              <p:spPr>
                <a:xfrm rot="16200000" flipV="1">
                  <a:off x="9232" y="-2120"/>
                  <a:ext cx="569" cy="8280"/>
                </a:xfrm>
                <a:prstGeom prst="bentConnector2">
                  <a:avLst/>
                </a:prstGeom>
                <a:ln w="19050">
                  <a:solidFill>
                    <a:srgbClr val="FF0000"/>
                  </a:solidFill>
                  <a:tail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1" name="直接连接符 100"/>
                <p:cNvCxnSpPr/>
                <p:nvPr/>
              </p:nvCxnSpPr>
              <p:spPr>
                <a:xfrm flipH="1">
                  <a:off x="5350" y="1721"/>
                  <a:ext cx="12" cy="1193"/>
                </a:xfrm>
                <a:prstGeom prst="line">
                  <a:avLst/>
                </a:prstGeom>
                <a:ln w="19050">
                  <a:solidFill>
                    <a:srgbClr val="FF0000"/>
                  </a:solidFill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2" name="直接箭头连接符 101"/>
                <p:cNvCxnSpPr/>
                <p:nvPr/>
              </p:nvCxnSpPr>
              <p:spPr>
                <a:xfrm flipV="1">
                  <a:off x="14188" y="8685"/>
                  <a:ext cx="6" cy="652"/>
                </a:xfrm>
                <a:prstGeom prst="straightConnector1">
                  <a:avLst/>
                </a:prstGeom>
                <a:ln w="19050">
                  <a:solidFill>
                    <a:srgbClr val="FF0000"/>
                  </a:solidFill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3" name="肘形连接符 102"/>
                <p:cNvCxnSpPr>
                  <a:stCxn id="39" idx="4"/>
                </p:cNvCxnSpPr>
                <p:nvPr/>
              </p:nvCxnSpPr>
              <p:spPr>
                <a:xfrm rot="5400000" flipV="1">
                  <a:off x="9764" y="4897"/>
                  <a:ext cx="1027" cy="7852"/>
                </a:xfrm>
                <a:prstGeom prst="bentConnector2">
                  <a:avLst/>
                </a:prstGeom>
                <a:ln w="19050">
                  <a:solidFill>
                    <a:srgbClr val="FF0000"/>
                  </a:solidFill>
                  <a:tail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4" name="直接连接符 83"/>
                <p:cNvCxnSpPr/>
                <p:nvPr/>
              </p:nvCxnSpPr>
              <p:spPr>
                <a:xfrm>
                  <a:off x="6597" y="2294"/>
                  <a:ext cx="9" cy="379"/>
                </a:xfrm>
                <a:prstGeom prst="line">
                  <a:avLst/>
                </a:prstGeom>
                <a:ln w="190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5" name="直接连接符 84"/>
                <p:cNvCxnSpPr/>
                <p:nvPr/>
              </p:nvCxnSpPr>
              <p:spPr>
                <a:xfrm>
                  <a:off x="6058" y="2294"/>
                  <a:ext cx="9" cy="379"/>
                </a:xfrm>
                <a:prstGeom prst="line">
                  <a:avLst/>
                </a:prstGeom>
                <a:ln w="190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6" name="直接连接符 85"/>
                <p:cNvCxnSpPr/>
                <p:nvPr/>
              </p:nvCxnSpPr>
              <p:spPr>
                <a:xfrm>
                  <a:off x="6036" y="2669"/>
                  <a:ext cx="569" cy="0"/>
                </a:xfrm>
                <a:prstGeom prst="line">
                  <a:avLst/>
                </a:prstGeom>
                <a:ln w="190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7" name="直接连接符 86"/>
                <p:cNvCxnSpPr/>
                <p:nvPr/>
              </p:nvCxnSpPr>
              <p:spPr>
                <a:xfrm flipH="1">
                  <a:off x="6047" y="2239"/>
                  <a:ext cx="182" cy="69"/>
                </a:xfrm>
                <a:prstGeom prst="line">
                  <a:avLst/>
                </a:prstGeom>
                <a:ln w="190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8" name="直接连接符 87"/>
                <p:cNvCxnSpPr/>
                <p:nvPr/>
              </p:nvCxnSpPr>
              <p:spPr>
                <a:xfrm flipH="1" flipV="1">
                  <a:off x="6394" y="2239"/>
                  <a:ext cx="203" cy="69"/>
                </a:xfrm>
                <a:prstGeom prst="line">
                  <a:avLst/>
                </a:prstGeom>
                <a:ln w="190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9" name="直接连接符 88"/>
                <p:cNvCxnSpPr/>
                <p:nvPr/>
              </p:nvCxnSpPr>
              <p:spPr>
                <a:xfrm flipV="1">
                  <a:off x="6408" y="2084"/>
                  <a:ext cx="14" cy="155"/>
                </a:xfrm>
                <a:prstGeom prst="line">
                  <a:avLst/>
                </a:prstGeom>
                <a:ln w="190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0" name="直接连接符 89"/>
                <p:cNvCxnSpPr/>
                <p:nvPr/>
              </p:nvCxnSpPr>
              <p:spPr>
                <a:xfrm flipV="1">
                  <a:off x="6244" y="2102"/>
                  <a:ext cx="14" cy="155"/>
                </a:xfrm>
                <a:prstGeom prst="line">
                  <a:avLst/>
                </a:prstGeom>
                <a:ln w="190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9" name="直接连接符 98"/>
                <p:cNvCxnSpPr/>
                <p:nvPr/>
              </p:nvCxnSpPr>
              <p:spPr>
                <a:xfrm flipV="1">
                  <a:off x="6230" y="2130"/>
                  <a:ext cx="164" cy="6"/>
                </a:xfrm>
                <a:prstGeom prst="line">
                  <a:avLst/>
                </a:prstGeom>
                <a:ln w="190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7" name="直接连接符 106"/>
                <p:cNvCxnSpPr/>
                <p:nvPr/>
              </p:nvCxnSpPr>
              <p:spPr>
                <a:xfrm flipH="1">
                  <a:off x="6275" y="2660"/>
                  <a:ext cx="14" cy="254"/>
                </a:xfrm>
                <a:prstGeom prst="line">
                  <a:avLst/>
                </a:prstGeom>
                <a:ln w="190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108" name="组合 107"/>
                <p:cNvGrpSpPr/>
                <p:nvPr/>
              </p:nvGrpSpPr>
              <p:grpSpPr>
                <a:xfrm>
                  <a:off x="6036" y="2894"/>
                  <a:ext cx="491" cy="272"/>
                  <a:chOff x="6051" y="1944"/>
                  <a:chExt cx="491" cy="272"/>
                </a:xfrm>
              </p:grpSpPr>
              <p:cxnSp>
                <p:nvCxnSpPr>
                  <p:cNvPr id="109" name="直接连接符 108"/>
                  <p:cNvCxnSpPr/>
                  <p:nvPr/>
                </p:nvCxnSpPr>
                <p:spPr>
                  <a:xfrm>
                    <a:off x="6051" y="2197"/>
                    <a:ext cx="491" cy="0"/>
                  </a:xfrm>
                  <a:prstGeom prst="line">
                    <a:avLst/>
                  </a:prstGeom>
                  <a:ln w="190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0" name="直接连接符 109"/>
                  <p:cNvCxnSpPr/>
                  <p:nvPr/>
                </p:nvCxnSpPr>
                <p:spPr>
                  <a:xfrm>
                    <a:off x="6358" y="2105"/>
                    <a:ext cx="166" cy="5"/>
                  </a:xfrm>
                  <a:prstGeom prst="line">
                    <a:avLst/>
                  </a:prstGeom>
                  <a:ln w="190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1" name="直接连接符 110"/>
                  <p:cNvCxnSpPr/>
                  <p:nvPr/>
                </p:nvCxnSpPr>
                <p:spPr>
                  <a:xfrm>
                    <a:off x="6078" y="2110"/>
                    <a:ext cx="166" cy="5"/>
                  </a:xfrm>
                  <a:prstGeom prst="line">
                    <a:avLst/>
                  </a:prstGeom>
                  <a:ln w="190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2" name="直接连接符 111"/>
                  <p:cNvCxnSpPr/>
                  <p:nvPr/>
                </p:nvCxnSpPr>
                <p:spPr>
                  <a:xfrm>
                    <a:off x="6246" y="1959"/>
                    <a:ext cx="13" cy="155"/>
                  </a:xfrm>
                  <a:prstGeom prst="line">
                    <a:avLst/>
                  </a:prstGeom>
                  <a:ln w="190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06" name="直接连接符 105"/>
                  <p:cNvCxnSpPr/>
                  <p:nvPr/>
                </p:nvCxnSpPr>
                <p:spPr>
                  <a:xfrm>
                    <a:off x="6352" y="1944"/>
                    <a:ext cx="3" cy="175"/>
                  </a:xfrm>
                  <a:prstGeom prst="line">
                    <a:avLst/>
                  </a:prstGeom>
                  <a:ln w="190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28" name="直接连接符 127"/>
                  <p:cNvCxnSpPr/>
                  <p:nvPr/>
                </p:nvCxnSpPr>
                <p:spPr>
                  <a:xfrm>
                    <a:off x="6526" y="2089"/>
                    <a:ext cx="0" cy="122"/>
                  </a:xfrm>
                  <a:prstGeom prst="line">
                    <a:avLst/>
                  </a:prstGeom>
                  <a:ln w="190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29" name="直接连接符 128"/>
                  <p:cNvCxnSpPr/>
                  <p:nvPr/>
                </p:nvCxnSpPr>
                <p:spPr>
                  <a:xfrm>
                    <a:off x="6066" y="2094"/>
                    <a:ext cx="0" cy="122"/>
                  </a:xfrm>
                  <a:prstGeom prst="line">
                    <a:avLst/>
                  </a:prstGeom>
                  <a:ln w="190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33" name="直接连接符 132"/>
                  <p:cNvCxnSpPr/>
                  <p:nvPr/>
                </p:nvCxnSpPr>
                <p:spPr>
                  <a:xfrm flipV="1">
                    <a:off x="6243" y="1959"/>
                    <a:ext cx="95" cy="2"/>
                  </a:xfrm>
                  <a:prstGeom prst="line">
                    <a:avLst/>
                  </a:prstGeom>
                  <a:ln w="190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44" name="组合 143"/>
                <p:cNvGrpSpPr/>
                <p:nvPr/>
              </p:nvGrpSpPr>
              <p:grpSpPr>
                <a:xfrm rot="10800000">
                  <a:off x="13945" y="8420"/>
                  <a:ext cx="491" cy="272"/>
                  <a:chOff x="6051" y="1944"/>
                  <a:chExt cx="491" cy="272"/>
                </a:xfrm>
              </p:grpSpPr>
              <p:cxnSp>
                <p:nvCxnSpPr>
                  <p:cNvPr id="145" name="直接连接符 144"/>
                  <p:cNvCxnSpPr/>
                  <p:nvPr/>
                </p:nvCxnSpPr>
                <p:spPr>
                  <a:xfrm>
                    <a:off x="6051" y="2197"/>
                    <a:ext cx="491" cy="0"/>
                  </a:xfrm>
                  <a:prstGeom prst="line">
                    <a:avLst/>
                  </a:prstGeom>
                  <a:ln w="19050">
                    <a:solidFill>
                      <a:srgbClr val="00B0F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46" name="直接连接符 145"/>
                  <p:cNvCxnSpPr/>
                  <p:nvPr/>
                </p:nvCxnSpPr>
                <p:spPr>
                  <a:xfrm>
                    <a:off x="6358" y="2105"/>
                    <a:ext cx="166" cy="5"/>
                  </a:xfrm>
                  <a:prstGeom prst="line">
                    <a:avLst/>
                  </a:prstGeom>
                  <a:ln w="19050">
                    <a:solidFill>
                      <a:srgbClr val="00B0F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47" name="直接连接符 146"/>
                  <p:cNvCxnSpPr/>
                  <p:nvPr/>
                </p:nvCxnSpPr>
                <p:spPr>
                  <a:xfrm>
                    <a:off x="6078" y="2110"/>
                    <a:ext cx="166" cy="5"/>
                  </a:xfrm>
                  <a:prstGeom prst="line">
                    <a:avLst/>
                  </a:prstGeom>
                  <a:ln w="19050">
                    <a:solidFill>
                      <a:srgbClr val="00B0F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48" name="直接连接符 147"/>
                  <p:cNvCxnSpPr/>
                  <p:nvPr/>
                </p:nvCxnSpPr>
                <p:spPr>
                  <a:xfrm>
                    <a:off x="6232" y="1959"/>
                    <a:ext cx="13" cy="155"/>
                  </a:xfrm>
                  <a:prstGeom prst="line">
                    <a:avLst/>
                  </a:prstGeom>
                  <a:ln w="19050">
                    <a:solidFill>
                      <a:srgbClr val="00B0F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49" name="直接连接符 148"/>
                  <p:cNvCxnSpPr/>
                  <p:nvPr/>
                </p:nvCxnSpPr>
                <p:spPr>
                  <a:xfrm>
                    <a:off x="6352" y="1944"/>
                    <a:ext cx="3" cy="175"/>
                  </a:xfrm>
                  <a:prstGeom prst="line">
                    <a:avLst/>
                  </a:prstGeom>
                  <a:ln w="19050">
                    <a:solidFill>
                      <a:srgbClr val="00B0F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50" name="直接连接符 149"/>
                  <p:cNvCxnSpPr/>
                  <p:nvPr/>
                </p:nvCxnSpPr>
                <p:spPr>
                  <a:xfrm>
                    <a:off x="6526" y="2089"/>
                    <a:ext cx="0" cy="122"/>
                  </a:xfrm>
                  <a:prstGeom prst="line">
                    <a:avLst/>
                  </a:prstGeom>
                  <a:ln w="19050">
                    <a:solidFill>
                      <a:srgbClr val="00B0F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51" name="直接连接符 150"/>
                  <p:cNvCxnSpPr/>
                  <p:nvPr/>
                </p:nvCxnSpPr>
                <p:spPr>
                  <a:xfrm>
                    <a:off x="6066" y="2094"/>
                    <a:ext cx="0" cy="122"/>
                  </a:xfrm>
                  <a:prstGeom prst="line">
                    <a:avLst/>
                  </a:prstGeom>
                  <a:ln w="19050">
                    <a:solidFill>
                      <a:srgbClr val="00B0F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52" name="直接连接符 151"/>
                  <p:cNvCxnSpPr/>
                  <p:nvPr/>
                </p:nvCxnSpPr>
                <p:spPr>
                  <a:xfrm flipV="1">
                    <a:off x="6243" y="1959"/>
                    <a:ext cx="95" cy="2"/>
                  </a:xfrm>
                  <a:prstGeom prst="line">
                    <a:avLst/>
                  </a:prstGeom>
                  <a:ln w="19050">
                    <a:solidFill>
                      <a:srgbClr val="00B0F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sp>
            <p:nvSpPr>
              <p:cNvPr id="134" name="矩形 133"/>
              <p:cNvSpPr/>
              <p:nvPr/>
            </p:nvSpPr>
            <p:spPr>
              <a:xfrm>
                <a:off x="9816" y="5290"/>
                <a:ext cx="1379" cy="552"/>
              </a:xfrm>
              <a:prstGeom prst="rect">
                <a:avLst/>
              </a:prstGeom>
              <a:solidFill>
                <a:schemeClr val="accent1"/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p>
                <a:pPr algn="ctr"/>
                <a:r>
                  <a:rPr lang="zh-CN" altLang="en-US" sz="1000"/>
                  <a:t>热交换器</a:t>
                </a:r>
                <a:endParaRPr lang="zh-CN" altLang="en-US" sz="1000"/>
              </a:p>
            </p:txBody>
          </p:sp>
          <p:cxnSp>
            <p:nvCxnSpPr>
              <p:cNvPr id="135" name="直接连接符 134"/>
              <p:cNvCxnSpPr/>
              <p:nvPr/>
            </p:nvCxnSpPr>
            <p:spPr>
              <a:xfrm flipH="1">
                <a:off x="10851" y="5842"/>
                <a:ext cx="2" cy="1580"/>
              </a:xfrm>
              <a:prstGeom prst="line">
                <a:avLst/>
              </a:prstGeom>
              <a:solidFill>
                <a:schemeClr val="accent1"/>
              </a:solidFill>
              <a:ln w="19050">
                <a:solidFill>
                  <a:srgbClr val="00B0F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6" name="直接连接符 135"/>
              <p:cNvCxnSpPr/>
              <p:nvPr/>
            </p:nvCxnSpPr>
            <p:spPr>
              <a:xfrm>
                <a:off x="10860" y="7404"/>
                <a:ext cx="1" cy="1086"/>
              </a:xfrm>
              <a:prstGeom prst="line">
                <a:avLst/>
              </a:prstGeom>
              <a:solidFill>
                <a:schemeClr val="accent1"/>
              </a:solidFill>
              <a:ln w="19050">
                <a:solidFill>
                  <a:srgbClr val="00B0F0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7" name="直接连接符 136"/>
              <p:cNvCxnSpPr/>
              <p:nvPr/>
            </p:nvCxnSpPr>
            <p:spPr>
              <a:xfrm>
                <a:off x="10861" y="8490"/>
                <a:ext cx="2004" cy="14"/>
              </a:xfrm>
              <a:prstGeom prst="line">
                <a:avLst/>
              </a:prstGeom>
              <a:solidFill>
                <a:schemeClr val="accent1"/>
              </a:solidFill>
              <a:ln w="19050">
                <a:solidFill>
                  <a:srgbClr val="00B0F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8" name="直接连接符 137"/>
              <p:cNvCxnSpPr/>
              <p:nvPr/>
            </p:nvCxnSpPr>
            <p:spPr>
              <a:xfrm flipH="1">
                <a:off x="10853" y="2916"/>
                <a:ext cx="5" cy="2357"/>
              </a:xfrm>
              <a:prstGeom prst="line">
                <a:avLst/>
              </a:prstGeom>
              <a:solidFill>
                <a:schemeClr val="accent1"/>
              </a:solidFill>
              <a:ln w="19050">
                <a:solidFill>
                  <a:srgbClr val="00B0F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9" name="直接箭头连接符 138"/>
              <p:cNvCxnSpPr/>
              <p:nvPr/>
            </p:nvCxnSpPr>
            <p:spPr>
              <a:xfrm flipH="1" flipV="1">
                <a:off x="10853" y="2932"/>
                <a:ext cx="1121" cy="1"/>
              </a:xfrm>
              <a:prstGeom prst="straightConnector1">
                <a:avLst/>
              </a:prstGeom>
              <a:solidFill>
                <a:schemeClr val="accent1"/>
              </a:solidFill>
              <a:ln w="19050">
                <a:solidFill>
                  <a:srgbClr val="00B0F0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0" name="直接箭头连接符 139"/>
              <p:cNvCxnSpPr/>
              <p:nvPr/>
            </p:nvCxnSpPr>
            <p:spPr>
              <a:xfrm flipV="1">
                <a:off x="10202" y="5847"/>
                <a:ext cx="5" cy="541"/>
              </a:xfrm>
              <a:prstGeom prst="straightConnector1">
                <a:avLst/>
              </a:prstGeom>
              <a:ln w="19050">
                <a:solidFill>
                  <a:srgbClr val="FF000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1" name="直接箭头连接符 140"/>
              <p:cNvCxnSpPr>
                <a:endCxn id="134" idx="1"/>
              </p:cNvCxnSpPr>
              <p:nvPr/>
            </p:nvCxnSpPr>
            <p:spPr>
              <a:xfrm>
                <a:off x="9283" y="5554"/>
                <a:ext cx="533" cy="12"/>
              </a:xfrm>
              <a:prstGeom prst="straightConnector1">
                <a:avLst/>
              </a:prstGeom>
              <a:ln w="19050">
                <a:solidFill>
                  <a:srgbClr val="FF000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42" name="文本框 141"/>
              <p:cNvSpPr txBox="1"/>
              <p:nvPr/>
            </p:nvSpPr>
            <p:spPr>
              <a:xfrm>
                <a:off x="8153" y="5343"/>
                <a:ext cx="1130" cy="434"/>
              </a:xfrm>
              <a:prstGeom prst="rect">
                <a:avLst/>
              </a:prstGeom>
              <a:noFill/>
            </p:spPr>
            <p:txBody>
              <a:bodyPr wrap="none" rtlCol="0" anchor="t">
                <a:spAutoFit/>
              </a:bodyPr>
              <a:p>
                <a:r>
                  <a:rPr lang="en-US" altLang="zh-CN" sz="1200">
                    <a:sym typeface="+mn-ea"/>
                  </a:rPr>
                  <a:t>PTC</a:t>
                </a:r>
                <a:r>
                  <a:rPr lang="zh-CN" altLang="en-US" sz="1200">
                    <a:sym typeface="+mn-ea"/>
                  </a:rPr>
                  <a:t>加热</a:t>
                </a:r>
                <a:endParaRPr lang="zh-CN" altLang="en-US" sz="1200">
                  <a:sym typeface="+mn-ea"/>
                </a:endParaRPr>
              </a:p>
            </p:txBody>
          </p:sp>
          <p:sp>
            <p:nvSpPr>
              <p:cNvPr id="143" name="文本框 142"/>
              <p:cNvSpPr txBox="1"/>
              <p:nvPr/>
            </p:nvSpPr>
            <p:spPr>
              <a:xfrm>
                <a:off x="9603" y="6365"/>
                <a:ext cx="1248" cy="434"/>
              </a:xfrm>
              <a:prstGeom prst="rect">
                <a:avLst/>
              </a:prstGeom>
              <a:noFill/>
            </p:spPr>
            <p:txBody>
              <a:bodyPr wrap="none" rtlCol="0" anchor="t">
                <a:spAutoFit/>
              </a:bodyPr>
              <a:p>
                <a:r>
                  <a:rPr lang="zh-CN" altLang="en-US" sz="1200">
                    <a:sym typeface="+mn-ea"/>
                  </a:rPr>
                  <a:t>空调制冷</a:t>
                </a:r>
                <a:endParaRPr lang="zh-CN" altLang="en-US" sz="1200">
                  <a:sym typeface="+mn-ea"/>
                </a:endParaRPr>
              </a:p>
            </p:txBody>
          </p:sp>
        </p:grpSp>
        <p:sp>
          <p:nvSpPr>
            <p:cNvPr id="155" name="文本框 154"/>
            <p:cNvSpPr txBox="1"/>
            <p:nvPr/>
          </p:nvSpPr>
          <p:spPr>
            <a:xfrm>
              <a:off x="5617" y="2100"/>
              <a:ext cx="1008" cy="434"/>
            </a:xfrm>
            <a:prstGeom prst="rect">
              <a:avLst/>
            </a:prstGeom>
            <a:noFill/>
          </p:spPr>
          <p:txBody>
            <a:bodyPr wrap="none" rtlCol="0" anchor="t">
              <a:spAutoFit/>
            </a:bodyPr>
            <a:p>
              <a:r>
                <a:rPr lang="zh-CN" altLang="en-US" sz="1200">
                  <a:sym typeface="+mn-ea"/>
                </a:rPr>
                <a:t>膨胀壶</a:t>
              </a:r>
              <a:endParaRPr lang="zh-CN" altLang="en-US" sz="1200">
                <a:sym typeface="+mn-ea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">
            <a:alphaModFix amt="70000"/>
          </a:blip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组合 41"/>
          <p:cNvGrpSpPr/>
          <p:nvPr/>
        </p:nvGrpSpPr>
        <p:grpSpPr>
          <a:xfrm>
            <a:off x="2395855" y="1687830"/>
            <a:ext cx="6607810" cy="3803650"/>
            <a:chOff x="2650" y="2538"/>
            <a:chExt cx="10406" cy="5990"/>
          </a:xfrm>
        </p:grpSpPr>
        <p:sp>
          <p:nvSpPr>
            <p:cNvPr id="4" name="矩形 3"/>
            <p:cNvSpPr/>
            <p:nvPr/>
          </p:nvSpPr>
          <p:spPr>
            <a:xfrm>
              <a:off x="2650" y="2538"/>
              <a:ext cx="1467" cy="599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r>
                <a:rPr lang="zh-CN" altLang="en-US"/>
                <a:t>整</a:t>
              </a:r>
              <a:endParaRPr lang="zh-CN" altLang="en-US"/>
            </a:p>
            <a:p>
              <a:pPr algn="ctr"/>
              <a:r>
                <a:rPr lang="zh-CN" altLang="en-US"/>
                <a:t>车</a:t>
              </a:r>
              <a:endParaRPr lang="zh-CN" altLang="en-US"/>
            </a:p>
            <a:p>
              <a:pPr algn="ctr"/>
              <a:r>
                <a:rPr lang="zh-CN" altLang="en-US"/>
                <a:t>控</a:t>
              </a:r>
              <a:endParaRPr lang="zh-CN" altLang="en-US"/>
            </a:p>
            <a:p>
              <a:pPr algn="ctr"/>
              <a:r>
                <a:rPr lang="zh-CN" altLang="en-US"/>
                <a:t>制</a:t>
              </a:r>
              <a:endParaRPr lang="zh-CN" altLang="en-US"/>
            </a:p>
            <a:p>
              <a:pPr algn="ctr"/>
              <a:r>
                <a:rPr lang="zh-CN" altLang="en-US"/>
                <a:t>器</a:t>
              </a:r>
              <a:endParaRPr lang="zh-CN" altLang="en-US"/>
            </a:p>
          </p:txBody>
        </p:sp>
        <p:sp>
          <p:nvSpPr>
            <p:cNvPr id="5" name="矩形 4"/>
            <p:cNvSpPr/>
            <p:nvPr/>
          </p:nvSpPr>
          <p:spPr>
            <a:xfrm>
              <a:off x="6402" y="2647"/>
              <a:ext cx="2170" cy="56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r>
                <a:rPr lang="zh-CN" altLang="en-US" sz="1200"/>
                <a:t>散热器低速风扇继电器</a:t>
              </a:r>
              <a:endParaRPr lang="zh-CN" altLang="en-US" sz="1200"/>
            </a:p>
          </p:txBody>
        </p:sp>
        <p:sp>
          <p:nvSpPr>
            <p:cNvPr id="7" name="矩形 6"/>
            <p:cNvSpPr/>
            <p:nvPr/>
          </p:nvSpPr>
          <p:spPr>
            <a:xfrm>
              <a:off x="6402" y="4148"/>
              <a:ext cx="2170" cy="56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r>
                <a:rPr lang="zh-CN" altLang="en-US" sz="1200">
                  <a:sym typeface="+mn-ea"/>
                </a:rPr>
                <a:t>散热器</a:t>
              </a:r>
              <a:r>
                <a:rPr lang="zh-CN" altLang="en-US" sz="1200">
                  <a:sym typeface="+mn-ea"/>
                </a:rPr>
                <a:t>高速风扇继电器</a:t>
              </a:r>
              <a:endParaRPr lang="zh-CN" altLang="en-US" sz="1200">
                <a:sym typeface="+mn-ea"/>
              </a:endParaRPr>
            </a:p>
          </p:txBody>
        </p:sp>
        <p:sp>
          <p:nvSpPr>
            <p:cNvPr id="8" name="矩形 7"/>
            <p:cNvSpPr/>
            <p:nvPr/>
          </p:nvSpPr>
          <p:spPr>
            <a:xfrm>
              <a:off x="10886" y="5537"/>
              <a:ext cx="2170" cy="56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r>
                <a:rPr lang="zh-CN" altLang="en-US" sz="1200"/>
                <a:t>电机冷却水泵</a:t>
              </a:r>
              <a:endParaRPr lang="zh-CN" altLang="en-US" sz="1200"/>
            </a:p>
          </p:txBody>
        </p:sp>
        <p:sp>
          <p:nvSpPr>
            <p:cNvPr id="9" name="矩形 8"/>
            <p:cNvSpPr/>
            <p:nvPr/>
          </p:nvSpPr>
          <p:spPr>
            <a:xfrm>
              <a:off x="6402" y="5537"/>
              <a:ext cx="2170" cy="56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r>
                <a:rPr lang="zh-CN" altLang="en-US" sz="1200"/>
                <a:t>冷却水泵继电器</a:t>
              </a:r>
              <a:endParaRPr lang="zh-CN" altLang="en-US" sz="1200"/>
            </a:p>
          </p:txBody>
        </p:sp>
        <p:sp>
          <p:nvSpPr>
            <p:cNvPr id="10" name="矩形 9"/>
            <p:cNvSpPr/>
            <p:nvPr/>
          </p:nvSpPr>
          <p:spPr>
            <a:xfrm>
              <a:off x="10886" y="2640"/>
              <a:ext cx="2170" cy="56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r>
                <a:rPr lang="zh-CN" altLang="en-US" sz="1200"/>
                <a:t>主散热器风扇</a:t>
              </a:r>
              <a:endParaRPr lang="zh-CN" altLang="en-US" sz="1200"/>
            </a:p>
          </p:txBody>
        </p:sp>
        <p:sp>
          <p:nvSpPr>
            <p:cNvPr id="11" name="矩形 10"/>
            <p:cNvSpPr/>
            <p:nvPr/>
          </p:nvSpPr>
          <p:spPr>
            <a:xfrm>
              <a:off x="6402" y="6926"/>
              <a:ext cx="2170" cy="56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r>
                <a:rPr lang="zh-CN" altLang="en-US" sz="1400"/>
                <a:t>车载充电器</a:t>
              </a:r>
              <a:endParaRPr lang="zh-CN" altLang="en-US" sz="1400"/>
            </a:p>
          </p:txBody>
        </p:sp>
        <p:sp>
          <p:nvSpPr>
            <p:cNvPr id="12" name="矩形 11"/>
            <p:cNvSpPr/>
            <p:nvPr/>
          </p:nvSpPr>
          <p:spPr>
            <a:xfrm>
              <a:off x="6402" y="7968"/>
              <a:ext cx="2170" cy="56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r>
                <a:rPr lang="zh-CN" altLang="en-US" sz="1400"/>
                <a:t>电机控制器</a:t>
              </a:r>
              <a:endParaRPr lang="zh-CN" altLang="en-US" sz="1400"/>
            </a:p>
          </p:txBody>
        </p:sp>
        <p:sp>
          <p:nvSpPr>
            <p:cNvPr id="13" name="矩形 12"/>
            <p:cNvSpPr/>
            <p:nvPr/>
          </p:nvSpPr>
          <p:spPr>
            <a:xfrm>
              <a:off x="10886" y="4148"/>
              <a:ext cx="2170" cy="56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r>
                <a:rPr lang="zh-CN" altLang="en-US" sz="1200"/>
                <a:t>副散热器风扇</a:t>
              </a:r>
              <a:endParaRPr lang="zh-CN" altLang="en-US" sz="1200"/>
            </a:p>
          </p:txBody>
        </p:sp>
        <p:cxnSp>
          <p:nvCxnSpPr>
            <p:cNvPr id="14" name="直接箭头连接符 13"/>
            <p:cNvCxnSpPr>
              <a:endCxn id="5" idx="1"/>
            </p:cNvCxnSpPr>
            <p:nvPr/>
          </p:nvCxnSpPr>
          <p:spPr>
            <a:xfrm>
              <a:off x="4088" y="2913"/>
              <a:ext cx="2314" cy="14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直接箭头连接符 14"/>
            <p:cNvCxnSpPr/>
            <p:nvPr/>
          </p:nvCxnSpPr>
          <p:spPr>
            <a:xfrm>
              <a:off x="8572" y="2801"/>
              <a:ext cx="2314" cy="14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直接箭头连接符 15"/>
            <p:cNvCxnSpPr/>
            <p:nvPr/>
          </p:nvCxnSpPr>
          <p:spPr>
            <a:xfrm>
              <a:off x="4117" y="4421"/>
              <a:ext cx="2314" cy="14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直接箭头连接符 16"/>
            <p:cNvCxnSpPr/>
            <p:nvPr/>
          </p:nvCxnSpPr>
          <p:spPr>
            <a:xfrm>
              <a:off x="8572" y="4561"/>
              <a:ext cx="2314" cy="14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直接箭头连接符 17"/>
            <p:cNvCxnSpPr/>
            <p:nvPr/>
          </p:nvCxnSpPr>
          <p:spPr>
            <a:xfrm>
              <a:off x="4088" y="5810"/>
              <a:ext cx="2314" cy="14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直接箭头连接符 18"/>
            <p:cNvCxnSpPr/>
            <p:nvPr/>
          </p:nvCxnSpPr>
          <p:spPr>
            <a:xfrm>
              <a:off x="8572" y="5810"/>
              <a:ext cx="2314" cy="14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肘形连接符 20"/>
            <p:cNvCxnSpPr>
              <a:endCxn id="8" idx="2"/>
            </p:cNvCxnSpPr>
            <p:nvPr/>
          </p:nvCxnSpPr>
          <p:spPr>
            <a:xfrm flipV="1">
              <a:off x="4162" y="6097"/>
              <a:ext cx="7809" cy="350"/>
            </a:xfrm>
            <a:prstGeom prst="bentConnector2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78" name="组合 277"/>
            <p:cNvGrpSpPr/>
            <p:nvPr/>
          </p:nvGrpSpPr>
          <p:grpSpPr>
            <a:xfrm rot="0">
              <a:off x="4126" y="8086"/>
              <a:ext cx="2277" cy="248"/>
              <a:chOff x="5334" y="8297"/>
              <a:chExt cx="2927" cy="248"/>
            </a:xfrm>
          </p:grpSpPr>
          <p:grpSp>
            <p:nvGrpSpPr>
              <p:cNvPr id="279" name="组合 278"/>
              <p:cNvGrpSpPr/>
              <p:nvPr/>
            </p:nvGrpSpPr>
            <p:grpSpPr>
              <a:xfrm rot="180000">
                <a:off x="5334" y="8297"/>
                <a:ext cx="2924" cy="248"/>
                <a:chOff x="7567" y="5392"/>
                <a:chExt cx="2924" cy="232"/>
              </a:xfrm>
            </p:grpSpPr>
            <p:sp>
              <p:nvSpPr>
                <p:cNvPr id="283" name="任意多边形 282"/>
                <p:cNvSpPr/>
                <p:nvPr/>
              </p:nvSpPr>
              <p:spPr>
                <a:xfrm>
                  <a:off x="7567" y="5504"/>
                  <a:ext cx="585" cy="120"/>
                </a:xfrm>
                <a:custGeom>
                  <a:avLst/>
                  <a:gdLst>
                    <a:gd name="connisteX0" fmla="*/ 0 w 760730"/>
                    <a:gd name="connsiteY0" fmla="*/ 201429 h 317768"/>
                    <a:gd name="connisteX1" fmla="*/ 256540 w 760730"/>
                    <a:gd name="connsiteY1" fmla="*/ 2039 h 317768"/>
                    <a:gd name="connisteX2" fmla="*/ 541655 w 760730"/>
                    <a:gd name="connsiteY2" fmla="*/ 315729 h 317768"/>
                    <a:gd name="connisteX3" fmla="*/ 760730 w 760730"/>
                    <a:gd name="connsiteY3" fmla="*/ 116339 h 317768"/>
                  </a:gdLst>
                  <a:ahLst/>
                  <a:cxnLst>
                    <a:cxn ang="0">
                      <a:pos x="connisteX0" y="connsiteY0"/>
                    </a:cxn>
                    <a:cxn ang="0">
                      <a:pos x="connisteX1" y="connsiteY1"/>
                    </a:cxn>
                    <a:cxn ang="0">
                      <a:pos x="connisteX2" y="connsiteY2"/>
                    </a:cxn>
                    <a:cxn ang="0">
                      <a:pos x="connisteX3" y="connsiteY3"/>
                    </a:cxn>
                  </a:cxnLst>
                  <a:rect l="l" t="t" r="r" b="b"/>
                  <a:pathLst>
                    <a:path w="760730" h="317769">
                      <a:moveTo>
                        <a:pt x="0" y="201429"/>
                      </a:moveTo>
                      <a:cubicBezTo>
                        <a:pt x="45720" y="155074"/>
                        <a:pt x="147955" y="-20821"/>
                        <a:pt x="256540" y="2039"/>
                      </a:cubicBezTo>
                      <a:cubicBezTo>
                        <a:pt x="365125" y="24899"/>
                        <a:pt x="440690" y="292869"/>
                        <a:pt x="541655" y="315729"/>
                      </a:cubicBezTo>
                      <a:cubicBezTo>
                        <a:pt x="642620" y="338589"/>
                        <a:pt x="722630" y="162694"/>
                        <a:pt x="760730" y="116339"/>
                      </a:cubicBezTo>
                    </a:path>
                  </a:pathLst>
                </a:custGeom>
                <a:noFill/>
                <a:ln w="38100">
                  <a:solidFill>
                    <a:schemeClr val="accent6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p>
                  <a:pPr algn="ctr"/>
                  <a:endParaRPr lang="zh-CN" altLang="en-US"/>
                </a:p>
              </p:txBody>
            </p:sp>
            <p:sp>
              <p:nvSpPr>
                <p:cNvPr id="284" name="任意多边形 283"/>
                <p:cNvSpPr/>
                <p:nvPr/>
              </p:nvSpPr>
              <p:spPr>
                <a:xfrm>
                  <a:off x="8152" y="5476"/>
                  <a:ext cx="585" cy="120"/>
                </a:xfrm>
                <a:custGeom>
                  <a:avLst/>
                  <a:gdLst>
                    <a:gd name="connisteX0" fmla="*/ 0 w 760730"/>
                    <a:gd name="connsiteY0" fmla="*/ 201429 h 317768"/>
                    <a:gd name="connisteX1" fmla="*/ 256540 w 760730"/>
                    <a:gd name="connsiteY1" fmla="*/ 2039 h 317768"/>
                    <a:gd name="connisteX2" fmla="*/ 541655 w 760730"/>
                    <a:gd name="connsiteY2" fmla="*/ 315729 h 317768"/>
                    <a:gd name="connisteX3" fmla="*/ 760730 w 760730"/>
                    <a:gd name="connsiteY3" fmla="*/ 116339 h 317768"/>
                  </a:gdLst>
                  <a:ahLst/>
                  <a:cxnLst>
                    <a:cxn ang="0">
                      <a:pos x="connisteX0" y="connsiteY0"/>
                    </a:cxn>
                    <a:cxn ang="0">
                      <a:pos x="connisteX1" y="connsiteY1"/>
                    </a:cxn>
                    <a:cxn ang="0">
                      <a:pos x="connisteX2" y="connsiteY2"/>
                    </a:cxn>
                    <a:cxn ang="0">
                      <a:pos x="connisteX3" y="connsiteY3"/>
                    </a:cxn>
                  </a:cxnLst>
                  <a:rect l="l" t="t" r="r" b="b"/>
                  <a:pathLst>
                    <a:path w="760730" h="317769">
                      <a:moveTo>
                        <a:pt x="0" y="201429"/>
                      </a:moveTo>
                      <a:cubicBezTo>
                        <a:pt x="45720" y="155074"/>
                        <a:pt x="147955" y="-20821"/>
                        <a:pt x="256540" y="2039"/>
                      </a:cubicBezTo>
                      <a:cubicBezTo>
                        <a:pt x="365125" y="24899"/>
                        <a:pt x="440690" y="292869"/>
                        <a:pt x="541655" y="315729"/>
                      </a:cubicBezTo>
                      <a:cubicBezTo>
                        <a:pt x="642620" y="338589"/>
                        <a:pt x="722630" y="162694"/>
                        <a:pt x="760730" y="116339"/>
                      </a:cubicBezTo>
                    </a:path>
                  </a:pathLst>
                </a:custGeom>
                <a:noFill/>
                <a:ln w="38100">
                  <a:solidFill>
                    <a:schemeClr val="accent6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p>
                  <a:pPr algn="ctr"/>
                  <a:endParaRPr lang="zh-CN" altLang="en-US"/>
                </a:p>
              </p:txBody>
            </p:sp>
            <p:sp>
              <p:nvSpPr>
                <p:cNvPr id="285" name="任意多边形 284"/>
                <p:cNvSpPr/>
                <p:nvPr/>
              </p:nvSpPr>
              <p:spPr>
                <a:xfrm>
                  <a:off x="8737" y="5448"/>
                  <a:ext cx="585" cy="120"/>
                </a:xfrm>
                <a:custGeom>
                  <a:avLst/>
                  <a:gdLst>
                    <a:gd name="connisteX0" fmla="*/ 0 w 760730"/>
                    <a:gd name="connsiteY0" fmla="*/ 201429 h 317768"/>
                    <a:gd name="connisteX1" fmla="*/ 256540 w 760730"/>
                    <a:gd name="connsiteY1" fmla="*/ 2039 h 317768"/>
                    <a:gd name="connisteX2" fmla="*/ 541655 w 760730"/>
                    <a:gd name="connsiteY2" fmla="*/ 315729 h 317768"/>
                    <a:gd name="connisteX3" fmla="*/ 760730 w 760730"/>
                    <a:gd name="connsiteY3" fmla="*/ 116339 h 317768"/>
                  </a:gdLst>
                  <a:ahLst/>
                  <a:cxnLst>
                    <a:cxn ang="0">
                      <a:pos x="connisteX0" y="connsiteY0"/>
                    </a:cxn>
                    <a:cxn ang="0">
                      <a:pos x="connisteX1" y="connsiteY1"/>
                    </a:cxn>
                    <a:cxn ang="0">
                      <a:pos x="connisteX2" y="connsiteY2"/>
                    </a:cxn>
                    <a:cxn ang="0">
                      <a:pos x="connisteX3" y="connsiteY3"/>
                    </a:cxn>
                  </a:cxnLst>
                  <a:rect l="l" t="t" r="r" b="b"/>
                  <a:pathLst>
                    <a:path w="760730" h="317769">
                      <a:moveTo>
                        <a:pt x="0" y="201429"/>
                      </a:moveTo>
                      <a:cubicBezTo>
                        <a:pt x="45720" y="155074"/>
                        <a:pt x="147955" y="-20821"/>
                        <a:pt x="256540" y="2039"/>
                      </a:cubicBezTo>
                      <a:cubicBezTo>
                        <a:pt x="365125" y="24899"/>
                        <a:pt x="440690" y="292869"/>
                        <a:pt x="541655" y="315729"/>
                      </a:cubicBezTo>
                      <a:cubicBezTo>
                        <a:pt x="642620" y="338589"/>
                        <a:pt x="722630" y="162694"/>
                        <a:pt x="760730" y="116339"/>
                      </a:cubicBezTo>
                    </a:path>
                  </a:pathLst>
                </a:custGeom>
                <a:noFill/>
                <a:ln w="38100">
                  <a:solidFill>
                    <a:schemeClr val="accent6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p>
                  <a:pPr algn="ctr"/>
                  <a:endParaRPr lang="zh-CN" altLang="en-US"/>
                </a:p>
              </p:txBody>
            </p:sp>
            <p:sp>
              <p:nvSpPr>
                <p:cNvPr id="286" name="任意多边形 285"/>
                <p:cNvSpPr/>
                <p:nvPr/>
              </p:nvSpPr>
              <p:spPr>
                <a:xfrm>
                  <a:off x="9322" y="5420"/>
                  <a:ext cx="585" cy="120"/>
                </a:xfrm>
                <a:custGeom>
                  <a:avLst/>
                  <a:gdLst>
                    <a:gd name="connisteX0" fmla="*/ 0 w 760730"/>
                    <a:gd name="connsiteY0" fmla="*/ 201429 h 317768"/>
                    <a:gd name="connisteX1" fmla="*/ 256540 w 760730"/>
                    <a:gd name="connsiteY1" fmla="*/ 2039 h 317768"/>
                    <a:gd name="connisteX2" fmla="*/ 541655 w 760730"/>
                    <a:gd name="connsiteY2" fmla="*/ 315729 h 317768"/>
                    <a:gd name="connisteX3" fmla="*/ 760730 w 760730"/>
                    <a:gd name="connsiteY3" fmla="*/ 116339 h 317768"/>
                  </a:gdLst>
                  <a:ahLst/>
                  <a:cxnLst>
                    <a:cxn ang="0">
                      <a:pos x="connisteX0" y="connsiteY0"/>
                    </a:cxn>
                    <a:cxn ang="0">
                      <a:pos x="connisteX1" y="connsiteY1"/>
                    </a:cxn>
                    <a:cxn ang="0">
                      <a:pos x="connisteX2" y="connsiteY2"/>
                    </a:cxn>
                    <a:cxn ang="0">
                      <a:pos x="connisteX3" y="connsiteY3"/>
                    </a:cxn>
                  </a:cxnLst>
                  <a:rect l="l" t="t" r="r" b="b"/>
                  <a:pathLst>
                    <a:path w="760730" h="317769">
                      <a:moveTo>
                        <a:pt x="0" y="201429"/>
                      </a:moveTo>
                      <a:cubicBezTo>
                        <a:pt x="45720" y="155074"/>
                        <a:pt x="147955" y="-20821"/>
                        <a:pt x="256540" y="2039"/>
                      </a:cubicBezTo>
                      <a:cubicBezTo>
                        <a:pt x="365125" y="24899"/>
                        <a:pt x="440690" y="292869"/>
                        <a:pt x="541655" y="315729"/>
                      </a:cubicBezTo>
                      <a:cubicBezTo>
                        <a:pt x="642620" y="338589"/>
                        <a:pt x="722630" y="162694"/>
                        <a:pt x="760730" y="116339"/>
                      </a:cubicBezTo>
                    </a:path>
                  </a:pathLst>
                </a:custGeom>
                <a:noFill/>
                <a:ln w="38100">
                  <a:solidFill>
                    <a:schemeClr val="accent6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p>
                  <a:pPr algn="ctr"/>
                  <a:endParaRPr lang="zh-CN" altLang="en-US"/>
                </a:p>
              </p:txBody>
            </p:sp>
            <p:sp>
              <p:nvSpPr>
                <p:cNvPr id="290" name="任意多边形 289"/>
                <p:cNvSpPr/>
                <p:nvPr/>
              </p:nvSpPr>
              <p:spPr>
                <a:xfrm>
                  <a:off x="9907" y="5392"/>
                  <a:ext cx="585" cy="120"/>
                </a:xfrm>
                <a:custGeom>
                  <a:avLst/>
                  <a:gdLst>
                    <a:gd name="connisteX0" fmla="*/ 0 w 760730"/>
                    <a:gd name="connsiteY0" fmla="*/ 201429 h 317768"/>
                    <a:gd name="connisteX1" fmla="*/ 256540 w 760730"/>
                    <a:gd name="connsiteY1" fmla="*/ 2039 h 317768"/>
                    <a:gd name="connisteX2" fmla="*/ 541655 w 760730"/>
                    <a:gd name="connsiteY2" fmla="*/ 315729 h 317768"/>
                    <a:gd name="connisteX3" fmla="*/ 760730 w 760730"/>
                    <a:gd name="connsiteY3" fmla="*/ 116339 h 317768"/>
                  </a:gdLst>
                  <a:ahLst/>
                  <a:cxnLst>
                    <a:cxn ang="0">
                      <a:pos x="connisteX0" y="connsiteY0"/>
                    </a:cxn>
                    <a:cxn ang="0">
                      <a:pos x="connisteX1" y="connsiteY1"/>
                    </a:cxn>
                    <a:cxn ang="0">
                      <a:pos x="connisteX2" y="connsiteY2"/>
                    </a:cxn>
                    <a:cxn ang="0">
                      <a:pos x="connisteX3" y="connsiteY3"/>
                    </a:cxn>
                  </a:cxnLst>
                  <a:rect l="l" t="t" r="r" b="b"/>
                  <a:pathLst>
                    <a:path w="760730" h="317769">
                      <a:moveTo>
                        <a:pt x="0" y="201429"/>
                      </a:moveTo>
                      <a:cubicBezTo>
                        <a:pt x="45720" y="155074"/>
                        <a:pt x="147955" y="-20821"/>
                        <a:pt x="256540" y="2039"/>
                      </a:cubicBezTo>
                      <a:cubicBezTo>
                        <a:pt x="365125" y="24899"/>
                        <a:pt x="440690" y="292869"/>
                        <a:pt x="541655" y="315729"/>
                      </a:cubicBezTo>
                      <a:cubicBezTo>
                        <a:pt x="642620" y="338589"/>
                        <a:pt x="722630" y="162694"/>
                        <a:pt x="760730" y="116339"/>
                      </a:cubicBezTo>
                    </a:path>
                  </a:pathLst>
                </a:custGeom>
                <a:noFill/>
                <a:ln w="38100">
                  <a:solidFill>
                    <a:schemeClr val="accent6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p>
                  <a:pPr algn="ctr"/>
                  <a:endParaRPr lang="zh-CN" altLang="en-US"/>
                </a:p>
              </p:txBody>
            </p:sp>
          </p:grpSp>
          <p:grpSp>
            <p:nvGrpSpPr>
              <p:cNvPr id="292" name="组合 291"/>
              <p:cNvGrpSpPr/>
              <p:nvPr/>
            </p:nvGrpSpPr>
            <p:grpSpPr>
              <a:xfrm rot="0" flipV="1">
                <a:off x="5337" y="8315"/>
                <a:ext cx="2924" cy="194"/>
                <a:chOff x="7567" y="5392"/>
                <a:chExt cx="2924" cy="232"/>
              </a:xfrm>
            </p:grpSpPr>
            <p:sp>
              <p:nvSpPr>
                <p:cNvPr id="293" name="任意多边形 292"/>
                <p:cNvSpPr/>
                <p:nvPr/>
              </p:nvSpPr>
              <p:spPr>
                <a:xfrm>
                  <a:off x="7567" y="5504"/>
                  <a:ext cx="585" cy="120"/>
                </a:xfrm>
                <a:custGeom>
                  <a:avLst/>
                  <a:gdLst>
                    <a:gd name="connisteX0" fmla="*/ 0 w 760730"/>
                    <a:gd name="connsiteY0" fmla="*/ 201429 h 317768"/>
                    <a:gd name="connisteX1" fmla="*/ 256540 w 760730"/>
                    <a:gd name="connsiteY1" fmla="*/ 2039 h 317768"/>
                    <a:gd name="connisteX2" fmla="*/ 541655 w 760730"/>
                    <a:gd name="connsiteY2" fmla="*/ 315729 h 317768"/>
                    <a:gd name="connisteX3" fmla="*/ 760730 w 760730"/>
                    <a:gd name="connsiteY3" fmla="*/ 116339 h 317768"/>
                  </a:gdLst>
                  <a:ahLst/>
                  <a:cxnLst>
                    <a:cxn ang="0">
                      <a:pos x="connisteX0" y="connsiteY0"/>
                    </a:cxn>
                    <a:cxn ang="0">
                      <a:pos x="connisteX1" y="connsiteY1"/>
                    </a:cxn>
                    <a:cxn ang="0">
                      <a:pos x="connisteX2" y="connsiteY2"/>
                    </a:cxn>
                    <a:cxn ang="0">
                      <a:pos x="connisteX3" y="connsiteY3"/>
                    </a:cxn>
                  </a:cxnLst>
                  <a:rect l="l" t="t" r="r" b="b"/>
                  <a:pathLst>
                    <a:path w="760730" h="317769">
                      <a:moveTo>
                        <a:pt x="0" y="201429"/>
                      </a:moveTo>
                      <a:cubicBezTo>
                        <a:pt x="45720" y="155074"/>
                        <a:pt x="147955" y="-20821"/>
                        <a:pt x="256540" y="2039"/>
                      </a:cubicBezTo>
                      <a:cubicBezTo>
                        <a:pt x="365125" y="24899"/>
                        <a:pt x="440690" y="292869"/>
                        <a:pt x="541655" y="315729"/>
                      </a:cubicBezTo>
                      <a:cubicBezTo>
                        <a:pt x="642620" y="338589"/>
                        <a:pt x="722630" y="162694"/>
                        <a:pt x="760730" y="116339"/>
                      </a:cubicBezTo>
                    </a:path>
                  </a:pathLst>
                </a:custGeom>
                <a:noFill/>
                <a:ln w="38100">
                  <a:solidFill>
                    <a:schemeClr val="accent4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p>
                  <a:pPr algn="ctr"/>
                  <a:endParaRPr lang="zh-CN" altLang="en-US"/>
                </a:p>
              </p:txBody>
            </p:sp>
            <p:sp>
              <p:nvSpPr>
                <p:cNvPr id="294" name="任意多边形 293"/>
                <p:cNvSpPr/>
                <p:nvPr/>
              </p:nvSpPr>
              <p:spPr>
                <a:xfrm>
                  <a:off x="8152" y="5476"/>
                  <a:ext cx="585" cy="120"/>
                </a:xfrm>
                <a:custGeom>
                  <a:avLst/>
                  <a:gdLst>
                    <a:gd name="connisteX0" fmla="*/ 0 w 760730"/>
                    <a:gd name="connsiteY0" fmla="*/ 201429 h 317768"/>
                    <a:gd name="connisteX1" fmla="*/ 256540 w 760730"/>
                    <a:gd name="connsiteY1" fmla="*/ 2039 h 317768"/>
                    <a:gd name="connisteX2" fmla="*/ 541655 w 760730"/>
                    <a:gd name="connsiteY2" fmla="*/ 315729 h 317768"/>
                    <a:gd name="connisteX3" fmla="*/ 760730 w 760730"/>
                    <a:gd name="connsiteY3" fmla="*/ 116339 h 317768"/>
                  </a:gdLst>
                  <a:ahLst/>
                  <a:cxnLst>
                    <a:cxn ang="0">
                      <a:pos x="connisteX0" y="connsiteY0"/>
                    </a:cxn>
                    <a:cxn ang="0">
                      <a:pos x="connisteX1" y="connsiteY1"/>
                    </a:cxn>
                    <a:cxn ang="0">
                      <a:pos x="connisteX2" y="connsiteY2"/>
                    </a:cxn>
                    <a:cxn ang="0">
                      <a:pos x="connisteX3" y="connsiteY3"/>
                    </a:cxn>
                  </a:cxnLst>
                  <a:rect l="l" t="t" r="r" b="b"/>
                  <a:pathLst>
                    <a:path w="760730" h="317769">
                      <a:moveTo>
                        <a:pt x="0" y="201429"/>
                      </a:moveTo>
                      <a:cubicBezTo>
                        <a:pt x="45720" y="155074"/>
                        <a:pt x="147955" y="-20821"/>
                        <a:pt x="256540" y="2039"/>
                      </a:cubicBezTo>
                      <a:cubicBezTo>
                        <a:pt x="365125" y="24899"/>
                        <a:pt x="440690" y="292869"/>
                        <a:pt x="541655" y="315729"/>
                      </a:cubicBezTo>
                      <a:cubicBezTo>
                        <a:pt x="642620" y="338589"/>
                        <a:pt x="722630" y="162694"/>
                        <a:pt x="760730" y="116339"/>
                      </a:cubicBezTo>
                    </a:path>
                  </a:pathLst>
                </a:custGeom>
                <a:noFill/>
                <a:ln w="38100">
                  <a:solidFill>
                    <a:schemeClr val="accent4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p>
                  <a:pPr algn="ctr"/>
                  <a:endParaRPr lang="zh-CN" altLang="en-US"/>
                </a:p>
              </p:txBody>
            </p:sp>
            <p:sp>
              <p:nvSpPr>
                <p:cNvPr id="295" name="任意多边形 294"/>
                <p:cNvSpPr/>
                <p:nvPr/>
              </p:nvSpPr>
              <p:spPr>
                <a:xfrm>
                  <a:off x="8737" y="5448"/>
                  <a:ext cx="585" cy="120"/>
                </a:xfrm>
                <a:custGeom>
                  <a:avLst/>
                  <a:gdLst>
                    <a:gd name="connisteX0" fmla="*/ 0 w 760730"/>
                    <a:gd name="connsiteY0" fmla="*/ 201429 h 317768"/>
                    <a:gd name="connisteX1" fmla="*/ 256540 w 760730"/>
                    <a:gd name="connsiteY1" fmla="*/ 2039 h 317768"/>
                    <a:gd name="connisteX2" fmla="*/ 541655 w 760730"/>
                    <a:gd name="connsiteY2" fmla="*/ 315729 h 317768"/>
                    <a:gd name="connisteX3" fmla="*/ 760730 w 760730"/>
                    <a:gd name="connsiteY3" fmla="*/ 116339 h 317768"/>
                  </a:gdLst>
                  <a:ahLst/>
                  <a:cxnLst>
                    <a:cxn ang="0">
                      <a:pos x="connisteX0" y="connsiteY0"/>
                    </a:cxn>
                    <a:cxn ang="0">
                      <a:pos x="connisteX1" y="connsiteY1"/>
                    </a:cxn>
                    <a:cxn ang="0">
                      <a:pos x="connisteX2" y="connsiteY2"/>
                    </a:cxn>
                    <a:cxn ang="0">
                      <a:pos x="connisteX3" y="connsiteY3"/>
                    </a:cxn>
                  </a:cxnLst>
                  <a:rect l="l" t="t" r="r" b="b"/>
                  <a:pathLst>
                    <a:path w="760730" h="317769">
                      <a:moveTo>
                        <a:pt x="0" y="201429"/>
                      </a:moveTo>
                      <a:cubicBezTo>
                        <a:pt x="45720" y="155074"/>
                        <a:pt x="147955" y="-20821"/>
                        <a:pt x="256540" y="2039"/>
                      </a:cubicBezTo>
                      <a:cubicBezTo>
                        <a:pt x="365125" y="24899"/>
                        <a:pt x="440690" y="292869"/>
                        <a:pt x="541655" y="315729"/>
                      </a:cubicBezTo>
                      <a:cubicBezTo>
                        <a:pt x="642620" y="338589"/>
                        <a:pt x="722630" y="162694"/>
                        <a:pt x="760730" y="116339"/>
                      </a:cubicBezTo>
                    </a:path>
                  </a:pathLst>
                </a:custGeom>
                <a:noFill/>
                <a:ln w="38100">
                  <a:solidFill>
                    <a:schemeClr val="accent4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p>
                  <a:pPr algn="ctr"/>
                  <a:endParaRPr lang="zh-CN" altLang="en-US"/>
                </a:p>
              </p:txBody>
            </p:sp>
            <p:sp>
              <p:nvSpPr>
                <p:cNvPr id="296" name="任意多边形 295"/>
                <p:cNvSpPr/>
                <p:nvPr/>
              </p:nvSpPr>
              <p:spPr>
                <a:xfrm>
                  <a:off x="9322" y="5420"/>
                  <a:ext cx="585" cy="120"/>
                </a:xfrm>
                <a:custGeom>
                  <a:avLst/>
                  <a:gdLst>
                    <a:gd name="connisteX0" fmla="*/ 0 w 760730"/>
                    <a:gd name="connsiteY0" fmla="*/ 201429 h 317768"/>
                    <a:gd name="connisteX1" fmla="*/ 256540 w 760730"/>
                    <a:gd name="connsiteY1" fmla="*/ 2039 h 317768"/>
                    <a:gd name="connisteX2" fmla="*/ 541655 w 760730"/>
                    <a:gd name="connsiteY2" fmla="*/ 315729 h 317768"/>
                    <a:gd name="connisteX3" fmla="*/ 760730 w 760730"/>
                    <a:gd name="connsiteY3" fmla="*/ 116339 h 317768"/>
                  </a:gdLst>
                  <a:ahLst/>
                  <a:cxnLst>
                    <a:cxn ang="0">
                      <a:pos x="connisteX0" y="connsiteY0"/>
                    </a:cxn>
                    <a:cxn ang="0">
                      <a:pos x="connisteX1" y="connsiteY1"/>
                    </a:cxn>
                    <a:cxn ang="0">
                      <a:pos x="connisteX2" y="connsiteY2"/>
                    </a:cxn>
                    <a:cxn ang="0">
                      <a:pos x="connisteX3" y="connsiteY3"/>
                    </a:cxn>
                  </a:cxnLst>
                  <a:rect l="l" t="t" r="r" b="b"/>
                  <a:pathLst>
                    <a:path w="760730" h="317769">
                      <a:moveTo>
                        <a:pt x="0" y="201429"/>
                      </a:moveTo>
                      <a:cubicBezTo>
                        <a:pt x="45720" y="155074"/>
                        <a:pt x="147955" y="-20821"/>
                        <a:pt x="256540" y="2039"/>
                      </a:cubicBezTo>
                      <a:cubicBezTo>
                        <a:pt x="365125" y="24899"/>
                        <a:pt x="440690" y="292869"/>
                        <a:pt x="541655" y="315729"/>
                      </a:cubicBezTo>
                      <a:cubicBezTo>
                        <a:pt x="642620" y="338589"/>
                        <a:pt x="722630" y="162694"/>
                        <a:pt x="760730" y="116339"/>
                      </a:cubicBezTo>
                    </a:path>
                  </a:pathLst>
                </a:custGeom>
                <a:noFill/>
                <a:ln w="38100">
                  <a:solidFill>
                    <a:schemeClr val="accent4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p>
                  <a:pPr algn="ctr"/>
                  <a:endParaRPr lang="zh-CN" altLang="en-US"/>
                </a:p>
              </p:txBody>
            </p:sp>
            <p:sp>
              <p:nvSpPr>
                <p:cNvPr id="297" name="任意多边形 296"/>
                <p:cNvSpPr/>
                <p:nvPr/>
              </p:nvSpPr>
              <p:spPr>
                <a:xfrm>
                  <a:off x="9907" y="5392"/>
                  <a:ext cx="585" cy="120"/>
                </a:xfrm>
                <a:custGeom>
                  <a:avLst/>
                  <a:gdLst>
                    <a:gd name="connisteX0" fmla="*/ 0 w 760730"/>
                    <a:gd name="connsiteY0" fmla="*/ 201429 h 317768"/>
                    <a:gd name="connisteX1" fmla="*/ 256540 w 760730"/>
                    <a:gd name="connsiteY1" fmla="*/ 2039 h 317768"/>
                    <a:gd name="connisteX2" fmla="*/ 541655 w 760730"/>
                    <a:gd name="connsiteY2" fmla="*/ 315729 h 317768"/>
                    <a:gd name="connisteX3" fmla="*/ 760730 w 760730"/>
                    <a:gd name="connsiteY3" fmla="*/ 116339 h 317768"/>
                  </a:gdLst>
                  <a:ahLst/>
                  <a:cxnLst>
                    <a:cxn ang="0">
                      <a:pos x="connisteX0" y="connsiteY0"/>
                    </a:cxn>
                    <a:cxn ang="0">
                      <a:pos x="connisteX1" y="connsiteY1"/>
                    </a:cxn>
                    <a:cxn ang="0">
                      <a:pos x="connisteX2" y="connsiteY2"/>
                    </a:cxn>
                    <a:cxn ang="0">
                      <a:pos x="connisteX3" y="connsiteY3"/>
                    </a:cxn>
                  </a:cxnLst>
                  <a:rect l="l" t="t" r="r" b="b"/>
                  <a:pathLst>
                    <a:path w="760730" h="317769">
                      <a:moveTo>
                        <a:pt x="0" y="201429"/>
                      </a:moveTo>
                      <a:cubicBezTo>
                        <a:pt x="45720" y="155074"/>
                        <a:pt x="147955" y="-20821"/>
                        <a:pt x="256540" y="2039"/>
                      </a:cubicBezTo>
                      <a:cubicBezTo>
                        <a:pt x="365125" y="24899"/>
                        <a:pt x="440690" y="292869"/>
                        <a:pt x="541655" y="315729"/>
                      </a:cubicBezTo>
                      <a:cubicBezTo>
                        <a:pt x="642620" y="338589"/>
                        <a:pt x="722630" y="162694"/>
                        <a:pt x="760730" y="116339"/>
                      </a:cubicBezTo>
                    </a:path>
                  </a:pathLst>
                </a:custGeom>
                <a:noFill/>
                <a:ln w="38100">
                  <a:solidFill>
                    <a:schemeClr val="accent4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p>
                  <a:pPr algn="ctr"/>
                  <a:endParaRPr lang="zh-CN" altLang="en-US"/>
                </a:p>
              </p:txBody>
            </p:sp>
          </p:grpSp>
        </p:grpSp>
        <p:grpSp>
          <p:nvGrpSpPr>
            <p:cNvPr id="22" name="组合 21"/>
            <p:cNvGrpSpPr/>
            <p:nvPr/>
          </p:nvGrpSpPr>
          <p:grpSpPr>
            <a:xfrm rot="0">
              <a:off x="4127" y="7088"/>
              <a:ext cx="2277" cy="248"/>
              <a:chOff x="5334" y="8297"/>
              <a:chExt cx="2927" cy="248"/>
            </a:xfrm>
          </p:grpSpPr>
          <p:grpSp>
            <p:nvGrpSpPr>
              <p:cNvPr id="23" name="组合 22"/>
              <p:cNvGrpSpPr/>
              <p:nvPr/>
            </p:nvGrpSpPr>
            <p:grpSpPr>
              <a:xfrm rot="180000">
                <a:off x="5334" y="8297"/>
                <a:ext cx="2924" cy="248"/>
                <a:chOff x="7567" y="5392"/>
                <a:chExt cx="2924" cy="232"/>
              </a:xfrm>
            </p:grpSpPr>
            <p:sp>
              <p:nvSpPr>
                <p:cNvPr id="24" name="任意多边形 23"/>
                <p:cNvSpPr/>
                <p:nvPr/>
              </p:nvSpPr>
              <p:spPr>
                <a:xfrm>
                  <a:off x="7567" y="5504"/>
                  <a:ext cx="585" cy="120"/>
                </a:xfrm>
                <a:custGeom>
                  <a:avLst/>
                  <a:gdLst>
                    <a:gd name="connisteX0" fmla="*/ 0 w 760730"/>
                    <a:gd name="connsiteY0" fmla="*/ 201429 h 317768"/>
                    <a:gd name="connisteX1" fmla="*/ 256540 w 760730"/>
                    <a:gd name="connsiteY1" fmla="*/ 2039 h 317768"/>
                    <a:gd name="connisteX2" fmla="*/ 541655 w 760730"/>
                    <a:gd name="connsiteY2" fmla="*/ 315729 h 317768"/>
                    <a:gd name="connisteX3" fmla="*/ 760730 w 760730"/>
                    <a:gd name="connsiteY3" fmla="*/ 116339 h 317768"/>
                  </a:gdLst>
                  <a:ahLst/>
                  <a:cxnLst>
                    <a:cxn ang="0">
                      <a:pos x="connisteX0" y="connsiteY0"/>
                    </a:cxn>
                    <a:cxn ang="0">
                      <a:pos x="connisteX1" y="connsiteY1"/>
                    </a:cxn>
                    <a:cxn ang="0">
                      <a:pos x="connisteX2" y="connsiteY2"/>
                    </a:cxn>
                    <a:cxn ang="0">
                      <a:pos x="connisteX3" y="connsiteY3"/>
                    </a:cxn>
                  </a:cxnLst>
                  <a:rect l="l" t="t" r="r" b="b"/>
                  <a:pathLst>
                    <a:path w="760730" h="317769">
                      <a:moveTo>
                        <a:pt x="0" y="201429"/>
                      </a:moveTo>
                      <a:cubicBezTo>
                        <a:pt x="45720" y="155074"/>
                        <a:pt x="147955" y="-20821"/>
                        <a:pt x="256540" y="2039"/>
                      </a:cubicBezTo>
                      <a:cubicBezTo>
                        <a:pt x="365125" y="24899"/>
                        <a:pt x="440690" y="292869"/>
                        <a:pt x="541655" y="315729"/>
                      </a:cubicBezTo>
                      <a:cubicBezTo>
                        <a:pt x="642620" y="338589"/>
                        <a:pt x="722630" y="162694"/>
                        <a:pt x="760730" y="116339"/>
                      </a:cubicBezTo>
                    </a:path>
                  </a:pathLst>
                </a:custGeom>
                <a:noFill/>
                <a:ln w="38100">
                  <a:solidFill>
                    <a:schemeClr val="accent6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p>
                  <a:pPr algn="ctr"/>
                  <a:endParaRPr lang="zh-CN" altLang="en-US"/>
                </a:p>
              </p:txBody>
            </p:sp>
            <p:sp>
              <p:nvSpPr>
                <p:cNvPr id="25" name="任意多边形 24"/>
                <p:cNvSpPr/>
                <p:nvPr/>
              </p:nvSpPr>
              <p:spPr>
                <a:xfrm>
                  <a:off x="8152" y="5476"/>
                  <a:ext cx="585" cy="120"/>
                </a:xfrm>
                <a:custGeom>
                  <a:avLst/>
                  <a:gdLst>
                    <a:gd name="connisteX0" fmla="*/ 0 w 760730"/>
                    <a:gd name="connsiteY0" fmla="*/ 201429 h 317768"/>
                    <a:gd name="connisteX1" fmla="*/ 256540 w 760730"/>
                    <a:gd name="connsiteY1" fmla="*/ 2039 h 317768"/>
                    <a:gd name="connisteX2" fmla="*/ 541655 w 760730"/>
                    <a:gd name="connsiteY2" fmla="*/ 315729 h 317768"/>
                    <a:gd name="connisteX3" fmla="*/ 760730 w 760730"/>
                    <a:gd name="connsiteY3" fmla="*/ 116339 h 317768"/>
                  </a:gdLst>
                  <a:ahLst/>
                  <a:cxnLst>
                    <a:cxn ang="0">
                      <a:pos x="connisteX0" y="connsiteY0"/>
                    </a:cxn>
                    <a:cxn ang="0">
                      <a:pos x="connisteX1" y="connsiteY1"/>
                    </a:cxn>
                    <a:cxn ang="0">
                      <a:pos x="connisteX2" y="connsiteY2"/>
                    </a:cxn>
                    <a:cxn ang="0">
                      <a:pos x="connisteX3" y="connsiteY3"/>
                    </a:cxn>
                  </a:cxnLst>
                  <a:rect l="l" t="t" r="r" b="b"/>
                  <a:pathLst>
                    <a:path w="760730" h="317769">
                      <a:moveTo>
                        <a:pt x="0" y="201429"/>
                      </a:moveTo>
                      <a:cubicBezTo>
                        <a:pt x="45720" y="155074"/>
                        <a:pt x="147955" y="-20821"/>
                        <a:pt x="256540" y="2039"/>
                      </a:cubicBezTo>
                      <a:cubicBezTo>
                        <a:pt x="365125" y="24899"/>
                        <a:pt x="440690" y="292869"/>
                        <a:pt x="541655" y="315729"/>
                      </a:cubicBezTo>
                      <a:cubicBezTo>
                        <a:pt x="642620" y="338589"/>
                        <a:pt x="722630" y="162694"/>
                        <a:pt x="760730" y="116339"/>
                      </a:cubicBezTo>
                    </a:path>
                  </a:pathLst>
                </a:custGeom>
                <a:noFill/>
                <a:ln w="38100">
                  <a:solidFill>
                    <a:schemeClr val="accent6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p>
                  <a:pPr algn="ctr"/>
                  <a:endParaRPr lang="zh-CN" altLang="en-US"/>
                </a:p>
              </p:txBody>
            </p:sp>
            <p:sp>
              <p:nvSpPr>
                <p:cNvPr id="26" name="任意多边形 25"/>
                <p:cNvSpPr/>
                <p:nvPr/>
              </p:nvSpPr>
              <p:spPr>
                <a:xfrm>
                  <a:off x="8737" y="5448"/>
                  <a:ext cx="585" cy="120"/>
                </a:xfrm>
                <a:custGeom>
                  <a:avLst/>
                  <a:gdLst>
                    <a:gd name="connisteX0" fmla="*/ 0 w 760730"/>
                    <a:gd name="connsiteY0" fmla="*/ 201429 h 317768"/>
                    <a:gd name="connisteX1" fmla="*/ 256540 w 760730"/>
                    <a:gd name="connsiteY1" fmla="*/ 2039 h 317768"/>
                    <a:gd name="connisteX2" fmla="*/ 541655 w 760730"/>
                    <a:gd name="connsiteY2" fmla="*/ 315729 h 317768"/>
                    <a:gd name="connisteX3" fmla="*/ 760730 w 760730"/>
                    <a:gd name="connsiteY3" fmla="*/ 116339 h 317768"/>
                  </a:gdLst>
                  <a:ahLst/>
                  <a:cxnLst>
                    <a:cxn ang="0">
                      <a:pos x="connisteX0" y="connsiteY0"/>
                    </a:cxn>
                    <a:cxn ang="0">
                      <a:pos x="connisteX1" y="connsiteY1"/>
                    </a:cxn>
                    <a:cxn ang="0">
                      <a:pos x="connisteX2" y="connsiteY2"/>
                    </a:cxn>
                    <a:cxn ang="0">
                      <a:pos x="connisteX3" y="connsiteY3"/>
                    </a:cxn>
                  </a:cxnLst>
                  <a:rect l="l" t="t" r="r" b="b"/>
                  <a:pathLst>
                    <a:path w="760730" h="317769">
                      <a:moveTo>
                        <a:pt x="0" y="201429"/>
                      </a:moveTo>
                      <a:cubicBezTo>
                        <a:pt x="45720" y="155074"/>
                        <a:pt x="147955" y="-20821"/>
                        <a:pt x="256540" y="2039"/>
                      </a:cubicBezTo>
                      <a:cubicBezTo>
                        <a:pt x="365125" y="24899"/>
                        <a:pt x="440690" y="292869"/>
                        <a:pt x="541655" y="315729"/>
                      </a:cubicBezTo>
                      <a:cubicBezTo>
                        <a:pt x="642620" y="338589"/>
                        <a:pt x="722630" y="162694"/>
                        <a:pt x="760730" y="116339"/>
                      </a:cubicBezTo>
                    </a:path>
                  </a:pathLst>
                </a:custGeom>
                <a:noFill/>
                <a:ln w="38100">
                  <a:solidFill>
                    <a:schemeClr val="accent6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p>
                  <a:pPr algn="ctr"/>
                  <a:endParaRPr lang="zh-CN" altLang="en-US"/>
                </a:p>
              </p:txBody>
            </p:sp>
            <p:sp>
              <p:nvSpPr>
                <p:cNvPr id="27" name="任意多边形 26"/>
                <p:cNvSpPr/>
                <p:nvPr/>
              </p:nvSpPr>
              <p:spPr>
                <a:xfrm>
                  <a:off x="9322" y="5420"/>
                  <a:ext cx="585" cy="120"/>
                </a:xfrm>
                <a:custGeom>
                  <a:avLst/>
                  <a:gdLst>
                    <a:gd name="connisteX0" fmla="*/ 0 w 760730"/>
                    <a:gd name="connsiteY0" fmla="*/ 201429 h 317768"/>
                    <a:gd name="connisteX1" fmla="*/ 256540 w 760730"/>
                    <a:gd name="connsiteY1" fmla="*/ 2039 h 317768"/>
                    <a:gd name="connisteX2" fmla="*/ 541655 w 760730"/>
                    <a:gd name="connsiteY2" fmla="*/ 315729 h 317768"/>
                    <a:gd name="connisteX3" fmla="*/ 760730 w 760730"/>
                    <a:gd name="connsiteY3" fmla="*/ 116339 h 317768"/>
                  </a:gdLst>
                  <a:ahLst/>
                  <a:cxnLst>
                    <a:cxn ang="0">
                      <a:pos x="connisteX0" y="connsiteY0"/>
                    </a:cxn>
                    <a:cxn ang="0">
                      <a:pos x="connisteX1" y="connsiteY1"/>
                    </a:cxn>
                    <a:cxn ang="0">
                      <a:pos x="connisteX2" y="connsiteY2"/>
                    </a:cxn>
                    <a:cxn ang="0">
                      <a:pos x="connisteX3" y="connsiteY3"/>
                    </a:cxn>
                  </a:cxnLst>
                  <a:rect l="l" t="t" r="r" b="b"/>
                  <a:pathLst>
                    <a:path w="760730" h="317769">
                      <a:moveTo>
                        <a:pt x="0" y="201429"/>
                      </a:moveTo>
                      <a:cubicBezTo>
                        <a:pt x="45720" y="155074"/>
                        <a:pt x="147955" y="-20821"/>
                        <a:pt x="256540" y="2039"/>
                      </a:cubicBezTo>
                      <a:cubicBezTo>
                        <a:pt x="365125" y="24899"/>
                        <a:pt x="440690" y="292869"/>
                        <a:pt x="541655" y="315729"/>
                      </a:cubicBezTo>
                      <a:cubicBezTo>
                        <a:pt x="642620" y="338589"/>
                        <a:pt x="722630" y="162694"/>
                        <a:pt x="760730" y="116339"/>
                      </a:cubicBezTo>
                    </a:path>
                  </a:pathLst>
                </a:custGeom>
                <a:noFill/>
                <a:ln w="38100">
                  <a:solidFill>
                    <a:schemeClr val="accent6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p>
                  <a:pPr algn="ctr"/>
                  <a:endParaRPr lang="zh-CN" altLang="en-US"/>
                </a:p>
              </p:txBody>
            </p:sp>
            <p:sp>
              <p:nvSpPr>
                <p:cNvPr id="28" name="任意多边形 27"/>
                <p:cNvSpPr/>
                <p:nvPr/>
              </p:nvSpPr>
              <p:spPr>
                <a:xfrm>
                  <a:off x="9907" y="5392"/>
                  <a:ext cx="585" cy="120"/>
                </a:xfrm>
                <a:custGeom>
                  <a:avLst/>
                  <a:gdLst>
                    <a:gd name="connisteX0" fmla="*/ 0 w 760730"/>
                    <a:gd name="connsiteY0" fmla="*/ 201429 h 317768"/>
                    <a:gd name="connisteX1" fmla="*/ 256540 w 760730"/>
                    <a:gd name="connsiteY1" fmla="*/ 2039 h 317768"/>
                    <a:gd name="connisteX2" fmla="*/ 541655 w 760730"/>
                    <a:gd name="connsiteY2" fmla="*/ 315729 h 317768"/>
                    <a:gd name="connisteX3" fmla="*/ 760730 w 760730"/>
                    <a:gd name="connsiteY3" fmla="*/ 116339 h 317768"/>
                  </a:gdLst>
                  <a:ahLst/>
                  <a:cxnLst>
                    <a:cxn ang="0">
                      <a:pos x="connisteX0" y="connsiteY0"/>
                    </a:cxn>
                    <a:cxn ang="0">
                      <a:pos x="connisteX1" y="connsiteY1"/>
                    </a:cxn>
                    <a:cxn ang="0">
                      <a:pos x="connisteX2" y="connsiteY2"/>
                    </a:cxn>
                    <a:cxn ang="0">
                      <a:pos x="connisteX3" y="connsiteY3"/>
                    </a:cxn>
                  </a:cxnLst>
                  <a:rect l="l" t="t" r="r" b="b"/>
                  <a:pathLst>
                    <a:path w="760730" h="317769">
                      <a:moveTo>
                        <a:pt x="0" y="201429"/>
                      </a:moveTo>
                      <a:cubicBezTo>
                        <a:pt x="45720" y="155074"/>
                        <a:pt x="147955" y="-20821"/>
                        <a:pt x="256540" y="2039"/>
                      </a:cubicBezTo>
                      <a:cubicBezTo>
                        <a:pt x="365125" y="24899"/>
                        <a:pt x="440690" y="292869"/>
                        <a:pt x="541655" y="315729"/>
                      </a:cubicBezTo>
                      <a:cubicBezTo>
                        <a:pt x="642620" y="338589"/>
                        <a:pt x="722630" y="162694"/>
                        <a:pt x="760730" y="116339"/>
                      </a:cubicBezTo>
                    </a:path>
                  </a:pathLst>
                </a:custGeom>
                <a:noFill/>
                <a:ln w="38100">
                  <a:solidFill>
                    <a:schemeClr val="accent6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p>
                  <a:pPr algn="ctr"/>
                  <a:endParaRPr lang="zh-CN" altLang="en-US"/>
                </a:p>
              </p:txBody>
            </p:sp>
          </p:grpSp>
          <p:grpSp>
            <p:nvGrpSpPr>
              <p:cNvPr id="29" name="组合 28"/>
              <p:cNvGrpSpPr/>
              <p:nvPr/>
            </p:nvGrpSpPr>
            <p:grpSpPr>
              <a:xfrm rot="0" flipV="1">
                <a:off x="5337" y="8315"/>
                <a:ext cx="2924" cy="194"/>
                <a:chOff x="7567" y="5392"/>
                <a:chExt cx="2924" cy="232"/>
              </a:xfrm>
            </p:grpSpPr>
            <p:sp>
              <p:nvSpPr>
                <p:cNvPr id="30" name="任意多边形 29"/>
                <p:cNvSpPr/>
                <p:nvPr/>
              </p:nvSpPr>
              <p:spPr>
                <a:xfrm>
                  <a:off x="7567" y="5504"/>
                  <a:ext cx="585" cy="120"/>
                </a:xfrm>
                <a:custGeom>
                  <a:avLst/>
                  <a:gdLst>
                    <a:gd name="connisteX0" fmla="*/ 0 w 760730"/>
                    <a:gd name="connsiteY0" fmla="*/ 201429 h 317768"/>
                    <a:gd name="connisteX1" fmla="*/ 256540 w 760730"/>
                    <a:gd name="connsiteY1" fmla="*/ 2039 h 317768"/>
                    <a:gd name="connisteX2" fmla="*/ 541655 w 760730"/>
                    <a:gd name="connsiteY2" fmla="*/ 315729 h 317768"/>
                    <a:gd name="connisteX3" fmla="*/ 760730 w 760730"/>
                    <a:gd name="connsiteY3" fmla="*/ 116339 h 317768"/>
                  </a:gdLst>
                  <a:ahLst/>
                  <a:cxnLst>
                    <a:cxn ang="0">
                      <a:pos x="connisteX0" y="connsiteY0"/>
                    </a:cxn>
                    <a:cxn ang="0">
                      <a:pos x="connisteX1" y="connsiteY1"/>
                    </a:cxn>
                    <a:cxn ang="0">
                      <a:pos x="connisteX2" y="connsiteY2"/>
                    </a:cxn>
                    <a:cxn ang="0">
                      <a:pos x="connisteX3" y="connsiteY3"/>
                    </a:cxn>
                  </a:cxnLst>
                  <a:rect l="l" t="t" r="r" b="b"/>
                  <a:pathLst>
                    <a:path w="760730" h="317769">
                      <a:moveTo>
                        <a:pt x="0" y="201429"/>
                      </a:moveTo>
                      <a:cubicBezTo>
                        <a:pt x="45720" y="155074"/>
                        <a:pt x="147955" y="-20821"/>
                        <a:pt x="256540" y="2039"/>
                      </a:cubicBezTo>
                      <a:cubicBezTo>
                        <a:pt x="365125" y="24899"/>
                        <a:pt x="440690" y="292869"/>
                        <a:pt x="541655" y="315729"/>
                      </a:cubicBezTo>
                      <a:cubicBezTo>
                        <a:pt x="642620" y="338589"/>
                        <a:pt x="722630" y="162694"/>
                        <a:pt x="760730" y="116339"/>
                      </a:cubicBezTo>
                    </a:path>
                  </a:pathLst>
                </a:custGeom>
                <a:noFill/>
                <a:ln w="38100">
                  <a:solidFill>
                    <a:schemeClr val="accent4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p>
                  <a:pPr algn="ctr"/>
                  <a:endParaRPr lang="zh-CN" altLang="en-US"/>
                </a:p>
              </p:txBody>
            </p:sp>
            <p:sp>
              <p:nvSpPr>
                <p:cNvPr id="31" name="任意多边形 30"/>
                <p:cNvSpPr/>
                <p:nvPr/>
              </p:nvSpPr>
              <p:spPr>
                <a:xfrm>
                  <a:off x="8152" y="5476"/>
                  <a:ext cx="585" cy="120"/>
                </a:xfrm>
                <a:custGeom>
                  <a:avLst/>
                  <a:gdLst>
                    <a:gd name="connisteX0" fmla="*/ 0 w 760730"/>
                    <a:gd name="connsiteY0" fmla="*/ 201429 h 317768"/>
                    <a:gd name="connisteX1" fmla="*/ 256540 w 760730"/>
                    <a:gd name="connsiteY1" fmla="*/ 2039 h 317768"/>
                    <a:gd name="connisteX2" fmla="*/ 541655 w 760730"/>
                    <a:gd name="connsiteY2" fmla="*/ 315729 h 317768"/>
                    <a:gd name="connisteX3" fmla="*/ 760730 w 760730"/>
                    <a:gd name="connsiteY3" fmla="*/ 116339 h 317768"/>
                  </a:gdLst>
                  <a:ahLst/>
                  <a:cxnLst>
                    <a:cxn ang="0">
                      <a:pos x="connisteX0" y="connsiteY0"/>
                    </a:cxn>
                    <a:cxn ang="0">
                      <a:pos x="connisteX1" y="connsiteY1"/>
                    </a:cxn>
                    <a:cxn ang="0">
                      <a:pos x="connisteX2" y="connsiteY2"/>
                    </a:cxn>
                    <a:cxn ang="0">
                      <a:pos x="connisteX3" y="connsiteY3"/>
                    </a:cxn>
                  </a:cxnLst>
                  <a:rect l="l" t="t" r="r" b="b"/>
                  <a:pathLst>
                    <a:path w="760730" h="317769">
                      <a:moveTo>
                        <a:pt x="0" y="201429"/>
                      </a:moveTo>
                      <a:cubicBezTo>
                        <a:pt x="45720" y="155074"/>
                        <a:pt x="147955" y="-20821"/>
                        <a:pt x="256540" y="2039"/>
                      </a:cubicBezTo>
                      <a:cubicBezTo>
                        <a:pt x="365125" y="24899"/>
                        <a:pt x="440690" y="292869"/>
                        <a:pt x="541655" y="315729"/>
                      </a:cubicBezTo>
                      <a:cubicBezTo>
                        <a:pt x="642620" y="338589"/>
                        <a:pt x="722630" y="162694"/>
                        <a:pt x="760730" y="116339"/>
                      </a:cubicBezTo>
                    </a:path>
                  </a:pathLst>
                </a:custGeom>
                <a:noFill/>
                <a:ln w="38100">
                  <a:solidFill>
                    <a:schemeClr val="accent4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p>
                  <a:pPr algn="ctr"/>
                  <a:endParaRPr lang="zh-CN" altLang="en-US"/>
                </a:p>
              </p:txBody>
            </p:sp>
            <p:sp>
              <p:nvSpPr>
                <p:cNvPr id="32" name="任意多边形 31"/>
                <p:cNvSpPr/>
                <p:nvPr/>
              </p:nvSpPr>
              <p:spPr>
                <a:xfrm>
                  <a:off x="8737" y="5448"/>
                  <a:ext cx="585" cy="120"/>
                </a:xfrm>
                <a:custGeom>
                  <a:avLst/>
                  <a:gdLst>
                    <a:gd name="connisteX0" fmla="*/ 0 w 760730"/>
                    <a:gd name="connsiteY0" fmla="*/ 201429 h 317768"/>
                    <a:gd name="connisteX1" fmla="*/ 256540 w 760730"/>
                    <a:gd name="connsiteY1" fmla="*/ 2039 h 317768"/>
                    <a:gd name="connisteX2" fmla="*/ 541655 w 760730"/>
                    <a:gd name="connsiteY2" fmla="*/ 315729 h 317768"/>
                    <a:gd name="connisteX3" fmla="*/ 760730 w 760730"/>
                    <a:gd name="connsiteY3" fmla="*/ 116339 h 317768"/>
                  </a:gdLst>
                  <a:ahLst/>
                  <a:cxnLst>
                    <a:cxn ang="0">
                      <a:pos x="connisteX0" y="connsiteY0"/>
                    </a:cxn>
                    <a:cxn ang="0">
                      <a:pos x="connisteX1" y="connsiteY1"/>
                    </a:cxn>
                    <a:cxn ang="0">
                      <a:pos x="connisteX2" y="connsiteY2"/>
                    </a:cxn>
                    <a:cxn ang="0">
                      <a:pos x="connisteX3" y="connsiteY3"/>
                    </a:cxn>
                  </a:cxnLst>
                  <a:rect l="l" t="t" r="r" b="b"/>
                  <a:pathLst>
                    <a:path w="760730" h="317769">
                      <a:moveTo>
                        <a:pt x="0" y="201429"/>
                      </a:moveTo>
                      <a:cubicBezTo>
                        <a:pt x="45720" y="155074"/>
                        <a:pt x="147955" y="-20821"/>
                        <a:pt x="256540" y="2039"/>
                      </a:cubicBezTo>
                      <a:cubicBezTo>
                        <a:pt x="365125" y="24899"/>
                        <a:pt x="440690" y="292869"/>
                        <a:pt x="541655" y="315729"/>
                      </a:cubicBezTo>
                      <a:cubicBezTo>
                        <a:pt x="642620" y="338589"/>
                        <a:pt x="722630" y="162694"/>
                        <a:pt x="760730" y="116339"/>
                      </a:cubicBezTo>
                    </a:path>
                  </a:pathLst>
                </a:custGeom>
                <a:noFill/>
                <a:ln w="38100">
                  <a:solidFill>
                    <a:schemeClr val="accent4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p>
                  <a:pPr algn="ctr"/>
                  <a:endParaRPr lang="zh-CN" altLang="en-US"/>
                </a:p>
              </p:txBody>
            </p:sp>
            <p:sp>
              <p:nvSpPr>
                <p:cNvPr id="33" name="任意多边形 32"/>
                <p:cNvSpPr/>
                <p:nvPr/>
              </p:nvSpPr>
              <p:spPr>
                <a:xfrm>
                  <a:off x="9322" y="5420"/>
                  <a:ext cx="585" cy="120"/>
                </a:xfrm>
                <a:custGeom>
                  <a:avLst/>
                  <a:gdLst>
                    <a:gd name="connisteX0" fmla="*/ 0 w 760730"/>
                    <a:gd name="connsiteY0" fmla="*/ 201429 h 317768"/>
                    <a:gd name="connisteX1" fmla="*/ 256540 w 760730"/>
                    <a:gd name="connsiteY1" fmla="*/ 2039 h 317768"/>
                    <a:gd name="connisteX2" fmla="*/ 541655 w 760730"/>
                    <a:gd name="connsiteY2" fmla="*/ 315729 h 317768"/>
                    <a:gd name="connisteX3" fmla="*/ 760730 w 760730"/>
                    <a:gd name="connsiteY3" fmla="*/ 116339 h 317768"/>
                  </a:gdLst>
                  <a:ahLst/>
                  <a:cxnLst>
                    <a:cxn ang="0">
                      <a:pos x="connisteX0" y="connsiteY0"/>
                    </a:cxn>
                    <a:cxn ang="0">
                      <a:pos x="connisteX1" y="connsiteY1"/>
                    </a:cxn>
                    <a:cxn ang="0">
                      <a:pos x="connisteX2" y="connsiteY2"/>
                    </a:cxn>
                    <a:cxn ang="0">
                      <a:pos x="connisteX3" y="connsiteY3"/>
                    </a:cxn>
                  </a:cxnLst>
                  <a:rect l="l" t="t" r="r" b="b"/>
                  <a:pathLst>
                    <a:path w="760730" h="317769">
                      <a:moveTo>
                        <a:pt x="0" y="201429"/>
                      </a:moveTo>
                      <a:cubicBezTo>
                        <a:pt x="45720" y="155074"/>
                        <a:pt x="147955" y="-20821"/>
                        <a:pt x="256540" y="2039"/>
                      </a:cubicBezTo>
                      <a:cubicBezTo>
                        <a:pt x="365125" y="24899"/>
                        <a:pt x="440690" y="292869"/>
                        <a:pt x="541655" y="315729"/>
                      </a:cubicBezTo>
                      <a:cubicBezTo>
                        <a:pt x="642620" y="338589"/>
                        <a:pt x="722630" y="162694"/>
                        <a:pt x="760730" y="116339"/>
                      </a:cubicBezTo>
                    </a:path>
                  </a:pathLst>
                </a:custGeom>
                <a:noFill/>
                <a:ln w="38100">
                  <a:solidFill>
                    <a:schemeClr val="accent4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p>
                  <a:pPr algn="ctr"/>
                  <a:endParaRPr lang="zh-CN" altLang="en-US"/>
                </a:p>
              </p:txBody>
            </p:sp>
            <p:sp>
              <p:nvSpPr>
                <p:cNvPr id="34" name="任意多边形 33"/>
                <p:cNvSpPr/>
                <p:nvPr/>
              </p:nvSpPr>
              <p:spPr>
                <a:xfrm>
                  <a:off x="9907" y="5392"/>
                  <a:ext cx="585" cy="120"/>
                </a:xfrm>
                <a:custGeom>
                  <a:avLst/>
                  <a:gdLst>
                    <a:gd name="connisteX0" fmla="*/ 0 w 760730"/>
                    <a:gd name="connsiteY0" fmla="*/ 201429 h 317768"/>
                    <a:gd name="connisteX1" fmla="*/ 256540 w 760730"/>
                    <a:gd name="connsiteY1" fmla="*/ 2039 h 317768"/>
                    <a:gd name="connisteX2" fmla="*/ 541655 w 760730"/>
                    <a:gd name="connsiteY2" fmla="*/ 315729 h 317768"/>
                    <a:gd name="connisteX3" fmla="*/ 760730 w 760730"/>
                    <a:gd name="connsiteY3" fmla="*/ 116339 h 317768"/>
                  </a:gdLst>
                  <a:ahLst/>
                  <a:cxnLst>
                    <a:cxn ang="0">
                      <a:pos x="connisteX0" y="connsiteY0"/>
                    </a:cxn>
                    <a:cxn ang="0">
                      <a:pos x="connisteX1" y="connsiteY1"/>
                    </a:cxn>
                    <a:cxn ang="0">
                      <a:pos x="connisteX2" y="connsiteY2"/>
                    </a:cxn>
                    <a:cxn ang="0">
                      <a:pos x="connisteX3" y="connsiteY3"/>
                    </a:cxn>
                  </a:cxnLst>
                  <a:rect l="l" t="t" r="r" b="b"/>
                  <a:pathLst>
                    <a:path w="760730" h="317769">
                      <a:moveTo>
                        <a:pt x="0" y="201429"/>
                      </a:moveTo>
                      <a:cubicBezTo>
                        <a:pt x="45720" y="155074"/>
                        <a:pt x="147955" y="-20821"/>
                        <a:pt x="256540" y="2039"/>
                      </a:cubicBezTo>
                      <a:cubicBezTo>
                        <a:pt x="365125" y="24899"/>
                        <a:pt x="440690" y="292869"/>
                        <a:pt x="541655" y="315729"/>
                      </a:cubicBezTo>
                      <a:cubicBezTo>
                        <a:pt x="642620" y="338589"/>
                        <a:pt x="722630" y="162694"/>
                        <a:pt x="760730" y="116339"/>
                      </a:cubicBezTo>
                    </a:path>
                  </a:pathLst>
                </a:custGeom>
                <a:noFill/>
                <a:ln w="38100">
                  <a:solidFill>
                    <a:schemeClr val="accent4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p>
                  <a:pPr algn="ctr"/>
                  <a:endParaRPr lang="zh-CN" altLang="en-US"/>
                </a:p>
              </p:txBody>
            </p:sp>
          </p:grpSp>
        </p:grpSp>
        <p:cxnSp>
          <p:nvCxnSpPr>
            <p:cNvPr id="38" name="直接箭头连接符 37"/>
            <p:cNvCxnSpPr/>
            <p:nvPr/>
          </p:nvCxnSpPr>
          <p:spPr>
            <a:xfrm flipV="1">
              <a:off x="9943" y="3100"/>
              <a:ext cx="943" cy="5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直接箭头连接符 38"/>
            <p:cNvCxnSpPr/>
            <p:nvPr/>
          </p:nvCxnSpPr>
          <p:spPr>
            <a:xfrm flipV="1">
              <a:off x="9719" y="4323"/>
              <a:ext cx="1167" cy="12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直接箭头连接符 39"/>
            <p:cNvCxnSpPr/>
            <p:nvPr/>
          </p:nvCxnSpPr>
          <p:spPr>
            <a:xfrm flipV="1">
              <a:off x="9943" y="3095"/>
              <a:ext cx="0" cy="1465"/>
            </a:xfrm>
            <a:prstGeom prst="straightConnector1">
              <a:avLst/>
            </a:prstGeom>
            <a:ln w="19050">
              <a:headEnd type="oval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直接箭头连接符 40"/>
            <p:cNvCxnSpPr/>
            <p:nvPr/>
          </p:nvCxnSpPr>
          <p:spPr>
            <a:xfrm flipV="1">
              <a:off x="9729" y="2815"/>
              <a:ext cx="0" cy="1520"/>
            </a:xfrm>
            <a:prstGeom prst="straightConnector1">
              <a:avLst/>
            </a:prstGeom>
            <a:ln w="19050">
              <a:headEnd type="none"/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">
            <a:alphaModFix amt="70000"/>
          </a:blip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4" name="组合 83"/>
          <p:cNvGrpSpPr/>
          <p:nvPr/>
        </p:nvGrpSpPr>
        <p:grpSpPr>
          <a:xfrm>
            <a:off x="2558415" y="749935"/>
            <a:ext cx="7512050" cy="5242560"/>
            <a:chOff x="4029" y="1181"/>
            <a:chExt cx="11830" cy="8256"/>
          </a:xfrm>
        </p:grpSpPr>
        <p:grpSp>
          <p:nvGrpSpPr>
            <p:cNvPr id="55" name="组合 54"/>
            <p:cNvGrpSpPr/>
            <p:nvPr/>
          </p:nvGrpSpPr>
          <p:grpSpPr>
            <a:xfrm>
              <a:off x="4029" y="1181"/>
              <a:ext cx="11830" cy="8256"/>
              <a:chOff x="4029" y="1181"/>
              <a:chExt cx="11830" cy="8256"/>
            </a:xfrm>
          </p:grpSpPr>
          <p:grpSp>
            <p:nvGrpSpPr>
              <p:cNvPr id="80" name="组合 79"/>
              <p:cNvGrpSpPr/>
              <p:nvPr/>
            </p:nvGrpSpPr>
            <p:grpSpPr>
              <a:xfrm>
                <a:off x="4029" y="1181"/>
                <a:ext cx="11830" cy="8256"/>
                <a:chOff x="3519" y="1181"/>
                <a:chExt cx="11830" cy="8256"/>
              </a:xfrm>
            </p:grpSpPr>
            <p:grpSp>
              <p:nvGrpSpPr>
                <p:cNvPr id="75" name="组合 74"/>
                <p:cNvGrpSpPr/>
                <p:nvPr/>
              </p:nvGrpSpPr>
              <p:grpSpPr>
                <a:xfrm>
                  <a:off x="3519" y="1181"/>
                  <a:ext cx="11831" cy="8256"/>
                  <a:chOff x="3519" y="1181"/>
                  <a:chExt cx="11831" cy="8256"/>
                </a:xfrm>
              </p:grpSpPr>
              <p:grpSp>
                <p:nvGrpSpPr>
                  <p:cNvPr id="73" name="组合 72"/>
                  <p:cNvGrpSpPr/>
                  <p:nvPr/>
                </p:nvGrpSpPr>
                <p:grpSpPr>
                  <a:xfrm>
                    <a:off x="3519" y="1181"/>
                    <a:ext cx="11831" cy="8256"/>
                    <a:chOff x="3519" y="912"/>
                    <a:chExt cx="11831" cy="8256"/>
                  </a:xfrm>
                </p:grpSpPr>
                <p:sp>
                  <p:nvSpPr>
                    <p:cNvPr id="72" name="矩形 71"/>
                    <p:cNvSpPr/>
                    <p:nvPr/>
                  </p:nvSpPr>
                  <p:spPr>
                    <a:xfrm>
                      <a:off x="3519" y="1027"/>
                      <a:ext cx="7309" cy="3833"/>
                    </a:xfrm>
                    <a:prstGeom prst="rect">
                      <a:avLst/>
                    </a:prstGeom>
                    <a:solidFill>
                      <a:schemeClr val="bg2"/>
                    </a:solidFill>
                    <a:ln>
                      <a:prstDash val="dash"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p>
                      <a:pPr algn="ctr"/>
                      <a:endParaRPr lang="zh-CN" altLang="en-US"/>
                    </a:p>
                  </p:txBody>
                </p:sp>
                <p:cxnSp>
                  <p:nvCxnSpPr>
                    <p:cNvPr id="51" name="直接连接符 50"/>
                    <p:cNvCxnSpPr/>
                    <p:nvPr/>
                  </p:nvCxnSpPr>
                  <p:spPr>
                    <a:xfrm>
                      <a:off x="12480" y="5234"/>
                      <a:ext cx="14" cy="1649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49" name="直接连接符 48"/>
                    <p:cNvCxnSpPr/>
                    <p:nvPr/>
                  </p:nvCxnSpPr>
                  <p:spPr>
                    <a:xfrm>
                      <a:off x="14916" y="5234"/>
                      <a:ext cx="14" cy="1649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37" name="直接连接符 236"/>
                    <p:cNvCxnSpPr/>
                    <p:nvPr/>
                  </p:nvCxnSpPr>
                  <p:spPr>
                    <a:xfrm>
                      <a:off x="5615" y="1492"/>
                      <a:ext cx="0" cy="1302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86" name="直接连接符 385"/>
                    <p:cNvCxnSpPr/>
                    <p:nvPr/>
                  </p:nvCxnSpPr>
                  <p:spPr>
                    <a:xfrm>
                      <a:off x="5615" y="3303"/>
                      <a:ext cx="0" cy="434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87" name="直接连接符 386"/>
                    <p:cNvCxnSpPr/>
                    <p:nvPr/>
                  </p:nvCxnSpPr>
                  <p:spPr>
                    <a:xfrm flipH="1">
                      <a:off x="5093" y="2060"/>
                      <a:ext cx="13" cy="825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88" name="直接连接符 387"/>
                    <p:cNvCxnSpPr/>
                    <p:nvPr/>
                  </p:nvCxnSpPr>
                  <p:spPr>
                    <a:xfrm>
                      <a:off x="5093" y="3199"/>
                      <a:ext cx="13" cy="4819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grpSp>
                  <p:nvGrpSpPr>
                    <p:cNvPr id="4" name="组合 3"/>
                    <p:cNvGrpSpPr/>
                    <p:nvPr/>
                  </p:nvGrpSpPr>
                  <p:grpSpPr>
                    <a:xfrm>
                      <a:off x="4642" y="2636"/>
                      <a:ext cx="1318" cy="808"/>
                      <a:chOff x="4642" y="2636"/>
                      <a:chExt cx="1318" cy="808"/>
                    </a:xfrm>
                  </p:grpSpPr>
                  <p:sp>
                    <p:nvSpPr>
                      <p:cNvPr id="280" name="矩形 279"/>
                      <p:cNvSpPr/>
                      <p:nvPr/>
                    </p:nvSpPr>
                    <p:spPr>
                      <a:xfrm rot="5400000">
                        <a:off x="4952" y="2778"/>
                        <a:ext cx="285" cy="525"/>
                      </a:xfrm>
                      <a:prstGeom prst="rect">
                        <a:avLst/>
                      </a:prstGeom>
                      <a:solidFill>
                        <a:srgbClr val="FFFF00"/>
                      </a:solidFill>
                      <a:ln>
                        <a:solidFill>
                          <a:schemeClr val="tx1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p>
                        <a:pPr algn="ctr"/>
                        <a:endParaRPr lang="en-US" altLang="zh-CN"/>
                      </a:p>
                    </p:txBody>
                  </p:sp>
                  <p:cxnSp>
                    <p:nvCxnSpPr>
                      <p:cNvPr id="6" name="直接连接符 5"/>
                      <p:cNvCxnSpPr/>
                      <p:nvPr/>
                    </p:nvCxnSpPr>
                    <p:spPr>
                      <a:xfrm>
                        <a:off x="4837" y="2899"/>
                        <a:ext cx="512" cy="272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389" name="直接连接符 388"/>
                      <p:cNvCxnSpPr/>
                      <p:nvPr/>
                    </p:nvCxnSpPr>
                    <p:spPr>
                      <a:xfrm>
                        <a:off x="5614" y="2780"/>
                        <a:ext cx="212" cy="478"/>
                      </a:xfrm>
                      <a:prstGeom prst="line">
                        <a:avLst/>
                      </a:prstGeom>
                      <a:ln w="19050">
                        <a:solidFill>
                          <a:schemeClr val="tx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sp>
                    <p:nvSpPr>
                      <p:cNvPr id="390" name="矩形 389"/>
                      <p:cNvSpPr/>
                      <p:nvPr/>
                    </p:nvSpPr>
                    <p:spPr>
                      <a:xfrm>
                        <a:off x="4642" y="2636"/>
                        <a:ext cx="1318" cy="809"/>
                      </a:xfrm>
                      <a:prstGeom prst="rect">
                        <a:avLst/>
                      </a:prstGeom>
                      <a:noFill/>
                      <a:ln>
                        <a:prstDash val="dash"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</a:extLst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p>
                        <a:pPr algn="ctr"/>
                        <a:endParaRPr lang="zh-CN" altLang="en-US"/>
                      </a:p>
                    </p:txBody>
                  </p:sp>
                </p:grpSp>
                <p:sp>
                  <p:nvSpPr>
                    <p:cNvPr id="5" name="矩形 4"/>
                    <p:cNvSpPr/>
                    <p:nvPr/>
                  </p:nvSpPr>
                  <p:spPr>
                    <a:xfrm>
                      <a:off x="4115" y="8018"/>
                      <a:ext cx="6874" cy="1078"/>
                    </a:xfrm>
                    <a:prstGeom prst="rect">
                      <a:avLst/>
                    </a:prstGeom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p>
                      <a:pPr algn="ctr"/>
                      <a:r>
                        <a:rPr lang="en-US" altLang="zh-CN" sz="2800"/>
                        <a:t>vcu</a:t>
                      </a:r>
                      <a:endParaRPr lang="en-US" altLang="zh-CN" sz="2800"/>
                    </a:p>
                  </p:txBody>
                </p:sp>
                <p:cxnSp>
                  <p:nvCxnSpPr>
                    <p:cNvPr id="7" name="直接连接符 6"/>
                    <p:cNvCxnSpPr/>
                    <p:nvPr/>
                  </p:nvCxnSpPr>
                  <p:spPr>
                    <a:xfrm>
                      <a:off x="7867" y="2595"/>
                      <a:ext cx="13" cy="1507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8" name="直接连接符 7"/>
                    <p:cNvCxnSpPr/>
                    <p:nvPr/>
                  </p:nvCxnSpPr>
                  <p:spPr>
                    <a:xfrm>
                      <a:off x="7866" y="4611"/>
                      <a:ext cx="11" cy="3409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9" name="直接连接符 8"/>
                    <p:cNvCxnSpPr/>
                    <p:nvPr/>
                  </p:nvCxnSpPr>
                  <p:spPr>
                    <a:xfrm flipH="1">
                      <a:off x="7344" y="2628"/>
                      <a:ext cx="8" cy="1579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0" name="直接连接符 9"/>
                    <p:cNvCxnSpPr/>
                    <p:nvPr/>
                  </p:nvCxnSpPr>
                  <p:spPr>
                    <a:xfrm flipH="1">
                      <a:off x="7338" y="4507"/>
                      <a:ext cx="6" cy="3513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grpSp>
                  <p:nvGrpSpPr>
                    <p:cNvPr id="11" name="组合 10"/>
                    <p:cNvGrpSpPr/>
                    <p:nvPr/>
                  </p:nvGrpSpPr>
                  <p:grpSpPr>
                    <a:xfrm>
                      <a:off x="6893" y="3944"/>
                      <a:ext cx="1318" cy="809"/>
                      <a:chOff x="4642" y="2636"/>
                      <a:chExt cx="1318" cy="809"/>
                    </a:xfrm>
                  </p:grpSpPr>
                  <p:sp>
                    <p:nvSpPr>
                      <p:cNvPr id="12" name="矩形 11"/>
                      <p:cNvSpPr/>
                      <p:nvPr/>
                    </p:nvSpPr>
                    <p:spPr>
                      <a:xfrm rot="5400000">
                        <a:off x="4952" y="2778"/>
                        <a:ext cx="285" cy="525"/>
                      </a:xfrm>
                      <a:prstGeom prst="rect">
                        <a:avLst/>
                      </a:prstGeom>
                      <a:solidFill>
                        <a:srgbClr val="FFFF00"/>
                      </a:solidFill>
                      <a:ln>
                        <a:solidFill>
                          <a:schemeClr val="tx1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p>
                        <a:pPr algn="ctr"/>
                        <a:endParaRPr lang="en-US" altLang="zh-CN"/>
                      </a:p>
                    </p:txBody>
                  </p:sp>
                  <p:cxnSp>
                    <p:nvCxnSpPr>
                      <p:cNvPr id="13" name="直接连接符 12"/>
                      <p:cNvCxnSpPr/>
                      <p:nvPr/>
                    </p:nvCxnSpPr>
                    <p:spPr>
                      <a:xfrm>
                        <a:off x="4837" y="2913"/>
                        <a:ext cx="512" cy="272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14" name="直接连接符 13"/>
                      <p:cNvCxnSpPr/>
                      <p:nvPr/>
                    </p:nvCxnSpPr>
                    <p:spPr>
                      <a:xfrm>
                        <a:off x="5614" y="2780"/>
                        <a:ext cx="212" cy="478"/>
                      </a:xfrm>
                      <a:prstGeom prst="line">
                        <a:avLst/>
                      </a:prstGeom>
                      <a:ln w="19050">
                        <a:solidFill>
                          <a:schemeClr val="tx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sp>
                    <p:nvSpPr>
                      <p:cNvPr id="15" name="矩形 14"/>
                      <p:cNvSpPr/>
                      <p:nvPr/>
                    </p:nvSpPr>
                    <p:spPr>
                      <a:xfrm>
                        <a:off x="4642" y="2636"/>
                        <a:ext cx="1318" cy="809"/>
                      </a:xfrm>
                      <a:prstGeom prst="rect">
                        <a:avLst/>
                      </a:prstGeom>
                      <a:noFill/>
                      <a:ln>
                        <a:prstDash val="dash"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</a:extLst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p>
                        <a:pPr algn="ctr"/>
                        <a:endParaRPr lang="zh-CN" altLang="en-US"/>
                      </a:p>
                    </p:txBody>
                  </p:sp>
                </p:grpSp>
                <p:cxnSp>
                  <p:nvCxnSpPr>
                    <p:cNvPr id="16" name="直接连接符 15"/>
                    <p:cNvCxnSpPr/>
                    <p:nvPr/>
                  </p:nvCxnSpPr>
                  <p:spPr>
                    <a:xfrm flipH="1">
                      <a:off x="9594" y="3302"/>
                      <a:ext cx="6" cy="800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7" name="直接连接符 16"/>
                    <p:cNvCxnSpPr/>
                    <p:nvPr/>
                  </p:nvCxnSpPr>
                  <p:spPr>
                    <a:xfrm>
                      <a:off x="9608" y="4611"/>
                      <a:ext cx="6" cy="3394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8" name="直接连接符 17"/>
                    <p:cNvCxnSpPr/>
                    <p:nvPr/>
                  </p:nvCxnSpPr>
                  <p:spPr>
                    <a:xfrm flipH="1">
                      <a:off x="9086" y="3542"/>
                      <a:ext cx="4" cy="665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9" name="直接连接符 18"/>
                    <p:cNvCxnSpPr/>
                    <p:nvPr/>
                  </p:nvCxnSpPr>
                  <p:spPr>
                    <a:xfrm>
                      <a:off x="9086" y="4507"/>
                      <a:ext cx="4" cy="3513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grpSp>
                  <p:nvGrpSpPr>
                    <p:cNvPr id="20" name="组合 19"/>
                    <p:cNvGrpSpPr/>
                    <p:nvPr/>
                  </p:nvGrpSpPr>
                  <p:grpSpPr>
                    <a:xfrm>
                      <a:off x="8635" y="3944"/>
                      <a:ext cx="1318" cy="809"/>
                      <a:chOff x="4642" y="2636"/>
                      <a:chExt cx="1318" cy="809"/>
                    </a:xfrm>
                  </p:grpSpPr>
                  <p:sp>
                    <p:nvSpPr>
                      <p:cNvPr id="21" name="矩形 20"/>
                      <p:cNvSpPr/>
                      <p:nvPr/>
                    </p:nvSpPr>
                    <p:spPr>
                      <a:xfrm rot="5400000">
                        <a:off x="4952" y="2778"/>
                        <a:ext cx="285" cy="525"/>
                      </a:xfrm>
                      <a:prstGeom prst="rect">
                        <a:avLst/>
                      </a:prstGeom>
                      <a:solidFill>
                        <a:srgbClr val="FFFF00"/>
                      </a:solidFill>
                      <a:ln>
                        <a:solidFill>
                          <a:schemeClr val="tx1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p>
                        <a:pPr algn="ctr"/>
                        <a:endParaRPr lang="en-US" altLang="zh-CN"/>
                      </a:p>
                    </p:txBody>
                  </p:sp>
                  <p:cxnSp>
                    <p:nvCxnSpPr>
                      <p:cNvPr id="22" name="直接连接符 21"/>
                      <p:cNvCxnSpPr/>
                      <p:nvPr/>
                    </p:nvCxnSpPr>
                    <p:spPr>
                      <a:xfrm>
                        <a:off x="4837" y="2913"/>
                        <a:ext cx="512" cy="272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23" name="直接连接符 22"/>
                      <p:cNvCxnSpPr/>
                      <p:nvPr/>
                    </p:nvCxnSpPr>
                    <p:spPr>
                      <a:xfrm>
                        <a:off x="5614" y="2780"/>
                        <a:ext cx="212" cy="478"/>
                      </a:xfrm>
                      <a:prstGeom prst="line">
                        <a:avLst/>
                      </a:prstGeom>
                      <a:ln w="19050">
                        <a:solidFill>
                          <a:schemeClr val="tx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sp>
                    <p:nvSpPr>
                      <p:cNvPr id="24" name="矩形 23"/>
                      <p:cNvSpPr/>
                      <p:nvPr/>
                    </p:nvSpPr>
                    <p:spPr>
                      <a:xfrm>
                        <a:off x="4642" y="2636"/>
                        <a:ext cx="1318" cy="809"/>
                      </a:xfrm>
                      <a:prstGeom prst="rect">
                        <a:avLst/>
                      </a:prstGeom>
                      <a:noFill/>
                      <a:ln>
                        <a:prstDash val="dash"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</a:extLst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p>
                        <a:pPr algn="ctr"/>
                        <a:endParaRPr lang="zh-CN" altLang="en-US"/>
                      </a:p>
                    </p:txBody>
                  </p:sp>
                </p:grpSp>
                <p:sp>
                  <p:nvSpPr>
                    <p:cNvPr id="26" name="任意多边形 25"/>
                    <p:cNvSpPr/>
                    <p:nvPr/>
                  </p:nvSpPr>
                  <p:spPr>
                    <a:xfrm>
                      <a:off x="7308" y="2164"/>
                      <a:ext cx="90" cy="419"/>
                    </a:xfrm>
                    <a:custGeom>
                      <a:avLst/>
                      <a:gdLst>
                        <a:gd name="connisteX0" fmla="*/ 37775 w 57135"/>
                        <a:gd name="connsiteY0" fmla="*/ 0 h 266065"/>
                        <a:gd name="connisteX1" fmla="*/ 310 w 57135"/>
                        <a:gd name="connsiteY1" fmla="*/ 76200 h 266065"/>
                        <a:gd name="connisteX2" fmla="*/ 56825 w 57135"/>
                        <a:gd name="connsiteY2" fmla="*/ 180340 h 266065"/>
                        <a:gd name="connisteX3" fmla="*/ 19360 w 57135"/>
                        <a:gd name="connsiteY3" fmla="*/ 266065 h 266065"/>
                      </a:gdLst>
                      <a:ahLst/>
                      <a:cxnLst>
                        <a:cxn ang="0">
                          <a:pos x="connisteX0" y="connsiteY0"/>
                        </a:cxn>
                        <a:cxn ang="0">
                          <a:pos x="connisteX1" y="connsiteY1"/>
                        </a:cxn>
                        <a:cxn ang="0">
                          <a:pos x="connisteX2" y="connsiteY2"/>
                        </a:cxn>
                        <a:cxn ang="0">
                          <a:pos x="connisteX3" y="connsiteY3"/>
                        </a:cxn>
                      </a:cxnLst>
                      <a:rect l="l" t="t" r="r" b="b"/>
                      <a:pathLst>
                        <a:path w="57135" h="266065">
                          <a:moveTo>
                            <a:pt x="37775" y="0"/>
                          </a:moveTo>
                          <a:cubicBezTo>
                            <a:pt x="28885" y="13335"/>
                            <a:pt x="-3500" y="40005"/>
                            <a:pt x="310" y="76200"/>
                          </a:cubicBezTo>
                          <a:cubicBezTo>
                            <a:pt x="4120" y="112395"/>
                            <a:pt x="53015" y="142240"/>
                            <a:pt x="56825" y="180340"/>
                          </a:cubicBezTo>
                          <a:cubicBezTo>
                            <a:pt x="60635" y="218440"/>
                            <a:pt x="28250" y="250825"/>
                            <a:pt x="19360" y="266065"/>
                          </a:cubicBezTo>
                        </a:path>
                      </a:pathLst>
                    </a:custGeom>
                    <a:noFill/>
                    <a:ln w="19050">
                      <a:solidFill>
                        <a:schemeClr val="tx1"/>
                      </a:solidFill>
                      <a:headEnd type="oval"/>
                      <a:tailEnd type="oval"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p>
                      <a:pPr algn="ctr"/>
                      <a:endParaRPr lang="zh-CN" altLang="en-US"/>
                    </a:p>
                  </p:txBody>
                </p:sp>
                <p:cxnSp>
                  <p:nvCxnSpPr>
                    <p:cNvPr id="27" name="直接连接符 26"/>
                    <p:cNvCxnSpPr/>
                    <p:nvPr/>
                  </p:nvCxnSpPr>
                  <p:spPr>
                    <a:xfrm flipH="1">
                      <a:off x="7357" y="1834"/>
                      <a:ext cx="10" cy="330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8" name="直接连接符 27"/>
                    <p:cNvCxnSpPr/>
                    <p:nvPr/>
                  </p:nvCxnSpPr>
                  <p:spPr>
                    <a:xfrm flipH="1">
                      <a:off x="6439" y="1848"/>
                      <a:ext cx="1" cy="1874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9" name="直接连接符 28"/>
                    <p:cNvCxnSpPr/>
                    <p:nvPr/>
                  </p:nvCxnSpPr>
                  <p:spPr>
                    <a:xfrm flipH="1">
                      <a:off x="5615" y="3724"/>
                      <a:ext cx="839" cy="0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5" name="直接连接符 24"/>
                    <p:cNvCxnSpPr/>
                    <p:nvPr/>
                  </p:nvCxnSpPr>
                  <p:spPr>
                    <a:xfrm flipH="1" flipV="1">
                      <a:off x="7347" y="3545"/>
                      <a:ext cx="1758" cy="12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sp>
                  <p:nvSpPr>
                    <p:cNvPr id="30" name="任意多边形 29"/>
                    <p:cNvSpPr/>
                    <p:nvPr/>
                  </p:nvSpPr>
                  <p:spPr>
                    <a:xfrm>
                      <a:off x="7823" y="2176"/>
                      <a:ext cx="90" cy="419"/>
                    </a:xfrm>
                    <a:custGeom>
                      <a:avLst/>
                      <a:gdLst>
                        <a:gd name="connisteX0" fmla="*/ 37775 w 57135"/>
                        <a:gd name="connsiteY0" fmla="*/ 0 h 266065"/>
                        <a:gd name="connisteX1" fmla="*/ 310 w 57135"/>
                        <a:gd name="connsiteY1" fmla="*/ 76200 h 266065"/>
                        <a:gd name="connisteX2" fmla="*/ 56825 w 57135"/>
                        <a:gd name="connsiteY2" fmla="*/ 180340 h 266065"/>
                        <a:gd name="connisteX3" fmla="*/ 19360 w 57135"/>
                        <a:gd name="connsiteY3" fmla="*/ 266065 h 266065"/>
                      </a:gdLst>
                      <a:ahLst/>
                      <a:cxnLst>
                        <a:cxn ang="0">
                          <a:pos x="connisteX0" y="connsiteY0"/>
                        </a:cxn>
                        <a:cxn ang="0">
                          <a:pos x="connisteX1" y="connsiteY1"/>
                        </a:cxn>
                        <a:cxn ang="0">
                          <a:pos x="connisteX2" y="connsiteY2"/>
                        </a:cxn>
                        <a:cxn ang="0">
                          <a:pos x="connisteX3" y="connsiteY3"/>
                        </a:cxn>
                      </a:cxnLst>
                      <a:rect l="l" t="t" r="r" b="b"/>
                      <a:pathLst>
                        <a:path w="57135" h="266065">
                          <a:moveTo>
                            <a:pt x="37775" y="0"/>
                          </a:moveTo>
                          <a:cubicBezTo>
                            <a:pt x="28885" y="13335"/>
                            <a:pt x="-3500" y="40005"/>
                            <a:pt x="310" y="76200"/>
                          </a:cubicBezTo>
                          <a:cubicBezTo>
                            <a:pt x="4120" y="112395"/>
                            <a:pt x="53015" y="142240"/>
                            <a:pt x="56825" y="180340"/>
                          </a:cubicBezTo>
                          <a:cubicBezTo>
                            <a:pt x="60635" y="218440"/>
                            <a:pt x="28250" y="250825"/>
                            <a:pt x="19360" y="266065"/>
                          </a:cubicBezTo>
                        </a:path>
                      </a:pathLst>
                    </a:custGeom>
                    <a:noFill/>
                    <a:ln w="19050">
                      <a:solidFill>
                        <a:schemeClr val="tx1"/>
                      </a:solidFill>
                      <a:headEnd type="oval"/>
                      <a:tailEnd type="oval"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p>
                      <a:pPr algn="ctr"/>
                      <a:endParaRPr lang="zh-CN" altLang="en-US"/>
                    </a:p>
                  </p:txBody>
                </p:sp>
                <p:sp>
                  <p:nvSpPr>
                    <p:cNvPr id="31" name="任意多边形 30"/>
                    <p:cNvSpPr/>
                    <p:nvPr/>
                  </p:nvSpPr>
                  <p:spPr>
                    <a:xfrm>
                      <a:off x="7869" y="2194"/>
                      <a:ext cx="90" cy="419"/>
                    </a:xfrm>
                    <a:custGeom>
                      <a:avLst/>
                      <a:gdLst>
                        <a:gd name="connisteX0" fmla="*/ 37775 w 57135"/>
                        <a:gd name="connsiteY0" fmla="*/ 0 h 266065"/>
                        <a:gd name="connisteX1" fmla="*/ 310 w 57135"/>
                        <a:gd name="connsiteY1" fmla="*/ 76200 h 266065"/>
                        <a:gd name="connisteX2" fmla="*/ 56825 w 57135"/>
                        <a:gd name="connsiteY2" fmla="*/ 180340 h 266065"/>
                        <a:gd name="connisteX3" fmla="*/ 19360 w 57135"/>
                        <a:gd name="connsiteY3" fmla="*/ 266065 h 266065"/>
                      </a:gdLst>
                      <a:ahLst/>
                      <a:cxnLst>
                        <a:cxn ang="0">
                          <a:pos x="connisteX0" y="connsiteY0"/>
                        </a:cxn>
                        <a:cxn ang="0">
                          <a:pos x="connisteX1" y="connsiteY1"/>
                        </a:cxn>
                        <a:cxn ang="0">
                          <a:pos x="connisteX2" y="connsiteY2"/>
                        </a:cxn>
                        <a:cxn ang="0">
                          <a:pos x="connisteX3" y="connsiteY3"/>
                        </a:cxn>
                      </a:cxnLst>
                      <a:rect l="l" t="t" r="r" b="b"/>
                      <a:pathLst>
                        <a:path w="57135" h="266065">
                          <a:moveTo>
                            <a:pt x="37775" y="0"/>
                          </a:moveTo>
                          <a:cubicBezTo>
                            <a:pt x="28885" y="13335"/>
                            <a:pt x="-3500" y="40005"/>
                            <a:pt x="310" y="76200"/>
                          </a:cubicBezTo>
                          <a:cubicBezTo>
                            <a:pt x="4120" y="112395"/>
                            <a:pt x="53015" y="142240"/>
                            <a:pt x="56825" y="180340"/>
                          </a:cubicBezTo>
                          <a:cubicBezTo>
                            <a:pt x="60635" y="218440"/>
                            <a:pt x="28250" y="250825"/>
                            <a:pt x="19360" y="266065"/>
                          </a:cubicBezTo>
                        </a:path>
                      </a:pathLst>
                    </a:custGeom>
                    <a:noFill/>
                    <a:ln w="19050">
                      <a:solidFill>
                        <a:schemeClr val="tx1"/>
                      </a:solidFill>
                      <a:headEnd type="none"/>
                      <a:tailEnd type="none"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p>
                      <a:pPr algn="ctr"/>
                      <a:endParaRPr lang="zh-CN" altLang="en-US"/>
                    </a:p>
                  </p:txBody>
                </p:sp>
                <p:cxnSp>
                  <p:nvCxnSpPr>
                    <p:cNvPr id="32" name="直接连接符 31"/>
                    <p:cNvCxnSpPr/>
                    <p:nvPr/>
                  </p:nvCxnSpPr>
                  <p:spPr>
                    <a:xfrm flipH="1" flipV="1">
                      <a:off x="7861" y="3296"/>
                      <a:ext cx="1758" cy="12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3" name="直接连接符 32"/>
                    <p:cNvCxnSpPr/>
                    <p:nvPr/>
                  </p:nvCxnSpPr>
                  <p:spPr>
                    <a:xfrm>
                      <a:off x="7862" y="1460"/>
                      <a:ext cx="8" cy="716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grpSp>
                  <p:nvGrpSpPr>
                    <p:cNvPr id="37" name="组合 36"/>
                    <p:cNvGrpSpPr/>
                    <p:nvPr/>
                  </p:nvGrpSpPr>
                  <p:grpSpPr>
                    <a:xfrm>
                      <a:off x="12220" y="6882"/>
                      <a:ext cx="536" cy="667"/>
                      <a:chOff x="11741" y="6433"/>
                      <a:chExt cx="536" cy="667"/>
                    </a:xfrm>
                  </p:grpSpPr>
                  <p:sp>
                    <p:nvSpPr>
                      <p:cNvPr id="35" name="右中括号 34"/>
                      <p:cNvSpPr/>
                      <p:nvPr/>
                    </p:nvSpPr>
                    <p:spPr>
                      <a:xfrm rot="16200000">
                        <a:off x="11948" y="6422"/>
                        <a:ext cx="120" cy="143"/>
                      </a:xfrm>
                      <a:prstGeom prst="rightBracket">
                        <a:avLst/>
                      </a:prstGeom>
                      <a:ln w="19050">
                        <a:solidFill>
                          <a:schemeClr val="tx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  <p:txBody>
                      <a:bodyPr rtlCol="0" anchor="ctr"/>
                      <a:p>
                        <a:pPr algn="ctr"/>
                        <a:endParaRPr lang="zh-CN" altLang="en-US"/>
                      </a:p>
                    </p:txBody>
                  </p:sp>
                  <p:sp>
                    <p:nvSpPr>
                      <p:cNvPr id="36" name="右中括号 35"/>
                      <p:cNvSpPr/>
                      <p:nvPr/>
                    </p:nvSpPr>
                    <p:spPr>
                      <a:xfrm rot="5400000">
                        <a:off x="11948" y="6969"/>
                        <a:ext cx="120" cy="143"/>
                      </a:xfrm>
                      <a:prstGeom prst="rightBracket">
                        <a:avLst/>
                      </a:prstGeom>
                      <a:ln w="19050">
                        <a:solidFill>
                          <a:schemeClr val="tx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  <p:txBody>
                      <a:bodyPr rtlCol="0" anchor="ctr"/>
                      <a:p>
                        <a:pPr algn="ctr"/>
                        <a:endParaRPr lang="zh-CN" altLang="en-US"/>
                      </a:p>
                    </p:txBody>
                  </p:sp>
                  <p:sp>
                    <p:nvSpPr>
                      <p:cNvPr id="34" name="椭圆 33"/>
                      <p:cNvSpPr/>
                      <p:nvPr/>
                    </p:nvSpPr>
                    <p:spPr>
                      <a:xfrm>
                        <a:off x="11741" y="6498"/>
                        <a:ext cx="536" cy="538"/>
                      </a:xfrm>
                      <a:prstGeom prst="ellipse">
                        <a:avLst/>
                      </a:prstGeom>
                      <a:solidFill>
                        <a:schemeClr val="bg1"/>
                      </a:solidFill>
                      <a:ln>
                        <a:solidFill>
                          <a:schemeClr val="tx1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p>
                        <a:pPr algn="ctr"/>
                        <a:r>
                          <a:rPr lang="en-US" altLang="zh-CN">
                            <a:solidFill>
                              <a:schemeClr val="tx1"/>
                            </a:solidFill>
                          </a:rPr>
                          <a:t>M</a:t>
                        </a:r>
                        <a:endParaRPr lang="en-US" altLang="zh-CN">
                          <a:solidFill>
                            <a:schemeClr val="tx1"/>
                          </a:solidFill>
                        </a:endParaRPr>
                      </a:p>
                    </p:txBody>
                  </p:sp>
                </p:grpSp>
                <p:grpSp>
                  <p:nvGrpSpPr>
                    <p:cNvPr id="38" name="组合 37"/>
                    <p:cNvGrpSpPr/>
                    <p:nvPr/>
                  </p:nvGrpSpPr>
                  <p:grpSpPr>
                    <a:xfrm>
                      <a:off x="14663" y="6882"/>
                      <a:ext cx="536" cy="667"/>
                      <a:chOff x="11741" y="6433"/>
                      <a:chExt cx="536" cy="667"/>
                    </a:xfrm>
                  </p:grpSpPr>
                  <p:sp>
                    <p:nvSpPr>
                      <p:cNvPr id="39" name="右中括号 38"/>
                      <p:cNvSpPr/>
                      <p:nvPr/>
                    </p:nvSpPr>
                    <p:spPr>
                      <a:xfrm rot="16200000">
                        <a:off x="11948" y="6422"/>
                        <a:ext cx="120" cy="143"/>
                      </a:xfrm>
                      <a:prstGeom prst="rightBracket">
                        <a:avLst/>
                      </a:prstGeom>
                      <a:ln w="19050">
                        <a:solidFill>
                          <a:schemeClr val="tx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  <p:txBody>
                      <a:bodyPr rtlCol="0" anchor="ctr"/>
                      <a:p>
                        <a:pPr algn="ctr"/>
                        <a:endParaRPr lang="zh-CN" altLang="en-US"/>
                      </a:p>
                    </p:txBody>
                  </p:sp>
                  <p:sp>
                    <p:nvSpPr>
                      <p:cNvPr id="40" name="右中括号 39"/>
                      <p:cNvSpPr/>
                      <p:nvPr/>
                    </p:nvSpPr>
                    <p:spPr>
                      <a:xfrm rot="5400000">
                        <a:off x="11948" y="6969"/>
                        <a:ext cx="120" cy="143"/>
                      </a:xfrm>
                      <a:prstGeom prst="rightBracket">
                        <a:avLst/>
                      </a:prstGeom>
                      <a:ln w="19050">
                        <a:solidFill>
                          <a:schemeClr val="tx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  <p:txBody>
                      <a:bodyPr rtlCol="0" anchor="ctr"/>
                      <a:p>
                        <a:pPr algn="ctr"/>
                        <a:endParaRPr lang="zh-CN" altLang="en-US"/>
                      </a:p>
                    </p:txBody>
                  </p:sp>
                  <p:sp>
                    <p:nvSpPr>
                      <p:cNvPr id="41" name="椭圆 40"/>
                      <p:cNvSpPr/>
                      <p:nvPr/>
                    </p:nvSpPr>
                    <p:spPr>
                      <a:xfrm>
                        <a:off x="11741" y="6498"/>
                        <a:ext cx="536" cy="538"/>
                      </a:xfrm>
                      <a:prstGeom prst="ellipse">
                        <a:avLst/>
                      </a:prstGeom>
                      <a:solidFill>
                        <a:schemeClr val="bg1"/>
                      </a:solidFill>
                      <a:ln>
                        <a:solidFill>
                          <a:schemeClr val="tx1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p>
                        <a:pPr algn="ctr"/>
                        <a:r>
                          <a:rPr lang="en-US" altLang="zh-CN">
                            <a:solidFill>
                              <a:schemeClr val="tx1"/>
                            </a:solidFill>
                          </a:rPr>
                          <a:t>M</a:t>
                        </a:r>
                        <a:endParaRPr lang="en-US" altLang="zh-CN">
                          <a:solidFill>
                            <a:schemeClr val="tx1"/>
                          </a:solidFill>
                        </a:endParaRPr>
                      </a:p>
                    </p:txBody>
                  </p:sp>
                </p:grpSp>
                <p:sp>
                  <p:nvSpPr>
                    <p:cNvPr id="42" name="矩形 41"/>
                    <p:cNvSpPr/>
                    <p:nvPr/>
                  </p:nvSpPr>
                  <p:spPr>
                    <a:xfrm>
                      <a:off x="12416" y="6143"/>
                      <a:ext cx="120" cy="345"/>
                    </a:xfrm>
                    <a:prstGeom prst="rect">
                      <a:avLst/>
                    </a:prstGeom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p>
                      <a:pPr algn="ctr"/>
                      <a:endParaRPr lang="zh-CN" altLang="en-US"/>
                    </a:p>
                  </p:txBody>
                </p:sp>
                <p:cxnSp>
                  <p:nvCxnSpPr>
                    <p:cNvPr id="43" name="直接连接符 42"/>
                    <p:cNvCxnSpPr/>
                    <p:nvPr/>
                  </p:nvCxnSpPr>
                  <p:spPr>
                    <a:xfrm flipH="1">
                      <a:off x="7861" y="5758"/>
                      <a:ext cx="6276" cy="1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sp>
                  <p:nvSpPr>
                    <p:cNvPr id="44" name="矩形 43"/>
                    <p:cNvSpPr/>
                    <p:nvPr/>
                  </p:nvSpPr>
                  <p:spPr>
                    <a:xfrm>
                      <a:off x="14870" y="6143"/>
                      <a:ext cx="120" cy="345"/>
                    </a:xfrm>
                    <a:prstGeom prst="rect">
                      <a:avLst/>
                    </a:prstGeom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p>
                      <a:pPr algn="ctr"/>
                      <a:endParaRPr lang="zh-CN" altLang="en-US"/>
                    </a:p>
                  </p:txBody>
                </p:sp>
                <p:cxnSp>
                  <p:nvCxnSpPr>
                    <p:cNvPr id="45" name="直接连接符 44"/>
                    <p:cNvCxnSpPr/>
                    <p:nvPr/>
                  </p:nvCxnSpPr>
                  <p:spPr>
                    <a:xfrm>
                      <a:off x="12484" y="7550"/>
                      <a:ext cx="13" cy="1507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46" name="直接连接符 45"/>
                    <p:cNvCxnSpPr/>
                    <p:nvPr/>
                  </p:nvCxnSpPr>
                  <p:spPr>
                    <a:xfrm flipH="1" flipV="1">
                      <a:off x="12497" y="8283"/>
                      <a:ext cx="2434" cy="7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47" name="直接连接符 46"/>
                    <p:cNvCxnSpPr/>
                    <p:nvPr/>
                  </p:nvCxnSpPr>
                  <p:spPr>
                    <a:xfrm>
                      <a:off x="14935" y="7561"/>
                      <a:ext cx="11" cy="744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48" name="直接连接符 47"/>
                    <p:cNvCxnSpPr/>
                    <p:nvPr/>
                  </p:nvCxnSpPr>
                  <p:spPr>
                    <a:xfrm>
                      <a:off x="14137" y="5759"/>
                      <a:ext cx="0" cy="988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50" name="直接连接符 49"/>
                    <p:cNvCxnSpPr/>
                    <p:nvPr/>
                  </p:nvCxnSpPr>
                  <p:spPr>
                    <a:xfrm flipH="1" flipV="1">
                      <a:off x="9619" y="5235"/>
                      <a:ext cx="5312" cy="14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52" name="直接连接符 51"/>
                    <p:cNvCxnSpPr/>
                    <p:nvPr/>
                  </p:nvCxnSpPr>
                  <p:spPr>
                    <a:xfrm flipH="1">
                      <a:off x="14137" y="6731"/>
                      <a:ext cx="779" cy="9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53" name="直接连接符 52"/>
                    <p:cNvCxnSpPr/>
                    <p:nvPr/>
                  </p:nvCxnSpPr>
                  <p:spPr>
                    <a:xfrm flipH="1">
                      <a:off x="11718" y="6722"/>
                      <a:ext cx="779" cy="9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54" name="直接连接符 53"/>
                    <p:cNvCxnSpPr/>
                    <p:nvPr/>
                  </p:nvCxnSpPr>
                  <p:spPr>
                    <a:xfrm>
                      <a:off x="11718" y="5752"/>
                      <a:ext cx="0" cy="988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sp>
                  <p:nvSpPr>
                    <p:cNvPr id="60" name="矩形 59"/>
                    <p:cNvSpPr/>
                    <p:nvPr/>
                  </p:nvSpPr>
                  <p:spPr>
                    <a:xfrm>
                      <a:off x="11449" y="6060"/>
                      <a:ext cx="1422" cy="1588"/>
                    </a:xfrm>
                    <a:prstGeom prst="rect">
                      <a:avLst/>
                    </a:prstGeom>
                    <a:noFill/>
                    <a:ln>
                      <a:prstDash val="dash"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</a:extLst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p>
                      <a:pPr algn="ctr"/>
                      <a:endParaRPr lang="zh-CN" altLang="en-US"/>
                    </a:p>
                  </p:txBody>
                </p:sp>
                <p:sp>
                  <p:nvSpPr>
                    <p:cNvPr id="61" name="矩形 60"/>
                    <p:cNvSpPr/>
                    <p:nvPr/>
                  </p:nvSpPr>
                  <p:spPr>
                    <a:xfrm>
                      <a:off x="13928" y="6060"/>
                      <a:ext cx="1422" cy="1588"/>
                    </a:xfrm>
                    <a:prstGeom prst="rect">
                      <a:avLst/>
                    </a:prstGeom>
                    <a:noFill/>
                    <a:ln>
                      <a:prstDash val="dash"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</a:extLst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p>
                      <a:pPr algn="ctr"/>
                      <a:endParaRPr lang="zh-CN" altLang="en-US"/>
                    </a:p>
                  </p:txBody>
                </p:sp>
                <p:cxnSp>
                  <p:nvCxnSpPr>
                    <p:cNvPr id="62" name="直接连接符 61"/>
                    <p:cNvCxnSpPr/>
                    <p:nvPr/>
                  </p:nvCxnSpPr>
                  <p:spPr>
                    <a:xfrm flipH="1">
                      <a:off x="5121" y="2073"/>
                      <a:ext cx="494" cy="1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63" name="直接连接符 62"/>
                    <p:cNvCxnSpPr/>
                    <p:nvPr/>
                  </p:nvCxnSpPr>
                  <p:spPr>
                    <a:xfrm flipH="1">
                      <a:off x="6422" y="1848"/>
                      <a:ext cx="958" cy="1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sp>
                  <p:nvSpPr>
                    <p:cNvPr id="64" name="矩形 63"/>
                    <p:cNvSpPr/>
                    <p:nvPr/>
                  </p:nvSpPr>
                  <p:spPr>
                    <a:xfrm>
                      <a:off x="7207" y="2032"/>
                      <a:ext cx="285" cy="719"/>
                    </a:xfrm>
                    <a:prstGeom prst="rect">
                      <a:avLst/>
                    </a:prstGeom>
                    <a:noFill/>
                    <a:ln>
                      <a:prstDash val="dash"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</a:extLst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p>
                      <a:pPr algn="ctr"/>
                      <a:endParaRPr lang="zh-CN" altLang="en-US"/>
                    </a:p>
                  </p:txBody>
                </p:sp>
                <p:sp>
                  <p:nvSpPr>
                    <p:cNvPr id="65" name="矩形 64"/>
                    <p:cNvSpPr/>
                    <p:nvPr/>
                  </p:nvSpPr>
                  <p:spPr>
                    <a:xfrm>
                      <a:off x="7723" y="2032"/>
                      <a:ext cx="285" cy="719"/>
                    </a:xfrm>
                    <a:prstGeom prst="rect">
                      <a:avLst/>
                    </a:prstGeom>
                    <a:noFill/>
                    <a:ln>
                      <a:prstDash val="dash"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</a:extLst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p>
                      <a:pPr algn="ctr"/>
                      <a:endParaRPr lang="zh-CN" altLang="en-US"/>
                    </a:p>
                  </p:txBody>
                </p:sp>
                <p:sp>
                  <p:nvSpPr>
                    <p:cNvPr id="66" name="文本框 65"/>
                    <p:cNvSpPr txBox="1"/>
                    <p:nvPr/>
                  </p:nvSpPr>
                  <p:spPr>
                    <a:xfrm>
                      <a:off x="5357" y="912"/>
                      <a:ext cx="663" cy="580"/>
                    </a:xfrm>
                    <a:prstGeom prst="rect">
                      <a:avLst/>
                    </a:prstGeom>
                    <a:noFill/>
                  </p:spPr>
                  <p:txBody>
                    <a:bodyPr wrap="none" rtlCol="0" anchor="t">
                      <a:spAutoFit/>
                    </a:bodyPr>
                    <a:p>
                      <a:r>
                        <a:rPr lang="en-US" altLang="zh-CN">
                          <a:sym typeface="+mn-ea"/>
                        </a:rPr>
                        <a:t>B+</a:t>
                      </a:r>
                      <a:endParaRPr lang="en-US" altLang="zh-CN">
                        <a:sym typeface="+mn-ea"/>
                      </a:endParaRPr>
                    </a:p>
                  </p:txBody>
                </p:sp>
                <p:sp>
                  <p:nvSpPr>
                    <p:cNvPr id="67" name="文本框 66"/>
                    <p:cNvSpPr txBox="1"/>
                    <p:nvPr/>
                  </p:nvSpPr>
                  <p:spPr>
                    <a:xfrm>
                      <a:off x="7563" y="912"/>
                      <a:ext cx="816" cy="580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 anchor="t">
                      <a:spAutoFit/>
                    </a:bodyPr>
                    <a:p>
                      <a:r>
                        <a:rPr lang="en-US" altLang="zh-CN">
                          <a:sym typeface="+mn-ea"/>
                        </a:rPr>
                        <a:t>B+</a:t>
                      </a:r>
                      <a:endParaRPr lang="en-US" altLang="zh-CN">
                        <a:sym typeface="+mn-ea"/>
                      </a:endParaRPr>
                    </a:p>
                  </p:txBody>
                </p:sp>
                <p:grpSp>
                  <p:nvGrpSpPr>
                    <p:cNvPr id="71" name="组合 70"/>
                    <p:cNvGrpSpPr/>
                    <p:nvPr/>
                  </p:nvGrpSpPr>
                  <p:grpSpPr>
                    <a:xfrm>
                      <a:off x="12378" y="9057"/>
                      <a:ext cx="218" cy="111"/>
                      <a:chOff x="17213" y="6141"/>
                      <a:chExt cx="218" cy="111"/>
                    </a:xfrm>
                  </p:grpSpPr>
                  <p:cxnSp>
                    <p:nvCxnSpPr>
                      <p:cNvPr id="68" name="直接连接符 67"/>
                      <p:cNvCxnSpPr/>
                      <p:nvPr/>
                    </p:nvCxnSpPr>
                    <p:spPr>
                      <a:xfrm flipH="1">
                        <a:off x="17213" y="6141"/>
                        <a:ext cx="218" cy="12"/>
                      </a:xfrm>
                      <a:prstGeom prst="line">
                        <a:avLst/>
                      </a:prstGeom>
                      <a:ln w="19050">
                        <a:solidFill>
                          <a:schemeClr val="tx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69" name="直接连接符 68"/>
                      <p:cNvCxnSpPr/>
                      <p:nvPr/>
                    </p:nvCxnSpPr>
                    <p:spPr>
                      <a:xfrm flipH="1">
                        <a:off x="17247" y="6193"/>
                        <a:ext cx="140" cy="12"/>
                      </a:xfrm>
                      <a:prstGeom prst="line">
                        <a:avLst/>
                      </a:prstGeom>
                      <a:ln w="19050">
                        <a:solidFill>
                          <a:schemeClr val="tx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70" name="直接连接符 69"/>
                      <p:cNvCxnSpPr/>
                      <p:nvPr/>
                    </p:nvCxnSpPr>
                    <p:spPr>
                      <a:xfrm flipH="1">
                        <a:off x="17280" y="6252"/>
                        <a:ext cx="92" cy="1"/>
                      </a:xfrm>
                      <a:prstGeom prst="line">
                        <a:avLst/>
                      </a:prstGeom>
                      <a:ln w="19050">
                        <a:solidFill>
                          <a:schemeClr val="tx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</p:grpSp>
              <p:sp>
                <p:nvSpPr>
                  <p:cNvPr id="74" name="文本框 73"/>
                  <p:cNvSpPr txBox="1"/>
                  <p:nvPr/>
                </p:nvSpPr>
                <p:spPr>
                  <a:xfrm>
                    <a:off x="10884" y="1538"/>
                    <a:ext cx="2448" cy="580"/>
                  </a:xfrm>
                  <a:prstGeom prst="rect">
                    <a:avLst/>
                  </a:prstGeom>
                  <a:noFill/>
                </p:spPr>
                <p:txBody>
                  <a:bodyPr wrap="none" rtlCol="0" anchor="t">
                    <a:spAutoFit/>
                  </a:bodyPr>
                  <a:p>
                    <a:r>
                      <a:rPr lang="zh-CN" altLang="en-US"/>
                      <a:t>前</a:t>
                    </a:r>
                    <a:r>
                      <a:rPr lang="zh-CN" altLang="en-US"/>
                      <a:t>舱保险丝盒</a:t>
                    </a:r>
                    <a:endParaRPr lang="zh-CN" altLang="en-US"/>
                  </a:p>
                </p:txBody>
              </p:sp>
            </p:grpSp>
            <p:sp>
              <p:nvSpPr>
                <p:cNvPr id="77" name="文本框 76"/>
                <p:cNvSpPr txBox="1"/>
                <p:nvPr/>
              </p:nvSpPr>
              <p:spPr>
                <a:xfrm>
                  <a:off x="9911" y="4213"/>
                  <a:ext cx="1008" cy="725"/>
                </a:xfrm>
                <a:prstGeom prst="rect">
                  <a:avLst/>
                </a:prstGeom>
                <a:noFill/>
              </p:spPr>
              <p:txBody>
                <a:bodyPr wrap="none" rtlCol="0" anchor="t">
                  <a:spAutoFit/>
                </a:bodyPr>
                <a:p>
                  <a:r>
                    <a:rPr lang="zh-CN" altLang="en-US" sz="1200">
                      <a:sym typeface="+mn-ea"/>
                    </a:rPr>
                    <a:t>低速</a:t>
                  </a:r>
                  <a:endParaRPr lang="zh-CN" altLang="en-US" sz="1200">
                    <a:sym typeface="+mn-ea"/>
                  </a:endParaRPr>
                </a:p>
                <a:p>
                  <a:r>
                    <a:rPr lang="zh-CN" altLang="en-US" sz="1200">
                      <a:sym typeface="+mn-ea"/>
                    </a:rPr>
                    <a:t>继电器</a:t>
                  </a:r>
                  <a:endParaRPr lang="zh-CN" altLang="en-US" sz="1200">
                    <a:sym typeface="+mn-ea"/>
                  </a:endParaRPr>
                </a:p>
              </p:txBody>
            </p:sp>
            <p:sp>
              <p:nvSpPr>
                <p:cNvPr id="78" name="文本框 77"/>
                <p:cNvSpPr txBox="1"/>
                <p:nvPr/>
              </p:nvSpPr>
              <p:spPr>
                <a:xfrm>
                  <a:off x="5960" y="4213"/>
                  <a:ext cx="1008" cy="725"/>
                </a:xfrm>
                <a:prstGeom prst="rect">
                  <a:avLst/>
                </a:prstGeom>
                <a:noFill/>
              </p:spPr>
              <p:txBody>
                <a:bodyPr wrap="none" rtlCol="0" anchor="t">
                  <a:spAutoFit/>
                </a:bodyPr>
                <a:p>
                  <a:r>
                    <a:rPr lang="zh-CN" altLang="en-US" sz="1200">
                      <a:sym typeface="+mn-ea"/>
                    </a:rPr>
                    <a:t>高速</a:t>
                  </a:r>
                  <a:endParaRPr lang="zh-CN" altLang="en-US" sz="1200">
                    <a:sym typeface="+mn-ea"/>
                  </a:endParaRPr>
                </a:p>
                <a:p>
                  <a:r>
                    <a:rPr lang="zh-CN" altLang="en-US" sz="1200">
                      <a:sym typeface="+mn-ea"/>
                    </a:rPr>
                    <a:t>继电器</a:t>
                  </a:r>
                  <a:endParaRPr lang="zh-CN" altLang="en-US" sz="1200">
                    <a:sym typeface="+mn-ea"/>
                  </a:endParaRPr>
                </a:p>
              </p:txBody>
            </p:sp>
            <p:sp>
              <p:nvSpPr>
                <p:cNvPr id="79" name="文本框 78"/>
                <p:cNvSpPr txBox="1"/>
                <p:nvPr/>
              </p:nvSpPr>
              <p:spPr>
                <a:xfrm>
                  <a:off x="3709" y="3714"/>
                  <a:ext cx="1248" cy="434"/>
                </a:xfrm>
                <a:prstGeom prst="rect">
                  <a:avLst/>
                </a:prstGeom>
                <a:noFill/>
              </p:spPr>
              <p:txBody>
                <a:bodyPr wrap="none" rtlCol="0" anchor="t">
                  <a:spAutoFit/>
                </a:bodyPr>
                <a:p>
                  <a:r>
                    <a:rPr lang="zh-CN" altLang="en-US" sz="1200">
                      <a:sym typeface="+mn-ea"/>
                    </a:rPr>
                    <a:t>主继电器</a:t>
                  </a:r>
                  <a:endParaRPr lang="zh-CN" altLang="en-US" sz="1200">
                    <a:sym typeface="+mn-ea"/>
                  </a:endParaRPr>
                </a:p>
              </p:txBody>
            </p:sp>
          </p:grpSp>
          <p:sp>
            <p:nvSpPr>
              <p:cNvPr id="2" name="文本框 1"/>
              <p:cNvSpPr txBox="1"/>
              <p:nvPr/>
            </p:nvSpPr>
            <p:spPr>
              <a:xfrm>
                <a:off x="7087" y="2418"/>
                <a:ext cx="759" cy="725"/>
              </a:xfrm>
              <a:prstGeom prst="rect">
                <a:avLst/>
              </a:prstGeom>
              <a:noFill/>
            </p:spPr>
            <p:txBody>
              <a:bodyPr wrap="none" rtlCol="0" anchor="t">
                <a:spAutoFit/>
              </a:bodyPr>
              <a:p>
                <a:r>
                  <a:rPr lang="en-US" altLang="zh-CN" sz="1200"/>
                  <a:t>10A</a:t>
                </a:r>
                <a:endParaRPr lang="en-US" altLang="zh-CN" sz="1200"/>
              </a:p>
              <a:p>
                <a:r>
                  <a:rPr lang="en-US" altLang="zh-CN" sz="1200"/>
                  <a:t>EF09</a:t>
                </a:r>
                <a:endParaRPr lang="en-US" altLang="zh-CN" sz="1200"/>
              </a:p>
            </p:txBody>
          </p:sp>
          <p:sp>
            <p:nvSpPr>
              <p:cNvPr id="56" name="文本框 55"/>
              <p:cNvSpPr txBox="1"/>
              <p:nvPr/>
            </p:nvSpPr>
            <p:spPr>
              <a:xfrm>
                <a:off x="8587" y="2418"/>
                <a:ext cx="752" cy="725"/>
              </a:xfrm>
              <a:prstGeom prst="rect">
                <a:avLst/>
              </a:prstGeom>
              <a:noFill/>
            </p:spPr>
            <p:txBody>
              <a:bodyPr wrap="none" rtlCol="0" anchor="t">
                <a:spAutoFit/>
              </a:bodyPr>
              <a:p>
                <a:r>
                  <a:rPr lang="en-US" altLang="zh-CN" sz="1200"/>
                  <a:t>40A</a:t>
                </a:r>
                <a:endParaRPr lang="en-US" altLang="zh-CN" sz="1200"/>
              </a:p>
              <a:p>
                <a:r>
                  <a:rPr lang="en-US" altLang="zh-CN" sz="1200"/>
                  <a:t>SF08</a:t>
                </a:r>
                <a:endParaRPr lang="en-US" altLang="zh-CN" sz="1200"/>
              </a:p>
            </p:txBody>
          </p:sp>
        </p:grpSp>
        <p:sp>
          <p:nvSpPr>
            <p:cNvPr id="57" name="文本框 56"/>
            <p:cNvSpPr txBox="1"/>
            <p:nvPr/>
          </p:nvSpPr>
          <p:spPr>
            <a:xfrm>
              <a:off x="4462" y="3087"/>
              <a:ext cx="779" cy="434"/>
            </a:xfrm>
            <a:prstGeom prst="rect">
              <a:avLst/>
            </a:prstGeom>
            <a:noFill/>
          </p:spPr>
          <p:txBody>
            <a:bodyPr wrap="none" rtlCol="0" anchor="t">
              <a:spAutoFit/>
            </a:bodyPr>
            <a:p>
              <a:r>
                <a:rPr lang="en-US" altLang="zh-CN" sz="1200"/>
                <a:t>ER05</a:t>
              </a:r>
              <a:endParaRPr lang="en-US" altLang="zh-CN" sz="1200"/>
            </a:p>
          </p:txBody>
        </p:sp>
        <p:sp>
          <p:nvSpPr>
            <p:cNvPr id="58" name="文本框 57"/>
            <p:cNvSpPr txBox="1"/>
            <p:nvPr/>
          </p:nvSpPr>
          <p:spPr>
            <a:xfrm>
              <a:off x="7147" y="3779"/>
              <a:ext cx="779" cy="434"/>
            </a:xfrm>
            <a:prstGeom prst="rect">
              <a:avLst/>
            </a:prstGeom>
            <a:noFill/>
          </p:spPr>
          <p:txBody>
            <a:bodyPr wrap="none" rtlCol="0" anchor="t">
              <a:spAutoFit/>
            </a:bodyPr>
            <a:p>
              <a:r>
                <a:rPr lang="en-US" altLang="zh-CN" sz="1200"/>
                <a:t>ER13</a:t>
              </a:r>
              <a:endParaRPr lang="en-US" altLang="zh-CN" sz="1200"/>
            </a:p>
          </p:txBody>
        </p:sp>
        <p:sp>
          <p:nvSpPr>
            <p:cNvPr id="59" name="文本框 58"/>
            <p:cNvSpPr txBox="1"/>
            <p:nvPr/>
          </p:nvSpPr>
          <p:spPr>
            <a:xfrm>
              <a:off x="10226" y="3779"/>
              <a:ext cx="779" cy="434"/>
            </a:xfrm>
            <a:prstGeom prst="rect">
              <a:avLst/>
            </a:prstGeom>
            <a:noFill/>
          </p:spPr>
          <p:txBody>
            <a:bodyPr wrap="none" rtlCol="0" anchor="t">
              <a:spAutoFit/>
            </a:bodyPr>
            <a:p>
              <a:r>
                <a:rPr lang="en-US" altLang="zh-CN" sz="1200"/>
                <a:t>ER12</a:t>
              </a:r>
              <a:endParaRPr lang="en-US" altLang="zh-CN" sz="1200"/>
            </a:p>
          </p:txBody>
        </p:sp>
        <p:sp>
          <p:nvSpPr>
            <p:cNvPr id="76" name="文本框 75"/>
            <p:cNvSpPr txBox="1"/>
            <p:nvPr/>
          </p:nvSpPr>
          <p:spPr>
            <a:xfrm>
              <a:off x="5136" y="8289"/>
              <a:ext cx="1136" cy="434"/>
            </a:xfrm>
            <a:prstGeom prst="rect">
              <a:avLst/>
            </a:prstGeom>
            <a:noFill/>
          </p:spPr>
          <p:txBody>
            <a:bodyPr wrap="none" rtlCol="0" anchor="t">
              <a:spAutoFit/>
            </a:bodyPr>
            <a:p>
              <a:r>
                <a:rPr lang="en-US" altLang="zh-CN" sz="1200"/>
                <a:t>CA66/51</a:t>
              </a:r>
              <a:endParaRPr lang="en-US" altLang="zh-CN" sz="1200"/>
            </a:p>
          </p:txBody>
        </p:sp>
        <p:sp>
          <p:nvSpPr>
            <p:cNvPr id="81" name="文本框 80"/>
            <p:cNvSpPr txBox="1"/>
            <p:nvPr/>
          </p:nvSpPr>
          <p:spPr>
            <a:xfrm>
              <a:off x="7055" y="8289"/>
              <a:ext cx="1258" cy="434"/>
            </a:xfrm>
            <a:prstGeom prst="rect">
              <a:avLst/>
            </a:prstGeom>
            <a:noFill/>
          </p:spPr>
          <p:txBody>
            <a:bodyPr wrap="none" rtlCol="0" anchor="t">
              <a:spAutoFit/>
            </a:bodyPr>
            <a:p>
              <a:r>
                <a:rPr lang="en-US" altLang="zh-CN" sz="1200"/>
                <a:t>CA67/127</a:t>
              </a:r>
              <a:endParaRPr lang="en-US" altLang="zh-CN" sz="1200"/>
            </a:p>
          </p:txBody>
        </p:sp>
        <p:sp>
          <p:nvSpPr>
            <p:cNvPr id="82" name="文本框 81"/>
            <p:cNvSpPr txBox="1"/>
            <p:nvPr/>
          </p:nvSpPr>
          <p:spPr>
            <a:xfrm>
              <a:off x="8371" y="7855"/>
              <a:ext cx="1136" cy="434"/>
            </a:xfrm>
            <a:prstGeom prst="rect">
              <a:avLst/>
            </a:prstGeom>
            <a:noFill/>
          </p:spPr>
          <p:txBody>
            <a:bodyPr wrap="none" rtlCol="0" anchor="t">
              <a:spAutoFit/>
            </a:bodyPr>
            <a:p>
              <a:r>
                <a:rPr lang="en-US" altLang="zh-CN" sz="1200"/>
                <a:t>CA66/10</a:t>
              </a:r>
              <a:endParaRPr lang="en-US" altLang="zh-CN" sz="1200"/>
            </a:p>
          </p:txBody>
        </p:sp>
        <p:sp>
          <p:nvSpPr>
            <p:cNvPr id="83" name="文本框 82"/>
            <p:cNvSpPr txBox="1"/>
            <p:nvPr/>
          </p:nvSpPr>
          <p:spPr>
            <a:xfrm>
              <a:off x="8889" y="8289"/>
              <a:ext cx="1258" cy="434"/>
            </a:xfrm>
            <a:prstGeom prst="rect">
              <a:avLst/>
            </a:prstGeom>
            <a:noFill/>
          </p:spPr>
          <p:txBody>
            <a:bodyPr wrap="none" rtlCol="0" anchor="t">
              <a:spAutoFit/>
            </a:bodyPr>
            <a:p>
              <a:r>
                <a:rPr lang="en-US" altLang="zh-CN" sz="1200"/>
                <a:t>CA67/128</a:t>
              </a:r>
              <a:endParaRPr lang="en-US" altLang="zh-CN" sz="1200"/>
            </a:p>
          </p:txBody>
        </p:sp>
        <p:sp>
          <p:nvSpPr>
            <p:cNvPr id="85" name="文本框 84"/>
            <p:cNvSpPr txBox="1"/>
            <p:nvPr/>
          </p:nvSpPr>
          <p:spPr>
            <a:xfrm>
              <a:off x="10104" y="7840"/>
              <a:ext cx="1136" cy="434"/>
            </a:xfrm>
            <a:prstGeom prst="rect">
              <a:avLst/>
            </a:prstGeom>
            <a:noFill/>
          </p:spPr>
          <p:txBody>
            <a:bodyPr wrap="none" rtlCol="0" anchor="t">
              <a:spAutoFit/>
            </a:bodyPr>
            <a:p>
              <a:r>
                <a:rPr lang="en-US" altLang="zh-CN" sz="1200"/>
                <a:t>CA66/11</a:t>
              </a:r>
              <a:endParaRPr lang="en-US" altLang="zh-CN" sz="1200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">
            <a:alphaModFix amt="70000"/>
          </a:blip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1446530" y="3380105"/>
            <a:ext cx="4043045" cy="36830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zh-CN" altLang="en-US"/>
              <a:t>风扇不工作：检查</a:t>
            </a:r>
            <a:r>
              <a:rPr lang="en-US" altLang="zh-CN"/>
              <a:t>EF09</a:t>
            </a:r>
            <a:r>
              <a:rPr lang="zh-CN" altLang="en-US"/>
              <a:t>和</a:t>
            </a:r>
            <a:r>
              <a:rPr lang="en-US" altLang="zh-CN"/>
              <a:t>SF08</a:t>
            </a:r>
            <a:r>
              <a:rPr lang="zh-CN" altLang="en-US"/>
              <a:t>两个保险</a:t>
            </a:r>
            <a:endParaRPr lang="zh-CN" altLang="en-US"/>
          </a:p>
        </p:txBody>
      </p:sp>
      <p:sp>
        <p:nvSpPr>
          <p:cNvPr id="4" name="文本框 3"/>
          <p:cNvSpPr txBox="1"/>
          <p:nvPr/>
        </p:nvSpPr>
        <p:spPr>
          <a:xfrm>
            <a:off x="1446530" y="1551940"/>
            <a:ext cx="4078605" cy="36830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zh-CN" altLang="en-US"/>
              <a:t>风扇无低速：跨接</a:t>
            </a:r>
            <a:r>
              <a:rPr lang="en-US" altLang="zh-CN"/>
              <a:t>ER12</a:t>
            </a:r>
            <a:r>
              <a:rPr lang="zh-CN" altLang="en-US"/>
              <a:t>继电器触点两端</a:t>
            </a:r>
            <a:endParaRPr lang="zh-CN" altLang="en-US"/>
          </a:p>
        </p:txBody>
      </p:sp>
      <p:sp>
        <p:nvSpPr>
          <p:cNvPr id="55" name="文本框 54"/>
          <p:cNvSpPr txBox="1"/>
          <p:nvPr/>
        </p:nvSpPr>
        <p:spPr>
          <a:xfrm>
            <a:off x="1446530" y="2510155"/>
            <a:ext cx="4078605" cy="36830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altLang="en-US"/>
              <a:t>风扇无高速：</a:t>
            </a:r>
            <a:r>
              <a:rPr lang="zh-CN" altLang="en-US">
                <a:sym typeface="+mn-ea"/>
              </a:rPr>
              <a:t>跨接</a:t>
            </a:r>
            <a:r>
              <a:rPr lang="en-US" altLang="zh-CN">
                <a:sym typeface="+mn-ea"/>
              </a:rPr>
              <a:t>ER13</a:t>
            </a:r>
            <a:r>
              <a:rPr lang="zh-CN" altLang="en-US">
                <a:sym typeface="+mn-ea"/>
              </a:rPr>
              <a:t>继电器触点两端</a:t>
            </a:r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276</Words>
  <Application>WPS 演示</Application>
  <PresentationFormat>宽屏</PresentationFormat>
  <Paragraphs>111</Paragraphs>
  <Slides>5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5</vt:i4>
      </vt:variant>
    </vt:vector>
  </HeadingPairs>
  <TitlesOfParts>
    <vt:vector size="12" baseType="lpstr">
      <vt:lpstr>Arial</vt:lpstr>
      <vt:lpstr>宋体</vt:lpstr>
      <vt:lpstr>Wingdings</vt:lpstr>
      <vt:lpstr>微软雅黑</vt:lpstr>
      <vt:lpstr>Calibri</vt:lpstr>
      <vt:lpstr>Arial Unicode MS</vt:lpstr>
      <vt:lpstr>Office 主题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/>
  <cp:lastModifiedBy>Administrator</cp:lastModifiedBy>
  <cp:revision>140</cp:revision>
  <dcterms:created xsi:type="dcterms:W3CDTF">2020-10-23T05:41:00Z</dcterms:created>
  <dcterms:modified xsi:type="dcterms:W3CDTF">2021-07-13T03:29:57Z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2052-11.1.0.10495</vt:lpwstr>
  </property>
  <property fmtid="{D5CDD505-2E9C-101B-9397-08002B2CF9AE}" pid="3" name="ICV">
    <vt:lpwstr>1E0843B3A3DC4BCF9C3DC222727A1FC8</vt:lpwstr>
  </property>
</Properties>
</file>