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82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71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50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65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218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82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1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75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80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0</vt:i4>
      </vt:variant>
    </vt:vector>
  </HeadingPairs>
  <TitlesOfParts>
    <vt:vector size="5" baseType="lpstr">
      <vt:lpstr>宋体</vt:lpstr>
      <vt:lpstr>Arial</vt:lpstr>
      <vt:lpstr>Calibri</vt:lpstr>
      <vt:lpstr>Calibri Light</vt:lpstr>
      <vt:lpstr>Office 主题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</cp:coreProperties>
</file>