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451" r:id="rId4"/>
    <p:sldId id="453" r:id="rId5"/>
    <p:sldId id="456" r:id="rId6"/>
    <p:sldId id="452" r:id="rId7"/>
    <p:sldId id="457" r:id="rId8"/>
    <p:sldId id="458" r:id="rId9"/>
    <p:sldId id="459" r:id="rId10"/>
    <p:sldId id="462" r:id="rId11"/>
    <p:sldId id="461" r:id="rId12"/>
    <p:sldId id="460" r:id="rId13"/>
    <p:sldId id="455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AE4"/>
    <a:srgbClr val="5178A1"/>
    <a:srgbClr val="537AA3"/>
    <a:srgbClr val="DFE1E3"/>
    <a:srgbClr val="50789F"/>
    <a:srgbClr val="AFD5ED"/>
    <a:srgbClr val="ADD2EA"/>
    <a:srgbClr val="A6BBD1"/>
    <a:srgbClr val="A3BAD0"/>
    <a:srgbClr val="A7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26180" y="548005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驱动电机</a:t>
            </a:r>
            <a:r>
              <a:rPr 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系统</a:t>
            </a:r>
            <a:endParaRPr lang="zh-CN" sz="36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0995" y="1618615"/>
            <a:ext cx="23164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驱动系统结构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电机控制器原理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888086" y="1160233"/>
            <a:ext cx="5125859" cy="509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4" name="文本框 13"/>
          <p:cNvSpPr txBox="1"/>
          <p:nvPr/>
        </p:nvSpPr>
        <p:spPr>
          <a:xfrm>
            <a:off x="7911468" y="630343"/>
            <a:ext cx="3923679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1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三相交流同步电机</a:t>
            </a:r>
            <a:endParaRPr lang="zh-CN" altLang="en-US" sz="321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4875665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21650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84773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38789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13258" y="1691824"/>
            <a:ext cx="5468529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13258" y="5676209"/>
            <a:ext cx="5408392" cy="453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875665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84773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00956" y="3300215"/>
            <a:ext cx="1091550" cy="170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05763" y="3557785"/>
            <a:ext cx="565064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1013460" y="1691640"/>
            <a:ext cx="11430" cy="16300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1013258" y="3557785"/>
            <a:ext cx="567" cy="212296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69455" y="3168027"/>
            <a:ext cx="948582" cy="3404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232667" y="3557785"/>
            <a:ext cx="4278830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32667" y="171735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59899" y="525127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232667" y="304264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9000748" y="1828552"/>
            <a:ext cx="1188564" cy="830576"/>
            <a:chOff x="8931" y="2565"/>
            <a:chExt cx="2095" cy="1464"/>
          </a:xfrm>
        </p:grpSpPr>
        <p:sp>
          <p:nvSpPr>
            <p:cNvPr id="61" name="椭圆 6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2" name="椭圆 6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8" name="椭圆 67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70" name="组合 69"/>
          <p:cNvGrpSpPr/>
          <p:nvPr/>
        </p:nvGrpSpPr>
        <p:grpSpPr>
          <a:xfrm rot="8100000">
            <a:off x="10542761" y="3907830"/>
            <a:ext cx="1188564" cy="830576"/>
            <a:chOff x="8931" y="2565"/>
            <a:chExt cx="2095" cy="1464"/>
          </a:xfrm>
        </p:grpSpPr>
        <p:sp>
          <p:nvSpPr>
            <p:cNvPr id="73" name="椭圆 7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5" name="椭圆 74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6" name="椭圆 75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8" name="椭圆 77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80" name="组合 79"/>
          <p:cNvGrpSpPr/>
          <p:nvPr/>
        </p:nvGrpSpPr>
        <p:grpSpPr>
          <a:xfrm rot="2400000">
            <a:off x="7808780" y="4114339"/>
            <a:ext cx="1188564" cy="830576"/>
            <a:chOff x="8931" y="2565"/>
            <a:chExt cx="2095" cy="1464"/>
          </a:xfrm>
        </p:grpSpPr>
        <p:sp>
          <p:nvSpPr>
            <p:cNvPr id="81" name="椭圆 8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2" name="椭圆 8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3" name="椭圆 8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4" name="椭圆 8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5" name="椭圆 8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6" name="椭圆 8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7" name="椭圆 86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cxnSp>
        <p:nvCxnSpPr>
          <p:cNvPr id="89" name="直接连接符 88"/>
          <p:cNvCxnSpPr/>
          <p:nvPr/>
        </p:nvCxnSpPr>
        <p:spPr>
          <a:xfrm>
            <a:off x="7299882" y="1857127"/>
            <a:ext cx="2316423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7275830" y="5699760"/>
            <a:ext cx="4160520" cy="1206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11398092" y="4588630"/>
            <a:ext cx="9077" cy="109211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7253928" y="4072356"/>
            <a:ext cx="0" cy="167250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875665" y="4047394"/>
            <a:ext cx="2378263" cy="249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7511497" y="4815355"/>
            <a:ext cx="64335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7511497" y="3557785"/>
            <a:ext cx="0" cy="12861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V="1">
            <a:off x="8860617" y="4538168"/>
            <a:ext cx="1698597" cy="1985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075398" y="2556649"/>
            <a:ext cx="44989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10534818" y="2528074"/>
            <a:ext cx="18155" cy="2035026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356466" y="2979672"/>
            <a:ext cx="596268" cy="1126725"/>
            <a:chOff x="1990" y="2579"/>
            <a:chExt cx="928" cy="1756"/>
          </a:xfrm>
        </p:grpSpPr>
        <p:sp>
          <p:nvSpPr>
            <p:cNvPr id="21" name="立方体 20"/>
            <p:cNvSpPr/>
            <p:nvPr/>
          </p:nvSpPr>
          <p:spPr>
            <a:xfrm>
              <a:off x="1990" y="3363"/>
              <a:ext cx="929" cy="973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N</a:t>
              </a:r>
              <a:endParaRPr lang="en-US" altLang="zh-CN" sz="3215"/>
            </a:p>
          </p:txBody>
        </p:sp>
        <p:sp>
          <p:nvSpPr>
            <p:cNvPr id="22" name="立方体 21"/>
            <p:cNvSpPr/>
            <p:nvPr/>
          </p:nvSpPr>
          <p:spPr>
            <a:xfrm>
              <a:off x="1990" y="2579"/>
              <a:ext cx="929" cy="1002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S</a:t>
              </a:r>
              <a:endParaRPr lang="en-US" altLang="zh-CN" sz="3215"/>
            </a:p>
          </p:txBody>
        </p:sp>
      </p:grpSp>
      <p:cxnSp>
        <p:nvCxnSpPr>
          <p:cNvPr id="25" name="直接连接符 24"/>
          <p:cNvCxnSpPr>
            <a:stCxn id="22" idx="3"/>
          </p:cNvCxnSpPr>
          <p:nvPr/>
        </p:nvCxnSpPr>
        <p:spPr>
          <a:xfrm flipH="1">
            <a:off x="8991104" y="3622461"/>
            <a:ext cx="589460" cy="2379965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8761901" y="5913354"/>
            <a:ext cx="449896" cy="257569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69" name="矩形 68"/>
          <p:cNvSpPr/>
          <p:nvPr/>
        </p:nvSpPr>
        <p:spPr>
          <a:xfrm>
            <a:off x="8498091" y="5809532"/>
            <a:ext cx="171335" cy="4810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72" name="直接连接符 71"/>
          <p:cNvCxnSpPr/>
          <p:nvPr/>
        </p:nvCxnSpPr>
        <p:spPr>
          <a:xfrm>
            <a:off x="6996358" y="6066534"/>
            <a:ext cx="1480173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/>
        </p:nvSpPr>
        <p:spPr>
          <a:xfrm>
            <a:off x="9270867" y="5838595"/>
            <a:ext cx="2165513" cy="422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旋变传感器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6409736" y="2141720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6409736" y="3042646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6397254" y="436169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6397254" y="526262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4851837" y="212753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4851837" y="302846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4851837" y="4361129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4851837" y="5262055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3247985" y="436169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3247985" y="526262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3312094" y="2167817"/>
            <a:ext cx="506062" cy="899791"/>
            <a:chOff x="5838" y="3177"/>
            <a:chExt cx="892" cy="1586"/>
          </a:xfrm>
        </p:grpSpPr>
        <p:sp>
          <p:nvSpPr>
            <p:cNvPr id="143" name="流程图: 摘录 142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直接连接符 145"/>
          <p:cNvCxnSpPr/>
          <p:nvPr/>
        </p:nvCxnSpPr>
        <p:spPr>
          <a:xfrm>
            <a:off x="3247985" y="2167250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3247985" y="3068176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18037" y="1828552"/>
            <a:ext cx="0" cy="134287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组合 149"/>
          <p:cNvGrpSpPr/>
          <p:nvPr/>
        </p:nvGrpSpPr>
        <p:grpSpPr>
          <a:xfrm>
            <a:off x="4939774" y="2142287"/>
            <a:ext cx="506062" cy="899791"/>
            <a:chOff x="5838" y="3177"/>
            <a:chExt cx="892" cy="1586"/>
          </a:xfrm>
        </p:grpSpPr>
        <p:sp>
          <p:nvSpPr>
            <p:cNvPr id="151" name="流程图: 摘录 150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组合 153"/>
          <p:cNvGrpSpPr/>
          <p:nvPr/>
        </p:nvGrpSpPr>
        <p:grpSpPr>
          <a:xfrm>
            <a:off x="6481787" y="2142287"/>
            <a:ext cx="506062" cy="899791"/>
            <a:chOff x="5838" y="3177"/>
            <a:chExt cx="892" cy="1586"/>
          </a:xfrm>
        </p:grpSpPr>
        <p:sp>
          <p:nvSpPr>
            <p:cNvPr id="155" name="流程图: 摘录 154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6481787" y="4376447"/>
            <a:ext cx="506062" cy="899791"/>
            <a:chOff x="5838" y="3177"/>
            <a:chExt cx="892" cy="1586"/>
          </a:xfrm>
        </p:grpSpPr>
        <p:sp>
          <p:nvSpPr>
            <p:cNvPr id="159" name="流程图: 摘录 158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60" name="直接连接符 159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939774" y="4361129"/>
            <a:ext cx="506062" cy="900358"/>
            <a:chOff x="5838" y="3064"/>
            <a:chExt cx="892" cy="1587"/>
          </a:xfrm>
        </p:grpSpPr>
        <p:sp>
          <p:nvSpPr>
            <p:cNvPr id="164" name="流程图: 摘录 163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65" name="直接连接符 164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V="1">
              <a:off x="6292" y="3064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3312094" y="4361129"/>
            <a:ext cx="506062" cy="900358"/>
            <a:chOff x="5838" y="3064"/>
            <a:chExt cx="892" cy="1587"/>
          </a:xfrm>
        </p:grpSpPr>
        <p:sp>
          <p:nvSpPr>
            <p:cNvPr id="169" name="流程图: 摘录 168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V="1">
              <a:off x="6292" y="3064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文本框 171"/>
          <p:cNvSpPr txBox="1"/>
          <p:nvPr/>
        </p:nvSpPr>
        <p:spPr>
          <a:xfrm>
            <a:off x="7404839" y="2774297"/>
            <a:ext cx="85724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电流传感器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7231802" y="3017116"/>
            <a:ext cx="68080" cy="376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74" name="椭圆 173"/>
          <p:cNvSpPr/>
          <p:nvPr/>
        </p:nvSpPr>
        <p:spPr>
          <a:xfrm>
            <a:off x="7318037" y="3482897"/>
            <a:ext cx="79427" cy="3625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175" name="直接连接符 174"/>
          <p:cNvCxnSpPr/>
          <p:nvPr/>
        </p:nvCxnSpPr>
        <p:spPr>
          <a:xfrm>
            <a:off x="6996358" y="3750678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6941894" y="3307591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487420" y="657860"/>
            <a:ext cx="2331085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电机控制</a:t>
            </a:r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器</a:t>
            </a:r>
            <a:endParaRPr lang="zh-CN" altLang="en-US" sz="2860" b="1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956945" y="1686560"/>
            <a:ext cx="9057005" cy="1606550"/>
          </a:xfrm>
          <a:custGeom>
            <a:avLst/>
            <a:gdLst>
              <a:gd name="connisteX0" fmla="*/ 9057005 w 9057005"/>
              <a:gd name="connsiteY0" fmla="*/ 687070 h 1606550"/>
              <a:gd name="connisteX1" fmla="*/ 9008745 w 9057005"/>
              <a:gd name="connsiteY1" fmla="*/ 619125 h 1606550"/>
              <a:gd name="connisteX2" fmla="*/ 8940800 w 9057005"/>
              <a:gd name="connsiteY2" fmla="*/ 561340 h 1606550"/>
              <a:gd name="connisteX3" fmla="*/ 8873490 w 9057005"/>
              <a:gd name="connsiteY3" fmla="*/ 503555 h 1606550"/>
              <a:gd name="connisteX4" fmla="*/ 8805545 w 9057005"/>
              <a:gd name="connsiteY4" fmla="*/ 445135 h 1606550"/>
              <a:gd name="connisteX5" fmla="*/ 8737600 w 9057005"/>
              <a:gd name="connsiteY5" fmla="*/ 406400 h 1606550"/>
              <a:gd name="connisteX6" fmla="*/ 8670290 w 9057005"/>
              <a:gd name="connsiteY6" fmla="*/ 367665 h 1606550"/>
              <a:gd name="connisteX7" fmla="*/ 8602345 w 9057005"/>
              <a:gd name="connsiteY7" fmla="*/ 328930 h 1606550"/>
              <a:gd name="connisteX8" fmla="*/ 8534400 w 9057005"/>
              <a:gd name="connsiteY8" fmla="*/ 290195 h 1606550"/>
              <a:gd name="connisteX9" fmla="*/ 8467090 w 9057005"/>
              <a:gd name="connsiteY9" fmla="*/ 261620 h 1606550"/>
              <a:gd name="connisteX10" fmla="*/ 8399145 w 9057005"/>
              <a:gd name="connsiteY10" fmla="*/ 241935 h 1606550"/>
              <a:gd name="connisteX11" fmla="*/ 8331200 w 9057005"/>
              <a:gd name="connsiteY11" fmla="*/ 241935 h 1606550"/>
              <a:gd name="connisteX12" fmla="*/ 8253730 w 9057005"/>
              <a:gd name="connsiteY12" fmla="*/ 222885 h 1606550"/>
              <a:gd name="connisteX13" fmla="*/ 8186420 w 9057005"/>
              <a:gd name="connsiteY13" fmla="*/ 222885 h 1606550"/>
              <a:gd name="connisteX14" fmla="*/ 8118475 w 9057005"/>
              <a:gd name="connsiteY14" fmla="*/ 222885 h 1606550"/>
              <a:gd name="connisteX15" fmla="*/ 8041005 w 9057005"/>
              <a:gd name="connsiteY15" fmla="*/ 222885 h 1606550"/>
              <a:gd name="connisteX16" fmla="*/ 7808595 w 9057005"/>
              <a:gd name="connsiteY16" fmla="*/ 222885 h 1606550"/>
              <a:gd name="connisteX17" fmla="*/ 7741285 w 9057005"/>
              <a:gd name="connsiteY17" fmla="*/ 222885 h 1606550"/>
              <a:gd name="connisteX18" fmla="*/ 7673340 w 9057005"/>
              <a:gd name="connsiteY18" fmla="*/ 222885 h 1606550"/>
              <a:gd name="connisteX19" fmla="*/ 7595870 w 9057005"/>
              <a:gd name="connsiteY19" fmla="*/ 222885 h 1606550"/>
              <a:gd name="connisteX20" fmla="*/ 7528560 w 9057005"/>
              <a:gd name="connsiteY20" fmla="*/ 222885 h 1606550"/>
              <a:gd name="connisteX21" fmla="*/ 7460615 w 9057005"/>
              <a:gd name="connsiteY21" fmla="*/ 222885 h 1606550"/>
              <a:gd name="connisteX22" fmla="*/ 7383145 w 9057005"/>
              <a:gd name="connsiteY22" fmla="*/ 222885 h 1606550"/>
              <a:gd name="connisteX23" fmla="*/ 7315200 w 9057005"/>
              <a:gd name="connsiteY23" fmla="*/ 222885 h 1606550"/>
              <a:gd name="connisteX24" fmla="*/ 7247890 w 9057005"/>
              <a:gd name="connsiteY24" fmla="*/ 222885 h 1606550"/>
              <a:gd name="connisteX25" fmla="*/ 7179945 w 9057005"/>
              <a:gd name="connsiteY25" fmla="*/ 222885 h 1606550"/>
              <a:gd name="connisteX26" fmla="*/ 7112000 w 9057005"/>
              <a:gd name="connsiteY26" fmla="*/ 222885 h 1606550"/>
              <a:gd name="connisteX27" fmla="*/ 7044690 w 9057005"/>
              <a:gd name="connsiteY27" fmla="*/ 222885 h 1606550"/>
              <a:gd name="connisteX28" fmla="*/ 6967220 w 9057005"/>
              <a:gd name="connsiteY28" fmla="*/ 222885 h 1606550"/>
              <a:gd name="connisteX29" fmla="*/ 6889750 w 9057005"/>
              <a:gd name="connsiteY29" fmla="*/ 222885 h 1606550"/>
              <a:gd name="connisteX30" fmla="*/ 6812280 w 9057005"/>
              <a:gd name="connsiteY30" fmla="*/ 222885 h 1606550"/>
              <a:gd name="connisteX31" fmla="*/ 6744335 w 9057005"/>
              <a:gd name="connsiteY31" fmla="*/ 222885 h 1606550"/>
              <a:gd name="connisteX32" fmla="*/ 6677025 w 9057005"/>
              <a:gd name="connsiteY32" fmla="*/ 222885 h 1606550"/>
              <a:gd name="connisteX33" fmla="*/ 6609080 w 9057005"/>
              <a:gd name="connsiteY33" fmla="*/ 222885 h 1606550"/>
              <a:gd name="connisteX34" fmla="*/ 6541135 w 9057005"/>
              <a:gd name="connsiteY34" fmla="*/ 232410 h 1606550"/>
              <a:gd name="connisteX35" fmla="*/ 6473825 w 9057005"/>
              <a:gd name="connsiteY35" fmla="*/ 280670 h 1606550"/>
              <a:gd name="connisteX36" fmla="*/ 6424930 w 9057005"/>
              <a:gd name="connsiteY36" fmla="*/ 348615 h 1606550"/>
              <a:gd name="connisteX37" fmla="*/ 6415405 w 9057005"/>
              <a:gd name="connsiteY37" fmla="*/ 415925 h 1606550"/>
              <a:gd name="connisteX38" fmla="*/ 6405880 w 9057005"/>
              <a:gd name="connsiteY38" fmla="*/ 483870 h 1606550"/>
              <a:gd name="connisteX39" fmla="*/ 6405880 w 9057005"/>
              <a:gd name="connsiteY39" fmla="*/ 551815 h 1606550"/>
              <a:gd name="connisteX40" fmla="*/ 6405880 w 9057005"/>
              <a:gd name="connsiteY40" fmla="*/ 619125 h 1606550"/>
              <a:gd name="connisteX41" fmla="*/ 6405880 w 9057005"/>
              <a:gd name="connsiteY41" fmla="*/ 687070 h 1606550"/>
              <a:gd name="connisteX42" fmla="*/ 6405880 w 9057005"/>
              <a:gd name="connsiteY42" fmla="*/ 755015 h 1606550"/>
              <a:gd name="connisteX43" fmla="*/ 6405880 w 9057005"/>
              <a:gd name="connsiteY43" fmla="*/ 822325 h 1606550"/>
              <a:gd name="connisteX44" fmla="*/ 6405880 w 9057005"/>
              <a:gd name="connsiteY44" fmla="*/ 890270 h 1606550"/>
              <a:gd name="connisteX45" fmla="*/ 6396355 w 9057005"/>
              <a:gd name="connsiteY45" fmla="*/ 958215 h 1606550"/>
              <a:gd name="connisteX46" fmla="*/ 6376670 w 9057005"/>
              <a:gd name="connsiteY46" fmla="*/ 1035685 h 1606550"/>
              <a:gd name="connisteX47" fmla="*/ 6367145 w 9057005"/>
              <a:gd name="connsiteY47" fmla="*/ 1102995 h 1606550"/>
              <a:gd name="connisteX48" fmla="*/ 6357620 w 9057005"/>
              <a:gd name="connsiteY48" fmla="*/ 1170940 h 1606550"/>
              <a:gd name="connisteX49" fmla="*/ 6337935 w 9057005"/>
              <a:gd name="connsiteY49" fmla="*/ 1248410 h 1606550"/>
              <a:gd name="connisteX50" fmla="*/ 6309360 w 9057005"/>
              <a:gd name="connsiteY50" fmla="*/ 1316355 h 1606550"/>
              <a:gd name="connisteX51" fmla="*/ 6280150 w 9057005"/>
              <a:gd name="connsiteY51" fmla="*/ 1383665 h 1606550"/>
              <a:gd name="connisteX52" fmla="*/ 6212205 w 9057005"/>
              <a:gd name="connsiteY52" fmla="*/ 1442085 h 1606550"/>
              <a:gd name="connisteX53" fmla="*/ 6144895 w 9057005"/>
              <a:gd name="connsiteY53" fmla="*/ 1461135 h 1606550"/>
              <a:gd name="connisteX54" fmla="*/ 6076950 w 9057005"/>
              <a:gd name="connsiteY54" fmla="*/ 1470660 h 1606550"/>
              <a:gd name="connisteX55" fmla="*/ 6009005 w 9057005"/>
              <a:gd name="connsiteY55" fmla="*/ 1470660 h 1606550"/>
              <a:gd name="connisteX56" fmla="*/ 5941695 w 9057005"/>
              <a:gd name="connsiteY56" fmla="*/ 1470660 h 1606550"/>
              <a:gd name="connisteX57" fmla="*/ 5873750 w 9057005"/>
              <a:gd name="connsiteY57" fmla="*/ 1470660 h 1606550"/>
              <a:gd name="connisteX58" fmla="*/ 5805805 w 9057005"/>
              <a:gd name="connsiteY58" fmla="*/ 1461135 h 1606550"/>
              <a:gd name="connisteX59" fmla="*/ 5738495 w 9057005"/>
              <a:gd name="connsiteY59" fmla="*/ 1403350 h 1606550"/>
              <a:gd name="connisteX60" fmla="*/ 5728335 w 9057005"/>
              <a:gd name="connsiteY60" fmla="*/ 1335405 h 1606550"/>
              <a:gd name="connisteX61" fmla="*/ 5718810 w 9057005"/>
              <a:gd name="connsiteY61" fmla="*/ 1267460 h 1606550"/>
              <a:gd name="connisteX62" fmla="*/ 5718810 w 9057005"/>
              <a:gd name="connsiteY62" fmla="*/ 1190625 h 1606550"/>
              <a:gd name="connisteX63" fmla="*/ 5718810 w 9057005"/>
              <a:gd name="connsiteY63" fmla="*/ 1122680 h 1606550"/>
              <a:gd name="connisteX64" fmla="*/ 5718810 w 9057005"/>
              <a:gd name="connsiteY64" fmla="*/ 1054735 h 1606550"/>
              <a:gd name="connisteX65" fmla="*/ 5718810 w 9057005"/>
              <a:gd name="connsiteY65" fmla="*/ 987425 h 1606550"/>
              <a:gd name="connisteX66" fmla="*/ 5718810 w 9057005"/>
              <a:gd name="connsiteY66" fmla="*/ 919480 h 1606550"/>
              <a:gd name="connisteX67" fmla="*/ 5718810 w 9057005"/>
              <a:gd name="connsiteY67" fmla="*/ 851535 h 1606550"/>
              <a:gd name="connisteX68" fmla="*/ 5718810 w 9057005"/>
              <a:gd name="connsiteY68" fmla="*/ 784225 h 1606550"/>
              <a:gd name="connisteX69" fmla="*/ 5718810 w 9057005"/>
              <a:gd name="connsiteY69" fmla="*/ 716280 h 1606550"/>
              <a:gd name="connisteX70" fmla="*/ 5718810 w 9057005"/>
              <a:gd name="connsiteY70" fmla="*/ 648335 h 1606550"/>
              <a:gd name="connisteX71" fmla="*/ 5699760 w 9057005"/>
              <a:gd name="connsiteY71" fmla="*/ 581025 h 1606550"/>
              <a:gd name="connisteX72" fmla="*/ 5661025 w 9057005"/>
              <a:gd name="connsiteY72" fmla="*/ 513080 h 1606550"/>
              <a:gd name="connisteX73" fmla="*/ 5622290 w 9057005"/>
              <a:gd name="connsiteY73" fmla="*/ 445135 h 1606550"/>
              <a:gd name="connisteX74" fmla="*/ 5583555 w 9057005"/>
              <a:gd name="connsiteY74" fmla="*/ 377825 h 1606550"/>
              <a:gd name="connisteX75" fmla="*/ 5525135 w 9057005"/>
              <a:gd name="connsiteY75" fmla="*/ 309880 h 1606550"/>
              <a:gd name="connisteX76" fmla="*/ 5486400 w 9057005"/>
              <a:gd name="connsiteY76" fmla="*/ 241935 h 1606550"/>
              <a:gd name="connisteX77" fmla="*/ 5428615 w 9057005"/>
              <a:gd name="connsiteY77" fmla="*/ 174625 h 1606550"/>
              <a:gd name="connisteX78" fmla="*/ 5360670 w 9057005"/>
              <a:gd name="connsiteY78" fmla="*/ 116205 h 1606550"/>
              <a:gd name="connisteX79" fmla="*/ 5293360 w 9057005"/>
              <a:gd name="connsiteY79" fmla="*/ 77470 h 1606550"/>
              <a:gd name="connisteX80" fmla="*/ 5225415 w 9057005"/>
              <a:gd name="connsiteY80" fmla="*/ 77470 h 1606550"/>
              <a:gd name="connisteX81" fmla="*/ 5157470 w 9057005"/>
              <a:gd name="connsiteY81" fmla="*/ 67945 h 1606550"/>
              <a:gd name="connisteX82" fmla="*/ 5090160 w 9057005"/>
              <a:gd name="connsiteY82" fmla="*/ 67945 h 1606550"/>
              <a:gd name="connisteX83" fmla="*/ 5022215 w 9057005"/>
              <a:gd name="connsiteY83" fmla="*/ 67945 h 1606550"/>
              <a:gd name="connisteX84" fmla="*/ 4954270 w 9057005"/>
              <a:gd name="connsiteY84" fmla="*/ 67945 h 1606550"/>
              <a:gd name="connisteX85" fmla="*/ 4886960 w 9057005"/>
              <a:gd name="connsiteY85" fmla="*/ 67945 h 1606550"/>
              <a:gd name="connisteX86" fmla="*/ 4819015 w 9057005"/>
              <a:gd name="connsiteY86" fmla="*/ 67945 h 1606550"/>
              <a:gd name="connisteX87" fmla="*/ 4751070 w 9057005"/>
              <a:gd name="connsiteY87" fmla="*/ 67945 h 1606550"/>
              <a:gd name="connisteX88" fmla="*/ 4683760 w 9057005"/>
              <a:gd name="connsiteY88" fmla="*/ 67945 h 1606550"/>
              <a:gd name="connisteX89" fmla="*/ 4615815 w 9057005"/>
              <a:gd name="connsiteY89" fmla="*/ 67945 h 1606550"/>
              <a:gd name="connisteX90" fmla="*/ 4547870 w 9057005"/>
              <a:gd name="connsiteY90" fmla="*/ 67945 h 1606550"/>
              <a:gd name="connisteX91" fmla="*/ 4480560 w 9057005"/>
              <a:gd name="connsiteY91" fmla="*/ 67945 h 1606550"/>
              <a:gd name="connisteX92" fmla="*/ 4412615 w 9057005"/>
              <a:gd name="connsiteY92" fmla="*/ 67945 h 1606550"/>
              <a:gd name="connisteX93" fmla="*/ 4344670 w 9057005"/>
              <a:gd name="connsiteY93" fmla="*/ 67945 h 1606550"/>
              <a:gd name="connisteX94" fmla="*/ 4277360 w 9057005"/>
              <a:gd name="connsiteY94" fmla="*/ 67945 h 1606550"/>
              <a:gd name="connisteX95" fmla="*/ 4209415 w 9057005"/>
              <a:gd name="connsiteY95" fmla="*/ 67945 h 1606550"/>
              <a:gd name="connisteX96" fmla="*/ 4141470 w 9057005"/>
              <a:gd name="connsiteY96" fmla="*/ 67945 h 1606550"/>
              <a:gd name="connisteX97" fmla="*/ 4074160 w 9057005"/>
              <a:gd name="connsiteY97" fmla="*/ 67945 h 1606550"/>
              <a:gd name="connisteX98" fmla="*/ 4006215 w 9057005"/>
              <a:gd name="connsiteY98" fmla="*/ 67945 h 1606550"/>
              <a:gd name="connisteX99" fmla="*/ 3938270 w 9057005"/>
              <a:gd name="connsiteY99" fmla="*/ 67945 h 1606550"/>
              <a:gd name="connisteX100" fmla="*/ 3870960 w 9057005"/>
              <a:gd name="connsiteY100" fmla="*/ 67945 h 1606550"/>
              <a:gd name="connisteX101" fmla="*/ 3803015 w 9057005"/>
              <a:gd name="connsiteY101" fmla="*/ 58420 h 1606550"/>
              <a:gd name="connisteX102" fmla="*/ 3735070 w 9057005"/>
              <a:gd name="connsiteY102" fmla="*/ 58420 h 1606550"/>
              <a:gd name="connisteX103" fmla="*/ 3667760 w 9057005"/>
              <a:gd name="connsiteY103" fmla="*/ 48260 h 1606550"/>
              <a:gd name="connisteX104" fmla="*/ 3599815 w 9057005"/>
              <a:gd name="connsiteY104" fmla="*/ 48260 h 1606550"/>
              <a:gd name="connisteX105" fmla="*/ 3531870 w 9057005"/>
              <a:gd name="connsiteY105" fmla="*/ 38735 h 1606550"/>
              <a:gd name="connisteX106" fmla="*/ 3464560 w 9057005"/>
              <a:gd name="connsiteY106" fmla="*/ 38735 h 1606550"/>
              <a:gd name="connisteX107" fmla="*/ 3396615 w 9057005"/>
              <a:gd name="connsiteY107" fmla="*/ 29210 h 1606550"/>
              <a:gd name="connisteX108" fmla="*/ 3319145 w 9057005"/>
              <a:gd name="connsiteY108" fmla="*/ 29210 h 1606550"/>
              <a:gd name="connisteX109" fmla="*/ 3251200 w 9057005"/>
              <a:gd name="connsiteY109" fmla="*/ 29210 h 1606550"/>
              <a:gd name="connisteX110" fmla="*/ 3183890 w 9057005"/>
              <a:gd name="connsiteY110" fmla="*/ 29210 h 1606550"/>
              <a:gd name="connisteX111" fmla="*/ 3106420 w 9057005"/>
              <a:gd name="connsiteY111" fmla="*/ 29210 h 1606550"/>
              <a:gd name="connisteX112" fmla="*/ 3038475 w 9057005"/>
              <a:gd name="connsiteY112" fmla="*/ 29210 h 1606550"/>
              <a:gd name="connisteX113" fmla="*/ 2970530 w 9057005"/>
              <a:gd name="connsiteY113" fmla="*/ 29210 h 1606550"/>
              <a:gd name="connisteX114" fmla="*/ 2903220 w 9057005"/>
              <a:gd name="connsiteY114" fmla="*/ 29210 h 1606550"/>
              <a:gd name="connisteX115" fmla="*/ 2835275 w 9057005"/>
              <a:gd name="connsiteY115" fmla="*/ 29210 h 1606550"/>
              <a:gd name="connisteX116" fmla="*/ 2767330 w 9057005"/>
              <a:gd name="connsiteY116" fmla="*/ 29210 h 1606550"/>
              <a:gd name="connisteX117" fmla="*/ 2700020 w 9057005"/>
              <a:gd name="connsiteY117" fmla="*/ 29210 h 1606550"/>
              <a:gd name="connisteX118" fmla="*/ 2632075 w 9057005"/>
              <a:gd name="connsiteY118" fmla="*/ 29210 h 1606550"/>
              <a:gd name="connisteX119" fmla="*/ 2564130 w 9057005"/>
              <a:gd name="connsiteY119" fmla="*/ 29210 h 1606550"/>
              <a:gd name="connisteX120" fmla="*/ 2487295 w 9057005"/>
              <a:gd name="connsiteY120" fmla="*/ 29210 h 1606550"/>
              <a:gd name="connisteX121" fmla="*/ 2419350 w 9057005"/>
              <a:gd name="connsiteY121" fmla="*/ 29210 h 1606550"/>
              <a:gd name="connisteX122" fmla="*/ 2351405 w 9057005"/>
              <a:gd name="connsiteY122" fmla="*/ 29210 h 1606550"/>
              <a:gd name="connisteX123" fmla="*/ 2284095 w 9057005"/>
              <a:gd name="connsiteY123" fmla="*/ 29210 h 1606550"/>
              <a:gd name="connisteX124" fmla="*/ 2206625 w 9057005"/>
              <a:gd name="connsiteY124" fmla="*/ 29210 h 1606550"/>
              <a:gd name="connisteX125" fmla="*/ 2138680 w 9057005"/>
              <a:gd name="connsiteY125" fmla="*/ 19685 h 1606550"/>
              <a:gd name="connisteX126" fmla="*/ 2070735 w 9057005"/>
              <a:gd name="connsiteY126" fmla="*/ 19685 h 1606550"/>
              <a:gd name="connisteX127" fmla="*/ 2003425 w 9057005"/>
              <a:gd name="connsiteY127" fmla="*/ 19685 h 1606550"/>
              <a:gd name="connisteX128" fmla="*/ 1935480 w 9057005"/>
              <a:gd name="connsiteY128" fmla="*/ 19685 h 1606550"/>
              <a:gd name="connisteX129" fmla="*/ 1858010 w 9057005"/>
              <a:gd name="connsiteY129" fmla="*/ 9525 h 1606550"/>
              <a:gd name="connisteX130" fmla="*/ 1790065 w 9057005"/>
              <a:gd name="connsiteY130" fmla="*/ 0 h 1606550"/>
              <a:gd name="connisteX131" fmla="*/ 1722755 w 9057005"/>
              <a:gd name="connsiteY131" fmla="*/ 0 h 1606550"/>
              <a:gd name="connisteX132" fmla="*/ 1654810 w 9057005"/>
              <a:gd name="connsiteY132" fmla="*/ 0 h 1606550"/>
              <a:gd name="connisteX133" fmla="*/ 1586865 w 9057005"/>
              <a:gd name="connsiteY133" fmla="*/ 0 h 1606550"/>
              <a:gd name="connisteX134" fmla="*/ 1519555 w 9057005"/>
              <a:gd name="connsiteY134" fmla="*/ 0 h 1606550"/>
              <a:gd name="connisteX135" fmla="*/ 1451610 w 9057005"/>
              <a:gd name="connsiteY135" fmla="*/ 0 h 1606550"/>
              <a:gd name="connisteX136" fmla="*/ 1383665 w 9057005"/>
              <a:gd name="connsiteY136" fmla="*/ 0 h 1606550"/>
              <a:gd name="connisteX137" fmla="*/ 1316355 w 9057005"/>
              <a:gd name="connsiteY137" fmla="*/ 0 h 1606550"/>
              <a:gd name="connisteX138" fmla="*/ 1238885 w 9057005"/>
              <a:gd name="connsiteY138" fmla="*/ 9525 h 1606550"/>
              <a:gd name="connisteX139" fmla="*/ 1170940 w 9057005"/>
              <a:gd name="connsiteY139" fmla="*/ 9525 h 1606550"/>
              <a:gd name="connisteX140" fmla="*/ 1102995 w 9057005"/>
              <a:gd name="connsiteY140" fmla="*/ 9525 h 1606550"/>
              <a:gd name="connisteX141" fmla="*/ 1035685 w 9057005"/>
              <a:gd name="connsiteY141" fmla="*/ 9525 h 1606550"/>
              <a:gd name="connisteX142" fmla="*/ 958215 w 9057005"/>
              <a:gd name="connsiteY142" fmla="*/ 9525 h 1606550"/>
              <a:gd name="connisteX143" fmla="*/ 880745 w 9057005"/>
              <a:gd name="connsiteY143" fmla="*/ 19685 h 1606550"/>
              <a:gd name="connisteX144" fmla="*/ 812800 w 9057005"/>
              <a:gd name="connsiteY144" fmla="*/ 19685 h 1606550"/>
              <a:gd name="connisteX145" fmla="*/ 745490 w 9057005"/>
              <a:gd name="connsiteY145" fmla="*/ 19685 h 1606550"/>
              <a:gd name="connisteX146" fmla="*/ 677545 w 9057005"/>
              <a:gd name="connsiteY146" fmla="*/ 29210 h 1606550"/>
              <a:gd name="connisteX147" fmla="*/ 609600 w 9057005"/>
              <a:gd name="connsiteY147" fmla="*/ 29210 h 1606550"/>
              <a:gd name="connisteX148" fmla="*/ 542290 w 9057005"/>
              <a:gd name="connsiteY148" fmla="*/ 38735 h 1606550"/>
              <a:gd name="connisteX149" fmla="*/ 474345 w 9057005"/>
              <a:gd name="connsiteY149" fmla="*/ 38735 h 1606550"/>
              <a:gd name="connisteX150" fmla="*/ 406400 w 9057005"/>
              <a:gd name="connsiteY150" fmla="*/ 38735 h 1606550"/>
              <a:gd name="connisteX151" fmla="*/ 339090 w 9057005"/>
              <a:gd name="connsiteY151" fmla="*/ 48260 h 1606550"/>
              <a:gd name="connisteX152" fmla="*/ 271145 w 9057005"/>
              <a:gd name="connsiteY152" fmla="*/ 58420 h 1606550"/>
              <a:gd name="connisteX153" fmla="*/ 203200 w 9057005"/>
              <a:gd name="connsiteY153" fmla="*/ 67945 h 1606550"/>
              <a:gd name="connisteX154" fmla="*/ 135890 w 9057005"/>
              <a:gd name="connsiteY154" fmla="*/ 106680 h 1606550"/>
              <a:gd name="connisteX155" fmla="*/ 116205 w 9057005"/>
              <a:gd name="connsiteY155" fmla="*/ 174625 h 1606550"/>
              <a:gd name="connisteX156" fmla="*/ 97155 w 9057005"/>
              <a:gd name="connsiteY156" fmla="*/ 251460 h 1606550"/>
              <a:gd name="connisteX157" fmla="*/ 86995 w 9057005"/>
              <a:gd name="connsiteY157" fmla="*/ 319405 h 1606550"/>
              <a:gd name="connisteX158" fmla="*/ 77470 w 9057005"/>
              <a:gd name="connsiteY158" fmla="*/ 387350 h 1606550"/>
              <a:gd name="connisteX159" fmla="*/ 77470 w 9057005"/>
              <a:gd name="connsiteY159" fmla="*/ 454660 h 1606550"/>
              <a:gd name="connisteX160" fmla="*/ 67945 w 9057005"/>
              <a:gd name="connsiteY160" fmla="*/ 522605 h 1606550"/>
              <a:gd name="connisteX161" fmla="*/ 67945 w 9057005"/>
              <a:gd name="connsiteY161" fmla="*/ 590550 h 1606550"/>
              <a:gd name="connisteX162" fmla="*/ 67945 w 9057005"/>
              <a:gd name="connsiteY162" fmla="*/ 657860 h 1606550"/>
              <a:gd name="connisteX163" fmla="*/ 67945 w 9057005"/>
              <a:gd name="connsiteY163" fmla="*/ 725805 h 1606550"/>
              <a:gd name="connisteX164" fmla="*/ 67945 w 9057005"/>
              <a:gd name="connsiteY164" fmla="*/ 793750 h 1606550"/>
              <a:gd name="connisteX165" fmla="*/ 67945 w 9057005"/>
              <a:gd name="connsiteY165" fmla="*/ 861060 h 1606550"/>
              <a:gd name="connisteX166" fmla="*/ 67945 w 9057005"/>
              <a:gd name="connsiteY166" fmla="*/ 929005 h 1606550"/>
              <a:gd name="connisteX167" fmla="*/ 67945 w 9057005"/>
              <a:gd name="connsiteY167" fmla="*/ 996950 h 1606550"/>
              <a:gd name="connisteX168" fmla="*/ 67945 w 9057005"/>
              <a:gd name="connsiteY168" fmla="*/ 1064260 h 1606550"/>
              <a:gd name="connisteX169" fmla="*/ 67945 w 9057005"/>
              <a:gd name="connsiteY169" fmla="*/ 1132205 h 1606550"/>
              <a:gd name="connisteX170" fmla="*/ 67945 w 9057005"/>
              <a:gd name="connsiteY170" fmla="*/ 1200150 h 1606550"/>
              <a:gd name="connisteX171" fmla="*/ 67945 w 9057005"/>
              <a:gd name="connsiteY171" fmla="*/ 1267460 h 1606550"/>
              <a:gd name="connisteX172" fmla="*/ 67945 w 9057005"/>
              <a:gd name="connsiteY172" fmla="*/ 1335405 h 1606550"/>
              <a:gd name="connisteX173" fmla="*/ 67945 w 9057005"/>
              <a:gd name="connsiteY173" fmla="*/ 1403350 h 1606550"/>
              <a:gd name="connisteX174" fmla="*/ 67945 w 9057005"/>
              <a:gd name="connsiteY174" fmla="*/ 1470660 h 1606550"/>
              <a:gd name="connisteX175" fmla="*/ 67945 w 9057005"/>
              <a:gd name="connsiteY175" fmla="*/ 1538605 h 1606550"/>
              <a:gd name="connisteX176" fmla="*/ 67945 w 9057005"/>
              <a:gd name="connsiteY176" fmla="*/ 1606550 h 1606550"/>
              <a:gd name="connisteX177" fmla="*/ 0 w 9057005"/>
              <a:gd name="connsiteY177" fmla="*/ 1470660 h 1606550"/>
              <a:gd name="connisteX178" fmla="*/ 67945 w 9057005"/>
              <a:gd name="connsiteY178" fmla="*/ 1577340 h 1606550"/>
              <a:gd name="connisteX179" fmla="*/ 174625 w 9057005"/>
              <a:gd name="connsiteY179" fmla="*/ 1461135 h 1606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</a:cxnLst>
            <a:rect l="l" t="t" r="r" b="b"/>
            <a:pathLst>
              <a:path w="9057005" h="1606550">
                <a:moveTo>
                  <a:pt x="9057005" y="687070"/>
                </a:moveTo>
                <a:lnTo>
                  <a:pt x="9008745" y="619125"/>
                </a:lnTo>
                <a:lnTo>
                  <a:pt x="8940800" y="561340"/>
                </a:lnTo>
                <a:lnTo>
                  <a:pt x="8873490" y="503555"/>
                </a:lnTo>
                <a:lnTo>
                  <a:pt x="8805545" y="445135"/>
                </a:lnTo>
                <a:lnTo>
                  <a:pt x="8737600" y="406400"/>
                </a:lnTo>
                <a:lnTo>
                  <a:pt x="8670290" y="367665"/>
                </a:lnTo>
                <a:lnTo>
                  <a:pt x="8602345" y="328930"/>
                </a:lnTo>
                <a:lnTo>
                  <a:pt x="8534400" y="290195"/>
                </a:lnTo>
                <a:lnTo>
                  <a:pt x="8467090" y="261620"/>
                </a:lnTo>
                <a:lnTo>
                  <a:pt x="8399145" y="241935"/>
                </a:lnTo>
                <a:lnTo>
                  <a:pt x="8331200" y="241935"/>
                </a:lnTo>
                <a:lnTo>
                  <a:pt x="8253730" y="222885"/>
                </a:lnTo>
                <a:lnTo>
                  <a:pt x="8186420" y="222885"/>
                </a:lnTo>
                <a:lnTo>
                  <a:pt x="8118475" y="222885"/>
                </a:lnTo>
                <a:lnTo>
                  <a:pt x="8041005" y="222885"/>
                </a:lnTo>
                <a:lnTo>
                  <a:pt x="7808595" y="222885"/>
                </a:lnTo>
                <a:lnTo>
                  <a:pt x="7741285" y="222885"/>
                </a:lnTo>
                <a:lnTo>
                  <a:pt x="7673340" y="222885"/>
                </a:lnTo>
                <a:lnTo>
                  <a:pt x="7595870" y="222885"/>
                </a:lnTo>
                <a:lnTo>
                  <a:pt x="7528560" y="222885"/>
                </a:lnTo>
                <a:lnTo>
                  <a:pt x="7460615" y="222885"/>
                </a:lnTo>
                <a:lnTo>
                  <a:pt x="7383145" y="222885"/>
                </a:lnTo>
                <a:lnTo>
                  <a:pt x="7315200" y="222885"/>
                </a:lnTo>
                <a:lnTo>
                  <a:pt x="7247890" y="222885"/>
                </a:lnTo>
                <a:lnTo>
                  <a:pt x="7179945" y="222885"/>
                </a:lnTo>
                <a:lnTo>
                  <a:pt x="7112000" y="222885"/>
                </a:lnTo>
                <a:lnTo>
                  <a:pt x="7044690" y="222885"/>
                </a:lnTo>
                <a:lnTo>
                  <a:pt x="6967220" y="222885"/>
                </a:lnTo>
                <a:lnTo>
                  <a:pt x="6889750" y="222885"/>
                </a:lnTo>
                <a:lnTo>
                  <a:pt x="6812280" y="222885"/>
                </a:lnTo>
                <a:lnTo>
                  <a:pt x="6744335" y="222885"/>
                </a:lnTo>
                <a:lnTo>
                  <a:pt x="6677025" y="222885"/>
                </a:lnTo>
                <a:lnTo>
                  <a:pt x="6609080" y="222885"/>
                </a:lnTo>
                <a:lnTo>
                  <a:pt x="6541135" y="232410"/>
                </a:lnTo>
                <a:lnTo>
                  <a:pt x="6473825" y="280670"/>
                </a:lnTo>
                <a:lnTo>
                  <a:pt x="6424930" y="348615"/>
                </a:lnTo>
                <a:lnTo>
                  <a:pt x="6415405" y="415925"/>
                </a:lnTo>
                <a:lnTo>
                  <a:pt x="6405880" y="483870"/>
                </a:lnTo>
                <a:lnTo>
                  <a:pt x="6405880" y="551815"/>
                </a:lnTo>
                <a:lnTo>
                  <a:pt x="6405880" y="619125"/>
                </a:lnTo>
                <a:lnTo>
                  <a:pt x="6405880" y="687070"/>
                </a:lnTo>
                <a:lnTo>
                  <a:pt x="6405880" y="755015"/>
                </a:lnTo>
                <a:lnTo>
                  <a:pt x="6405880" y="822325"/>
                </a:lnTo>
                <a:lnTo>
                  <a:pt x="6405880" y="890270"/>
                </a:lnTo>
                <a:lnTo>
                  <a:pt x="6396355" y="958215"/>
                </a:lnTo>
                <a:lnTo>
                  <a:pt x="6376670" y="1035685"/>
                </a:lnTo>
                <a:lnTo>
                  <a:pt x="6367145" y="1102995"/>
                </a:lnTo>
                <a:lnTo>
                  <a:pt x="6357620" y="1170940"/>
                </a:lnTo>
                <a:lnTo>
                  <a:pt x="6337935" y="1248410"/>
                </a:lnTo>
                <a:lnTo>
                  <a:pt x="6309360" y="1316355"/>
                </a:lnTo>
                <a:lnTo>
                  <a:pt x="6280150" y="1383665"/>
                </a:lnTo>
                <a:lnTo>
                  <a:pt x="6212205" y="1442085"/>
                </a:lnTo>
                <a:lnTo>
                  <a:pt x="6144895" y="1461135"/>
                </a:lnTo>
                <a:lnTo>
                  <a:pt x="6076950" y="1470660"/>
                </a:lnTo>
                <a:lnTo>
                  <a:pt x="6009005" y="1470660"/>
                </a:lnTo>
                <a:lnTo>
                  <a:pt x="5941695" y="1470660"/>
                </a:lnTo>
                <a:lnTo>
                  <a:pt x="5873750" y="1470660"/>
                </a:lnTo>
                <a:lnTo>
                  <a:pt x="5805805" y="1461135"/>
                </a:lnTo>
                <a:lnTo>
                  <a:pt x="5738495" y="1403350"/>
                </a:lnTo>
                <a:lnTo>
                  <a:pt x="5728335" y="1335405"/>
                </a:lnTo>
                <a:lnTo>
                  <a:pt x="5718810" y="1267460"/>
                </a:lnTo>
                <a:lnTo>
                  <a:pt x="5718810" y="1190625"/>
                </a:lnTo>
                <a:lnTo>
                  <a:pt x="5718810" y="1122680"/>
                </a:lnTo>
                <a:lnTo>
                  <a:pt x="5718810" y="1054735"/>
                </a:lnTo>
                <a:lnTo>
                  <a:pt x="5718810" y="987425"/>
                </a:lnTo>
                <a:lnTo>
                  <a:pt x="5718810" y="919480"/>
                </a:lnTo>
                <a:lnTo>
                  <a:pt x="5718810" y="851535"/>
                </a:lnTo>
                <a:lnTo>
                  <a:pt x="5718810" y="784225"/>
                </a:lnTo>
                <a:lnTo>
                  <a:pt x="5718810" y="716280"/>
                </a:lnTo>
                <a:lnTo>
                  <a:pt x="5718810" y="648335"/>
                </a:lnTo>
                <a:lnTo>
                  <a:pt x="5699760" y="581025"/>
                </a:lnTo>
                <a:lnTo>
                  <a:pt x="5661025" y="513080"/>
                </a:lnTo>
                <a:lnTo>
                  <a:pt x="5622290" y="445135"/>
                </a:lnTo>
                <a:lnTo>
                  <a:pt x="5583555" y="377825"/>
                </a:lnTo>
                <a:lnTo>
                  <a:pt x="5525135" y="309880"/>
                </a:lnTo>
                <a:lnTo>
                  <a:pt x="5486400" y="241935"/>
                </a:lnTo>
                <a:lnTo>
                  <a:pt x="5428615" y="174625"/>
                </a:lnTo>
                <a:lnTo>
                  <a:pt x="5360670" y="116205"/>
                </a:lnTo>
                <a:lnTo>
                  <a:pt x="5293360" y="77470"/>
                </a:lnTo>
                <a:lnTo>
                  <a:pt x="5225415" y="77470"/>
                </a:lnTo>
                <a:lnTo>
                  <a:pt x="5157470" y="67945"/>
                </a:lnTo>
                <a:lnTo>
                  <a:pt x="5090160" y="67945"/>
                </a:lnTo>
                <a:lnTo>
                  <a:pt x="5022215" y="67945"/>
                </a:lnTo>
                <a:lnTo>
                  <a:pt x="4954270" y="67945"/>
                </a:lnTo>
                <a:lnTo>
                  <a:pt x="4886960" y="67945"/>
                </a:lnTo>
                <a:lnTo>
                  <a:pt x="4819015" y="67945"/>
                </a:lnTo>
                <a:lnTo>
                  <a:pt x="4751070" y="67945"/>
                </a:lnTo>
                <a:lnTo>
                  <a:pt x="4683760" y="67945"/>
                </a:lnTo>
                <a:lnTo>
                  <a:pt x="4615815" y="67945"/>
                </a:lnTo>
                <a:lnTo>
                  <a:pt x="4547870" y="67945"/>
                </a:lnTo>
                <a:lnTo>
                  <a:pt x="4480560" y="67945"/>
                </a:lnTo>
                <a:lnTo>
                  <a:pt x="4412615" y="67945"/>
                </a:lnTo>
                <a:lnTo>
                  <a:pt x="4344670" y="67945"/>
                </a:lnTo>
                <a:lnTo>
                  <a:pt x="4277360" y="67945"/>
                </a:lnTo>
                <a:lnTo>
                  <a:pt x="4209415" y="67945"/>
                </a:lnTo>
                <a:lnTo>
                  <a:pt x="4141470" y="67945"/>
                </a:lnTo>
                <a:lnTo>
                  <a:pt x="4074160" y="67945"/>
                </a:lnTo>
                <a:lnTo>
                  <a:pt x="4006215" y="67945"/>
                </a:lnTo>
                <a:lnTo>
                  <a:pt x="3938270" y="67945"/>
                </a:lnTo>
                <a:lnTo>
                  <a:pt x="3870960" y="67945"/>
                </a:lnTo>
                <a:lnTo>
                  <a:pt x="3803015" y="58420"/>
                </a:lnTo>
                <a:lnTo>
                  <a:pt x="3735070" y="58420"/>
                </a:lnTo>
                <a:lnTo>
                  <a:pt x="3667760" y="48260"/>
                </a:lnTo>
                <a:lnTo>
                  <a:pt x="3599815" y="48260"/>
                </a:lnTo>
                <a:lnTo>
                  <a:pt x="3531870" y="38735"/>
                </a:lnTo>
                <a:lnTo>
                  <a:pt x="3464560" y="38735"/>
                </a:lnTo>
                <a:lnTo>
                  <a:pt x="3396615" y="29210"/>
                </a:lnTo>
                <a:lnTo>
                  <a:pt x="3319145" y="29210"/>
                </a:lnTo>
                <a:lnTo>
                  <a:pt x="3251200" y="29210"/>
                </a:lnTo>
                <a:lnTo>
                  <a:pt x="3183890" y="29210"/>
                </a:lnTo>
                <a:lnTo>
                  <a:pt x="3106420" y="29210"/>
                </a:lnTo>
                <a:lnTo>
                  <a:pt x="3038475" y="29210"/>
                </a:lnTo>
                <a:lnTo>
                  <a:pt x="2970530" y="29210"/>
                </a:lnTo>
                <a:lnTo>
                  <a:pt x="2903220" y="29210"/>
                </a:lnTo>
                <a:lnTo>
                  <a:pt x="2835275" y="29210"/>
                </a:lnTo>
                <a:lnTo>
                  <a:pt x="2767330" y="29210"/>
                </a:lnTo>
                <a:lnTo>
                  <a:pt x="2700020" y="29210"/>
                </a:lnTo>
                <a:lnTo>
                  <a:pt x="2632075" y="29210"/>
                </a:lnTo>
                <a:lnTo>
                  <a:pt x="2564130" y="29210"/>
                </a:lnTo>
                <a:lnTo>
                  <a:pt x="2487295" y="29210"/>
                </a:lnTo>
                <a:lnTo>
                  <a:pt x="2419350" y="29210"/>
                </a:lnTo>
                <a:lnTo>
                  <a:pt x="2351405" y="29210"/>
                </a:lnTo>
                <a:lnTo>
                  <a:pt x="2284095" y="29210"/>
                </a:lnTo>
                <a:lnTo>
                  <a:pt x="2206625" y="29210"/>
                </a:lnTo>
                <a:lnTo>
                  <a:pt x="2138680" y="19685"/>
                </a:lnTo>
                <a:lnTo>
                  <a:pt x="2070735" y="19685"/>
                </a:lnTo>
                <a:lnTo>
                  <a:pt x="2003425" y="19685"/>
                </a:lnTo>
                <a:lnTo>
                  <a:pt x="1935480" y="19685"/>
                </a:lnTo>
                <a:lnTo>
                  <a:pt x="1858010" y="9525"/>
                </a:lnTo>
                <a:lnTo>
                  <a:pt x="1790065" y="0"/>
                </a:lnTo>
                <a:lnTo>
                  <a:pt x="1722755" y="0"/>
                </a:lnTo>
                <a:lnTo>
                  <a:pt x="1654810" y="0"/>
                </a:lnTo>
                <a:lnTo>
                  <a:pt x="1586865" y="0"/>
                </a:lnTo>
                <a:lnTo>
                  <a:pt x="1519555" y="0"/>
                </a:lnTo>
                <a:lnTo>
                  <a:pt x="1451610" y="0"/>
                </a:lnTo>
                <a:lnTo>
                  <a:pt x="1383665" y="0"/>
                </a:lnTo>
                <a:lnTo>
                  <a:pt x="1316355" y="0"/>
                </a:lnTo>
                <a:lnTo>
                  <a:pt x="1238885" y="9525"/>
                </a:lnTo>
                <a:lnTo>
                  <a:pt x="1170940" y="9525"/>
                </a:lnTo>
                <a:lnTo>
                  <a:pt x="1102995" y="9525"/>
                </a:lnTo>
                <a:lnTo>
                  <a:pt x="1035685" y="9525"/>
                </a:lnTo>
                <a:lnTo>
                  <a:pt x="958215" y="9525"/>
                </a:lnTo>
                <a:lnTo>
                  <a:pt x="880745" y="19685"/>
                </a:lnTo>
                <a:lnTo>
                  <a:pt x="812800" y="19685"/>
                </a:lnTo>
                <a:lnTo>
                  <a:pt x="745490" y="19685"/>
                </a:lnTo>
                <a:lnTo>
                  <a:pt x="677545" y="29210"/>
                </a:lnTo>
                <a:lnTo>
                  <a:pt x="609600" y="29210"/>
                </a:lnTo>
                <a:lnTo>
                  <a:pt x="542290" y="38735"/>
                </a:lnTo>
                <a:lnTo>
                  <a:pt x="474345" y="38735"/>
                </a:lnTo>
                <a:lnTo>
                  <a:pt x="406400" y="38735"/>
                </a:lnTo>
                <a:lnTo>
                  <a:pt x="339090" y="48260"/>
                </a:lnTo>
                <a:lnTo>
                  <a:pt x="271145" y="58420"/>
                </a:lnTo>
                <a:lnTo>
                  <a:pt x="203200" y="67945"/>
                </a:lnTo>
                <a:lnTo>
                  <a:pt x="135890" y="106680"/>
                </a:lnTo>
                <a:lnTo>
                  <a:pt x="116205" y="174625"/>
                </a:lnTo>
                <a:lnTo>
                  <a:pt x="97155" y="251460"/>
                </a:lnTo>
                <a:lnTo>
                  <a:pt x="86995" y="319405"/>
                </a:lnTo>
                <a:lnTo>
                  <a:pt x="77470" y="387350"/>
                </a:lnTo>
                <a:lnTo>
                  <a:pt x="77470" y="454660"/>
                </a:lnTo>
                <a:lnTo>
                  <a:pt x="67945" y="522605"/>
                </a:lnTo>
                <a:lnTo>
                  <a:pt x="67945" y="590550"/>
                </a:lnTo>
                <a:lnTo>
                  <a:pt x="67945" y="657860"/>
                </a:lnTo>
                <a:lnTo>
                  <a:pt x="67945" y="725805"/>
                </a:lnTo>
                <a:lnTo>
                  <a:pt x="67945" y="793750"/>
                </a:lnTo>
                <a:lnTo>
                  <a:pt x="67945" y="861060"/>
                </a:lnTo>
                <a:lnTo>
                  <a:pt x="67945" y="929005"/>
                </a:lnTo>
                <a:lnTo>
                  <a:pt x="67945" y="996950"/>
                </a:lnTo>
                <a:lnTo>
                  <a:pt x="67945" y="1064260"/>
                </a:lnTo>
                <a:lnTo>
                  <a:pt x="67945" y="1132205"/>
                </a:lnTo>
                <a:lnTo>
                  <a:pt x="67945" y="1200150"/>
                </a:lnTo>
                <a:lnTo>
                  <a:pt x="67945" y="1267460"/>
                </a:lnTo>
                <a:lnTo>
                  <a:pt x="67945" y="1335405"/>
                </a:lnTo>
                <a:lnTo>
                  <a:pt x="67945" y="1403350"/>
                </a:lnTo>
                <a:lnTo>
                  <a:pt x="67945" y="1470660"/>
                </a:lnTo>
                <a:lnTo>
                  <a:pt x="67945" y="1538605"/>
                </a:lnTo>
                <a:lnTo>
                  <a:pt x="67945" y="1606550"/>
                </a:lnTo>
                <a:lnTo>
                  <a:pt x="0" y="1470660"/>
                </a:lnTo>
                <a:lnTo>
                  <a:pt x="67945" y="1577340"/>
                </a:lnTo>
                <a:lnTo>
                  <a:pt x="174625" y="14611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967105" y="3622040"/>
            <a:ext cx="10498455" cy="2089785"/>
          </a:xfrm>
          <a:custGeom>
            <a:avLst/>
            <a:gdLst>
              <a:gd name="connisteX0" fmla="*/ 86995 w 10498455"/>
              <a:gd name="connsiteY0" fmla="*/ 0 h 2089785"/>
              <a:gd name="connisteX1" fmla="*/ 86995 w 10498455"/>
              <a:gd name="connsiteY1" fmla="*/ 67945 h 2089785"/>
              <a:gd name="connisteX2" fmla="*/ 86995 w 10498455"/>
              <a:gd name="connsiteY2" fmla="*/ 135255 h 2089785"/>
              <a:gd name="connisteX3" fmla="*/ 86995 w 10498455"/>
              <a:gd name="connsiteY3" fmla="*/ 203200 h 2089785"/>
              <a:gd name="connisteX4" fmla="*/ 86995 w 10498455"/>
              <a:gd name="connsiteY4" fmla="*/ 271145 h 2089785"/>
              <a:gd name="connisteX5" fmla="*/ 86995 w 10498455"/>
              <a:gd name="connsiteY5" fmla="*/ 338455 h 2089785"/>
              <a:gd name="connisteX6" fmla="*/ 86995 w 10498455"/>
              <a:gd name="connsiteY6" fmla="*/ 406400 h 2089785"/>
              <a:gd name="connisteX7" fmla="*/ 86995 w 10498455"/>
              <a:gd name="connsiteY7" fmla="*/ 474345 h 2089785"/>
              <a:gd name="connisteX8" fmla="*/ 86995 w 10498455"/>
              <a:gd name="connsiteY8" fmla="*/ 541655 h 2089785"/>
              <a:gd name="connisteX9" fmla="*/ 76835 w 10498455"/>
              <a:gd name="connsiteY9" fmla="*/ 609600 h 2089785"/>
              <a:gd name="connisteX10" fmla="*/ 76835 w 10498455"/>
              <a:gd name="connsiteY10" fmla="*/ 677545 h 2089785"/>
              <a:gd name="connisteX11" fmla="*/ 67310 w 10498455"/>
              <a:gd name="connsiteY11" fmla="*/ 744855 h 2089785"/>
              <a:gd name="connisteX12" fmla="*/ 67310 w 10498455"/>
              <a:gd name="connsiteY12" fmla="*/ 812800 h 2089785"/>
              <a:gd name="connisteX13" fmla="*/ 67310 w 10498455"/>
              <a:gd name="connsiteY13" fmla="*/ 880745 h 2089785"/>
              <a:gd name="connisteX14" fmla="*/ 67310 w 10498455"/>
              <a:gd name="connsiteY14" fmla="*/ 948055 h 2089785"/>
              <a:gd name="connisteX15" fmla="*/ 67310 w 10498455"/>
              <a:gd name="connsiteY15" fmla="*/ 1016000 h 2089785"/>
              <a:gd name="connisteX16" fmla="*/ 57785 w 10498455"/>
              <a:gd name="connsiteY16" fmla="*/ 1083945 h 2089785"/>
              <a:gd name="connisteX17" fmla="*/ 48260 w 10498455"/>
              <a:gd name="connsiteY17" fmla="*/ 1151255 h 2089785"/>
              <a:gd name="connisteX18" fmla="*/ 38735 w 10498455"/>
              <a:gd name="connsiteY18" fmla="*/ 1219200 h 2089785"/>
              <a:gd name="connisteX19" fmla="*/ 19050 w 10498455"/>
              <a:gd name="connsiteY19" fmla="*/ 1287145 h 2089785"/>
              <a:gd name="connisteX20" fmla="*/ 19050 w 10498455"/>
              <a:gd name="connsiteY20" fmla="*/ 1354455 h 2089785"/>
              <a:gd name="connisteX21" fmla="*/ 0 w 10498455"/>
              <a:gd name="connsiteY21" fmla="*/ 1422400 h 2089785"/>
              <a:gd name="connisteX22" fmla="*/ 0 w 10498455"/>
              <a:gd name="connsiteY22" fmla="*/ 1490345 h 2089785"/>
              <a:gd name="connisteX23" fmla="*/ 0 w 10498455"/>
              <a:gd name="connsiteY23" fmla="*/ 1557655 h 2089785"/>
              <a:gd name="connisteX24" fmla="*/ 0 w 10498455"/>
              <a:gd name="connsiteY24" fmla="*/ 1625600 h 2089785"/>
              <a:gd name="connisteX25" fmla="*/ 0 w 10498455"/>
              <a:gd name="connsiteY25" fmla="*/ 1693545 h 2089785"/>
              <a:gd name="connisteX26" fmla="*/ 0 w 10498455"/>
              <a:gd name="connsiteY26" fmla="*/ 1760855 h 2089785"/>
              <a:gd name="connisteX27" fmla="*/ 0 w 10498455"/>
              <a:gd name="connsiteY27" fmla="*/ 1828800 h 2089785"/>
              <a:gd name="connisteX28" fmla="*/ 38735 w 10498455"/>
              <a:gd name="connsiteY28" fmla="*/ 1896745 h 2089785"/>
              <a:gd name="connisteX29" fmla="*/ 96520 w 10498455"/>
              <a:gd name="connsiteY29" fmla="*/ 1964055 h 2089785"/>
              <a:gd name="connisteX30" fmla="*/ 164465 w 10498455"/>
              <a:gd name="connsiteY30" fmla="*/ 2002790 h 2089785"/>
              <a:gd name="connisteX31" fmla="*/ 231775 w 10498455"/>
              <a:gd name="connsiteY31" fmla="*/ 2022475 h 2089785"/>
              <a:gd name="connisteX32" fmla="*/ 299720 w 10498455"/>
              <a:gd name="connsiteY32" fmla="*/ 2032000 h 2089785"/>
              <a:gd name="connisteX33" fmla="*/ 377190 w 10498455"/>
              <a:gd name="connsiteY33" fmla="*/ 2032000 h 2089785"/>
              <a:gd name="connisteX34" fmla="*/ 445135 w 10498455"/>
              <a:gd name="connsiteY34" fmla="*/ 2041525 h 2089785"/>
              <a:gd name="connisteX35" fmla="*/ 512445 w 10498455"/>
              <a:gd name="connsiteY35" fmla="*/ 2041525 h 2089785"/>
              <a:gd name="connisteX36" fmla="*/ 580390 w 10498455"/>
              <a:gd name="connsiteY36" fmla="*/ 2041525 h 2089785"/>
              <a:gd name="connisteX37" fmla="*/ 648335 w 10498455"/>
              <a:gd name="connsiteY37" fmla="*/ 2041525 h 2089785"/>
              <a:gd name="connisteX38" fmla="*/ 715645 w 10498455"/>
              <a:gd name="connsiteY38" fmla="*/ 2051050 h 2089785"/>
              <a:gd name="connisteX39" fmla="*/ 783590 w 10498455"/>
              <a:gd name="connsiteY39" fmla="*/ 2051050 h 2089785"/>
              <a:gd name="connisteX40" fmla="*/ 851535 w 10498455"/>
              <a:gd name="connsiteY40" fmla="*/ 2051050 h 2089785"/>
              <a:gd name="connisteX41" fmla="*/ 918845 w 10498455"/>
              <a:gd name="connsiteY41" fmla="*/ 2051050 h 2089785"/>
              <a:gd name="connisteX42" fmla="*/ 986790 w 10498455"/>
              <a:gd name="connsiteY42" fmla="*/ 2051050 h 2089785"/>
              <a:gd name="connisteX43" fmla="*/ 1054735 w 10498455"/>
              <a:gd name="connsiteY43" fmla="*/ 2051050 h 2089785"/>
              <a:gd name="connisteX44" fmla="*/ 1122045 w 10498455"/>
              <a:gd name="connsiteY44" fmla="*/ 2051050 h 2089785"/>
              <a:gd name="connisteX45" fmla="*/ 1189990 w 10498455"/>
              <a:gd name="connsiteY45" fmla="*/ 2051050 h 2089785"/>
              <a:gd name="connisteX46" fmla="*/ 1267460 w 10498455"/>
              <a:gd name="connsiteY46" fmla="*/ 2051050 h 2089785"/>
              <a:gd name="connisteX47" fmla="*/ 1334770 w 10498455"/>
              <a:gd name="connsiteY47" fmla="*/ 2051050 h 2089785"/>
              <a:gd name="connisteX48" fmla="*/ 1402715 w 10498455"/>
              <a:gd name="connsiteY48" fmla="*/ 2061210 h 2089785"/>
              <a:gd name="connisteX49" fmla="*/ 1470660 w 10498455"/>
              <a:gd name="connsiteY49" fmla="*/ 2061210 h 2089785"/>
              <a:gd name="connisteX50" fmla="*/ 1537970 w 10498455"/>
              <a:gd name="connsiteY50" fmla="*/ 2061210 h 2089785"/>
              <a:gd name="connisteX51" fmla="*/ 1605915 w 10498455"/>
              <a:gd name="connsiteY51" fmla="*/ 2061210 h 2089785"/>
              <a:gd name="connisteX52" fmla="*/ 1673860 w 10498455"/>
              <a:gd name="connsiteY52" fmla="*/ 2061210 h 2089785"/>
              <a:gd name="connisteX53" fmla="*/ 1741170 w 10498455"/>
              <a:gd name="connsiteY53" fmla="*/ 2061210 h 2089785"/>
              <a:gd name="connisteX54" fmla="*/ 1809115 w 10498455"/>
              <a:gd name="connsiteY54" fmla="*/ 2061210 h 2089785"/>
              <a:gd name="connisteX55" fmla="*/ 1877060 w 10498455"/>
              <a:gd name="connsiteY55" fmla="*/ 2061210 h 2089785"/>
              <a:gd name="connisteX56" fmla="*/ 1954530 w 10498455"/>
              <a:gd name="connsiteY56" fmla="*/ 2061210 h 2089785"/>
              <a:gd name="connisteX57" fmla="*/ 2021840 w 10498455"/>
              <a:gd name="connsiteY57" fmla="*/ 2061210 h 2089785"/>
              <a:gd name="connisteX58" fmla="*/ 2089785 w 10498455"/>
              <a:gd name="connsiteY58" fmla="*/ 2061210 h 2089785"/>
              <a:gd name="connisteX59" fmla="*/ 2157730 w 10498455"/>
              <a:gd name="connsiteY59" fmla="*/ 2061210 h 2089785"/>
              <a:gd name="connisteX60" fmla="*/ 2225040 w 10498455"/>
              <a:gd name="connsiteY60" fmla="*/ 2061210 h 2089785"/>
              <a:gd name="connisteX61" fmla="*/ 2292985 w 10498455"/>
              <a:gd name="connsiteY61" fmla="*/ 2061210 h 2089785"/>
              <a:gd name="connisteX62" fmla="*/ 2360930 w 10498455"/>
              <a:gd name="connsiteY62" fmla="*/ 2061210 h 2089785"/>
              <a:gd name="connisteX63" fmla="*/ 2428240 w 10498455"/>
              <a:gd name="connsiteY63" fmla="*/ 2061210 h 2089785"/>
              <a:gd name="connisteX64" fmla="*/ 2496185 w 10498455"/>
              <a:gd name="connsiteY64" fmla="*/ 2061210 h 2089785"/>
              <a:gd name="connisteX65" fmla="*/ 2573655 w 10498455"/>
              <a:gd name="connsiteY65" fmla="*/ 2061210 h 2089785"/>
              <a:gd name="connisteX66" fmla="*/ 2641600 w 10498455"/>
              <a:gd name="connsiteY66" fmla="*/ 2061210 h 2089785"/>
              <a:gd name="connisteX67" fmla="*/ 2708910 w 10498455"/>
              <a:gd name="connsiteY67" fmla="*/ 2061210 h 2089785"/>
              <a:gd name="connisteX68" fmla="*/ 2776855 w 10498455"/>
              <a:gd name="connsiteY68" fmla="*/ 2061210 h 2089785"/>
              <a:gd name="connisteX69" fmla="*/ 2844800 w 10498455"/>
              <a:gd name="connsiteY69" fmla="*/ 2061210 h 2089785"/>
              <a:gd name="connisteX70" fmla="*/ 2912110 w 10498455"/>
              <a:gd name="connsiteY70" fmla="*/ 2061210 h 2089785"/>
              <a:gd name="connisteX71" fmla="*/ 2980055 w 10498455"/>
              <a:gd name="connsiteY71" fmla="*/ 2061210 h 2089785"/>
              <a:gd name="connisteX72" fmla="*/ 3048000 w 10498455"/>
              <a:gd name="connsiteY72" fmla="*/ 2061210 h 2089785"/>
              <a:gd name="connisteX73" fmla="*/ 3115310 w 10498455"/>
              <a:gd name="connsiteY73" fmla="*/ 2061210 h 2089785"/>
              <a:gd name="connisteX74" fmla="*/ 3183255 w 10498455"/>
              <a:gd name="connsiteY74" fmla="*/ 2061210 h 2089785"/>
              <a:gd name="connisteX75" fmla="*/ 3251200 w 10498455"/>
              <a:gd name="connsiteY75" fmla="*/ 2051050 h 2089785"/>
              <a:gd name="connisteX76" fmla="*/ 3318510 w 10498455"/>
              <a:gd name="connsiteY76" fmla="*/ 2051050 h 2089785"/>
              <a:gd name="connisteX77" fmla="*/ 3386455 w 10498455"/>
              <a:gd name="connsiteY77" fmla="*/ 2051050 h 2089785"/>
              <a:gd name="connisteX78" fmla="*/ 3463925 w 10498455"/>
              <a:gd name="connsiteY78" fmla="*/ 2051050 h 2089785"/>
              <a:gd name="connisteX79" fmla="*/ 3531235 w 10498455"/>
              <a:gd name="connsiteY79" fmla="*/ 2051050 h 2089785"/>
              <a:gd name="connisteX80" fmla="*/ 3608705 w 10498455"/>
              <a:gd name="connsiteY80" fmla="*/ 2041525 h 2089785"/>
              <a:gd name="connisteX81" fmla="*/ 3676650 w 10498455"/>
              <a:gd name="connsiteY81" fmla="*/ 2041525 h 2089785"/>
              <a:gd name="connisteX82" fmla="*/ 3744595 w 10498455"/>
              <a:gd name="connsiteY82" fmla="*/ 2041525 h 2089785"/>
              <a:gd name="connisteX83" fmla="*/ 3811905 w 10498455"/>
              <a:gd name="connsiteY83" fmla="*/ 2032000 h 2089785"/>
              <a:gd name="connisteX84" fmla="*/ 3889375 w 10498455"/>
              <a:gd name="connsiteY84" fmla="*/ 2012315 h 2089785"/>
              <a:gd name="connisteX85" fmla="*/ 3957320 w 10498455"/>
              <a:gd name="connsiteY85" fmla="*/ 1993265 h 2089785"/>
              <a:gd name="connisteX86" fmla="*/ 4025265 w 10498455"/>
              <a:gd name="connsiteY86" fmla="*/ 1964055 h 2089785"/>
              <a:gd name="connisteX87" fmla="*/ 4102735 w 10498455"/>
              <a:gd name="connsiteY87" fmla="*/ 1915795 h 2089785"/>
              <a:gd name="connisteX88" fmla="*/ 4160520 w 10498455"/>
              <a:gd name="connsiteY88" fmla="*/ 1847850 h 2089785"/>
              <a:gd name="connisteX89" fmla="*/ 4189730 w 10498455"/>
              <a:gd name="connsiteY89" fmla="*/ 1780540 h 2089785"/>
              <a:gd name="connisteX90" fmla="*/ 4199255 w 10498455"/>
              <a:gd name="connsiteY90" fmla="*/ 1712595 h 2089785"/>
              <a:gd name="connisteX91" fmla="*/ 4199255 w 10498455"/>
              <a:gd name="connsiteY91" fmla="*/ 1644650 h 2089785"/>
              <a:gd name="connisteX92" fmla="*/ 4199255 w 10498455"/>
              <a:gd name="connsiteY92" fmla="*/ 1577340 h 2089785"/>
              <a:gd name="connisteX93" fmla="*/ 4208780 w 10498455"/>
              <a:gd name="connsiteY93" fmla="*/ 1509395 h 2089785"/>
              <a:gd name="connisteX94" fmla="*/ 4218305 w 10498455"/>
              <a:gd name="connsiteY94" fmla="*/ 1441450 h 2089785"/>
              <a:gd name="connisteX95" fmla="*/ 4218305 w 10498455"/>
              <a:gd name="connsiteY95" fmla="*/ 1374140 h 2089785"/>
              <a:gd name="connisteX96" fmla="*/ 4218305 w 10498455"/>
              <a:gd name="connsiteY96" fmla="*/ 1306195 h 2089785"/>
              <a:gd name="connisteX97" fmla="*/ 4218305 w 10498455"/>
              <a:gd name="connsiteY97" fmla="*/ 1238250 h 2089785"/>
              <a:gd name="connisteX98" fmla="*/ 4218305 w 10498455"/>
              <a:gd name="connsiteY98" fmla="*/ 1170940 h 2089785"/>
              <a:gd name="connisteX99" fmla="*/ 4218305 w 10498455"/>
              <a:gd name="connsiteY99" fmla="*/ 1102995 h 2089785"/>
              <a:gd name="connisteX100" fmla="*/ 4218305 w 10498455"/>
              <a:gd name="connsiteY100" fmla="*/ 1035050 h 2089785"/>
              <a:gd name="connisteX101" fmla="*/ 4218305 w 10498455"/>
              <a:gd name="connsiteY101" fmla="*/ 967740 h 2089785"/>
              <a:gd name="connisteX102" fmla="*/ 4218305 w 10498455"/>
              <a:gd name="connsiteY102" fmla="*/ 899795 h 2089785"/>
              <a:gd name="connisteX103" fmla="*/ 4218305 w 10498455"/>
              <a:gd name="connsiteY103" fmla="*/ 831850 h 2089785"/>
              <a:gd name="connisteX104" fmla="*/ 4218305 w 10498455"/>
              <a:gd name="connsiteY104" fmla="*/ 764540 h 2089785"/>
              <a:gd name="connisteX105" fmla="*/ 4218305 w 10498455"/>
              <a:gd name="connsiteY105" fmla="*/ 696595 h 2089785"/>
              <a:gd name="connisteX106" fmla="*/ 4208780 w 10498455"/>
              <a:gd name="connsiteY106" fmla="*/ 628650 h 2089785"/>
              <a:gd name="connisteX107" fmla="*/ 4208780 w 10498455"/>
              <a:gd name="connsiteY107" fmla="*/ 561340 h 2089785"/>
              <a:gd name="connisteX108" fmla="*/ 4228465 w 10498455"/>
              <a:gd name="connsiteY108" fmla="*/ 493395 h 2089785"/>
              <a:gd name="connisteX109" fmla="*/ 4295775 w 10498455"/>
              <a:gd name="connsiteY109" fmla="*/ 483870 h 2089785"/>
              <a:gd name="connisteX110" fmla="*/ 4363720 w 10498455"/>
              <a:gd name="connsiteY110" fmla="*/ 474345 h 2089785"/>
              <a:gd name="connisteX111" fmla="*/ 4431665 w 10498455"/>
              <a:gd name="connsiteY111" fmla="*/ 474345 h 2089785"/>
              <a:gd name="connisteX112" fmla="*/ 4498975 w 10498455"/>
              <a:gd name="connsiteY112" fmla="*/ 474345 h 2089785"/>
              <a:gd name="connisteX113" fmla="*/ 4566920 w 10498455"/>
              <a:gd name="connsiteY113" fmla="*/ 474345 h 2089785"/>
              <a:gd name="connisteX114" fmla="*/ 4644390 w 10498455"/>
              <a:gd name="connsiteY114" fmla="*/ 474345 h 2089785"/>
              <a:gd name="connisteX115" fmla="*/ 4712335 w 10498455"/>
              <a:gd name="connsiteY115" fmla="*/ 474345 h 2089785"/>
              <a:gd name="connisteX116" fmla="*/ 4779645 w 10498455"/>
              <a:gd name="connsiteY116" fmla="*/ 474345 h 2089785"/>
              <a:gd name="connisteX117" fmla="*/ 4847590 w 10498455"/>
              <a:gd name="connsiteY117" fmla="*/ 474345 h 2089785"/>
              <a:gd name="connisteX118" fmla="*/ 4915535 w 10498455"/>
              <a:gd name="connsiteY118" fmla="*/ 474345 h 2089785"/>
              <a:gd name="connisteX119" fmla="*/ 4982845 w 10498455"/>
              <a:gd name="connsiteY119" fmla="*/ 474345 h 2089785"/>
              <a:gd name="connisteX120" fmla="*/ 5050790 w 10498455"/>
              <a:gd name="connsiteY120" fmla="*/ 474345 h 2089785"/>
              <a:gd name="connisteX121" fmla="*/ 5118735 w 10498455"/>
              <a:gd name="connsiteY121" fmla="*/ 474345 h 2089785"/>
              <a:gd name="connisteX122" fmla="*/ 5186045 w 10498455"/>
              <a:gd name="connsiteY122" fmla="*/ 474345 h 2089785"/>
              <a:gd name="connisteX123" fmla="*/ 5253990 w 10498455"/>
              <a:gd name="connsiteY123" fmla="*/ 474345 h 2089785"/>
              <a:gd name="connisteX124" fmla="*/ 5321935 w 10498455"/>
              <a:gd name="connsiteY124" fmla="*/ 474345 h 2089785"/>
              <a:gd name="connisteX125" fmla="*/ 5389245 w 10498455"/>
              <a:gd name="connsiteY125" fmla="*/ 474345 h 2089785"/>
              <a:gd name="connisteX126" fmla="*/ 5457190 w 10498455"/>
              <a:gd name="connsiteY126" fmla="*/ 474345 h 2089785"/>
              <a:gd name="connisteX127" fmla="*/ 5525135 w 10498455"/>
              <a:gd name="connsiteY127" fmla="*/ 474345 h 2089785"/>
              <a:gd name="connisteX128" fmla="*/ 5592445 w 10498455"/>
              <a:gd name="connsiteY128" fmla="*/ 474345 h 2089785"/>
              <a:gd name="connisteX129" fmla="*/ 5669915 w 10498455"/>
              <a:gd name="connsiteY129" fmla="*/ 493395 h 2089785"/>
              <a:gd name="connisteX130" fmla="*/ 5737860 w 10498455"/>
              <a:gd name="connsiteY130" fmla="*/ 493395 h 2089785"/>
              <a:gd name="connisteX131" fmla="*/ 5805170 w 10498455"/>
              <a:gd name="connsiteY131" fmla="*/ 493395 h 2089785"/>
              <a:gd name="connisteX132" fmla="*/ 5873115 w 10498455"/>
              <a:gd name="connsiteY132" fmla="*/ 512445 h 2089785"/>
              <a:gd name="connisteX133" fmla="*/ 5941060 w 10498455"/>
              <a:gd name="connsiteY133" fmla="*/ 532130 h 2089785"/>
              <a:gd name="connisteX134" fmla="*/ 6008370 w 10498455"/>
              <a:gd name="connsiteY134" fmla="*/ 570865 h 2089785"/>
              <a:gd name="connisteX135" fmla="*/ 6057265 w 10498455"/>
              <a:gd name="connsiteY135" fmla="*/ 638810 h 2089785"/>
              <a:gd name="connisteX136" fmla="*/ 6085840 w 10498455"/>
              <a:gd name="connsiteY136" fmla="*/ 706120 h 2089785"/>
              <a:gd name="connisteX137" fmla="*/ 6124575 w 10498455"/>
              <a:gd name="connsiteY137" fmla="*/ 774065 h 2089785"/>
              <a:gd name="connisteX138" fmla="*/ 6153785 w 10498455"/>
              <a:gd name="connsiteY138" fmla="*/ 842010 h 2089785"/>
              <a:gd name="connisteX139" fmla="*/ 6182995 w 10498455"/>
              <a:gd name="connsiteY139" fmla="*/ 909320 h 2089785"/>
              <a:gd name="connisteX140" fmla="*/ 6211570 w 10498455"/>
              <a:gd name="connsiteY140" fmla="*/ 977265 h 2089785"/>
              <a:gd name="connisteX141" fmla="*/ 6240780 w 10498455"/>
              <a:gd name="connsiteY141" fmla="*/ 1054735 h 2089785"/>
              <a:gd name="connisteX142" fmla="*/ 6250305 w 10498455"/>
              <a:gd name="connsiteY142" fmla="*/ 1122045 h 2089785"/>
              <a:gd name="connisteX143" fmla="*/ 6250305 w 10498455"/>
              <a:gd name="connsiteY143" fmla="*/ 1199515 h 2089785"/>
              <a:gd name="connisteX144" fmla="*/ 6260465 w 10498455"/>
              <a:gd name="connsiteY144" fmla="*/ 1267460 h 2089785"/>
              <a:gd name="connisteX145" fmla="*/ 6260465 w 10498455"/>
              <a:gd name="connsiteY145" fmla="*/ 1335405 h 2089785"/>
              <a:gd name="connisteX146" fmla="*/ 6279515 w 10498455"/>
              <a:gd name="connsiteY146" fmla="*/ 1402715 h 2089785"/>
              <a:gd name="connisteX147" fmla="*/ 6279515 w 10498455"/>
              <a:gd name="connsiteY147" fmla="*/ 1470660 h 2089785"/>
              <a:gd name="connisteX148" fmla="*/ 6299200 w 10498455"/>
              <a:gd name="connsiteY148" fmla="*/ 1538605 h 2089785"/>
              <a:gd name="connisteX149" fmla="*/ 6308725 w 10498455"/>
              <a:gd name="connsiteY149" fmla="*/ 1605915 h 2089785"/>
              <a:gd name="connisteX150" fmla="*/ 6308725 w 10498455"/>
              <a:gd name="connsiteY150" fmla="*/ 1673860 h 2089785"/>
              <a:gd name="connisteX151" fmla="*/ 6327775 w 10498455"/>
              <a:gd name="connsiteY151" fmla="*/ 1741805 h 2089785"/>
              <a:gd name="connisteX152" fmla="*/ 6376035 w 10498455"/>
              <a:gd name="connsiteY152" fmla="*/ 1809115 h 2089785"/>
              <a:gd name="connisteX153" fmla="*/ 6443980 w 10498455"/>
              <a:gd name="connsiteY153" fmla="*/ 1858010 h 2089785"/>
              <a:gd name="connisteX154" fmla="*/ 6511925 w 10498455"/>
              <a:gd name="connsiteY154" fmla="*/ 1906270 h 2089785"/>
              <a:gd name="connisteX155" fmla="*/ 6579235 w 10498455"/>
              <a:gd name="connsiteY155" fmla="*/ 1934845 h 2089785"/>
              <a:gd name="connisteX156" fmla="*/ 6647180 w 10498455"/>
              <a:gd name="connsiteY156" fmla="*/ 1954530 h 2089785"/>
              <a:gd name="connisteX157" fmla="*/ 6715125 w 10498455"/>
              <a:gd name="connsiteY157" fmla="*/ 1964055 h 2089785"/>
              <a:gd name="connisteX158" fmla="*/ 6792595 w 10498455"/>
              <a:gd name="connsiteY158" fmla="*/ 1964055 h 2089785"/>
              <a:gd name="connisteX159" fmla="*/ 6859905 w 10498455"/>
              <a:gd name="connsiteY159" fmla="*/ 1973580 h 2089785"/>
              <a:gd name="connisteX160" fmla="*/ 6927850 w 10498455"/>
              <a:gd name="connsiteY160" fmla="*/ 1983740 h 2089785"/>
              <a:gd name="connisteX161" fmla="*/ 6995795 w 10498455"/>
              <a:gd name="connsiteY161" fmla="*/ 1993265 h 2089785"/>
              <a:gd name="connisteX162" fmla="*/ 7063105 w 10498455"/>
              <a:gd name="connsiteY162" fmla="*/ 1993265 h 2089785"/>
              <a:gd name="connisteX163" fmla="*/ 7131050 w 10498455"/>
              <a:gd name="connsiteY163" fmla="*/ 2002790 h 2089785"/>
              <a:gd name="connisteX164" fmla="*/ 7198995 w 10498455"/>
              <a:gd name="connsiteY164" fmla="*/ 2002790 h 2089785"/>
              <a:gd name="connisteX165" fmla="*/ 7276465 w 10498455"/>
              <a:gd name="connsiteY165" fmla="*/ 2002790 h 2089785"/>
              <a:gd name="connisteX166" fmla="*/ 7343775 w 10498455"/>
              <a:gd name="connsiteY166" fmla="*/ 2012315 h 2089785"/>
              <a:gd name="connisteX167" fmla="*/ 7411720 w 10498455"/>
              <a:gd name="connsiteY167" fmla="*/ 2012315 h 2089785"/>
              <a:gd name="connisteX168" fmla="*/ 7479665 w 10498455"/>
              <a:gd name="connsiteY168" fmla="*/ 2012315 h 2089785"/>
              <a:gd name="connisteX169" fmla="*/ 7546975 w 10498455"/>
              <a:gd name="connsiteY169" fmla="*/ 2012315 h 2089785"/>
              <a:gd name="connisteX170" fmla="*/ 7624445 w 10498455"/>
              <a:gd name="connsiteY170" fmla="*/ 2012315 h 2089785"/>
              <a:gd name="connisteX171" fmla="*/ 7692390 w 10498455"/>
              <a:gd name="connsiteY171" fmla="*/ 2012315 h 2089785"/>
              <a:gd name="connisteX172" fmla="*/ 7760335 w 10498455"/>
              <a:gd name="connsiteY172" fmla="*/ 2012315 h 2089785"/>
              <a:gd name="connisteX173" fmla="*/ 7827645 w 10498455"/>
              <a:gd name="connsiteY173" fmla="*/ 2022475 h 2089785"/>
              <a:gd name="connisteX174" fmla="*/ 7895590 w 10498455"/>
              <a:gd name="connsiteY174" fmla="*/ 2022475 h 2089785"/>
              <a:gd name="connisteX175" fmla="*/ 7963535 w 10498455"/>
              <a:gd name="connsiteY175" fmla="*/ 2022475 h 2089785"/>
              <a:gd name="connisteX176" fmla="*/ 8030845 w 10498455"/>
              <a:gd name="connsiteY176" fmla="*/ 2032000 h 2089785"/>
              <a:gd name="connisteX177" fmla="*/ 8098790 w 10498455"/>
              <a:gd name="connsiteY177" fmla="*/ 2032000 h 2089785"/>
              <a:gd name="connisteX178" fmla="*/ 8166735 w 10498455"/>
              <a:gd name="connsiteY178" fmla="*/ 2032000 h 2089785"/>
              <a:gd name="connisteX179" fmla="*/ 8234045 w 10498455"/>
              <a:gd name="connsiteY179" fmla="*/ 2032000 h 2089785"/>
              <a:gd name="connisteX180" fmla="*/ 8301990 w 10498455"/>
              <a:gd name="connsiteY180" fmla="*/ 2041525 h 2089785"/>
              <a:gd name="connisteX181" fmla="*/ 8379460 w 10498455"/>
              <a:gd name="connsiteY181" fmla="*/ 2041525 h 2089785"/>
              <a:gd name="connisteX182" fmla="*/ 8456930 w 10498455"/>
              <a:gd name="connsiteY182" fmla="*/ 2041525 h 2089785"/>
              <a:gd name="connisteX183" fmla="*/ 8524240 w 10498455"/>
              <a:gd name="connsiteY183" fmla="*/ 2041525 h 2089785"/>
              <a:gd name="connisteX184" fmla="*/ 8592185 w 10498455"/>
              <a:gd name="connsiteY184" fmla="*/ 2051050 h 2089785"/>
              <a:gd name="connisteX185" fmla="*/ 8660130 w 10498455"/>
              <a:gd name="connsiteY185" fmla="*/ 2051050 h 2089785"/>
              <a:gd name="connisteX186" fmla="*/ 8727440 w 10498455"/>
              <a:gd name="connsiteY186" fmla="*/ 2051050 h 2089785"/>
              <a:gd name="connisteX187" fmla="*/ 8795385 w 10498455"/>
              <a:gd name="connsiteY187" fmla="*/ 2051050 h 2089785"/>
              <a:gd name="connisteX188" fmla="*/ 8863330 w 10498455"/>
              <a:gd name="connsiteY188" fmla="*/ 2051050 h 2089785"/>
              <a:gd name="connisteX189" fmla="*/ 8959850 w 10498455"/>
              <a:gd name="connsiteY189" fmla="*/ 2051050 h 2089785"/>
              <a:gd name="connisteX190" fmla="*/ 9027795 w 10498455"/>
              <a:gd name="connsiteY190" fmla="*/ 2051050 h 2089785"/>
              <a:gd name="connisteX191" fmla="*/ 9095105 w 10498455"/>
              <a:gd name="connsiteY191" fmla="*/ 2061210 h 2089785"/>
              <a:gd name="connisteX192" fmla="*/ 9163050 w 10498455"/>
              <a:gd name="connsiteY192" fmla="*/ 2061210 h 2089785"/>
              <a:gd name="connisteX193" fmla="*/ 9230995 w 10498455"/>
              <a:gd name="connsiteY193" fmla="*/ 2061210 h 2089785"/>
              <a:gd name="connisteX194" fmla="*/ 9298305 w 10498455"/>
              <a:gd name="connsiteY194" fmla="*/ 2061210 h 2089785"/>
              <a:gd name="connisteX195" fmla="*/ 9375775 w 10498455"/>
              <a:gd name="connsiteY195" fmla="*/ 2080260 h 2089785"/>
              <a:gd name="connisteX196" fmla="*/ 9443720 w 10498455"/>
              <a:gd name="connsiteY196" fmla="*/ 2080260 h 2089785"/>
              <a:gd name="connisteX197" fmla="*/ 9511665 w 10498455"/>
              <a:gd name="connsiteY197" fmla="*/ 2080260 h 2089785"/>
              <a:gd name="connisteX198" fmla="*/ 9578975 w 10498455"/>
              <a:gd name="connsiteY198" fmla="*/ 2080260 h 2089785"/>
              <a:gd name="connisteX199" fmla="*/ 9646920 w 10498455"/>
              <a:gd name="connsiteY199" fmla="*/ 2089785 h 2089785"/>
              <a:gd name="connisteX200" fmla="*/ 9714865 w 10498455"/>
              <a:gd name="connsiteY200" fmla="*/ 2089785 h 2089785"/>
              <a:gd name="connisteX201" fmla="*/ 9782175 w 10498455"/>
              <a:gd name="connsiteY201" fmla="*/ 2089785 h 2089785"/>
              <a:gd name="connisteX202" fmla="*/ 9850120 w 10498455"/>
              <a:gd name="connsiteY202" fmla="*/ 2089785 h 2089785"/>
              <a:gd name="connisteX203" fmla="*/ 9918065 w 10498455"/>
              <a:gd name="connsiteY203" fmla="*/ 2089785 h 2089785"/>
              <a:gd name="connisteX204" fmla="*/ 9995535 w 10498455"/>
              <a:gd name="connsiteY204" fmla="*/ 2089785 h 2089785"/>
              <a:gd name="connisteX205" fmla="*/ 10062845 w 10498455"/>
              <a:gd name="connsiteY205" fmla="*/ 2089785 h 2089785"/>
              <a:gd name="connisteX206" fmla="*/ 10130790 w 10498455"/>
              <a:gd name="connsiteY206" fmla="*/ 2089785 h 2089785"/>
              <a:gd name="connisteX207" fmla="*/ 10198735 w 10498455"/>
              <a:gd name="connsiteY207" fmla="*/ 2089785 h 2089785"/>
              <a:gd name="connisteX208" fmla="*/ 10266045 w 10498455"/>
              <a:gd name="connsiteY208" fmla="*/ 2089785 h 2089785"/>
              <a:gd name="connisteX209" fmla="*/ 10343515 w 10498455"/>
              <a:gd name="connsiteY209" fmla="*/ 2032000 h 2089785"/>
              <a:gd name="connisteX210" fmla="*/ 10382250 w 10498455"/>
              <a:gd name="connsiteY210" fmla="*/ 1964055 h 2089785"/>
              <a:gd name="connisteX211" fmla="*/ 10401935 w 10498455"/>
              <a:gd name="connsiteY211" fmla="*/ 1896745 h 2089785"/>
              <a:gd name="connisteX212" fmla="*/ 10401935 w 10498455"/>
              <a:gd name="connsiteY212" fmla="*/ 1828800 h 2089785"/>
              <a:gd name="connisteX213" fmla="*/ 10401935 w 10498455"/>
              <a:gd name="connsiteY213" fmla="*/ 1760855 h 2089785"/>
              <a:gd name="connisteX214" fmla="*/ 10401935 w 10498455"/>
              <a:gd name="connsiteY214" fmla="*/ 1693545 h 2089785"/>
              <a:gd name="connisteX215" fmla="*/ 10420985 w 10498455"/>
              <a:gd name="connsiteY215" fmla="*/ 1625600 h 2089785"/>
              <a:gd name="connisteX216" fmla="*/ 10440035 w 10498455"/>
              <a:gd name="connsiteY216" fmla="*/ 1557655 h 2089785"/>
              <a:gd name="connisteX217" fmla="*/ 10459720 w 10498455"/>
              <a:gd name="connsiteY217" fmla="*/ 1480185 h 2089785"/>
              <a:gd name="connisteX218" fmla="*/ 10469245 w 10498455"/>
              <a:gd name="connsiteY218" fmla="*/ 1412875 h 2089785"/>
              <a:gd name="connisteX219" fmla="*/ 10488930 w 10498455"/>
              <a:gd name="connsiteY219" fmla="*/ 1344930 h 2089785"/>
              <a:gd name="connisteX220" fmla="*/ 10498455 w 10498455"/>
              <a:gd name="connsiteY220" fmla="*/ 1276985 h 2089785"/>
              <a:gd name="connisteX221" fmla="*/ 10498455 w 10498455"/>
              <a:gd name="connsiteY221" fmla="*/ 1209675 h 2089785"/>
              <a:gd name="connisteX222" fmla="*/ 10469245 w 10498455"/>
              <a:gd name="connsiteY222" fmla="*/ 1141730 h 2089785"/>
              <a:gd name="connisteX223" fmla="*/ 10411460 w 10498455"/>
              <a:gd name="connsiteY223" fmla="*/ 1073785 h 2089785"/>
              <a:gd name="connisteX224" fmla="*/ 10343515 w 10498455"/>
              <a:gd name="connsiteY224" fmla="*/ 1016000 h 2089785"/>
              <a:gd name="connisteX225" fmla="*/ 10382250 w 10498455"/>
              <a:gd name="connsiteY225" fmla="*/ 1141730 h 2089785"/>
              <a:gd name="connisteX226" fmla="*/ 10343515 w 10498455"/>
              <a:gd name="connsiteY226" fmla="*/ 1035050 h 2089785"/>
              <a:gd name="connisteX227" fmla="*/ 10498455 w 10498455"/>
              <a:gd name="connsiteY227" fmla="*/ 1016000 h 20897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</a:cxnLst>
            <a:rect l="l" t="t" r="r" b="b"/>
            <a:pathLst>
              <a:path w="10498455" h="2089785">
                <a:moveTo>
                  <a:pt x="86995" y="0"/>
                </a:moveTo>
                <a:lnTo>
                  <a:pt x="86995" y="67945"/>
                </a:lnTo>
                <a:lnTo>
                  <a:pt x="86995" y="135255"/>
                </a:lnTo>
                <a:lnTo>
                  <a:pt x="86995" y="203200"/>
                </a:lnTo>
                <a:lnTo>
                  <a:pt x="86995" y="271145"/>
                </a:lnTo>
                <a:lnTo>
                  <a:pt x="86995" y="338455"/>
                </a:lnTo>
                <a:lnTo>
                  <a:pt x="86995" y="406400"/>
                </a:lnTo>
                <a:lnTo>
                  <a:pt x="86995" y="474345"/>
                </a:lnTo>
                <a:lnTo>
                  <a:pt x="86995" y="541655"/>
                </a:lnTo>
                <a:lnTo>
                  <a:pt x="76835" y="609600"/>
                </a:lnTo>
                <a:lnTo>
                  <a:pt x="76835" y="677545"/>
                </a:lnTo>
                <a:lnTo>
                  <a:pt x="67310" y="744855"/>
                </a:lnTo>
                <a:lnTo>
                  <a:pt x="67310" y="812800"/>
                </a:lnTo>
                <a:lnTo>
                  <a:pt x="67310" y="880745"/>
                </a:lnTo>
                <a:lnTo>
                  <a:pt x="67310" y="948055"/>
                </a:lnTo>
                <a:lnTo>
                  <a:pt x="67310" y="1016000"/>
                </a:lnTo>
                <a:lnTo>
                  <a:pt x="57785" y="1083945"/>
                </a:lnTo>
                <a:lnTo>
                  <a:pt x="48260" y="1151255"/>
                </a:lnTo>
                <a:lnTo>
                  <a:pt x="38735" y="1219200"/>
                </a:lnTo>
                <a:lnTo>
                  <a:pt x="19050" y="1287145"/>
                </a:lnTo>
                <a:lnTo>
                  <a:pt x="19050" y="1354455"/>
                </a:lnTo>
                <a:lnTo>
                  <a:pt x="0" y="1422400"/>
                </a:lnTo>
                <a:lnTo>
                  <a:pt x="0" y="1490345"/>
                </a:lnTo>
                <a:lnTo>
                  <a:pt x="0" y="1557655"/>
                </a:lnTo>
                <a:lnTo>
                  <a:pt x="0" y="1625600"/>
                </a:lnTo>
                <a:lnTo>
                  <a:pt x="0" y="1693545"/>
                </a:lnTo>
                <a:lnTo>
                  <a:pt x="0" y="1760855"/>
                </a:lnTo>
                <a:lnTo>
                  <a:pt x="0" y="1828800"/>
                </a:lnTo>
                <a:lnTo>
                  <a:pt x="38735" y="1896745"/>
                </a:lnTo>
                <a:lnTo>
                  <a:pt x="96520" y="1964055"/>
                </a:lnTo>
                <a:lnTo>
                  <a:pt x="164465" y="2002790"/>
                </a:lnTo>
                <a:lnTo>
                  <a:pt x="231775" y="2022475"/>
                </a:lnTo>
                <a:lnTo>
                  <a:pt x="299720" y="2032000"/>
                </a:lnTo>
                <a:lnTo>
                  <a:pt x="377190" y="2032000"/>
                </a:lnTo>
                <a:lnTo>
                  <a:pt x="445135" y="2041525"/>
                </a:lnTo>
                <a:lnTo>
                  <a:pt x="512445" y="2041525"/>
                </a:lnTo>
                <a:lnTo>
                  <a:pt x="580390" y="2041525"/>
                </a:lnTo>
                <a:lnTo>
                  <a:pt x="648335" y="2041525"/>
                </a:lnTo>
                <a:lnTo>
                  <a:pt x="715645" y="2051050"/>
                </a:lnTo>
                <a:lnTo>
                  <a:pt x="783590" y="2051050"/>
                </a:lnTo>
                <a:lnTo>
                  <a:pt x="851535" y="2051050"/>
                </a:lnTo>
                <a:lnTo>
                  <a:pt x="918845" y="2051050"/>
                </a:lnTo>
                <a:lnTo>
                  <a:pt x="986790" y="2051050"/>
                </a:lnTo>
                <a:lnTo>
                  <a:pt x="1054735" y="2051050"/>
                </a:lnTo>
                <a:lnTo>
                  <a:pt x="1122045" y="2051050"/>
                </a:lnTo>
                <a:lnTo>
                  <a:pt x="1189990" y="2051050"/>
                </a:lnTo>
                <a:lnTo>
                  <a:pt x="1267460" y="2051050"/>
                </a:lnTo>
                <a:lnTo>
                  <a:pt x="1334770" y="2051050"/>
                </a:lnTo>
                <a:lnTo>
                  <a:pt x="1402715" y="2061210"/>
                </a:lnTo>
                <a:lnTo>
                  <a:pt x="1470660" y="2061210"/>
                </a:lnTo>
                <a:lnTo>
                  <a:pt x="1537970" y="2061210"/>
                </a:lnTo>
                <a:lnTo>
                  <a:pt x="1605915" y="2061210"/>
                </a:lnTo>
                <a:lnTo>
                  <a:pt x="1673860" y="2061210"/>
                </a:lnTo>
                <a:lnTo>
                  <a:pt x="1741170" y="2061210"/>
                </a:lnTo>
                <a:lnTo>
                  <a:pt x="1809115" y="2061210"/>
                </a:lnTo>
                <a:lnTo>
                  <a:pt x="1877060" y="2061210"/>
                </a:lnTo>
                <a:lnTo>
                  <a:pt x="1954530" y="2061210"/>
                </a:lnTo>
                <a:lnTo>
                  <a:pt x="2021840" y="2061210"/>
                </a:lnTo>
                <a:lnTo>
                  <a:pt x="2089785" y="2061210"/>
                </a:lnTo>
                <a:lnTo>
                  <a:pt x="2157730" y="2061210"/>
                </a:lnTo>
                <a:lnTo>
                  <a:pt x="2225040" y="2061210"/>
                </a:lnTo>
                <a:lnTo>
                  <a:pt x="2292985" y="2061210"/>
                </a:lnTo>
                <a:lnTo>
                  <a:pt x="2360930" y="2061210"/>
                </a:lnTo>
                <a:lnTo>
                  <a:pt x="2428240" y="2061210"/>
                </a:lnTo>
                <a:lnTo>
                  <a:pt x="2496185" y="2061210"/>
                </a:lnTo>
                <a:lnTo>
                  <a:pt x="2573655" y="2061210"/>
                </a:lnTo>
                <a:lnTo>
                  <a:pt x="2641600" y="2061210"/>
                </a:lnTo>
                <a:lnTo>
                  <a:pt x="2708910" y="2061210"/>
                </a:lnTo>
                <a:lnTo>
                  <a:pt x="2776855" y="2061210"/>
                </a:lnTo>
                <a:lnTo>
                  <a:pt x="2844800" y="2061210"/>
                </a:lnTo>
                <a:lnTo>
                  <a:pt x="2912110" y="2061210"/>
                </a:lnTo>
                <a:lnTo>
                  <a:pt x="2980055" y="2061210"/>
                </a:lnTo>
                <a:lnTo>
                  <a:pt x="3048000" y="2061210"/>
                </a:lnTo>
                <a:lnTo>
                  <a:pt x="3115310" y="2061210"/>
                </a:lnTo>
                <a:lnTo>
                  <a:pt x="3183255" y="2061210"/>
                </a:lnTo>
                <a:lnTo>
                  <a:pt x="3251200" y="2051050"/>
                </a:lnTo>
                <a:lnTo>
                  <a:pt x="3318510" y="2051050"/>
                </a:lnTo>
                <a:lnTo>
                  <a:pt x="3386455" y="2051050"/>
                </a:lnTo>
                <a:lnTo>
                  <a:pt x="3463925" y="2051050"/>
                </a:lnTo>
                <a:lnTo>
                  <a:pt x="3531235" y="2051050"/>
                </a:lnTo>
                <a:lnTo>
                  <a:pt x="3608705" y="2041525"/>
                </a:lnTo>
                <a:lnTo>
                  <a:pt x="3676650" y="2041525"/>
                </a:lnTo>
                <a:lnTo>
                  <a:pt x="3744595" y="2041525"/>
                </a:lnTo>
                <a:lnTo>
                  <a:pt x="3811905" y="2032000"/>
                </a:lnTo>
                <a:lnTo>
                  <a:pt x="3889375" y="2012315"/>
                </a:lnTo>
                <a:lnTo>
                  <a:pt x="3957320" y="1993265"/>
                </a:lnTo>
                <a:lnTo>
                  <a:pt x="4025265" y="1964055"/>
                </a:lnTo>
                <a:lnTo>
                  <a:pt x="4102735" y="1915795"/>
                </a:lnTo>
                <a:lnTo>
                  <a:pt x="4160520" y="1847850"/>
                </a:lnTo>
                <a:lnTo>
                  <a:pt x="4189730" y="1780540"/>
                </a:lnTo>
                <a:lnTo>
                  <a:pt x="4199255" y="1712595"/>
                </a:lnTo>
                <a:lnTo>
                  <a:pt x="4199255" y="1644650"/>
                </a:lnTo>
                <a:lnTo>
                  <a:pt x="4199255" y="1577340"/>
                </a:lnTo>
                <a:lnTo>
                  <a:pt x="4208780" y="1509395"/>
                </a:lnTo>
                <a:lnTo>
                  <a:pt x="4218305" y="1441450"/>
                </a:lnTo>
                <a:lnTo>
                  <a:pt x="4218305" y="1374140"/>
                </a:lnTo>
                <a:lnTo>
                  <a:pt x="4218305" y="1306195"/>
                </a:lnTo>
                <a:lnTo>
                  <a:pt x="4218305" y="1238250"/>
                </a:lnTo>
                <a:lnTo>
                  <a:pt x="4218305" y="1170940"/>
                </a:lnTo>
                <a:lnTo>
                  <a:pt x="4218305" y="1102995"/>
                </a:lnTo>
                <a:lnTo>
                  <a:pt x="4218305" y="1035050"/>
                </a:lnTo>
                <a:lnTo>
                  <a:pt x="4218305" y="967740"/>
                </a:lnTo>
                <a:lnTo>
                  <a:pt x="4218305" y="899795"/>
                </a:lnTo>
                <a:lnTo>
                  <a:pt x="4218305" y="831850"/>
                </a:lnTo>
                <a:lnTo>
                  <a:pt x="4218305" y="764540"/>
                </a:lnTo>
                <a:lnTo>
                  <a:pt x="4218305" y="696595"/>
                </a:lnTo>
                <a:lnTo>
                  <a:pt x="4208780" y="628650"/>
                </a:lnTo>
                <a:lnTo>
                  <a:pt x="4208780" y="561340"/>
                </a:lnTo>
                <a:lnTo>
                  <a:pt x="4228465" y="493395"/>
                </a:lnTo>
                <a:lnTo>
                  <a:pt x="4295775" y="483870"/>
                </a:lnTo>
                <a:lnTo>
                  <a:pt x="4363720" y="474345"/>
                </a:lnTo>
                <a:lnTo>
                  <a:pt x="4431665" y="474345"/>
                </a:lnTo>
                <a:lnTo>
                  <a:pt x="4498975" y="474345"/>
                </a:lnTo>
                <a:lnTo>
                  <a:pt x="4566920" y="474345"/>
                </a:lnTo>
                <a:lnTo>
                  <a:pt x="4644390" y="474345"/>
                </a:lnTo>
                <a:lnTo>
                  <a:pt x="4712335" y="474345"/>
                </a:lnTo>
                <a:lnTo>
                  <a:pt x="4779645" y="474345"/>
                </a:lnTo>
                <a:lnTo>
                  <a:pt x="4847590" y="474345"/>
                </a:lnTo>
                <a:lnTo>
                  <a:pt x="4915535" y="474345"/>
                </a:lnTo>
                <a:lnTo>
                  <a:pt x="4982845" y="474345"/>
                </a:lnTo>
                <a:lnTo>
                  <a:pt x="5050790" y="474345"/>
                </a:lnTo>
                <a:lnTo>
                  <a:pt x="5118735" y="474345"/>
                </a:lnTo>
                <a:lnTo>
                  <a:pt x="5186045" y="474345"/>
                </a:lnTo>
                <a:lnTo>
                  <a:pt x="5253990" y="474345"/>
                </a:lnTo>
                <a:lnTo>
                  <a:pt x="5321935" y="474345"/>
                </a:lnTo>
                <a:lnTo>
                  <a:pt x="5389245" y="474345"/>
                </a:lnTo>
                <a:lnTo>
                  <a:pt x="5457190" y="474345"/>
                </a:lnTo>
                <a:lnTo>
                  <a:pt x="5525135" y="474345"/>
                </a:lnTo>
                <a:lnTo>
                  <a:pt x="5592445" y="474345"/>
                </a:lnTo>
                <a:lnTo>
                  <a:pt x="5669915" y="493395"/>
                </a:lnTo>
                <a:lnTo>
                  <a:pt x="5737860" y="493395"/>
                </a:lnTo>
                <a:lnTo>
                  <a:pt x="5805170" y="493395"/>
                </a:lnTo>
                <a:lnTo>
                  <a:pt x="5873115" y="512445"/>
                </a:lnTo>
                <a:lnTo>
                  <a:pt x="5941060" y="532130"/>
                </a:lnTo>
                <a:lnTo>
                  <a:pt x="6008370" y="570865"/>
                </a:lnTo>
                <a:lnTo>
                  <a:pt x="6057265" y="638810"/>
                </a:lnTo>
                <a:lnTo>
                  <a:pt x="6085840" y="706120"/>
                </a:lnTo>
                <a:lnTo>
                  <a:pt x="6124575" y="774065"/>
                </a:lnTo>
                <a:lnTo>
                  <a:pt x="6153785" y="842010"/>
                </a:lnTo>
                <a:lnTo>
                  <a:pt x="6182995" y="909320"/>
                </a:lnTo>
                <a:lnTo>
                  <a:pt x="6211570" y="977265"/>
                </a:lnTo>
                <a:lnTo>
                  <a:pt x="6240780" y="1054735"/>
                </a:lnTo>
                <a:lnTo>
                  <a:pt x="6250305" y="1122045"/>
                </a:lnTo>
                <a:lnTo>
                  <a:pt x="6250305" y="1199515"/>
                </a:lnTo>
                <a:lnTo>
                  <a:pt x="6260465" y="1267460"/>
                </a:lnTo>
                <a:lnTo>
                  <a:pt x="6260465" y="1335405"/>
                </a:lnTo>
                <a:lnTo>
                  <a:pt x="6279515" y="1402715"/>
                </a:lnTo>
                <a:lnTo>
                  <a:pt x="6279515" y="1470660"/>
                </a:lnTo>
                <a:lnTo>
                  <a:pt x="6299200" y="1538605"/>
                </a:lnTo>
                <a:lnTo>
                  <a:pt x="6308725" y="1605915"/>
                </a:lnTo>
                <a:lnTo>
                  <a:pt x="6308725" y="1673860"/>
                </a:lnTo>
                <a:lnTo>
                  <a:pt x="6327775" y="1741805"/>
                </a:lnTo>
                <a:lnTo>
                  <a:pt x="6376035" y="1809115"/>
                </a:lnTo>
                <a:lnTo>
                  <a:pt x="6443980" y="1858010"/>
                </a:lnTo>
                <a:lnTo>
                  <a:pt x="6511925" y="1906270"/>
                </a:lnTo>
                <a:lnTo>
                  <a:pt x="6579235" y="1934845"/>
                </a:lnTo>
                <a:lnTo>
                  <a:pt x="6647180" y="1954530"/>
                </a:lnTo>
                <a:lnTo>
                  <a:pt x="6715125" y="1964055"/>
                </a:lnTo>
                <a:lnTo>
                  <a:pt x="6792595" y="1964055"/>
                </a:lnTo>
                <a:lnTo>
                  <a:pt x="6859905" y="1973580"/>
                </a:lnTo>
                <a:lnTo>
                  <a:pt x="6927850" y="1983740"/>
                </a:lnTo>
                <a:lnTo>
                  <a:pt x="6995795" y="1993265"/>
                </a:lnTo>
                <a:lnTo>
                  <a:pt x="7063105" y="1993265"/>
                </a:lnTo>
                <a:lnTo>
                  <a:pt x="7131050" y="2002790"/>
                </a:lnTo>
                <a:lnTo>
                  <a:pt x="7198995" y="2002790"/>
                </a:lnTo>
                <a:lnTo>
                  <a:pt x="7276465" y="2002790"/>
                </a:lnTo>
                <a:lnTo>
                  <a:pt x="7343775" y="2012315"/>
                </a:lnTo>
                <a:lnTo>
                  <a:pt x="7411720" y="2012315"/>
                </a:lnTo>
                <a:lnTo>
                  <a:pt x="7479665" y="2012315"/>
                </a:lnTo>
                <a:lnTo>
                  <a:pt x="7546975" y="2012315"/>
                </a:lnTo>
                <a:lnTo>
                  <a:pt x="7624445" y="2012315"/>
                </a:lnTo>
                <a:lnTo>
                  <a:pt x="7692390" y="2012315"/>
                </a:lnTo>
                <a:lnTo>
                  <a:pt x="7760335" y="2012315"/>
                </a:lnTo>
                <a:lnTo>
                  <a:pt x="7827645" y="2022475"/>
                </a:lnTo>
                <a:lnTo>
                  <a:pt x="7895590" y="2022475"/>
                </a:lnTo>
                <a:lnTo>
                  <a:pt x="7963535" y="2022475"/>
                </a:lnTo>
                <a:lnTo>
                  <a:pt x="8030845" y="2032000"/>
                </a:lnTo>
                <a:lnTo>
                  <a:pt x="8098790" y="2032000"/>
                </a:lnTo>
                <a:lnTo>
                  <a:pt x="8166735" y="2032000"/>
                </a:lnTo>
                <a:lnTo>
                  <a:pt x="8234045" y="2032000"/>
                </a:lnTo>
                <a:lnTo>
                  <a:pt x="8301990" y="2041525"/>
                </a:lnTo>
                <a:lnTo>
                  <a:pt x="8379460" y="2041525"/>
                </a:lnTo>
                <a:lnTo>
                  <a:pt x="8456930" y="2041525"/>
                </a:lnTo>
                <a:lnTo>
                  <a:pt x="8524240" y="2041525"/>
                </a:lnTo>
                <a:lnTo>
                  <a:pt x="8592185" y="2051050"/>
                </a:lnTo>
                <a:lnTo>
                  <a:pt x="8660130" y="2051050"/>
                </a:lnTo>
                <a:lnTo>
                  <a:pt x="8727440" y="2051050"/>
                </a:lnTo>
                <a:lnTo>
                  <a:pt x="8795385" y="2051050"/>
                </a:lnTo>
                <a:lnTo>
                  <a:pt x="8863330" y="2051050"/>
                </a:lnTo>
                <a:lnTo>
                  <a:pt x="8959850" y="2051050"/>
                </a:lnTo>
                <a:lnTo>
                  <a:pt x="9027795" y="2051050"/>
                </a:lnTo>
                <a:lnTo>
                  <a:pt x="9095105" y="2061210"/>
                </a:lnTo>
                <a:lnTo>
                  <a:pt x="9163050" y="2061210"/>
                </a:lnTo>
                <a:lnTo>
                  <a:pt x="9230995" y="2061210"/>
                </a:lnTo>
                <a:lnTo>
                  <a:pt x="9298305" y="2061210"/>
                </a:lnTo>
                <a:lnTo>
                  <a:pt x="9375775" y="2080260"/>
                </a:lnTo>
                <a:lnTo>
                  <a:pt x="9443720" y="2080260"/>
                </a:lnTo>
                <a:lnTo>
                  <a:pt x="9511665" y="2080260"/>
                </a:lnTo>
                <a:lnTo>
                  <a:pt x="9578975" y="2080260"/>
                </a:lnTo>
                <a:lnTo>
                  <a:pt x="9646920" y="2089785"/>
                </a:lnTo>
                <a:lnTo>
                  <a:pt x="9714865" y="2089785"/>
                </a:lnTo>
                <a:lnTo>
                  <a:pt x="9782175" y="2089785"/>
                </a:lnTo>
                <a:lnTo>
                  <a:pt x="9850120" y="2089785"/>
                </a:lnTo>
                <a:lnTo>
                  <a:pt x="9918065" y="2089785"/>
                </a:lnTo>
                <a:lnTo>
                  <a:pt x="9995535" y="2089785"/>
                </a:lnTo>
                <a:lnTo>
                  <a:pt x="10062845" y="2089785"/>
                </a:lnTo>
                <a:lnTo>
                  <a:pt x="10130790" y="2089785"/>
                </a:lnTo>
                <a:lnTo>
                  <a:pt x="10198735" y="2089785"/>
                </a:lnTo>
                <a:lnTo>
                  <a:pt x="10266045" y="2089785"/>
                </a:lnTo>
                <a:lnTo>
                  <a:pt x="10343515" y="2032000"/>
                </a:lnTo>
                <a:lnTo>
                  <a:pt x="10382250" y="1964055"/>
                </a:lnTo>
                <a:lnTo>
                  <a:pt x="10401935" y="1896745"/>
                </a:lnTo>
                <a:lnTo>
                  <a:pt x="10401935" y="1828800"/>
                </a:lnTo>
                <a:lnTo>
                  <a:pt x="10401935" y="1760855"/>
                </a:lnTo>
                <a:lnTo>
                  <a:pt x="10401935" y="1693545"/>
                </a:lnTo>
                <a:lnTo>
                  <a:pt x="10420985" y="1625600"/>
                </a:lnTo>
                <a:lnTo>
                  <a:pt x="10440035" y="1557655"/>
                </a:lnTo>
                <a:lnTo>
                  <a:pt x="10459720" y="1480185"/>
                </a:lnTo>
                <a:lnTo>
                  <a:pt x="10469245" y="1412875"/>
                </a:lnTo>
                <a:lnTo>
                  <a:pt x="10488930" y="1344930"/>
                </a:lnTo>
                <a:lnTo>
                  <a:pt x="10498455" y="1276985"/>
                </a:lnTo>
                <a:lnTo>
                  <a:pt x="10498455" y="1209675"/>
                </a:lnTo>
                <a:lnTo>
                  <a:pt x="10469245" y="1141730"/>
                </a:lnTo>
                <a:lnTo>
                  <a:pt x="10411460" y="1073785"/>
                </a:lnTo>
                <a:lnTo>
                  <a:pt x="10343515" y="1016000"/>
                </a:lnTo>
                <a:lnTo>
                  <a:pt x="10382250" y="1141730"/>
                </a:lnTo>
                <a:lnTo>
                  <a:pt x="10343515" y="1035050"/>
                </a:lnTo>
                <a:lnTo>
                  <a:pt x="10498455" y="10160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908685" y="1725295"/>
            <a:ext cx="10440670" cy="4064000"/>
          </a:xfrm>
          <a:custGeom>
            <a:avLst/>
            <a:gdLst>
              <a:gd name="connisteX0" fmla="*/ 10440670 w 10440670"/>
              <a:gd name="connsiteY0" fmla="*/ 2748280 h 4064000"/>
              <a:gd name="connisteX1" fmla="*/ 10440670 w 10440670"/>
              <a:gd name="connsiteY1" fmla="*/ 2815590 h 4064000"/>
              <a:gd name="connisteX2" fmla="*/ 10440670 w 10440670"/>
              <a:gd name="connsiteY2" fmla="*/ 2883535 h 4064000"/>
              <a:gd name="connisteX3" fmla="*/ 10440670 w 10440670"/>
              <a:gd name="connsiteY3" fmla="*/ 2951480 h 4064000"/>
              <a:gd name="connisteX4" fmla="*/ 10440670 w 10440670"/>
              <a:gd name="connsiteY4" fmla="*/ 3018790 h 4064000"/>
              <a:gd name="connisteX5" fmla="*/ 10431145 w 10440670"/>
              <a:gd name="connsiteY5" fmla="*/ 3086735 h 4064000"/>
              <a:gd name="connisteX6" fmla="*/ 10421620 w 10440670"/>
              <a:gd name="connsiteY6" fmla="*/ 3154680 h 4064000"/>
              <a:gd name="connisteX7" fmla="*/ 10411460 w 10440670"/>
              <a:gd name="connsiteY7" fmla="*/ 3221990 h 4064000"/>
              <a:gd name="connisteX8" fmla="*/ 10411460 w 10440670"/>
              <a:gd name="connsiteY8" fmla="*/ 3289935 h 4064000"/>
              <a:gd name="connisteX9" fmla="*/ 10411460 w 10440670"/>
              <a:gd name="connsiteY9" fmla="*/ 3357880 h 4064000"/>
              <a:gd name="connisteX10" fmla="*/ 10392410 w 10440670"/>
              <a:gd name="connsiteY10" fmla="*/ 3425190 h 4064000"/>
              <a:gd name="connisteX11" fmla="*/ 10392410 w 10440670"/>
              <a:gd name="connsiteY11" fmla="*/ 3493135 h 4064000"/>
              <a:gd name="connisteX12" fmla="*/ 10392410 w 10440670"/>
              <a:gd name="connsiteY12" fmla="*/ 3561080 h 4064000"/>
              <a:gd name="connisteX13" fmla="*/ 10392410 w 10440670"/>
              <a:gd name="connsiteY13" fmla="*/ 3638550 h 4064000"/>
              <a:gd name="connisteX14" fmla="*/ 10382885 w 10440670"/>
              <a:gd name="connsiteY14" fmla="*/ 3705860 h 4064000"/>
              <a:gd name="connisteX15" fmla="*/ 10382885 w 10440670"/>
              <a:gd name="connsiteY15" fmla="*/ 3773805 h 4064000"/>
              <a:gd name="connisteX16" fmla="*/ 10372725 w 10440670"/>
              <a:gd name="connsiteY16" fmla="*/ 3841750 h 4064000"/>
              <a:gd name="connisteX17" fmla="*/ 10324465 w 10440670"/>
              <a:gd name="connsiteY17" fmla="*/ 3909060 h 4064000"/>
              <a:gd name="connisteX18" fmla="*/ 10257155 w 10440670"/>
              <a:gd name="connsiteY18" fmla="*/ 3947795 h 4064000"/>
              <a:gd name="connisteX19" fmla="*/ 10189210 w 10440670"/>
              <a:gd name="connsiteY19" fmla="*/ 3957955 h 4064000"/>
              <a:gd name="connisteX20" fmla="*/ 10121265 w 10440670"/>
              <a:gd name="connsiteY20" fmla="*/ 3977005 h 4064000"/>
              <a:gd name="connisteX21" fmla="*/ 10043795 w 10440670"/>
              <a:gd name="connsiteY21" fmla="*/ 3986530 h 4064000"/>
              <a:gd name="connisteX22" fmla="*/ 9976485 w 10440670"/>
              <a:gd name="connsiteY22" fmla="*/ 3996690 h 4064000"/>
              <a:gd name="connisteX23" fmla="*/ 9908540 w 10440670"/>
              <a:gd name="connsiteY23" fmla="*/ 3996690 h 4064000"/>
              <a:gd name="connisteX24" fmla="*/ 9840595 w 10440670"/>
              <a:gd name="connsiteY24" fmla="*/ 3996690 h 4064000"/>
              <a:gd name="connisteX25" fmla="*/ 9773285 w 10440670"/>
              <a:gd name="connsiteY25" fmla="*/ 3996690 h 4064000"/>
              <a:gd name="connisteX26" fmla="*/ 9705340 w 10440670"/>
              <a:gd name="connsiteY26" fmla="*/ 3996690 h 4064000"/>
              <a:gd name="connisteX27" fmla="*/ 9637395 w 10440670"/>
              <a:gd name="connsiteY27" fmla="*/ 3996690 h 4064000"/>
              <a:gd name="connisteX28" fmla="*/ 9559925 w 10440670"/>
              <a:gd name="connsiteY28" fmla="*/ 3996690 h 4064000"/>
              <a:gd name="connisteX29" fmla="*/ 9492615 w 10440670"/>
              <a:gd name="connsiteY29" fmla="*/ 3996690 h 4064000"/>
              <a:gd name="connisteX30" fmla="*/ 9424670 w 10440670"/>
              <a:gd name="connsiteY30" fmla="*/ 4006215 h 4064000"/>
              <a:gd name="connisteX31" fmla="*/ 9356725 w 10440670"/>
              <a:gd name="connsiteY31" fmla="*/ 4006215 h 4064000"/>
              <a:gd name="connisteX32" fmla="*/ 9289415 w 10440670"/>
              <a:gd name="connsiteY32" fmla="*/ 4006215 h 4064000"/>
              <a:gd name="connisteX33" fmla="*/ 9221470 w 10440670"/>
              <a:gd name="connsiteY33" fmla="*/ 4006215 h 4064000"/>
              <a:gd name="connisteX34" fmla="*/ 9153525 w 10440670"/>
              <a:gd name="connsiteY34" fmla="*/ 4006215 h 4064000"/>
              <a:gd name="connisteX35" fmla="*/ 9086215 w 10440670"/>
              <a:gd name="connsiteY35" fmla="*/ 4006215 h 4064000"/>
              <a:gd name="connisteX36" fmla="*/ 9018270 w 10440670"/>
              <a:gd name="connsiteY36" fmla="*/ 4006215 h 4064000"/>
              <a:gd name="connisteX37" fmla="*/ 8950325 w 10440670"/>
              <a:gd name="connsiteY37" fmla="*/ 4006215 h 4064000"/>
              <a:gd name="connisteX38" fmla="*/ 8883015 w 10440670"/>
              <a:gd name="connsiteY38" fmla="*/ 4015740 h 4064000"/>
              <a:gd name="connisteX39" fmla="*/ 8815070 w 10440670"/>
              <a:gd name="connsiteY39" fmla="*/ 4015740 h 4064000"/>
              <a:gd name="connisteX40" fmla="*/ 8747125 w 10440670"/>
              <a:gd name="connsiteY40" fmla="*/ 4015740 h 4064000"/>
              <a:gd name="connisteX41" fmla="*/ 8679815 w 10440670"/>
              <a:gd name="connsiteY41" fmla="*/ 4015740 h 4064000"/>
              <a:gd name="connisteX42" fmla="*/ 8602345 w 10440670"/>
              <a:gd name="connsiteY42" fmla="*/ 4015740 h 4064000"/>
              <a:gd name="connisteX43" fmla="*/ 8534400 w 10440670"/>
              <a:gd name="connsiteY43" fmla="*/ 4025265 h 4064000"/>
              <a:gd name="connisteX44" fmla="*/ 8466455 w 10440670"/>
              <a:gd name="connsiteY44" fmla="*/ 4025265 h 4064000"/>
              <a:gd name="connisteX45" fmla="*/ 8399145 w 10440670"/>
              <a:gd name="connsiteY45" fmla="*/ 4025265 h 4064000"/>
              <a:gd name="connisteX46" fmla="*/ 8331200 w 10440670"/>
              <a:gd name="connsiteY46" fmla="*/ 4034790 h 4064000"/>
              <a:gd name="connisteX47" fmla="*/ 8263255 w 10440670"/>
              <a:gd name="connsiteY47" fmla="*/ 4044950 h 4064000"/>
              <a:gd name="connisteX48" fmla="*/ 8195945 w 10440670"/>
              <a:gd name="connsiteY48" fmla="*/ 4044950 h 4064000"/>
              <a:gd name="connisteX49" fmla="*/ 8128000 w 10440670"/>
              <a:gd name="connsiteY49" fmla="*/ 4044950 h 4064000"/>
              <a:gd name="connisteX50" fmla="*/ 8060055 w 10440670"/>
              <a:gd name="connsiteY50" fmla="*/ 4044950 h 4064000"/>
              <a:gd name="connisteX51" fmla="*/ 7992745 w 10440670"/>
              <a:gd name="connsiteY51" fmla="*/ 4044950 h 4064000"/>
              <a:gd name="connisteX52" fmla="*/ 7924800 w 10440670"/>
              <a:gd name="connsiteY52" fmla="*/ 4044950 h 4064000"/>
              <a:gd name="connisteX53" fmla="*/ 7856855 w 10440670"/>
              <a:gd name="connsiteY53" fmla="*/ 4044950 h 4064000"/>
              <a:gd name="connisteX54" fmla="*/ 7789545 w 10440670"/>
              <a:gd name="connsiteY54" fmla="*/ 4064000 h 4064000"/>
              <a:gd name="connisteX55" fmla="*/ 7721600 w 10440670"/>
              <a:gd name="connsiteY55" fmla="*/ 4064000 h 4064000"/>
              <a:gd name="connisteX56" fmla="*/ 7625080 w 10440670"/>
              <a:gd name="connsiteY56" fmla="*/ 4064000 h 4064000"/>
              <a:gd name="connisteX57" fmla="*/ 7547610 w 10440670"/>
              <a:gd name="connsiteY57" fmla="*/ 4064000 h 4064000"/>
              <a:gd name="connisteX58" fmla="*/ 7479665 w 10440670"/>
              <a:gd name="connsiteY58" fmla="*/ 4064000 h 4064000"/>
              <a:gd name="connisteX59" fmla="*/ 7412355 w 10440670"/>
              <a:gd name="connsiteY59" fmla="*/ 4064000 h 4064000"/>
              <a:gd name="connisteX60" fmla="*/ 7344410 w 10440670"/>
              <a:gd name="connsiteY60" fmla="*/ 4064000 h 4064000"/>
              <a:gd name="connisteX61" fmla="*/ 7276465 w 10440670"/>
              <a:gd name="connsiteY61" fmla="*/ 4064000 h 4064000"/>
              <a:gd name="connisteX62" fmla="*/ 7198995 w 10440670"/>
              <a:gd name="connsiteY62" fmla="*/ 4064000 h 4064000"/>
              <a:gd name="connisteX63" fmla="*/ 7121525 w 10440670"/>
              <a:gd name="connsiteY63" fmla="*/ 4064000 h 4064000"/>
              <a:gd name="connisteX64" fmla="*/ 7044055 w 10440670"/>
              <a:gd name="connsiteY64" fmla="*/ 4064000 h 4064000"/>
              <a:gd name="connisteX65" fmla="*/ 6976745 w 10440670"/>
              <a:gd name="connsiteY65" fmla="*/ 4064000 h 4064000"/>
              <a:gd name="connisteX66" fmla="*/ 6908800 w 10440670"/>
              <a:gd name="connsiteY66" fmla="*/ 4064000 h 4064000"/>
              <a:gd name="connisteX67" fmla="*/ 6840855 w 10440670"/>
              <a:gd name="connsiteY67" fmla="*/ 4054475 h 4064000"/>
              <a:gd name="connisteX68" fmla="*/ 6773545 w 10440670"/>
              <a:gd name="connsiteY68" fmla="*/ 4034790 h 4064000"/>
              <a:gd name="connisteX69" fmla="*/ 6705600 w 10440670"/>
              <a:gd name="connsiteY69" fmla="*/ 3996690 h 4064000"/>
              <a:gd name="connisteX70" fmla="*/ 6637655 w 10440670"/>
              <a:gd name="connsiteY70" fmla="*/ 3967480 h 4064000"/>
              <a:gd name="connisteX71" fmla="*/ 6570345 w 10440670"/>
              <a:gd name="connsiteY71" fmla="*/ 3909060 h 4064000"/>
              <a:gd name="connisteX72" fmla="*/ 6511925 w 10440670"/>
              <a:gd name="connsiteY72" fmla="*/ 3831590 h 4064000"/>
              <a:gd name="connisteX73" fmla="*/ 6483350 w 10440670"/>
              <a:gd name="connsiteY73" fmla="*/ 3764280 h 4064000"/>
              <a:gd name="connisteX74" fmla="*/ 6473190 w 10440670"/>
              <a:gd name="connsiteY74" fmla="*/ 3696335 h 4064000"/>
              <a:gd name="connisteX75" fmla="*/ 6463665 w 10440670"/>
              <a:gd name="connsiteY75" fmla="*/ 3628390 h 4064000"/>
              <a:gd name="connisteX76" fmla="*/ 6444615 w 10440670"/>
              <a:gd name="connsiteY76" fmla="*/ 3561080 h 4064000"/>
              <a:gd name="connisteX77" fmla="*/ 6444615 w 10440670"/>
              <a:gd name="connsiteY77" fmla="*/ 3493135 h 4064000"/>
              <a:gd name="connisteX78" fmla="*/ 6424930 w 10440670"/>
              <a:gd name="connsiteY78" fmla="*/ 3425190 h 4064000"/>
              <a:gd name="connisteX79" fmla="*/ 6415405 w 10440670"/>
              <a:gd name="connsiteY79" fmla="*/ 3357880 h 4064000"/>
              <a:gd name="connisteX80" fmla="*/ 6415405 w 10440670"/>
              <a:gd name="connsiteY80" fmla="*/ 3289935 h 4064000"/>
              <a:gd name="connisteX81" fmla="*/ 6405880 w 10440670"/>
              <a:gd name="connsiteY81" fmla="*/ 3221990 h 4064000"/>
              <a:gd name="connisteX82" fmla="*/ 6405880 w 10440670"/>
              <a:gd name="connsiteY82" fmla="*/ 3154680 h 4064000"/>
              <a:gd name="connisteX83" fmla="*/ 6396355 w 10440670"/>
              <a:gd name="connsiteY83" fmla="*/ 3086735 h 4064000"/>
              <a:gd name="connisteX84" fmla="*/ 6386195 w 10440670"/>
              <a:gd name="connsiteY84" fmla="*/ 3018790 h 4064000"/>
              <a:gd name="connisteX85" fmla="*/ 6376670 w 10440670"/>
              <a:gd name="connsiteY85" fmla="*/ 2951480 h 4064000"/>
              <a:gd name="connisteX86" fmla="*/ 6347460 w 10440670"/>
              <a:gd name="connsiteY86" fmla="*/ 2883535 h 4064000"/>
              <a:gd name="connisteX87" fmla="*/ 6318885 w 10440670"/>
              <a:gd name="connsiteY87" fmla="*/ 2815590 h 4064000"/>
              <a:gd name="connisteX88" fmla="*/ 6308725 w 10440670"/>
              <a:gd name="connsiteY88" fmla="*/ 2748280 h 4064000"/>
              <a:gd name="connisteX89" fmla="*/ 6308725 w 10440670"/>
              <a:gd name="connsiteY89" fmla="*/ 2680335 h 4064000"/>
              <a:gd name="connisteX90" fmla="*/ 6308725 w 10440670"/>
              <a:gd name="connsiteY90" fmla="*/ 2612390 h 4064000"/>
              <a:gd name="connisteX91" fmla="*/ 6289675 w 10440670"/>
              <a:gd name="connsiteY91" fmla="*/ 2545080 h 4064000"/>
              <a:gd name="connisteX92" fmla="*/ 6231255 w 10440670"/>
              <a:gd name="connsiteY92" fmla="*/ 2477135 h 4064000"/>
              <a:gd name="connisteX93" fmla="*/ 6163945 w 10440670"/>
              <a:gd name="connsiteY93" fmla="*/ 2438400 h 4064000"/>
              <a:gd name="connisteX94" fmla="*/ 6096000 w 10440670"/>
              <a:gd name="connsiteY94" fmla="*/ 2419350 h 4064000"/>
              <a:gd name="connisteX95" fmla="*/ 6028055 w 10440670"/>
              <a:gd name="connsiteY95" fmla="*/ 2419350 h 4064000"/>
              <a:gd name="connisteX96" fmla="*/ 5960745 w 10440670"/>
              <a:gd name="connsiteY96" fmla="*/ 2409190 h 4064000"/>
              <a:gd name="connisteX97" fmla="*/ 5892800 w 10440670"/>
              <a:gd name="connsiteY97" fmla="*/ 2409190 h 4064000"/>
              <a:gd name="connisteX98" fmla="*/ 5824855 w 10440670"/>
              <a:gd name="connsiteY98" fmla="*/ 2409190 h 4064000"/>
              <a:gd name="connisteX99" fmla="*/ 5757545 w 10440670"/>
              <a:gd name="connsiteY99" fmla="*/ 2409190 h 4064000"/>
              <a:gd name="connisteX100" fmla="*/ 5689600 w 10440670"/>
              <a:gd name="connsiteY100" fmla="*/ 2409190 h 4064000"/>
              <a:gd name="connisteX101" fmla="*/ 5612130 w 10440670"/>
              <a:gd name="connsiteY101" fmla="*/ 2409190 h 4064000"/>
              <a:gd name="connisteX102" fmla="*/ 5544820 w 10440670"/>
              <a:gd name="connsiteY102" fmla="*/ 2409190 h 4064000"/>
              <a:gd name="connisteX103" fmla="*/ 5467350 w 10440670"/>
              <a:gd name="connsiteY103" fmla="*/ 2409190 h 4064000"/>
              <a:gd name="connisteX104" fmla="*/ 5399405 w 10440670"/>
              <a:gd name="connsiteY104" fmla="*/ 2409190 h 4064000"/>
              <a:gd name="connisteX105" fmla="*/ 5331460 w 10440670"/>
              <a:gd name="connsiteY105" fmla="*/ 2409190 h 4064000"/>
              <a:gd name="connisteX106" fmla="*/ 5264150 w 10440670"/>
              <a:gd name="connsiteY106" fmla="*/ 2409190 h 4064000"/>
              <a:gd name="connisteX107" fmla="*/ 5186680 w 10440670"/>
              <a:gd name="connsiteY107" fmla="*/ 2409190 h 4064000"/>
              <a:gd name="connisteX108" fmla="*/ 5118735 w 10440670"/>
              <a:gd name="connsiteY108" fmla="*/ 2409190 h 4064000"/>
              <a:gd name="connisteX109" fmla="*/ 5050790 w 10440670"/>
              <a:gd name="connsiteY109" fmla="*/ 2409190 h 4064000"/>
              <a:gd name="connisteX110" fmla="*/ 4973955 w 10440670"/>
              <a:gd name="connsiteY110" fmla="*/ 2409190 h 4064000"/>
              <a:gd name="connisteX111" fmla="*/ 4896485 w 10440670"/>
              <a:gd name="connsiteY111" fmla="*/ 2409190 h 4064000"/>
              <a:gd name="connisteX112" fmla="*/ 4828540 w 10440670"/>
              <a:gd name="connsiteY112" fmla="*/ 2409190 h 4064000"/>
              <a:gd name="connisteX113" fmla="*/ 4751070 w 10440670"/>
              <a:gd name="connsiteY113" fmla="*/ 2409190 h 4064000"/>
              <a:gd name="connisteX114" fmla="*/ 4683125 w 10440670"/>
              <a:gd name="connsiteY114" fmla="*/ 2399665 h 4064000"/>
              <a:gd name="connisteX115" fmla="*/ 4615815 w 10440670"/>
              <a:gd name="connsiteY115" fmla="*/ 2390140 h 4064000"/>
              <a:gd name="connisteX116" fmla="*/ 4547870 w 10440670"/>
              <a:gd name="connsiteY116" fmla="*/ 2380615 h 4064000"/>
              <a:gd name="connisteX117" fmla="*/ 4479925 w 10440670"/>
              <a:gd name="connsiteY117" fmla="*/ 2371090 h 4064000"/>
              <a:gd name="connisteX118" fmla="*/ 4402455 w 10440670"/>
              <a:gd name="connsiteY118" fmla="*/ 2371090 h 4064000"/>
              <a:gd name="connisteX119" fmla="*/ 4335145 w 10440670"/>
              <a:gd name="connsiteY119" fmla="*/ 2351405 h 4064000"/>
              <a:gd name="connisteX120" fmla="*/ 4267200 w 10440670"/>
              <a:gd name="connsiteY120" fmla="*/ 2341880 h 4064000"/>
              <a:gd name="connisteX121" fmla="*/ 4199255 w 10440670"/>
              <a:gd name="connsiteY121" fmla="*/ 2293620 h 4064000"/>
              <a:gd name="connisteX122" fmla="*/ 4141470 w 10440670"/>
              <a:gd name="connsiteY122" fmla="*/ 2225675 h 4064000"/>
              <a:gd name="connisteX123" fmla="*/ 4122420 w 10440670"/>
              <a:gd name="connsiteY123" fmla="*/ 2157730 h 4064000"/>
              <a:gd name="connisteX124" fmla="*/ 4112260 w 10440670"/>
              <a:gd name="connsiteY124" fmla="*/ 2090420 h 4064000"/>
              <a:gd name="connisteX125" fmla="*/ 4112260 w 10440670"/>
              <a:gd name="connsiteY125" fmla="*/ 2022475 h 4064000"/>
              <a:gd name="connisteX126" fmla="*/ 4112260 w 10440670"/>
              <a:gd name="connsiteY126" fmla="*/ 1954530 h 4064000"/>
              <a:gd name="connisteX127" fmla="*/ 4112260 w 10440670"/>
              <a:gd name="connsiteY127" fmla="*/ 1887220 h 4064000"/>
              <a:gd name="connisteX128" fmla="*/ 4112260 w 10440670"/>
              <a:gd name="connsiteY128" fmla="*/ 1819275 h 4064000"/>
              <a:gd name="connisteX129" fmla="*/ 4112260 w 10440670"/>
              <a:gd name="connsiteY129" fmla="*/ 1741805 h 4064000"/>
              <a:gd name="connisteX130" fmla="*/ 4112260 w 10440670"/>
              <a:gd name="connsiteY130" fmla="*/ 1664335 h 4064000"/>
              <a:gd name="connisteX131" fmla="*/ 4122420 w 10440670"/>
              <a:gd name="connsiteY131" fmla="*/ 1596390 h 4064000"/>
              <a:gd name="connisteX132" fmla="*/ 4131945 w 10440670"/>
              <a:gd name="connsiteY132" fmla="*/ 1529080 h 4064000"/>
              <a:gd name="connisteX133" fmla="*/ 4141470 w 10440670"/>
              <a:gd name="connsiteY133" fmla="*/ 1461135 h 4064000"/>
              <a:gd name="connisteX134" fmla="*/ 4141470 w 10440670"/>
              <a:gd name="connsiteY134" fmla="*/ 1393190 h 4064000"/>
              <a:gd name="connisteX135" fmla="*/ 4141470 w 10440670"/>
              <a:gd name="connsiteY135" fmla="*/ 1325880 h 4064000"/>
              <a:gd name="connisteX136" fmla="*/ 4141470 w 10440670"/>
              <a:gd name="connsiteY136" fmla="*/ 1257935 h 4064000"/>
              <a:gd name="connisteX137" fmla="*/ 4141470 w 10440670"/>
              <a:gd name="connsiteY137" fmla="*/ 1189990 h 4064000"/>
              <a:gd name="connisteX138" fmla="*/ 4141470 w 10440670"/>
              <a:gd name="connsiteY138" fmla="*/ 1122680 h 4064000"/>
              <a:gd name="connisteX139" fmla="*/ 4150995 w 10440670"/>
              <a:gd name="connsiteY139" fmla="*/ 1054735 h 4064000"/>
              <a:gd name="connisteX140" fmla="*/ 4150995 w 10440670"/>
              <a:gd name="connsiteY140" fmla="*/ 986790 h 4064000"/>
              <a:gd name="connisteX141" fmla="*/ 4161155 w 10440670"/>
              <a:gd name="connsiteY141" fmla="*/ 919480 h 4064000"/>
              <a:gd name="connisteX142" fmla="*/ 4170680 w 10440670"/>
              <a:gd name="connsiteY142" fmla="*/ 851535 h 4064000"/>
              <a:gd name="connisteX143" fmla="*/ 4170680 w 10440670"/>
              <a:gd name="connsiteY143" fmla="*/ 783590 h 4064000"/>
              <a:gd name="connisteX144" fmla="*/ 4170680 w 10440670"/>
              <a:gd name="connsiteY144" fmla="*/ 716280 h 4064000"/>
              <a:gd name="connisteX145" fmla="*/ 4180205 w 10440670"/>
              <a:gd name="connsiteY145" fmla="*/ 648335 h 4064000"/>
              <a:gd name="connisteX146" fmla="*/ 4180205 w 10440670"/>
              <a:gd name="connsiteY146" fmla="*/ 580390 h 4064000"/>
              <a:gd name="connisteX147" fmla="*/ 4180205 w 10440670"/>
              <a:gd name="connsiteY147" fmla="*/ 503555 h 4064000"/>
              <a:gd name="connisteX148" fmla="*/ 4180205 w 10440670"/>
              <a:gd name="connsiteY148" fmla="*/ 435610 h 4064000"/>
              <a:gd name="connisteX149" fmla="*/ 4170680 w 10440670"/>
              <a:gd name="connsiteY149" fmla="*/ 367665 h 4064000"/>
              <a:gd name="connisteX150" fmla="*/ 4131945 w 10440670"/>
              <a:gd name="connsiteY150" fmla="*/ 300355 h 4064000"/>
              <a:gd name="connisteX151" fmla="*/ 4073525 w 10440670"/>
              <a:gd name="connsiteY151" fmla="*/ 232410 h 4064000"/>
              <a:gd name="connisteX152" fmla="*/ 4015740 w 10440670"/>
              <a:gd name="connsiteY152" fmla="*/ 164465 h 4064000"/>
              <a:gd name="connisteX153" fmla="*/ 3947795 w 10440670"/>
              <a:gd name="connsiteY153" fmla="*/ 97155 h 4064000"/>
              <a:gd name="connisteX154" fmla="*/ 3880485 w 10440670"/>
              <a:gd name="connsiteY154" fmla="*/ 58420 h 4064000"/>
              <a:gd name="connisteX155" fmla="*/ 3812540 w 10440670"/>
              <a:gd name="connsiteY155" fmla="*/ 19685 h 4064000"/>
              <a:gd name="connisteX156" fmla="*/ 3744595 w 10440670"/>
              <a:gd name="connsiteY156" fmla="*/ 9525 h 4064000"/>
              <a:gd name="connisteX157" fmla="*/ 3677285 w 10440670"/>
              <a:gd name="connsiteY157" fmla="*/ 9525 h 4064000"/>
              <a:gd name="connisteX158" fmla="*/ 3609340 w 10440670"/>
              <a:gd name="connsiteY158" fmla="*/ 9525 h 4064000"/>
              <a:gd name="connisteX159" fmla="*/ 3541395 w 10440670"/>
              <a:gd name="connsiteY159" fmla="*/ 9525 h 4064000"/>
              <a:gd name="connisteX160" fmla="*/ 3474085 w 10440670"/>
              <a:gd name="connsiteY160" fmla="*/ 9525 h 4064000"/>
              <a:gd name="connisteX161" fmla="*/ 3406140 w 10440670"/>
              <a:gd name="connsiteY161" fmla="*/ 9525 h 4064000"/>
              <a:gd name="connisteX162" fmla="*/ 3328670 w 10440670"/>
              <a:gd name="connsiteY162" fmla="*/ 9525 h 4064000"/>
              <a:gd name="connisteX163" fmla="*/ 3251200 w 10440670"/>
              <a:gd name="connsiteY163" fmla="*/ 9525 h 4064000"/>
              <a:gd name="connisteX164" fmla="*/ 3173730 w 10440670"/>
              <a:gd name="connsiteY164" fmla="*/ 9525 h 4064000"/>
              <a:gd name="connisteX165" fmla="*/ 3096260 w 10440670"/>
              <a:gd name="connsiteY165" fmla="*/ 19685 h 4064000"/>
              <a:gd name="connisteX166" fmla="*/ 3028950 w 10440670"/>
              <a:gd name="connsiteY166" fmla="*/ 19685 h 4064000"/>
              <a:gd name="connisteX167" fmla="*/ 2961005 w 10440670"/>
              <a:gd name="connsiteY167" fmla="*/ 19685 h 4064000"/>
              <a:gd name="connisteX168" fmla="*/ 2893060 w 10440670"/>
              <a:gd name="connsiteY168" fmla="*/ 19685 h 4064000"/>
              <a:gd name="connisteX169" fmla="*/ 2825750 w 10440670"/>
              <a:gd name="connsiteY169" fmla="*/ 29210 h 4064000"/>
              <a:gd name="connisteX170" fmla="*/ 2757805 w 10440670"/>
              <a:gd name="connsiteY170" fmla="*/ 38735 h 4064000"/>
              <a:gd name="connisteX171" fmla="*/ 2689860 w 10440670"/>
              <a:gd name="connsiteY171" fmla="*/ 38735 h 4064000"/>
              <a:gd name="connisteX172" fmla="*/ 2622550 w 10440670"/>
              <a:gd name="connsiteY172" fmla="*/ 38735 h 4064000"/>
              <a:gd name="connisteX173" fmla="*/ 2554605 w 10440670"/>
              <a:gd name="connsiteY173" fmla="*/ 38735 h 4064000"/>
              <a:gd name="connisteX174" fmla="*/ 2486660 w 10440670"/>
              <a:gd name="connsiteY174" fmla="*/ 38735 h 4064000"/>
              <a:gd name="connisteX175" fmla="*/ 2419350 w 10440670"/>
              <a:gd name="connsiteY175" fmla="*/ 38735 h 4064000"/>
              <a:gd name="connisteX176" fmla="*/ 2351405 w 10440670"/>
              <a:gd name="connsiteY176" fmla="*/ 38735 h 4064000"/>
              <a:gd name="connisteX177" fmla="*/ 2283460 w 10440670"/>
              <a:gd name="connsiteY177" fmla="*/ 38735 h 4064000"/>
              <a:gd name="connisteX178" fmla="*/ 2216150 w 10440670"/>
              <a:gd name="connsiteY178" fmla="*/ 38735 h 4064000"/>
              <a:gd name="connisteX179" fmla="*/ 2148205 w 10440670"/>
              <a:gd name="connsiteY179" fmla="*/ 29210 h 4064000"/>
              <a:gd name="connisteX180" fmla="*/ 2080260 w 10440670"/>
              <a:gd name="connsiteY180" fmla="*/ 29210 h 4064000"/>
              <a:gd name="connisteX181" fmla="*/ 2012950 w 10440670"/>
              <a:gd name="connsiteY181" fmla="*/ 29210 h 4064000"/>
              <a:gd name="connisteX182" fmla="*/ 1945005 w 10440670"/>
              <a:gd name="connsiteY182" fmla="*/ 9525 h 4064000"/>
              <a:gd name="connisteX183" fmla="*/ 1877060 w 10440670"/>
              <a:gd name="connsiteY183" fmla="*/ 9525 h 4064000"/>
              <a:gd name="connisteX184" fmla="*/ 1809750 w 10440670"/>
              <a:gd name="connsiteY184" fmla="*/ 0 h 4064000"/>
              <a:gd name="connisteX185" fmla="*/ 1741805 w 10440670"/>
              <a:gd name="connsiteY185" fmla="*/ 0 h 4064000"/>
              <a:gd name="connisteX186" fmla="*/ 1673860 w 10440670"/>
              <a:gd name="connsiteY186" fmla="*/ 0 h 4064000"/>
              <a:gd name="connisteX187" fmla="*/ 1606550 w 10440670"/>
              <a:gd name="connsiteY187" fmla="*/ 0 h 4064000"/>
              <a:gd name="connisteX188" fmla="*/ 1538605 w 10440670"/>
              <a:gd name="connsiteY188" fmla="*/ 0 h 4064000"/>
              <a:gd name="connisteX189" fmla="*/ 1470660 w 10440670"/>
              <a:gd name="connsiteY189" fmla="*/ 0 h 4064000"/>
              <a:gd name="connisteX190" fmla="*/ 1403350 w 10440670"/>
              <a:gd name="connsiteY190" fmla="*/ 0 h 4064000"/>
              <a:gd name="connisteX191" fmla="*/ 1335405 w 10440670"/>
              <a:gd name="connsiteY191" fmla="*/ 0 h 4064000"/>
              <a:gd name="connisteX192" fmla="*/ 1267460 w 10440670"/>
              <a:gd name="connsiteY192" fmla="*/ 0 h 4064000"/>
              <a:gd name="connisteX193" fmla="*/ 1200150 w 10440670"/>
              <a:gd name="connsiteY193" fmla="*/ 0 h 4064000"/>
              <a:gd name="connisteX194" fmla="*/ 1132205 w 10440670"/>
              <a:gd name="connsiteY194" fmla="*/ 0 h 4064000"/>
              <a:gd name="connisteX195" fmla="*/ 1064260 w 10440670"/>
              <a:gd name="connsiteY195" fmla="*/ 0 h 4064000"/>
              <a:gd name="connisteX196" fmla="*/ 996950 w 10440670"/>
              <a:gd name="connsiteY196" fmla="*/ 0 h 4064000"/>
              <a:gd name="connisteX197" fmla="*/ 929005 w 10440670"/>
              <a:gd name="connsiteY197" fmla="*/ 0 h 4064000"/>
              <a:gd name="connisteX198" fmla="*/ 861060 w 10440670"/>
              <a:gd name="connsiteY198" fmla="*/ 0 h 4064000"/>
              <a:gd name="connisteX199" fmla="*/ 793750 w 10440670"/>
              <a:gd name="connsiteY199" fmla="*/ 0 h 4064000"/>
              <a:gd name="connisteX200" fmla="*/ 725805 w 10440670"/>
              <a:gd name="connsiteY200" fmla="*/ 0 h 4064000"/>
              <a:gd name="connisteX201" fmla="*/ 657860 w 10440670"/>
              <a:gd name="connsiteY201" fmla="*/ 0 h 4064000"/>
              <a:gd name="connisteX202" fmla="*/ 590550 w 10440670"/>
              <a:gd name="connsiteY202" fmla="*/ 0 h 4064000"/>
              <a:gd name="connisteX203" fmla="*/ 522605 w 10440670"/>
              <a:gd name="connsiteY203" fmla="*/ 0 h 4064000"/>
              <a:gd name="connisteX204" fmla="*/ 445135 w 10440670"/>
              <a:gd name="connsiteY204" fmla="*/ 0 h 4064000"/>
              <a:gd name="connisteX205" fmla="*/ 377190 w 10440670"/>
              <a:gd name="connsiteY205" fmla="*/ 19685 h 4064000"/>
              <a:gd name="connisteX206" fmla="*/ 309880 w 10440670"/>
              <a:gd name="connsiteY206" fmla="*/ 58420 h 4064000"/>
              <a:gd name="connisteX207" fmla="*/ 241935 w 10440670"/>
              <a:gd name="connsiteY207" fmla="*/ 116205 h 4064000"/>
              <a:gd name="connisteX208" fmla="*/ 222885 w 10440670"/>
              <a:gd name="connsiteY208" fmla="*/ 184150 h 4064000"/>
              <a:gd name="connisteX209" fmla="*/ 203200 w 10440670"/>
              <a:gd name="connsiteY209" fmla="*/ 251460 h 4064000"/>
              <a:gd name="connisteX210" fmla="*/ 173990 w 10440670"/>
              <a:gd name="connsiteY210" fmla="*/ 319405 h 4064000"/>
              <a:gd name="connisteX211" fmla="*/ 164465 w 10440670"/>
              <a:gd name="connsiteY211" fmla="*/ 387350 h 4064000"/>
              <a:gd name="connisteX212" fmla="*/ 164465 w 10440670"/>
              <a:gd name="connsiteY212" fmla="*/ 454660 h 4064000"/>
              <a:gd name="connisteX213" fmla="*/ 145415 w 10440670"/>
              <a:gd name="connsiteY213" fmla="*/ 522605 h 4064000"/>
              <a:gd name="connisteX214" fmla="*/ 145415 w 10440670"/>
              <a:gd name="connsiteY214" fmla="*/ 590550 h 4064000"/>
              <a:gd name="connisteX215" fmla="*/ 145415 w 10440670"/>
              <a:gd name="connsiteY215" fmla="*/ 657860 h 4064000"/>
              <a:gd name="connisteX216" fmla="*/ 145415 w 10440670"/>
              <a:gd name="connsiteY216" fmla="*/ 725805 h 4064000"/>
              <a:gd name="connisteX217" fmla="*/ 145415 w 10440670"/>
              <a:gd name="connsiteY217" fmla="*/ 793750 h 4064000"/>
              <a:gd name="connisteX218" fmla="*/ 145415 w 10440670"/>
              <a:gd name="connsiteY218" fmla="*/ 861060 h 4064000"/>
              <a:gd name="connisteX219" fmla="*/ 145415 w 10440670"/>
              <a:gd name="connsiteY219" fmla="*/ 929005 h 4064000"/>
              <a:gd name="connisteX220" fmla="*/ 135255 w 10440670"/>
              <a:gd name="connsiteY220" fmla="*/ 996950 h 4064000"/>
              <a:gd name="connisteX221" fmla="*/ 135255 w 10440670"/>
              <a:gd name="connsiteY221" fmla="*/ 1064260 h 4064000"/>
              <a:gd name="connisteX222" fmla="*/ 125730 w 10440670"/>
              <a:gd name="connsiteY222" fmla="*/ 1132205 h 4064000"/>
              <a:gd name="connisteX223" fmla="*/ 116205 w 10440670"/>
              <a:gd name="connsiteY223" fmla="*/ 1200150 h 4064000"/>
              <a:gd name="connisteX224" fmla="*/ 106680 w 10440670"/>
              <a:gd name="connsiteY224" fmla="*/ 1267460 h 4064000"/>
              <a:gd name="connisteX225" fmla="*/ 106680 w 10440670"/>
              <a:gd name="connsiteY225" fmla="*/ 1335405 h 4064000"/>
              <a:gd name="connisteX226" fmla="*/ 106680 w 10440670"/>
              <a:gd name="connsiteY226" fmla="*/ 1403350 h 4064000"/>
              <a:gd name="connisteX227" fmla="*/ 106680 w 10440670"/>
              <a:gd name="connsiteY227" fmla="*/ 1470660 h 4064000"/>
              <a:gd name="connisteX228" fmla="*/ 106680 w 10440670"/>
              <a:gd name="connsiteY228" fmla="*/ 1538605 h 4064000"/>
              <a:gd name="connisteX229" fmla="*/ 0 w 10440670"/>
              <a:gd name="connsiteY229" fmla="*/ 1306195 h 4064000"/>
              <a:gd name="connisteX230" fmla="*/ 106680 w 10440670"/>
              <a:gd name="connsiteY230" fmla="*/ 1529080 h 4064000"/>
              <a:gd name="connisteX231" fmla="*/ 232410 w 10440670"/>
              <a:gd name="connsiteY231" fmla="*/ 1344930 h 406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</a:cxnLst>
            <a:rect l="l" t="t" r="r" b="b"/>
            <a:pathLst>
              <a:path w="10440670" h="4064000">
                <a:moveTo>
                  <a:pt x="10440670" y="2748280"/>
                </a:moveTo>
                <a:lnTo>
                  <a:pt x="10440670" y="2815590"/>
                </a:lnTo>
                <a:lnTo>
                  <a:pt x="10440670" y="2883535"/>
                </a:lnTo>
                <a:lnTo>
                  <a:pt x="10440670" y="2951480"/>
                </a:lnTo>
                <a:lnTo>
                  <a:pt x="10440670" y="3018790"/>
                </a:lnTo>
                <a:lnTo>
                  <a:pt x="10431145" y="3086735"/>
                </a:lnTo>
                <a:lnTo>
                  <a:pt x="10421620" y="3154680"/>
                </a:lnTo>
                <a:lnTo>
                  <a:pt x="10411460" y="3221990"/>
                </a:lnTo>
                <a:lnTo>
                  <a:pt x="10411460" y="3289935"/>
                </a:lnTo>
                <a:lnTo>
                  <a:pt x="10411460" y="3357880"/>
                </a:lnTo>
                <a:lnTo>
                  <a:pt x="10392410" y="3425190"/>
                </a:lnTo>
                <a:lnTo>
                  <a:pt x="10392410" y="3493135"/>
                </a:lnTo>
                <a:lnTo>
                  <a:pt x="10392410" y="3561080"/>
                </a:lnTo>
                <a:lnTo>
                  <a:pt x="10392410" y="3638550"/>
                </a:lnTo>
                <a:lnTo>
                  <a:pt x="10382885" y="3705860"/>
                </a:lnTo>
                <a:lnTo>
                  <a:pt x="10382885" y="3773805"/>
                </a:lnTo>
                <a:lnTo>
                  <a:pt x="10372725" y="3841750"/>
                </a:lnTo>
                <a:lnTo>
                  <a:pt x="10324465" y="3909060"/>
                </a:lnTo>
                <a:lnTo>
                  <a:pt x="10257155" y="3947795"/>
                </a:lnTo>
                <a:lnTo>
                  <a:pt x="10189210" y="3957955"/>
                </a:lnTo>
                <a:lnTo>
                  <a:pt x="10121265" y="3977005"/>
                </a:lnTo>
                <a:lnTo>
                  <a:pt x="10043795" y="3986530"/>
                </a:lnTo>
                <a:lnTo>
                  <a:pt x="9976485" y="3996690"/>
                </a:lnTo>
                <a:lnTo>
                  <a:pt x="9908540" y="3996690"/>
                </a:lnTo>
                <a:lnTo>
                  <a:pt x="9840595" y="3996690"/>
                </a:lnTo>
                <a:lnTo>
                  <a:pt x="9773285" y="3996690"/>
                </a:lnTo>
                <a:lnTo>
                  <a:pt x="9705340" y="3996690"/>
                </a:lnTo>
                <a:lnTo>
                  <a:pt x="9637395" y="3996690"/>
                </a:lnTo>
                <a:lnTo>
                  <a:pt x="9559925" y="3996690"/>
                </a:lnTo>
                <a:lnTo>
                  <a:pt x="9492615" y="3996690"/>
                </a:lnTo>
                <a:lnTo>
                  <a:pt x="9424670" y="4006215"/>
                </a:lnTo>
                <a:lnTo>
                  <a:pt x="9356725" y="4006215"/>
                </a:lnTo>
                <a:lnTo>
                  <a:pt x="9289415" y="4006215"/>
                </a:lnTo>
                <a:lnTo>
                  <a:pt x="9221470" y="4006215"/>
                </a:lnTo>
                <a:lnTo>
                  <a:pt x="9153525" y="4006215"/>
                </a:lnTo>
                <a:lnTo>
                  <a:pt x="9086215" y="4006215"/>
                </a:lnTo>
                <a:lnTo>
                  <a:pt x="9018270" y="4006215"/>
                </a:lnTo>
                <a:lnTo>
                  <a:pt x="8950325" y="4006215"/>
                </a:lnTo>
                <a:lnTo>
                  <a:pt x="8883015" y="4015740"/>
                </a:lnTo>
                <a:lnTo>
                  <a:pt x="8815070" y="4015740"/>
                </a:lnTo>
                <a:lnTo>
                  <a:pt x="8747125" y="4015740"/>
                </a:lnTo>
                <a:lnTo>
                  <a:pt x="8679815" y="4015740"/>
                </a:lnTo>
                <a:lnTo>
                  <a:pt x="8602345" y="4015740"/>
                </a:lnTo>
                <a:lnTo>
                  <a:pt x="8534400" y="4025265"/>
                </a:lnTo>
                <a:lnTo>
                  <a:pt x="8466455" y="4025265"/>
                </a:lnTo>
                <a:lnTo>
                  <a:pt x="8399145" y="4025265"/>
                </a:lnTo>
                <a:lnTo>
                  <a:pt x="8331200" y="4034790"/>
                </a:lnTo>
                <a:lnTo>
                  <a:pt x="8263255" y="4044950"/>
                </a:lnTo>
                <a:lnTo>
                  <a:pt x="8195945" y="4044950"/>
                </a:lnTo>
                <a:lnTo>
                  <a:pt x="8128000" y="4044950"/>
                </a:lnTo>
                <a:lnTo>
                  <a:pt x="8060055" y="4044950"/>
                </a:lnTo>
                <a:lnTo>
                  <a:pt x="7992745" y="4044950"/>
                </a:lnTo>
                <a:lnTo>
                  <a:pt x="7924800" y="4044950"/>
                </a:lnTo>
                <a:lnTo>
                  <a:pt x="7856855" y="4044950"/>
                </a:lnTo>
                <a:lnTo>
                  <a:pt x="7789545" y="4064000"/>
                </a:lnTo>
                <a:lnTo>
                  <a:pt x="7721600" y="4064000"/>
                </a:lnTo>
                <a:lnTo>
                  <a:pt x="7625080" y="4064000"/>
                </a:lnTo>
                <a:lnTo>
                  <a:pt x="7547610" y="4064000"/>
                </a:lnTo>
                <a:lnTo>
                  <a:pt x="7479665" y="4064000"/>
                </a:lnTo>
                <a:lnTo>
                  <a:pt x="7412355" y="4064000"/>
                </a:lnTo>
                <a:lnTo>
                  <a:pt x="7344410" y="4064000"/>
                </a:lnTo>
                <a:lnTo>
                  <a:pt x="7276465" y="4064000"/>
                </a:lnTo>
                <a:lnTo>
                  <a:pt x="7198995" y="4064000"/>
                </a:lnTo>
                <a:lnTo>
                  <a:pt x="7121525" y="4064000"/>
                </a:lnTo>
                <a:lnTo>
                  <a:pt x="7044055" y="4064000"/>
                </a:lnTo>
                <a:lnTo>
                  <a:pt x="6976745" y="4064000"/>
                </a:lnTo>
                <a:lnTo>
                  <a:pt x="6908800" y="4064000"/>
                </a:lnTo>
                <a:lnTo>
                  <a:pt x="6840855" y="4054475"/>
                </a:lnTo>
                <a:lnTo>
                  <a:pt x="6773545" y="4034790"/>
                </a:lnTo>
                <a:lnTo>
                  <a:pt x="6705600" y="3996690"/>
                </a:lnTo>
                <a:lnTo>
                  <a:pt x="6637655" y="3967480"/>
                </a:lnTo>
                <a:lnTo>
                  <a:pt x="6570345" y="3909060"/>
                </a:lnTo>
                <a:lnTo>
                  <a:pt x="6511925" y="3831590"/>
                </a:lnTo>
                <a:lnTo>
                  <a:pt x="6483350" y="3764280"/>
                </a:lnTo>
                <a:lnTo>
                  <a:pt x="6473190" y="3696335"/>
                </a:lnTo>
                <a:lnTo>
                  <a:pt x="6463665" y="3628390"/>
                </a:lnTo>
                <a:lnTo>
                  <a:pt x="6444615" y="3561080"/>
                </a:lnTo>
                <a:lnTo>
                  <a:pt x="6444615" y="3493135"/>
                </a:lnTo>
                <a:lnTo>
                  <a:pt x="6424930" y="3425190"/>
                </a:lnTo>
                <a:lnTo>
                  <a:pt x="6415405" y="3357880"/>
                </a:lnTo>
                <a:lnTo>
                  <a:pt x="6415405" y="3289935"/>
                </a:lnTo>
                <a:lnTo>
                  <a:pt x="6405880" y="3221990"/>
                </a:lnTo>
                <a:lnTo>
                  <a:pt x="6405880" y="3154680"/>
                </a:lnTo>
                <a:lnTo>
                  <a:pt x="6396355" y="3086735"/>
                </a:lnTo>
                <a:lnTo>
                  <a:pt x="6386195" y="3018790"/>
                </a:lnTo>
                <a:lnTo>
                  <a:pt x="6376670" y="2951480"/>
                </a:lnTo>
                <a:lnTo>
                  <a:pt x="6347460" y="2883535"/>
                </a:lnTo>
                <a:lnTo>
                  <a:pt x="6318885" y="2815590"/>
                </a:lnTo>
                <a:lnTo>
                  <a:pt x="6308725" y="2748280"/>
                </a:lnTo>
                <a:lnTo>
                  <a:pt x="6308725" y="2680335"/>
                </a:lnTo>
                <a:lnTo>
                  <a:pt x="6308725" y="2612390"/>
                </a:lnTo>
                <a:lnTo>
                  <a:pt x="6289675" y="2545080"/>
                </a:lnTo>
                <a:lnTo>
                  <a:pt x="6231255" y="2477135"/>
                </a:lnTo>
                <a:lnTo>
                  <a:pt x="6163945" y="2438400"/>
                </a:lnTo>
                <a:lnTo>
                  <a:pt x="6096000" y="2419350"/>
                </a:lnTo>
                <a:lnTo>
                  <a:pt x="6028055" y="2419350"/>
                </a:lnTo>
                <a:lnTo>
                  <a:pt x="5960745" y="2409190"/>
                </a:lnTo>
                <a:lnTo>
                  <a:pt x="5892800" y="2409190"/>
                </a:lnTo>
                <a:lnTo>
                  <a:pt x="5824855" y="2409190"/>
                </a:lnTo>
                <a:lnTo>
                  <a:pt x="5757545" y="2409190"/>
                </a:lnTo>
                <a:lnTo>
                  <a:pt x="5689600" y="2409190"/>
                </a:lnTo>
                <a:lnTo>
                  <a:pt x="5612130" y="2409190"/>
                </a:lnTo>
                <a:lnTo>
                  <a:pt x="5544820" y="2409190"/>
                </a:lnTo>
                <a:lnTo>
                  <a:pt x="5467350" y="2409190"/>
                </a:lnTo>
                <a:lnTo>
                  <a:pt x="5399405" y="2409190"/>
                </a:lnTo>
                <a:lnTo>
                  <a:pt x="5331460" y="2409190"/>
                </a:lnTo>
                <a:lnTo>
                  <a:pt x="5264150" y="2409190"/>
                </a:lnTo>
                <a:lnTo>
                  <a:pt x="5186680" y="2409190"/>
                </a:lnTo>
                <a:lnTo>
                  <a:pt x="5118735" y="2409190"/>
                </a:lnTo>
                <a:lnTo>
                  <a:pt x="5050790" y="2409190"/>
                </a:lnTo>
                <a:lnTo>
                  <a:pt x="4973955" y="2409190"/>
                </a:lnTo>
                <a:lnTo>
                  <a:pt x="4896485" y="2409190"/>
                </a:lnTo>
                <a:lnTo>
                  <a:pt x="4828540" y="2409190"/>
                </a:lnTo>
                <a:lnTo>
                  <a:pt x="4751070" y="2409190"/>
                </a:lnTo>
                <a:lnTo>
                  <a:pt x="4683125" y="2399665"/>
                </a:lnTo>
                <a:lnTo>
                  <a:pt x="4615815" y="2390140"/>
                </a:lnTo>
                <a:lnTo>
                  <a:pt x="4547870" y="2380615"/>
                </a:lnTo>
                <a:lnTo>
                  <a:pt x="4479925" y="2371090"/>
                </a:lnTo>
                <a:lnTo>
                  <a:pt x="4402455" y="2371090"/>
                </a:lnTo>
                <a:lnTo>
                  <a:pt x="4335145" y="2351405"/>
                </a:lnTo>
                <a:lnTo>
                  <a:pt x="4267200" y="2341880"/>
                </a:lnTo>
                <a:lnTo>
                  <a:pt x="4199255" y="2293620"/>
                </a:lnTo>
                <a:lnTo>
                  <a:pt x="4141470" y="2225675"/>
                </a:lnTo>
                <a:lnTo>
                  <a:pt x="4122420" y="2157730"/>
                </a:lnTo>
                <a:lnTo>
                  <a:pt x="4112260" y="2090420"/>
                </a:lnTo>
                <a:lnTo>
                  <a:pt x="4112260" y="2022475"/>
                </a:lnTo>
                <a:lnTo>
                  <a:pt x="4112260" y="1954530"/>
                </a:lnTo>
                <a:lnTo>
                  <a:pt x="4112260" y="1887220"/>
                </a:lnTo>
                <a:lnTo>
                  <a:pt x="4112260" y="1819275"/>
                </a:lnTo>
                <a:lnTo>
                  <a:pt x="4112260" y="1741805"/>
                </a:lnTo>
                <a:lnTo>
                  <a:pt x="4112260" y="1664335"/>
                </a:lnTo>
                <a:lnTo>
                  <a:pt x="4122420" y="1596390"/>
                </a:lnTo>
                <a:lnTo>
                  <a:pt x="4131945" y="1529080"/>
                </a:lnTo>
                <a:lnTo>
                  <a:pt x="4141470" y="1461135"/>
                </a:lnTo>
                <a:lnTo>
                  <a:pt x="4141470" y="1393190"/>
                </a:lnTo>
                <a:lnTo>
                  <a:pt x="4141470" y="1325880"/>
                </a:lnTo>
                <a:lnTo>
                  <a:pt x="4141470" y="1257935"/>
                </a:lnTo>
                <a:lnTo>
                  <a:pt x="4141470" y="1189990"/>
                </a:lnTo>
                <a:lnTo>
                  <a:pt x="4141470" y="1122680"/>
                </a:lnTo>
                <a:lnTo>
                  <a:pt x="4150995" y="1054735"/>
                </a:lnTo>
                <a:lnTo>
                  <a:pt x="4150995" y="986790"/>
                </a:lnTo>
                <a:lnTo>
                  <a:pt x="4161155" y="919480"/>
                </a:lnTo>
                <a:lnTo>
                  <a:pt x="4170680" y="851535"/>
                </a:lnTo>
                <a:lnTo>
                  <a:pt x="4170680" y="783590"/>
                </a:lnTo>
                <a:lnTo>
                  <a:pt x="4170680" y="716280"/>
                </a:lnTo>
                <a:lnTo>
                  <a:pt x="4180205" y="648335"/>
                </a:lnTo>
                <a:lnTo>
                  <a:pt x="4180205" y="580390"/>
                </a:lnTo>
                <a:lnTo>
                  <a:pt x="4180205" y="503555"/>
                </a:lnTo>
                <a:lnTo>
                  <a:pt x="4180205" y="435610"/>
                </a:lnTo>
                <a:lnTo>
                  <a:pt x="4170680" y="367665"/>
                </a:lnTo>
                <a:lnTo>
                  <a:pt x="4131945" y="300355"/>
                </a:lnTo>
                <a:lnTo>
                  <a:pt x="4073525" y="232410"/>
                </a:lnTo>
                <a:lnTo>
                  <a:pt x="4015740" y="164465"/>
                </a:lnTo>
                <a:lnTo>
                  <a:pt x="3947795" y="97155"/>
                </a:lnTo>
                <a:lnTo>
                  <a:pt x="3880485" y="58420"/>
                </a:lnTo>
                <a:lnTo>
                  <a:pt x="3812540" y="19685"/>
                </a:lnTo>
                <a:lnTo>
                  <a:pt x="3744595" y="9525"/>
                </a:lnTo>
                <a:lnTo>
                  <a:pt x="3677285" y="9525"/>
                </a:lnTo>
                <a:lnTo>
                  <a:pt x="3609340" y="9525"/>
                </a:lnTo>
                <a:lnTo>
                  <a:pt x="3541395" y="9525"/>
                </a:lnTo>
                <a:lnTo>
                  <a:pt x="3474085" y="9525"/>
                </a:lnTo>
                <a:lnTo>
                  <a:pt x="3406140" y="9525"/>
                </a:lnTo>
                <a:lnTo>
                  <a:pt x="3328670" y="9525"/>
                </a:lnTo>
                <a:lnTo>
                  <a:pt x="3251200" y="9525"/>
                </a:lnTo>
                <a:lnTo>
                  <a:pt x="3173730" y="9525"/>
                </a:lnTo>
                <a:lnTo>
                  <a:pt x="3096260" y="19685"/>
                </a:lnTo>
                <a:lnTo>
                  <a:pt x="3028950" y="19685"/>
                </a:lnTo>
                <a:lnTo>
                  <a:pt x="2961005" y="19685"/>
                </a:lnTo>
                <a:lnTo>
                  <a:pt x="2893060" y="19685"/>
                </a:lnTo>
                <a:lnTo>
                  <a:pt x="2825750" y="29210"/>
                </a:lnTo>
                <a:lnTo>
                  <a:pt x="2757805" y="38735"/>
                </a:lnTo>
                <a:lnTo>
                  <a:pt x="2689860" y="38735"/>
                </a:lnTo>
                <a:lnTo>
                  <a:pt x="2622550" y="38735"/>
                </a:lnTo>
                <a:lnTo>
                  <a:pt x="2554605" y="38735"/>
                </a:lnTo>
                <a:lnTo>
                  <a:pt x="2486660" y="38735"/>
                </a:lnTo>
                <a:lnTo>
                  <a:pt x="2419350" y="38735"/>
                </a:lnTo>
                <a:lnTo>
                  <a:pt x="2351405" y="38735"/>
                </a:lnTo>
                <a:lnTo>
                  <a:pt x="2283460" y="38735"/>
                </a:lnTo>
                <a:lnTo>
                  <a:pt x="2216150" y="38735"/>
                </a:lnTo>
                <a:lnTo>
                  <a:pt x="2148205" y="29210"/>
                </a:lnTo>
                <a:lnTo>
                  <a:pt x="2080260" y="29210"/>
                </a:lnTo>
                <a:lnTo>
                  <a:pt x="2012950" y="29210"/>
                </a:lnTo>
                <a:lnTo>
                  <a:pt x="1945005" y="9525"/>
                </a:lnTo>
                <a:lnTo>
                  <a:pt x="1877060" y="9525"/>
                </a:lnTo>
                <a:lnTo>
                  <a:pt x="1809750" y="0"/>
                </a:lnTo>
                <a:lnTo>
                  <a:pt x="1741805" y="0"/>
                </a:lnTo>
                <a:lnTo>
                  <a:pt x="1673860" y="0"/>
                </a:lnTo>
                <a:lnTo>
                  <a:pt x="1606550" y="0"/>
                </a:lnTo>
                <a:lnTo>
                  <a:pt x="1538605" y="0"/>
                </a:lnTo>
                <a:lnTo>
                  <a:pt x="1470660" y="0"/>
                </a:lnTo>
                <a:lnTo>
                  <a:pt x="1403350" y="0"/>
                </a:lnTo>
                <a:lnTo>
                  <a:pt x="1335405" y="0"/>
                </a:lnTo>
                <a:lnTo>
                  <a:pt x="1267460" y="0"/>
                </a:lnTo>
                <a:lnTo>
                  <a:pt x="1200150" y="0"/>
                </a:lnTo>
                <a:lnTo>
                  <a:pt x="1132205" y="0"/>
                </a:lnTo>
                <a:lnTo>
                  <a:pt x="1064260" y="0"/>
                </a:lnTo>
                <a:lnTo>
                  <a:pt x="996950" y="0"/>
                </a:lnTo>
                <a:lnTo>
                  <a:pt x="929005" y="0"/>
                </a:lnTo>
                <a:lnTo>
                  <a:pt x="861060" y="0"/>
                </a:lnTo>
                <a:lnTo>
                  <a:pt x="793750" y="0"/>
                </a:lnTo>
                <a:lnTo>
                  <a:pt x="725805" y="0"/>
                </a:lnTo>
                <a:lnTo>
                  <a:pt x="657860" y="0"/>
                </a:lnTo>
                <a:lnTo>
                  <a:pt x="590550" y="0"/>
                </a:lnTo>
                <a:lnTo>
                  <a:pt x="522605" y="0"/>
                </a:lnTo>
                <a:lnTo>
                  <a:pt x="445135" y="0"/>
                </a:lnTo>
                <a:lnTo>
                  <a:pt x="377190" y="19685"/>
                </a:lnTo>
                <a:lnTo>
                  <a:pt x="309880" y="58420"/>
                </a:lnTo>
                <a:lnTo>
                  <a:pt x="241935" y="116205"/>
                </a:lnTo>
                <a:lnTo>
                  <a:pt x="222885" y="184150"/>
                </a:lnTo>
                <a:lnTo>
                  <a:pt x="203200" y="251460"/>
                </a:lnTo>
                <a:lnTo>
                  <a:pt x="173990" y="319405"/>
                </a:lnTo>
                <a:lnTo>
                  <a:pt x="164465" y="387350"/>
                </a:lnTo>
                <a:lnTo>
                  <a:pt x="164465" y="454660"/>
                </a:lnTo>
                <a:lnTo>
                  <a:pt x="145415" y="522605"/>
                </a:lnTo>
                <a:lnTo>
                  <a:pt x="145415" y="590550"/>
                </a:lnTo>
                <a:lnTo>
                  <a:pt x="145415" y="657860"/>
                </a:lnTo>
                <a:lnTo>
                  <a:pt x="145415" y="725805"/>
                </a:lnTo>
                <a:lnTo>
                  <a:pt x="145415" y="793750"/>
                </a:lnTo>
                <a:lnTo>
                  <a:pt x="145415" y="861060"/>
                </a:lnTo>
                <a:lnTo>
                  <a:pt x="145415" y="929005"/>
                </a:lnTo>
                <a:lnTo>
                  <a:pt x="135255" y="996950"/>
                </a:lnTo>
                <a:lnTo>
                  <a:pt x="135255" y="1064260"/>
                </a:lnTo>
                <a:lnTo>
                  <a:pt x="125730" y="1132205"/>
                </a:lnTo>
                <a:lnTo>
                  <a:pt x="116205" y="1200150"/>
                </a:lnTo>
                <a:lnTo>
                  <a:pt x="106680" y="1267460"/>
                </a:lnTo>
                <a:lnTo>
                  <a:pt x="106680" y="1335405"/>
                </a:lnTo>
                <a:lnTo>
                  <a:pt x="106680" y="1403350"/>
                </a:lnTo>
                <a:lnTo>
                  <a:pt x="106680" y="1470660"/>
                </a:lnTo>
                <a:lnTo>
                  <a:pt x="106680" y="1538605"/>
                </a:lnTo>
                <a:lnTo>
                  <a:pt x="0" y="1306195"/>
                </a:lnTo>
                <a:lnTo>
                  <a:pt x="106680" y="1529080"/>
                </a:lnTo>
                <a:lnTo>
                  <a:pt x="232410" y="134493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015365" y="3563620"/>
            <a:ext cx="7285990" cy="2138680"/>
          </a:xfrm>
          <a:custGeom>
            <a:avLst/>
            <a:gdLst>
              <a:gd name="connisteX0" fmla="*/ 9525 w 7285990"/>
              <a:gd name="connsiteY0" fmla="*/ 87630 h 2138680"/>
              <a:gd name="connisteX1" fmla="*/ 0 w 7285990"/>
              <a:gd name="connsiteY1" fmla="*/ 154940 h 2138680"/>
              <a:gd name="connisteX2" fmla="*/ 0 w 7285990"/>
              <a:gd name="connsiteY2" fmla="*/ 222885 h 2138680"/>
              <a:gd name="connisteX3" fmla="*/ 0 w 7285990"/>
              <a:gd name="connsiteY3" fmla="*/ 290830 h 2138680"/>
              <a:gd name="connisteX4" fmla="*/ 0 w 7285990"/>
              <a:gd name="connsiteY4" fmla="*/ 358140 h 2138680"/>
              <a:gd name="connisteX5" fmla="*/ 0 w 7285990"/>
              <a:gd name="connsiteY5" fmla="*/ 426085 h 2138680"/>
              <a:gd name="connisteX6" fmla="*/ 0 w 7285990"/>
              <a:gd name="connsiteY6" fmla="*/ 494030 h 2138680"/>
              <a:gd name="connisteX7" fmla="*/ 0 w 7285990"/>
              <a:gd name="connsiteY7" fmla="*/ 561340 h 2138680"/>
              <a:gd name="connisteX8" fmla="*/ 0 w 7285990"/>
              <a:gd name="connsiteY8" fmla="*/ 629285 h 2138680"/>
              <a:gd name="connisteX9" fmla="*/ 0 w 7285990"/>
              <a:gd name="connsiteY9" fmla="*/ 697230 h 2138680"/>
              <a:gd name="connisteX10" fmla="*/ 0 w 7285990"/>
              <a:gd name="connsiteY10" fmla="*/ 764540 h 2138680"/>
              <a:gd name="connisteX11" fmla="*/ 0 w 7285990"/>
              <a:gd name="connsiteY11" fmla="*/ 842010 h 2138680"/>
              <a:gd name="connisteX12" fmla="*/ 0 w 7285990"/>
              <a:gd name="connsiteY12" fmla="*/ 909955 h 2138680"/>
              <a:gd name="connisteX13" fmla="*/ 0 w 7285990"/>
              <a:gd name="connsiteY13" fmla="*/ 977265 h 2138680"/>
              <a:gd name="connisteX14" fmla="*/ 0 w 7285990"/>
              <a:gd name="connsiteY14" fmla="*/ 1045210 h 2138680"/>
              <a:gd name="connisteX15" fmla="*/ 0 w 7285990"/>
              <a:gd name="connsiteY15" fmla="*/ 1113155 h 2138680"/>
              <a:gd name="connisteX16" fmla="*/ 0 w 7285990"/>
              <a:gd name="connsiteY16" fmla="*/ 1180465 h 2138680"/>
              <a:gd name="connisteX17" fmla="*/ 0 w 7285990"/>
              <a:gd name="connsiteY17" fmla="*/ 1248410 h 2138680"/>
              <a:gd name="connisteX18" fmla="*/ 0 w 7285990"/>
              <a:gd name="connsiteY18" fmla="*/ 1316355 h 2138680"/>
              <a:gd name="connisteX19" fmla="*/ 0 w 7285990"/>
              <a:gd name="connsiteY19" fmla="*/ 1383665 h 2138680"/>
              <a:gd name="connisteX20" fmla="*/ 0 w 7285990"/>
              <a:gd name="connsiteY20" fmla="*/ 1451610 h 2138680"/>
              <a:gd name="connisteX21" fmla="*/ 0 w 7285990"/>
              <a:gd name="connsiteY21" fmla="*/ 1519555 h 2138680"/>
              <a:gd name="connisteX22" fmla="*/ 0 w 7285990"/>
              <a:gd name="connsiteY22" fmla="*/ 1586865 h 2138680"/>
              <a:gd name="connisteX23" fmla="*/ 0 w 7285990"/>
              <a:gd name="connsiteY23" fmla="*/ 1664335 h 2138680"/>
              <a:gd name="connisteX24" fmla="*/ 0 w 7285990"/>
              <a:gd name="connsiteY24" fmla="*/ 1732280 h 2138680"/>
              <a:gd name="connisteX25" fmla="*/ 0 w 7285990"/>
              <a:gd name="connsiteY25" fmla="*/ 1800225 h 2138680"/>
              <a:gd name="connisteX26" fmla="*/ 0 w 7285990"/>
              <a:gd name="connsiteY26" fmla="*/ 1867535 h 2138680"/>
              <a:gd name="connisteX27" fmla="*/ 0 w 7285990"/>
              <a:gd name="connsiteY27" fmla="*/ 1935480 h 2138680"/>
              <a:gd name="connisteX28" fmla="*/ 9525 w 7285990"/>
              <a:gd name="connsiteY28" fmla="*/ 2003425 h 2138680"/>
              <a:gd name="connisteX29" fmla="*/ 77470 w 7285990"/>
              <a:gd name="connsiteY29" fmla="*/ 2070735 h 2138680"/>
              <a:gd name="connisteX30" fmla="*/ 144780 w 7285990"/>
              <a:gd name="connsiteY30" fmla="*/ 2099945 h 2138680"/>
              <a:gd name="connisteX31" fmla="*/ 212725 w 7285990"/>
              <a:gd name="connsiteY31" fmla="*/ 2119630 h 2138680"/>
              <a:gd name="connisteX32" fmla="*/ 280670 w 7285990"/>
              <a:gd name="connsiteY32" fmla="*/ 2119630 h 2138680"/>
              <a:gd name="connisteX33" fmla="*/ 347980 w 7285990"/>
              <a:gd name="connsiteY33" fmla="*/ 2129155 h 2138680"/>
              <a:gd name="connisteX34" fmla="*/ 415925 w 7285990"/>
              <a:gd name="connsiteY34" fmla="*/ 2129155 h 2138680"/>
              <a:gd name="connisteX35" fmla="*/ 483870 w 7285990"/>
              <a:gd name="connsiteY35" fmla="*/ 2129155 h 2138680"/>
              <a:gd name="connisteX36" fmla="*/ 551180 w 7285990"/>
              <a:gd name="connsiteY36" fmla="*/ 2129155 h 2138680"/>
              <a:gd name="connisteX37" fmla="*/ 619125 w 7285990"/>
              <a:gd name="connsiteY37" fmla="*/ 2129155 h 2138680"/>
              <a:gd name="connisteX38" fmla="*/ 687070 w 7285990"/>
              <a:gd name="connsiteY38" fmla="*/ 2129155 h 2138680"/>
              <a:gd name="connisteX39" fmla="*/ 764540 w 7285990"/>
              <a:gd name="connsiteY39" fmla="*/ 2129155 h 2138680"/>
              <a:gd name="connisteX40" fmla="*/ 831850 w 7285990"/>
              <a:gd name="connsiteY40" fmla="*/ 2129155 h 2138680"/>
              <a:gd name="connisteX41" fmla="*/ 899795 w 7285990"/>
              <a:gd name="connsiteY41" fmla="*/ 2129155 h 2138680"/>
              <a:gd name="connisteX42" fmla="*/ 967740 w 7285990"/>
              <a:gd name="connsiteY42" fmla="*/ 2129155 h 2138680"/>
              <a:gd name="connisteX43" fmla="*/ 1035050 w 7285990"/>
              <a:gd name="connsiteY43" fmla="*/ 2138680 h 2138680"/>
              <a:gd name="connisteX44" fmla="*/ 1102995 w 7285990"/>
              <a:gd name="connsiteY44" fmla="*/ 2138680 h 2138680"/>
              <a:gd name="connisteX45" fmla="*/ 1170940 w 7285990"/>
              <a:gd name="connsiteY45" fmla="*/ 2138680 h 2138680"/>
              <a:gd name="connisteX46" fmla="*/ 1247775 w 7285990"/>
              <a:gd name="connsiteY46" fmla="*/ 2138680 h 2138680"/>
              <a:gd name="connisteX47" fmla="*/ 1315720 w 7285990"/>
              <a:gd name="connsiteY47" fmla="*/ 2138680 h 2138680"/>
              <a:gd name="connisteX48" fmla="*/ 1383665 w 7285990"/>
              <a:gd name="connsiteY48" fmla="*/ 2138680 h 2138680"/>
              <a:gd name="connisteX49" fmla="*/ 1450975 w 7285990"/>
              <a:gd name="connsiteY49" fmla="*/ 2138680 h 2138680"/>
              <a:gd name="connisteX50" fmla="*/ 1518920 w 7285990"/>
              <a:gd name="connsiteY50" fmla="*/ 2138680 h 2138680"/>
              <a:gd name="connisteX51" fmla="*/ 1586865 w 7285990"/>
              <a:gd name="connsiteY51" fmla="*/ 2138680 h 2138680"/>
              <a:gd name="connisteX52" fmla="*/ 1654175 w 7285990"/>
              <a:gd name="connsiteY52" fmla="*/ 2138680 h 2138680"/>
              <a:gd name="connisteX53" fmla="*/ 1722120 w 7285990"/>
              <a:gd name="connsiteY53" fmla="*/ 2138680 h 2138680"/>
              <a:gd name="connisteX54" fmla="*/ 1790065 w 7285990"/>
              <a:gd name="connsiteY54" fmla="*/ 2138680 h 2138680"/>
              <a:gd name="connisteX55" fmla="*/ 1857375 w 7285990"/>
              <a:gd name="connsiteY55" fmla="*/ 2138680 h 2138680"/>
              <a:gd name="connisteX56" fmla="*/ 1925320 w 7285990"/>
              <a:gd name="connsiteY56" fmla="*/ 2138680 h 2138680"/>
              <a:gd name="connisteX57" fmla="*/ 1993265 w 7285990"/>
              <a:gd name="connsiteY57" fmla="*/ 2138680 h 2138680"/>
              <a:gd name="connisteX58" fmla="*/ 2060575 w 7285990"/>
              <a:gd name="connsiteY58" fmla="*/ 2138680 h 2138680"/>
              <a:gd name="connisteX59" fmla="*/ 2128520 w 7285990"/>
              <a:gd name="connsiteY59" fmla="*/ 2138680 h 2138680"/>
              <a:gd name="connisteX60" fmla="*/ 2196465 w 7285990"/>
              <a:gd name="connsiteY60" fmla="*/ 2138680 h 2138680"/>
              <a:gd name="connisteX61" fmla="*/ 2263775 w 7285990"/>
              <a:gd name="connsiteY61" fmla="*/ 2138680 h 2138680"/>
              <a:gd name="connisteX62" fmla="*/ 2331720 w 7285990"/>
              <a:gd name="connsiteY62" fmla="*/ 2099945 h 2138680"/>
              <a:gd name="connisteX63" fmla="*/ 2390140 w 7285990"/>
              <a:gd name="connsiteY63" fmla="*/ 2032000 h 2138680"/>
              <a:gd name="connisteX64" fmla="*/ 2428875 w 7285990"/>
              <a:gd name="connsiteY64" fmla="*/ 1964690 h 2138680"/>
              <a:gd name="connisteX65" fmla="*/ 2447925 w 7285990"/>
              <a:gd name="connsiteY65" fmla="*/ 1896745 h 2138680"/>
              <a:gd name="connisteX66" fmla="*/ 2457450 w 7285990"/>
              <a:gd name="connsiteY66" fmla="*/ 1828800 h 2138680"/>
              <a:gd name="connisteX67" fmla="*/ 2457450 w 7285990"/>
              <a:gd name="connsiteY67" fmla="*/ 1761490 h 2138680"/>
              <a:gd name="connisteX68" fmla="*/ 2457450 w 7285990"/>
              <a:gd name="connsiteY68" fmla="*/ 1693545 h 2138680"/>
              <a:gd name="connisteX69" fmla="*/ 2457450 w 7285990"/>
              <a:gd name="connsiteY69" fmla="*/ 1625600 h 2138680"/>
              <a:gd name="connisteX70" fmla="*/ 2447925 w 7285990"/>
              <a:gd name="connsiteY70" fmla="*/ 1558290 h 2138680"/>
              <a:gd name="connisteX71" fmla="*/ 2438400 w 7285990"/>
              <a:gd name="connsiteY71" fmla="*/ 1490345 h 2138680"/>
              <a:gd name="connisteX72" fmla="*/ 2428875 w 7285990"/>
              <a:gd name="connsiteY72" fmla="*/ 1422400 h 2138680"/>
              <a:gd name="connisteX73" fmla="*/ 2428875 w 7285990"/>
              <a:gd name="connsiteY73" fmla="*/ 1355090 h 2138680"/>
              <a:gd name="connisteX74" fmla="*/ 2428875 w 7285990"/>
              <a:gd name="connsiteY74" fmla="*/ 1287145 h 2138680"/>
              <a:gd name="connisteX75" fmla="*/ 2428875 w 7285990"/>
              <a:gd name="connsiteY75" fmla="*/ 1219200 h 2138680"/>
              <a:gd name="connisteX76" fmla="*/ 2428875 w 7285990"/>
              <a:gd name="connsiteY76" fmla="*/ 1151890 h 2138680"/>
              <a:gd name="connisteX77" fmla="*/ 2428875 w 7285990"/>
              <a:gd name="connsiteY77" fmla="*/ 1083945 h 2138680"/>
              <a:gd name="connisteX78" fmla="*/ 2428875 w 7285990"/>
              <a:gd name="connsiteY78" fmla="*/ 1016000 h 2138680"/>
              <a:gd name="connisteX79" fmla="*/ 2428875 w 7285990"/>
              <a:gd name="connsiteY79" fmla="*/ 948690 h 2138680"/>
              <a:gd name="connisteX80" fmla="*/ 2438400 w 7285990"/>
              <a:gd name="connsiteY80" fmla="*/ 880745 h 2138680"/>
              <a:gd name="connisteX81" fmla="*/ 2438400 w 7285990"/>
              <a:gd name="connsiteY81" fmla="*/ 812800 h 2138680"/>
              <a:gd name="connisteX82" fmla="*/ 2438400 w 7285990"/>
              <a:gd name="connsiteY82" fmla="*/ 745490 h 2138680"/>
              <a:gd name="connisteX83" fmla="*/ 2438400 w 7285990"/>
              <a:gd name="connsiteY83" fmla="*/ 677545 h 2138680"/>
              <a:gd name="connisteX84" fmla="*/ 2438400 w 7285990"/>
              <a:gd name="connsiteY84" fmla="*/ 609600 h 2138680"/>
              <a:gd name="connisteX85" fmla="*/ 2438400 w 7285990"/>
              <a:gd name="connsiteY85" fmla="*/ 542290 h 2138680"/>
              <a:gd name="connisteX86" fmla="*/ 2438400 w 7285990"/>
              <a:gd name="connsiteY86" fmla="*/ 474345 h 2138680"/>
              <a:gd name="connisteX87" fmla="*/ 2438400 w 7285990"/>
              <a:gd name="connsiteY87" fmla="*/ 406400 h 2138680"/>
              <a:gd name="connisteX88" fmla="*/ 2438400 w 7285990"/>
              <a:gd name="connsiteY88" fmla="*/ 339090 h 2138680"/>
              <a:gd name="connisteX89" fmla="*/ 2438400 w 7285990"/>
              <a:gd name="connsiteY89" fmla="*/ 271145 h 2138680"/>
              <a:gd name="connisteX90" fmla="*/ 2447925 w 7285990"/>
              <a:gd name="connsiteY90" fmla="*/ 203200 h 2138680"/>
              <a:gd name="connisteX91" fmla="*/ 2515870 w 7285990"/>
              <a:gd name="connsiteY91" fmla="*/ 135890 h 2138680"/>
              <a:gd name="connisteX92" fmla="*/ 2583180 w 7285990"/>
              <a:gd name="connsiteY92" fmla="*/ 106680 h 2138680"/>
              <a:gd name="connisteX93" fmla="*/ 2651125 w 7285990"/>
              <a:gd name="connsiteY93" fmla="*/ 87630 h 2138680"/>
              <a:gd name="connisteX94" fmla="*/ 2719070 w 7285990"/>
              <a:gd name="connsiteY94" fmla="*/ 87630 h 2138680"/>
              <a:gd name="connisteX95" fmla="*/ 2786380 w 7285990"/>
              <a:gd name="connsiteY95" fmla="*/ 77470 h 2138680"/>
              <a:gd name="connisteX96" fmla="*/ 2854325 w 7285990"/>
              <a:gd name="connsiteY96" fmla="*/ 77470 h 2138680"/>
              <a:gd name="connisteX97" fmla="*/ 2922270 w 7285990"/>
              <a:gd name="connsiteY97" fmla="*/ 77470 h 2138680"/>
              <a:gd name="connisteX98" fmla="*/ 2989580 w 7285990"/>
              <a:gd name="connsiteY98" fmla="*/ 77470 h 2138680"/>
              <a:gd name="connisteX99" fmla="*/ 3057525 w 7285990"/>
              <a:gd name="connsiteY99" fmla="*/ 77470 h 2138680"/>
              <a:gd name="connisteX100" fmla="*/ 3134995 w 7285990"/>
              <a:gd name="connsiteY100" fmla="*/ 77470 h 2138680"/>
              <a:gd name="connisteX101" fmla="*/ 3202940 w 7285990"/>
              <a:gd name="connsiteY101" fmla="*/ 77470 h 2138680"/>
              <a:gd name="connisteX102" fmla="*/ 3270250 w 7285990"/>
              <a:gd name="connsiteY102" fmla="*/ 77470 h 2138680"/>
              <a:gd name="connisteX103" fmla="*/ 3338195 w 7285990"/>
              <a:gd name="connsiteY103" fmla="*/ 67945 h 2138680"/>
              <a:gd name="connisteX104" fmla="*/ 3406140 w 7285990"/>
              <a:gd name="connsiteY104" fmla="*/ 58420 h 2138680"/>
              <a:gd name="connisteX105" fmla="*/ 3473450 w 7285990"/>
              <a:gd name="connsiteY105" fmla="*/ 58420 h 2138680"/>
              <a:gd name="connisteX106" fmla="*/ 3550920 w 7285990"/>
              <a:gd name="connsiteY106" fmla="*/ 58420 h 2138680"/>
              <a:gd name="connisteX107" fmla="*/ 3618865 w 7285990"/>
              <a:gd name="connsiteY107" fmla="*/ 58420 h 2138680"/>
              <a:gd name="connisteX108" fmla="*/ 3715385 w 7285990"/>
              <a:gd name="connsiteY108" fmla="*/ 58420 h 2138680"/>
              <a:gd name="connisteX109" fmla="*/ 3783330 w 7285990"/>
              <a:gd name="connsiteY109" fmla="*/ 58420 h 2138680"/>
              <a:gd name="connisteX110" fmla="*/ 3851275 w 7285990"/>
              <a:gd name="connsiteY110" fmla="*/ 58420 h 2138680"/>
              <a:gd name="connisteX111" fmla="*/ 3957320 w 7285990"/>
              <a:gd name="connsiteY111" fmla="*/ 58420 h 2138680"/>
              <a:gd name="connisteX112" fmla="*/ 4034790 w 7285990"/>
              <a:gd name="connsiteY112" fmla="*/ 58420 h 2138680"/>
              <a:gd name="connisteX113" fmla="*/ 4102735 w 7285990"/>
              <a:gd name="connsiteY113" fmla="*/ 48895 h 2138680"/>
              <a:gd name="connisteX114" fmla="*/ 4170045 w 7285990"/>
              <a:gd name="connsiteY114" fmla="*/ 48895 h 2138680"/>
              <a:gd name="connisteX115" fmla="*/ 4247515 w 7285990"/>
              <a:gd name="connsiteY115" fmla="*/ 48895 h 2138680"/>
              <a:gd name="connisteX116" fmla="*/ 4315460 w 7285990"/>
              <a:gd name="connsiteY116" fmla="*/ 38735 h 2138680"/>
              <a:gd name="connisteX117" fmla="*/ 4383405 w 7285990"/>
              <a:gd name="connsiteY117" fmla="*/ 38735 h 2138680"/>
              <a:gd name="connisteX118" fmla="*/ 4460875 w 7285990"/>
              <a:gd name="connsiteY118" fmla="*/ 38735 h 2138680"/>
              <a:gd name="connisteX119" fmla="*/ 4528185 w 7285990"/>
              <a:gd name="connsiteY119" fmla="*/ 38735 h 2138680"/>
              <a:gd name="connisteX120" fmla="*/ 4596130 w 7285990"/>
              <a:gd name="connsiteY120" fmla="*/ 38735 h 2138680"/>
              <a:gd name="connisteX121" fmla="*/ 4673600 w 7285990"/>
              <a:gd name="connsiteY121" fmla="*/ 38735 h 2138680"/>
              <a:gd name="connisteX122" fmla="*/ 4740910 w 7285990"/>
              <a:gd name="connsiteY122" fmla="*/ 38735 h 2138680"/>
              <a:gd name="connisteX123" fmla="*/ 4818380 w 7285990"/>
              <a:gd name="connsiteY123" fmla="*/ 38735 h 2138680"/>
              <a:gd name="connisteX124" fmla="*/ 4886325 w 7285990"/>
              <a:gd name="connsiteY124" fmla="*/ 38735 h 2138680"/>
              <a:gd name="connisteX125" fmla="*/ 4963795 w 7285990"/>
              <a:gd name="connsiteY125" fmla="*/ 38735 h 2138680"/>
              <a:gd name="connisteX126" fmla="*/ 5031740 w 7285990"/>
              <a:gd name="connsiteY126" fmla="*/ 38735 h 2138680"/>
              <a:gd name="connisteX127" fmla="*/ 5099050 w 7285990"/>
              <a:gd name="connsiteY127" fmla="*/ 29210 h 2138680"/>
              <a:gd name="connisteX128" fmla="*/ 5166995 w 7285990"/>
              <a:gd name="connsiteY128" fmla="*/ 29210 h 2138680"/>
              <a:gd name="connisteX129" fmla="*/ 5234940 w 7285990"/>
              <a:gd name="connsiteY129" fmla="*/ 29210 h 2138680"/>
              <a:gd name="connisteX130" fmla="*/ 5302250 w 7285990"/>
              <a:gd name="connsiteY130" fmla="*/ 29210 h 2138680"/>
              <a:gd name="connisteX131" fmla="*/ 5370195 w 7285990"/>
              <a:gd name="connsiteY131" fmla="*/ 19685 h 2138680"/>
              <a:gd name="connisteX132" fmla="*/ 5438140 w 7285990"/>
              <a:gd name="connsiteY132" fmla="*/ 19685 h 2138680"/>
              <a:gd name="connisteX133" fmla="*/ 5505450 w 7285990"/>
              <a:gd name="connsiteY133" fmla="*/ 19685 h 2138680"/>
              <a:gd name="connisteX134" fmla="*/ 5573395 w 7285990"/>
              <a:gd name="connsiteY134" fmla="*/ 10160 h 2138680"/>
              <a:gd name="connisteX135" fmla="*/ 5641340 w 7285990"/>
              <a:gd name="connsiteY135" fmla="*/ 10160 h 2138680"/>
              <a:gd name="connisteX136" fmla="*/ 5708650 w 7285990"/>
              <a:gd name="connsiteY136" fmla="*/ 10160 h 2138680"/>
              <a:gd name="connisteX137" fmla="*/ 5776595 w 7285990"/>
              <a:gd name="connsiteY137" fmla="*/ 0 h 2138680"/>
              <a:gd name="connisteX138" fmla="*/ 5844540 w 7285990"/>
              <a:gd name="connsiteY138" fmla="*/ 0 h 2138680"/>
              <a:gd name="connisteX139" fmla="*/ 5911850 w 7285990"/>
              <a:gd name="connsiteY139" fmla="*/ 0 h 2138680"/>
              <a:gd name="connisteX140" fmla="*/ 5979795 w 7285990"/>
              <a:gd name="connsiteY140" fmla="*/ 0 h 2138680"/>
              <a:gd name="connisteX141" fmla="*/ 6047740 w 7285990"/>
              <a:gd name="connsiteY141" fmla="*/ 0 h 2138680"/>
              <a:gd name="connisteX142" fmla="*/ 6115050 w 7285990"/>
              <a:gd name="connsiteY142" fmla="*/ 0 h 2138680"/>
              <a:gd name="connisteX143" fmla="*/ 6182995 w 7285990"/>
              <a:gd name="connsiteY143" fmla="*/ 0 h 2138680"/>
              <a:gd name="connisteX144" fmla="*/ 6250940 w 7285990"/>
              <a:gd name="connsiteY144" fmla="*/ 0 h 2138680"/>
              <a:gd name="connisteX145" fmla="*/ 6327775 w 7285990"/>
              <a:gd name="connsiteY145" fmla="*/ 0 h 2138680"/>
              <a:gd name="connisteX146" fmla="*/ 6395720 w 7285990"/>
              <a:gd name="connsiteY146" fmla="*/ 77470 h 2138680"/>
              <a:gd name="connisteX147" fmla="*/ 6434455 w 7285990"/>
              <a:gd name="connsiteY147" fmla="*/ 145415 h 2138680"/>
              <a:gd name="connisteX148" fmla="*/ 6473190 w 7285990"/>
              <a:gd name="connsiteY148" fmla="*/ 213360 h 2138680"/>
              <a:gd name="connisteX149" fmla="*/ 6482715 w 7285990"/>
              <a:gd name="connsiteY149" fmla="*/ 280670 h 2138680"/>
              <a:gd name="connisteX150" fmla="*/ 6492875 w 7285990"/>
              <a:gd name="connsiteY150" fmla="*/ 348615 h 2138680"/>
              <a:gd name="connisteX151" fmla="*/ 6492875 w 7285990"/>
              <a:gd name="connsiteY151" fmla="*/ 416560 h 2138680"/>
              <a:gd name="connisteX152" fmla="*/ 6502400 w 7285990"/>
              <a:gd name="connsiteY152" fmla="*/ 483870 h 2138680"/>
              <a:gd name="connisteX153" fmla="*/ 6511925 w 7285990"/>
              <a:gd name="connsiteY153" fmla="*/ 551815 h 2138680"/>
              <a:gd name="connisteX154" fmla="*/ 6511925 w 7285990"/>
              <a:gd name="connsiteY154" fmla="*/ 619760 h 2138680"/>
              <a:gd name="connisteX155" fmla="*/ 6511925 w 7285990"/>
              <a:gd name="connsiteY155" fmla="*/ 687070 h 2138680"/>
              <a:gd name="connisteX156" fmla="*/ 6511925 w 7285990"/>
              <a:gd name="connsiteY156" fmla="*/ 755015 h 2138680"/>
              <a:gd name="connisteX157" fmla="*/ 6511925 w 7285990"/>
              <a:gd name="connsiteY157" fmla="*/ 822960 h 2138680"/>
              <a:gd name="connisteX158" fmla="*/ 6511925 w 7285990"/>
              <a:gd name="connsiteY158" fmla="*/ 890270 h 2138680"/>
              <a:gd name="connisteX159" fmla="*/ 6511925 w 7285990"/>
              <a:gd name="connsiteY159" fmla="*/ 958215 h 2138680"/>
              <a:gd name="connisteX160" fmla="*/ 6511925 w 7285990"/>
              <a:gd name="connsiteY160" fmla="*/ 1026160 h 2138680"/>
              <a:gd name="connisteX161" fmla="*/ 6511925 w 7285990"/>
              <a:gd name="connsiteY161" fmla="*/ 1093470 h 2138680"/>
              <a:gd name="connisteX162" fmla="*/ 6511925 w 7285990"/>
              <a:gd name="connsiteY162" fmla="*/ 1161415 h 2138680"/>
              <a:gd name="connisteX163" fmla="*/ 6541135 w 7285990"/>
              <a:gd name="connsiteY163" fmla="*/ 1229360 h 2138680"/>
              <a:gd name="connisteX164" fmla="*/ 6608445 w 7285990"/>
              <a:gd name="connsiteY164" fmla="*/ 1257935 h 2138680"/>
              <a:gd name="connisteX165" fmla="*/ 6676390 w 7285990"/>
              <a:gd name="connsiteY165" fmla="*/ 1257935 h 2138680"/>
              <a:gd name="connisteX166" fmla="*/ 6744335 w 7285990"/>
              <a:gd name="connsiteY166" fmla="*/ 1257935 h 2138680"/>
              <a:gd name="connisteX167" fmla="*/ 6811645 w 7285990"/>
              <a:gd name="connsiteY167" fmla="*/ 1257935 h 2138680"/>
              <a:gd name="connisteX168" fmla="*/ 6879590 w 7285990"/>
              <a:gd name="connsiteY168" fmla="*/ 1257935 h 2138680"/>
              <a:gd name="connisteX169" fmla="*/ 6947535 w 7285990"/>
              <a:gd name="connsiteY169" fmla="*/ 1257935 h 2138680"/>
              <a:gd name="connisteX170" fmla="*/ 7014845 w 7285990"/>
              <a:gd name="connsiteY170" fmla="*/ 1257935 h 2138680"/>
              <a:gd name="connisteX171" fmla="*/ 7082790 w 7285990"/>
              <a:gd name="connsiteY171" fmla="*/ 1257935 h 2138680"/>
              <a:gd name="connisteX172" fmla="*/ 7150735 w 7285990"/>
              <a:gd name="connsiteY172" fmla="*/ 1257935 h 2138680"/>
              <a:gd name="connisteX173" fmla="*/ 7218045 w 7285990"/>
              <a:gd name="connsiteY173" fmla="*/ 1248410 h 2138680"/>
              <a:gd name="connisteX174" fmla="*/ 7285990 w 7285990"/>
              <a:gd name="connsiteY174" fmla="*/ 1248410 h 2138680"/>
              <a:gd name="connisteX175" fmla="*/ 7169785 w 7285990"/>
              <a:gd name="connsiteY175" fmla="*/ 1316355 h 2138680"/>
              <a:gd name="connisteX176" fmla="*/ 7266940 w 7285990"/>
              <a:gd name="connsiteY176" fmla="*/ 1248410 h 2138680"/>
              <a:gd name="connisteX177" fmla="*/ 7150735 w 7285990"/>
              <a:gd name="connsiteY177" fmla="*/ 1161415 h 21386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</a:cxnLst>
            <a:rect l="l" t="t" r="r" b="b"/>
            <a:pathLst>
              <a:path w="7285990" h="2138680">
                <a:moveTo>
                  <a:pt x="9525" y="87630"/>
                </a:moveTo>
                <a:lnTo>
                  <a:pt x="0" y="154940"/>
                </a:lnTo>
                <a:lnTo>
                  <a:pt x="0" y="222885"/>
                </a:lnTo>
                <a:lnTo>
                  <a:pt x="0" y="290830"/>
                </a:lnTo>
                <a:lnTo>
                  <a:pt x="0" y="358140"/>
                </a:lnTo>
                <a:lnTo>
                  <a:pt x="0" y="426085"/>
                </a:lnTo>
                <a:lnTo>
                  <a:pt x="0" y="494030"/>
                </a:lnTo>
                <a:lnTo>
                  <a:pt x="0" y="561340"/>
                </a:lnTo>
                <a:lnTo>
                  <a:pt x="0" y="629285"/>
                </a:lnTo>
                <a:lnTo>
                  <a:pt x="0" y="697230"/>
                </a:lnTo>
                <a:lnTo>
                  <a:pt x="0" y="764540"/>
                </a:lnTo>
                <a:lnTo>
                  <a:pt x="0" y="842010"/>
                </a:lnTo>
                <a:lnTo>
                  <a:pt x="0" y="909955"/>
                </a:lnTo>
                <a:lnTo>
                  <a:pt x="0" y="977265"/>
                </a:lnTo>
                <a:lnTo>
                  <a:pt x="0" y="1045210"/>
                </a:lnTo>
                <a:lnTo>
                  <a:pt x="0" y="1113155"/>
                </a:lnTo>
                <a:lnTo>
                  <a:pt x="0" y="1180465"/>
                </a:lnTo>
                <a:lnTo>
                  <a:pt x="0" y="1248410"/>
                </a:lnTo>
                <a:lnTo>
                  <a:pt x="0" y="1316355"/>
                </a:lnTo>
                <a:lnTo>
                  <a:pt x="0" y="1383665"/>
                </a:lnTo>
                <a:lnTo>
                  <a:pt x="0" y="1451610"/>
                </a:lnTo>
                <a:lnTo>
                  <a:pt x="0" y="1519555"/>
                </a:lnTo>
                <a:lnTo>
                  <a:pt x="0" y="1586865"/>
                </a:lnTo>
                <a:lnTo>
                  <a:pt x="0" y="1664335"/>
                </a:lnTo>
                <a:lnTo>
                  <a:pt x="0" y="1732280"/>
                </a:lnTo>
                <a:lnTo>
                  <a:pt x="0" y="1800225"/>
                </a:lnTo>
                <a:lnTo>
                  <a:pt x="0" y="1867535"/>
                </a:lnTo>
                <a:lnTo>
                  <a:pt x="0" y="1935480"/>
                </a:lnTo>
                <a:lnTo>
                  <a:pt x="9525" y="2003425"/>
                </a:lnTo>
                <a:lnTo>
                  <a:pt x="77470" y="2070735"/>
                </a:lnTo>
                <a:lnTo>
                  <a:pt x="144780" y="2099945"/>
                </a:lnTo>
                <a:lnTo>
                  <a:pt x="212725" y="2119630"/>
                </a:lnTo>
                <a:lnTo>
                  <a:pt x="280670" y="2119630"/>
                </a:lnTo>
                <a:lnTo>
                  <a:pt x="347980" y="2129155"/>
                </a:lnTo>
                <a:lnTo>
                  <a:pt x="415925" y="2129155"/>
                </a:lnTo>
                <a:lnTo>
                  <a:pt x="483870" y="2129155"/>
                </a:lnTo>
                <a:lnTo>
                  <a:pt x="551180" y="2129155"/>
                </a:lnTo>
                <a:lnTo>
                  <a:pt x="619125" y="2129155"/>
                </a:lnTo>
                <a:lnTo>
                  <a:pt x="687070" y="2129155"/>
                </a:lnTo>
                <a:lnTo>
                  <a:pt x="764540" y="2129155"/>
                </a:lnTo>
                <a:lnTo>
                  <a:pt x="831850" y="2129155"/>
                </a:lnTo>
                <a:lnTo>
                  <a:pt x="899795" y="2129155"/>
                </a:lnTo>
                <a:lnTo>
                  <a:pt x="967740" y="2129155"/>
                </a:lnTo>
                <a:lnTo>
                  <a:pt x="1035050" y="2138680"/>
                </a:lnTo>
                <a:lnTo>
                  <a:pt x="1102995" y="2138680"/>
                </a:lnTo>
                <a:lnTo>
                  <a:pt x="1170940" y="2138680"/>
                </a:lnTo>
                <a:lnTo>
                  <a:pt x="1247775" y="2138680"/>
                </a:lnTo>
                <a:lnTo>
                  <a:pt x="1315720" y="2138680"/>
                </a:lnTo>
                <a:lnTo>
                  <a:pt x="1383665" y="2138680"/>
                </a:lnTo>
                <a:lnTo>
                  <a:pt x="1450975" y="2138680"/>
                </a:lnTo>
                <a:lnTo>
                  <a:pt x="1518920" y="2138680"/>
                </a:lnTo>
                <a:lnTo>
                  <a:pt x="1586865" y="2138680"/>
                </a:lnTo>
                <a:lnTo>
                  <a:pt x="1654175" y="2138680"/>
                </a:lnTo>
                <a:lnTo>
                  <a:pt x="1722120" y="2138680"/>
                </a:lnTo>
                <a:lnTo>
                  <a:pt x="1790065" y="2138680"/>
                </a:lnTo>
                <a:lnTo>
                  <a:pt x="1857375" y="2138680"/>
                </a:lnTo>
                <a:lnTo>
                  <a:pt x="1925320" y="2138680"/>
                </a:lnTo>
                <a:lnTo>
                  <a:pt x="1993265" y="2138680"/>
                </a:lnTo>
                <a:lnTo>
                  <a:pt x="2060575" y="2138680"/>
                </a:lnTo>
                <a:lnTo>
                  <a:pt x="2128520" y="2138680"/>
                </a:lnTo>
                <a:lnTo>
                  <a:pt x="2196465" y="2138680"/>
                </a:lnTo>
                <a:lnTo>
                  <a:pt x="2263775" y="2138680"/>
                </a:lnTo>
                <a:lnTo>
                  <a:pt x="2331720" y="2099945"/>
                </a:lnTo>
                <a:lnTo>
                  <a:pt x="2390140" y="2032000"/>
                </a:lnTo>
                <a:lnTo>
                  <a:pt x="2428875" y="1964690"/>
                </a:lnTo>
                <a:lnTo>
                  <a:pt x="2447925" y="1896745"/>
                </a:lnTo>
                <a:lnTo>
                  <a:pt x="2457450" y="1828800"/>
                </a:lnTo>
                <a:lnTo>
                  <a:pt x="2457450" y="1761490"/>
                </a:lnTo>
                <a:lnTo>
                  <a:pt x="2457450" y="1693545"/>
                </a:lnTo>
                <a:lnTo>
                  <a:pt x="2457450" y="1625600"/>
                </a:lnTo>
                <a:lnTo>
                  <a:pt x="2447925" y="1558290"/>
                </a:lnTo>
                <a:lnTo>
                  <a:pt x="2438400" y="1490345"/>
                </a:lnTo>
                <a:lnTo>
                  <a:pt x="2428875" y="1422400"/>
                </a:lnTo>
                <a:lnTo>
                  <a:pt x="2428875" y="1355090"/>
                </a:lnTo>
                <a:lnTo>
                  <a:pt x="2428875" y="1287145"/>
                </a:lnTo>
                <a:lnTo>
                  <a:pt x="2428875" y="1219200"/>
                </a:lnTo>
                <a:lnTo>
                  <a:pt x="2428875" y="1151890"/>
                </a:lnTo>
                <a:lnTo>
                  <a:pt x="2428875" y="1083945"/>
                </a:lnTo>
                <a:lnTo>
                  <a:pt x="2428875" y="1016000"/>
                </a:lnTo>
                <a:lnTo>
                  <a:pt x="2428875" y="948690"/>
                </a:lnTo>
                <a:lnTo>
                  <a:pt x="2438400" y="880745"/>
                </a:lnTo>
                <a:lnTo>
                  <a:pt x="2438400" y="812800"/>
                </a:lnTo>
                <a:lnTo>
                  <a:pt x="2438400" y="745490"/>
                </a:lnTo>
                <a:lnTo>
                  <a:pt x="2438400" y="677545"/>
                </a:lnTo>
                <a:lnTo>
                  <a:pt x="2438400" y="609600"/>
                </a:lnTo>
                <a:lnTo>
                  <a:pt x="2438400" y="542290"/>
                </a:lnTo>
                <a:lnTo>
                  <a:pt x="2438400" y="474345"/>
                </a:lnTo>
                <a:lnTo>
                  <a:pt x="2438400" y="406400"/>
                </a:lnTo>
                <a:lnTo>
                  <a:pt x="2438400" y="339090"/>
                </a:lnTo>
                <a:lnTo>
                  <a:pt x="2438400" y="271145"/>
                </a:lnTo>
                <a:lnTo>
                  <a:pt x="2447925" y="203200"/>
                </a:lnTo>
                <a:lnTo>
                  <a:pt x="2515870" y="135890"/>
                </a:lnTo>
                <a:lnTo>
                  <a:pt x="2583180" y="106680"/>
                </a:lnTo>
                <a:lnTo>
                  <a:pt x="2651125" y="87630"/>
                </a:lnTo>
                <a:lnTo>
                  <a:pt x="2719070" y="87630"/>
                </a:lnTo>
                <a:lnTo>
                  <a:pt x="2786380" y="77470"/>
                </a:lnTo>
                <a:lnTo>
                  <a:pt x="2854325" y="77470"/>
                </a:lnTo>
                <a:lnTo>
                  <a:pt x="2922270" y="77470"/>
                </a:lnTo>
                <a:lnTo>
                  <a:pt x="2989580" y="77470"/>
                </a:lnTo>
                <a:lnTo>
                  <a:pt x="3057525" y="77470"/>
                </a:lnTo>
                <a:lnTo>
                  <a:pt x="3134995" y="77470"/>
                </a:lnTo>
                <a:lnTo>
                  <a:pt x="3202940" y="77470"/>
                </a:lnTo>
                <a:lnTo>
                  <a:pt x="3270250" y="77470"/>
                </a:lnTo>
                <a:lnTo>
                  <a:pt x="3338195" y="67945"/>
                </a:lnTo>
                <a:lnTo>
                  <a:pt x="3406140" y="58420"/>
                </a:lnTo>
                <a:lnTo>
                  <a:pt x="3473450" y="58420"/>
                </a:lnTo>
                <a:lnTo>
                  <a:pt x="3550920" y="58420"/>
                </a:lnTo>
                <a:lnTo>
                  <a:pt x="3618865" y="58420"/>
                </a:lnTo>
                <a:lnTo>
                  <a:pt x="3715385" y="58420"/>
                </a:lnTo>
                <a:lnTo>
                  <a:pt x="3783330" y="58420"/>
                </a:lnTo>
                <a:lnTo>
                  <a:pt x="3851275" y="58420"/>
                </a:lnTo>
                <a:lnTo>
                  <a:pt x="3957320" y="58420"/>
                </a:lnTo>
                <a:lnTo>
                  <a:pt x="4034790" y="58420"/>
                </a:lnTo>
                <a:lnTo>
                  <a:pt x="4102735" y="48895"/>
                </a:lnTo>
                <a:lnTo>
                  <a:pt x="4170045" y="48895"/>
                </a:lnTo>
                <a:lnTo>
                  <a:pt x="4247515" y="48895"/>
                </a:lnTo>
                <a:lnTo>
                  <a:pt x="4315460" y="38735"/>
                </a:lnTo>
                <a:lnTo>
                  <a:pt x="4383405" y="38735"/>
                </a:lnTo>
                <a:lnTo>
                  <a:pt x="4460875" y="38735"/>
                </a:lnTo>
                <a:lnTo>
                  <a:pt x="4528185" y="38735"/>
                </a:lnTo>
                <a:lnTo>
                  <a:pt x="4596130" y="38735"/>
                </a:lnTo>
                <a:lnTo>
                  <a:pt x="4673600" y="38735"/>
                </a:lnTo>
                <a:lnTo>
                  <a:pt x="4740910" y="38735"/>
                </a:lnTo>
                <a:lnTo>
                  <a:pt x="4818380" y="38735"/>
                </a:lnTo>
                <a:lnTo>
                  <a:pt x="4886325" y="38735"/>
                </a:lnTo>
                <a:lnTo>
                  <a:pt x="4963795" y="38735"/>
                </a:lnTo>
                <a:lnTo>
                  <a:pt x="5031740" y="38735"/>
                </a:lnTo>
                <a:lnTo>
                  <a:pt x="5099050" y="29210"/>
                </a:lnTo>
                <a:lnTo>
                  <a:pt x="5166995" y="29210"/>
                </a:lnTo>
                <a:lnTo>
                  <a:pt x="5234940" y="29210"/>
                </a:lnTo>
                <a:lnTo>
                  <a:pt x="5302250" y="29210"/>
                </a:lnTo>
                <a:lnTo>
                  <a:pt x="5370195" y="19685"/>
                </a:lnTo>
                <a:lnTo>
                  <a:pt x="5438140" y="19685"/>
                </a:lnTo>
                <a:lnTo>
                  <a:pt x="5505450" y="19685"/>
                </a:lnTo>
                <a:lnTo>
                  <a:pt x="5573395" y="10160"/>
                </a:lnTo>
                <a:lnTo>
                  <a:pt x="5641340" y="10160"/>
                </a:lnTo>
                <a:lnTo>
                  <a:pt x="5708650" y="10160"/>
                </a:lnTo>
                <a:lnTo>
                  <a:pt x="5776595" y="0"/>
                </a:lnTo>
                <a:lnTo>
                  <a:pt x="5844540" y="0"/>
                </a:lnTo>
                <a:lnTo>
                  <a:pt x="5911850" y="0"/>
                </a:lnTo>
                <a:lnTo>
                  <a:pt x="5979795" y="0"/>
                </a:lnTo>
                <a:lnTo>
                  <a:pt x="6047740" y="0"/>
                </a:lnTo>
                <a:lnTo>
                  <a:pt x="6115050" y="0"/>
                </a:lnTo>
                <a:lnTo>
                  <a:pt x="6182995" y="0"/>
                </a:lnTo>
                <a:lnTo>
                  <a:pt x="6250940" y="0"/>
                </a:lnTo>
                <a:lnTo>
                  <a:pt x="6327775" y="0"/>
                </a:lnTo>
                <a:lnTo>
                  <a:pt x="6395720" y="77470"/>
                </a:lnTo>
                <a:lnTo>
                  <a:pt x="6434455" y="145415"/>
                </a:lnTo>
                <a:lnTo>
                  <a:pt x="6473190" y="213360"/>
                </a:lnTo>
                <a:lnTo>
                  <a:pt x="6482715" y="280670"/>
                </a:lnTo>
                <a:lnTo>
                  <a:pt x="6492875" y="348615"/>
                </a:lnTo>
                <a:lnTo>
                  <a:pt x="6492875" y="416560"/>
                </a:lnTo>
                <a:lnTo>
                  <a:pt x="6502400" y="483870"/>
                </a:lnTo>
                <a:lnTo>
                  <a:pt x="6511925" y="551815"/>
                </a:lnTo>
                <a:lnTo>
                  <a:pt x="6511925" y="619760"/>
                </a:lnTo>
                <a:lnTo>
                  <a:pt x="6511925" y="687070"/>
                </a:lnTo>
                <a:lnTo>
                  <a:pt x="6511925" y="755015"/>
                </a:lnTo>
                <a:lnTo>
                  <a:pt x="6511925" y="822960"/>
                </a:lnTo>
                <a:lnTo>
                  <a:pt x="6511925" y="890270"/>
                </a:lnTo>
                <a:lnTo>
                  <a:pt x="6511925" y="958215"/>
                </a:lnTo>
                <a:lnTo>
                  <a:pt x="6511925" y="1026160"/>
                </a:lnTo>
                <a:lnTo>
                  <a:pt x="6511925" y="1093470"/>
                </a:lnTo>
                <a:lnTo>
                  <a:pt x="6511925" y="1161415"/>
                </a:lnTo>
                <a:lnTo>
                  <a:pt x="6541135" y="1229360"/>
                </a:lnTo>
                <a:lnTo>
                  <a:pt x="6608445" y="1257935"/>
                </a:lnTo>
                <a:lnTo>
                  <a:pt x="6676390" y="1257935"/>
                </a:lnTo>
                <a:lnTo>
                  <a:pt x="6744335" y="1257935"/>
                </a:lnTo>
                <a:lnTo>
                  <a:pt x="6811645" y="1257935"/>
                </a:lnTo>
                <a:lnTo>
                  <a:pt x="6879590" y="1257935"/>
                </a:lnTo>
                <a:lnTo>
                  <a:pt x="6947535" y="1257935"/>
                </a:lnTo>
                <a:lnTo>
                  <a:pt x="7014845" y="1257935"/>
                </a:lnTo>
                <a:lnTo>
                  <a:pt x="7082790" y="1257935"/>
                </a:lnTo>
                <a:lnTo>
                  <a:pt x="7150735" y="1257935"/>
                </a:lnTo>
                <a:lnTo>
                  <a:pt x="7218045" y="1248410"/>
                </a:lnTo>
                <a:lnTo>
                  <a:pt x="7285990" y="1248410"/>
                </a:lnTo>
                <a:lnTo>
                  <a:pt x="7169785" y="1316355"/>
                </a:lnTo>
                <a:lnTo>
                  <a:pt x="7266940" y="1248410"/>
                </a:lnTo>
                <a:lnTo>
                  <a:pt x="7150735" y="116141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879475" y="1744980"/>
            <a:ext cx="7479665" cy="3076575"/>
          </a:xfrm>
          <a:custGeom>
            <a:avLst/>
            <a:gdLst>
              <a:gd name="connisteX0" fmla="*/ 7479665 w 7479665"/>
              <a:gd name="connsiteY0" fmla="*/ 3067050 h 3076575"/>
              <a:gd name="connisteX1" fmla="*/ 7412355 w 7479665"/>
              <a:gd name="connsiteY1" fmla="*/ 3067050 h 3076575"/>
              <a:gd name="connisteX2" fmla="*/ 7344410 w 7479665"/>
              <a:gd name="connsiteY2" fmla="*/ 3067050 h 3076575"/>
              <a:gd name="connisteX3" fmla="*/ 7276465 w 7479665"/>
              <a:gd name="connsiteY3" fmla="*/ 3067050 h 3076575"/>
              <a:gd name="connisteX4" fmla="*/ 7209155 w 7479665"/>
              <a:gd name="connsiteY4" fmla="*/ 3067050 h 3076575"/>
              <a:gd name="connisteX5" fmla="*/ 7141210 w 7479665"/>
              <a:gd name="connsiteY5" fmla="*/ 3067050 h 3076575"/>
              <a:gd name="connisteX6" fmla="*/ 7073265 w 7479665"/>
              <a:gd name="connsiteY6" fmla="*/ 3067050 h 3076575"/>
              <a:gd name="connisteX7" fmla="*/ 7005955 w 7479665"/>
              <a:gd name="connsiteY7" fmla="*/ 3067050 h 3076575"/>
              <a:gd name="connisteX8" fmla="*/ 6938010 w 7479665"/>
              <a:gd name="connsiteY8" fmla="*/ 3076575 h 3076575"/>
              <a:gd name="connisteX9" fmla="*/ 6870065 w 7479665"/>
              <a:gd name="connsiteY9" fmla="*/ 3076575 h 3076575"/>
              <a:gd name="connisteX10" fmla="*/ 6802755 w 7479665"/>
              <a:gd name="connsiteY10" fmla="*/ 3067050 h 3076575"/>
              <a:gd name="connisteX11" fmla="*/ 6734810 w 7479665"/>
              <a:gd name="connsiteY11" fmla="*/ 3028315 h 3076575"/>
              <a:gd name="connisteX12" fmla="*/ 6686550 w 7479665"/>
              <a:gd name="connsiteY12" fmla="*/ 2961005 h 3076575"/>
              <a:gd name="connisteX13" fmla="*/ 6677025 w 7479665"/>
              <a:gd name="connsiteY13" fmla="*/ 2893060 h 3076575"/>
              <a:gd name="connisteX14" fmla="*/ 6677025 w 7479665"/>
              <a:gd name="connsiteY14" fmla="*/ 2825115 h 3076575"/>
              <a:gd name="connisteX15" fmla="*/ 6677025 w 7479665"/>
              <a:gd name="connsiteY15" fmla="*/ 2747645 h 3076575"/>
              <a:gd name="connisteX16" fmla="*/ 6677025 w 7479665"/>
              <a:gd name="connsiteY16" fmla="*/ 2680335 h 3076575"/>
              <a:gd name="connisteX17" fmla="*/ 6677025 w 7479665"/>
              <a:gd name="connsiteY17" fmla="*/ 2612390 h 3076575"/>
              <a:gd name="connisteX18" fmla="*/ 6677025 w 7479665"/>
              <a:gd name="connsiteY18" fmla="*/ 2544445 h 3076575"/>
              <a:gd name="connisteX19" fmla="*/ 6677025 w 7479665"/>
              <a:gd name="connsiteY19" fmla="*/ 2477135 h 3076575"/>
              <a:gd name="connisteX20" fmla="*/ 6677025 w 7479665"/>
              <a:gd name="connsiteY20" fmla="*/ 2409190 h 3076575"/>
              <a:gd name="connisteX21" fmla="*/ 6677025 w 7479665"/>
              <a:gd name="connsiteY21" fmla="*/ 2341245 h 3076575"/>
              <a:gd name="connisteX22" fmla="*/ 6677025 w 7479665"/>
              <a:gd name="connsiteY22" fmla="*/ 2273935 h 3076575"/>
              <a:gd name="connisteX23" fmla="*/ 6677025 w 7479665"/>
              <a:gd name="connsiteY23" fmla="*/ 2205990 h 3076575"/>
              <a:gd name="connisteX24" fmla="*/ 6677025 w 7479665"/>
              <a:gd name="connsiteY24" fmla="*/ 2138045 h 3076575"/>
              <a:gd name="connisteX25" fmla="*/ 6657340 w 7479665"/>
              <a:gd name="connsiteY25" fmla="*/ 2070735 h 3076575"/>
              <a:gd name="connisteX26" fmla="*/ 6638290 w 7479665"/>
              <a:gd name="connsiteY26" fmla="*/ 2002790 h 3076575"/>
              <a:gd name="connisteX27" fmla="*/ 6599555 w 7479665"/>
              <a:gd name="connsiteY27" fmla="*/ 1934845 h 3076575"/>
              <a:gd name="connisteX28" fmla="*/ 6531610 w 7479665"/>
              <a:gd name="connsiteY28" fmla="*/ 1877060 h 3076575"/>
              <a:gd name="connisteX29" fmla="*/ 6463665 w 7479665"/>
              <a:gd name="connsiteY29" fmla="*/ 1838325 h 3076575"/>
              <a:gd name="connisteX30" fmla="*/ 6396355 w 7479665"/>
              <a:gd name="connsiteY30" fmla="*/ 1828800 h 3076575"/>
              <a:gd name="connisteX31" fmla="*/ 6328410 w 7479665"/>
              <a:gd name="connsiteY31" fmla="*/ 1818640 h 3076575"/>
              <a:gd name="connisteX32" fmla="*/ 6260465 w 7479665"/>
              <a:gd name="connsiteY32" fmla="*/ 1818640 h 3076575"/>
              <a:gd name="connisteX33" fmla="*/ 6193155 w 7479665"/>
              <a:gd name="connsiteY33" fmla="*/ 1818640 h 3076575"/>
              <a:gd name="connisteX34" fmla="*/ 6125210 w 7479665"/>
              <a:gd name="connsiteY34" fmla="*/ 1818640 h 3076575"/>
              <a:gd name="connisteX35" fmla="*/ 6057265 w 7479665"/>
              <a:gd name="connsiteY35" fmla="*/ 1818640 h 3076575"/>
              <a:gd name="connisteX36" fmla="*/ 5989955 w 7479665"/>
              <a:gd name="connsiteY36" fmla="*/ 1818640 h 3076575"/>
              <a:gd name="connisteX37" fmla="*/ 5922010 w 7479665"/>
              <a:gd name="connsiteY37" fmla="*/ 1828800 h 3076575"/>
              <a:gd name="connisteX38" fmla="*/ 5844540 w 7479665"/>
              <a:gd name="connsiteY38" fmla="*/ 1838325 h 3076575"/>
              <a:gd name="connisteX39" fmla="*/ 5767070 w 7479665"/>
              <a:gd name="connsiteY39" fmla="*/ 1857375 h 3076575"/>
              <a:gd name="connisteX40" fmla="*/ 5699760 w 7479665"/>
              <a:gd name="connsiteY40" fmla="*/ 1857375 h 3076575"/>
              <a:gd name="connisteX41" fmla="*/ 5631815 w 7479665"/>
              <a:gd name="connsiteY41" fmla="*/ 1857375 h 3076575"/>
              <a:gd name="connisteX42" fmla="*/ 5563870 w 7479665"/>
              <a:gd name="connsiteY42" fmla="*/ 1857375 h 3076575"/>
              <a:gd name="connisteX43" fmla="*/ 5496560 w 7479665"/>
              <a:gd name="connsiteY43" fmla="*/ 1857375 h 3076575"/>
              <a:gd name="connisteX44" fmla="*/ 5428615 w 7479665"/>
              <a:gd name="connsiteY44" fmla="*/ 1857375 h 3076575"/>
              <a:gd name="connisteX45" fmla="*/ 5351145 w 7479665"/>
              <a:gd name="connsiteY45" fmla="*/ 1857375 h 3076575"/>
              <a:gd name="connisteX46" fmla="*/ 5283200 w 7479665"/>
              <a:gd name="connsiteY46" fmla="*/ 1867535 h 3076575"/>
              <a:gd name="connisteX47" fmla="*/ 5215890 w 7479665"/>
              <a:gd name="connsiteY47" fmla="*/ 1867535 h 3076575"/>
              <a:gd name="connisteX48" fmla="*/ 5147945 w 7479665"/>
              <a:gd name="connsiteY48" fmla="*/ 1867535 h 3076575"/>
              <a:gd name="connisteX49" fmla="*/ 5080000 w 7479665"/>
              <a:gd name="connsiteY49" fmla="*/ 1867535 h 3076575"/>
              <a:gd name="connisteX50" fmla="*/ 5012690 w 7479665"/>
              <a:gd name="connsiteY50" fmla="*/ 1867535 h 3076575"/>
              <a:gd name="connisteX51" fmla="*/ 4935220 w 7479665"/>
              <a:gd name="connsiteY51" fmla="*/ 1867535 h 3076575"/>
              <a:gd name="connisteX52" fmla="*/ 4867275 w 7479665"/>
              <a:gd name="connsiteY52" fmla="*/ 1867535 h 3076575"/>
              <a:gd name="connisteX53" fmla="*/ 4799965 w 7479665"/>
              <a:gd name="connsiteY53" fmla="*/ 1867535 h 3076575"/>
              <a:gd name="connisteX54" fmla="*/ 4732020 w 7479665"/>
              <a:gd name="connsiteY54" fmla="*/ 1867535 h 3076575"/>
              <a:gd name="connisteX55" fmla="*/ 4654550 w 7479665"/>
              <a:gd name="connsiteY55" fmla="*/ 1877060 h 3076575"/>
              <a:gd name="connisteX56" fmla="*/ 4577080 w 7479665"/>
              <a:gd name="connsiteY56" fmla="*/ 1877060 h 3076575"/>
              <a:gd name="connisteX57" fmla="*/ 4509135 w 7479665"/>
              <a:gd name="connsiteY57" fmla="*/ 1877060 h 3076575"/>
              <a:gd name="connisteX58" fmla="*/ 4441825 w 7479665"/>
              <a:gd name="connsiteY58" fmla="*/ 1877060 h 3076575"/>
              <a:gd name="connisteX59" fmla="*/ 4373880 w 7479665"/>
              <a:gd name="connsiteY59" fmla="*/ 1877060 h 3076575"/>
              <a:gd name="connisteX60" fmla="*/ 4305935 w 7479665"/>
              <a:gd name="connsiteY60" fmla="*/ 1877060 h 3076575"/>
              <a:gd name="connisteX61" fmla="*/ 4238625 w 7479665"/>
              <a:gd name="connsiteY61" fmla="*/ 1877060 h 3076575"/>
              <a:gd name="connisteX62" fmla="*/ 4170680 w 7479665"/>
              <a:gd name="connsiteY62" fmla="*/ 1877060 h 3076575"/>
              <a:gd name="connisteX63" fmla="*/ 4102735 w 7479665"/>
              <a:gd name="connsiteY63" fmla="*/ 1877060 h 3076575"/>
              <a:gd name="connisteX64" fmla="*/ 4025265 w 7479665"/>
              <a:gd name="connsiteY64" fmla="*/ 1877060 h 3076575"/>
              <a:gd name="connisteX65" fmla="*/ 3957955 w 7479665"/>
              <a:gd name="connsiteY65" fmla="*/ 1877060 h 3076575"/>
              <a:gd name="connisteX66" fmla="*/ 3880485 w 7479665"/>
              <a:gd name="connsiteY66" fmla="*/ 1877060 h 3076575"/>
              <a:gd name="connisteX67" fmla="*/ 3803015 w 7479665"/>
              <a:gd name="connsiteY67" fmla="*/ 1877060 h 3076575"/>
              <a:gd name="connisteX68" fmla="*/ 3735070 w 7479665"/>
              <a:gd name="connsiteY68" fmla="*/ 1877060 h 3076575"/>
              <a:gd name="connisteX69" fmla="*/ 3657600 w 7479665"/>
              <a:gd name="connsiteY69" fmla="*/ 1877060 h 3076575"/>
              <a:gd name="connisteX70" fmla="*/ 3590290 w 7479665"/>
              <a:gd name="connsiteY70" fmla="*/ 1877060 h 3076575"/>
              <a:gd name="connisteX71" fmla="*/ 3522345 w 7479665"/>
              <a:gd name="connsiteY71" fmla="*/ 1877060 h 3076575"/>
              <a:gd name="connisteX72" fmla="*/ 3454400 w 7479665"/>
              <a:gd name="connsiteY72" fmla="*/ 1877060 h 3076575"/>
              <a:gd name="connisteX73" fmla="*/ 3377565 w 7479665"/>
              <a:gd name="connsiteY73" fmla="*/ 1877060 h 3076575"/>
              <a:gd name="connisteX74" fmla="*/ 3309620 w 7479665"/>
              <a:gd name="connsiteY74" fmla="*/ 1877060 h 3076575"/>
              <a:gd name="connisteX75" fmla="*/ 3241675 w 7479665"/>
              <a:gd name="connsiteY75" fmla="*/ 1877060 h 3076575"/>
              <a:gd name="connisteX76" fmla="*/ 3174365 w 7479665"/>
              <a:gd name="connsiteY76" fmla="*/ 1867535 h 3076575"/>
              <a:gd name="connisteX77" fmla="*/ 3106420 w 7479665"/>
              <a:gd name="connsiteY77" fmla="*/ 1857375 h 3076575"/>
              <a:gd name="connisteX78" fmla="*/ 3038475 w 7479665"/>
              <a:gd name="connsiteY78" fmla="*/ 1838325 h 3076575"/>
              <a:gd name="connisteX79" fmla="*/ 2961005 w 7479665"/>
              <a:gd name="connsiteY79" fmla="*/ 1838325 h 3076575"/>
              <a:gd name="connisteX80" fmla="*/ 2893695 w 7479665"/>
              <a:gd name="connsiteY80" fmla="*/ 1818640 h 3076575"/>
              <a:gd name="connisteX81" fmla="*/ 2825750 w 7479665"/>
              <a:gd name="connsiteY81" fmla="*/ 1799590 h 3076575"/>
              <a:gd name="connisteX82" fmla="*/ 2757805 w 7479665"/>
              <a:gd name="connsiteY82" fmla="*/ 1770380 h 3076575"/>
              <a:gd name="connisteX83" fmla="*/ 2690495 w 7479665"/>
              <a:gd name="connsiteY83" fmla="*/ 1741805 h 3076575"/>
              <a:gd name="connisteX84" fmla="*/ 2622550 w 7479665"/>
              <a:gd name="connsiteY84" fmla="*/ 1731645 h 3076575"/>
              <a:gd name="connisteX85" fmla="*/ 2554605 w 7479665"/>
              <a:gd name="connsiteY85" fmla="*/ 1703070 h 3076575"/>
              <a:gd name="connisteX86" fmla="*/ 2496820 w 7479665"/>
              <a:gd name="connsiteY86" fmla="*/ 1635125 h 3076575"/>
              <a:gd name="connisteX87" fmla="*/ 2496820 w 7479665"/>
              <a:gd name="connsiteY87" fmla="*/ 1567180 h 3076575"/>
              <a:gd name="connisteX88" fmla="*/ 2496820 w 7479665"/>
              <a:gd name="connsiteY88" fmla="*/ 1499870 h 3076575"/>
              <a:gd name="connisteX89" fmla="*/ 2496820 w 7479665"/>
              <a:gd name="connsiteY89" fmla="*/ 1431925 h 3076575"/>
              <a:gd name="connisteX90" fmla="*/ 2496820 w 7479665"/>
              <a:gd name="connsiteY90" fmla="*/ 1354455 h 3076575"/>
              <a:gd name="connisteX91" fmla="*/ 2496820 w 7479665"/>
              <a:gd name="connsiteY91" fmla="*/ 1286510 h 3076575"/>
              <a:gd name="connisteX92" fmla="*/ 2496820 w 7479665"/>
              <a:gd name="connsiteY92" fmla="*/ 1219200 h 3076575"/>
              <a:gd name="connisteX93" fmla="*/ 2506345 w 7479665"/>
              <a:gd name="connsiteY93" fmla="*/ 1151255 h 3076575"/>
              <a:gd name="connisteX94" fmla="*/ 2515870 w 7479665"/>
              <a:gd name="connsiteY94" fmla="*/ 1083310 h 3076575"/>
              <a:gd name="connisteX95" fmla="*/ 2526030 w 7479665"/>
              <a:gd name="connsiteY95" fmla="*/ 1016000 h 3076575"/>
              <a:gd name="connisteX96" fmla="*/ 2535555 w 7479665"/>
              <a:gd name="connsiteY96" fmla="*/ 948055 h 3076575"/>
              <a:gd name="connisteX97" fmla="*/ 2535555 w 7479665"/>
              <a:gd name="connsiteY97" fmla="*/ 880110 h 3076575"/>
              <a:gd name="connisteX98" fmla="*/ 2535555 w 7479665"/>
              <a:gd name="connsiteY98" fmla="*/ 812800 h 3076575"/>
              <a:gd name="connisteX99" fmla="*/ 2535555 w 7479665"/>
              <a:gd name="connsiteY99" fmla="*/ 744855 h 3076575"/>
              <a:gd name="connisteX100" fmla="*/ 2554605 w 7479665"/>
              <a:gd name="connsiteY100" fmla="*/ 676910 h 3076575"/>
              <a:gd name="connisteX101" fmla="*/ 2554605 w 7479665"/>
              <a:gd name="connsiteY101" fmla="*/ 609600 h 3076575"/>
              <a:gd name="connisteX102" fmla="*/ 2554605 w 7479665"/>
              <a:gd name="connsiteY102" fmla="*/ 541655 h 3076575"/>
              <a:gd name="connisteX103" fmla="*/ 2554605 w 7479665"/>
              <a:gd name="connsiteY103" fmla="*/ 473710 h 3076575"/>
              <a:gd name="connisteX104" fmla="*/ 2545080 w 7479665"/>
              <a:gd name="connsiteY104" fmla="*/ 406400 h 3076575"/>
              <a:gd name="connisteX105" fmla="*/ 2535555 w 7479665"/>
              <a:gd name="connsiteY105" fmla="*/ 338455 h 3076575"/>
              <a:gd name="connisteX106" fmla="*/ 2487295 w 7479665"/>
              <a:gd name="connsiteY106" fmla="*/ 270510 h 3076575"/>
              <a:gd name="connisteX107" fmla="*/ 2458085 w 7479665"/>
              <a:gd name="connsiteY107" fmla="*/ 203200 h 3076575"/>
              <a:gd name="connisteX108" fmla="*/ 2419350 w 7479665"/>
              <a:gd name="connsiteY108" fmla="*/ 135255 h 3076575"/>
              <a:gd name="connisteX109" fmla="*/ 2351405 w 7479665"/>
              <a:gd name="connsiteY109" fmla="*/ 86995 h 3076575"/>
              <a:gd name="connisteX110" fmla="*/ 2284095 w 7479665"/>
              <a:gd name="connsiteY110" fmla="*/ 57785 h 3076575"/>
              <a:gd name="connisteX111" fmla="*/ 2216150 w 7479665"/>
              <a:gd name="connsiteY111" fmla="*/ 57785 h 3076575"/>
              <a:gd name="connisteX112" fmla="*/ 2148205 w 7479665"/>
              <a:gd name="connsiteY112" fmla="*/ 48260 h 3076575"/>
              <a:gd name="connisteX113" fmla="*/ 2080895 w 7479665"/>
              <a:gd name="connsiteY113" fmla="*/ 38735 h 3076575"/>
              <a:gd name="connisteX114" fmla="*/ 2012950 w 7479665"/>
              <a:gd name="connsiteY114" fmla="*/ 38735 h 3076575"/>
              <a:gd name="connisteX115" fmla="*/ 1945005 w 7479665"/>
              <a:gd name="connsiteY115" fmla="*/ 28575 h 3076575"/>
              <a:gd name="connisteX116" fmla="*/ 1867535 w 7479665"/>
              <a:gd name="connsiteY116" fmla="*/ 28575 h 3076575"/>
              <a:gd name="connisteX117" fmla="*/ 1800225 w 7479665"/>
              <a:gd name="connsiteY117" fmla="*/ 28575 h 3076575"/>
              <a:gd name="connisteX118" fmla="*/ 1732280 w 7479665"/>
              <a:gd name="connsiteY118" fmla="*/ 19050 h 3076575"/>
              <a:gd name="connisteX119" fmla="*/ 1664335 w 7479665"/>
              <a:gd name="connsiteY119" fmla="*/ 9525 h 3076575"/>
              <a:gd name="connisteX120" fmla="*/ 1597025 w 7479665"/>
              <a:gd name="connsiteY120" fmla="*/ 9525 h 3076575"/>
              <a:gd name="connisteX121" fmla="*/ 1529080 w 7479665"/>
              <a:gd name="connsiteY121" fmla="*/ 9525 h 3076575"/>
              <a:gd name="connisteX122" fmla="*/ 1461135 w 7479665"/>
              <a:gd name="connsiteY122" fmla="*/ 9525 h 3076575"/>
              <a:gd name="connisteX123" fmla="*/ 1393825 w 7479665"/>
              <a:gd name="connsiteY123" fmla="*/ 9525 h 3076575"/>
              <a:gd name="connisteX124" fmla="*/ 1325880 w 7479665"/>
              <a:gd name="connsiteY124" fmla="*/ 9525 h 3076575"/>
              <a:gd name="connisteX125" fmla="*/ 1257935 w 7479665"/>
              <a:gd name="connsiteY125" fmla="*/ 0 h 3076575"/>
              <a:gd name="connisteX126" fmla="*/ 1180465 w 7479665"/>
              <a:gd name="connsiteY126" fmla="*/ 0 h 3076575"/>
              <a:gd name="connisteX127" fmla="*/ 1113155 w 7479665"/>
              <a:gd name="connsiteY127" fmla="*/ 0 h 3076575"/>
              <a:gd name="connisteX128" fmla="*/ 1045210 w 7479665"/>
              <a:gd name="connsiteY128" fmla="*/ 0 h 3076575"/>
              <a:gd name="connisteX129" fmla="*/ 977265 w 7479665"/>
              <a:gd name="connsiteY129" fmla="*/ 0 h 3076575"/>
              <a:gd name="connisteX130" fmla="*/ 909955 w 7479665"/>
              <a:gd name="connsiteY130" fmla="*/ 0 h 3076575"/>
              <a:gd name="connisteX131" fmla="*/ 842010 w 7479665"/>
              <a:gd name="connsiteY131" fmla="*/ 0 h 3076575"/>
              <a:gd name="connisteX132" fmla="*/ 774065 w 7479665"/>
              <a:gd name="connsiteY132" fmla="*/ 0 h 3076575"/>
              <a:gd name="connisteX133" fmla="*/ 706755 w 7479665"/>
              <a:gd name="connsiteY133" fmla="*/ 0 h 3076575"/>
              <a:gd name="connisteX134" fmla="*/ 638810 w 7479665"/>
              <a:gd name="connsiteY134" fmla="*/ 0 h 3076575"/>
              <a:gd name="connisteX135" fmla="*/ 570865 w 7479665"/>
              <a:gd name="connsiteY135" fmla="*/ 0 h 3076575"/>
              <a:gd name="connisteX136" fmla="*/ 503555 w 7479665"/>
              <a:gd name="connsiteY136" fmla="*/ 0 h 3076575"/>
              <a:gd name="connisteX137" fmla="*/ 435610 w 7479665"/>
              <a:gd name="connsiteY137" fmla="*/ 0 h 3076575"/>
              <a:gd name="connisteX138" fmla="*/ 367665 w 7479665"/>
              <a:gd name="connsiteY138" fmla="*/ 0 h 3076575"/>
              <a:gd name="connisteX139" fmla="*/ 300355 w 7479665"/>
              <a:gd name="connsiteY139" fmla="*/ 38735 h 3076575"/>
              <a:gd name="connisteX140" fmla="*/ 232410 w 7479665"/>
              <a:gd name="connsiteY140" fmla="*/ 106045 h 3076575"/>
              <a:gd name="connisteX141" fmla="*/ 213360 w 7479665"/>
              <a:gd name="connsiteY141" fmla="*/ 173990 h 3076575"/>
              <a:gd name="connisteX142" fmla="*/ 213360 w 7479665"/>
              <a:gd name="connsiteY142" fmla="*/ 241935 h 3076575"/>
              <a:gd name="connisteX143" fmla="*/ 203200 w 7479665"/>
              <a:gd name="connsiteY143" fmla="*/ 309245 h 3076575"/>
              <a:gd name="connisteX144" fmla="*/ 193675 w 7479665"/>
              <a:gd name="connsiteY144" fmla="*/ 377190 h 3076575"/>
              <a:gd name="connisteX145" fmla="*/ 193675 w 7479665"/>
              <a:gd name="connsiteY145" fmla="*/ 445135 h 3076575"/>
              <a:gd name="connisteX146" fmla="*/ 184150 w 7479665"/>
              <a:gd name="connsiteY146" fmla="*/ 512445 h 3076575"/>
              <a:gd name="connisteX147" fmla="*/ 184150 w 7479665"/>
              <a:gd name="connsiteY147" fmla="*/ 580390 h 3076575"/>
              <a:gd name="connisteX148" fmla="*/ 184150 w 7479665"/>
              <a:gd name="connsiteY148" fmla="*/ 648335 h 3076575"/>
              <a:gd name="connisteX149" fmla="*/ 174625 w 7479665"/>
              <a:gd name="connsiteY149" fmla="*/ 715645 h 3076575"/>
              <a:gd name="connisteX150" fmla="*/ 164465 w 7479665"/>
              <a:gd name="connsiteY150" fmla="*/ 783590 h 3076575"/>
              <a:gd name="connisteX151" fmla="*/ 164465 w 7479665"/>
              <a:gd name="connsiteY151" fmla="*/ 851535 h 3076575"/>
              <a:gd name="connisteX152" fmla="*/ 145415 w 7479665"/>
              <a:gd name="connsiteY152" fmla="*/ 918845 h 3076575"/>
              <a:gd name="connisteX153" fmla="*/ 145415 w 7479665"/>
              <a:gd name="connsiteY153" fmla="*/ 986790 h 3076575"/>
              <a:gd name="connisteX154" fmla="*/ 145415 w 7479665"/>
              <a:gd name="connsiteY154" fmla="*/ 1054735 h 3076575"/>
              <a:gd name="connisteX155" fmla="*/ 135890 w 7479665"/>
              <a:gd name="connsiteY155" fmla="*/ 1122045 h 3076575"/>
              <a:gd name="connisteX156" fmla="*/ 126365 w 7479665"/>
              <a:gd name="connsiteY156" fmla="*/ 1189990 h 3076575"/>
              <a:gd name="connisteX157" fmla="*/ 126365 w 7479665"/>
              <a:gd name="connsiteY157" fmla="*/ 1257935 h 3076575"/>
              <a:gd name="connisteX158" fmla="*/ 116205 w 7479665"/>
              <a:gd name="connsiteY158" fmla="*/ 1335405 h 3076575"/>
              <a:gd name="connisteX159" fmla="*/ 116205 w 7479665"/>
              <a:gd name="connsiteY159" fmla="*/ 1402715 h 3076575"/>
              <a:gd name="connisteX160" fmla="*/ 116205 w 7479665"/>
              <a:gd name="connsiteY160" fmla="*/ 1470660 h 3076575"/>
              <a:gd name="connisteX161" fmla="*/ 116205 w 7479665"/>
              <a:gd name="connsiteY161" fmla="*/ 1538605 h 3076575"/>
              <a:gd name="connisteX162" fmla="*/ 0 w 7479665"/>
              <a:gd name="connsiteY162" fmla="*/ 1276985 h 3076575"/>
              <a:gd name="connisteX163" fmla="*/ 106680 w 7479665"/>
              <a:gd name="connsiteY163" fmla="*/ 1518920 h 3076575"/>
              <a:gd name="connisteX164" fmla="*/ 271145 w 7479665"/>
              <a:gd name="connsiteY164" fmla="*/ 1315720 h 30765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</a:cxnLst>
            <a:rect l="l" t="t" r="r" b="b"/>
            <a:pathLst>
              <a:path w="7479665" h="3076575">
                <a:moveTo>
                  <a:pt x="7479665" y="3067050"/>
                </a:moveTo>
                <a:lnTo>
                  <a:pt x="7412355" y="3067050"/>
                </a:lnTo>
                <a:lnTo>
                  <a:pt x="7344410" y="3067050"/>
                </a:lnTo>
                <a:lnTo>
                  <a:pt x="7276465" y="3067050"/>
                </a:lnTo>
                <a:lnTo>
                  <a:pt x="7209155" y="3067050"/>
                </a:lnTo>
                <a:lnTo>
                  <a:pt x="7141210" y="3067050"/>
                </a:lnTo>
                <a:lnTo>
                  <a:pt x="7073265" y="3067050"/>
                </a:lnTo>
                <a:lnTo>
                  <a:pt x="7005955" y="3067050"/>
                </a:lnTo>
                <a:lnTo>
                  <a:pt x="6938010" y="3076575"/>
                </a:lnTo>
                <a:lnTo>
                  <a:pt x="6870065" y="3076575"/>
                </a:lnTo>
                <a:lnTo>
                  <a:pt x="6802755" y="3067050"/>
                </a:lnTo>
                <a:lnTo>
                  <a:pt x="6734810" y="3028315"/>
                </a:lnTo>
                <a:lnTo>
                  <a:pt x="6686550" y="2961005"/>
                </a:lnTo>
                <a:lnTo>
                  <a:pt x="6677025" y="2893060"/>
                </a:lnTo>
                <a:lnTo>
                  <a:pt x="6677025" y="2825115"/>
                </a:lnTo>
                <a:lnTo>
                  <a:pt x="6677025" y="2747645"/>
                </a:lnTo>
                <a:lnTo>
                  <a:pt x="6677025" y="2680335"/>
                </a:lnTo>
                <a:lnTo>
                  <a:pt x="6677025" y="2612390"/>
                </a:lnTo>
                <a:lnTo>
                  <a:pt x="6677025" y="2544445"/>
                </a:lnTo>
                <a:lnTo>
                  <a:pt x="6677025" y="2477135"/>
                </a:lnTo>
                <a:lnTo>
                  <a:pt x="6677025" y="2409190"/>
                </a:lnTo>
                <a:lnTo>
                  <a:pt x="6677025" y="2341245"/>
                </a:lnTo>
                <a:lnTo>
                  <a:pt x="6677025" y="2273935"/>
                </a:lnTo>
                <a:lnTo>
                  <a:pt x="6677025" y="2205990"/>
                </a:lnTo>
                <a:lnTo>
                  <a:pt x="6677025" y="2138045"/>
                </a:lnTo>
                <a:lnTo>
                  <a:pt x="6657340" y="2070735"/>
                </a:lnTo>
                <a:lnTo>
                  <a:pt x="6638290" y="2002790"/>
                </a:lnTo>
                <a:lnTo>
                  <a:pt x="6599555" y="1934845"/>
                </a:lnTo>
                <a:lnTo>
                  <a:pt x="6531610" y="1877060"/>
                </a:lnTo>
                <a:lnTo>
                  <a:pt x="6463665" y="1838325"/>
                </a:lnTo>
                <a:lnTo>
                  <a:pt x="6396355" y="1828800"/>
                </a:lnTo>
                <a:lnTo>
                  <a:pt x="6328410" y="1818640"/>
                </a:lnTo>
                <a:lnTo>
                  <a:pt x="6260465" y="1818640"/>
                </a:lnTo>
                <a:lnTo>
                  <a:pt x="6193155" y="1818640"/>
                </a:lnTo>
                <a:lnTo>
                  <a:pt x="6125210" y="1818640"/>
                </a:lnTo>
                <a:lnTo>
                  <a:pt x="6057265" y="1818640"/>
                </a:lnTo>
                <a:lnTo>
                  <a:pt x="5989955" y="1818640"/>
                </a:lnTo>
                <a:lnTo>
                  <a:pt x="5922010" y="1828800"/>
                </a:lnTo>
                <a:lnTo>
                  <a:pt x="5844540" y="1838325"/>
                </a:lnTo>
                <a:lnTo>
                  <a:pt x="5767070" y="1857375"/>
                </a:lnTo>
                <a:lnTo>
                  <a:pt x="5699760" y="1857375"/>
                </a:lnTo>
                <a:lnTo>
                  <a:pt x="5631815" y="1857375"/>
                </a:lnTo>
                <a:lnTo>
                  <a:pt x="5563870" y="1857375"/>
                </a:lnTo>
                <a:lnTo>
                  <a:pt x="5496560" y="1857375"/>
                </a:lnTo>
                <a:lnTo>
                  <a:pt x="5428615" y="1857375"/>
                </a:lnTo>
                <a:lnTo>
                  <a:pt x="5351145" y="1857375"/>
                </a:lnTo>
                <a:lnTo>
                  <a:pt x="5283200" y="1867535"/>
                </a:lnTo>
                <a:lnTo>
                  <a:pt x="5215890" y="1867535"/>
                </a:lnTo>
                <a:lnTo>
                  <a:pt x="5147945" y="1867535"/>
                </a:lnTo>
                <a:lnTo>
                  <a:pt x="5080000" y="1867535"/>
                </a:lnTo>
                <a:lnTo>
                  <a:pt x="5012690" y="1867535"/>
                </a:lnTo>
                <a:lnTo>
                  <a:pt x="4935220" y="1867535"/>
                </a:lnTo>
                <a:lnTo>
                  <a:pt x="4867275" y="1867535"/>
                </a:lnTo>
                <a:lnTo>
                  <a:pt x="4799965" y="1867535"/>
                </a:lnTo>
                <a:lnTo>
                  <a:pt x="4732020" y="1867535"/>
                </a:lnTo>
                <a:lnTo>
                  <a:pt x="4654550" y="1877060"/>
                </a:lnTo>
                <a:lnTo>
                  <a:pt x="4577080" y="1877060"/>
                </a:lnTo>
                <a:lnTo>
                  <a:pt x="4509135" y="1877060"/>
                </a:lnTo>
                <a:lnTo>
                  <a:pt x="4441825" y="1877060"/>
                </a:lnTo>
                <a:lnTo>
                  <a:pt x="4373880" y="1877060"/>
                </a:lnTo>
                <a:lnTo>
                  <a:pt x="4305935" y="1877060"/>
                </a:lnTo>
                <a:lnTo>
                  <a:pt x="4238625" y="1877060"/>
                </a:lnTo>
                <a:lnTo>
                  <a:pt x="4170680" y="1877060"/>
                </a:lnTo>
                <a:lnTo>
                  <a:pt x="4102735" y="1877060"/>
                </a:lnTo>
                <a:lnTo>
                  <a:pt x="4025265" y="1877060"/>
                </a:lnTo>
                <a:lnTo>
                  <a:pt x="3957955" y="1877060"/>
                </a:lnTo>
                <a:lnTo>
                  <a:pt x="3880485" y="1877060"/>
                </a:lnTo>
                <a:lnTo>
                  <a:pt x="3803015" y="1877060"/>
                </a:lnTo>
                <a:lnTo>
                  <a:pt x="3735070" y="1877060"/>
                </a:lnTo>
                <a:lnTo>
                  <a:pt x="3657600" y="1877060"/>
                </a:lnTo>
                <a:lnTo>
                  <a:pt x="3590290" y="1877060"/>
                </a:lnTo>
                <a:lnTo>
                  <a:pt x="3522345" y="1877060"/>
                </a:lnTo>
                <a:lnTo>
                  <a:pt x="3454400" y="1877060"/>
                </a:lnTo>
                <a:lnTo>
                  <a:pt x="3377565" y="1877060"/>
                </a:lnTo>
                <a:lnTo>
                  <a:pt x="3309620" y="1877060"/>
                </a:lnTo>
                <a:lnTo>
                  <a:pt x="3241675" y="1877060"/>
                </a:lnTo>
                <a:lnTo>
                  <a:pt x="3174365" y="1867535"/>
                </a:lnTo>
                <a:lnTo>
                  <a:pt x="3106420" y="1857375"/>
                </a:lnTo>
                <a:lnTo>
                  <a:pt x="3038475" y="1838325"/>
                </a:lnTo>
                <a:lnTo>
                  <a:pt x="2961005" y="1838325"/>
                </a:lnTo>
                <a:lnTo>
                  <a:pt x="2893695" y="1818640"/>
                </a:lnTo>
                <a:lnTo>
                  <a:pt x="2825750" y="1799590"/>
                </a:lnTo>
                <a:lnTo>
                  <a:pt x="2757805" y="1770380"/>
                </a:lnTo>
                <a:lnTo>
                  <a:pt x="2690495" y="1741805"/>
                </a:lnTo>
                <a:lnTo>
                  <a:pt x="2622550" y="1731645"/>
                </a:lnTo>
                <a:lnTo>
                  <a:pt x="2554605" y="1703070"/>
                </a:lnTo>
                <a:lnTo>
                  <a:pt x="2496820" y="1635125"/>
                </a:lnTo>
                <a:lnTo>
                  <a:pt x="2496820" y="1567180"/>
                </a:lnTo>
                <a:lnTo>
                  <a:pt x="2496820" y="1499870"/>
                </a:lnTo>
                <a:lnTo>
                  <a:pt x="2496820" y="1431925"/>
                </a:lnTo>
                <a:lnTo>
                  <a:pt x="2496820" y="1354455"/>
                </a:lnTo>
                <a:lnTo>
                  <a:pt x="2496820" y="1286510"/>
                </a:lnTo>
                <a:lnTo>
                  <a:pt x="2496820" y="1219200"/>
                </a:lnTo>
                <a:lnTo>
                  <a:pt x="2506345" y="1151255"/>
                </a:lnTo>
                <a:lnTo>
                  <a:pt x="2515870" y="1083310"/>
                </a:lnTo>
                <a:lnTo>
                  <a:pt x="2526030" y="1016000"/>
                </a:lnTo>
                <a:lnTo>
                  <a:pt x="2535555" y="948055"/>
                </a:lnTo>
                <a:lnTo>
                  <a:pt x="2535555" y="880110"/>
                </a:lnTo>
                <a:lnTo>
                  <a:pt x="2535555" y="812800"/>
                </a:lnTo>
                <a:lnTo>
                  <a:pt x="2535555" y="744855"/>
                </a:lnTo>
                <a:lnTo>
                  <a:pt x="2554605" y="676910"/>
                </a:lnTo>
                <a:lnTo>
                  <a:pt x="2554605" y="609600"/>
                </a:lnTo>
                <a:lnTo>
                  <a:pt x="2554605" y="541655"/>
                </a:lnTo>
                <a:lnTo>
                  <a:pt x="2554605" y="473710"/>
                </a:lnTo>
                <a:lnTo>
                  <a:pt x="2545080" y="406400"/>
                </a:lnTo>
                <a:lnTo>
                  <a:pt x="2535555" y="338455"/>
                </a:lnTo>
                <a:lnTo>
                  <a:pt x="2487295" y="270510"/>
                </a:lnTo>
                <a:lnTo>
                  <a:pt x="2458085" y="203200"/>
                </a:lnTo>
                <a:lnTo>
                  <a:pt x="2419350" y="135255"/>
                </a:lnTo>
                <a:lnTo>
                  <a:pt x="2351405" y="86995"/>
                </a:lnTo>
                <a:lnTo>
                  <a:pt x="2284095" y="57785"/>
                </a:lnTo>
                <a:lnTo>
                  <a:pt x="2216150" y="57785"/>
                </a:lnTo>
                <a:lnTo>
                  <a:pt x="2148205" y="48260"/>
                </a:lnTo>
                <a:lnTo>
                  <a:pt x="2080895" y="38735"/>
                </a:lnTo>
                <a:lnTo>
                  <a:pt x="2012950" y="38735"/>
                </a:lnTo>
                <a:lnTo>
                  <a:pt x="1945005" y="28575"/>
                </a:lnTo>
                <a:lnTo>
                  <a:pt x="1867535" y="28575"/>
                </a:lnTo>
                <a:lnTo>
                  <a:pt x="1800225" y="28575"/>
                </a:lnTo>
                <a:lnTo>
                  <a:pt x="1732280" y="19050"/>
                </a:lnTo>
                <a:lnTo>
                  <a:pt x="1664335" y="9525"/>
                </a:lnTo>
                <a:lnTo>
                  <a:pt x="1597025" y="9525"/>
                </a:lnTo>
                <a:lnTo>
                  <a:pt x="1529080" y="9525"/>
                </a:lnTo>
                <a:lnTo>
                  <a:pt x="1461135" y="9525"/>
                </a:lnTo>
                <a:lnTo>
                  <a:pt x="1393825" y="9525"/>
                </a:lnTo>
                <a:lnTo>
                  <a:pt x="1325880" y="9525"/>
                </a:lnTo>
                <a:lnTo>
                  <a:pt x="1257935" y="0"/>
                </a:lnTo>
                <a:lnTo>
                  <a:pt x="1180465" y="0"/>
                </a:lnTo>
                <a:lnTo>
                  <a:pt x="1113155" y="0"/>
                </a:lnTo>
                <a:lnTo>
                  <a:pt x="1045210" y="0"/>
                </a:lnTo>
                <a:lnTo>
                  <a:pt x="977265" y="0"/>
                </a:lnTo>
                <a:lnTo>
                  <a:pt x="909955" y="0"/>
                </a:lnTo>
                <a:lnTo>
                  <a:pt x="842010" y="0"/>
                </a:lnTo>
                <a:lnTo>
                  <a:pt x="774065" y="0"/>
                </a:lnTo>
                <a:lnTo>
                  <a:pt x="706755" y="0"/>
                </a:lnTo>
                <a:lnTo>
                  <a:pt x="638810" y="0"/>
                </a:lnTo>
                <a:lnTo>
                  <a:pt x="570865" y="0"/>
                </a:lnTo>
                <a:lnTo>
                  <a:pt x="503555" y="0"/>
                </a:lnTo>
                <a:lnTo>
                  <a:pt x="435610" y="0"/>
                </a:lnTo>
                <a:lnTo>
                  <a:pt x="367665" y="0"/>
                </a:lnTo>
                <a:lnTo>
                  <a:pt x="300355" y="38735"/>
                </a:lnTo>
                <a:lnTo>
                  <a:pt x="232410" y="106045"/>
                </a:lnTo>
                <a:lnTo>
                  <a:pt x="213360" y="173990"/>
                </a:lnTo>
                <a:lnTo>
                  <a:pt x="213360" y="241935"/>
                </a:lnTo>
                <a:lnTo>
                  <a:pt x="203200" y="309245"/>
                </a:lnTo>
                <a:lnTo>
                  <a:pt x="193675" y="377190"/>
                </a:lnTo>
                <a:lnTo>
                  <a:pt x="193675" y="445135"/>
                </a:lnTo>
                <a:lnTo>
                  <a:pt x="184150" y="512445"/>
                </a:lnTo>
                <a:lnTo>
                  <a:pt x="184150" y="580390"/>
                </a:lnTo>
                <a:lnTo>
                  <a:pt x="184150" y="648335"/>
                </a:lnTo>
                <a:lnTo>
                  <a:pt x="174625" y="715645"/>
                </a:lnTo>
                <a:lnTo>
                  <a:pt x="164465" y="783590"/>
                </a:lnTo>
                <a:lnTo>
                  <a:pt x="164465" y="851535"/>
                </a:lnTo>
                <a:lnTo>
                  <a:pt x="145415" y="918845"/>
                </a:lnTo>
                <a:lnTo>
                  <a:pt x="145415" y="986790"/>
                </a:lnTo>
                <a:lnTo>
                  <a:pt x="145415" y="1054735"/>
                </a:lnTo>
                <a:lnTo>
                  <a:pt x="135890" y="1122045"/>
                </a:lnTo>
                <a:lnTo>
                  <a:pt x="126365" y="1189990"/>
                </a:lnTo>
                <a:lnTo>
                  <a:pt x="126365" y="1257935"/>
                </a:lnTo>
                <a:lnTo>
                  <a:pt x="116205" y="1335405"/>
                </a:lnTo>
                <a:lnTo>
                  <a:pt x="116205" y="1402715"/>
                </a:lnTo>
                <a:lnTo>
                  <a:pt x="116205" y="1470660"/>
                </a:lnTo>
                <a:lnTo>
                  <a:pt x="116205" y="1538605"/>
                </a:lnTo>
                <a:lnTo>
                  <a:pt x="0" y="1276985"/>
                </a:lnTo>
                <a:lnTo>
                  <a:pt x="106680" y="1518920"/>
                </a:lnTo>
                <a:lnTo>
                  <a:pt x="271145" y="131572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995680" y="1861185"/>
            <a:ext cx="8940800" cy="3860800"/>
          </a:xfrm>
          <a:custGeom>
            <a:avLst/>
            <a:gdLst>
              <a:gd name="connisteX0" fmla="*/ 29210 w 8940800"/>
              <a:gd name="connsiteY0" fmla="*/ 1799590 h 3860800"/>
              <a:gd name="connisteX1" fmla="*/ 29210 w 8940800"/>
              <a:gd name="connsiteY1" fmla="*/ 1866900 h 3860800"/>
              <a:gd name="connisteX2" fmla="*/ 29210 w 8940800"/>
              <a:gd name="connsiteY2" fmla="*/ 1934845 h 3860800"/>
              <a:gd name="connisteX3" fmla="*/ 19685 w 8940800"/>
              <a:gd name="connsiteY3" fmla="*/ 2002790 h 3860800"/>
              <a:gd name="connisteX4" fmla="*/ 19685 w 8940800"/>
              <a:gd name="connsiteY4" fmla="*/ 2070100 h 3860800"/>
              <a:gd name="connisteX5" fmla="*/ 19685 w 8940800"/>
              <a:gd name="connsiteY5" fmla="*/ 2138045 h 3860800"/>
              <a:gd name="connisteX6" fmla="*/ 10160 w 8940800"/>
              <a:gd name="connsiteY6" fmla="*/ 2205990 h 3860800"/>
              <a:gd name="connisteX7" fmla="*/ 10160 w 8940800"/>
              <a:gd name="connsiteY7" fmla="*/ 2283460 h 3860800"/>
              <a:gd name="connisteX8" fmla="*/ 0 w 8940800"/>
              <a:gd name="connsiteY8" fmla="*/ 2370455 h 3860800"/>
              <a:gd name="connisteX9" fmla="*/ 0 w 8940800"/>
              <a:gd name="connsiteY9" fmla="*/ 2438400 h 3860800"/>
              <a:gd name="connisteX10" fmla="*/ 0 w 8940800"/>
              <a:gd name="connsiteY10" fmla="*/ 2505710 h 3860800"/>
              <a:gd name="connisteX11" fmla="*/ 0 w 8940800"/>
              <a:gd name="connsiteY11" fmla="*/ 2573655 h 3860800"/>
              <a:gd name="connisteX12" fmla="*/ 0 w 8940800"/>
              <a:gd name="connsiteY12" fmla="*/ 2641600 h 3860800"/>
              <a:gd name="connisteX13" fmla="*/ 0 w 8940800"/>
              <a:gd name="connsiteY13" fmla="*/ 2708910 h 3860800"/>
              <a:gd name="connisteX14" fmla="*/ 0 w 8940800"/>
              <a:gd name="connsiteY14" fmla="*/ 2776855 h 3860800"/>
              <a:gd name="connisteX15" fmla="*/ 10160 w 8940800"/>
              <a:gd name="connsiteY15" fmla="*/ 2844800 h 3860800"/>
              <a:gd name="connisteX16" fmla="*/ 29210 w 8940800"/>
              <a:gd name="connsiteY16" fmla="*/ 2912110 h 3860800"/>
              <a:gd name="connisteX17" fmla="*/ 38735 w 8940800"/>
              <a:gd name="connsiteY17" fmla="*/ 2980055 h 3860800"/>
              <a:gd name="connisteX18" fmla="*/ 48260 w 8940800"/>
              <a:gd name="connsiteY18" fmla="*/ 3057525 h 3860800"/>
              <a:gd name="connisteX19" fmla="*/ 58420 w 8940800"/>
              <a:gd name="connsiteY19" fmla="*/ 3124835 h 3860800"/>
              <a:gd name="connisteX20" fmla="*/ 58420 w 8940800"/>
              <a:gd name="connsiteY20" fmla="*/ 3202305 h 3860800"/>
              <a:gd name="connisteX21" fmla="*/ 58420 w 8940800"/>
              <a:gd name="connsiteY21" fmla="*/ 3270250 h 3860800"/>
              <a:gd name="connisteX22" fmla="*/ 58420 w 8940800"/>
              <a:gd name="connsiteY22" fmla="*/ 3338195 h 3860800"/>
              <a:gd name="connisteX23" fmla="*/ 58420 w 8940800"/>
              <a:gd name="connsiteY23" fmla="*/ 3405505 h 3860800"/>
              <a:gd name="connisteX24" fmla="*/ 58420 w 8940800"/>
              <a:gd name="connsiteY24" fmla="*/ 3473450 h 3860800"/>
              <a:gd name="connisteX25" fmla="*/ 58420 w 8940800"/>
              <a:gd name="connsiteY25" fmla="*/ 3541395 h 3860800"/>
              <a:gd name="connisteX26" fmla="*/ 58420 w 8940800"/>
              <a:gd name="connsiteY26" fmla="*/ 3608705 h 3860800"/>
              <a:gd name="connisteX27" fmla="*/ 67945 w 8940800"/>
              <a:gd name="connsiteY27" fmla="*/ 3676650 h 3860800"/>
              <a:gd name="connisteX28" fmla="*/ 86995 w 8940800"/>
              <a:gd name="connsiteY28" fmla="*/ 3744595 h 3860800"/>
              <a:gd name="connisteX29" fmla="*/ 145415 w 8940800"/>
              <a:gd name="connsiteY29" fmla="*/ 3811905 h 3860800"/>
              <a:gd name="connisteX30" fmla="*/ 213360 w 8940800"/>
              <a:gd name="connsiteY30" fmla="*/ 3831590 h 3860800"/>
              <a:gd name="connisteX31" fmla="*/ 280670 w 8940800"/>
              <a:gd name="connsiteY31" fmla="*/ 3841115 h 3860800"/>
              <a:gd name="connisteX32" fmla="*/ 358140 w 8940800"/>
              <a:gd name="connsiteY32" fmla="*/ 3841115 h 3860800"/>
              <a:gd name="connisteX33" fmla="*/ 426085 w 8940800"/>
              <a:gd name="connsiteY33" fmla="*/ 3841115 h 3860800"/>
              <a:gd name="connisteX34" fmla="*/ 493395 w 8940800"/>
              <a:gd name="connsiteY34" fmla="*/ 3841115 h 3860800"/>
              <a:gd name="connisteX35" fmla="*/ 561340 w 8940800"/>
              <a:gd name="connsiteY35" fmla="*/ 3841115 h 3860800"/>
              <a:gd name="connisteX36" fmla="*/ 629285 w 8940800"/>
              <a:gd name="connsiteY36" fmla="*/ 3841115 h 3860800"/>
              <a:gd name="connisteX37" fmla="*/ 696595 w 8940800"/>
              <a:gd name="connsiteY37" fmla="*/ 3841115 h 3860800"/>
              <a:gd name="connisteX38" fmla="*/ 764540 w 8940800"/>
              <a:gd name="connsiteY38" fmla="*/ 3850640 h 3860800"/>
              <a:gd name="connisteX39" fmla="*/ 832485 w 8940800"/>
              <a:gd name="connsiteY39" fmla="*/ 3850640 h 3860800"/>
              <a:gd name="connisteX40" fmla="*/ 899795 w 8940800"/>
              <a:gd name="connsiteY40" fmla="*/ 3850640 h 3860800"/>
              <a:gd name="connisteX41" fmla="*/ 967740 w 8940800"/>
              <a:gd name="connsiteY41" fmla="*/ 3850640 h 3860800"/>
              <a:gd name="connisteX42" fmla="*/ 1035685 w 8940800"/>
              <a:gd name="connsiteY42" fmla="*/ 3850640 h 3860800"/>
              <a:gd name="connisteX43" fmla="*/ 1102995 w 8940800"/>
              <a:gd name="connsiteY43" fmla="*/ 3850640 h 3860800"/>
              <a:gd name="connisteX44" fmla="*/ 1170940 w 8940800"/>
              <a:gd name="connsiteY44" fmla="*/ 3850640 h 3860800"/>
              <a:gd name="connisteX45" fmla="*/ 1238885 w 8940800"/>
              <a:gd name="connsiteY45" fmla="*/ 3850640 h 3860800"/>
              <a:gd name="connisteX46" fmla="*/ 1306195 w 8940800"/>
              <a:gd name="connsiteY46" fmla="*/ 3860800 h 3860800"/>
              <a:gd name="connisteX47" fmla="*/ 1383665 w 8940800"/>
              <a:gd name="connsiteY47" fmla="*/ 3860800 h 3860800"/>
              <a:gd name="connisteX48" fmla="*/ 1461135 w 8940800"/>
              <a:gd name="connsiteY48" fmla="*/ 3860800 h 3860800"/>
              <a:gd name="connisteX49" fmla="*/ 1529080 w 8940800"/>
              <a:gd name="connsiteY49" fmla="*/ 3860800 h 3860800"/>
              <a:gd name="connisteX50" fmla="*/ 1597025 w 8940800"/>
              <a:gd name="connsiteY50" fmla="*/ 3860800 h 3860800"/>
              <a:gd name="connisteX51" fmla="*/ 1664335 w 8940800"/>
              <a:gd name="connsiteY51" fmla="*/ 3860800 h 3860800"/>
              <a:gd name="connisteX52" fmla="*/ 1732280 w 8940800"/>
              <a:gd name="connsiteY52" fmla="*/ 3860800 h 3860800"/>
              <a:gd name="connisteX53" fmla="*/ 1800225 w 8940800"/>
              <a:gd name="connsiteY53" fmla="*/ 3860800 h 3860800"/>
              <a:gd name="connisteX54" fmla="*/ 1867535 w 8940800"/>
              <a:gd name="connsiteY54" fmla="*/ 3860800 h 3860800"/>
              <a:gd name="connisteX55" fmla="*/ 1935480 w 8940800"/>
              <a:gd name="connsiteY55" fmla="*/ 3860800 h 3860800"/>
              <a:gd name="connisteX56" fmla="*/ 2012950 w 8940800"/>
              <a:gd name="connsiteY56" fmla="*/ 3860800 h 3860800"/>
              <a:gd name="connisteX57" fmla="*/ 2080260 w 8940800"/>
              <a:gd name="connsiteY57" fmla="*/ 3860800 h 3860800"/>
              <a:gd name="connisteX58" fmla="*/ 2148205 w 8940800"/>
              <a:gd name="connsiteY58" fmla="*/ 3860800 h 3860800"/>
              <a:gd name="connisteX59" fmla="*/ 2225675 w 8940800"/>
              <a:gd name="connsiteY59" fmla="*/ 3860800 h 3860800"/>
              <a:gd name="connisteX60" fmla="*/ 2293620 w 8940800"/>
              <a:gd name="connsiteY60" fmla="*/ 3860800 h 3860800"/>
              <a:gd name="connisteX61" fmla="*/ 2371090 w 8940800"/>
              <a:gd name="connsiteY61" fmla="*/ 3860800 h 3860800"/>
              <a:gd name="connisteX62" fmla="*/ 2438400 w 8940800"/>
              <a:gd name="connsiteY62" fmla="*/ 3860800 h 3860800"/>
              <a:gd name="connisteX63" fmla="*/ 2515870 w 8940800"/>
              <a:gd name="connsiteY63" fmla="*/ 3860800 h 3860800"/>
              <a:gd name="connisteX64" fmla="*/ 2583815 w 8940800"/>
              <a:gd name="connsiteY64" fmla="*/ 3860800 h 3860800"/>
              <a:gd name="connisteX65" fmla="*/ 2651760 w 8940800"/>
              <a:gd name="connsiteY65" fmla="*/ 3860800 h 3860800"/>
              <a:gd name="connisteX66" fmla="*/ 2719070 w 8940800"/>
              <a:gd name="connsiteY66" fmla="*/ 3860800 h 3860800"/>
              <a:gd name="connisteX67" fmla="*/ 2796540 w 8940800"/>
              <a:gd name="connsiteY67" fmla="*/ 3860800 h 3860800"/>
              <a:gd name="connisteX68" fmla="*/ 2864485 w 8940800"/>
              <a:gd name="connsiteY68" fmla="*/ 3860800 h 3860800"/>
              <a:gd name="connisteX69" fmla="*/ 2931795 w 8940800"/>
              <a:gd name="connsiteY69" fmla="*/ 3860800 h 3860800"/>
              <a:gd name="connisteX70" fmla="*/ 3009265 w 8940800"/>
              <a:gd name="connsiteY70" fmla="*/ 3860800 h 3860800"/>
              <a:gd name="connisteX71" fmla="*/ 3077210 w 8940800"/>
              <a:gd name="connsiteY71" fmla="*/ 3860800 h 3860800"/>
              <a:gd name="connisteX72" fmla="*/ 3145155 w 8940800"/>
              <a:gd name="connsiteY72" fmla="*/ 3860800 h 3860800"/>
              <a:gd name="connisteX73" fmla="*/ 3212465 w 8940800"/>
              <a:gd name="connsiteY73" fmla="*/ 3860800 h 3860800"/>
              <a:gd name="connisteX74" fmla="*/ 3289935 w 8940800"/>
              <a:gd name="connsiteY74" fmla="*/ 3860800 h 3860800"/>
              <a:gd name="connisteX75" fmla="*/ 3357880 w 8940800"/>
              <a:gd name="connsiteY75" fmla="*/ 3860800 h 3860800"/>
              <a:gd name="connisteX76" fmla="*/ 3425825 w 8940800"/>
              <a:gd name="connsiteY76" fmla="*/ 3860800 h 3860800"/>
              <a:gd name="connisteX77" fmla="*/ 3493135 w 8940800"/>
              <a:gd name="connsiteY77" fmla="*/ 3860800 h 3860800"/>
              <a:gd name="connisteX78" fmla="*/ 3561080 w 8940800"/>
              <a:gd name="connsiteY78" fmla="*/ 3860800 h 3860800"/>
              <a:gd name="connisteX79" fmla="*/ 3638550 w 8940800"/>
              <a:gd name="connsiteY79" fmla="*/ 3860800 h 3860800"/>
              <a:gd name="connisteX80" fmla="*/ 3705860 w 8940800"/>
              <a:gd name="connsiteY80" fmla="*/ 3860800 h 3860800"/>
              <a:gd name="connisteX81" fmla="*/ 3773805 w 8940800"/>
              <a:gd name="connsiteY81" fmla="*/ 3860800 h 3860800"/>
              <a:gd name="connisteX82" fmla="*/ 3841750 w 8940800"/>
              <a:gd name="connsiteY82" fmla="*/ 3860800 h 3860800"/>
              <a:gd name="connisteX83" fmla="*/ 3909060 w 8940800"/>
              <a:gd name="connsiteY83" fmla="*/ 3860800 h 3860800"/>
              <a:gd name="connisteX84" fmla="*/ 3977005 w 8940800"/>
              <a:gd name="connsiteY84" fmla="*/ 3860800 h 3860800"/>
              <a:gd name="connisteX85" fmla="*/ 4054475 w 8940800"/>
              <a:gd name="connsiteY85" fmla="*/ 3860800 h 3860800"/>
              <a:gd name="connisteX86" fmla="*/ 4122420 w 8940800"/>
              <a:gd name="connsiteY86" fmla="*/ 3860800 h 3860800"/>
              <a:gd name="connisteX87" fmla="*/ 4189730 w 8940800"/>
              <a:gd name="connsiteY87" fmla="*/ 3860800 h 3860800"/>
              <a:gd name="connisteX88" fmla="*/ 4257675 w 8940800"/>
              <a:gd name="connsiteY88" fmla="*/ 3860800 h 3860800"/>
              <a:gd name="connisteX89" fmla="*/ 4325620 w 8940800"/>
              <a:gd name="connsiteY89" fmla="*/ 3860800 h 3860800"/>
              <a:gd name="connisteX90" fmla="*/ 4392930 w 8940800"/>
              <a:gd name="connsiteY90" fmla="*/ 3860800 h 3860800"/>
              <a:gd name="connisteX91" fmla="*/ 4460875 w 8940800"/>
              <a:gd name="connsiteY91" fmla="*/ 3860800 h 3860800"/>
              <a:gd name="connisteX92" fmla="*/ 4528820 w 8940800"/>
              <a:gd name="connsiteY92" fmla="*/ 3850640 h 3860800"/>
              <a:gd name="connisteX93" fmla="*/ 4596130 w 8940800"/>
              <a:gd name="connsiteY93" fmla="*/ 3841115 h 3860800"/>
              <a:gd name="connisteX94" fmla="*/ 4673600 w 8940800"/>
              <a:gd name="connsiteY94" fmla="*/ 3831590 h 3860800"/>
              <a:gd name="connisteX95" fmla="*/ 4741545 w 8940800"/>
              <a:gd name="connsiteY95" fmla="*/ 3822065 h 3860800"/>
              <a:gd name="connisteX96" fmla="*/ 4809490 w 8940800"/>
              <a:gd name="connsiteY96" fmla="*/ 3811905 h 3860800"/>
              <a:gd name="connisteX97" fmla="*/ 4876800 w 8940800"/>
              <a:gd name="connsiteY97" fmla="*/ 3802380 h 3860800"/>
              <a:gd name="connisteX98" fmla="*/ 4944745 w 8940800"/>
              <a:gd name="connsiteY98" fmla="*/ 3802380 h 3860800"/>
              <a:gd name="connisteX99" fmla="*/ 5022215 w 8940800"/>
              <a:gd name="connsiteY99" fmla="*/ 3792855 h 3860800"/>
              <a:gd name="connisteX100" fmla="*/ 5090160 w 8940800"/>
              <a:gd name="connsiteY100" fmla="*/ 3792855 h 3860800"/>
              <a:gd name="connisteX101" fmla="*/ 5157470 w 8940800"/>
              <a:gd name="connsiteY101" fmla="*/ 3783330 h 3860800"/>
              <a:gd name="connisteX102" fmla="*/ 5225415 w 8940800"/>
              <a:gd name="connsiteY102" fmla="*/ 3763645 h 3860800"/>
              <a:gd name="connisteX103" fmla="*/ 5293360 w 8940800"/>
              <a:gd name="connsiteY103" fmla="*/ 3744595 h 3860800"/>
              <a:gd name="connisteX104" fmla="*/ 5360670 w 8940800"/>
              <a:gd name="connsiteY104" fmla="*/ 3734435 h 3860800"/>
              <a:gd name="connisteX105" fmla="*/ 5428615 w 8940800"/>
              <a:gd name="connsiteY105" fmla="*/ 3705860 h 3860800"/>
              <a:gd name="connisteX106" fmla="*/ 5496560 w 8940800"/>
              <a:gd name="connsiteY106" fmla="*/ 3686175 h 3860800"/>
              <a:gd name="connisteX107" fmla="*/ 5563870 w 8940800"/>
              <a:gd name="connsiteY107" fmla="*/ 3628390 h 3860800"/>
              <a:gd name="connisteX108" fmla="*/ 5631815 w 8940800"/>
              <a:gd name="connsiteY108" fmla="*/ 3580130 h 3860800"/>
              <a:gd name="connisteX109" fmla="*/ 5680075 w 8940800"/>
              <a:gd name="connsiteY109" fmla="*/ 3512185 h 3860800"/>
              <a:gd name="connisteX110" fmla="*/ 5689600 w 8940800"/>
              <a:gd name="connsiteY110" fmla="*/ 3444240 h 3860800"/>
              <a:gd name="connisteX111" fmla="*/ 5689600 w 8940800"/>
              <a:gd name="connsiteY111" fmla="*/ 3376930 h 3860800"/>
              <a:gd name="connisteX112" fmla="*/ 5699760 w 8940800"/>
              <a:gd name="connsiteY112" fmla="*/ 3308985 h 3860800"/>
              <a:gd name="connisteX113" fmla="*/ 5709285 w 8940800"/>
              <a:gd name="connsiteY113" fmla="*/ 3241040 h 3860800"/>
              <a:gd name="connisteX114" fmla="*/ 5709285 w 8940800"/>
              <a:gd name="connsiteY114" fmla="*/ 3173730 h 3860800"/>
              <a:gd name="connisteX115" fmla="*/ 5709285 w 8940800"/>
              <a:gd name="connsiteY115" fmla="*/ 3105785 h 3860800"/>
              <a:gd name="connisteX116" fmla="*/ 5709285 w 8940800"/>
              <a:gd name="connsiteY116" fmla="*/ 3037840 h 3860800"/>
              <a:gd name="connisteX117" fmla="*/ 5709285 w 8940800"/>
              <a:gd name="connsiteY117" fmla="*/ 2970530 h 3860800"/>
              <a:gd name="connisteX118" fmla="*/ 5709285 w 8940800"/>
              <a:gd name="connsiteY118" fmla="*/ 2902585 h 3860800"/>
              <a:gd name="connisteX119" fmla="*/ 5699760 w 8940800"/>
              <a:gd name="connsiteY119" fmla="*/ 2834640 h 3860800"/>
              <a:gd name="connisteX120" fmla="*/ 5699760 w 8940800"/>
              <a:gd name="connsiteY120" fmla="*/ 2767330 h 3860800"/>
              <a:gd name="connisteX121" fmla="*/ 5699760 w 8940800"/>
              <a:gd name="connsiteY121" fmla="*/ 2699385 h 3860800"/>
              <a:gd name="connisteX122" fmla="*/ 5689600 w 8940800"/>
              <a:gd name="connsiteY122" fmla="*/ 2631440 h 3860800"/>
              <a:gd name="connisteX123" fmla="*/ 5689600 w 8940800"/>
              <a:gd name="connsiteY123" fmla="*/ 2564130 h 3860800"/>
              <a:gd name="connisteX124" fmla="*/ 5670550 w 8940800"/>
              <a:gd name="connsiteY124" fmla="*/ 2496185 h 3860800"/>
              <a:gd name="connisteX125" fmla="*/ 5670550 w 8940800"/>
              <a:gd name="connsiteY125" fmla="*/ 2418715 h 3860800"/>
              <a:gd name="connisteX126" fmla="*/ 5661025 w 8940800"/>
              <a:gd name="connsiteY126" fmla="*/ 2350770 h 3860800"/>
              <a:gd name="connisteX127" fmla="*/ 5650865 w 8940800"/>
              <a:gd name="connsiteY127" fmla="*/ 2283460 h 3860800"/>
              <a:gd name="connisteX128" fmla="*/ 5631815 w 8940800"/>
              <a:gd name="connsiteY128" fmla="*/ 2215515 h 3860800"/>
              <a:gd name="connisteX129" fmla="*/ 5631815 w 8940800"/>
              <a:gd name="connsiteY129" fmla="*/ 2147570 h 3860800"/>
              <a:gd name="connisteX130" fmla="*/ 5631815 w 8940800"/>
              <a:gd name="connsiteY130" fmla="*/ 2070100 h 3860800"/>
              <a:gd name="connisteX131" fmla="*/ 5631815 w 8940800"/>
              <a:gd name="connsiteY131" fmla="*/ 2002790 h 3860800"/>
              <a:gd name="connisteX132" fmla="*/ 5622290 w 8940800"/>
              <a:gd name="connsiteY132" fmla="*/ 1934845 h 3860800"/>
              <a:gd name="connisteX133" fmla="*/ 5622290 w 8940800"/>
              <a:gd name="connsiteY133" fmla="*/ 1866900 h 3860800"/>
              <a:gd name="connisteX134" fmla="*/ 5622290 w 8940800"/>
              <a:gd name="connsiteY134" fmla="*/ 1799590 h 3860800"/>
              <a:gd name="connisteX135" fmla="*/ 5622290 w 8940800"/>
              <a:gd name="connsiteY135" fmla="*/ 1731645 h 3860800"/>
              <a:gd name="connisteX136" fmla="*/ 5612130 w 8940800"/>
              <a:gd name="connsiteY136" fmla="*/ 1663700 h 3860800"/>
              <a:gd name="connisteX137" fmla="*/ 5612130 w 8940800"/>
              <a:gd name="connsiteY137" fmla="*/ 1596390 h 3860800"/>
              <a:gd name="connisteX138" fmla="*/ 5612130 w 8940800"/>
              <a:gd name="connsiteY138" fmla="*/ 1528445 h 3860800"/>
              <a:gd name="connisteX139" fmla="*/ 5670550 w 8940800"/>
              <a:gd name="connsiteY139" fmla="*/ 1460500 h 3860800"/>
              <a:gd name="connisteX140" fmla="*/ 5737860 w 8940800"/>
              <a:gd name="connsiteY140" fmla="*/ 1422400 h 3860800"/>
              <a:gd name="connisteX141" fmla="*/ 5805805 w 8940800"/>
              <a:gd name="connsiteY141" fmla="*/ 1393190 h 3860800"/>
              <a:gd name="connisteX142" fmla="*/ 5883275 w 8940800"/>
              <a:gd name="connsiteY142" fmla="*/ 1363980 h 3860800"/>
              <a:gd name="connisteX143" fmla="*/ 5951220 w 8940800"/>
              <a:gd name="connsiteY143" fmla="*/ 1344930 h 3860800"/>
              <a:gd name="connisteX144" fmla="*/ 6018530 w 8940800"/>
              <a:gd name="connsiteY144" fmla="*/ 1325245 h 3860800"/>
              <a:gd name="connisteX145" fmla="*/ 6096000 w 8940800"/>
              <a:gd name="connsiteY145" fmla="*/ 1306195 h 3860800"/>
              <a:gd name="connisteX146" fmla="*/ 6163945 w 8940800"/>
              <a:gd name="connsiteY146" fmla="*/ 1276985 h 3860800"/>
              <a:gd name="connisteX147" fmla="*/ 6231890 w 8940800"/>
              <a:gd name="connsiteY147" fmla="*/ 1257300 h 3860800"/>
              <a:gd name="connisteX148" fmla="*/ 6337935 w 8940800"/>
              <a:gd name="connsiteY148" fmla="*/ 1170305 h 3860800"/>
              <a:gd name="connisteX149" fmla="*/ 6337935 w 8940800"/>
              <a:gd name="connsiteY149" fmla="*/ 1102995 h 3860800"/>
              <a:gd name="connisteX150" fmla="*/ 6337935 w 8940800"/>
              <a:gd name="connsiteY150" fmla="*/ 1035050 h 3860800"/>
              <a:gd name="connisteX151" fmla="*/ 6337935 w 8940800"/>
              <a:gd name="connsiteY151" fmla="*/ 967105 h 3860800"/>
              <a:gd name="connisteX152" fmla="*/ 6337935 w 8940800"/>
              <a:gd name="connsiteY152" fmla="*/ 899795 h 3860800"/>
              <a:gd name="connisteX153" fmla="*/ 6347460 w 8940800"/>
              <a:gd name="connsiteY153" fmla="*/ 831850 h 3860800"/>
              <a:gd name="connisteX154" fmla="*/ 6357620 w 8940800"/>
              <a:gd name="connsiteY154" fmla="*/ 763905 h 3860800"/>
              <a:gd name="connisteX155" fmla="*/ 6357620 w 8940800"/>
              <a:gd name="connsiteY155" fmla="*/ 696595 h 3860800"/>
              <a:gd name="connisteX156" fmla="*/ 6357620 w 8940800"/>
              <a:gd name="connsiteY156" fmla="*/ 628650 h 3860800"/>
              <a:gd name="connisteX157" fmla="*/ 6357620 w 8940800"/>
              <a:gd name="connsiteY157" fmla="*/ 560705 h 3860800"/>
              <a:gd name="connisteX158" fmla="*/ 6357620 w 8940800"/>
              <a:gd name="connsiteY158" fmla="*/ 493395 h 3860800"/>
              <a:gd name="connisteX159" fmla="*/ 6357620 w 8940800"/>
              <a:gd name="connsiteY159" fmla="*/ 425450 h 3860800"/>
              <a:gd name="connisteX160" fmla="*/ 6357620 w 8940800"/>
              <a:gd name="connsiteY160" fmla="*/ 357505 h 3860800"/>
              <a:gd name="connisteX161" fmla="*/ 6357620 w 8940800"/>
              <a:gd name="connsiteY161" fmla="*/ 290195 h 3860800"/>
              <a:gd name="connisteX162" fmla="*/ 6357620 w 8940800"/>
              <a:gd name="connsiteY162" fmla="*/ 222250 h 3860800"/>
              <a:gd name="connisteX163" fmla="*/ 6357620 w 8940800"/>
              <a:gd name="connsiteY163" fmla="*/ 154305 h 3860800"/>
              <a:gd name="connisteX164" fmla="*/ 6376670 w 8940800"/>
              <a:gd name="connsiteY164" fmla="*/ 76835 h 3860800"/>
              <a:gd name="connisteX165" fmla="*/ 6444615 w 8940800"/>
              <a:gd name="connsiteY165" fmla="*/ 38100 h 3860800"/>
              <a:gd name="connisteX166" fmla="*/ 6512560 w 8940800"/>
              <a:gd name="connsiteY166" fmla="*/ 19050 h 3860800"/>
              <a:gd name="connisteX167" fmla="*/ 6579870 w 8940800"/>
              <a:gd name="connsiteY167" fmla="*/ 0 h 3860800"/>
              <a:gd name="connisteX168" fmla="*/ 6647815 w 8940800"/>
              <a:gd name="connsiteY168" fmla="*/ 0 h 3860800"/>
              <a:gd name="connisteX169" fmla="*/ 6715760 w 8940800"/>
              <a:gd name="connsiteY169" fmla="*/ 0 h 3860800"/>
              <a:gd name="connisteX170" fmla="*/ 6783070 w 8940800"/>
              <a:gd name="connsiteY170" fmla="*/ 0 h 3860800"/>
              <a:gd name="connisteX171" fmla="*/ 6860540 w 8940800"/>
              <a:gd name="connsiteY171" fmla="*/ 0 h 3860800"/>
              <a:gd name="connisteX172" fmla="*/ 6938010 w 8940800"/>
              <a:gd name="connsiteY172" fmla="*/ 0 h 3860800"/>
              <a:gd name="connisteX173" fmla="*/ 7005955 w 8940800"/>
              <a:gd name="connsiteY173" fmla="*/ 0 h 3860800"/>
              <a:gd name="connisteX174" fmla="*/ 7073265 w 8940800"/>
              <a:gd name="connsiteY174" fmla="*/ 0 h 3860800"/>
              <a:gd name="connisteX175" fmla="*/ 7141210 w 8940800"/>
              <a:gd name="connsiteY175" fmla="*/ 0 h 3860800"/>
              <a:gd name="connisteX176" fmla="*/ 7218680 w 8940800"/>
              <a:gd name="connsiteY176" fmla="*/ 0 h 3860800"/>
              <a:gd name="connisteX177" fmla="*/ 7286625 w 8940800"/>
              <a:gd name="connsiteY177" fmla="*/ 0 h 3860800"/>
              <a:gd name="connisteX178" fmla="*/ 7353935 w 8940800"/>
              <a:gd name="connsiteY178" fmla="*/ 0 h 3860800"/>
              <a:gd name="connisteX179" fmla="*/ 7421880 w 8940800"/>
              <a:gd name="connsiteY179" fmla="*/ 0 h 3860800"/>
              <a:gd name="connisteX180" fmla="*/ 7489825 w 8940800"/>
              <a:gd name="connsiteY180" fmla="*/ 0 h 3860800"/>
              <a:gd name="connisteX181" fmla="*/ 7566660 w 8940800"/>
              <a:gd name="connsiteY181" fmla="*/ 0 h 3860800"/>
              <a:gd name="connisteX182" fmla="*/ 7634605 w 8940800"/>
              <a:gd name="connsiteY182" fmla="*/ 0 h 3860800"/>
              <a:gd name="connisteX183" fmla="*/ 7712075 w 8940800"/>
              <a:gd name="connsiteY183" fmla="*/ 0 h 3860800"/>
              <a:gd name="connisteX184" fmla="*/ 7973060 w 8940800"/>
              <a:gd name="connsiteY184" fmla="*/ 0 h 3860800"/>
              <a:gd name="connisteX185" fmla="*/ 8041005 w 8940800"/>
              <a:gd name="connsiteY185" fmla="*/ 0 h 3860800"/>
              <a:gd name="connisteX186" fmla="*/ 8108950 w 8940800"/>
              <a:gd name="connsiteY186" fmla="*/ 9525 h 3860800"/>
              <a:gd name="connisteX187" fmla="*/ 8186420 w 8940800"/>
              <a:gd name="connsiteY187" fmla="*/ 9525 h 3860800"/>
              <a:gd name="connisteX188" fmla="*/ 8253730 w 8940800"/>
              <a:gd name="connsiteY188" fmla="*/ 19050 h 3860800"/>
              <a:gd name="connisteX189" fmla="*/ 8321675 w 8940800"/>
              <a:gd name="connsiteY189" fmla="*/ 28575 h 3860800"/>
              <a:gd name="connisteX190" fmla="*/ 8389620 w 8940800"/>
              <a:gd name="connsiteY190" fmla="*/ 28575 h 3860800"/>
              <a:gd name="connisteX191" fmla="*/ 8456930 w 8940800"/>
              <a:gd name="connsiteY191" fmla="*/ 38100 h 3860800"/>
              <a:gd name="connisteX192" fmla="*/ 8524875 w 8940800"/>
              <a:gd name="connsiteY192" fmla="*/ 38100 h 3860800"/>
              <a:gd name="connisteX193" fmla="*/ 8602345 w 8940800"/>
              <a:gd name="connsiteY193" fmla="*/ 48260 h 3860800"/>
              <a:gd name="connisteX194" fmla="*/ 8670290 w 8940800"/>
              <a:gd name="connsiteY194" fmla="*/ 48260 h 3860800"/>
              <a:gd name="connisteX195" fmla="*/ 8737600 w 8940800"/>
              <a:gd name="connsiteY195" fmla="*/ 67310 h 3860800"/>
              <a:gd name="connisteX196" fmla="*/ 8805545 w 8940800"/>
              <a:gd name="connsiteY196" fmla="*/ 76835 h 3860800"/>
              <a:gd name="connisteX197" fmla="*/ 8873490 w 8940800"/>
              <a:gd name="connsiteY197" fmla="*/ 115570 h 3860800"/>
              <a:gd name="connisteX198" fmla="*/ 8940800 w 8940800"/>
              <a:gd name="connsiteY198" fmla="*/ 164465 h 3860800"/>
              <a:gd name="connisteX199" fmla="*/ 8766810 w 8940800"/>
              <a:gd name="connsiteY199" fmla="*/ 164465 h 3860800"/>
              <a:gd name="connisteX200" fmla="*/ 8940800 w 8940800"/>
              <a:gd name="connsiteY200" fmla="*/ 164465 h 3860800"/>
              <a:gd name="connisteX201" fmla="*/ 8824595 w 8940800"/>
              <a:gd name="connsiteY201" fmla="*/ 0 h 3860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</a:cxnLst>
            <a:rect l="l" t="t" r="r" b="b"/>
            <a:pathLst>
              <a:path w="8940800" h="3860800">
                <a:moveTo>
                  <a:pt x="29210" y="1799590"/>
                </a:moveTo>
                <a:lnTo>
                  <a:pt x="29210" y="1866900"/>
                </a:lnTo>
                <a:lnTo>
                  <a:pt x="29210" y="1934845"/>
                </a:lnTo>
                <a:lnTo>
                  <a:pt x="19685" y="2002790"/>
                </a:lnTo>
                <a:lnTo>
                  <a:pt x="19685" y="2070100"/>
                </a:lnTo>
                <a:lnTo>
                  <a:pt x="19685" y="2138045"/>
                </a:lnTo>
                <a:lnTo>
                  <a:pt x="10160" y="2205990"/>
                </a:lnTo>
                <a:lnTo>
                  <a:pt x="10160" y="2283460"/>
                </a:lnTo>
                <a:lnTo>
                  <a:pt x="0" y="2370455"/>
                </a:lnTo>
                <a:lnTo>
                  <a:pt x="0" y="2438400"/>
                </a:lnTo>
                <a:lnTo>
                  <a:pt x="0" y="2505710"/>
                </a:lnTo>
                <a:lnTo>
                  <a:pt x="0" y="2573655"/>
                </a:lnTo>
                <a:lnTo>
                  <a:pt x="0" y="2641600"/>
                </a:lnTo>
                <a:lnTo>
                  <a:pt x="0" y="2708910"/>
                </a:lnTo>
                <a:lnTo>
                  <a:pt x="0" y="2776855"/>
                </a:lnTo>
                <a:lnTo>
                  <a:pt x="10160" y="2844800"/>
                </a:lnTo>
                <a:lnTo>
                  <a:pt x="29210" y="2912110"/>
                </a:lnTo>
                <a:lnTo>
                  <a:pt x="38735" y="2980055"/>
                </a:lnTo>
                <a:lnTo>
                  <a:pt x="48260" y="3057525"/>
                </a:lnTo>
                <a:lnTo>
                  <a:pt x="58420" y="3124835"/>
                </a:lnTo>
                <a:lnTo>
                  <a:pt x="58420" y="3202305"/>
                </a:lnTo>
                <a:lnTo>
                  <a:pt x="58420" y="3270250"/>
                </a:lnTo>
                <a:lnTo>
                  <a:pt x="58420" y="3338195"/>
                </a:lnTo>
                <a:lnTo>
                  <a:pt x="58420" y="3405505"/>
                </a:lnTo>
                <a:lnTo>
                  <a:pt x="58420" y="3473450"/>
                </a:lnTo>
                <a:lnTo>
                  <a:pt x="58420" y="3541395"/>
                </a:lnTo>
                <a:lnTo>
                  <a:pt x="58420" y="3608705"/>
                </a:lnTo>
                <a:lnTo>
                  <a:pt x="67945" y="3676650"/>
                </a:lnTo>
                <a:lnTo>
                  <a:pt x="86995" y="3744595"/>
                </a:lnTo>
                <a:lnTo>
                  <a:pt x="145415" y="3811905"/>
                </a:lnTo>
                <a:lnTo>
                  <a:pt x="213360" y="3831590"/>
                </a:lnTo>
                <a:lnTo>
                  <a:pt x="280670" y="3841115"/>
                </a:lnTo>
                <a:lnTo>
                  <a:pt x="358140" y="3841115"/>
                </a:lnTo>
                <a:lnTo>
                  <a:pt x="426085" y="3841115"/>
                </a:lnTo>
                <a:lnTo>
                  <a:pt x="493395" y="3841115"/>
                </a:lnTo>
                <a:lnTo>
                  <a:pt x="561340" y="3841115"/>
                </a:lnTo>
                <a:lnTo>
                  <a:pt x="629285" y="3841115"/>
                </a:lnTo>
                <a:lnTo>
                  <a:pt x="696595" y="3841115"/>
                </a:lnTo>
                <a:lnTo>
                  <a:pt x="764540" y="3850640"/>
                </a:lnTo>
                <a:lnTo>
                  <a:pt x="832485" y="3850640"/>
                </a:lnTo>
                <a:lnTo>
                  <a:pt x="899795" y="3850640"/>
                </a:lnTo>
                <a:lnTo>
                  <a:pt x="967740" y="3850640"/>
                </a:lnTo>
                <a:lnTo>
                  <a:pt x="1035685" y="3850640"/>
                </a:lnTo>
                <a:lnTo>
                  <a:pt x="1102995" y="3850640"/>
                </a:lnTo>
                <a:lnTo>
                  <a:pt x="1170940" y="3850640"/>
                </a:lnTo>
                <a:lnTo>
                  <a:pt x="1238885" y="3850640"/>
                </a:lnTo>
                <a:lnTo>
                  <a:pt x="1306195" y="3860800"/>
                </a:lnTo>
                <a:lnTo>
                  <a:pt x="1383665" y="3860800"/>
                </a:lnTo>
                <a:lnTo>
                  <a:pt x="1461135" y="3860800"/>
                </a:lnTo>
                <a:lnTo>
                  <a:pt x="1529080" y="3860800"/>
                </a:lnTo>
                <a:lnTo>
                  <a:pt x="1597025" y="3860800"/>
                </a:lnTo>
                <a:lnTo>
                  <a:pt x="1664335" y="3860800"/>
                </a:lnTo>
                <a:lnTo>
                  <a:pt x="1732280" y="3860800"/>
                </a:lnTo>
                <a:lnTo>
                  <a:pt x="1800225" y="3860800"/>
                </a:lnTo>
                <a:lnTo>
                  <a:pt x="1867535" y="3860800"/>
                </a:lnTo>
                <a:lnTo>
                  <a:pt x="1935480" y="3860800"/>
                </a:lnTo>
                <a:lnTo>
                  <a:pt x="2012950" y="3860800"/>
                </a:lnTo>
                <a:lnTo>
                  <a:pt x="2080260" y="3860800"/>
                </a:lnTo>
                <a:lnTo>
                  <a:pt x="2148205" y="3860800"/>
                </a:lnTo>
                <a:lnTo>
                  <a:pt x="2225675" y="3860800"/>
                </a:lnTo>
                <a:lnTo>
                  <a:pt x="2293620" y="3860800"/>
                </a:lnTo>
                <a:lnTo>
                  <a:pt x="2371090" y="3860800"/>
                </a:lnTo>
                <a:lnTo>
                  <a:pt x="2438400" y="3860800"/>
                </a:lnTo>
                <a:lnTo>
                  <a:pt x="2515870" y="3860800"/>
                </a:lnTo>
                <a:lnTo>
                  <a:pt x="2583815" y="3860800"/>
                </a:lnTo>
                <a:lnTo>
                  <a:pt x="2651760" y="3860800"/>
                </a:lnTo>
                <a:lnTo>
                  <a:pt x="2719070" y="3860800"/>
                </a:lnTo>
                <a:lnTo>
                  <a:pt x="2796540" y="3860800"/>
                </a:lnTo>
                <a:lnTo>
                  <a:pt x="2864485" y="3860800"/>
                </a:lnTo>
                <a:lnTo>
                  <a:pt x="2931795" y="3860800"/>
                </a:lnTo>
                <a:lnTo>
                  <a:pt x="3009265" y="3860800"/>
                </a:lnTo>
                <a:lnTo>
                  <a:pt x="3077210" y="3860800"/>
                </a:lnTo>
                <a:lnTo>
                  <a:pt x="3145155" y="3860800"/>
                </a:lnTo>
                <a:lnTo>
                  <a:pt x="3212465" y="3860800"/>
                </a:lnTo>
                <a:lnTo>
                  <a:pt x="3289935" y="3860800"/>
                </a:lnTo>
                <a:lnTo>
                  <a:pt x="3357880" y="3860800"/>
                </a:lnTo>
                <a:lnTo>
                  <a:pt x="3425825" y="3860800"/>
                </a:lnTo>
                <a:lnTo>
                  <a:pt x="3493135" y="3860800"/>
                </a:lnTo>
                <a:lnTo>
                  <a:pt x="3561080" y="3860800"/>
                </a:lnTo>
                <a:lnTo>
                  <a:pt x="3638550" y="3860800"/>
                </a:lnTo>
                <a:lnTo>
                  <a:pt x="3705860" y="3860800"/>
                </a:lnTo>
                <a:lnTo>
                  <a:pt x="3773805" y="3860800"/>
                </a:lnTo>
                <a:lnTo>
                  <a:pt x="3841750" y="3860800"/>
                </a:lnTo>
                <a:lnTo>
                  <a:pt x="3909060" y="3860800"/>
                </a:lnTo>
                <a:lnTo>
                  <a:pt x="3977005" y="3860800"/>
                </a:lnTo>
                <a:lnTo>
                  <a:pt x="4054475" y="3860800"/>
                </a:lnTo>
                <a:lnTo>
                  <a:pt x="4122420" y="3860800"/>
                </a:lnTo>
                <a:lnTo>
                  <a:pt x="4189730" y="3860800"/>
                </a:lnTo>
                <a:lnTo>
                  <a:pt x="4257675" y="3860800"/>
                </a:lnTo>
                <a:lnTo>
                  <a:pt x="4325620" y="3860800"/>
                </a:lnTo>
                <a:lnTo>
                  <a:pt x="4392930" y="3860800"/>
                </a:lnTo>
                <a:lnTo>
                  <a:pt x="4460875" y="3860800"/>
                </a:lnTo>
                <a:lnTo>
                  <a:pt x="4528820" y="3850640"/>
                </a:lnTo>
                <a:lnTo>
                  <a:pt x="4596130" y="3841115"/>
                </a:lnTo>
                <a:lnTo>
                  <a:pt x="4673600" y="3831590"/>
                </a:lnTo>
                <a:lnTo>
                  <a:pt x="4741545" y="3822065"/>
                </a:lnTo>
                <a:lnTo>
                  <a:pt x="4809490" y="3811905"/>
                </a:lnTo>
                <a:lnTo>
                  <a:pt x="4876800" y="3802380"/>
                </a:lnTo>
                <a:lnTo>
                  <a:pt x="4944745" y="3802380"/>
                </a:lnTo>
                <a:lnTo>
                  <a:pt x="5022215" y="3792855"/>
                </a:lnTo>
                <a:lnTo>
                  <a:pt x="5090160" y="3792855"/>
                </a:lnTo>
                <a:lnTo>
                  <a:pt x="5157470" y="3783330"/>
                </a:lnTo>
                <a:lnTo>
                  <a:pt x="5225415" y="3763645"/>
                </a:lnTo>
                <a:lnTo>
                  <a:pt x="5293360" y="3744595"/>
                </a:lnTo>
                <a:lnTo>
                  <a:pt x="5360670" y="3734435"/>
                </a:lnTo>
                <a:lnTo>
                  <a:pt x="5428615" y="3705860"/>
                </a:lnTo>
                <a:lnTo>
                  <a:pt x="5496560" y="3686175"/>
                </a:lnTo>
                <a:lnTo>
                  <a:pt x="5563870" y="3628390"/>
                </a:lnTo>
                <a:lnTo>
                  <a:pt x="5631815" y="3580130"/>
                </a:lnTo>
                <a:lnTo>
                  <a:pt x="5680075" y="3512185"/>
                </a:lnTo>
                <a:lnTo>
                  <a:pt x="5689600" y="3444240"/>
                </a:lnTo>
                <a:lnTo>
                  <a:pt x="5689600" y="3376930"/>
                </a:lnTo>
                <a:lnTo>
                  <a:pt x="5699760" y="3308985"/>
                </a:lnTo>
                <a:lnTo>
                  <a:pt x="5709285" y="3241040"/>
                </a:lnTo>
                <a:lnTo>
                  <a:pt x="5709285" y="3173730"/>
                </a:lnTo>
                <a:lnTo>
                  <a:pt x="5709285" y="3105785"/>
                </a:lnTo>
                <a:lnTo>
                  <a:pt x="5709285" y="3037840"/>
                </a:lnTo>
                <a:lnTo>
                  <a:pt x="5709285" y="2970530"/>
                </a:lnTo>
                <a:lnTo>
                  <a:pt x="5709285" y="2902585"/>
                </a:lnTo>
                <a:lnTo>
                  <a:pt x="5699760" y="2834640"/>
                </a:lnTo>
                <a:lnTo>
                  <a:pt x="5699760" y="2767330"/>
                </a:lnTo>
                <a:lnTo>
                  <a:pt x="5699760" y="2699385"/>
                </a:lnTo>
                <a:lnTo>
                  <a:pt x="5689600" y="2631440"/>
                </a:lnTo>
                <a:lnTo>
                  <a:pt x="5689600" y="2564130"/>
                </a:lnTo>
                <a:lnTo>
                  <a:pt x="5670550" y="2496185"/>
                </a:lnTo>
                <a:lnTo>
                  <a:pt x="5670550" y="2418715"/>
                </a:lnTo>
                <a:lnTo>
                  <a:pt x="5661025" y="2350770"/>
                </a:lnTo>
                <a:lnTo>
                  <a:pt x="5650865" y="2283460"/>
                </a:lnTo>
                <a:lnTo>
                  <a:pt x="5631815" y="2215515"/>
                </a:lnTo>
                <a:lnTo>
                  <a:pt x="5631815" y="2147570"/>
                </a:lnTo>
                <a:lnTo>
                  <a:pt x="5631815" y="2070100"/>
                </a:lnTo>
                <a:lnTo>
                  <a:pt x="5631815" y="2002790"/>
                </a:lnTo>
                <a:lnTo>
                  <a:pt x="5622290" y="1934845"/>
                </a:lnTo>
                <a:lnTo>
                  <a:pt x="5622290" y="1866900"/>
                </a:lnTo>
                <a:lnTo>
                  <a:pt x="5622290" y="1799590"/>
                </a:lnTo>
                <a:lnTo>
                  <a:pt x="5622290" y="1731645"/>
                </a:lnTo>
                <a:lnTo>
                  <a:pt x="5612130" y="1663700"/>
                </a:lnTo>
                <a:lnTo>
                  <a:pt x="5612130" y="1596390"/>
                </a:lnTo>
                <a:lnTo>
                  <a:pt x="5612130" y="1528445"/>
                </a:lnTo>
                <a:lnTo>
                  <a:pt x="5670550" y="1460500"/>
                </a:lnTo>
                <a:lnTo>
                  <a:pt x="5737860" y="1422400"/>
                </a:lnTo>
                <a:lnTo>
                  <a:pt x="5805805" y="1393190"/>
                </a:lnTo>
                <a:lnTo>
                  <a:pt x="5883275" y="1363980"/>
                </a:lnTo>
                <a:lnTo>
                  <a:pt x="5951220" y="1344930"/>
                </a:lnTo>
                <a:lnTo>
                  <a:pt x="6018530" y="1325245"/>
                </a:lnTo>
                <a:lnTo>
                  <a:pt x="6096000" y="1306195"/>
                </a:lnTo>
                <a:lnTo>
                  <a:pt x="6163945" y="1276985"/>
                </a:lnTo>
                <a:lnTo>
                  <a:pt x="6231890" y="1257300"/>
                </a:lnTo>
                <a:lnTo>
                  <a:pt x="6337935" y="1170305"/>
                </a:lnTo>
                <a:lnTo>
                  <a:pt x="6337935" y="1102995"/>
                </a:lnTo>
                <a:lnTo>
                  <a:pt x="6337935" y="1035050"/>
                </a:lnTo>
                <a:lnTo>
                  <a:pt x="6337935" y="967105"/>
                </a:lnTo>
                <a:lnTo>
                  <a:pt x="6337935" y="899795"/>
                </a:lnTo>
                <a:lnTo>
                  <a:pt x="6347460" y="831850"/>
                </a:lnTo>
                <a:lnTo>
                  <a:pt x="6357620" y="763905"/>
                </a:lnTo>
                <a:lnTo>
                  <a:pt x="6357620" y="696595"/>
                </a:lnTo>
                <a:lnTo>
                  <a:pt x="6357620" y="628650"/>
                </a:lnTo>
                <a:lnTo>
                  <a:pt x="6357620" y="560705"/>
                </a:lnTo>
                <a:lnTo>
                  <a:pt x="6357620" y="493395"/>
                </a:lnTo>
                <a:lnTo>
                  <a:pt x="6357620" y="425450"/>
                </a:lnTo>
                <a:lnTo>
                  <a:pt x="6357620" y="357505"/>
                </a:lnTo>
                <a:lnTo>
                  <a:pt x="6357620" y="290195"/>
                </a:lnTo>
                <a:lnTo>
                  <a:pt x="6357620" y="222250"/>
                </a:lnTo>
                <a:lnTo>
                  <a:pt x="6357620" y="154305"/>
                </a:lnTo>
                <a:lnTo>
                  <a:pt x="6376670" y="76835"/>
                </a:lnTo>
                <a:lnTo>
                  <a:pt x="6444615" y="38100"/>
                </a:lnTo>
                <a:lnTo>
                  <a:pt x="6512560" y="19050"/>
                </a:lnTo>
                <a:lnTo>
                  <a:pt x="6579870" y="0"/>
                </a:lnTo>
                <a:lnTo>
                  <a:pt x="6647815" y="0"/>
                </a:lnTo>
                <a:lnTo>
                  <a:pt x="6715760" y="0"/>
                </a:lnTo>
                <a:lnTo>
                  <a:pt x="6783070" y="0"/>
                </a:lnTo>
                <a:lnTo>
                  <a:pt x="6860540" y="0"/>
                </a:lnTo>
                <a:lnTo>
                  <a:pt x="6938010" y="0"/>
                </a:lnTo>
                <a:lnTo>
                  <a:pt x="7005955" y="0"/>
                </a:lnTo>
                <a:lnTo>
                  <a:pt x="7073265" y="0"/>
                </a:lnTo>
                <a:lnTo>
                  <a:pt x="7141210" y="0"/>
                </a:lnTo>
                <a:lnTo>
                  <a:pt x="7218680" y="0"/>
                </a:lnTo>
                <a:lnTo>
                  <a:pt x="7286625" y="0"/>
                </a:lnTo>
                <a:lnTo>
                  <a:pt x="7353935" y="0"/>
                </a:lnTo>
                <a:lnTo>
                  <a:pt x="7421880" y="0"/>
                </a:lnTo>
                <a:lnTo>
                  <a:pt x="7489825" y="0"/>
                </a:lnTo>
                <a:lnTo>
                  <a:pt x="7566660" y="0"/>
                </a:lnTo>
                <a:lnTo>
                  <a:pt x="7634605" y="0"/>
                </a:lnTo>
                <a:lnTo>
                  <a:pt x="7712075" y="0"/>
                </a:lnTo>
                <a:lnTo>
                  <a:pt x="7973060" y="0"/>
                </a:lnTo>
                <a:lnTo>
                  <a:pt x="8041005" y="0"/>
                </a:lnTo>
                <a:lnTo>
                  <a:pt x="8108950" y="9525"/>
                </a:lnTo>
                <a:lnTo>
                  <a:pt x="8186420" y="9525"/>
                </a:lnTo>
                <a:lnTo>
                  <a:pt x="8253730" y="19050"/>
                </a:lnTo>
                <a:lnTo>
                  <a:pt x="8321675" y="28575"/>
                </a:lnTo>
                <a:lnTo>
                  <a:pt x="8389620" y="28575"/>
                </a:lnTo>
                <a:lnTo>
                  <a:pt x="8456930" y="38100"/>
                </a:lnTo>
                <a:lnTo>
                  <a:pt x="8524875" y="38100"/>
                </a:lnTo>
                <a:lnTo>
                  <a:pt x="8602345" y="48260"/>
                </a:lnTo>
                <a:lnTo>
                  <a:pt x="8670290" y="48260"/>
                </a:lnTo>
                <a:lnTo>
                  <a:pt x="8737600" y="67310"/>
                </a:lnTo>
                <a:lnTo>
                  <a:pt x="8805545" y="76835"/>
                </a:lnTo>
                <a:lnTo>
                  <a:pt x="8873490" y="115570"/>
                </a:lnTo>
                <a:lnTo>
                  <a:pt x="8940800" y="164465"/>
                </a:lnTo>
                <a:lnTo>
                  <a:pt x="8766810" y="164465"/>
                </a:lnTo>
                <a:lnTo>
                  <a:pt x="8940800" y="164465"/>
                </a:lnTo>
                <a:lnTo>
                  <a:pt x="8824595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580390" y="52006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能量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回馈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4" grpId="1" bldLvl="0" animBg="1"/>
      <p:bldP spid="6" grpId="1" bldLvl="0" animBg="1"/>
      <p:bldP spid="7" grpId="1" bldLvl="0" animBg="1"/>
      <p:bldP spid="8" grpId="1" bldLvl="0" animBg="1"/>
      <p:bldP spid="9" grpId="1" bldLvl="0" animBg="1"/>
      <p:bldP spid="10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888086" y="1160233"/>
            <a:ext cx="5125859" cy="509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4" name="文本框 13"/>
          <p:cNvSpPr txBox="1"/>
          <p:nvPr/>
        </p:nvSpPr>
        <p:spPr>
          <a:xfrm>
            <a:off x="7911468" y="630343"/>
            <a:ext cx="3923679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1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三相交流同步电机</a:t>
            </a:r>
            <a:endParaRPr lang="zh-CN" altLang="en-US" sz="321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4875665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21650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84773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38789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13258" y="1691824"/>
            <a:ext cx="5468529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13258" y="5676209"/>
            <a:ext cx="5408392" cy="453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875665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84773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00956" y="3300215"/>
            <a:ext cx="1091550" cy="170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05763" y="3557785"/>
            <a:ext cx="565064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1013460" y="1691640"/>
            <a:ext cx="11430" cy="16300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1013258" y="3557785"/>
            <a:ext cx="567" cy="212296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69455" y="3168027"/>
            <a:ext cx="948582" cy="3404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232667" y="3557785"/>
            <a:ext cx="4278830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32667" y="171735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59899" y="525127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232667" y="304264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9000748" y="1828552"/>
            <a:ext cx="1188564" cy="830576"/>
            <a:chOff x="8931" y="2565"/>
            <a:chExt cx="2095" cy="1464"/>
          </a:xfrm>
        </p:grpSpPr>
        <p:sp>
          <p:nvSpPr>
            <p:cNvPr id="61" name="椭圆 6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2" name="椭圆 6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8" name="椭圆 67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70" name="组合 69"/>
          <p:cNvGrpSpPr/>
          <p:nvPr/>
        </p:nvGrpSpPr>
        <p:grpSpPr>
          <a:xfrm rot="8100000">
            <a:off x="10542761" y="3907830"/>
            <a:ext cx="1188564" cy="830576"/>
            <a:chOff x="8931" y="2565"/>
            <a:chExt cx="2095" cy="1464"/>
          </a:xfrm>
        </p:grpSpPr>
        <p:sp>
          <p:nvSpPr>
            <p:cNvPr id="73" name="椭圆 7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5" name="椭圆 74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6" name="椭圆 75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8" name="椭圆 77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80" name="组合 79"/>
          <p:cNvGrpSpPr/>
          <p:nvPr/>
        </p:nvGrpSpPr>
        <p:grpSpPr>
          <a:xfrm rot="2400000">
            <a:off x="7808780" y="4114339"/>
            <a:ext cx="1188564" cy="830576"/>
            <a:chOff x="8931" y="2565"/>
            <a:chExt cx="2095" cy="1464"/>
          </a:xfrm>
        </p:grpSpPr>
        <p:sp>
          <p:nvSpPr>
            <p:cNvPr id="81" name="椭圆 8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2" name="椭圆 8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3" name="椭圆 8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4" name="椭圆 8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5" name="椭圆 8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6" name="椭圆 8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7" name="椭圆 86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cxnSp>
        <p:nvCxnSpPr>
          <p:cNvPr id="89" name="直接连接符 88"/>
          <p:cNvCxnSpPr/>
          <p:nvPr/>
        </p:nvCxnSpPr>
        <p:spPr>
          <a:xfrm>
            <a:off x="7299882" y="1857127"/>
            <a:ext cx="2316423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7275830" y="5699760"/>
            <a:ext cx="4160520" cy="1206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11398092" y="4588630"/>
            <a:ext cx="9077" cy="109211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7253928" y="4072356"/>
            <a:ext cx="0" cy="167250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875665" y="4047394"/>
            <a:ext cx="2378263" cy="249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7511497" y="4815355"/>
            <a:ext cx="64335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7511497" y="3557785"/>
            <a:ext cx="0" cy="12861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V="1">
            <a:off x="8860617" y="4538168"/>
            <a:ext cx="1698597" cy="1985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075398" y="2556649"/>
            <a:ext cx="44989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10534818" y="2528074"/>
            <a:ext cx="18155" cy="2035026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356466" y="2979672"/>
            <a:ext cx="596268" cy="1126725"/>
            <a:chOff x="1990" y="2579"/>
            <a:chExt cx="928" cy="1756"/>
          </a:xfrm>
        </p:grpSpPr>
        <p:sp>
          <p:nvSpPr>
            <p:cNvPr id="21" name="立方体 20"/>
            <p:cNvSpPr/>
            <p:nvPr/>
          </p:nvSpPr>
          <p:spPr>
            <a:xfrm>
              <a:off x="1990" y="3363"/>
              <a:ext cx="929" cy="973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N</a:t>
              </a:r>
              <a:endParaRPr lang="en-US" altLang="zh-CN" sz="3215"/>
            </a:p>
          </p:txBody>
        </p:sp>
        <p:sp>
          <p:nvSpPr>
            <p:cNvPr id="22" name="立方体 21"/>
            <p:cNvSpPr/>
            <p:nvPr/>
          </p:nvSpPr>
          <p:spPr>
            <a:xfrm>
              <a:off x="1990" y="2579"/>
              <a:ext cx="929" cy="1002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S</a:t>
              </a:r>
              <a:endParaRPr lang="en-US" altLang="zh-CN" sz="3215"/>
            </a:p>
          </p:txBody>
        </p:sp>
      </p:grpSp>
      <p:cxnSp>
        <p:nvCxnSpPr>
          <p:cNvPr id="25" name="直接连接符 24"/>
          <p:cNvCxnSpPr>
            <a:stCxn id="22" idx="3"/>
          </p:cNvCxnSpPr>
          <p:nvPr/>
        </p:nvCxnSpPr>
        <p:spPr>
          <a:xfrm flipH="1">
            <a:off x="8991104" y="3622461"/>
            <a:ext cx="589460" cy="2379965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8761901" y="5913354"/>
            <a:ext cx="449896" cy="257569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69" name="矩形 68"/>
          <p:cNvSpPr/>
          <p:nvPr/>
        </p:nvSpPr>
        <p:spPr>
          <a:xfrm>
            <a:off x="8498091" y="5809532"/>
            <a:ext cx="171335" cy="4810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72" name="直接连接符 71"/>
          <p:cNvCxnSpPr/>
          <p:nvPr/>
        </p:nvCxnSpPr>
        <p:spPr>
          <a:xfrm>
            <a:off x="6996358" y="6066534"/>
            <a:ext cx="1480173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/>
        </p:nvSpPr>
        <p:spPr>
          <a:xfrm>
            <a:off x="9270867" y="5838595"/>
            <a:ext cx="2165513" cy="422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旋变传感器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6409736" y="2141720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6409736" y="3042646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6397254" y="436169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6397254" y="526262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4851837" y="212753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4851837" y="302846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4851837" y="4361129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4851837" y="5262055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3247985" y="436169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3247985" y="526262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3312094" y="2167817"/>
            <a:ext cx="506062" cy="899791"/>
            <a:chOff x="5838" y="3177"/>
            <a:chExt cx="892" cy="1586"/>
          </a:xfrm>
        </p:grpSpPr>
        <p:sp>
          <p:nvSpPr>
            <p:cNvPr id="143" name="流程图: 摘录 142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直接连接符 145"/>
          <p:cNvCxnSpPr/>
          <p:nvPr/>
        </p:nvCxnSpPr>
        <p:spPr>
          <a:xfrm>
            <a:off x="3247985" y="2167250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3247985" y="3068176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18037" y="1828552"/>
            <a:ext cx="0" cy="134287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组合 149"/>
          <p:cNvGrpSpPr/>
          <p:nvPr/>
        </p:nvGrpSpPr>
        <p:grpSpPr>
          <a:xfrm>
            <a:off x="4939774" y="2142287"/>
            <a:ext cx="506062" cy="899791"/>
            <a:chOff x="5838" y="3177"/>
            <a:chExt cx="892" cy="1586"/>
          </a:xfrm>
        </p:grpSpPr>
        <p:sp>
          <p:nvSpPr>
            <p:cNvPr id="151" name="流程图: 摘录 150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组合 153"/>
          <p:cNvGrpSpPr/>
          <p:nvPr/>
        </p:nvGrpSpPr>
        <p:grpSpPr>
          <a:xfrm>
            <a:off x="6481787" y="2142287"/>
            <a:ext cx="506062" cy="899791"/>
            <a:chOff x="5838" y="3177"/>
            <a:chExt cx="892" cy="1586"/>
          </a:xfrm>
        </p:grpSpPr>
        <p:sp>
          <p:nvSpPr>
            <p:cNvPr id="155" name="流程图: 摘录 154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6481787" y="4376447"/>
            <a:ext cx="506062" cy="899791"/>
            <a:chOff x="5838" y="3177"/>
            <a:chExt cx="892" cy="1586"/>
          </a:xfrm>
        </p:grpSpPr>
        <p:sp>
          <p:nvSpPr>
            <p:cNvPr id="159" name="流程图: 摘录 158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60" name="直接连接符 159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939774" y="4361129"/>
            <a:ext cx="506062" cy="900358"/>
            <a:chOff x="5838" y="3064"/>
            <a:chExt cx="892" cy="1587"/>
          </a:xfrm>
        </p:grpSpPr>
        <p:sp>
          <p:nvSpPr>
            <p:cNvPr id="164" name="流程图: 摘录 163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65" name="直接连接符 164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V="1">
              <a:off x="6292" y="3064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3312094" y="4361129"/>
            <a:ext cx="506062" cy="900358"/>
            <a:chOff x="5838" y="3064"/>
            <a:chExt cx="892" cy="1587"/>
          </a:xfrm>
        </p:grpSpPr>
        <p:sp>
          <p:nvSpPr>
            <p:cNvPr id="169" name="流程图: 摘录 168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V="1">
              <a:off x="6292" y="3064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文本框 171"/>
          <p:cNvSpPr txBox="1"/>
          <p:nvPr/>
        </p:nvSpPr>
        <p:spPr>
          <a:xfrm>
            <a:off x="7404839" y="2774297"/>
            <a:ext cx="85724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电流传感器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7231802" y="3017116"/>
            <a:ext cx="68080" cy="376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74" name="椭圆 173"/>
          <p:cNvSpPr/>
          <p:nvPr/>
        </p:nvSpPr>
        <p:spPr>
          <a:xfrm>
            <a:off x="7318037" y="3482897"/>
            <a:ext cx="79427" cy="3625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175" name="直接连接符 174"/>
          <p:cNvCxnSpPr/>
          <p:nvPr/>
        </p:nvCxnSpPr>
        <p:spPr>
          <a:xfrm>
            <a:off x="6996358" y="3750678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6941894" y="3307591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487420" y="657860"/>
            <a:ext cx="2331085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电机控制</a:t>
            </a:r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器</a:t>
            </a:r>
            <a:endParaRPr lang="zh-CN" altLang="en-US" sz="2860" b="1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80390" y="52006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能量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回馈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bldLvl="0" animBg="1"/>
      <p:bldP spid="69" grpId="1" bldLvl="0" animBg="1"/>
      <p:bldP spid="69" grpId="2" bldLvl="0" animBg="1"/>
      <p:bldP spid="173" grpId="1" bldLvl="0" animBg="1"/>
      <p:bldP spid="174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888086" y="1160233"/>
            <a:ext cx="5125859" cy="509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4" name="文本框 13"/>
          <p:cNvSpPr txBox="1"/>
          <p:nvPr/>
        </p:nvSpPr>
        <p:spPr>
          <a:xfrm>
            <a:off x="7911468" y="630343"/>
            <a:ext cx="3923679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1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三相交流同步电机</a:t>
            </a:r>
            <a:endParaRPr lang="zh-CN" altLang="en-US" sz="321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4875665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21650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84773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38789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13258" y="1691824"/>
            <a:ext cx="5468529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13258" y="5676209"/>
            <a:ext cx="5408392" cy="453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875665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84773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00956" y="3300215"/>
            <a:ext cx="1091550" cy="170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05763" y="3557785"/>
            <a:ext cx="565064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1013460" y="1691640"/>
            <a:ext cx="1905" cy="15919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1013258" y="3557785"/>
            <a:ext cx="567" cy="212296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69455" y="3168027"/>
            <a:ext cx="948582" cy="3404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232667" y="3557785"/>
            <a:ext cx="4278830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32667" y="171735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59899" y="525127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232667" y="304264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9000748" y="1828552"/>
            <a:ext cx="1188564" cy="830576"/>
            <a:chOff x="8931" y="2565"/>
            <a:chExt cx="2095" cy="1464"/>
          </a:xfrm>
        </p:grpSpPr>
        <p:sp>
          <p:nvSpPr>
            <p:cNvPr id="61" name="椭圆 6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2" name="椭圆 6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8" name="椭圆 67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70" name="组合 69"/>
          <p:cNvGrpSpPr/>
          <p:nvPr/>
        </p:nvGrpSpPr>
        <p:grpSpPr>
          <a:xfrm rot="8100000">
            <a:off x="10542761" y="3907830"/>
            <a:ext cx="1188564" cy="830576"/>
            <a:chOff x="8931" y="2565"/>
            <a:chExt cx="2095" cy="1464"/>
          </a:xfrm>
        </p:grpSpPr>
        <p:sp>
          <p:nvSpPr>
            <p:cNvPr id="73" name="椭圆 7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5" name="椭圆 74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6" name="椭圆 75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8" name="椭圆 77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80" name="组合 79"/>
          <p:cNvGrpSpPr/>
          <p:nvPr/>
        </p:nvGrpSpPr>
        <p:grpSpPr>
          <a:xfrm rot="2400000">
            <a:off x="7808780" y="4114339"/>
            <a:ext cx="1188564" cy="830576"/>
            <a:chOff x="8931" y="2565"/>
            <a:chExt cx="2095" cy="1464"/>
          </a:xfrm>
        </p:grpSpPr>
        <p:sp>
          <p:nvSpPr>
            <p:cNvPr id="81" name="椭圆 8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2" name="椭圆 8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3" name="椭圆 8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4" name="椭圆 8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5" name="椭圆 8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6" name="椭圆 8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7" name="椭圆 86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cxnSp>
        <p:nvCxnSpPr>
          <p:cNvPr id="89" name="直接连接符 88"/>
          <p:cNvCxnSpPr/>
          <p:nvPr/>
        </p:nvCxnSpPr>
        <p:spPr>
          <a:xfrm>
            <a:off x="7299882" y="1847602"/>
            <a:ext cx="2316423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7256145" y="5709285"/>
            <a:ext cx="4180205" cy="254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11398092" y="4588630"/>
            <a:ext cx="9077" cy="109211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7253928" y="4072356"/>
            <a:ext cx="0" cy="167250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875665" y="4047394"/>
            <a:ext cx="2378263" cy="249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7511497" y="4815355"/>
            <a:ext cx="64335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7511497" y="3557785"/>
            <a:ext cx="0" cy="12861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endCxn id="79" idx="6"/>
          </p:cNvCxnSpPr>
          <p:nvPr/>
        </p:nvCxnSpPr>
        <p:spPr>
          <a:xfrm flipV="1">
            <a:off x="8872220" y="4585970"/>
            <a:ext cx="1687195" cy="381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084923" y="2566174"/>
            <a:ext cx="44989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10515768" y="2547124"/>
            <a:ext cx="18155" cy="2035026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356466" y="2979672"/>
            <a:ext cx="596268" cy="1126725"/>
            <a:chOff x="1990" y="2579"/>
            <a:chExt cx="928" cy="1756"/>
          </a:xfrm>
        </p:grpSpPr>
        <p:sp>
          <p:nvSpPr>
            <p:cNvPr id="21" name="立方体 20"/>
            <p:cNvSpPr/>
            <p:nvPr/>
          </p:nvSpPr>
          <p:spPr>
            <a:xfrm>
              <a:off x="1990" y="3363"/>
              <a:ext cx="929" cy="973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N</a:t>
              </a:r>
              <a:endParaRPr lang="en-US" altLang="zh-CN" sz="3215"/>
            </a:p>
          </p:txBody>
        </p:sp>
        <p:sp>
          <p:nvSpPr>
            <p:cNvPr id="22" name="立方体 21"/>
            <p:cNvSpPr/>
            <p:nvPr/>
          </p:nvSpPr>
          <p:spPr>
            <a:xfrm>
              <a:off x="1990" y="2579"/>
              <a:ext cx="929" cy="1002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S</a:t>
              </a:r>
              <a:endParaRPr lang="en-US" altLang="zh-CN" sz="3215"/>
            </a:p>
          </p:txBody>
        </p:sp>
      </p:grpSp>
      <p:cxnSp>
        <p:nvCxnSpPr>
          <p:cNvPr id="25" name="直接连接符 24"/>
          <p:cNvCxnSpPr>
            <a:stCxn id="22" idx="3"/>
          </p:cNvCxnSpPr>
          <p:nvPr/>
        </p:nvCxnSpPr>
        <p:spPr>
          <a:xfrm flipH="1">
            <a:off x="8991104" y="3622461"/>
            <a:ext cx="589460" cy="2379965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8761901" y="5913354"/>
            <a:ext cx="449896" cy="257569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69" name="矩形 68"/>
          <p:cNvSpPr/>
          <p:nvPr/>
        </p:nvSpPr>
        <p:spPr>
          <a:xfrm>
            <a:off x="8498091" y="5809532"/>
            <a:ext cx="171335" cy="4810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72" name="直接连接符 71"/>
          <p:cNvCxnSpPr/>
          <p:nvPr/>
        </p:nvCxnSpPr>
        <p:spPr>
          <a:xfrm>
            <a:off x="6996358" y="6066534"/>
            <a:ext cx="1480173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/>
        </p:nvSpPr>
        <p:spPr>
          <a:xfrm>
            <a:off x="9270232" y="5839230"/>
            <a:ext cx="2165513" cy="422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旋变传感器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6409736" y="2141720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6409736" y="3042646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6397254" y="436169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6397254" y="526262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4851837" y="212753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4851837" y="302846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4851837" y="4361129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4851837" y="5262055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3247985" y="4361697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3247985" y="5262622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3312094" y="2167817"/>
            <a:ext cx="506062" cy="899791"/>
            <a:chOff x="5838" y="3177"/>
            <a:chExt cx="892" cy="1586"/>
          </a:xfrm>
        </p:grpSpPr>
        <p:sp>
          <p:nvSpPr>
            <p:cNvPr id="143" name="流程图: 摘录 142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直接连接符 145"/>
          <p:cNvCxnSpPr/>
          <p:nvPr/>
        </p:nvCxnSpPr>
        <p:spPr>
          <a:xfrm>
            <a:off x="3247985" y="2167250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3247985" y="3068176"/>
            <a:ext cx="32167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18037" y="1828552"/>
            <a:ext cx="0" cy="134287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组合 149"/>
          <p:cNvGrpSpPr/>
          <p:nvPr/>
        </p:nvGrpSpPr>
        <p:grpSpPr>
          <a:xfrm>
            <a:off x="4939774" y="2142287"/>
            <a:ext cx="506062" cy="899791"/>
            <a:chOff x="5838" y="3177"/>
            <a:chExt cx="892" cy="1586"/>
          </a:xfrm>
        </p:grpSpPr>
        <p:sp>
          <p:nvSpPr>
            <p:cNvPr id="151" name="流程图: 摘录 150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组合 153"/>
          <p:cNvGrpSpPr/>
          <p:nvPr/>
        </p:nvGrpSpPr>
        <p:grpSpPr>
          <a:xfrm>
            <a:off x="6481787" y="2142287"/>
            <a:ext cx="506062" cy="899791"/>
            <a:chOff x="5838" y="3177"/>
            <a:chExt cx="892" cy="1586"/>
          </a:xfrm>
        </p:grpSpPr>
        <p:sp>
          <p:nvSpPr>
            <p:cNvPr id="155" name="流程图: 摘录 154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6481787" y="4376447"/>
            <a:ext cx="506062" cy="899791"/>
            <a:chOff x="5838" y="3177"/>
            <a:chExt cx="892" cy="1586"/>
          </a:xfrm>
        </p:grpSpPr>
        <p:sp>
          <p:nvSpPr>
            <p:cNvPr id="159" name="流程图: 摘录 158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60" name="直接连接符 159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V="1">
              <a:off x="6292" y="3177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939774" y="4361129"/>
            <a:ext cx="506062" cy="900358"/>
            <a:chOff x="5838" y="3064"/>
            <a:chExt cx="892" cy="1587"/>
          </a:xfrm>
        </p:grpSpPr>
        <p:sp>
          <p:nvSpPr>
            <p:cNvPr id="164" name="流程图: 摘录 163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65" name="直接连接符 164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V="1">
              <a:off x="6292" y="3064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3312094" y="4361129"/>
            <a:ext cx="506062" cy="900358"/>
            <a:chOff x="5838" y="3064"/>
            <a:chExt cx="892" cy="1587"/>
          </a:xfrm>
        </p:grpSpPr>
        <p:sp>
          <p:nvSpPr>
            <p:cNvPr id="169" name="流程图: 摘录 168"/>
            <p:cNvSpPr/>
            <p:nvPr/>
          </p:nvSpPr>
          <p:spPr>
            <a:xfrm>
              <a:off x="5838" y="3634"/>
              <a:ext cx="892" cy="622"/>
            </a:xfrm>
            <a:prstGeom prst="flowChartExtra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5892" y="3646"/>
              <a:ext cx="75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V="1">
              <a:off x="6292" y="3064"/>
              <a:ext cx="0" cy="1587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492148" y="2142287"/>
            <a:ext cx="383518" cy="900358"/>
            <a:chOff x="7918" y="3132"/>
            <a:chExt cx="676" cy="1587"/>
          </a:xfrm>
        </p:grpSpPr>
        <p:sp>
          <p:nvSpPr>
            <p:cNvPr id="26" name="矩形 25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4455271" y="4325387"/>
            <a:ext cx="383518" cy="900358"/>
            <a:chOff x="7853" y="6980"/>
            <a:chExt cx="676" cy="1587"/>
          </a:xfrm>
        </p:grpSpPr>
        <p:sp>
          <p:nvSpPr>
            <p:cNvPr id="29" name="矩形 2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6038132" y="2142287"/>
            <a:ext cx="383518" cy="900358"/>
            <a:chOff x="10643" y="3132"/>
            <a:chExt cx="676" cy="1587"/>
          </a:xfrm>
        </p:grpSpPr>
        <p:sp>
          <p:nvSpPr>
            <p:cNvPr id="32" name="矩形 31"/>
            <p:cNvSpPr/>
            <p:nvPr/>
          </p:nvSpPr>
          <p:spPr>
            <a:xfrm>
              <a:off x="10643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0857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0857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001255" y="4325387"/>
            <a:ext cx="383518" cy="900358"/>
            <a:chOff x="10578" y="6980"/>
            <a:chExt cx="676" cy="1587"/>
          </a:xfrm>
        </p:grpSpPr>
        <p:sp>
          <p:nvSpPr>
            <p:cNvPr id="35" name="矩形 34"/>
            <p:cNvSpPr/>
            <p:nvPr/>
          </p:nvSpPr>
          <p:spPr>
            <a:xfrm>
              <a:off x="10578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0792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10792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5178054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90087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05256" y="4119445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78054" y="4201141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9150" y="2167817"/>
            <a:ext cx="383518" cy="900358"/>
            <a:chOff x="7918" y="3132"/>
            <a:chExt cx="676" cy="1587"/>
          </a:xfrm>
        </p:grpSpPr>
        <p:sp>
          <p:nvSpPr>
            <p:cNvPr id="3" name="矩形 2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854256" y="4387794"/>
            <a:ext cx="383518" cy="900358"/>
            <a:chOff x="7853" y="6980"/>
            <a:chExt cx="676" cy="1587"/>
          </a:xfrm>
        </p:grpSpPr>
        <p:sp>
          <p:nvSpPr>
            <p:cNvPr id="9" name="矩形 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1947089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47089" y="4169938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31802" y="3017116"/>
            <a:ext cx="68080" cy="376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5" name="椭圆 14"/>
          <p:cNvSpPr/>
          <p:nvPr/>
        </p:nvSpPr>
        <p:spPr>
          <a:xfrm>
            <a:off x="7318037" y="3482897"/>
            <a:ext cx="79427" cy="3625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17" name="直接连接符 16"/>
          <p:cNvCxnSpPr/>
          <p:nvPr/>
        </p:nvCxnSpPr>
        <p:spPr>
          <a:xfrm>
            <a:off x="6996358" y="3750678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6941894" y="3307591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文本框 171"/>
          <p:cNvSpPr txBox="1"/>
          <p:nvPr/>
        </p:nvSpPr>
        <p:spPr>
          <a:xfrm>
            <a:off x="7404839" y="2554739"/>
            <a:ext cx="85724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电流传感器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487420" y="657860"/>
            <a:ext cx="2331085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电机控制</a:t>
            </a:r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器</a:t>
            </a:r>
            <a:endParaRPr lang="zh-CN" altLang="en-US" sz="2860" b="1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0390" y="520065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电机控制器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原理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64285" y="2849245"/>
            <a:ext cx="865505" cy="867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电</a:t>
            </a:r>
            <a:r>
              <a:rPr lang="zh-CN" altLang="en-US" sz="1200"/>
              <a:t>动机</a:t>
            </a:r>
            <a:endParaRPr lang="zh-CN" altLang="en-US" sz="1200"/>
          </a:p>
        </p:txBody>
      </p:sp>
      <p:sp>
        <p:nvSpPr>
          <p:cNvPr id="3" name="矩形 2"/>
          <p:cNvSpPr/>
          <p:nvPr/>
        </p:nvSpPr>
        <p:spPr>
          <a:xfrm>
            <a:off x="2329180" y="2921000"/>
            <a:ext cx="805815" cy="724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定速齿轮</a:t>
            </a:r>
            <a:endParaRPr lang="zh-CN" altLang="en-US" sz="1200"/>
          </a:p>
        </p:txBody>
      </p:sp>
      <p:sp>
        <p:nvSpPr>
          <p:cNvPr id="4" name="矩形 3"/>
          <p:cNvSpPr/>
          <p:nvPr/>
        </p:nvSpPr>
        <p:spPr>
          <a:xfrm>
            <a:off x="3334385" y="2690495"/>
            <a:ext cx="1631315" cy="1190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差速器</a:t>
            </a:r>
            <a:endParaRPr lang="zh-CN" altLang="en-US" sz="1200"/>
          </a:p>
        </p:txBody>
      </p:sp>
      <p:sp>
        <p:nvSpPr>
          <p:cNvPr id="5" name="流程图: 终止 4"/>
          <p:cNvSpPr/>
          <p:nvPr/>
        </p:nvSpPr>
        <p:spPr>
          <a:xfrm>
            <a:off x="3505200" y="1925320"/>
            <a:ext cx="1341755" cy="3022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车轮</a:t>
            </a:r>
            <a:endParaRPr lang="zh-CN" altLang="en-US" sz="1200"/>
          </a:p>
        </p:txBody>
      </p:sp>
      <p:sp>
        <p:nvSpPr>
          <p:cNvPr id="6" name="流程图: 终止 5"/>
          <p:cNvSpPr/>
          <p:nvPr/>
        </p:nvSpPr>
        <p:spPr>
          <a:xfrm>
            <a:off x="3505200" y="4339590"/>
            <a:ext cx="1341755" cy="3022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车轮</a:t>
            </a:r>
            <a:endParaRPr lang="zh-CN" altLang="en-US" sz="1200"/>
          </a:p>
        </p:txBody>
      </p:sp>
      <p:sp>
        <p:nvSpPr>
          <p:cNvPr id="7" name="流程图: 终止 6"/>
          <p:cNvSpPr/>
          <p:nvPr/>
        </p:nvSpPr>
        <p:spPr>
          <a:xfrm>
            <a:off x="6631305" y="1706245"/>
            <a:ext cx="1341755" cy="3022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车轮</a:t>
            </a:r>
            <a:endParaRPr lang="zh-CN" altLang="en-US" sz="1200"/>
          </a:p>
        </p:txBody>
      </p:sp>
      <p:sp>
        <p:nvSpPr>
          <p:cNvPr id="8" name="流程图: 终止 7"/>
          <p:cNvSpPr/>
          <p:nvPr/>
        </p:nvSpPr>
        <p:spPr>
          <a:xfrm>
            <a:off x="6631940" y="4551680"/>
            <a:ext cx="1341755" cy="3022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车轮</a:t>
            </a:r>
            <a:endParaRPr lang="zh-CN" altLang="en-US" sz="1200"/>
          </a:p>
        </p:txBody>
      </p:sp>
      <p:sp>
        <p:nvSpPr>
          <p:cNvPr id="9" name="矩形 8"/>
          <p:cNvSpPr/>
          <p:nvPr/>
        </p:nvSpPr>
        <p:spPr>
          <a:xfrm>
            <a:off x="6868795" y="2227580"/>
            <a:ext cx="86741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电</a:t>
            </a:r>
            <a:r>
              <a:rPr lang="zh-CN" altLang="en-US" sz="1200"/>
              <a:t>动机</a:t>
            </a:r>
            <a:endParaRPr lang="zh-CN" altLang="en-US" sz="1200"/>
          </a:p>
        </p:txBody>
      </p:sp>
      <p:sp>
        <p:nvSpPr>
          <p:cNvPr id="10" name="矩形 9"/>
          <p:cNvSpPr/>
          <p:nvPr/>
        </p:nvSpPr>
        <p:spPr>
          <a:xfrm>
            <a:off x="6869430" y="3875405"/>
            <a:ext cx="86741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sym typeface="+mn-ea"/>
              </a:rPr>
              <a:t>电</a:t>
            </a:r>
            <a:r>
              <a:rPr lang="zh-CN" altLang="en-US" sz="1200">
                <a:sym typeface="+mn-ea"/>
              </a:rPr>
              <a:t>动机</a:t>
            </a:r>
            <a:endParaRPr lang="zh-CN" altLang="en-US" sz="120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25970" y="2011680"/>
            <a:ext cx="354330" cy="21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24700" y="4338320"/>
            <a:ext cx="354330" cy="21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流程图: 终止 12"/>
          <p:cNvSpPr/>
          <p:nvPr/>
        </p:nvSpPr>
        <p:spPr>
          <a:xfrm>
            <a:off x="10191750" y="1703705"/>
            <a:ext cx="1341755" cy="3022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车轮</a:t>
            </a:r>
            <a:endParaRPr lang="zh-CN" altLang="en-US" sz="1200"/>
          </a:p>
        </p:txBody>
      </p:sp>
      <p:sp>
        <p:nvSpPr>
          <p:cNvPr id="14" name="流程图: 终止 13"/>
          <p:cNvSpPr/>
          <p:nvPr/>
        </p:nvSpPr>
        <p:spPr>
          <a:xfrm>
            <a:off x="10192385" y="4549140"/>
            <a:ext cx="1341755" cy="3022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车轮</a:t>
            </a:r>
            <a:endParaRPr lang="zh-CN" altLang="en-US" sz="1200"/>
          </a:p>
        </p:txBody>
      </p:sp>
      <p:sp>
        <p:nvSpPr>
          <p:cNvPr id="15" name="矩形 14"/>
          <p:cNvSpPr/>
          <p:nvPr/>
        </p:nvSpPr>
        <p:spPr>
          <a:xfrm>
            <a:off x="10429875" y="2005965"/>
            <a:ext cx="86741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电动机</a:t>
            </a:r>
            <a:endParaRPr lang="zh-CN" altLang="en-US" sz="1200"/>
          </a:p>
        </p:txBody>
      </p:sp>
      <p:sp>
        <p:nvSpPr>
          <p:cNvPr id="16" name="矩形 15"/>
          <p:cNvSpPr/>
          <p:nvPr/>
        </p:nvSpPr>
        <p:spPr>
          <a:xfrm>
            <a:off x="10429875" y="4086225"/>
            <a:ext cx="867410" cy="46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电动机</a:t>
            </a:r>
            <a:endParaRPr lang="zh-CN" altLang="en-US" sz="120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122420" y="2234565"/>
            <a:ext cx="6350" cy="448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232275" y="2233930"/>
            <a:ext cx="6350" cy="448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128770" y="3884295"/>
            <a:ext cx="6350" cy="448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238625" y="3884295"/>
            <a:ext cx="6350" cy="448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130425" y="3221990"/>
            <a:ext cx="189865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134870" y="3345815"/>
            <a:ext cx="189865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35630" y="3222625"/>
            <a:ext cx="189865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140075" y="3346450"/>
            <a:ext cx="189865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480300" y="1980565"/>
            <a:ext cx="792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定速齿轮</a:t>
            </a:r>
            <a:endParaRPr lang="zh-CN" altLang="en-US" sz="1200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80300" y="4307205"/>
            <a:ext cx="792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定速齿轮</a:t>
            </a:r>
            <a:endParaRPr lang="zh-CN" altLang="en-US" sz="1200">
              <a:sym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045200" y="520065"/>
            <a:ext cx="0" cy="5525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329180" y="514667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>
                <a:sym typeface="+mn-ea"/>
              </a:rPr>
              <a:t>单电机</a:t>
            </a:r>
            <a:r>
              <a:rPr lang="zh-CN" altLang="en-US">
                <a:sym typeface="+mn-ea"/>
              </a:rPr>
              <a:t>结构</a:t>
            </a:r>
            <a:endParaRPr lang="zh-CN" altLang="en-US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69630" y="514667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>
                <a:sym typeface="+mn-ea"/>
              </a:rPr>
              <a:t>多电机</a:t>
            </a:r>
            <a:r>
              <a:rPr lang="zh-CN" altLang="en-US">
                <a:sym typeface="+mn-ea"/>
              </a:rPr>
              <a:t>结构</a:t>
            </a:r>
            <a:endParaRPr lang="zh-CN" altLang="en-US"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0390" y="52006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驱动系统结构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6095" y="49911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轮毂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电机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190465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43660" y="1348740"/>
            <a:ext cx="4849495" cy="4011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1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49453" y="1200150"/>
            <a:ext cx="3476625" cy="445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73" y="1117600"/>
            <a:ext cx="8982075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06095" y="49911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轮毂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电机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/>
          <p:cNvGrpSpPr/>
          <p:nvPr/>
        </p:nvGrpSpPr>
        <p:grpSpPr>
          <a:xfrm>
            <a:off x="1577975" y="1679575"/>
            <a:ext cx="9653905" cy="2945130"/>
            <a:chOff x="2823" y="2492"/>
            <a:chExt cx="15203" cy="4638"/>
          </a:xfrm>
        </p:grpSpPr>
        <p:grpSp>
          <p:nvGrpSpPr>
            <p:cNvPr id="61" name="组合 60"/>
            <p:cNvGrpSpPr/>
            <p:nvPr/>
          </p:nvGrpSpPr>
          <p:grpSpPr>
            <a:xfrm rot="0">
              <a:off x="6986" y="3239"/>
              <a:ext cx="2746" cy="248"/>
              <a:chOff x="5334" y="8297"/>
              <a:chExt cx="2927" cy="248"/>
            </a:xfrm>
          </p:grpSpPr>
          <p:grpSp>
            <p:nvGrpSpPr>
              <p:cNvPr id="62" name="组合 61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63" name="任意多边形 6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6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5" name="任意多边形 6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69" name="任意多边形 68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 69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1" name="任意多边形 70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2" name="任意多边形 71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3" name="任意多边形 72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 rot="0">
              <a:off x="8204" y="5301"/>
              <a:ext cx="2927" cy="248"/>
              <a:chOff x="5334" y="8297"/>
              <a:chExt cx="2927" cy="248"/>
            </a:xfrm>
          </p:grpSpPr>
          <p:grpSp>
            <p:nvGrpSpPr>
              <p:cNvPr id="24" name="组合 23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38" name="任意多边形 37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3" name="圆角矩形 42"/>
            <p:cNvSpPr/>
            <p:nvPr/>
          </p:nvSpPr>
          <p:spPr>
            <a:xfrm>
              <a:off x="11062" y="2594"/>
              <a:ext cx="1827" cy="45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/>
                <a:t>电</a:t>
              </a:r>
              <a:endParaRPr lang="zh-CN" altLang="en-US" sz="2000"/>
            </a:p>
            <a:p>
              <a:pPr algn="ctr"/>
              <a:r>
                <a:rPr lang="zh-CN" altLang="en-US" sz="2000"/>
                <a:t>机</a:t>
              </a:r>
              <a:endParaRPr lang="zh-CN" altLang="en-US" sz="2000"/>
            </a:p>
            <a:p>
              <a:pPr algn="ctr"/>
              <a:r>
                <a:rPr lang="zh-CN" altLang="en-US" sz="2000"/>
                <a:t>逆</a:t>
              </a:r>
              <a:endParaRPr lang="zh-CN" altLang="en-US" sz="2000"/>
            </a:p>
            <a:p>
              <a:pPr algn="ctr"/>
              <a:r>
                <a:rPr lang="zh-CN" altLang="en-US" sz="2000"/>
                <a:t>变</a:t>
              </a:r>
              <a:endParaRPr lang="zh-CN" altLang="en-US" sz="2000"/>
            </a:p>
            <a:p>
              <a:pPr algn="ctr"/>
              <a:r>
                <a:rPr lang="zh-CN" altLang="en-US" sz="2000"/>
                <a:t>控</a:t>
              </a:r>
              <a:endParaRPr lang="zh-CN" altLang="en-US" sz="2000"/>
            </a:p>
            <a:p>
              <a:pPr algn="ctr"/>
              <a:r>
                <a:rPr lang="zh-CN" altLang="en-US" sz="2000"/>
                <a:t>制</a:t>
              </a:r>
              <a:endParaRPr lang="zh-CN" altLang="en-US" sz="2000"/>
            </a:p>
            <a:p>
              <a:pPr algn="ctr"/>
              <a:r>
                <a:rPr lang="zh-CN" altLang="en-US" sz="2000"/>
                <a:t>器</a:t>
              </a:r>
              <a:endParaRPr lang="zh-CN" altLang="en-US" sz="2000"/>
            </a:p>
          </p:txBody>
        </p:sp>
        <p:cxnSp>
          <p:nvCxnSpPr>
            <p:cNvPr id="44" name="直接箭头连接符 43"/>
            <p:cNvCxnSpPr/>
            <p:nvPr/>
          </p:nvCxnSpPr>
          <p:spPr>
            <a:xfrm>
              <a:off x="4711" y="4750"/>
              <a:ext cx="2179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2823" y="4437"/>
              <a:ext cx="18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000">
                  <a:sym typeface="+mn-ea"/>
                </a:rPr>
                <a:t>油门踏板</a:t>
              </a:r>
              <a:endParaRPr lang="zh-CN" altLang="en-US" sz="2000">
                <a:sym typeface="+mn-ea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>
              <a:off x="4726" y="5679"/>
              <a:ext cx="2179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2838" y="5366"/>
              <a:ext cx="18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000">
                  <a:sym typeface="+mn-ea"/>
                </a:rPr>
                <a:t>挡位</a:t>
              </a:r>
              <a:r>
                <a:rPr lang="zh-CN" altLang="en-US" sz="2000">
                  <a:sym typeface="+mn-ea"/>
                </a:rPr>
                <a:t>开关</a:t>
              </a:r>
              <a:endParaRPr lang="zh-CN" altLang="en-US" sz="2000">
                <a:sym typeface="+mn-ea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4741" y="6608"/>
              <a:ext cx="2179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2853" y="6295"/>
              <a:ext cx="18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000">
                  <a:sym typeface="+mn-ea"/>
                </a:rPr>
                <a:t>制动踏板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6890" y="4154"/>
              <a:ext cx="1414" cy="29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/>
                <a:t>整</a:t>
              </a:r>
              <a:endParaRPr lang="zh-CN" altLang="en-US" sz="2000"/>
            </a:p>
            <a:p>
              <a:pPr algn="ctr"/>
              <a:r>
                <a:rPr lang="zh-CN" altLang="en-US" sz="2000"/>
                <a:t>车</a:t>
              </a:r>
              <a:endParaRPr lang="zh-CN" altLang="en-US" sz="2000"/>
            </a:p>
            <a:p>
              <a:pPr algn="ctr"/>
              <a:r>
                <a:rPr lang="zh-CN" altLang="en-US" sz="2000"/>
                <a:t>控</a:t>
              </a:r>
              <a:endParaRPr lang="zh-CN" altLang="en-US" sz="2000"/>
            </a:p>
            <a:p>
              <a:pPr algn="ctr"/>
              <a:r>
                <a:rPr lang="zh-CN" altLang="en-US" sz="2000"/>
                <a:t>制</a:t>
              </a:r>
              <a:endParaRPr lang="zh-CN" altLang="en-US" sz="2000"/>
            </a:p>
            <a:p>
              <a:pPr algn="ctr"/>
              <a:r>
                <a:rPr lang="zh-CN" altLang="en-US" sz="2000"/>
                <a:t>器</a:t>
              </a:r>
              <a:endParaRPr lang="zh-CN" altLang="en-US" sz="2000"/>
            </a:p>
          </p:txBody>
        </p:sp>
        <p:grpSp>
          <p:nvGrpSpPr>
            <p:cNvPr id="51" name="组合 50"/>
            <p:cNvGrpSpPr/>
            <p:nvPr/>
          </p:nvGrpSpPr>
          <p:grpSpPr>
            <a:xfrm rot="5400000">
              <a:off x="8208" y="3831"/>
              <a:ext cx="2927" cy="248"/>
              <a:chOff x="5334" y="8297"/>
              <a:chExt cx="2927" cy="248"/>
            </a:xfrm>
          </p:grpSpPr>
          <p:grpSp>
            <p:nvGrpSpPr>
              <p:cNvPr id="52" name="组合 51"/>
              <p:cNvGrpSpPr/>
              <p:nvPr/>
            </p:nvGrpSpPr>
            <p:grpSpPr>
              <a:xfrm rot="180000">
                <a:off x="5334" y="8297"/>
                <a:ext cx="2924" cy="248"/>
                <a:chOff x="7567" y="5392"/>
                <a:chExt cx="2924" cy="232"/>
              </a:xfrm>
            </p:grpSpPr>
            <p:sp>
              <p:nvSpPr>
                <p:cNvPr id="53" name="任意多边形 52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 53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5" name="任意多边形 54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 rot="0" flipV="1">
                <a:off x="5337" y="8315"/>
                <a:ext cx="2924" cy="194"/>
                <a:chOff x="7567" y="5392"/>
                <a:chExt cx="2924" cy="232"/>
              </a:xfrm>
            </p:grpSpPr>
            <p:sp>
              <p:nvSpPr>
                <p:cNvPr id="59" name="任意多边形 58"/>
                <p:cNvSpPr/>
                <p:nvPr/>
              </p:nvSpPr>
              <p:spPr>
                <a:xfrm>
                  <a:off x="7567" y="5504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>
                  <a:off x="8152" y="5476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4" name="任意多边形 73"/>
                <p:cNvSpPr/>
                <p:nvPr/>
              </p:nvSpPr>
              <p:spPr>
                <a:xfrm>
                  <a:off x="8737" y="5448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5" name="任意多边形 74"/>
                <p:cNvSpPr/>
                <p:nvPr/>
              </p:nvSpPr>
              <p:spPr>
                <a:xfrm>
                  <a:off x="9322" y="5420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6" name="任意多边形 75"/>
                <p:cNvSpPr/>
                <p:nvPr/>
              </p:nvSpPr>
              <p:spPr>
                <a:xfrm>
                  <a:off x="9907" y="5392"/>
                  <a:ext cx="585" cy="120"/>
                </a:xfrm>
                <a:custGeom>
                  <a:avLst/>
                  <a:gdLst>
                    <a:gd name="connisteX0" fmla="*/ 0 w 760730"/>
                    <a:gd name="connsiteY0" fmla="*/ 201429 h 317768"/>
                    <a:gd name="connisteX1" fmla="*/ 256540 w 760730"/>
                    <a:gd name="connsiteY1" fmla="*/ 2039 h 317768"/>
                    <a:gd name="connisteX2" fmla="*/ 541655 w 760730"/>
                    <a:gd name="connsiteY2" fmla="*/ 315729 h 317768"/>
                    <a:gd name="connisteX3" fmla="*/ 760730 w 760730"/>
                    <a:gd name="connsiteY3" fmla="*/ 116339 h 317768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</a:cxnLst>
                  <a:rect l="l" t="t" r="r" b="b"/>
                  <a:pathLst>
                    <a:path w="760730" h="317769">
                      <a:moveTo>
                        <a:pt x="0" y="201429"/>
                      </a:moveTo>
                      <a:cubicBezTo>
                        <a:pt x="45720" y="155074"/>
                        <a:pt x="147955" y="-20821"/>
                        <a:pt x="256540" y="2039"/>
                      </a:cubicBezTo>
                      <a:cubicBezTo>
                        <a:pt x="365125" y="24899"/>
                        <a:pt x="440690" y="292869"/>
                        <a:pt x="541655" y="315729"/>
                      </a:cubicBezTo>
                      <a:cubicBezTo>
                        <a:pt x="642620" y="338589"/>
                        <a:pt x="722630" y="162694"/>
                        <a:pt x="760730" y="116339"/>
                      </a:cubicBezTo>
                    </a:path>
                  </a:pathLst>
                </a:cu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7" name="圆角矩形 76"/>
            <p:cNvSpPr/>
            <p:nvPr/>
          </p:nvSpPr>
          <p:spPr>
            <a:xfrm>
              <a:off x="6145" y="2848"/>
              <a:ext cx="2159" cy="1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/>
                <a:t>仪表</a:t>
              </a:r>
              <a:r>
                <a:rPr lang="zh-CN" altLang="en-US" sz="2000"/>
                <a:t>显示</a:t>
              </a:r>
              <a:endParaRPr lang="zh-CN" altLang="en-US" sz="2000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8974" y="5610"/>
              <a:ext cx="1319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000">
                  <a:sym typeface="+mn-ea"/>
                </a:rPr>
                <a:t>P-CAN</a:t>
              </a:r>
              <a:endParaRPr lang="en-US" altLang="zh-CN" sz="2000">
                <a:sym typeface="+mn-ea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2894" y="5168"/>
              <a:ext cx="3295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12940" y="3994"/>
              <a:ext cx="3295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12940" y="4608"/>
              <a:ext cx="3295" cy="0"/>
            </a:xfrm>
            <a:prstGeom prst="line">
              <a:avLst/>
            </a:prstGeom>
            <a:ln w="38100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 flipH="1" flipV="1">
              <a:off x="12906" y="4355"/>
              <a:ext cx="817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/>
            <p:nvPr/>
          </p:nvCxnSpPr>
          <p:spPr>
            <a:xfrm flipH="1" flipV="1">
              <a:off x="12902" y="3749"/>
              <a:ext cx="817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/>
            <p:cNvGrpSpPr/>
            <p:nvPr/>
          </p:nvGrpSpPr>
          <p:grpSpPr>
            <a:xfrm>
              <a:off x="12920" y="4387"/>
              <a:ext cx="3758" cy="422"/>
              <a:chOff x="12166" y="3768"/>
              <a:chExt cx="3758" cy="422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2816" y="3768"/>
                <a:ext cx="362" cy="422"/>
              </a:xfrm>
              <a:prstGeom prst="ellipse">
                <a:avLst/>
              </a:prstGeom>
              <a:noFill/>
              <a:ln w="666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12878" y="3993"/>
                <a:ext cx="3047" cy="0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12166" y="3998"/>
                <a:ext cx="593" cy="7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组合 87"/>
            <p:cNvGrpSpPr/>
            <p:nvPr/>
          </p:nvGrpSpPr>
          <p:grpSpPr>
            <a:xfrm>
              <a:off x="12916" y="3781"/>
              <a:ext cx="3758" cy="422"/>
              <a:chOff x="12166" y="3768"/>
              <a:chExt cx="3758" cy="42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12816" y="3768"/>
                <a:ext cx="362" cy="422"/>
              </a:xfrm>
              <a:prstGeom prst="ellipse">
                <a:avLst/>
              </a:prstGeom>
              <a:noFill/>
              <a:ln w="666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12878" y="3993"/>
                <a:ext cx="3047" cy="0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2166" y="3998"/>
                <a:ext cx="593" cy="7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15928" y="3568"/>
              <a:ext cx="2099" cy="1949"/>
              <a:chOff x="15178" y="3949"/>
              <a:chExt cx="2099" cy="1949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15178" y="3949"/>
                <a:ext cx="2099" cy="19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4000"/>
                  <a:t>M</a:t>
                </a:r>
                <a:endParaRPr lang="en-US" altLang="zh-CN" sz="4000"/>
              </a:p>
            </p:txBody>
          </p:sp>
          <p:sp>
            <p:nvSpPr>
              <p:cNvPr id="94" name="任意多边形 93"/>
              <p:cNvSpPr/>
              <p:nvPr/>
            </p:nvSpPr>
            <p:spPr>
              <a:xfrm>
                <a:off x="15935" y="5246"/>
                <a:ext cx="585" cy="120"/>
              </a:xfrm>
              <a:custGeom>
                <a:avLst/>
                <a:gdLst>
                  <a:gd name="connisteX0" fmla="*/ 0 w 760730"/>
                  <a:gd name="connsiteY0" fmla="*/ 201429 h 317768"/>
                  <a:gd name="connisteX1" fmla="*/ 256540 w 760730"/>
                  <a:gd name="connsiteY1" fmla="*/ 2039 h 317768"/>
                  <a:gd name="connisteX2" fmla="*/ 541655 w 760730"/>
                  <a:gd name="connsiteY2" fmla="*/ 315729 h 317768"/>
                  <a:gd name="connisteX3" fmla="*/ 760730 w 760730"/>
                  <a:gd name="connsiteY3" fmla="*/ 116339 h 31776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760730" h="317769">
                    <a:moveTo>
                      <a:pt x="0" y="201429"/>
                    </a:moveTo>
                    <a:cubicBezTo>
                      <a:pt x="45720" y="155074"/>
                      <a:pt x="147955" y="-20821"/>
                      <a:pt x="256540" y="2039"/>
                    </a:cubicBezTo>
                    <a:cubicBezTo>
                      <a:pt x="365125" y="24899"/>
                      <a:pt x="440690" y="292869"/>
                      <a:pt x="541655" y="315729"/>
                    </a:cubicBezTo>
                    <a:cubicBezTo>
                      <a:pt x="642620" y="338589"/>
                      <a:pt x="722630" y="162694"/>
                      <a:pt x="760730" y="116339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16708" y="5517"/>
              <a:ext cx="539" cy="627"/>
              <a:chOff x="15958" y="5504"/>
              <a:chExt cx="539" cy="627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5958" y="5831"/>
                <a:ext cx="539" cy="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97" name="直接连接符 96"/>
              <p:cNvCxnSpPr>
                <a:stCxn id="93" idx="4"/>
                <a:endCxn id="96" idx="0"/>
              </p:cNvCxnSpPr>
              <p:nvPr/>
            </p:nvCxnSpPr>
            <p:spPr>
              <a:xfrm>
                <a:off x="16214" y="5504"/>
                <a:ext cx="14" cy="327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>
              <a:off x="12894" y="5774"/>
              <a:ext cx="3646" cy="448"/>
              <a:chOff x="12144" y="5761"/>
              <a:chExt cx="3646" cy="448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5504" y="5761"/>
                <a:ext cx="286" cy="4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00" name="直接箭头连接符 99"/>
              <p:cNvCxnSpPr/>
              <p:nvPr/>
            </p:nvCxnSpPr>
            <p:spPr>
              <a:xfrm flipH="1" flipV="1">
                <a:off x="12144" y="5967"/>
                <a:ext cx="3360" cy="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文本框 100"/>
            <p:cNvSpPr txBox="1"/>
            <p:nvPr/>
          </p:nvSpPr>
          <p:spPr>
            <a:xfrm>
              <a:off x="15928" y="6348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ym typeface="+mn-ea"/>
                </a:rPr>
                <a:t>旋变</a:t>
              </a:r>
              <a:r>
                <a:rPr lang="zh-CN" altLang="en-US">
                  <a:sym typeface="+mn-ea"/>
                </a:rPr>
                <a:t>传感器</a:t>
              </a:r>
              <a:endParaRPr lang="zh-CN" altLang="en-US">
                <a:sym typeface="+mn-ea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3137" y="3115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ym typeface="+mn-ea"/>
                </a:rPr>
                <a:t>电流</a:t>
              </a:r>
              <a:r>
                <a:rPr lang="zh-CN" altLang="en-US">
                  <a:sym typeface="+mn-ea"/>
                </a:rPr>
                <a:t>传感器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580390" y="52006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驱动系统结构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58640" y="825500"/>
            <a:ext cx="1642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rgbClr val="FF0000"/>
                </a:solidFill>
              </a:rPr>
              <a:t>逆变器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287905" y="1380490"/>
            <a:ext cx="4697095" cy="4745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4" name="文本框 13"/>
          <p:cNvSpPr txBox="1"/>
          <p:nvPr/>
        </p:nvSpPr>
        <p:spPr>
          <a:xfrm>
            <a:off x="7911468" y="630343"/>
            <a:ext cx="3923679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1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单相交流电的产生</a:t>
            </a:r>
            <a:endParaRPr lang="zh-CN" altLang="en-US" sz="321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10800000">
            <a:off x="9549360" y="3352977"/>
            <a:ext cx="1188564" cy="830576"/>
            <a:chOff x="8931" y="2565"/>
            <a:chExt cx="2095" cy="1464"/>
          </a:xfrm>
        </p:grpSpPr>
        <p:sp>
          <p:nvSpPr>
            <p:cNvPr id="13" name="椭圆 1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15" name="椭圆 14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18" name="椭圆 17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21" name="椭圆 20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22" name="椭圆 21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25" name="椭圆 24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492148" y="2142287"/>
            <a:ext cx="383518" cy="900358"/>
            <a:chOff x="7918" y="3132"/>
            <a:chExt cx="676" cy="1587"/>
          </a:xfrm>
        </p:grpSpPr>
        <p:sp>
          <p:nvSpPr>
            <p:cNvPr id="26" name="矩形 25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4455271" y="4325387"/>
            <a:ext cx="383518" cy="900358"/>
            <a:chOff x="7853" y="6980"/>
            <a:chExt cx="676" cy="1587"/>
          </a:xfrm>
        </p:grpSpPr>
        <p:sp>
          <p:nvSpPr>
            <p:cNvPr id="29" name="矩形 2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6038132" y="2142287"/>
            <a:ext cx="383518" cy="900358"/>
            <a:chOff x="10643" y="3132"/>
            <a:chExt cx="676" cy="1587"/>
          </a:xfrm>
        </p:grpSpPr>
        <p:sp>
          <p:nvSpPr>
            <p:cNvPr id="32" name="矩形 31"/>
            <p:cNvSpPr/>
            <p:nvPr/>
          </p:nvSpPr>
          <p:spPr>
            <a:xfrm>
              <a:off x="10643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0857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0857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001255" y="4325387"/>
            <a:ext cx="383518" cy="900358"/>
            <a:chOff x="10578" y="6980"/>
            <a:chExt cx="676" cy="1587"/>
          </a:xfrm>
        </p:grpSpPr>
        <p:sp>
          <p:nvSpPr>
            <p:cNvPr id="35" name="矩形 34"/>
            <p:cNvSpPr/>
            <p:nvPr/>
          </p:nvSpPr>
          <p:spPr>
            <a:xfrm>
              <a:off x="10578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0792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10792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flipV="1">
            <a:off x="4875665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21650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84773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38789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84683" y="1691824"/>
            <a:ext cx="5468529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13258" y="5676209"/>
            <a:ext cx="5408392" cy="453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875665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84773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00956" y="3300215"/>
            <a:ext cx="1091550" cy="170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05763" y="3557785"/>
            <a:ext cx="565064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1013460" y="1691640"/>
            <a:ext cx="4445" cy="160845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1013258" y="3557785"/>
            <a:ext cx="567" cy="212296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84773" y="3352410"/>
            <a:ext cx="3727382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15" idx="0"/>
          </p:cNvCxnSpPr>
          <p:nvPr/>
        </p:nvCxnSpPr>
        <p:spPr>
          <a:xfrm flipV="1">
            <a:off x="4873396" y="4183554"/>
            <a:ext cx="5258048" cy="1758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5178054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90087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05256" y="4119445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78054" y="4201141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6252017" y="1717354"/>
            <a:ext cx="4176710" cy="2355002"/>
          </a:xfrm>
          <a:custGeom>
            <a:avLst/>
            <a:gdLst>
              <a:gd name="connisteX0" fmla="*/ 17172 w 4674901"/>
              <a:gd name="connsiteY0" fmla="*/ 0 h 2635885"/>
              <a:gd name="connisteX1" fmla="*/ 3202 w 4674901"/>
              <a:gd name="connsiteY1" fmla="*/ 68580 h 2635885"/>
              <a:gd name="connisteX2" fmla="*/ 3202 w 4674901"/>
              <a:gd name="connsiteY2" fmla="*/ 151130 h 2635885"/>
              <a:gd name="connisteX3" fmla="*/ 31142 w 4674901"/>
              <a:gd name="connsiteY3" fmla="*/ 233680 h 2635885"/>
              <a:gd name="connisteX4" fmla="*/ 44477 w 4674901"/>
              <a:gd name="connsiteY4" fmla="*/ 302260 h 2635885"/>
              <a:gd name="connisteX5" fmla="*/ 44477 w 4674901"/>
              <a:gd name="connsiteY5" fmla="*/ 370840 h 2635885"/>
              <a:gd name="connisteX6" fmla="*/ 58447 w 4674901"/>
              <a:gd name="connsiteY6" fmla="*/ 439420 h 2635885"/>
              <a:gd name="connisteX7" fmla="*/ 85752 w 4674901"/>
              <a:gd name="connsiteY7" fmla="*/ 508000 h 2635885"/>
              <a:gd name="connisteX8" fmla="*/ 99722 w 4674901"/>
              <a:gd name="connsiteY8" fmla="*/ 576580 h 2635885"/>
              <a:gd name="connisteX9" fmla="*/ 99722 w 4674901"/>
              <a:gd name="connsiteY9" fmla="*/ 645160 h 2635885"/>
              <a:gd name="connisteX10" fmla="*/ 127027 w 4674901"/>
              <a:gd name="connsiteY10" fmla="*/ 714375 h 2635885"/>
              <a:gd name="connisteX11" fmla="*/ 140997 w 4674901"/>
              <a:gd name="connsiteY11" fmla="*/ 796290 h 2635885"/>
              <a:gd name="connisteX12" fmla="*/ 182272 w 4674901"/>
              <a:gd name="connsiteY12" fmla="*/ 864870 h 2635885"/>
              <a:gd name="connisteX13" fmla="*/ 209577 w 4674901"/>
              <a:gd name="connsiteY13" fmla="*/ 933450 h 2635885"/>
              <a:gd name="connisteX14" fmla="*/ 236882 w 4674901"/>
              <a:gd name="connsiteY14" fmla="*/ 1002665 h 2635885"/>
              <a:gd name="connisteX15" fmla="*/ 291492 w 4674901"/>
              <a:gd name="connsiteY15" fmla="*/ 1071245 h 2635885"/>
              <a:gd name="connisteX16" fmla="*/ 319432 w 4674901"/>
              <a:gd name="connsiteY16" fmla="*/ 1139825 h 2635885"/>
              <a:gd name="connisteX17" fmla="*/ 346737 w 4674901"/>
              <a:gd name="connsiteY17" fmla="*/ 1208405 h 2635885"/>
              <a:gd name="connisteX18" fmla="*/ 374042 w 4674901"/>
              <a:gd name="connsiteY18" fmla="*/ 1276985 h 2635885"/>
              <a:gd name="connisteX19" fmla="*/ 415317 w 4674901"/>
              <a:gd name="connsiteY19" fmla="*/ 1345565 h 2635885"/>
              <a:gd name="connisteX20" fmla="*/ 483897 w 4674901"/>
              <a:gd name="connsiteY20" fmla="*/ 1386840 h 2635885"/>
              <a:gd name="connisteX21" fmla="*/ 552477 w 4674901"/>
              <a:gd name="connsiteY21" fmla="*/ 1441450 h 2635885"/>
              <a:gd name="connisteX22" fmla="*/ 593752 w 4674901"/>
              <a:gd name="connsiteY22" fmla="*/ 1510030 h 2635885"/>
              <a:gd name="connisteX23" fmla="*/ 662332 w 4674901"/>
              <a:gd name="connsiteY23" fmla="*/ 1565275 h 2635885"/>
              <a:gd name="connisteX24" fmla="*/ 730912 w 4674901"/>
              <a:gd name="connsiteY24" fmla="*/ 1592580 h 2635885"/>
              <a:gd name="connisteX25" fmla="*/ 799492 w 4674901"/>
              <a:gd name="connsiteY25" fmla="*/ 1606550 h 2635885"/>
              <a:gd name="connisteX26" fmla="*/ 868707 w 4674901"/>
              <a:gd name="connsiteY26" fmla="*/ 1606550 h 2635885"/>
              <a:gd name="connisteX27" fmla="*/ 937287 w 4674901"/>
              <a:gd name="connsiteY27" fmla="*/ 1619885 h 2635885"/>
              <a:gd name="connisteX28" fmla="*/ 1005867 w 4674901"/>
              <a:gd name="connsiteY28" fmla="*/ 1633855 h 2635885"/>
              <a:gd name="connisteX29" fmla="*/ 1074447 w 4674901"/>
              <a:gd name="connsiteY29" fmla="*/ 1633855 h 2635885"/>
              <a:gd name="connisteX30" fmla="*/ 1143027 w 4674901"/>
              <a:gd name="connsiteY30" fmla="*/ 1633855 h 2635885"/>
              <a:gd name="connisteX31" fmla="*/ 1211607 w 4674901"/>
              <a:gd name="connsiteY31" fmla="*/ 1633855 h 2635885"/>
              <a:gd name="connisteX32" fmla="*/ 1280187 w 4674901"/>
              <a:gd name="connsiteY32" fmla="*/ 1619885 h 2635885"/>
              <a:gd name="connisteX33" fmla="*/ 1348767 w 4674901"/>
              <a:gd name="connsiteY33" fmla="*/ 1619885 h 2635885"/>
              <a:gd name="connisteX34" fmla="*/ 1417347 w 4674901"/>
              <a:gd name="connsiteY34" fmla="*/ 1619885 h 2635885"/>
              <a:gd name="connisteX35" fmla="*/ 1485927 w 4674901"/>
              <a:gd name="connsiteY35" fmla="*/ 1619885 h 2635885"/>
              <a:gd name="connisteX36" fmla="*/ 1555142 w 4674901"/>
              <a:gd name="connsiteY36" fmla="*/ 1619885 h 2635885"/>
              <a:gd name="connisteX37" fmla="*/ 1623722 w 4674901"/>
              <a:gd name="connsiteY37" fmla="*/ 1619885 h 2635885"/>
              <a:gd name="connisteX38" fmla="*/ 1692302 w 4674901"/>
              <a:gd name="connsiteY38" fmla="*/ 1633855 h 2635885"/>
              <a:gd name="connisteX39" fmla="*/ 1760882 w 4674901"/>
              <a:gd name="connsiteY39" fmla="*/ 1633855 h 2635885"/>
              <a:gd name="connisteX40" fmla="*/ 1829462 w 4674901"/>
              <a:gd name="connsiteY40" fmla="*/ 1633855 h 2635885"/>
              <a:gd name="connisteX41" fmla="*/ 1898042 w 4674901"/>
              <a:gd name="connsiteY41" fmla="*/ 1633855 h 2635885"/>
              <a:gd name="connisteX42" fmla="*/ 1966622 w 4674901"/>
              <a:gd name="connsiteY42" fmla="*/ 1619885 h 2635885"/>
              <a:gd name="connisteX43" fmla="*/ 2035202 w 4674901"/>
              <a:gd name="connsiteY43" fmla="*/ 1619885 h 2635885"/>
              <a:gd name="connisteX44" fmla="*/ 2103782 w 4674901"/>
              <a:gd name="connsiteY44" fmla="*/ 1619885 h 2635885"/>
              <a:gd name="connisteX45" fmla="*/ 2186332 w 4674901"/>
              <a:gd name="connsiteY45" fmla="*/ 1619885 h 2635885"/>
              <a:gd name="connisteX46" fmla="*/ 2254912 w 4674901"/>
              <a:gd name="connsiteY46" fmla="*/ 1619885 h 2635885"/>
              <a:gd name="connisteX47" fmla="*/ 2323492 w 4674901"/>
              <a:gd name="connsiteY47" fmla="*/ 1619885 h 2635885"/>
              <a:gd name="connisteX48" fmla="*/ 2392072 w 4674901"/>
              <a:gd name="connsiteY48" fmla="*/ 1619885 h 2635885"/>
              <a:gd name="connisteX49" fmla="*/ 2474622 w 4674901"/>
              <a:gd name="connsiteY49" fmla="*/ 1647825 h 2635885"/>
              <a:gd name="connisteX50" fmla="*/ 2543202 w 4674901"/>
              <a:gd name="connsiteY50" fmla="*/ 1661160 h 2635885"/>
              <a:gd name="connisteX51" fmla="*/ 2611782 w 4674901"/>
              <a:gd name="connsiteY51" fmla="*/ 1675130 h 2635885"/>
              <a:gd name="connisteX52" fmla="*/ 2680362 w 4674901"/>
              <a:gd name="connsiteY52" fmla="*/ 1702435 h 2635885"/>
              <a:gd name="connisteX53" fmla="*/ 2748942 w 4674901"/>
              <a:gd name="connsiteY53" fmla="*/ 1716405 h 2635885"/>
              <a:gd name="connisteX54" fmla="*/ 2818157 w 4674901"/>
              <a:gd name="connsiteY54" fmla="*/ 1743710 h 2635885"/>
              <a:gd name="connisteX55" fmla="*/ 2886737 w 4674901"/>
              <a:gd name="connsiteY55" fmla="*/ 1743710 h 2635885"/>
              <a:gd name="connisteX56" fmla="*/ 2955317 w 4674901"/>
              <a:gd name="connsiteY56" fmla="*/ 1743710 h 2635885"/>
              <a:gd name="connisteX57" fmla="*/ 3023897 w 4674901"/>
              <a:gd name="connsiteY57" fmla="*/ 1743710 h 2635885"/>
              <a:gd name="connisteX58" fmla="*/ 3092477 w 4674901"/>
              <a:gd name="connsiteY58" fmla="*/ 1743710 h 2635885"/>
              <a:gd name="connisteX59" fmla="*/ 3161057 w 4674901"/>
              <a:gd name="connsiteY59" fmla="*/ 1743710 h 2635885"/>
              <a:gd name="connisteX60" fmla="*/ 3229637 w 4674901"/>
              <a:gd name="connsiteY60" fmla="*/ 1771015 h 2635885"/>
              <a:gd name="connisteX61" fmla="*/ 3298217 w 4674901"/>
              <a:gd name="connsiteY61" fmla="*/ 1771015 h 2635885"/>
              <a:gd name="connisteX62" fmla="*/ 3366797 w 4674901"/>
              <a:gd name="connsiteY62" fmla="*/ 1771015 h 2635885"/>
              <a:gd name="connisteX63" fmla="*/ 3435377 w 4674901"/>
              <a:gd name="connsiteY63" fmla="*/ 1771015 h 2635885"/>
              <a:gd name="connisteX64" fmla="*/ 3504592 w 4674901"/>
              <a:gd name="connsiteY64" fmla="*/ 1771015 h 2635885"/>
              <a:gd name="connisteX65" fmla="*/ 3573172 w 4674901"/>
              <a:gd name="connsiteY65" fmla="*/ 1771015 h 2635885"/>
              <a:gd name="connisteX66" fmla="*/ 3641752 w 4674901"/>
              <a:gd name="connsiteY66" fmla="*/ 1771015 h 2635885"/>
              <a:gd name="connisteX67" fmla="*/ 3723667 w 4674901"/>
              <a:gd name="connsiteY67" fmla="*/ 1771015 h 2635885"/>
              <a:gd name="connisteX68" fmla="*/ 3792882 w 4674901"/>
              <a:gd name="connsiteY68" fmla="*/ 1771015 h 2635885"/>
              <a:gd name="connisteX69" fmla="*/ 3861462 w 4674901"/>
              <a:gd name="connsiteY69" fmla="*/ 1771015 h 2635885"/>
              <a:gd name="connisteX70" fmla="*/ 3930042 w 4674901"/>
              <a:gd name="connsiteY70" fmla="*/ 1771015 h 2635885"/>
              <a:gd name="connisteX71" fmla="*/ 3998622 w 4674901"/>
              <a:gd name="connsiteY71" fmla="*/ 1771015 h 2635885"/>
              <a:gd name="connisteX72" fmla="*/ 4067202 w 4674901"/>
              <a:gd name="connsiteY72" fmla="*/ 1784985 h 2635885"/>
              <a:gd name="connisteX73" fmla="*/ 4135782 w 4674901"/>
              <a:gd name="connsiteY73" fmla="*/ 1839595 h 2635885"/>
              <a:gd name="connisteX74" fmla="*/ 4218332 w 4674901"/>
              <a:gd name="connsiteY74" fmla="*/ 1894840 h 2635885"/>
              <a:gd name="connisteX75" fmla="*/ 4286912 w 4674901"/>
              <a:gd name="connsiteY75" fmla="*/ 1949450 h 2635885"/>
              <a:gd name="connisteX76" fmla="*/ 4341522 w 4674901"/>
              <a:gd name="connsiteY76" fmla="*/ 2018030 h 2635885"/>
              <a:gd name="connisteX77" fmla="*/ 4382797 w 4674901"/>
              <a:gd name="connsiteY77" fmla="*/ 2086610 h 2635885"/>
              <a:gd name="connisteX78" fmla="*/ 4438042 w 4674901"/>
              <a:gd name="connsiteY78" fmla="*/ 2155825 h 2635885"/>
              <a:gd name="connisteX79" fmla="*/ 4479317 w 4674901"/>
              <a:gd name="connsiteY79" fmla="*/ 2224405 h 2635885"/>
              <a:gd name="connisteX80" fmla="*/ 4519957 w 4674901"/>
              <a:gd name="connsiteY80" fmla="*/ 2292985 h 2635885"/>
              <a:gd name="connisteX81" fmla="*/ 4561232 w 4674901"/>
              <a:gd name="connsiteY81" fmla="*/ 2361565 h 2635885"/>
              <a:gd name="connisteX82" fmla="*/ 4588537 w 4674901"/>
              <a:gd name="connsiteY82" fmla="*/ 2430145 h 2635885"/>
              <a:gd name="connisteX83" fmla="*/ 4629812 w 4674901"/>
              <a:gd name="connsiteY83" fmla="*/ 2498725 h 2635885"/>
              <a:gd name="connisteX84" fmla="*/ 4671087 w 4674901"/>
              <a:gd name="connsiteY84" fmla="*/ 2567305 h 2635885"/>
              <a:gd name="connisteX85" fmla="*/ 4671087 w 4674901"/>
              <a:gd name="connsiteY85" fmla="*/ 2635885 h 26358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</a:cxnLst>
            <a:rect l="l" t="t" r="r" b="b"/>
            <a:pathLst>
              <a:path w="4674902" h="2635885">
                <a:moveTo>
                  <a:pt x="17173" y="0"/>
                </a:moveTo>
                <a:cubicBezTo>
                  <a:pt x="14633" y="12065"/>
                  <a:pt x="5743" y="38100"/>
                  <a:pt x="3203" y="68580"/>
                </a:cubicBezTo>
                <a:cubicBezTo>
                  <a:pt x="663" y="99060"/>
                  <a:pt x="-2512" y="118110"/>
                  <a:pt x="3203" y="151130"/>
                </a:cubicBezTo>
                <a:cubicBezTo>
                  <a:pt x="8918" y="184150"/>
                  <a:pt x="22888" y="203200"/>
                  <a:pt x="31143" y="233680"/>
                </a:cubicBezTo>
                <a:cubicBezTo>
                  <a:pt x="39398" y="264160"/>
                  <a:pt x="41938" y="274955"/>
                  <a:pt x="44478" y="302260"/>
                </a:cubicBezTo>
                <a:cubicBezTo>
                  <a:pt x="47018" y="329565"/>
                  <a:pt x="41938" y="343535"/>
                  <a:pt x="44478" y="370840"/>
                </a:cubicBezTo>
                <a:cubicBezTo>
                  <a:pt x="47018" y="398145"/>
                  <a:pt x="50193" y="412115"/>
                  <a:pt x="58448" y="439420"/>
                </a:cubicBezTo>
                <a:cubicBezTo>
                  <a:pt x="66703" y="466725"/>
                  <a:pt x="77498" y="480695"/>
                  <a:pt x="85753" y="508000"/>
                </a:cubicBezTo>
                <a:cubicBezTo>
                  <a:pt x="94008" y="535305"/>
                  <a:pt x="97183" y="549275"/>
                  <a:pt x="99723" y="576580"/>
                </a:cubicBezTo>
                <a:cubicBezTo>
                  <a:pt x="102263" y="603885"/>
                  <a:pt x="94008" y="617855"/>
                  <a:pt x="99723" y="645160"/>
                </a:cubicBezTo>
                <a:cubicBezTo>
                  <a:pt x="105438" y="672465"/>
                  <a:pt x="118773" y="683895"/>
                  <a:pt x="127028" y="714375"/>
                </a:cubicBezTo>
                <a:cubicBezTo>
                  <a:pt x="135283" y="744855"/>
                  <a:pt x="130203" y="766445"/>
                  <a:pt x="140998" y="796290"/>
                </a:cubicBezTo>
                <a:cubicBezTo>
                  <a:pt x="151793" y="826135"/>
                  <a:pt x="168303" y="837565"/>
                  <a:pt x="182273" y="864870"/>
                </a:cubicBezTo>
                <a:cubicBezTo>
                  <a:pt x="196243" y="892175"/>
                  <a:pt x="198783" y="906145"/>
                  <a:pt x="209578" y="933450"/>
                </a:cubicBezTo>
                <a:cubicBezTo>
                  <a:pt x="220373" y="960755"/>
                  <a:pt x="220373" y="975360"/>
                  <a:pt x="236883" y="1002665"/>
                </a:cubicBezTo>
                <a:cubicBezTo>
                  <a:pt x="253393" y="1029970"/>
                  <a:pt x="274983" y="1043940"/>
                  <a:pt x="291493" y="1071245"/>
                </a:cubicBezTo>
                <a:cubicBezTo>
                  <a:pt x="308003" y="1098550"/>
                  <a:pt x="308638" y="1112520"/>
                  <a:pt x="319433" y="1139825"/>
                </a:cubicBezTo>
                <a:cubicBezTo>
                  <a:pt x="330228" y="1167130"/>
                  <a:pt x="335943" y="1181100"/>
                  <a:pt x="346738" y="1208405"/>
                </a:cubicBezTo>
                <a:cubicBezTo>
                  <a:pt x="357533" y="1235710"/>
                  <a:pt x="360073" y="1249680"/>
                  <a:pt x="374043" y="1276985"/>
                </a:cubicBezTo>
                <a:cubicBezTo>
                  <a:pt x="388013" y="1304290"/>
                  <a:pt x="393093" y="1323340"/>
                  <a:pt x="415318" y="1345565"/>
                </a:cubicBezTo>
                <a:cubicBezTo>
                  <a:pt x="437543" y="1367790"/>
                  <a:pt x="456593" y="1367790"/>
                  <a:pt x="483898" y="1386840"/>
                </a:cubicBezTo>
                <a:cubicBezTo>
                  <a:pt x="511203" y="1405890"/>
                  <a:pt x="530253" y="1416685"/>
                  <a:pt x="552478" y="1441450"/>
                </a:cubicBezTo>
                <a:cubicBezTo>
                  <a:pt x="574703" y="1466215"/>
                  <a:pt x="571528" y="1485265"/>
                  <a:pt x="593753" y="1510030"/>
                </a:cubicBezTo>
                <a:cubicBezTo>
                  <a:pt x="615978" y="1534795"/>
                  <a:pt x="635028" y="1548765"/>
                  <a:pt x="662333" y="1565275"/>
                </a:cubicBezTo>
                <a:cubicBezTo>
                  <a:pt x="689638" y="1581785"/>
                  <a:pt x="703608" y="1584325"/>
                  <a:pt x="730913" y="1592580"/>
                </a:cubicBezTo>
                <a:cubicBezTo>
                  <a:pt x="758218" y="1600835"/>
                  <a:pt x="772188" y="1604010"/>
                  <a:pt x="799493" y="1606550"/>
                </a:cubicBezTo>
                <a:cubicBezTo>
                  <a:pt x="826798" y="1609090"/>
                  <a:pt x="841403" y="1604010"/>
                  <a:pt x="868708" y="1606550"/>
                </a:cubicBezTo>
                <a:cubicBezTo>
                  <a:pt x="896013" y="1609090"/>
                  <a:pt x="909983" y="1614170"/>
                  <a:pt x="937288" y="1619885"/>
                </a:cubicBezTo>
                <a:cubicBezTo>
                  <a:pt x="964593" y="1625600"/>
                  <a:pt x="978563" y="1631315"/>
                  <a:pt x="1005868" y="1633855"/>
                </a:cubicBezTo>
                <a:cubicBezTo>
                  <a:pt x="1033173" y="1636395"/>
                  <a:pt x="1047143" y="1633855"/>
                  <a:pt x="1074448" y="1633855"/>
                </a:cubicBezTo>
                <a:cubicBezTo>
                  <a:pt x="1101753" y="1633855"/>
                  <a:pt x="1115723" y="1633855"/>
                  <a:pt x="1143028" y="1633855"/>
                </a:cubicBezTo>
                <a:cubicBezTo>
                  <a:pt x="1170333" y="1633855"/>
                  <a:pt x="1184303" y="1636395"/>
                  <a:pt x="1211608" y="1633855"/>
                </a:cubicBezTo>
                <a:cubicBezTo>
                  <a:pt x="1238913" y="1631315"/>
                  <a:pt x="1252883" y="1622425"/>
                  <a:pt x="1280188" y="1619885"/>
                </a:cubicBezTo>
                <a:cubicBezTo>
                  <a:pt x="1307493" y="1617345"/>
                  <a:pt x="1321463" y="1619885"/>
                  <a:pt x="1348768" y="1619885"/>
                </a:cubicBezTo>
                <a:cubicBezTo>
                  <a:pt x="1376073" y="1619885"/>
                  <a:pt x="1390043" y="1619885"/>
                  <a:pt x="1417348" y="1619885"/>
                </a:cubicBezTo>
                <a:cubicBezTo>
                  <a:pt x="1444653" y="1619885"/>
                  <a:pt x="1458623" y="1619885"/>
                  <a:pt x="1485928" y="1619885"/>
                </a:cubicBezTo>
                <a:cubicBezTo>
                  <a:pt x="1513233" y="1619885"/>
                  <a:pt x="1527838" y="1619885"/>
                  <a:pt x="1555143" y="1619885"/>
                </a:cubicBezTo>
                <a:cubicBezTo>
                  <a:pt x="1582448" y="1619885"/>
                  <a:pt x="1596418" y="1617345"/>
                  <a:pt x="1623723" y="1619885"/>
                </a:cubicBezTo>
                <a:cubicBezTo>
                  <a:pt x="1651028" y="1622425"/>
                  <a:pt x="1664998" y="1631315"/>
                  <a:pt x="1692303" y="1633855"/>
                </a:cubicBezTo>
                <a:cubicBezTo>
                  <a:pt x="1719608" y="1636395"/>
                  <a:pt x="1733578" y="1633855"/>
                  <a:pt x="1760883" y="1633855"/>
                </a:cubicBezTo>
                <a:cubicBezTo>
                  <a:pt x="1788188" y="1633855"/>
                  <a:pt x="1802158" y="1633855"/>
                  <a:pt x="1829463" y="1633855"/>
                </a:cubicBezTo>
                <a:cubicBezTo>
                  <a:pt x="1856768" y="1633855"/>
                  <a:pt x="1870738" y="1636395"/>
                  <a:pt x="1898043" y="1633855"/>
                </a:cubicBezTo>
                <a:cubicBezTo>
                  <a:pt x="1925348" y="1631315"/>
                  <a:pt x="1939318" y="1622425"/>
                  <a:pt x="1966623" y="1619885"/>
                </a:cubicBezTo>
                <a:cubicBezTo>
                  <a:pt x="1993928" y="1617345"/>
                  <a:pt x="2007898" y="1619885"/>
                  <a:pt x="2035203" y="1619885"/>
                </a:cubicBezTo>
                <a:cubicBezTo>
                  <a:pt x="2062508" y="1619885"/>
                  <a:pt x="2073303" y="1619885"/>
                  <a:pt x="2103783" y="1619885"/>
                </a:cubicBezTo>
                <a:cubicBezTo>
                  <a:pt x="2134263" y="1619885"/>
                  <a:pt x="2155853" y="1619885"/>
                  <a:pt x="2186333" y="1619885"/>
                </a:cubicBezTo>
                <a:cubicBezTo>
                  <a:pt x="2216813" y="1619885"/>
                  <a:pt x="2227608" y="1619885"/>
                  <a:pt x="2254913" y="1619885"/>
                </a:cubicBezTo>
                <a:cubicBezTo>
                  <a:pt x="2282218" y="1619885"/>
                  <a:pt x="2296188" y="1619885"/>
                  <a:pt x="2323493" y="1619885"/>
                </a:cubicBezTo>
                <a:cubicBezTo>
                  <a:pt x="2350798" y="1619885"/>
                  <a:pt x="2361593" y="1614170"/>
                  <a:pt x="2392073" y="1619885"/>
                </a:cubicBezTo>
                <a:cubicBezTo>
                  <a:pt x="2422553" y="1625600"/>
                  <a:pt x="2444143" y="1639570"/>
                  <a:pt x="2474623" y="1647825"/>
                </a:cubicBezTo>
                <a:cubicBezTo>
                  <a:pt x="2505103" y="1656080"/>
                  <a:pt x="2515898" y="1655445"/>
                  <a:pt x="2543203" y="1661160"/>
                </a:cubicBezTo>
                <a:cubicBezTo>
                  <a:pt x="2570508" y="1666875"/>
                  <a:pt x="2584478" y="1666875"/>
                  <a:pt x="2611783" y="1675130"/>
                </a:cubicBezTo>
                <a:cubicBezTo>
                  <a:pt x="2639088" y="1683385"/>
                  <a:pt x="2653058" y="1694180"/>
                  <a:pt x="2680363" y="1702435"/>
                </a:cubicBezTo>
                <a:cubicBezTo>
                  <a:pt x="2707668" y="1710690"/>
                  <a:pt x="2721638" y="1708150"/>
                  <a:pt x="2748943" y="1716405"/>
                </a:cubicBezTo>
                <a:cubicBezTo>
                  <a:pt x="2776248" y="1724660"/>
                  <a:pt x="2790853" y="1737995"/>
                  <a:pt x="2818158" y="1743710"/>
                </a:cubicBezTo>
                <a:cubicBezTo>
                  <a:pt x="2845463" y="1749425"/>
                  <a:pt x="2859433" y="1743710"/>
                  <a:pt x="2886738" y="1743710"/>
                </a:cubicBezTo>
                <a:cubicBezTo>
                  <a:pt x="2914043" y="1743710"/>
                  <a:pt x="2928013" y="1743710"/>
                  <a:pt x="2955318" y="1743710"/>
                </a:cubicBezTo>
                <a:cubicBezTo>
                  <a:pt x="2982623" y="1743710"/>
                  <a:pt x="2996593" y="1743710"/>
                  <a:pt x="3023898" y="1743710"/>
                </a:cubicBezTo>
                <a:cubicBezTo>
                  <a:pt x="3051203" y="1743710"/>
                  <a:pt x="3065173" y="1743710"/>
                  <a:pt x="3092478" y="1743710"/>
                </a:cubicBezTo>
                <a:cubicBezTo>
                  <a:pt x="3119783" y="1743710"/>
                  <a:pt x="3133753" y="1737995"/>
                  <a:pt x="3161058" y="1743710"/>
                </a:cubicBezTo>
                <a:cubicBezTo>
                  <a:pt x="3188363" y="1749425"/>
                  <a:pt x="3202333" y="1765300"/>
                  <a:pt x="3229638" y="1771015"/>
                </a:cubicBezTo>
                <a:cubicBezTo>
                  <a:pt x="3256943" y="1776730"/>
                  <a:pt x="3270913" y="1771015"/>
                  <a:pt x="3298218" y="1771015"/>
                </a:cubicBezTo>
                <a:cubicBezTo>
                  <a:pt x="3325523" y="1771015"/>
                  <a:pt x="3339493" y="1771015"/>
                  <a:pt x="3366798" y="1771015"/>
                </a:cubicBezTo>
                <a:cubicBezTo>
                  <a:pt x="3394103" y="1771015"/>
                  <a:pt x="3408073" y="1771015"/>
                  <a:pt x="3435378" y="1771015"/>
                </a:cubicBezTo>
                <a:cubicBezTo>
                  <a:pt x="3462683" y="1771015"/>
                  <a:pt x="3477288" y="1771015"/>
                  <a:pt x="3504593" y="1771015"/>
                </a:cubicBezTo>
                <a:cubicBezTo>
                  <a:pt x="3531898" y="1771015"/>
                  <a:pt x="3545868" y="1771015"/>
                  <a:pt x="3573173" y="1771015"/>
                </a:cubicBezTo>
                <a:cubicBezTo>
                  <a:pt x="3600478" y="1771015"/>
                  <a:pt x="3611908" y="1771015"/>
                  <a:pt x="3641753" y="1771015"/>
                </a:cubicBezTo>
                <a:cubicBezTo>
                  <a:pt x="3671598" y="1771015"/>
                  <a:pt x="3693188" y="1771015"/>
                  <a:pt x="3723668" y="1771015"/>
                </a:cubicBezTo>
                <a:cubicBezTo>
                  <a:pt x="3754148" y="1771015"/>
                  <a:pt x="3765578" y="1771015"/>
                  <a:pt x="3792883" y="1771015"/>
                </a:cubicBezTo>
                <a:cubicBezTo>
                  <a:pt x="3820188" y="1771015"/>
                  <a:pt x="3834158" y="1771015"/>
                  <a:pt x="3861463" y="1771015"/>
                </a:cubicBezTo>
                <a:cubicBezTo>
                  <a:pt x="3888768" y="1771015"/>
                  <a:pt x="3902738" y="1771015"/>
                  <a:pt x="3930043" y="1771015"/>
                </a:cubicBezTo>
                <a:cubicBezTo>
                  <a:pt x="3957348" y="1771015"/>
                  <a:pt x="3971318" y="1768475"/>
                  <a:pt x="3998623" y="1771015"/>
                </a:cubicBezTo>
                <a:cubicBezTo>
                  <a:pt x="4025928" y="1773555"/>
                  <a:pt x="4039898" y="1771015"/>
                  <a:pt x="4067203" y="1784985"/>
                </a:cubicBezTo>
                <a:cubicBezTo>
                  <a:pt x="4094508" y="1798955"/>
                  <a:pt x="4105303" y="1817370"/>
                  <a:pt x="4135783" y="1839595"/>
                </a:cubicBezTo>
                <a:cubicBezTo>
                  <a:pt x="4166263" y="1861820"/>
                  <a:pt x="4187853" y="1872615"/>
                  <a:pt x="4218333" y="1894840"/>
                </a:cubicBezTo>
                <a:cubicBezTo>
                  <a:pt x="4248813" y="1917065"/>
                  <a:pt x="4262148" y="1924685"/>
                  <a:pt x="4286913" y="1949450"/>
                </a:cubicBezTo>
                <a:cubicBezTo>
                  <a:pt x="4311678" y="1974215"/>
                  <a:pt x="4322473" y="1990725"/>
                  <a:pt x="4341523" y="2018030"/>
                </a:cubicBezTo>
                <a:cubicBezTo>
                  <a:pt x="4360573" y="2045335"/>
                  <a:pt x="4363748" y="2059305"/>
                  <a:pt x="4382798" y="2086610"/>
                </a:cubicBezTo>
                <a:cubicBezTo>
                  <a:pt x="4401848" y="2113915"/>
                  <a:pt x="4418993" y="2128520"/>
                  <a:pt x="4438043" y="2155825"/>
                </a:cubicBezTo>
                <a:cubicBezTo>
                  <a:pt x="4457093" y="2183130"/>
                  <a:pt x="4462808" y="2197100"/>
                  <a:pt x="4479318" y="2224405"/>
                </a:cubicBezTo>
                <a:cubicBezTo>
                  <a:pt x="4495828" y="2251710"/>
                  <a:pt x="4503448" y="2265680"/>
                  <a:pt x="4519958" y="2292985"/>
                </a:cubicBezTo>
                <a:cubicBezTo>
                  <a:pt x="4536468" y="2320290"/>
                  <a:pt x="4547263" y="2334260"/>
                  <a:pt x="4561233" y="2361565"/>
                </a:cubicBezTo>
                <a:cubicBezTo>
                  <a:pt x="4575203" y="2388870"/>
                  <a:pt x="4574568" y="2402840"/>
                  <a:pt x="4588538" y="2430145"/>
                </a:cubicBezTo>
                <a:cubicBezTo>
                  <a:pt x="4602508" y="2457450"/>
                  <a:pt x="4613303" y="2471420"/>
                  <a:pt x="4629813" y="2498725"/>
                </a:cubicBezTo>
                <a:cubicBezTo>
                  <a:pt x="4646323" y="2526030"/>
                  <a:pt x="4662833" y="2540000"/>
                  <a:pt x="4671088" y="2567305"/>
                </a:cubicBezTo>
                <a:cubicBezTo>
                  <a:pt x="4679343" y="2594610"/>
                  <a:pt x="4671723" y="2623820"/>
                  <a:pt x="4671088" y="2635885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69" name="任意多边形 68"/>
          <p:cNvSpPr/>
          <p:nvPr/>
        </p:nvSpPr>
        <p:spPr>
          <a:xfrm>
            <a:off x="3728517" y="4047961"/>
            <a:ext cx="6696806" cy="1597044"/>
          </a:xfrm>
          <a:custGeom>
            <a:avLst/>
            <a:gdLst>
              <a:gd name="connisteX0" fmla="*/ 7495540 w 7495540"/>
              <a:gd name="connsiteY0" fmla="*/ 0 h 1787525"/>
              <a:gd name="connisteX1" fmla="*/ 7426960 w 7495540"/>
              <a:gd name="connsiteY1" fmla="*/ 68580 h 1787525"/>
              <a:gd name="connisteX2" fmla="*/ 7385685 w 7495540"/>
              <a:gd name="connsiteY2" fmla="*/ 137160 h 1787525"/>
              <a:gd name="connisteX3" fmla="*/ 7303770 w 7495540"/>
              <a:gd name="connsiteY3" fmla="*/ 178435 h 1787525"/>
              <a:gd name="connisteX4" fmla="*/ 7221220 w 7495540"/>
              <a:gd name="connsiteY4" fmla="*/ 219710 h 1787525"/>
              <a:gd name="connisteX5" fmla="*/ 7138670 w 7495540"/>
              <a:gd name="connsiteY5" fmla="*/ 233680 h 1787525"/>
              <a:gd name="connisteX6" fmla="*/ 7056120 w 7495540"/>
              <a:gd name="connsiteY6" fmla="*/ 233680 h 1787525"/>
              <a:gd name="connisteX7" fmla="*/ 6987540 w 7495540"/>
              <a:gd name="connsiteY7" fmla="*/ 233680 h 1787525"/>
              <a:gd name="connisteX8" fmla="*/ 6918960 w 7495540"/>
              <a:gd name="connsiteY8" fmla="*/ 233680 h 1787525"/>
              <a:gd name="connisteX9" fmla="*/ 6850380 w 7495540"/>
              <a:gd name="connsiteY9" fmla="*/ 233680 h 1787525"/>
              <a:gd name="connisteX10" fmla="*/ 6781800 w 7495540"/>
              <a:gd name="connsiteY10" fmla="*/ 233680 h 1787525"/>
              <a:gd name="connisteX11" fmla="*/ 6713220 w 7495540"/>
              <a:gd name="connsiteY11" fmla="*/ 233680 h 1787525"/>
              <a:gd name="connisteX12" fmla="*/ 6644640 w 7495540"/>
              <a:gd name="connsiteY12" fmla="*/ 233680 h 1787525"/>
              <a:gd name="connisteX13" fmla="*/ 6562090 w 7495540"/>
              <a:gd name="connsiteY13" fmla="*/ 233680 h 1787525"/>
              <a:gd name="connisteX14" fmla="*/ 6493510 w 7495540"/>
              <a:gd name="connsiteY14" fmla="*/ 233680 h 1787525"/>
              <a:gd name="connisteX15" fmla="*/ 6424930 w 7495540"/>
              <a:gd name="connsiteY15" fmla="*/ 233680 h 1787525"/>
              <a:gd name="connisteX16" fmla="*/ 6342380 w 7495540"/>
              <a:gd name="connsiteY16" fmla="*/ 233680 h 1787525"/>
              <a:gd name="connisteX17" fmla="*/ 6273800 w 7495540"/>
              <a:gd name="connsiteY17" fmla="*/ 219710 h 1787525"/>
              <a:gd name="connisteX18" fmla="*/ 6205220 w 7495540"/>
              <a:gd name="connsiteY18" fmla="*/ 205740 h 1787525"/>
              <a:gd name="connisteX19" fmla="*/ 6136640 w 7495540"/>
              <a:gd name="connsiteY19" fmla="*/ 192405 h 1787525"/>
              <a:gd name="connisteX20" fmla="*/ 6054090 w 7495540"/>
              <a:gd name="connsiteY20" fmla="*/ 192405 h 1787525"/>
              <a:gd name="connisteX21" fmla="*/ 5971540 w 7495540"/>
              <a:gd name="connsiteY21" fmla="*/ 192405 h 1787525"/>
              <a:gd name="connisteX22" fmla="*/ 5902960 w 7495540"/>
              <a:gd name="connsiteY22" fmla="*/ 192405 h 1787525"/>
              <a:gd name="connisteX23" fmla="*/ 5821045 w 7495540"/>
              <a:gd name="connsiteY23" fmla="*/ 178435 h 1787525"/>
              <a:gd name="connisteX24" fmla="*/ 5751830 w 7495540"/>
              <a:gd name="connsiteY24" fmla="*/ 178435 h 1787525"/>
              <a:gd name="connisteX25" fmla="*/ 5683250 w 7495540"/>
              <a:gd name="connsiteY25" fmla="*/ 178435 h 1787525"/>
              <a:gd name="connisteX26" fmla="*/ 5614670 w 7495540"/>
              <a:gd name="connsiteY26" fmla="*/ 178435 h 1787525"/>
              <a:gd name="connisteX27" fmla="*/ 5546090 w 7495540"/>
              <a:gd name="connsiteY27" fmla="*/ 178435 h 1787525"/>
              <a:gd name="connisteX28" fmla="*/ 5463540 w 7495540"/>
              <a:gd name="connsiteY28" fmla="*/ 178435 h 1787525"/>
              <a:gd name="connisteX29" fmla="*/ 5367655 w 7495540"/>
              <a:gd name="connsiteY29" fmla="*/ 178435 h 1787525"/>
              <a:gd name="connisteX30" fmla="*/ 5285105 w 7495540"/>
              <a:gd name="connsiteY30" fmla="*/ 178435 h 1787525"/>
              <a:gd name="connisteX31" fmla="*/ 5216525 w 7495540"/>
              <a:gd name="connsiteY31" fmla="*/ 178435 h 1787525"/>
              <a:gd name="connisteX32" fmla="*/ 5147945 w 7495540"/>
              <a:gd name="connsiteY32" fmla="*/ 178435 h 1787525"/>
              <a:gd name="connisteX33" fmla="*/ 5079365 w 7495540"/>
              <a:gd name="connsiteY33" fmla="*/ 178435 h 1787525"/>
              <a:gd name="connisteX34" fmla="*/ 5010785 w 7495540"/>
              <a:gd name="connsiteY34" fmla="*/ 178435 h 1787525"/>
              <a:gd name="connisteX35" fmla="*/ 4928235 w 7495540"/>
              <a:gd name="connsiteY35" fmla="*/ 178435 h 1787525"/>
              <a:gd name="connisteX36" fmla="*/ 4859655 w 7495540"/>
              <a:gd name="connsiteY36" fmla="*/ 178435 h 1787525"/>
              <a:gd name="connisteX37" fmla="*/ 4791075 w 7495540"/>
              <a:gd name="connsiteY37" fmla="*/ 178435 h 1787525"/>
              <a:gd name="connisteX38" fmla="*/ 4722495 w 7495540"/>
              <a:gd name="connsiteY38" fmla="*/ 164465 h 1787525"/>
              <a:gd name="connisteX39" fmla="*/ 4653915 w 7495540"/>
              <a:gd name="connsiteY39" fmla="*/ 164465 h 1787525"/>
              <a:gd name="connisteX40" fmla="*/ 4585335 w 7495540"/>
              <a:gd name="connsiteY40" fmla="*/ 164465 h 1787525"/>
              <a:gd name="connisteX41" fmla="*/ 4516755 w 7495540"/>
              <a:gd name="connsiteY41" fmla="*/ 164465 h 1787525"/>
              <a:gd name="connisteX42" fmla="*/ 4448175 w 7495540"/>
              <a:gd name="connsiteY42" fmla="*/ 164465 h 1787525"/>
              <a:gd name="connisteX43" fmla="*/ 4379595 w 7495540"/>
              <a:gd name="connsiteY43" fmla="*/ 164465 h 1787525"/>
              <a:gd name="connisteX44" fmla="*/ 4310380 w 7495540"/>
              <a:gd name="connsiteY44" fmla="*/ 164465 h 1787525"/>
              <a:gd name="connisteX45" fmla="*/ 4228465 w 7495540"/>
              <a:gd name="connsiteY45" fmla="*/ 151130 h 1787525"/>
              <a:gd name="connisteX46" fmla="*/ 4159885 w 7495540"/>
              <a:gd name="connsiteY46" fmla="*/ 151130 h 1787525"/>
              <a:gd name="connisteX47" fmla="*/ 4063365 w 7495540"/>
              <a:gd name="connsiteY47" fmla="*/ 151130 h 1787525"/>
              <a:gd name="connisteX48" fmla="*/ 3981450 w 7495540"/>
              <a:gd name="connsiteY48" fmla="*/ 151130 h 1787525"/>
              <a:gd name="connisteX49" fmla="*/ 3898900 w 7495540"/>
              <a:gd name="connsiteY49" fmla="*/ 151130 h 1787525"/>
              <a:gd name="connisteX50" fmla="*/ 3816350 w 7495540"/>
              <a:gd name="connsiteY50" fmla="*/ 151130 h 1787525"/>
              <a:gd name="connisteX51" fmla="*/ 3747770 w 7495540"/>
              <a:gd name="connsiteY51" fmla="*/ 151130 h 1787525"/>
              <a:gd name="connisteX52" fmla="*/ 3665220 w 7495540"/>
              <a:gd name="connsiteY52" fmla="*/ 151130 h 1787525"/>
              <a:gd name="connisteX53" fmla="*/ 3596640 w 7495540"/>
              <a:gd name="connsiteY53" fmla="*/ 151130 h 1787525"/>
              <a:gd name="connisteX54" fmla="*/ 3514090 w 7495540"/>
              <a:gd name="connsiteY54" fmla="*/ 151130 h 1787525"/>
              <a:gd name="connisteX55" fmla="*/ 3445510 w 7495540"/>
              <a:gd name="connsiteY55" fmla="*/ 151130 h 1787525"/>
              <a:gd name="connisteX56" fmla="*/ 3376930 w 7495540"/>
              <a:gd name="connsiteY56" fmla="*/ 151130 h 1787525"/>
              <a:gd name="connisteX57" fmla="*/ 3308350 w 7495540"/>
              <a:gd name="connsiteY57" fmla="*/ 151130 h 1787525"/>
              <a:gd name="connisteX58" fmla="*/ 3239770 w 7495540"/>
              <a:gd name="connsiteY58" fmla="*/ 137160 h 1787525"/>
              <a:gd name="connisteX59" fmla="*/ 3171190 w 7495540"/>
              <a:gd name="connsiteY59" fmla="*/ 137160 h 1787525"/>
              <a:gd name="connisteX60" fmla="*/ 3088640 w 7495540"/>
              <a:gd name="connsiteY60" fmla="*/ 137160 h 1787525"/>
              <a:gd name="connisteX61" fmla="*/ 3020060 w 7495540"/>
              <a:gd name="connsiteY61" fmla="*/ 137160 h 1787525"/>
              <a:gd name="connisteX62" fmla="*/ 2951480 w 7495540"/>
              <a:gd name="connsiteY62" fmla="*/ 137160 h 1787525"/>
              <a:gd name="connisteX63" fmla="*/ 2868930 w 7495540"/>
              <a:gd name="connsiteY63" fmla="*/ 137160 h 1787525"/>
              <a:gd name="connisteX64" fmla="*/ 2800350 w 7495540"/>
              <a:gd name="connsiteY64" fmla="*/ 137160 h 1787525"/>
              <a:gd name="connisteX65" fmla="*/ 2731770 w 7495540"/>
              <a:gd name="connsiteY65" fmla="*/ 137160 h 1787525"/>
              <a:gd name="connisteX66" fmla="*/ 2663190 w 7495540"/>
              <a:gd name="connsiteY66" fmla="*/ 137160 h 1787525"/>
              <a:gd name="connisteX67" fmla="*/ 2594610 w 7495540"/>
              <a:gd name="connsiteY67" fmla="*/ 137160 h 1787525"/>
              <a:gd name="connisteX68" fmla="*/ 2526030 w 7495540"/>
              <a:gd name="connsiteY68" fmla="*/ 137160 h 1787525"/>
              <a:gd name="connisteX69" fmla="*/ 2443480 w 7495540"/>
              <a:gd name="connsiteY69" fmla="*/ 137160 h 1787525"/>
              <a:gd name="connisteX70" fmla="*/ 2374900 w 7495540"/>
              <a:gd name="connsiteY70" fmla="*/ 137160 h 1787525"/>
              <a:gd name="connisteX71" fmla="*/ 2306320 w 7495540"/>
              <a:gd name="connsiteY71" fmla="*/ 137160 h 1787525"/>
              <a:gd name="connisteX72" fmla="*/ 2237740 w 7495540"/>
              <a:gd name="connsiteY72" fmla="*/ 137160 h 1787525"/>
              <a:gd name="connisteX73" fmla="*/ 2169160 w 7495540"/>
              <a:gd name="connsiteY73" fmla="*/ 137160 h 1787525"/>
              <a:gd name="connisteX74" fmla="*/ 2072640 w 7495540"/>
              <a:gd name="connsiteY74" fmla="*/ 137160 h 1787525"/>
              <a:gd name="connisteX75" fmla="*/ 2004060 w 7495540"/>
              <a:gd name="connsiteY75" fmla="*/ 151130 h 1787525"/>
              <a:gd name="connisteX76" fmla="*/ 1922145 w 7495540"/>
              <a:gd name="connsiteY76" fmla="*/ 151130 h 1787525"/>
              <a:gd name="connisteX77" fmla="*/ 1852930 w 7495540"/>
              <a:gd name="connsiteY77" fmla="*/ 178435 h 1787525"/>
              <a:gd name="connisteX78" fmla="*/ 1784350 w 7495540"/>
              <a:gd name="connsiteY78" fmla="*/ 192405 h 1787525"/>
              <a:gd name="connisteX79" fmla="*/ 1715770 w 7495540"/>
              <a:gd name="connsiteY79" fmla="*/ 205740 h 1787525"/>
              <a:gd name="connisteX80" fmla="*/ 1647190 w 7495540"/>
              <a:gd name="connsiteY80" fmla="*/ 205740 h 1787525"/>
              <a:gd name="connisteX81" fmla="*/ 1578610 w 7495540"/>
              <a:gd name="connsiteY81" fmla="*/ 219710 h 1787525"/>
              <a:gd name="connisteX82" fmla="*/ 1496060 w 7495540"/>
              <a:gd name="connsiteY82" fmla="*/ 233680 h 1787525"/>
              <a:gd name="connisteX83" fmla="*/ 1427480 w 7495540"/>
              <a:gd name="connsiteY83" fmla="*/ 247015 h 1787525"/>
              <a:gd name="connisteX84" fmla="*/ 1358900 w 7495540"/>
              <a:gd name="connsiteY84" fmla="*/ 274320 h 1787525"/>
              <a:gd name="connisteX85" fmla="*/ 1290320 w 7495540"/>
              <a:gd name="connsiteY85" fmla="*/ 315595 h 1787525"/>
              <a:gd name="connisteX86" fmla="*/ 1221740 w 7495540"/>
              <a:gd name="connsiteY86" fmla="*/ 356870 h 1787525"/>
              <a:gd name="connisteX87" fmla="*/ 1180465 w 7495540"/>
              <a:gd name="connsiteY87" fmla="*/ 425450 h 1787525"/>
              <a:gd name="connisteX88" fmla="*/ 1153160 w 7495540"/>
              <a:gd name="connsiteY88" fmla="*/ 494030 h 1787525"/>
              <a:gd name="connisteX89" fmla="*/ 1111885 w 7495540"/>
              <a:gd name="connsiteY89" fmla="*/ 576580 h 1787525"/>
              <a:gd name="connisteX90" fmla="*/ 1097915 w 7495540"/>
              <a:gd name="connsiteY90" fmla="*/ 645160 h 1787525"/>
              <a:gd name="connisteX91" fmla="*/ 1057275 w 7495540"/>
              <a:gd name="connsiteY91" fmla="*/ 713740 h 1787525"/>
              <a:gd name="connisteX92" fmla="*/ 1043305 w 7495540"/>
              <a:gd name="connsiteY92" fmla="*/ 782320 h 1787525"/>
              <a:gd name="connisteX93" fmla="*/ 1029335 w 7495540"/>
              <a:gd name="connsiteY93" fmla="*/ 850900 h 1787525"/>
              <a:gd name="connisteX94" fmla="*/ 1016000 w 7495540"/>
              <a:gd name="connsiteY94" fmla="*/ 920115 h 1787525"/>
              <a:gd name="connisteX95" fmla="*/ 988060 w 7495540"/>
              <a:gd name="connsiteY95" fmla="*/ 988695 h 1787525"/>
              <a:gd name="connisteX96" fmla="*/ 960755 w 7495540"/>
              <a:gd name="connsiteY96" fmla="*/ 1070610 h 1787525"/>
              <a:gd name="connisteX97" fmla="*/ 933450 w 7495540"/>
              <a:gd name="connsiteY97" fmla="*/ 1139190 h 1787525"/>
              <a:gd name="connisteX98" fmla="*/ 892175 w 7495540"/>
              <a:gd name="connsiteY98" fmla="*/ 1221740 h 1787525"/>
              <a:gd name="connisteX99" fmla="*/ 823595 w 7495540"/>
              <a:gd name="connsiteY99" fmla="*/ 1290320 h 1787525"/>
              <a:gd name="connisteX100" fmla="*/ 782320 w 7495540"/>
              <a:gd name="connsiteY100" fmla="*/ 1358900 h 1787525"/>
              <a:gd name="connisteX101" fmla="*/ 755015 w 7495540"/>
              <a:gd name="connsiteY101" fmla="*/ 1427480 h 1787525"/>
              <a:gd name="connisteX102" fmla="*/ 699770 w 7495540"/>
              <a:gd name="connsiteY102" fmla="*/ 1496695 h 1787525"/>
              <a:gd name="connisteX103" fmla="*/ 659130 w 7495540"/>
              <a:gd name="connsiteY103" fmla="*/ 1565275 h 1787525"/>
              <a:gd name="connisteX104" fmla="*/ 589915 w 7495540"/>
              <a:gd name="connsiteY104" fmla="*/ 1619885 h 1787525"/>
              <a:gd name="connisteX105" fmla="*/ 521335 w 7495540"/>
              <a:gd name="connsiteY105" fmla="*/ 1661160 h 1787525"/>
              <a:gd name="connisteX106" fmla="*/ 452755 w 7495540"/>
              <a:gd name="connsiteY106" fmla="*/ 1675130 h 1787525"/>
              <a:gd name="connisteX107" fmla="*/ 384175 w 7495540"/>
              <a:gd name="connsiteY107" fmla="*/ 1729740 h 1787525"/>
              <a:gd name="connisteX108" fmla="*/ 315595 w 7495540"/>
              <a:gd name="connsiteY108" fmla="*/ 1743710 h 1787525"/>
              <a:gd name="connisteX109" fmla="*/ 233045 w 7495540"/>
              <a:gd name="connsiteY109" fmla="*/ 1757045 h 1787525"/>
              <a:gd name="connisteX110" fmla="*/ 137160 w 7495540"/>
              <a:gd name="connsiteY110" fmla="*/ 1784985 h 1787525"/>
              <a:gd name="connisteX111" fmla="*/ 68580 w 7495540"/>
              <a:gd name="connsiteY111" fmla="*/ 1784985 h 1787525"/>
              <a:gd name="connisteX112" fmla="*/ 0 w 7495540"/>
              <a:gd name="connsiteY112" fmla="*/ 1784985 h 17875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</a:cxnLst>
            <a:rect l="l" t="t" r="r" b="b"/>
            <a:pathLst>
              <a:path w="7495540" h="1787525">
                <a:moveTo>
                  <a:pt x="7495540" y="0"/>
                </a:moveTo>
                <a:cubicBezTo>
                  <a:pt x="7482840" y="12065"/>
                  <a:pt x="7449185" y="41275"/>
                  <a:pt x="7426960" y="68580"/>
                </a:cubicBezTo>
                <a:cubicBezTo>
                  <a:pt x="7404735" y="95885"/>
                  <a:pt x="7410450" y="114935"/>
                  <a:pt x="7385685" y="137160"/>
                </a:cubicBezTo>
                <a:cubicBezTo>
                  <a:pt x="7360920" y="159385"/>
                  <a:pt x="7336790" y="161925"/>
                  <a:pt x="7303770" y="178435"/>
                </a:cubicBezTo>
                <a:cubicBezTo>
                  <a:pt x="7270750" y="194945"/>
                  <a:pt x="7254240" y="208915"/>
                  <a:pt x="7221220" y="219710"/>
                </a:cubicBezTo>
                <a:cubicBezTo>
                  <a:pt x="7188200" y="230505"/>
                  <a:pt x="7171690" y="231140"/>
                  <a:pt x="7138670" y="233680"/>
                </a:cubicBezTo>
                <a:cubicBezTo>
                  <a:pt x="7105650" y="236220"/>
                  <a:pt x="7086600" y="233680"/>
                  <a:pt x="7056120" y="233680"/>
                </a:cubicBezTo>
                <a:cubicBezTo>
                  <a:pt x="7025640" y="233680"/>
                  <a:pt x="7014845" y="233680"/>
                  <a:pt x="6987540" y="233680"/>
                </a:cubicBezTo>
                <a:cubicBezTo>
                  <a:pt x="6960235" y="233680"/>
                  <a:pt x="6946265" y="233680"/>
                  <a:pt x="6918960" y="233680"/>
                </a:cubicBezTo>
                <a:cubicBezTo>
                  <a:pt x="6891655" y="233680"/>
                  <a:pt x="6877685" y="233680"/>
                  <a:pt x="6850380" y="233680"/>
                </a:cubicBezTo>
                <a:cubicBezTo>
                  <a:pt x="6823075" y="233680"/>
                  <a:pt x="6809105" y="233680"/>
                  <a:pt x="6781800" y="233680"/>
                </a:cubicBezTo>
                <a:cubicBezTo>
                  <a:pt x="6754495" y="233680"/>
                  <a:pt x="6740525" y="233680"/>
                  <a:pt x="6713220" y="233680"/>
                </a:cubicBezTo>
                <a:cubicBezTo>
                  <a:pt x="6685915" y="233680"/>
                  <a:pt x="6675120" y="233680"/>
                  <a:pt x="6644640" y="233680"/>
                </a:cubicBezTo>
                <a:cubicBezTo>
                  <a:pt x="6614160" y="233680"/>
                  <a:pt x="6592570" y="233680"/>
                  <a:pt x="6562090" y="233680"/>
                </a:cubicBezTo>
                <a:cubicBezTo>
                  <a:pt x="6531610" y="233680"/>
                  <a:pt x="6520815" y="233680"/>
                  <a:pt x="6493510" y="233680"/>
                </a:cubicBezTo>
                <a:cubicBezTo>
                  <a:pt x="6466205" y="233680"/>
                  <a:pt x="6455410" y="233680"/>
                  <a:pt x="6424930" y="233680"/>
                </a:cubicBezTo>
                <a:cubicBezTo>
                  <a:pt x="6394450" y="233680"/>
                  <a:pt x="6372860" y="236220"/>
                  <a:pt x="6342380" y="233680"/>
                </a:cubicBezTo>
                <a:cubicBezTo>
                  <a:pt x="6311900" y="231140"/>
                  <a:pt x="6301105" y="225425"/>
                  <a:pt x="6273800" y="219710"/>
                </a:cubicBezTo>
                <a:cubicBezTo>
                  <a:pt x="6246495" y="213995"/>
                  <a:pt x="6232525" y="211455"/>
                  <a:pt x="6205220" y="205740"/>
                </a:cubicBezTo>
                <a:cubicBezTo>
                  <a:pt x="6177915" y="200025"/>
                  <a:pt x="6167120" y="194945"/>
                  <a:pt x="6136640" y="192405"/>
                </a:cubicBezTo>
                <a:cubicBezTo>
                  <a:pt x="6106160" y="189865"/>
                  <a:pt x="6087110" y="192405"/>
                  <a:pt x="6054090" y="192405"/>
                </a:cubicBezTo>
                <a:cubicBezTo>
                  <a:pt x="6021070" y="192405"/>
                  <a:pt x="6002020" y="192405"/>
                  <a:pt x="5971540" y="192405"/>
                </a:cubicBezTo>
                <a:cubicBezTo>
                  <a:pt x="5941060" y="192405"/>
                  <a:pt x="5932805" y="194945"/>
                  <a:pt x="5902960" y="192405"/>
                </a:cubicBezTo>
                <a:cubicBezTo>
                  <a:pt x="5873115" y="189865"/>
                  <a:pt x="5851525" y="180975"/>
                  <a:pt x="5821045" y="178435"/>
                </a:cubicBezTo>
                <a:cubicBezTo>
                  <a:pt x="5790565" y="175895"/>
                  <a:pt x="5779135" y="178435"/>
                  <a:pt x="5751830" y="178435"/>
                </a:cubicBezTo>
                <a:cubicBezTo>
                  <a:pt x="5724525" y="178435"/>
                  <a:pt x="5710555" y="178435"/>
                  <a:pt x="5683250" y="178435"/>
                </a:cubicBezTo>
                <a:cubicBezTo>
                  <a:pt x="5655945" y="178435"/>
                  <a:pt x="5641975" y="178435"/>
                  <a:pt x="5614670" y="178435"/>
                </a:cubicBezTo>
                <a:cubicBezTo>
                  <a:pt x="5587365" y="178435"/>
                  <a:pt x="5576570" y="178435"/>
                  <a:pt x="5546090" y="178435"/>
                </a:cubicBezTo>
                <a:cubicBezTo>
                  <a:pt x="5515610" y="178435"/>
                  <a:pt x="5499100" y="178435"/>
                  <a:pt x="5463540" y="178435"/>
                </a:cubicBezTo>
                <a:cubicBezTo>
                  <a:pt x="5427980" y="178435"/>
                  <a:pt x="5403215" y="178435"/>
                  <a:pt x="5367655" y="178435"/>
                </a:cubicBezTo>
                <a:cubicBezTo>
                  <a:pt x="5332095" y="178435"/>
                  <a:pt x="5315585" y="178435"/>
                  <a:pt x="5285105" y="178435"/>
                </a:cubicBezTo>
                <a:cubicBezTo>
                  <a:pt x="5254625" y="178435"/>
                  <a:pt x="5243830" y="178435"/>
                  <a:pt x="5216525" y="178435"/>
                </a:cubicBezTo>
                <a:cubicBezTo>
                  <a:pt x="5189220" y="178435"/>
                  <a:pt x="5175250" y="178435"/>
                  <a:pt x="5147945" y="178435"/>
                </a:cubicBezTo>
                <a:cubicBezTo>
                  <a:pt x="5120640" y="178435"/>
                  <a:pt x="5106670" y="178435"/>
                  <a:pt x="5079365" y="178435"/>
                </a:cubicBezTo>
                <a:cubicBezTo>
                  <a:pt x="5052060" y="178435"/>
                  <a:pt x="5041265" y="178435"/>
                  <a:pt x="5010785" y="178435"/>
                </a:cubicBezTo>
                <a:cubicBezTo>
                  <a:pt x="4980305" y="178435"/>
                  <a:pt x="4958715" y="178435"/>
                  <a:pt x="4928235" y="178435"/>
                </a:cubicBezTo>
                <a:cubicBezTo>
                  <a:pt x="4897755" y="178435"/>
                  <a:pt x="4886960" y="178435"/>
                  <a:pt x="4859655" y="178435"/>
                </a:cubicBezTo>
                <a:cubicBezTo>
                  <a:pt x="4832350" y="178435"/>
                  <a:pt x="4818380" y="180975"/>
                  <a:pt x="4791075" y="178435"/>
                </a:cubicBezTo>
                <a:cubicBezTo>
                  <a:pt x="4763770" y="175895"/>
                  <a:pt x="4749800" y="167005"/>
                  <a:pt x="4722495" y="164465"/>
                </a:cubicBezTo>
                <a:cubicBezTo>
                  <a:pt x="4695190" y="161925"/>
                  <a:pt x="4681220" y="164465"/>
                  <a:pt x="4653915" y="164465"/>
                </a:cubicBezTo>
                <a:cubicBezTo>
                  <a:pt x="4626610" y="164465"/>
                  <a:pt x="4612640" y="164465"/>
                  <a:pt x="4585335" y="164465"/>
                </a:cubicBezTo>
                <a:cubicBezTo>
                  <a:pt x="4558030" y="164465"/>
                  <a:pt x="4544060" y="164465"/>
                  <a:pt x="4516755" y="164465"/>
                </a:cubicBezTo>
                <a:cubicBezTo>
                  <a:pt x="4489450" y="164465"/>
                  <a:pt x="4475480" y="164465"/>
                  <a:pt x="4448175" y="164465"/>
                </a:cubicBezTo>
                <a:cubicBezTo>
                  <a:pt x="4420870" y="164465"/>
                  <a:pt x="4406900" y="164465"/>
                  <a:pt x="4379595" y="164465"/>
                </a:cubicBezTo>
                <a:cubicBezTo>
                  <a:pt x="4352290" y="164465"/>
                  <a:pt x="4340860" y="167005"/>
                  <a:pt x="4310380" y="164465"/>
                </a:cubicBezTo>
                <a:cubicBezTo>
                  <a:pt x="4279900" y="161925"/>
                  <a:pt x="4258310" y="153670"/>
                  <a:pt x="4228465" y="151130"/>
                </a:cubicBezTo>
                <a:cubicBezTo>
                  <a:pt x="4198620" y="148590"/>
                  <a:pt x="4192905" y="151130"/>
                  <a:pt x="4159885" y="151130"/>
                </a:cubicBezTo>
                <a:cubicBezTo>
                  <a:pt x="4126865" y="151130"/>
                  <a:pt x="4098925" y="151130"/>
                  <a:pt x="4063365" y="151130"/>
                </a:cubicBezTo>
                <a:cubicBezTo>
                  <a:pt x="4027805" y="151130"/>
                  <a:pt x="4014470" y="151130"/>
                  <a:pt x="3981450" y="151130"/>
                </a:cubicBezTo>
                <a:cubicBezTo>
                  <a:pt x="3948430" y="151130"/>
                  <a:pt x="3931920" y="151130"/>
                  <a:pt x="3898900" y="151130"/>
                </a:cubicBezTo>
                <a:cubicBezTo>
                  <a:pt x="3865880" y="151130"/>
                  <a:pt x="3846830" y="151130"/>
                  <a:pt x="3816350" y="151130"/>
                </a:cubicBezTo>
                <a:cubicBezTo>
                  <a:pt x="3785870" y="151130"/>
                  <a:pt x="3778250" y="151130"/>
                  <a:pt x="3747770" y="151130"/>
                </a:cubicBezTo>
                <a:cubicBezTo>
                  <a:pt x="3717290" y="151130"/>
                  <a:pt x="3695700" y="151130"/>
                  <a:pt x="3665220" y="151130"/>
                </a:cubicBezTo>
                <a:cubicBezTo>
                  <a:pt x="3634740" y="151130"/>
                  <a:pt x="3627120" y="151130"/>
                  <a:pt x="3596640" y="151130"/>
                </a:cubicBezTo>
                <a:cubicBezTo>
                  <a:pt x="3566160" y="151130"/>
                  <a:pt x="3544570" y="151130"/>
                  <a:pt x="3514090" y="151130"/>
                </a:cubicBezTo>
                <a:cubicBezTo>
                  <a:pt x="3483610" y="151130"/>
                  <a:pt x="3472815" y="151130"/>
                  <a:pt x="3445510" y="151130"/>
                </a:cubicBezTo>
                <a:cubicBezTo>
                  <a:pt x="3418205" y="151130"/>
                  <a:pt x="3404235" y="151130"/>
                  <a:pt x="3376930" y="151130"/>
                </a:cubicBezTo>
                <a:cubicBezTo>
                  <a:pt x="3349625" y="151130"/>
                  <a:pt x="3335655" y="153670"/>
                  <a:pt x="3308350" y="151130"/>
                </a:cubicBezTo>
                <a:cubicBezTo>
                  <a:pt x="3281045" y="148590"/>
                  <a:pt x="3267075" y="139700"/>
                  <a:pt x="3239770" y="137160"/>
                </a:cubicBezTo>
                <a:cubicBezTo>
                  <a:pt x="3212465" y="134620"/>
                  <a:pt x="3201670" y="137160"/>
                  <a:pt x="3171190" y="137160"/>
                </a:cubicBezTo>
                <a:cubicBezTo>
                  <a:pt x="3140710" y="137160"/>
                  <a:pt x="3119120" y="137160"/>
                  <a:pt x="3088640" y="137160"/>
                </a:cubicBezTo>
                <a:cubicBezTo>
                  <a:pt x="3058160" y="137160"/>
                  <a:pt x="3047365" y="137160"/>
                  <a:pt x="3020060" y="137160"/>
                </a:cubicBezTo>
                <a:cubicBezTo>
                  <a:pt x="2992755" y="137160"/>
                  <a:pt x="2981960" y="137160"/>
                  <a:pt x="2951480" y="137160"/>
                </a:cubicBezTo>
                <a:cubicBezTo>
                  <a:pt x="2921000" y="137160"/>
                  <a:pt x="2899410" y="137160"/>
                  <a:pt x="2868930" y="137160"/>
                </a:cubicBezTo>
                <a:cubicBezTo>
                  <a:pt x="2838450" y="137160"/>
                  <a:pt x="2827655" y="137160"/>
                  <a:pt x="2800350" y="137160"/>
                </a:cubicBezTo>
                <a:cubicBezTo>
                  <a:pt x="2773045" y="137160"/>
                  <a:pt x="2759075" y="137160"/>
                  <a:pt x="2731770" y="137160"/>
                </a:cubicBezTo>
                <a:cubicBezTo>
                  <a:pt x="2704465" y="137160"/>
                  <a:pt x="2690495" y="137160"/>
                  <a:pt x="2663190" y="137160"/>
                </a:cubicBezTo>
                <a:cubicBezTo>
                  <a:pt x="2635885" y="137160"/>
                  <a:pt x="2621915" y="137160"/>
                  <a:pt x="2594610" y="137160"/>
                </a:cubicBezTo>
                <a:cubicBezTo>
                  <a:pt x="2567305" y="137160"/>
                  <a:pt x="2556510" y="137160"/>
                  <a:pt x="2526030" y="137160"/>
                </a:cubicBezTo>
                <a:cubicBezTo>
                  <a:pt x="2495550" y="137160"/>
                  <a:pt x="2473960" y="137160"/>
                  <a:pt x="2443480" y="137160"/>
                </a:cubicBezTo>
                <a:cubicBezTo>
                  <a:pt x="2413000" y="137160"/>
                  <a:pt x="2402205" y="137160"/>
                  <a:pt x="2374900" y="137160"/>
                </a:cubicBezTo>
                <a:cubicBezTo>
                  <a:pt x="2347595" y="137160"/>
                  <a:pt x="2333625" y="137160"/>
                  <a:pt x="2306320" y="137160"/>
                </a:cubicBezTo>
                <a:cubicBezTo>
                  <a:pt x="2279015" y="137160"/>
                  <a:pt x="2265045" y="137160"/>
                  <a:pt x="2237740" y="137160"/>
                </a:cubicBezTo>
                <a:cubicBezTo>
                  <a:pt x="2210435" y="137160"/>
                  <a:pt x="2202180" y="137160"/>
                  <a:pt x="2169160" y="137160"/>
                </a:cubicBezTo>
                <a:cubicBezTo>
                  <a:pt x="2136140" y="137160"/>
                  <a:pt x="2105660" y="134620"/>
                  <a:pt x="2072640" y="137160"/>
                </a:cubicBezTo>
                <a:cubicBezTo>
                  <a:pt x="2039620" y="139700"/>
                  <a:pt x="2033905" y="148590"/>
                  <a:pt x="2004060" y="151130"/>
                </a:cubicBezTo>
                <a:cubicBezTo>
                  <a:pt x="1974215" y="153670"/>
                  <a:pt x="1952625" y="145415"/>
                  <a:pt x="1922145" y="151130"/>
                </a:cubicBezTo>
                <a:cubicBezTo>
                  <a:pt x="1891665" y="156845"/>
                  <a:pt x="1880235" y="170180"/>
                  <a:pt x="1852930" y="178435"/>
                </a:cubicBezTo>
                <a:cubicBezTo>
                  <a:pt x="1825625" y="186690"/>
                  <a:pt x="1811655" y="186690"/>
                  <a:pt x="1784350" y="192405"/>
                </a:cubicBezTo>
                <a:cubicBezTo>
                  <a:pt x="1757045" y="198120"/>
                  <a:pt x="1743075" y="203200"/>
                  <a:pt x="1715770" y="205740"/>
                </a:cubicBezTo>
                <a:cubicBezTo>
                  <a:pt x="1688465" y="208280"/>
                  <a:pt x="1674495" y="203200"/>
                  <a:pt x="1647190" y="205740"/>
                </a:cubicBezTo>
                <a:cubicBezTo>
                  <a:pt x="1619885" y="208280"/>
                  <a:pt x="1609090" y="213995"/>
                  <a:pt x="1578610" y="219710"/>
                </a:cubicBezTo>
                <a:cubicBezTo>
                  <a:pt x="1548130" y="225425"/>
                  <a:pt x="1526540" y="227965"/>
                  <a:pt x="1496060" y="233680"/>
                </a:cubicBezTo>
                <a:cubicBezTo>
                  <a:pt x="1465580" y="239395"/>
                  <a:pt x="1454785" y="238760"/>
                  <a:pt x="1427480" y="247015"/>
                </a:cubicBezTo>
                <a:cubicBezTo>
                  <a:pt x="1400175" y="255270"/>
                  <a:pt x="1386205" y="260350"/>
                  <a:pt x="1358900" y="274320"/>
                </a:cubicBezTo>
                <a:cubicBezTo>
                  <a:pt x="1331595" y="288290"/>
                  <a:pt x="1317625" y="299085"/>
                  <a:pt x="1290320" y="315595"/>
                </a:cubicBezTo>
                <a:cubicBezTo>
                  <a:pt x="1263015" y="332105"/>
                  <a:pt x="1243965" y="334645"/>
                  <a:pt x="1221740" y="356870"/>
                </a:cubicBezTo>
                <a:cubicBezTo>
                  <a:pt x="1199515" y="379095"/>
                  <a:pt x="1194435" y="398145"/>
                  <a:pt x="1180465" y="425450"/>
                </a:cubicBezTo>
                <a:cubicBezTo>
                  <a:pt x="1166495" y="452755"/>
                  <a:pt x="1167130" y="463550"/>
                  <a:pt x="1153160" y="494030"/>
                </a:cubicBezTo>
                <a:cubicBezTo>
                  <a:pt x="1139190" y="524510"/>
                  <a:pt x="1122680" y="546100"/>
                  <a:pt x="1111885" y="576580"/>
                </a:cubicBezTo>
                <a:cubicBezTo>
                  <a:pt x="1101090" y="607060"/>
                  <a:pt x="1108710" y="617855"/>
                  <a:pt x="1097915" y="645160"/>
                </a:cubicBezTo>
                <a:cubicBezTo>
                  <a:pt x="1087120" y="672465"/>
                  <a:pt x="1068070" y="686435"/>
                  <a:pt x="1057275" y="713740"/>
                </a:cubicBezTo>
                <a:cubicBezTo>
                  <a:pt x="1046480" y="741045"/>
                  <a:pt x="1049020" y="755015"/>
                  <a:pt x="1043305" y="782320"/>
                </a:cubicBezTo>
                <a:cubicBezTo>
                  <a:pt x="1037590" y="809625"/>
                  <a:pt x="1035050" y="823595"/>
                  <a:pt x="1029335" y="850900"/>
                </a:cubicBezTo>
                <a:cubicBezTo>
                  <a:pt x="1023620" y="878205"/>
                  <a:pt x="1024255" y="892810"/>
                  <a:pt x="1016000" y="920115"/>
                </a:cubicBezTo>
                <a:cubicBezTo>
                  <a:pt x="1007745" y="947420"/>
                  <a:pt x="998855" y="958850"/>
                  <a:pt x="988060" y="988695"/>
                </a:cubicBezTo>
                <a:cubicBezTo>
                  <a:pt x="977265" y="1018540"/>
                  <a:pt x="971550" y="1040765"/>
                  <a:pt x="960755" y="1070610"/>
                </a:cubicBezTo>
                <a:cubicBezTo>
                  <a:pt x="949960" y="1100455"/>
                  <a:pt x="947420" y="1108710"/>
                  <a:pt x="933450" y="1139190"/>
                </a:cubicBezTo>
                <a:cubicBezTo>
                  <a:pt x="919480" y="1169670"/>
                  <a:pt x="914400" y="1191260"/>
                  <a:pt x="892175" y="1221740"/>
                </a:cubicBezTo>
                <a:cubicBezTo>
                  <a:pt x="869950" y="1252220"/>
                  <a:pt x="845820" y="1263015"/>
                  <a:pt x="823595" y="1290320"/>
                </a:cubicBezTo>
                <a:cubicBezTo>
                  <a:pt x="801370" y="1317625"/>
                  <a:pt x="796290" y="1331595"/>
                  <a:pt x="782320" y="1358900"/>
                </a:cubicBezTo>
                <a:cubicBezTo>
                  <a:pt x="768350" y="1386205"/>
                  <a:pt x="771525" y="1400175"/>
                  <a:pt x="755015" y="1427480"/>
                </a:cubicBezTo>
                <a:cubicBezTo>
                  <a:pt x="738505" y="1454785"/>
                  <a:pt x="718820" y="1469390"/>
                  <a:pt x="699770" y="1496695"/>
                </a:cubicBezTo>
                <a:cubicBezTo>
                  <a:pt x="680720" y="1524000"/>
                  <a:pt x="681355" y="1540510"/>
                  <a:pt x="659130" y="1565275"/>
                </a:cubicBezTo>
                <a:cubicBezTo>
                  <a:pt x="636905" y="1590040"/>
                  <a:pt x="617220" y="1600835"/>
                  <a:pt x="589915" y="1619885"/>
                </a:cubicBezTo>
                <a:cubicBezTo>
                  <a:pt x="562610" y="1638935"/>
                  <a:pt x="548640" y="1650365"/>
                  <a:pt x="521335" y="1661160"/>
                </a:cubicBezTo>
                <a:cubicBezTo>
                  <a:pt x="494030" y="1671955"/>
                  <a:pt x="480060" y="1661160"/>
                  <a:pt x="452755" y="1675130"/>
                </a:cubicBezTo>
                <a:cubicBezTo>
                  <a:pt x="425450" y="1689100"/>
                  <a:pt x="411480" y="1715770"/>
                  <a:pt x="384175" y="1729740"/>
                </a:cubicBezTo>
                <a:cubicBezTo>
                  <a:pt x="356870" y="1743710"/>
                  <a:pt x="346075" y="1737995"/>
                  <a:pt x="315595" y="1743710"/>
                </a:cubicBezTo>
                <a:cubicBezTo>
                  <a:pt x="285115" y="1749425"/>
                  <a:pt x="268605" y="1748790"/>
                  <a:pt x="233045" y="1757045"/>
                </a:cubicBezTo>
                <a:cubicBezTo>
                  <a:pt x="197485" y="1765300"/>
                  <a:pt x="170180" y="1779270"/>
                  <a:pt x="137160" y="1784985"/>
                </a:cubicBezTo>
                <a:cubicBezTo>
                  <a:pt x="104140" y="1790700"/>
                  <a:pt x="95885" y="1784985"/>
                  <a:pt x="68580" y="1784985"/>
                </a:cubicBezTo>
                <a:cubicBezTo>
                  <a:pt x="41275" y="1784985"/>
                  <a:pt x="12065" y="1784985"/>
                  <a:pt x="0" y="1784985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71" name="任意多边形 70"/>
          <p:cNvSpPr/>
          <p:nvPr/>
        </p:nvSpPr>
        <p:spPr>
          <a:xfrm>
            <a:off x="4412154" y="1754231"/>
            <a:ext cx="6074441" cy="2516692"/>
          </a:xfrm>
          <a:custGeom>
            <a:avLst/>
            <a:gdLst>
              <a:gd name="connisteX0" fmla="*/ 3814 w 6798949"/>
              <a:gd name="connsiteY0" fmla="*/ 0 h 2816860"/>
              <a:gd name="connisteX1" fmla="*/ 3814 w 6798949"/>
              <a:gd name="connsiteY1" fmla="*/ 68580 h 2816860"/>
              <a:gd name="connisteX2" fmla="*/ 44454 w 6798949"/>
              <a:gd name="connsiteY2" fmla="*/ 137160 h 2816860"/>
              <a:gd name="connisteX3" fmla="*/ 99699 w 6798949"/>
              <a:gd name="connsiteY3" fmla="*/ 205740 h 2816860"/>
              <a:gd name="connisteX4" fmla="*/ 140974 w 6798949"/>
              <a:gd name="connsiteY4" fmla="*/ 274955 h 2816860"/>
              <a:gd name="connisteX5" fmla="*/ 168279 w 6798949"/>
              <a:gd name="connsiteY5" fmla="*/ 343535 h 2816860"/>
              <a:gd name="connisteX6" fmla="*/ 182249 w 6798949"/>
              <a:gd name="connsiteY6" fmla="*/ 425450 h 2816860"/>
              <a:gd name="connisteX7" fmla="*/ 222889 w 6798949"/>
              <a:gd name="connsiteY7" fmla="*/ 494030 h 2816860"/>
              <a:gd name="connisteX8" fmla="*/ 236859 w 6798949"/>
              <a:gd name="connsiteY8" fmla="*/ 563245 h 2816860"/>
              <a:gd name="connisteX9" fmla="*/ 264164 w 6798949"/>
              <a:gd name="connsiteY9" fmla="*/ 631825 h 2816860"/>
              <a:gd name="connisteX10" fmla="*/ 278134 w 6798949"/>
              <a:gd name="connsiteY10" fmla="*/ 700405 h 2816860"/>
              <a:gd name="connisteX11" fmla="*/ 319409 w 6798949"/>
              <a:gd name="connsiteY11" fmla="*/ 768985 h 2816860"/>
              <a:gd name="connisteX12" fmla="*/ 332744 w 6798949"/>
              <a:gd name="connsiteY12" fmla="*/ 851535 h 2816860"/>
              <a:gd name="connisteX13" fmla="*/ 360684 w 6798949"/>
              <a:gd name="connsiteY13" fmla="*/ 920115 h 2816860"/>
              <a:gd name="connisteX14" fmla="*/ 374019 w 6798949"/>
              <a:gd name="connsiteY14" fmla="*/ 988695 h 2816860"/>
              <a:gd name="connisteX15" fmla="*/ 401324 w 6798949"/>
              <a:gd name="connsiteY15" fmla="*/ 1057275 h 2816860"/>
              <a:gd name="connisteX16" fmla="*/ 429264 w 6798949"/>
              <a:gd name="connsiteY16" fmla="*/ 1125855 h 2816860"/>
              <a:gd name="connisteX17" fmla="*/ 442599 w 6798949"/>
              <a:gd name="connsiteY17" fmla="*/ 1194435 h 2816860"/>
              <a:gd name="connisteX18" fmla="*/ 470539 w 6798949"/>
              <a:gd name="connsiteY18" fmla="*/ 1276985 h 2816860"/>
              <a:gd name="connisteX19" fmla="*/ 483874 w 6798949"/>
              <a:gd name="connsiteY19" fmla="*/ 1359535 h 2816860"/>
              <a:gd name="connisteX20" fmla="*/ 497844 w 6798949"/>
              <a:gd name="connsiteY20" fmla="*/ 1428115 h 2816860"/>
              <a:gd name="connisteX21" fmla="*/ 525149 w 6798949"/>
              <a:gd name="connsiteY21" fmla="*/ 1496695 h 2816860"/>
              <a:gd name="connisteX22" fmla="*/ 539119 w 6798949"/>
              <a:gd name="connsiteY22" fmla="*/ 1565275 h 2816860"/>
              <a:gd name="connisteX23" fmla="*/ 566424 w 6798949"/>
              <a:gd name="connsiteY23" fmla="*/ 1633855 h 2816860"/>
              <a:gd name="connisteX24" fmla="*/ 580394 w 6798949"/>
              <a:gd name="connsiteY24" fmla="*/ 1702435 h 2816860"/>
              <a:gd name="connisteX25" fmla="*/ 607699 w 6798949"/>
              <a:gd name="connsiteY25" fmla="*/ 1784985 h 2816860"/>
              <a:gd name="connisteX26" fmla="*/ 621034 w 6798949"/>
              <a:gd name="connsiteY26" fmla="*/ 1853565 h 2816860"/>
              <a:gd name="connisteX27" fmla="*/ 662309 w 6798949"/>
              <a:gd name="connsiteY27" fmla="*/ 1936115 h 2816860"/>
              <a:gd name="connisteX28" fmla="*/ 690249 w 6798949"/>
              <a:gd name="connsiteY28" fmla="*/ 2004695 h 2816860"/>
              <a:gd name="connisteX29" fmla="*/ 703584 w 6798949"/>
              <a:gd name="connsiteY29" fmla="*/ 2073275 h 2816860"/>
              <a:gd name="connisteX30" fmla="*/ 730889 w 6798949"/>
              <a:gd name="connsiteY30" fmla="*/ 2141855 h 2816860"/>
              <a:gd name="connisteX31" fmla="*/ 772164 w 6798949"/>
              <a:gd name="connsiteY31" fmla="*/ 2210435 h 2816860"/>
              <a:gd name="connisteX32" fmla="*/ 799469 w 6798949"/>
              <a:gd name="connsiteY32" fmla="*/ 2279015 h 2816860"/>
              <a:gd name="connisteX33" fmla="*/ 868684 w 6798949"/>
              <a:gd name="connsiteY33" fmla="*/ 2347595 h 2816860"/>
              <a:gd name="connisteX34" fmla="*/ 895989 w 6798949"/>
              <a:gd name="connsiteY34" fmla="*/ 2416175 h 2816860"/>
              <a:gd name="connisteX35" fmla="*/ 964569 w 6798949"/>
              <a:gd name="connsiteY35" fmla="*/ 2484755 h 2816860"/>
              <a:gd name="connisteX36" fmla="*/ 1033149 w 6798949"/>
              <a:gd name="connsiteY36" fmla="*/ 2540000 h 2816860"/>
              <a:gd name="connisteX37" fmla="*/ 1101729 w 6798949"/>
              <a:gd name="connsiteY37" fmla="*/ 2608580 h 2816860"/>
              <a:gd name="connisteX38" fmla="*/ 1170309 w 6798949"/>
              <a:gd name="connsiteY38" fmla="*/ 2622550 h 2816860"/>
              <a:gd name="connisteX39" fmla="*/ 1238889 w 6798949"/>
              <a:gd name="connsiteY39" fmla="*/ 2649855 h 2816860"/>
              <a:gd name="connisteX40" fmla="*/ 1307469 w 6798949"/>
              <a:gd name="connsiteY40" fmla="*/ 2663190 h 2816860"/>
              <a:gd name="connisteX41" fmla="*/ 1376049 w 6798949"/>
              <a:gd name="connsiteY41" fmla="*/ 2691130 h 2816860"/>
              <a:gd name="connisteX42" fmla="*/ 1458599 w 6798949"/>
              <a:gd name="connsiteY42" fmla="*/ 2718435 h 2816860"/>
              <a:gd name="connisteX43" fmla="*/ 1527179 w 6798949"/>
              <a:gd name="connsiteY43" fmla="*/ 2731770 h 2816860"/>
              <a:gd name="connisteX44" fmla="*/ 1595759 w 6798949"/>
              <a:gd name="connsiteY44" fmla="*/ 2731770 h 2816860"/>
              <a:gd name="connisteX45" fmla="*/ 1664974 w 6798949"/>
              <a:gd name="connsiteY45" fmla="*/ 2731770 h 2816860"/>
              <a:gd name="connisteX46" fmla="*/ 1733554 w 6798949"/>
              <a:gd name="connsiteY46" fmla="*/ 2731770 h 2816860"/>
              <a:gd name="connisteX47" fmla="*/ 1802134 w 6798949"/>
              <a:gd name="connsiteY47" fmla="*/ 2731770 h 2816860"/>
              <a:gd name="connisteX48" fmla="*/ 1870714 w 6798949"/>
              <a:gd name="connsiteY48" fmla="*/ 2731770 h 2816860"/>
              <a:gd name="connisteX49" fmla="*/ 1939294 w 6798949"/>
              <a:gd name="connsiteY49" fmla="*/ 2731770 h 2816860"/>
              <a:gd name="connisteX50" fmla="*/ 2007874 w 6798949"/>
              <a:gd name="connsiteY50" fmla="*/ 2731770 h 2816860"/>
              <a:gd name="connisteX51" fmla="*/ 2090424 w 6798949"/>
              <a:gd name="connsiteY51" fmla="*/ 2731770 h 2816860"/>
              <a:gd name="connisteX52" fmla="*/ 2172339 w 6798949"/>
              <a:gd name="connsiteY52" fmla="*/ 2745740 h 2816860"/>
              <a:gd name="connisteX53" fmla="*/ 2254889 w 6798949"/>
              <a:gd name="connsiteY53" fmla="*/ 2773045 h 2816860"/>
              <a:gd name="connisteX54" fmla="*/ 2337439 w 6798949"/>
              <a:gd name="connsiteY54" fmla="*/ 2787015 h 2816860"/>
              <a:gd name="connisteX55" fmla="*/ 2419989 w 6798949"/>
              <a:gd name="connsiteY55" fmla="*/ 2787015 h 2816860"/>
              <a:gd name="connisteX56" fmla="*/ 2488569 w 6798949"/>
              <a:gd name="connsiteY56" fmla="*/ 2787015 h 2816860"/>
              <a:gd name="connisteX57" fmla="*/ 2570484 w 6798949"/>
              <a:gd name="connsiteY57" fmla="*/ 2814320 h 2816860"/>
              <a:gd name="connisteX58" fmla="*/ 2639699 w 6798949"/>
              <a:gd name="connsiteY58" fmla="*/ 2814320 h 2816860"/>
              <a:gd name="connisteX59" fmla="*/ 2708279 w 6798949"/>
              <a:gd name="connsiteY59" fmla="*/ 2814320 h 2816860"/>
              <a:gd name="connisteX60" fmla="*/ 2776859 w 6798949"/>
              <a:gd name="connsiteY60" fmla="*/ 2814320 h 2816860"/>
              <a:gd name="connisteX61" fmla="*/ 2845439 w 6798949"/>
              <a:gd name="connsiteY61" fmla="*/ 2814320 h 2816860"/>
              <a:gd name="connisteX62" fmla="*/ 2914019 w 6798949"/>
              <a:gd name="connsiteY62" fmla="*/ 2814320 h 2816860"/>
              <a:gd name="connisteX63" fmla="*/ 2982599 w 6798949"/>
              <a:gd name="connsiteY63" fmla="*/ 2814320 h 2816860"/>
              <a:gd name="connisteX64" fmla="*/ 3051179 w 6798949"/>
              <a:gd name="connsiteY64" fmla="*/ 2814320 h 2816860"/>
              <a:gd name="connisteX65" fmla="*/ 3119759 w 6798949"/>
              <a:gd name="connsiteY65" fmla="*/ 2814320 h 2816860"/>
              <a:gd name="connisteX66" fmla="*/ 3202309 w 6798949"/>
              <a:gd name="connsiteY66" fmla="*/ 2814320 h 2816860"/>
              <a:gd name="connisteX67" fmla="*/ 3270889 w 6798949"/>
              <a:gd name="connsiteY67" fmla="*/ 2800985 h 2816860"/>
              <a:gd name="connisteX68" fmla="*/ 3339469 w 6798949"/>
              <a:gd name="connsiteY68" fmla="*/ 2773045 h 2816860"/>
              <a:gd name="connisteX69" fmla="*/ 3422019 w 6798949"/>
              <a:gd name="connsiteY69" fmla="*/ 2773045 h 2816860"/>
              <a:gd name="connisteX70" fmla="*/ 3504569 w 6798949"/>
              <a:gd name="connsiteY70" fmla="*/ 2773045 h 2816860"/>
              <a:gd name="connisteX71" fmla="*/ 3586484 w 6798949"/>
              <a:gd name="connsiteY71" fmla="*/ 2773045 h 2816860"/>
              <a:gd name="connisteX72" fmla="*/ 3655064 w 6798949"/>
              <a:gd name="connsiteY72" fmla="*/ 2773045 h 2816860"/>
              <a:gd name="connisteX73" fmla="*/ 3723644 w 6798949"/>
              <a:gd name="connsiteY73" fmla="*/ 2773045 h 2816860"/>
              <a:gd name="connisteX74" fmla="*/ 3806194 w 6798949"/>
              <a:gd name="connsiteY74" fmla="*/ 2773045 h 2816860"/>
              <a:gd name="connisteX75" fmla="*/ 3874774 w 6798949"/>
              <a:gd name="connsiteY75" fmla="*/ 2773045 h 2816860"/>
              <a:gd name="connisteX76" fmla="*/ 3943354 w 6798949"/>
              <a:gd name="connsiteY76" fmla="*/ 2773045 h 2816860"/>
              <a:gd name="connisteX77" fmla="*/ 4011934 w 6798949"/>
              <a:gd name="connsiteY77" fmla="*/ 2773045 h 2816860"/>
              <a:gd name="connisteX78" fmla="*/ 4081149 w 6798949"/>
              <a:gd name="connsiteY78" fmla="*/ 2773045 h 2816860"/>
              <a:gd name="connisteX79" fmla="*/ 4149729 w 6798949"/>
              <a:gd name="connsiteY79" fmla="*/ 2773045 h 2816860"/>
              <a:gd name="connisteX80" fmla="*/ 4231644 w 6798949"/>
              <a:gd name="connsiteY80" fmla="*/ 2773045 h 2816860"/>
              <a:gd name="connisteX81" fmla="*/ 4314194 w 6798949"/>
              <a:gd name="connsiteY81" fmla="*/ 2773045 h 2816860"/>
              <a:gd name="connisteX82" fmla="*/ 4382774 w 6798949"/>
              <a:gd name="connsiteY82" fmla="*/ 2773045 h 2816860"/>
              <a:gd name="connisteX83" fmla="*/ 4465324 w 6798949"/>
              <a:gd name="connsiteY83" fmla="*/ 2773045 h 2816860"/>
              <a:gd name="connisteX84" fmla="*/ 4547874 w 6798949"/>
              <a:gd name="connsiteY84" fmla="*/ 2773045 h 2816860"/>
              <a:gd name="connisteX85" fmla="*/ 4616454 w 6798949"/>
              <a:gd name="connsiteY85" fmla="*/ 2773045 h 2816860"/>
              <a:gd name="connisteX86" fmla="*/ 4698369 w 6798949"/>
              <a:gd name="connsiteY86" fmla="*/ 2759710 h 2816860"/>
              <a:gd name="connisteX87" fmla="*/ 4780919 w 6798949"/>
              <a:gd name="connsiteY87" fmla="*/ 2759710 h 2816860"/>
              <a:gd name="connisteX88" fmla="*/ 4849499 w 6798949"/>
              <a:gd name="connsiteY88" fmla="*/ 2759710 h 2816860"/>
              <a:gd name="connisteX89" fmla="*/ 4918079 w 6798949"/>
              <a:gd name="connsiteY89" fmla="*/ 2773045 h 2816860"/>
              <a:gd name="connisteX90" fmla="*/ 4986659 w 6798949"/>
              <a:gd name="connsiteY90" fmla="*/ 2773045 h 2816860"/>
              <a:gd name="connisteX91" fmla="*/ 5055874 w 6798949"/>
              <a:gd name="connsiteY91" fmla="*/ 2773045 h 2816860"/>
              <a:gd name="connisteX92" fmla="*/ 5124454 w 6798949"/>
              <a:gd name="connsiteY92" fmla="*/ 2773045 h 2816860"/>
              <a:gd name="connisteX93" fmla="*/ 5193034 w 6798949"/>
              <a:gd name="connsiteY93" fmla="*/ 2773045 h 2816860"/>
              <a:gd name="connisteX94" fmla="*/ 5261614 w 6798949"/>
              <a:gd name="connsiteY94" fmla="*/ 2773045 h 2816860"/>
              <a:gd name="connisteX95" fmla="*/ 5330194 w 6798949"/>
              <a:gd name="connsiteY95" fmla="*/ 2773045 h 2816860"/>
              <a:gd name="connisteX96" fmla="*/ 5412744 w 6798949"/>
              <a:gd name="connsiteY96" fmla="*/ 2773045 h 2816860"/>
              <a:gd name="connisteX97" fmla="*/ 5494659 w 6798949"/>
              <a:gd name="connsiteY97" fmla="*/ 2773045 h 2816860"/>
              <a:gd name="connisteX98" fmla="*/ 5563874 w 6798949"/>
              <a:gd name="connsiteY98" fmla="*/ 2773045 h 2816860"/>
              <a:gd name="connisteX99" fmla="*/ 5632454 w 6798949"/>
              <a:gd name="connsiteY99" fmla="*/ 2773045 h 2816860"/>
              <a:gd name="connisteX100" fmla="*/ 5701034 w 6798949"/>
              <a:gd name="connsiteY100" fmla="*/ 2773045 h 2816860"/>
              <a:gd name="connisteX101" fmla="*/ 5769614 w 6798949"/>
              <a:gd name="connsiteY101" fmla="*/ 2773045 h 2816860"/>
              <a:gd name="connisteX102" fmla="*/ 5838194 w 6798949"/>
              <a:gd name="connsiteY102" fmla="*/ 2773045 h 2816860"/>
              <a:gd name="connisteX103" fmla="*/ 5906774 w 6798949"/>
              <a:gd name="connsiteY103" fmla="*/ 2773045 h 2816860"/>
              <a:gd name="connisteX104" fmla="*/ 5975354 w 6798949"/>
              <a:gd name="connsiteY104" fmla="*/ 2759710 h 2816860"/>
              <a:gd name="connisteX105" fmla="*/ 6043934 w 6798949"/>
              <a:gd name="connsiteY105" fmla="*/ 2731770 h 2816860"/>
              <a:gd name="connisteX106" fmla="*/ 6112514 w 6798949"/>
              <a:gd name="connsiteY106" fmla="*/ 2704465 h 2816860"/>
              <a:gd name="connisteX107" fmla="*/ 6181094 w 6798949"/>
              <a:gd name="connsiteY107" fmla="*/ 2677160 h 2816860"/>
              <a:gd name="connisteX108" fmla="*/ 6249674 w 6798949"/>
              <a:gd name="connsiteY108" fmla="*/ 2635885 h 2816860"/>
              <a:gd name="connisteX109" fmla="*/ 6318889 w 6798949"/>
              <a:gd name="connsiteY109" fmla="*/ 2594610 h 2816860"/>
              <a:gd name="connisteX110" fmla="*/ 6387469 w 6798949"/>
              <a:gd name="connsiteY110" fmla="*/ 2567305 h 2816860"/>
              <a:gd name="connisteX111" fmla="*/ 6456049 w 6798949"/>
              <a:gd name="connsiteY111" fmla="*/ 2498725 h 2816860"/>
              <a:gd name="connisteX112" fmla="*/ 6524629 w 6798949"/>
              <a:gd name="connsiteY112" fmla="*/ 2443480 h 2816860"/>
              <a:gd name="connisteX113" fmla="*/ 6579239 w 6798949"/>
              <a:gd name="connsiteY113" fmla="*/ 2374900 h 2816860"/>
              <a:gd name="connisteX114" fmla="*/ 6620514 w 6798949"/>
              <a:gd name="connsiteY114" fmla="*/ 2306320 h 2816860"/>
              <a:gd name="connisteX115" fmla="*/ 6661789 w 6798949"/>
              <a:gd name="connsiteY115" fmla="*/ 2237740 h 2816860"/>
              <a:gd name="connisteX116" fmla="*/ 6689094 w 6798949"/>
              <a:gd name="connsiteY116" fmla="*/ 2169160 h 2816860"/>
              <a:gd name="connisteX117" fmla="*/ 6730369 w 6798949"/>
              <a:gd name="connsiteY117" fmla="*/ 2100580 h 2816860"/>
              <a:gd name="connisteX118" fmla="*/ 6757674 w 6798949"/>
              <a:gd name="connsiteY118" fmla="*/ 2032000 h 2816860"/>
              <a:gd name="connisteX119" fmla="*/ 6771644 w 6798949"/>
              <a:gd name="connsiteY119" fmla="*/ 1963420 h 2816860"/>
              <a:gd name="connisteX120" fmla="*/ 6798949 w 6798949"/>
              <a:gd name="connsiteY120" fmla="*/ 1880870 h 28168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</a:cxnLst>
            <a:rect l="l" t="t" r="r" b="b"/>
            <a:pathLst>
              <a:path w="6798949" h="2816860">
                <a:moveTo>
                  <a:pt x="3814" y="0"/>
                </a:moveTo>
                <a:cubicBezTo>
                  <a:pt x="3179" y="12065"/>
                  <a:pt x="-4441" y="41275"/>
                  <a:pt x="3814" y="68580"/>
                </a:cubicBezTo>
                <a:cubicBezTo>
                  <a:pt x="12069" y="95885"/>
                  <a:pt x="25404" y="109855"/>
                  <a:pt x="44454" y="137160"/>
                </a:cubicBezTo>
                <a:cubicBezTo>
                  <a:pt x="63504" y="164465"/>
                  <a:pt x="80649" y="178435"/>
                  <a:pt x="99699" y="205740"/>
                </a:cubicBezTo>
                <a:cubicBezTo>
                  <a:pt x="118749" y="233045"/>
                  <a:pt x="127004" y="247650"/>
                  <a:pt x="140974" y="274955"/>
                </a:cubicBezTo>
                <a:cubicBezTo>
                  <a:pt x="154944" y="302260"/>
                  <a:pt x="160024" y="313690"/>
                  <a:pt x="168279" y="343535"/>
                </a:cubicBezTo>
                <a:cubicBezTo>
                  <a:pt x="176534" y="373380"/>
                  <a:pt x="171454" y="395605"/>
                  <a:pt x="182249" y="425450"/>
                </a:cubicBezTo>
                <a:cubicBezTo>
                  <a:pt x="193044" y="455295"/>
                  <a:pt x="212094" y="466725"/>
                  <a:pt x="222889" y="494030"/>
                </a:cubicBezTo>
                <a:cubicBezTo>
                  <a:pt x="233684" y="521335"/>
                  <a:pt x="228604" y="535940"/>
                  <a:pt x="236859" y="563245"/>
                </a:cubicBezTo>
                <a:cubicBezTo>
                  <a:pt x="245114" y="590550"/>
                  <a:pt x="255909" y="604520"/>
                  <a:pt x="264164" y="631825"/>
                </a:cubicBezTo>
                <a:cubicBezTo>
                  <a:pt x="272419" y="659130"/>
                  <a:pt x="267339" y="673100"/>
                  <a:pt x="278134" y="700405"/>
                </a:cubicBezTo>
                <a:cubicBezTo>
                  <a:pt x="288929" y="727710"/>
                  <a:pt x="308614" y="738505"/>
                  <a:pt x="319409" y="768985"/>
                </a:cubicBezTo>
                <a:cubicBezTo>
                  <a:pt x="330204" y="799465"/>
                  <a:pt x="324489" y="821055"/>
                  <a:pt x="332744" y="851535"/>
                </a:cubicBezTo>
                <a:cubicBezTo>
                  <a:pt x="340999" y="882015"/>
                  <a:pt x="352429" y="892810"/>
                  <a:pt x="360684" y="920115"/>
                </a:cubicBezTo>
                <a:cubicBezTo>
                  <a:pt x="368939" y="947420"/>
                  <a:pt x="365764" y="961390"/>
                  <a:pt x="374019" y="988695"/>
                </a:cubicBezTo>
                <a:cubicBezTo>
                  <a:pt x="382274" y="1016000"/>
                  <a:pt x="390529" y="1029970"/>
                  <a:pt x="401324" y="1057275"/>
                </a:cubicBezTo>
                <a:cubicBezTo>
                  <a:pt x="412119" y="1084580"/>
                  <a:pt x="421009" y="1098550"/>
                  <a:pt x="429264" y="1125855"/>
                </a:cubicBezTo>
                <a:cubicBezTo>
                  <a:pt x="437519" y="1153160"/>
                  <a:pt x="434344" y="1163955"/>
                  <a:pt x="442599" y="1194435"/>
                </a:cubicBezTo>
                <a:cubicBezTo>
                  <a:pt x="450854" y="1224915"/>
                  <a:pt x="462284" y="1243965"/>
                  <a:pt x="470539" y="1276985"/>
                </a:cubicBezTo>
                <a:cubicBezTo>
                  <a:pt x="478794" y="1310005"/>
                  <a:pt x="478159" y="1329055"/>
                  <a:pt x="483874" y="1359535"/>
                </a:cubicBezTo>
                <a:cubicBezTo>
                  <a:pt x="489589" y="1390015"/>
                  <a:pt x="489589" y="1400810"/>
                  <a:pt x="497844" y="1428115"/>
                </a:cubicBezTo>
                <a:cubicBezTo>
                  <a:pt x="506099" y="1455420"/>
                  <a:pt x="516894" y="1469390"/>
                  <a:pt x="525149" y="1496695"/>
                </a:cubicBezTo>
                <a:cubicBezTo>
                  <a:pt x="533404" y="1524000"/>
                  <a:pt x="530864" y="1537970"/>
                  <a:pt x="539119" y="1565275"/>
                </a:cubicBezTo>
                <a:cubicBezTo>
                  <a:pt x="547374" y="1592580"/>
                  <a:pt x="558169" y="1606550"/>
                  <a:pt x="566424" y="1633855"/>
                </a:cubicBezTo>
                <a:cubicBezTo>
                  <a:pt x="574679" y="1661160"/>
                  <a:pt x="572139" y="1671955"/>
                  <a:pt x="580394" y="1702435"/>
                </a:cubicBezTo>
                <a:cubicBezTo>
                  <a:pt x="588649" y="1732915"/>
                  <a:pt x="599444" y="1754505"/>
                  <a:pt x="607699" y="1784985"/>
                </a:cubicBezTo>
                <a:cubicBezTo>
                  <a:pt x="615954" y="1815465"/>
                  <a:pt x="610239" y="1823085"/>
                  <a:pt x="621034" y="1853565"/>
                </a:cubicBezTo>
                <a:cubicBezTo>
                  <a:pt x="631829" y="1884045"/>
                  <a:pt x="648339" y="1905635"/>
                  <a:pt x="662309" y="1936115"/>
                </a:cubicBezTo>
                <a:cubicBezTo>
                  <a:pt x="676279" y="1966595"/>
                  <a:pt x="681994" y="1977390"/>
                  <a:pt x="690249" y="2004695"/>
                </a:cubicBezTo>
                <a:cubicBezTo>
                  <a:pt x="698504" y="2032000"/>
                  <a:pt x="695329" y="2045970"/>
                  <a:pt x="703584" y="2073275"/>
                </a:cubicBezTo>
                <a:cubicBezTo>
                  <a:pt x="711839" y="2100580"/>
                  <a:pt x="716919" y="2114550"/>
                  <a:pt x="730889" y="2141855"/>
                </a:cubicBezTo>
                <a:cubicBezTo>
                  <a:pt x="744859" y="2169160"/>
                  <a:pt x="758194" y="2183130"/>
                  <a:pt x="772164" y="2210435"/>
                </a:cubicBezTo>
                <a:cubicBezTo>
                  <a:pt x="786134" y="2237740"/>
                  <a:pt x="780419" y="2251710"/>
                  <a:pt x="799469" y="2279015"/>
                </a:cubicBezTo>
                <a:cubicBezTo>
                  <a:pt x="818519" y="2306320"/>
                  <a:pt x="849634" y="2320290"/>
                  <a:pt x="868684" y="2347595"/>
                </a:cubicBezTo>
                <a:cubicBezTo>
                  <a:pt x="887734" y="2374900"/>
                  <a:pt x="876939" y="2388870"/>
                  <a:pt x="895989" y="2416175"/>
                </a:cubicBezTo>
                <a:cubicBezTo>
                  <a:pt x="915039" y="2443480"/>
                  <a:pt x="937264" y="2459990"/>
                  <a:pt x="964569" y="2484755"/>
                </a:cubicBezTo>
                <a:cubicBezTo>
                  <a:pt x="991874" y="2509520"/>
                  <a:pt x="1005844" y="2515235"/>
                  <a:pt x="1033149" y="2540000"/>
                </a:cubicBezTo>
                <a:cubicBezTo>
                  <a:pt x="1060454" y="2564765"/>
                  <a:pt x="1074424" y="2592070"/>
                  <a:pt x="1101729" y="2608580"/>
                </a:cubicBezTo>
                <a:cubicBezTo>
                  <a:pt x="1129034" y="2625090"/>
                  <a:pt x="1143004" y="2614295"/>
                  <a:pt x="1170309" y="2622550"/>
                </a:cubicBezTo>
                <a:cubicBezTo>
                  <a:pt x="1197614" y="2630805"/>
                  <a:pt x="1211584" y="2641600"/>
                  <a:pt x="1238889" y="2649855"/>
                </a:cubicBezTo>
                <a:cubicBezTo>
                  <a:pt x="1266194" y="2658110"/>
                  <a:pt x="1280164" y="2654935"/>
                  <a:pt x="1307469" y="2663190"/>
                </a:cubicBezTo>
                <a:cubicBezTo>
                  <a:pt x="1334774" y="2671445"/>
                  <a:pt x="1345569" y="2680335"/>
                  <a:pt x="1376049" y="2691130"/>
                </a:cubicBezTo>
                <a:cubicBezTo>
                  <a:pt x="1406529" y="2701925"/>
                  <a:pt x="1428119" y="2710180"/>
                  <a:pt x="1458599" y="2718435"/>
                </a:cubicBezTo>
                <a:cubicBezTo>
                  <a:pt x="1489079" y="2726690"/>
                  <a:pt x="1499874" y="2729230"/>
                  <a:pt x="1527179" y="2731770"/>
                </a:cubicBezTo>
                <a:cubicBezTo>
                  <a:pt x="1554484" y="2734310"/>
                  <a:pt x="1568454" y="2731770"/>
                  <a:pt x="1595759" y="2731770"/>
                </a:cubicBezTo>
                <a:cubicBezTo>
                  <a:pt x="1623064" y="2731770"/>
                  <a:pt x="1637669" y="2731770"/>
                  <a:pt x="1664974" y="2731770"/>
                </a:cubicBezTo>
                <a:cubicBezTo>
                  <a:pt x="1692279" y="2731770"/>
                  <a:pt x="1706249" y="2731770"/>
                  <a:pt x="1733554" y="2731770"/>
                </a:cubicBezTo>
                <a:cubicBezTo>
                  <a:pt x="1760859" y="2731770"/>
                  <a:pt x="1774829" y="2731770"/>
                  <a:pt x="1802134" y="2731770"/>
                </a:cubicBezTo>
                <a:cubicBezTo>
                  <a:pt x="1829439" y="2731770"/>
                  <a:pt x="1843409" y="2731770"/>
                  <a:pt x="1870714" y="2731770"/>
                </a:cubicBezTo>
                <a:cubicBezTo>
                  <a:pt x="1898019" y="2731770"/>
                  <a:pt x="1911989" y="2731770"/>
                  <a:pt x="1939294" y="2731770"/>
                </a:cubicBezTo>
                <a:cubicBezTo>
                  <a:pt x="1966599" y="2731770"/>
                  <a:pt x="1977394" y="2731770"/>
                  <a:pt x="2007874" y="2731770"/>
                </a:cubicBezTo>
                <a:cubicBezTo>
                  <a:pt x="2038354" y="2731770"/>
                  <a:pt x="2057404" y="2729230"/>
                  <a:pt x="2090424" y="2731770"/>
                </a:cubicBezTo>
                <a:cubicBezTo>
                  <a:pt x="2123444" y="2734310"/>
                  <a:pt x="2139319" y="2737485"/>
                  <a:pt x="2172339" y="2745740"/>
                </a:cubicBezTo>
                <a:cubicBezTo>
                  <a:pt x="2205359" y="2753995"/>
                  <a:pt x="2221869" y="2764790"/>
                  <a:pt x="2254889" y="2773045"/>
                </a:cubicBezTo>
                <a:cubicBezTo>
                  <a:pt x="2287909" y="2781300"/>
                  <a:pt x="2304419" y="2784475"/>
                  <a:pt x="2337439" y="2787015"/>
                </a:cubicBezTo>
                <a:cubicBezTo>
                  <a:pt x="2370459" y="2789555"/>
                  <a:pt x="2389509" y="2787015"/>
                  <a:pt x="2419989" y="2787015"/>
                </a:cubicBezTo>
                <a:cubicBezTo>
                  <a:pt x="2450469" y="2787015"/>
                  <a:pt x="2458724" y="2781300"/>
                  <a:pt x="2488569" y="2787015"/>
                </a:cubicBezTo>
                <a:cubicBezTo>
                  <a:pt x="2518414" y="2792730"/>
                  <a:pt x="2540004" y="2808605"/>
                  <a:pt x="2570484" y="2814320"/>
                </a:cubicBezTo>
                <a:cubicBezTo>
                  <a:pt x="2600964" y="2820035"/>
                  <a:pt x="2612394" y="2814320"/>
                  <a:pt x="2639699" y="2814320"/>
                </a:cubicBezTo>
                <a:cubicBezTo>
                  <a:pt x="2667004" y="2814320"/>
                  <a:pt x="2680974" y="2814320"/>
                  <a:pt x="2708279" y="2814320"/>
                </a:cubicBezTo>
                <a:cubicBezTo>
                  <a:pt x="2735584" y="2814320"/>
                  <a:pt x="2749554" y="2814320"/>
                  <a:pt x="2776859" y="2814320"/>
                </a:cubicBezTo>
                <a:cubicBezTo>
                  <a:pt x="2804164" y="2814320"/>
                  <a:pt x="2818134" y="2814320"/>
                  <a:pt x="2845439" y="2814320"/>
                </a:cubicBezTo>
                <a:cubicBezTo>
                  <a:pt x="2872744" y="2814320"/>
                  <a:pt x="2886714" y="2814320"/>
                  <a:pt x="2914019" y="2814320"/>
                </a:cubicBezTo>
                <a:cubicBezTo>
                  <a:pt x="2941324" y="2814320"/>
                  <a:pt x="2955294" y="2814320"/>
                  <a:pt x="2982599" y="2814320"/>
                </a:cubicBezTo>
                <a:cubicBezTo>
                  <a:pt x="3009904" y="2814320"/>
                  <a:pt x="3023874" y="2814320"/>
                  <a:pt x="3051179" y="2814320"/>
                </a:cubicBezTo>
                <a:cubicBezTo>
                  <a:pt x="3078484" y="2814320"/>
                  <a:pt x="3089279" y="2814320"/>
                  <a:pt x="3119759" y="2814320"/>
                </a:cubicBezTo>
                <a:cubicBezTo>
                  <a:pt x="3150239" y="2814320"/>
                  <a:pt x="3171829" y="2816860"/>
                  <a:pt x="3202309" y="2814320"/>
                </a:cubicBezTo>
                <a:cubicBezTo>
                  <a:pt x="3232789" y="2811780"/>
                  <a:pt x="3243584" y="2809240"/>
                  <a:pt x="3270889" y="2800985"/>
                </a:cubicBezTo>
                <a:cubicBezTo>
                  <a:pt x="3298194" y="2792730"/>
                  <a:pt x="3308989" y="2778760"/>
                  <a:pt x="3339469" y="2773045"/>
                </a:cubicBezTo>
                <a:cubicBezTo>
                  <a:pt x="3369949" y="2767330"/>
                  <a:pt x="3388999" y="2773045"/>
                  <a:pt x="3422019" y="2773045"/>
                </a:cubicBezTo>
                <a:cubicBezTo>
                  <a:pt x="3455039" y="2773045"/>
                  <a:pt x="3471549" y="2773045"/>
                  <a:pt x="3504569" y="2773045"/>
                </a:cubicBezTo>
                <a:cubicBezTo>
                  <a:pt x="3537589" y="2773045"/>
                  <a:pt x="3556639" y="2773045"/>
                  <a:pt x="3586484" y="2773045"/>
                </a:cubicBezTo>
                <a:cubicBezTo>
                  <a:pt x="3616329" y="2773045"/>
                  <a:pt x="3627759" y="2773045"/>
                  <a:pt x="3655064" y="2773045"/>
                </a:cubicBezTo>
                <a:cubicBezTo>
                  <a:pt x="3682369" y="2773045"/>
                  <a:pt x="3693164" y="2773045"/>
                  <a:pt x="3723644" y="2773045"/>
                </a:cubicBezTo>
                <a:cubicBezTo>
                  <a:pt x="3754124" y="2773045"/>
                  <a:pt x="3775714" y="2773045"/>
                  <a:pt x="3806194" y="2773045"/>
                </a:cubicBezTo>
                <a:cubicBezTo>
                  <a:pt x="3836674" y="2773045"/>
                  <a:pt x="3847469" y="2773045"/>
                  <a:pt x="3874774" y="2773045"/>
                </a:cubicBezTo>
                <a:cubicBezTo>
                  <a:pt x="3902079" y="2773045"/>
                  <a:pt x="3916049" y="2773045"/>
                  <a:pt x="3943354" y="2773045"/>
                </a:cubicBezTo>
                <a:cubicBezTo>
                  <a:pt x="3970659" y="2773045"/>
                  <a:pt x="3984629" y="2773045"/>
                  <a:pt x="4011934" y="2773045"/>
                </a:cubicBezTo>
                <a:cubicBezTo>
                  <a:pt x="4039239" y="2773045"/>
                  <a:pt x="4053844" y="2773045"/>
                  <a:pt x="4081149" y="2773045"/>
                </a:cubicBezTo>
                <a:cubicBezTo>
                  <a:pt x="4108454" y="2773045"/>
                  <a:pt x="4119884" y="2773045"/>
                  <a:pt x="4149729" y="2773045"/>
                </a:cubicBezTo>
                <a:cubicBezTo>
                  <a:pt x="4179574" y="2773045"/>
                  <a:pt x="4198624" y="2773045"/>
                  <a:pt x="4231644" y="2773045"/>
                </a:cubicBezTo>
                <a:cubicBezTo>
                  <a:pt x="4264664" y="2773045"/>
                  <a:pt x="4283714" y="2773045"/>
                  <a:pt x="4314194" y="2773045"/>
                </a:cubicBezTo>
                <a:cubicBezTo>
                  <a:pt x="4344674" y="2773045"/>
                  <a:pt x="4352294" y="2773045"/>
                  <a:pt x="4382774" y="2773045"/>
                </a:cubicBezTo>
                <a:cubicBezTo>
                  <a:pt x="4413254" y="2773045"/>
                  <a:pt x="4432304" y="2773045"/>
                  <a:pt x="4465324" y="2773045"/>
                </a:cubicBezTo>
                <a:cubicBezTo>
                  <a:pt x="4498344" y="2773045"/>
                  <a:pt x="4517394" y="2773045"/>
                  <a:pt x="4547874" y="2773045"/>
                </a:cubicBezTo>
                <a:cubicBezTo>
                  <a:pt x="4578354" y="2773045"/>
                  <a:pt x="4586609" y="2775585"/>
                  <a:pt x="4616454" y="2773045"/>
                </a:cubicBezTo>
                <a:cubicBezTo>
                  <a:pt x="4646299" y="2770505"/>
                  <a:pt x="4665349" y="2762250"/>
                  <a:pt x="4698369" y="2759710"/>
                </a:cubicBezTo>
                <a:cubicBezTo>
                  <a:pt x="4731389" y="2757170"/>
                  <a:pt x="4750439" y="2759710"/>
                  <a:pt x="4780919" y="2759710"/>
                </a:cubicBezTo>
                <a:cubicBezTo>
                  <a:pt x="4811399" y="2759710"/>
                  <a:pt x="4822194" y="2757170"/>
                  <a:pt x="4849499" y="2759710"/>
                </a:cubicBezTo>
                <a:cubicBezTo>
                  <a:pt x="4876804" y="2762250"/>
                  <a:pt x="4890774" y="2770505"/>
                  <a:pt x="4918079" y="2773045"/>
                </a:cubicBezTo>
                <a:cubicBezTo>
                  <a:pt x="4945384" y="2775585"/>
                  <a:pt x="4959354" y="2773045"/>
                  <a:pt x="4986659" y="2773045"/>
                </a:cubicBezTo>
                <a:cubicBezTo>
                  <a:pt x="5013964" y="2773045"/>
                  <a:pt x="5028569" y="2773045"/>
                  <a:pt x="5055874" y="2773045"/>
                </a:cubicBezTo>
                <a:cubicBezTo>
                  <a:pt x="5083179" y="2773045"/>
                  <a:pt x="5097149" y="2773045"/>
                  <a:pt x="5124454" y="2773045"/>
                </a:cubicBezTo>
                <a:cubicBezTo>
                  <a:pt x="5151759" y="2773045"/>
                  <a:pt x="5165729" y="2773045"/>
                  <a:pt x="5193034" y="2773045"/>
                </a:cubicBezTo>
                <a:cubicBezTo>
                  <a:pt x="5220339" y="2773045"/>
                  <a:pt x="5234309" y="2773045"/>
                  <a:pt x="5261614" y="2773045"/>
                </a:cubicBezTo>
                <a:cubicBezTo>
                  <a:pt x="5288919" y="2773045"/>
                  <a:pt x="5299714" y="2773045"/>
                  <a:pt x="5330194" y="2773045"/>
                </a:cubicBezTo>
                <a:cubicBezTo>
                  <a:pt x="5360674" y="2773045"/>
                  <a:pt x="5379724" y="2773045"/>
                  <a:pt x="5412744" y="2773045"/>
                </a:cubicBezTo>
                <a:cubicBezTo>
                  <a:pt x="5445764" y="2773045"/>
                  <a:pt x="5464179" y="2773045"/>
                  <a:pt x="5494659" y="2773045"/>
                </a:cubicBezTo>
                <a:cubicBezTo>
                  <a:pt x="5525139" y="2773045"/>
                  <a:pt x="5536569" y="2773045"/>
                  <a:pt x="5563874" y="2773045"/>
                </a:cubicBezTo>
                <a:cubicBezTo>
                  <a:pt x="5591179" y="2773045"/>
                  <a:pt x="5605149" y="2773045"/>
                  <a:pt x="5632454" y="2773045"/>
                </a:cubicBezTo>
                <a:cubicBezTo>
                  <a:pt x="5659759" y="2773045"/>
                  <a:pt x="5673729" y="2773045"/>
                  <a:pt x="5701034" y="2773045"/>
                </a:cubicBezTo>
                <a:cubicBezTo>
                  <a:pt x="5728339" y="2773045"/>
                  <a:pt x="5742309" y="2773045"/>
                  <a:pt x="5769614" y="2773045"/>
                </a:cubicBezTo>
                <a:cubicBezTo>
                  <a:pt x="5796919" y="2773045"/>
                  <a:pt x="5810889" y="2773045"/>
                  <a:pt x="5838194" y="2773045"/>
                </a:cubicBezTo>
                <a:cubicBezTo>
                  <a:pt x="5865499" y="2773045"/>
                  <a:pt x="5879469" y="2775585"/>
                  <a:pt x="5906774" y="2773045"/>
                </a:cubicBezTo>
                <a:cubicBezTo>
                  <a:pt x="5934079" y="2770505"/>
                  <a:pt x="5948049" y="2767965"/>
                  <a:pt x="5975354" y="2759710"/>
                </a:cubicBezTo>
                <a:cubicBezTo>
                  <a:pt x="6002659" y="2751455"/>
                  <a:pt x="6016629" y="2742565"/>
                  <a:pt x="6043934" y="2731770"/>
                </a:cubicBezTo>
                <a:cubicBezTo>
                  <a:pt x="6071239" y="2720975"/>
                  <a:pt x="6085209" y="2715260"/>
                  <a:pt x="6112514" y="2704465"/>
                </a:cubicBezTo>
                <a:cubicBezTo>
                  <a:pt x="6139819" y="2693670"/>
                  <a:pt x="6153789" y="2691130"/>
                  <a:pt x="6181094" y="2677160"/>
                </a:cubicBezTo>
                <a:cubicBezTo>
                  <a:pt x="6208399" y="2663190"/>
                  <a:pt x="6222369" y="2652395"/>
                  <a:pt x="6249674" y="2635885"/>
                </a:cubicBezTo>
                <a:cubicBezTo>
                  <a:pt x="6276979" y="2619375"/>
                  <a:pt x="6291584" y="2608580"/>
                  <a:pt x="6318889" y="2594610"/>
                </a:cubicBezTo>
                <a:cubicBezTo>
                  <a:pt x="6346194" y="2580640"/>
                  <a:pt x="6360164" y="2586355"/>
                  <a:pt x="6387469" y="2567305"/>
                </a:cubicBezTo>
                <a:cubicBezTo>
                  <a:pt x="6414774" y="2548255"/>
                  <a:pt x="6428744" y="2523490"/>
                  <a:pt x="6456049" y="2498725"/>
                </a:cubicBezTo>
                <a:cubicBezTo>
                  <a:pt x="6483354" y="2473960"/>
                  <a:pt x="6499864" y="2468245"/>
                  <a:pt x="6524629" y="2443480"/>
                </a:cubicBezTo>
                <a:cubicBezTo>
                  <a:pt x="6549394" y="2418715"/>
                  <a:pt x="6560189" y="2402205"/>
                  <a:pt x="6579239" y="2374900"/>
                </a:cubicBezTo>
                <a:cubicBezTo>
                  <a:pt x="6598289" y="2347595"/>
                  <a:pt x="6604004" y="2333625"/>
                  <a:pt x="6620514" y="2306320"/>
                </a:cubicBezTo>
                <a:cubicBezTo>
                  <a:pt x="6637024" y="2279015"/>
                  <a:pt x="6647819" y="2265045"/>
                  <a:pt x="6661789" y="2237740"/>
                </a:cubicBezTo>
                <a:cubicBezTo>
                  <a:pt x="6675759" y="2210435"/>
                  <a:pt x="6675124" y="2196465"/>
                  <a:pt x="6689094" y="2169160"/>
                </a:cubicBezTo>
                <a:cubicBezTo>
                  <a:pt x="6703064" y="2141855"/>
                  <a:pt x="6716399" y="2127885"/>
                  <a:pt x="6730369" y="2100580"/>
                </a:cubicBezTo>
                <a:cubicBezTo>
                  <a:pt x="6744339" y="2073275"/>
                  <a:pt x="6749419" y="2059305"/>
                  <a:pt x="6757674" y="2032000"/>
                </a:cubicBezTo>
                <a:cubicBezTo>
                  <a:pt x="6765929" y="2004695"/>
                  <a:pt x="6763389" y="1993900"/>
                  <a:pt x="6771644" y="1963420"/>
                </a:cubicBezTo>
                <a:cubicBezTo>
                  <a:pt x="6779899" y="1932940"/>
                  <a:pt x="6793869" y="1896110"/>
                  <a:pt x="6798949" y="188087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72" name="任意多边形 71"/>
          <p:cNvSpPr/>
          <p:nvPr/>
        </p:nvSpPr>
        <p:spPr>
          <a:xfrm>
            <a:off x="5592775" y="3101081"/>
            <a:ext cx="4881906" cy="2639803"/>
          </a:xfrm>
          <a:custGeom>
            <a:avLst/>
            <a:gdLst>
              <a:gd name="connisteX0" fmla="*/ 5464175 w 5464175"/>
              <a:gd name="connsiteY0" fmla="*/ 359410 h 2954655"/>
              <a:gd name="connisteX1" fmla="*/ 5422900 w 5464175"/>
              <a:gd name="connsiteY1" fmla="*/ 290830 h 2954655"/>
              <a:gd name="connisteX2" fmla="*/ 5367655 w 5464175"/>
              <a:gd name="connsiteY2" fmla="*/ 222250 h 2954655"/>
              <a:gd name="connisteX3" fmla="*/ 5299075 w 5464175"/>
              <a:gd name="connsiteY3" fmla="*/ 194945 h 2954655"/>
              <a:gd name="connisteX4" fmla="*/ 5230495 w 5464175"/>
              <a:gd name="connsiteY4" fmla="*/ 180975 h 2954655"/>
              <a:gd name="connisteX5" fmla="*/ 5161915 w 5464175"/>
              <a:gd name="connsiteY5" fmla="*/ 167640 h 2954655"/>
              <a:gd name="connisteX6" fmla="*/ 5093335 w 5464175"/>
              <a:gd name="connsiteY6" fmla="*/ 140335 h 2954655"/>
              <a:gd name="connisteX7" fmla="*/ 5024755 w 5464175"/>
              <a:gd name="connsiteY7" fmla="*/ 126365 h 2954655"/>
              <a:gd name="connisteX8" fmla="*/ 4956175 w 5464175"/>
              <a:gd name="connsiteY8" fmla="*/ 112395 h 2954655"/>
              <a:gd name="connisteX9" fmla="*/ 4887595 w 5464175"/>
              <a:gd name="connsiteY9" fmla="*/ 99060 h 2954655"/>
              <a:gd name="connisteX10" fmla="*/ 4819015 w 5464175"/>
              <a:gd name="connsiteY10" fmla="*/ 99060 h 2954655"/>
              <a:gd name="connisteX11" fmla="*/ 4749800 w 5464175"/>
              <a:gd name="connsiteY11" fmla="*/ 85090 h 2954655"/>
              <a:gd name="connisteX12" fmla="*/ 4667885 w 5464175"/>
              <a:gd name="connsiteY12" fmla="*/ 71120 h 2954655"/>
              <a:gd name="connisteX13" fmla="*/ 4599305 w 5464175"/>
              <a:gd name="connsiteY13" fmla="*/ 57785 h 2954655"/>
              <a:gd name="connisteX14" fmla="*/ 4530725 w 5464175"/>
              <a:gd name="connsiteY14" fmla="*/ 43815 h 2954655"/>
              <a:gd name="connisteX15" fmla="*/ 4448175 w 5464175"/>
              <a:gd name="connsiteY15" fmla="*/ 43815 h 2954655"/>
              <a:gd name="connisteX16" fmla="*/ 4365625 w 5464175"/>
              <a:gd name="connsiteY16" fmla="*/ 30480 h 2954655"/>
              <a:gd name="connisteX17" fmla="*/ 4297045 w 5464175"/>
              <a:gd name="connsiteY17" fmla="*/ 2540 h 2954655"/>
              <a:gd name="connisteX18" fmla="*/ 4228465 w 5464175"/>
              <a:gd name="connsiteY18" fmla="*/ 2540 h 2954655"/>
              <a:gd name="connisteX19" fmla="*/ 4159885 w 5464175"/>
              <a:gd name="connsiteY19" fmla="*/ 2540 h 2954655"/>
              <a:gd name="connisteX20" fmla="*/ 4077335 w 5464175"/>
              <a:gd name="connsiteY20" fmla="*/ 2540 h 2954655"/>
              <a:gd name="connisteX21" fmla="*/ 4008755 w 5464175"/>
              <a:gd name="connsiteY21" fmla="*/ 2540 h 2954655"/>
              <a:gd name="connisteX22" fmla="*/ 3940175 w 5464175"/>
              <a:gd name="connsiteY22" fmla="*/ 2540 h 2954655"/>
              <a:gd name="connisteX23" fmla="*/ 3871595 w 5464175"/>
              <a:gd name="connsiteY23" fmla="*/ 2540 h 2954655"/>
              <a:gd name="connisteX24" fmla="*/ 3803015 w 5464175"/>
              <a:gd name="connsiteY24" fmla="*/ 2540 h 2954655"/>
              <a:gd name="connisteX25" fmla="*/ 3734435 w 5464175"/>
              <a:gd name="connsiteY25" fmla="*/ 2540 h 2954655"/>
              <a:gd name="connisteX26" fmla="*/ 3665220 w 5464175"/>
              <a:gd name="connsiteY26" fmla="*/ 2540 h 2954655"/>
              <a:gd name="connisteX27" fmla="*/ 3596640 w 5464175"/>
              <a:gd name="connsiteY27" fmla="*/ 2540 h 2954655"/>
              <a:gd name="connisteX28" fmla="*/ 3528060 w 5464175"/>
              <a:gd name="connsiteY28" fmla="*/ 2540 h 2954655"/>
              <a:gd name="connisteX29" fmla="*/ 3459480 w 5464175"/>
              <a:gd name="connsiteY29" fmla="*/ 2540 h 2954655"/>
              <a:gd name="connisteX30" fmla="*/ 3390900 w 5464175"/>
              <a:gd name="connsiteY30" fmla="*/ 16510 h 2954655"/>
              <a:gd name="connisteX31" fmla="*/ 3322320 w 5464175"/>
              <a:gd name="connsiteY31" fmla="*/ 16510 h 2954655"/>
              <a:gd name="connisteX32" fmla="*/ 3253740 w 5464175"/>
              <a:gd name="connsiteY32" fmla="*/ 16510 h 2954655"/>
              <a:gd name="connisteX33" fmla="*/ 3171190 w 5464175"/>
              <a:gd name="connsiteY33" fmla="*/ 16510 h 2954655"/>
              <a:gd name="connisteX34" fmla="*/ 3102610 w 5464175"/>
              <a:gd name="connsiteY34" fmla="*/ 16510 h 2954655"/>
              <a:gd name="connisteX35" fmla="*/ 3034030 w 5464175"/>
              <a:gd name="connsiteY35" fmla="*/ 16510 h 2954655"/>
              <a:gd name="connisteX36" fmla="*/ 2965450 w 5464175"/>
              <a:gd name="connsiteY36" fmla="*/ 16510 h 2954655"/>
              <a:gd name="connisteX37" fmla="*/ 2896870 w 5464175"/>
              <a:gd name="connsiteY37" fmla="*/ 16510 h 2954655"/>
              <a:gd name="connisteX38" fmla="*/ 2828290 w 5464175"/>
              <a:gd name="connsiteY38" fmla="*/ 16510 h 2954655"/>
              <a:gd name="connisteX39" fmla="*/ 2759710 w 5464175"/>
              <a:gd name="connsiteY39" fmla="*/ 16510 h 2954655"/>
              <a:gd name="connisteX40" fmla="*/ 2690495 w 5464175"/>
              <a:gd name="connsiteY40" fmla="*/ 16510 h 2954655"/>
              <a:gd name="connisteX41" fmla="*/ 2621915 w 5464175"/>
              <a:gd name="connsiteY41" fmla="*/ 43815 h 2954655"/>
              <a:gd name="connisteX42" fmla="*/ 2553335 w 5464175"/>
              <a:gd name="connsiteY42" fmla="*/ 43815 h 2954655"/>
              <a:gd name="connisteX43" fmla="*/ 2484755 w 5464175"/>
              <a:gd name="connsiteY43" fmla="*/ 43815 h 2954655"/>
              <a:gd name="connisteX44" fmla="*/ 2416175 w 5464175"/>
              <a:gd name="connsiteY44" fmla="*/ 57785 h 2954655"/>
              <a:gd name="connisteX45" fmla="*/ 2347595 w 5464175"/>
              <a:gd name="connsiteY45" fmla="*/ 57785 h 2954655"/>
              <a:gd name="connisteX46" fmla="*/ 2265045 w 5464175"/>
              <a:gd name="connsiteY46" fmla="*/ 71120 h 2954655"/>
              <a:gd name="connisteX47" fmla="*/ 2196465 w 5464175"/>
              <a:gd name="connsiteY47" fmla="*/ 85090 h 2954655"/>
              <a:gd name="connisteX48" fmla="*/ 2127885 w 5464175"/>
              <a:gd name="connsiteY48" fmla="*/ 99060 h 2954655"/>
              <a:gd name="connisteX49" fmla="*/ 2059305 w 5464175"/>
              <a:gd name="connsiteY49" fmla="*/ 99060 h 2954655"/>
              <a:gd name="connisteX50" fmla="*/ 1990725 w 5464175"/>
              <a:gd name="connsiteY50" fmla="*/ 99060 h 2954655"/>
              <a:gd name="connisteX51" fmla="*/ 1922145 w 5464175"/>
              <a:gd name="connsiteY51" fmla="*/ 99060 h 2954655"/>
              <a:gd name="connisteX52" fmla="*/ 1853565 w 5464175"/>
              <a:gd name="connsiteY52" fmla="*/ 126365 h 2954655"/>
              <a:gd name="connisteX53" fmla="*/ 1784985 w 5464175"/>
              <a:gd name="connsiteY53" fmla="*/ 140335 h 2954655"/>
              <a:gd name="connisteX54" fmla="*/ 1715770 w 5464175"/>
              <a:gd name="connsiteY54" fmla="*/ 140335 h 2954655"/>
              <a:gd name="connisteX55" fmla="*/ 1647190 w 5464175"/>
              <a:gd name="connsiteY55" fmla="*/ 167640 h 2954655"/>
              <a:gd name="connisteX56" fmla="*/ 1565275 w 5464175"/>
              <a:gd name="connsiteY56" fmla="*/ 180975 h 2954655"/>
              <a:gd name="connisteX57" fmla="*/ 1496695 w 5464175"/>
              <a:gd name="connsiteY57" fmla="*/ 180975 h 2954655"/>
              <a:gd name="connisteX58" fmla="*/ 1427480 w 5464175"/>
              <a:gd name="connsiteY58" fmla="*/ 194945 h 2954655"/>
              <a:gd name="connisteX59" fmla="*/ 1358900 w 5464175"/>
              <a:gd name="connsiteY59" fmla="*/ 222250 h 2954655"/>
              <a:gd name="connisteX60" fmla="*/ 1290320 w 5464175"/>
              <a:gd name="connsiteY60" fmla="*/ 236220 h 2954655"/>
              <a:gd name="connisteX61" fmla="*/ 1221740 w 5464175"/>
              <a:gd name="connsiteY61" fmla="*/ 304800 h 2954655"/>
              <a:gd name="connisteX62" fmla="*/ 1167130 w 5464175"/>
              <a:gd name="connsiteY62" fmla="*/ 373380 h 2954655"/>
              <a:gd name="connisteX63" fmla="*/ 1125855 w 5464175"/>
              <a:gd name="connsiteY63" fmla="*/ 455930 h 2954655"/>
              <a:gd name="connisteX64" fmla="*/ 1084580 w 5464175"/>
              <a:gd name="connsiteY64" fmla="*/ 524510 h 2954655"/>
              <a:gd name="connisteX65" fmla="*/ 1043305 w 5464175"/>
              <a:gd name="connsiteY65" fmla="*/ 607060 h 2954655"/>
              <a:gd name="connisteX66" fmla="*/ 1016000 w 5464175"/>
              <a:gd name="connsiteY66" fmla="*/ 675640 h 2954655"/>
              <a:gd name="connisteX67" fmla="*/ 974725 w 5464175"/>
              <a:gd name="connsiteY67" fmla="*/ 757555 h 2954655"/>
              <a:gd name="connisteX68" fmla="*/ 947420 w 5464175"/>
              <a:gd name="connsiteY68" fmla="*/ 826770 h 2954655"/>
              <a:gd name="connisteX69" fmla="*/ 920115 w 5464175"/>
              <a:gd name="connsiteY69" fmla="*/ 895350 h 2954655"/>
              <a:gd name="connisteX70" fmla="*/ 892175 w 5464175"/>
              <a:gd name="connsiteY70" fmla="*/ 963930 h 2954655"/>
              <a:gd name="connisteX71" fmla="*/ 864870 w 5464175"/>
              <a:gd name="connsiteY71" fmla="*/ 1032510 h 2954655"/>
              <a:gd name="connisteX72" fmla="*/ 850900 w 5464175"/>
              <a:gd name="connsiteY72" fmla="*/ 1101090 h 2954655"/>
              <a:gd name="connisteX73" fmla="*/ 810260 w 5464175"/>
              <a:gd name="connsiteY73" fmla="*/ 1183640 h 2954655"/>
              <a:gd name="connisteX74" fmla="*/ 796290 w 5464175"/>
              <a:gd name="connsiteY74" fmla="*/ 1265555 h 2954655"/>
              <a:gd name="connisteX75" fmla="*/ 796290 w 5464175"/>
              <a:gd name="connsiteY75" fmla="*/ 1334135 h 2954655"/>
              <a:gd name="connisteX76" fmla="*/ 768985 w 5464175"/>
              <a:gd name="connsiteY76" fmla="*/ 1403350 h 2954655"/>
              <a:gd name="connisteX77" fmla="*/ 768985 w 5464175"/>
              <a:gd name="connsiteY77" fmla="*/ 1485265 h 2954655"/>
              <a:gd name="connisteX78" fmla="*/ 755015 w 5464175"/>
              <a:gd name="connsiteY78" fmla="*/ 1553845 h 2954655"/>
              <a:gd name="connisteX79" fmla="*/ 755015 w 5464175"/>
              <a:gd name="connsiteY79" fmla="*/ 1622425 h 2954655"/>
              <a:gd name="connisteX80" fmla="*/ 755015 w 5464175"/>
              <a:gd name="connsiteY80" fmla="*/ 1704975 h 2954655"/>
              <a:gd name="connisteX81" fmla="*/ 755015 w 5464175"/>
              <a:gd name="connsiteY81" fmla="*/ 1773555 h 2954655"/>
              <a:gd name="connisteX82" fmla="*/ 755015 w 5464175"/>
              <a:gd name="connsiteY82" fmla="*/ 1842135 h 2954655"/>
              <a:gd name="connisteX83" fmla="*/ 727710 w 5464175"/>
              <a:gd name="connsiteY83" fmla="*/ 1924685 h 2954655"/>
              <a:gd name="connisteX84" fmla="*/ 713740 w 5464175"/>
              <a:gd name="connsiteY84" fmla="*/ 1993265 h 2954655"/>
              <a:gd name="connisteX85" fmla="*/ 713740 w 5464175"/>
              <a:gd name="connsiteY85" fmla="*/ 2061845 h 2954655"/>
              <a:gd name="connisteX86" fmla="*/ 672465 w 5464175"/>
              <a:gd name="connsiteY86" fmla="*/ 2158365 h 2954655"/>
              <a:gd name="connisteX87" fmla="*/ 659130 w 5464175"/>
              <a:gd name="connsiteY87" fmla="*/ 2240280 h 2954655"/>
              <a:gd name="connisteX88" fmla="*/ 631825 w 5464175"/>
              <a:gd name="connsiteY88" fmla="*/ 2308860 h 2954655"/>
              <a:gd name="connisteX89" fmla="*/ 617855 w 5464175"/>
              <a:gd name="connsiteY89" fmla="*/ 2378075 h 2954655"/>
              <a:gd name="connisteX90" fmla="*/ 590550 w 5464175"/>
              <a:gd name="connsiteY90" fmla="*/ 2446655 h 2954655"/>
              <a:gd name="connisteX91" fmla="*/ 549275 w 5464175"/>
              <a:gd name="connsiteY91" fmla="*/ 2528570 h 2954655"/>
              <a:gd name="connisteX92" fmla="*/ 535305 w 5464175"/>
              <a:gd name="connsiteY92" fmla="*/ 2597150 h 2954655"/>
              <a:gd name="connisteX93" fmla="*/ 508000 w 5464175"/>
              <a:gd name="connsiteY93" fmla="*/ 2666365 h 2954655"/>
              <a:gd name="connisteX94" fmla="*/ 480695 w 5464175"/>
              <a:gd name="connsiteY94" fmla="*/ 2734945 h 2954655"/>
              <a:gd name="connisteX95" fmla="*/ 412115 w 5464175"/>
              <a:gd name="connsiteY95" fmla="*/ 2803525 h 2954655"/>
              <a:gd name="connisteX96" fmla="*/ 343535 w 5464175"/>
              <a:gd name="connsiteY96" fmla="*/ 2858135 h 2954655"/>
              <a:gd name="connisteX97" fmla="*/ 274320 w 5464175"/>
              <a:gd name="connsiteY97" fmla="*/ 2899410 h 2954655"/>
              <a:gd name="connisteX98" fmla="*/ 205740 w 5464175"/>
              <a:gd name="connsiteY98" fmla="*/ 2913380 h 2954655"/>
              <a:gd name="connisteX99" fmla="*/ 137160 w 5464175"/>
              <a:gd name="connsiteY99" fmla="*/ 2926715 h 2954655"/>
              <a:gd name="connisteX100" fmla="*/ 68580 w 5464175"/>
              <a:gd name="connsiteY100" fmla="*/ 2940685 h 2954655"/>
              <a:gd name="connisteX101" fmla="*/ 0 w 5464175"/>
              <a:gd name="connsiteY101" fmla="*/ 2954655 h 29546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</a:cxnLst>
            <a:rect l="l" t="t" r="r" b="b"/>
            <a:pathLst>
              <a:path w="5464175" h="2954655">
                <a:moveTo>
                  <a:pt x="5464175" y="359410"/>
                </a:moveTo>
                <a:cubicBezTo>
                  <a:pt x="5457190" y="347345"/>
                  <a:pt x="5441950" y="318135"/>
                  <a:pt x="5422900" y="290830"/>
                </a:cubicBezTo>
                <a:cubicBezTo>
                  <a:pt x="5403850" y="263525"/>
                  <a:pt x="5392420" y="241300"/>
                  <a:pt x="5367655" y="222250"/>
                </a:cubicBezTo>
                <a:cubicBezTo>
                  <a:pt x="5342890" y="203200"/>
                  <a:pt x="5326380" y="203200"/>
                  <a:pt x="5299075" y="194945"/>
                </a:cubicBezTo>
                <a:cubicBezTo>
                  <a:pt x="5271770" y="186690"/>
                  <a:pt x="5257800" y="186690"/>
                  <a:pt x="5230495" y="180975"/>
                </a:cubicBezTo>
                <a:cubicBezTo>
                  <a:pt x="5203190" y="175260"/>
                  <a:pt x="5189220" y="175895"/>
                  <a:pt x="5161915" y="167640"/>
                </a:cubicBezTo>
                <a:cubicBezTo>
                  <a:pt x="5134610" y="159385"/>
                  <a:pt x="5120640" y="148590"/>
                  <a:pt x="5093335" y="140335"/>
                </a:cubicBezTo>
                <a:cubicBezTo>
                  <a:pt x="5066030" y="132080"/>
                  <a:pt x="5052060" y="132080"/>
                  <a:pt x="5024755" y="126365"/>
                </a:cubicBezTo>
                <a:cubicBezTo>
                  <a:pt x="4997450" y="120650"/>
                  <a:pt x="4983480" y="118110"/>
                  <a:pt x="4956175" y="112395"/>
                </a:cubicBezTo>
                <a:cubicBezTo>
                  <a:pt x="4928870" y="106680"/>
                  <a:pt x="4914900" y="101600"/>
                  <a:pt x="4887595" y="99060"/>
                </a:cubicBezTo>
                <a:cubicBezTo>
                  <a:pt x="4860290" y="96520"/>
                  <a:pt x="4846320" y="101600"/>
                  <a:pt x="4819015" y="99060"/>
                </a:cubicBezTo>
                <a:cubicBezTo>
                  <a:pt x="4791710" y="96520"/>
                  <a:pt x="4780280" y="90805"/>
                  <a:pt x="4749800" y="85090"/>
                </a:cubicBezTo>
                <a:cubicBezTo>
                  <a:pt x="4719320" y="79375"/>
                  <a:pt x="4697730" y="76835"/>
                  <a:pt x="4667885" y="71120"/>
                </a:cubicBezTo>
                <a:cubicBezTo>
                  <a:pt x="4638040" y="65405"/>
                  <a:pt x="4626610" y="63500"/>
                  <a:pt x="4599305" y="57785"/>
                </a:cubicBezTo>
                <a:cubicBezTo>
                  <a:pt x="4572000" y="52070"/>
                  <a:pt x="4561205" y="46355"/>
                  <a:pt x="4530725" y="43815"/>
                </a:cubicBezTo>
                <a:cubicBezTo>
                  <a:pt x="4500245" y="41275"/>
                  <a:pt x="4481195" y="46355"/>
                  <a:pt x="4448175" y="43815"/>
                </a:cubicBezTo>
                <a:cubicBezTo>
                  <a:pt x="4415155" y="41275"/>
                  <a:pt x="4396105" y="38735"/>
                  <a:pt x="4365625" y="30480"/>
                </a:cubicBezTo>
                <a:cubicBezTo>
                  <a:pt x="4335145" y="22225"/>
                  <a:pt x="4324350" y="8255"/>
                  <a:pt x="4297045" y="2540"/>
                </a:cubicBezTo>
                <a:cubicBezTo>
                  <a:pt x="4269740" y="-3175"/>
                  <a:pt x="4255770" y="2540"/>
                  <a:pt x="4228465" y="2540"/>
                </a:cubicBezTo>
                <a:cubicBezTo>
                  <a:pt x="4201160" y="2540"/>
                  <a:pt x="4190365" y="2540"/>
                  <a:pt x="4159885" y="2540"/>
                </a:cubicBezTo>
                <a:cubicBezTo>
                  <a:pt x="4129405" y="2540"/>
                  <a:pt x="4107815" y="2540"/>
                  <a:pt x="4077335" y="2540"/>
                </a:cubicBezTo>
                <a:cubicBezTo>
                  <a:pt x="4046855" y="2540"/>
                  <a:pt x="4036060" y="2540"/>
                  <a:pt x="4008755" y="2540"/>
                </a:cubicBezTo>
                <a:cubicBezTo>
                  <a:pt x="3981450" y="2540"/>
                  <a:pt x="3967480" y="2540"/>
                  <a:pt x="3940175" y="2540"/>
                </a:cubicBezTo>
                <a:cubicBezTo>
                  <a:pt x="3912870" y="2540"/>
                  <a:pt x="3898900" y="2540"/>
                  <a:pt x="3871595" y="2540"/>
                </a:cubicBezTo>
                <a:cubicBezTo>
                  <a:pt x="3844290" y="2540"/>
                  <a:pt x="3830320" y="2540"/>
                  <a:pt x="3803015" y="2540"/>
                </a:cubicBezTo>
                <a:cubicBezTo>
                  <a:pt x="3775710" y="2540"/>
                  <a:pt x="3761740" y="2540"/>
                  <a:pt x="3734435" y="2540"/>
                </a:cubicBezTo>
                <a:cubicBezTo>
                  <a:pt x="3707130" y="2540"/>
                  <a:pt x="3692525" y="2540"/>
                  <a:pt x="3665220" y="2540"/>
                </a:cubicBezTo>
                <a:cubicBezTo>
                  <a:pt x="3637915" y="2540"/>
                  <a:pt x="3623945" y="2540"/>
                  <a:pt x="3596640" y="2540"/>
                </a:cubicBezTo>
                <a:cubicBezTo>
                  <a:pt x="3569335" y="2540"/>
                  <a:pt x="3555365" y="2540"/>
                  <a:pt x="3528060" y="2540"/>
                </a:cubicBezTo>
                <a:cubicBezTo>
                  <a:pt x="3500755" y="2540"/>
                  <a:pt x="3486785" y="0"/>
                  <a:pt x="3459480" y="2540"/>
                </a:cubicBezTo>
                <a:cubicBezTo>
                  <a:pt x="3432175" y="5080"/>
                  <a:pt x="3418205" y="13970"/>
                  <a:pt x="3390900" y="16510"/>
                </a:cubicBezTo>
                <a:cubicBezTo>
                  <a:pt x="3363595" y="19050"/>
                  <a:pt x="3349625" y="16510"/>
                  <a:pt x="3322320" y="16510"/>
                </a:cubicBezTo>
                <a:cubicBezTo>
                  <a:pt x="3295015" y="16510"/>
                  <a:pt x="3284220" y="16510"/>
                  <a:pt x="3253740" y="16510"/>
                </a:cubicBezTo>
                <a:cubicBezTo>
                  <a:pt x="3223260" y="16510"/>
                  <a:pt x="3201670" y="16510"/>
                  <a:pt x="3171190" y="16510"/>
                </a:cubicBezTo>
                <a:cubicBezTo>
                  <a:pt x="3140710" y="16510"/>
                  <a:pt x="3129915" y="16510"/>
                  <a:pt x="3102610" y="16510"/>
                </a:cubicBezTo>
                <a:cubicBezTo>
                  <a:pt x="3075305" y="16510"/>
                  <a:pt x="3061335" y="16510"/>
                  <a:pt x="3034030" y="16510"/>
                </a:cubicBezTo>
                <a:cubicBezTo>
                  <a:pt x="3006725" y="16510"/>
                  <a:pt x="2992755" y="16510"/>
                  <a:pt x="2965450" y="16510"/>
                </a:cubicBezTo>
                <a:cubicBezTo>
                  <a:pt x="2938145" y="16510"/>
                  <a:pt x="2924175" y="16510"/>
                  <a:pt x="2896870" y="16510"/>
                </a:cubicBezTo>
                <a:cubicBezTo>
                  <a:pt x="2869565" y="16510"/>
                  <a:pt x="2855595" y="16510"/>
                  <a:pt x="2828290" y="16510"/>
                </a:cubicBezTo>
                <a:cubicBezTo>
                  <a:pt x="2800985" y="16510"/>
                  <a:pt x="2787015" y="16510"/>
                  <a:pt x="2759710" y="16510"/>
                </a:cubicBezTo>
                <a:cubicBezTo>
                  <a:pt x="2732405" y="16510"/>
                  <a:pt x="2717800" y="10795"/>
                  <a:pt x="2690495" y="16510"/>
                </a:cubicBezTo>
                <a:cubicBezTo>
                  <a:pt x="2663190" y="22225"/>
                  <a:pt x="2649220" y="38100"/>
                  <a:pt x="2621915" y="43815"/>
                </a:cubicBezTo>
                <a:cubicBezTo>
                  <a:pt x="2594610" y="49530"/>
                  <a:pt x="2580640" y="43815"/>
                  <a:pt x="2553335" y="43815"/>
                </a:cubicBezTo>
                <a:cubicBezTo>
                  <a:pt x="2526030" y="43815"/>
                  <a:pt x="2512060" y="41275"/>
                  <a:pt x="2484755" y="43815"/>
                </a:cubicBezTo>
                <a:cubicBezTo>
                  <a:pt x="2457450" y="46355"/>
                  <a:pt x="2443480" y="55245"/>
                  <a:pt x="2416175" y="57785"/>
                </a:cubicBezTo>
                <a:cubicBezTo>
                  <a:pt x="2388870" y="60325"/>
                  <a:pt x="2378075" y="55245"/>
                  <a:pt x="2347595" y="57785"/>
                </a:cubicBezTo>
                <a:cubicBezTo>
                  <a:pt x="2317115" y="60325"/>
                  <a:pt x="2295525" y="65405"/>
                  <a:pt x="2265045" y="71120"/>
                </a:cubicBezTo>
                <a:cubicBezTo>
                  <a:pt x="2234565" y="76835"/>
                  <a:pt x="2223770" y="79375"/>
                  <a:pt x="2196465" y="85090"/>
                </a:cubicBezTo>
                <a:cubicBezTo>
                  <a:pt x="2169160" y="90805"/>
                  <a:pt x="2155190" y="96520"/>
                  <a:pt x="2127885" y="99060"/>
                </a:cubicBezTo>
                <a:cubicBezTo>
                  <a:pt x="2100580" y="101600"/>
                  <a:pt x="2086610" y="99060"/>
                  <a:pt x="2059305" y="99060"/>
                </a:cubicBezTo>
                <a:cubicBezTo>
                  <a:pt x="2032000" y="99060"/>
                  <a:pt x="2018030" y="99060"/>
                  <a:pt x="1990725" y="99060"/>
                </a:cubicBezTo>
                <a:cubicBezTo>
                  <a:pt x="1963420" y="99060"/>
                  <a:pt x="1949450" y="93345"/>
                  <a:pt x="1922145" y="99060"/>
                </a:cubicBezTo>
                <a:cubicBezTo>
                  <a:pt x="1894840" y="104775"/>
                  <a:pt x="1880870" y="118110"/>
                  <a:pt x="1853565" y="126365"/>
                </a:cubicBezTo>
                <a:cubicBezTo>
                  <a:pt x="1826260" y="134620"/>
                  <a:pt x="1812290" y="137795"/>
                  <a:pt x="1784985" y="140335"/>
                </a:cubicBezTo>
                <a:cubicBezTo>
                  <a:pt x="1757680" y="142875"/>
                  <a:pt x="1743075" y="134620"/>
                  <a:pt x="1715770" y="140335"/>
                </a:cubicBezTo>
                <a:cubicBezTo>
                  <a:pt x="1688465" y="146050"/>
                  <a:pt x="1677035" y="159385"/>
                  <a:pt x="1647190" y="167640"/>
                </a:cubicBezTo>
                <a:cubicBezTo>
                  <a:pt x="1617345" y="175895"/>
                  <a:pt x="1595120" y="178435"/>
                  <a:pt x="1565275" y="180975"/>
                </a:cubicBezTo>
                <a:cubicBezTo>
                  <a:pt x="1535430" y="183515"/>
                  <a:pt x="1524000" y="178435"/>
                  <a:pt x="1496695" y="180975"/>
                </a:cubicBezTo>
                <a:cubicBezTo>
                  <a:pt x="1469390" y="183515"/>
                  <a:pt x="1454785" y="186690"/>
                  <a:pt x="1427480" y="194945"/>
                </a:cubicBezTo>
                <a:cubicBezTo>
                  <a:pt x="1400175" y="203200"/>
                  <a:pt x="1386205" y="213995"/>
                  <a:pt x="1358900" y="222250"/>
                </a:cubicBezTo>
                <a:cubicBezTo>
                  <a:pt x="1331595" y="230505"/>
                  <a:pt x="1317625" y="219710"/>
                  <a:pt x="1290320" y="236220"/>
                </a:cubicBezTo>
                <a:cubicBezTo>
                  <a:pt x="1263015" y="252730"/>
                  <a:pt x="1246505" y="277495"/>
                  <a:pt x="1221740" y="304800"/>
                </a:cubicBezTo>
                <a:cubicBezTo>
                  <a:pt x="1196975" y="332105"/>
                  <a:pt x="1186180" y="342900"/>
                  <a:pt x="1167130" y="373380"/>
                </a:cubicBezTo>
                <a:cubicBezTo>
                  <a:pt x="1148080" y="403860"/>
                  <a:pt x="1142365" y="425450"/>
                  <a:pt x="1125855" y="455930"/>
                </a:cubicBezTo>
                <a:cubicBezTo>
                  <a:pt x="1109345" y="486410"/>
                  <a:pt x="1101090" y="494030"/>
                  <a:pt x="1084580" y="524510"/>
                </a:cubicBezTo>
                <a:cubicBezTo>
                  <a:pt x="1068070" y="554990"/>
                  <a:pt x="1057275" y="576580"/>
                  <a:pt x="1043305" y="607060"/>
                </a:cubicBezTo>
                <a:cubicBezTo>
                  <a:pt x="1029335" y="637540"/>
                  <a:pt x="1029970" y="645795"/>
                  <a:pt x="1016000" y="675640"/>
                </a:cubicBezTo>
                <a:cubicBezTo>
                  <a:pt x="1002030" y="705485"/>
                  <a:pt x="988695" y="727075"/>
                  <a:pt x="974725" y="757555"/>
                </a:cubicBezTo>
                <a:cubicBezTo>
                  <a:pt x="960755" y="788035"/>
                  <a:pt x="958215" y="799465"/>
                  <a:pt x="947420" y="826770"/>
                </a:cubicBezTo>
                <a:cubicBezTo>
                  <a:pt x="936625" y="854075"/>
                  <a:pt x="930910" y="868045"/>
                  <a:pt x="920115" y="895350"/>
                </a:cubicBezTo>
                <a:cubicBezTo>
                  <a:pt x="909320" y="922655"/>
                  <a:pt x="902970" y="936625"/>
                  <a:pt x="892175" y="963930"/>
                </a:cubicBezTo>
                <a:cubicBezTo>
                  <a:pt x="881380" y="991235"/>
                  <a:pt x="873125" y="1005205"/>
                  <a:pt x="864870" y="1032510"/>
                </a:cubicBezTo>
                <a:cubicBezTo>
                  <a:pt x="856615" y="1059815"/>
                  <a:pt x="861695" y="1070610"/>
                  <a:pt x="850900" y="1101090"/>
                </a:cubicBezTo>
                <a:cubicBezTo>
                  <a:pt x="840105" y="1131570"/>
                  <a:pt x="821055" y="1150620"/>
                  <a:pt x="810260" y="1183640"/>
                </a:cubicBezTo>
                <a:cubicBezTo>
                  <a:pt x="799465" y="1216660"/>
                  <a:pt x="798830" y="1235710"/>
                  <a:pt x="796290" y="1265555"/>
                </a:cubicBezTo>
                <a:cubicBezTo>
                  <a:pt x="793750" y="1295400"/>
                  <a:pt x="802005" y="1306830"/>
                  <a:pt x="796290" y="1334135"/>
                </a:cubicBezTo>
                <a:cubicBezTo>
                  <a:pt x="790575" y="1361440"/>
                  <a:pt x="774700" y="1372870"/>
                  <a:pt x="768985" y="1403350"/>
                </a:cubicBezTo>
                <a:cubicBezTo>
                  <a:pt x="763270" y="1433830"/>
                  <a:pt x="771525" y="1455420"/>
                  <a:pt x="768985" y="1485265"/>
                </a:cubicBezTo>
                <a:cubicBezTo>
                  <a:pt x="766445" y="1515110"/>
                  <a:pt x="757555" y="1526540"/>
                  <a:pt x="755015" y="1553845"/>
                </a:cubicBezTo>
                <a:cubicBezTo>
                  <a:pt x="752475" y="1581150"/>
                  <a:pt x="755015" y="1591945"/>
                  <a:pt x="755015" y="1622425"/>
                </a:cubicBezTo>
                <a:cubicBezTo>
                  <a:pt x="755015" y="1652905"/>
                  <a:pt x="755015" y="1674495"/>
                  <a:pt x="755015" y="1704975"/>
                </a:cubicBezTo>
                <a:cubicBezTo>
                  <a:pt x="755015" y="1735455"/>
                  <a:pt x="755015" y="1746250"/>
                  <a:pt x="755015" y="1773555"/>
                </a:cubicBezTo>
                <a:cubicBezTo>
                  <a:pt x="755015" y="1800860"/>
                  <a:pt x="760730" y="1811655"/>
                  <a:pt x="755015" y="1842135"/>
                </a:cubicBezTo>
                <a:cubicBezTo>
                  <a:pt x="749300" y="1872615"/>
                  <a:pt x="735965" y="1894205"/>
                  <a:pt x="727710" y="1924685"/>
                </a:cubicBezTo>
                <a:cubicBezTo>
                  <a:pt x="719455" y="1955165"/>
                  <a:pt x="716280" y="1965960"/>
                  <a:pt x="713740" y="1993265"/>
                </a:cubicBezTo>
                <a:cubicBezTo>
                  <a:pt x="711200" y="2020570"/>
                  <a:pt x="721995" y="2028825"/>
                  <a:pt x="713740" y="2061845"/>
                </a:cubicBezTo>
                <a:cubicBezTo>
                  <a:pt x="705485" y="2094865"/>
                  <a:pt x="683260" y="2122805"/>
                  <a:pt x="672465" y="2158365"/>
                </a:cubicBezTo>
                <a:cubicBezTo>
                  <a:pt x="661670" y="2193925"/>
                  <a:pt x="667385" y="2210435"/>
                  <a:pt x="659130" y="2240280"/>
                </a:cubicBezTo>
                <a:cubicBezTo>
                  <a:pt x="650875" y="2270125"/>
                  <a:pt x="640080" y="2281555"/>
                  <a:pt x="631825" y="2308860"/>
                </a:cubicBezTo>
                <a:cubicBezTo>
                  <a:pt x="623570" y="2336165"/>
                  <a:pt x="626110" y="2350770"/>
                  <a:pt x="617855" y="2378075"/>
                </a:cubicBezTo>
                <a:cubicBezTo>
                  <a:pt x="609600" y="2405380"/>
                  <a:pt x="604520" y="2416810"/>
                  <a:pt x="590550" y="2446655"/>
                </a:cubicBezTo>
                <a:cubicBezTo>
                  <a:pt x="576580" y="2476500"/>
                  <a:pt x="560070" y="2498725"/>
                  <a:pt x="549275" y="2528570"/>
                </a:cubicBezTo>
                <a:cubicBezTo>
                  <a:pt x="538480" y="2558415"/>
                  <a:pt x="543560" y="2569845"/>
                  <a:pt x="535305" y="2597150"/>
                </a:cubicBezTo>
                <a:cubicBezTo>
                  <a:pt x="527050" y="2624455"/>
                  <a:pt x="518795" y="2639060"/>
                  <a:pt x="508000" y="2666365"/>
                </a:cubicBezTo>
                <a:cubicBezTo>
                  <a:pt x="497205" y="2693670"/>
                  <a:pt x="499745" y="2707640"/>
                  <a:pt x="480695" y="2734945"/>
                </a:cubicBezTo>
                <a:cubicBezTo>
                  <a:pt x="461645" y="2762250"/>
                  <a:pt x="439420" y="2778760"/>
                  <a:pt x="412115" y="2803525"/>
                </a:cubicBezTo>
                <a:cubicBezTo>
                  <a:pt x="384810" y="2828290"/>
                  <a:pt x="370840" y="2839085"/>
                  <a:pt x="343535" y="2858135"/>
                </a:cubicBezTo>
                <a:cubicBezTo>
                  <a:pt x="316230" y="2877185"/>
                  <a:pt x="301625" y="2888615"/>
                  <a:pt x="274320" y="2899410"/>
                </a:cubicBezTo>
                <a:cubicBezTo>
                  <a:pt x="247015" y="2910205"/>
                  <a:pt x="233045" y="2907665"/>
                  <a:pt x="205740" y="2913380"/>
                </a:cubicBezTo>
                <a:cubicBezTo>
                  <a:pt x="178435" y="2919095"/>
                  <a:pt x="164465" y="2921000"/>
                  <a:pt x="137160" y="2926715"/>
                </a:cubicBezTo>
                <a:cubicBezTo>
                  <a:pt x="109855" y="2932430"/>
                  <a:pt x="95885" y="2934970"/>
                  <a:pt x="68580" y="2940685"/>
                </a:cubicBezTo>
                <a:cubicBezTo>
                  <a:pt x="41275" y="2946400"/>
                  <a:pt x="12065" y="2952115"/>
                  <a:pt x="0" y="2954655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04" name="文本框 103"/>
          <p:cNvSpPr txBox="1"/>
          <p:nvPr/>
        </p:nvSpPr>
        <p:spPr>
          <a:xfrm>
            <a:off x="580390" y="52006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单相交流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69" grpId="0" bldLvl="0" animBg="1"/>
      <p:bldP spid="69" grpId="1" bldLvl="0" animBg="1"/>
      <p:bldP spid="67" grpId="1" bldLvl="0" animBg="1"/>
      <p:bldP spid="71" grpId="0" bldLvl="0" animBg="1"/>
      <p:bldP spid="7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887855" y="1255395"/>
            <a:ext cx="5125720" cy="483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4" name="文本框 13"/>
          <p:cNvSpPr txBox="1"/>
          <p:nvPr/>
        </p:nvSpPr>
        <p:spPr>
          <a:xfrm>
            <a:off x="7911468" y="630343"/>
            <a:ext cx="3923679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1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三相交流电的产生</a:t>
            </a:r>
            <a:endParaRPr lang="zh-CN" altLang="en-US" sz="321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492148" y="2142287"/>
            <a:ext cx="383518" cy="900358"/>
            <a:chOff x="7918" y="3132"/>
            <a:chExt cx="676" cy="1587"/>
          </a:xfrm>
        </p:grpSpPr>
        <p:sp>
          <p:nvSpPr>
            <p:cNvPr id="26" name="矩形 25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4455271" y="4325387"/>
            <a:ext cx="383518" cy="900358"/>
            <a:chOff x="7853" y="6980"/>
            <a:chExt cx="676" cy="1587"/>
          </a:xfrm>
        </p:grpSpPr>
        <p:sp>
          <p:nvSpPr>
            <p:cNvPr id="29" name="矩形 2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6038132" y="2142287"/>
            <a:ext cx="383518" cy="900358"/>
            <a:chOff x="10643" y="3132"/>
            <a:chExt cx="676" cy="1587"/>
          </a:xfrm>
        </p:grpSpPr>
        <p:sp>
          <p:nvSpPr>
            <p:cNvPr id="32" name="矩形 31"/>
            <p:cNvSpPr/>
            <p:nvPr/>
          </p:nvSpPr>
          <p:spPr>
            <a:xfrm>
              <a:off x="10643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0857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0857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001255" y="4325387"/>
            <a:ext cx="383518" cy="900358"/>
            <a:chOff x="10578" y="6980"/>
            <a:chExt cx="676" cy="1587"/>
          </a:xfrm>
        </p:grpSpPr>
        <p:sp>
          <p:nvSpPr>
            <p:cNvPr id="35" name="矩形 34"/>
            <p:cNvSpPr/>
            <p:nvPr/>
          </p:nvSpPr>
          <p:spPr>
            <a:xfrm>
              <a:off x="10578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0792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10792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flipV="1">
            <a:off x="4875665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21650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84773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38789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13258" y="1691824"/>
            <a:ext cx="5468529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13258" y="5676209"/>
            <a:ext cx="5408392" cy="453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875665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84773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05763" y="3557785"/>
            <a:ext cx="565064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1013460" y="1691640"/>
            <a:ext cx="4445" cy="161798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1013258" y="3557785"/>
            <a:ext cx="567" cy="212296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69455" y="3168027"/>
            <a:ext cx="948582" cy="3404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232667" y="3557785"/>
            <a:ext cx="4278830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5178054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90087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05256" y="4119445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78054" y="4201141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9150" y="2167817"/>
            <a:ext cx="383518" cy="900358"/>
            <a:chOff x="7918" y="3132"/>
            <a:chExt cx="676" cy="1587"/>
          </a:xfrm>
        </p:grpSpPr>
        <p:sp>
          <p:nvSpPr>
            <p:cNvPr id="3" name="矩形 2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812273" y="4350917"/>
            <a:ext cx="383518" cy="900358"/>
            <a:chOff x="7853" y="6980"/>
            <a:chExt cx="676" cy="1587"/>
          </a:xfrm>
        </p:grpSpPr>
        <p:sp>
          <p:nvSpPr>
            <p:cNvPr id="9" name="矩形 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V="1">
            <a:off x="3232667" y="171735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95790" y="525127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232667" y="304264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947089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47089" y="4169938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000748" y="1828552"/>
            <a:ext cx="1188564" cy="830576"/>
            <a:chOff x="8931" y="2565"/>
            <a:chExt cx="2095" cy="1464"/>
          </a:xfrm>
        </p:grpSpPr>
        <p:sp>
          <p:nvSpPr>
            <p:cNvPr id="61" name="椭圆 6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2" name="椭圆 6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8" name="椭圆 67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70" name="组合 69"/>
          <p:cNvGrpSpPr/>
          <p:nvPr/>
        </p:nvGrpSpPr>
        <p:grpSpPr>
          <a:xfrm rot="8100000">
            <a:off x="10542761" y="3907830"/>
            <a:ext cx="1188564" cy="830576"/>
            <a:chOff x="8931" y="2565"/>
            <a:chExt cx="2095" cy="1464"/>
          </a:xfrm>
        </p:grpSpPr>
        <p:sp>
          <p:nvSpPr>
            <p:cNvPr id="73" name="椭圆 7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5" name="椭圆 74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6" name="椭圆 75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8" name="椭圆 77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80" name="组合 79"/>
          <p:cNvGrpSpPr/>
          <p:nvPr/>
        </p:nvGrpSpPr>
        <p:grpSpPr>
          <a:xfrm rot="2400000">
            <a:off x="7808780" y="4114339"/>
            <a:ext cx="1188564" cy="830576"/>
            <a:chOff x="8931" y="2565"/>
            <a:chExt cx="2095" cy="1464"/>
          </a:xfrm>
        </p:grpSpPr>
        <p:sp>
          <p:nvSpPr>
            <p:cNvPr id="81" name="椭圆 8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2" name="椭圆 8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3" name="椭圆 8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4" name="椭圆 8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5" name="椭圆 8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6" name="椭圆 8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7" name="椭圆 86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cxnSp>
        <p:nvCxnSpPr>
          <p:cNvPr id="88" name="直接连接符 87"/>
          <p:cNvCxnSpPr/>
          <p:nvPr/>
        </p:nvCxnSpPr>
        <p:spPr>
          <a:xfrm flipV="1">
            <a:off x="7318037" y="1820609"/>
            <a:ext cx="0" cy="1350821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7299882" y="1828552"/>
            <a:ext cx="2316423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7253928" y="5680747"/>
            <a:ext cx="4181816" cy="6410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11426667" y="4588630"/>
            <a:ext cx="9077" cy="109211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7253928" y="4072356"/>
            <a:ext cx="0" cy="167250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875665" y="4047394"/>
            <a:ext cx="2378263" cy="249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7511497" y="4843930"/>
            <a:ext cx="64335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7511497" y="3557785"/>
            <a:ext cx="0" cy="12861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86" idx="7"/>
            <a:endCxn id="79" idx="6"/>
          </p:cNvCxnSpPr>
          <p:nvPr/>
        </p:nvCxnSpPr>
        <p:spPr>
          <a:xfrm flipV="1">
            <a:off x="8860617" y="4585793"/>
            <a:ext cx="1698597" cy="1985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084923" y="2528074"/>
            <a:ext cx="44989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10534818" y="2528074"/>
            <a:ext cx="18155" cy="2035026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00956" y="3300215"/>
            <a:ext cx="1091550" cy="170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358640" y="825500"/>
            <a:ext cx="1642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rgbClr val="FF0000"/>
                </a:solidFill>
              </a:rPr>
              <a:t>逆变器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211570" y="1764030"/>
            <a:ext cx="4982845" cy="2796540"/>
          </a:xfrm>
          <a:custGeom>
            <a:avLst/>
            <a:gdLst>
              <a:gd name="connisteX0" fmla="*/ 0 w 4982845"/>
              <a:gd name="connsiteY0" fmla="*/ 0 h 2796540"/>
              <a:gd name="connisteX1" fmla="*/ 0 w 4982845"/>
              <a:gd name="connsiteY1" fmla="*/ 67945 h 2796540"/>
              <a:gd name="connisteX2" fmla="*/ 0 w 4982845"/>
              <a:gd name="connsiteY2" fmla="*/ 135255 h 2796540"/>
              <a:gd name="connisteX3" fmla="*/ 0 w 4982845"/>
              <a:gd name="connsiteY3" fmla="*/ 203200 h 2796540"/>
              <a:gd name="connisteX4" fmla="*/ 0 w 4982845"/>
              <a:gd name="connsiteY4" fmla="*/ 271145 h 2796540"/>
              <a:gd name="connisteX5" fmla="*/ 0 w 4982845"/>
              <a:gd name="connsiteY5" fmla="*/ 338455 h 2796540"/>
              <a:gd name="connisteX6" fmla="*/ 0 w 4982845"/>
              <a:gd name="connsiteY6" fmla="*/ 406400 h 2796540"/>
              <a:gd name="connisteX7" fmla="*/ 0 w 4982845"/>
              <a:gd name="connsiteY7" fmla="*/ 474345 h 2796540"/>
              <a:gd name="connisteX8" fmla="*/ 0 w 4982845"/>
              <a:gd name="connsiteY8" fmla="*/ 541655 h 2796540"/>
              <a:gd name="connisteX9" fmla="*/ 0 w 4982845"/>
              <a:gd name="connsiteY9" fmla="*/ 609600 h 2796540"/>
              <a:gd name="connisteX10" fmla="*/ 0 w 4982845"/>
              <a:gd name="connsiteY10" fmla="*/ 677545 h 2796540"/>
              <a:gd name="connisteX11" fmla="*/ 0 w 4982845"/>
              <a:gd name="connsiteY11" fmla="*/ 744855 h 2796540"/>
              <a:gd name="connisteX12" fmla="*/ 9525 w 4982845"/>
              <a:gd name="connsiteY12" fmla="*/ 812800 h 2796540"/>
              <a:gd name="connisteX13" fmla="*/ 19050 w 4982845"/>
              <a:gd name="connsiteY13" fmla="*/ 880745 h 2796540"/>
              <a:gd name="connisteX14" fmla="*/ 38735 w 4982845"/>
              <a:gd name="connsiteY14" fmla="*/ 948055 h 2796540"/>
              <a:gd name="connisteX15" fmla="*/ 57785 w 4982845"/>
              <a:gd name="connsiteY15" fmla="*/ 1016000 h 2796540"/>
              <a:gd name="connisteX16" fmla="*/ 96520 w 4982845"/>
              <a:gd name="connsiteY16" fmla="*/ 1083945 h 2796540"/>
              <a:gd name="connisteX17" fmla="*/ 144780 w 4982845"/>
              <a:gd name="connsiteY17" fmla="*/ 1151255 h 2796540"/>
              <a:gd name="connisteX18" fmla="*/ 193040 w 4982845"/>
              <a:gd name="connsiteY18" fmla="*/ 1219200 h 2796540"/>
              <a:gd name="connisteX19" fmla="*/ 260985 w 4982845"/>
              <a:gd name="connsiteY19" fmla="*/ 1267460 h 2796540"/>
              <a:gd name="connisteX20" fmla="*/ 328930 w 4982845"/>
              <a:gd name="connsiteY20" fmla="*/ 1296670 h 2796540"/>
              <a:gd name="connisteX21" fmla="*/ 396240 w 4982845"/>
              <a:gd name="connsiteY21" fmla="*/ 1316355 h 2796540"/>
              <a:gd name="connisteX22" fmla="*/ 464185 w 4982845"/>
              <a:gd name="connsiteY22" fmla="*/ 1325880 h 2796540"/>
              <a:gd name="connisteX23" fmla="*/ 532130 w 4982845"/>
              <a:gd name="connsiteY23" fmla="*/ 1335405 h 2796540"/>
              <a:gd name="connisteX24" fmla="*/ 599440 w 4982845"/>
              <a:gd name="connsiteY24" fmla="*/ 1344930 h 2796540"/>
              <a:gd name="connisteX25" fmla="*/ 667385 w 4982845"/>
              <a:gd name="connsiteY25" fmla="*/ 1344930 h 2796540"/>
              <a:gd name="connisteX26" fmla="*/ 735330 w 4982845"/>
              <a:gd name="connsiteY26" fmla="*/ 1344930 h 2796540"/>
              <a:gd name="connisteX27" fmla="*/ 802640 w 4982845"/>
              <a:gd name="connsiteY27" fmla="*/ 1344930 h 2796540"/>
              <a:gd name="connisteX28" fmla="*/ 870585 w 4982845"/>
              <a:gd name="connsiteY28" fmla="*/ 1344930 h 2796540"/>
              <a:gd name="connisteX29" fmla="*/ 938530 w 4982845"/>
              <a:gd name="connsiteY29" fmla="*/ 1344930 h 2796540"/>
              <a:gd name="connisteX30" fmla="*/ 1005840 w 4982845"/>
              <a:gd name="connsiteY30" fmla="*/ 1344930 h 2796540"/>
              <a:gd name="connisteX31" fmla="*/ 1073785 w 4982845"/>
              <a:gd name="connsiteY31" fmla="*/ 1335405 h 2796540"/>
              <a:gd name="connisteX32" fmla="*/ 1093470 w 4982845"/>
              <a:gd name="connsiteY32" fmla="*/ 1267460 h 2796540"/>
              <a:gd name="connisteX33" fmla="*/ 1102995 w 4982845"/>
              <a:gd name="connsiteY33" fmla="*/ 1200150 h 2796540"/>
              <a:gd name="connisteX34" fmla="*/ 1112520 w 4982845"/>
              <a:gd name="connsiteY34" fmla="*/ 1132205 h 2796540"/>
              <a:gd name="connisteX35" fmla="*/ 1122045 w 4982845"/>
              <a:gd name="connsiteY35" fmla="*/ 1064260 h 2796540"/>
              <a:gd name="connisteX36" fmla="*/ 1131570 w 4982845"/>
              <a:gd name="connsiteY36" fmla="*/ 996950 h 2796540"/>
              <a:gd name="connisteX37" fmla="*/ 1141730 w 4982845"/>
              <a:gd name="connsiteY37" fmla="*/ 929005 h 2796540"/>
              <a:gd name="connisteX38" fmla="*/ 1141730 w 4982845"/>
              <a:gd name="connsiteY38" fmla="*/ 861060 h 2796540"/>
              <a:gd name="connisteX39" fmla="*/ 1141730 w 4982845"/>
              <a:gd name="connsiteY39" fmla="*/ 793750 h 2796540"/>
              <a:gd name="connisteX40" fmla="*/ 1141730 w 4982845"/>
              <a:gd name="connsiteY40" fmla="*/ 725805 h 2796540"/>
              <a:gd name="connisteX41" fmla="*/ 1141730 w 4982845"/>
              <a:gd name="connsiteY41" fmla="*/ 657860 h 2796540"/>
              <a:gd name="connisteX42" fmla="*/ 1141730 w 4982845"/>
              <a:gd name="connsiteY42" fmla="*/ 590550 h 2796540"/>
              <a:gd name="connisteX43" fmla="*/ 1141730 w 4982845"/>
              <a:gd name="connsiteY43" fmla="*/ 522605 h 2796540"/>
              <a:gd name="connisteX44" fmla="*/ 1141730 w 4982845"/>
              <a:gd name="connsiteY44" fmla="*/ 454660 h 2796540"/>
              <a:gd name="connisteX45" fmla="*/ 1141730 w 4982845"/>
              <a:gd name="connsiteY45" fmla="*/ 387350 h 2796540"/>
              <a:gd name="connisteX46" fmla="*/ 1160780 w 4982845"/>
              <a:gd name="connsiteY46" fmla="*/ 319405 h 2796540"/>
              <a:gd name="connisteX47" fmla="*/ 1189990 w 4982845"/>
              <a:gd name="connsiteY47" fmla="*/ 251460 h 2796540"/>
              <a:gd name="connisteX48" fmla="*/ 1209040 w 4982845"/>
              <a:gd name="connsiteY48" fmla="*/ 184150 h 2796540"/>
              <a:gd name="connisteX49" fmla="*/ 1276985 w 4982845"/>
              <a:gd name="connsiteY49" fmla="*/ 125730 h 2796540"/>
              <a:gd name="connisteX50" fmla="*/ 1344930 w 4982845"/>
              <a:gd name="connsiteY50" fmla="*/ 106680 h 2796540"/>
              <a:gd name="connisteX51" fmla="*/ 1412240 w 4982845"/>
              <a:gd name="connsiteY51" fmla="*/ 97155 h 2796540"/>
              <a:gd name="connisteX52" fmla="*/ 1480185 w 4982845"/>
              <a:gd name="connsiteY52" fmla="*/ 97155 h 2796540"/>
              <a:gd name="connisteX53" fmla="*/ 1548130 w 4982845"/>
              <a:gd name="connsiteY53" fmla="*/ 97155 h 2796540"/>
              <a:gd name="connisteX54" fmla="*/ 1615440 w 4982845"/>
              <a:gd name="connsiteY54" fmla="*/ 97155 h 2796540"/>
              <a:gd name="connisteX55" fmla="*/ 1692910 w 4982845"/>
              <a:gd name="connsiteY55" fmla="*/ 97155 h 2796540"/>
              <a:gd name="connisteX56" fmla="*/ 1760855 w 4982845"/>
              <a:gd name="connsiteY56" fmla="*/ 97155 h 2796540"/>
              <a:gd name="connisteX57" fmla="*/ 1828800 w 4982845"/>
              <a:gd name="connsiteY57" fmla="*/ 97155 h 2796540"/>
              <a:gd name="connisteX58" fmla="*/ 1896110 w 4982845"/>
              <a:gd name="connsiteY58" fmla="*/ 97155 h 2796540"/>
              <a:gd name="connisteX59" fmla="*/ 1964055 w 4982845"/>
              <a:gd name="connsiteY59" fmla="*/ 97155 h 2796540"/>
              <a:gd name="connisteX60" fmla="*/ 2032000 w 4982845"/>
              <a:gd name="connsiteY60" fmla="*/ 97155 h 2796540"/>
              <a:gd name="connisteX61" fmla="*/ 2099310 w 4982845"/>
              <a:gd name="connsiteY61" fmla="*/ 97155 h 2796540"/>
              <a:gd name="connisteX62" fmla="*/ 2167255 w 4982845"/>
              <a:gd name="connsiteY62" fmla="*/ 106680 h 2796540"/>
              <a:gd name="connisteX63" fmla="*/ 2244725 w 4982845"/>
              <a:gd name="connsiteY63" fmla="*/ 106680 h 2796540"/>
              <a:gd name="connisteX64" fmla="*/ 2312670 w 4982845"/>
              <a:gd name="connsiteY64" fmla="*/ 106680 h 2796540"/>
              <a:gd name="connisteX65" fmla="*/ 2379980 w 4982845"/>
              <a:gd name="connsiteY65" fmla="*/ 106680 h 2796540"/>
              <a:gd name="connisteX66" fmla="*/ 2447925 w 4982845"/>
              <a:gd name="connsiteY66" fmla="*/ 106680 h 2796540"/>
              <a:gd name="connisteX67" fmla="*/ 2515870 w 4982845"/>
              <a:gd name="connsiteY67" fmla="*/ 106680 h 2796540"/>
              <a:gd name="connisteX68" fmla="*/ 2583180 w 4982845"/>
              <a:gd name="connsiteY68" fmla="*/ 116205 h 2796540"/>
              <a:gd name="connisteX69" fmla="*/ 2651125 w 4982845"/>
              <a:gd name="connsiteY69" fmla="*/ 116205 h 2796540"/>
              <a:gd name="connisteX70" fmla="*/ 2719070 w 4982845"/>
              <a:gd name="connsiteY70" fmla="*/ 116205 h 2796540"/>
              <a:gd name="connisteX71" fmla="*/ 2786380 w 4982845"/>
              <a:gd name="connsiteY71" fmla="*/ 125730 h 2796540"/>
              <a:gd name="connisteX72" fmla="*/ 2854325 w 4982845"/>
              <a:gd name="connsiteY72" fmla="*/ 125730 h 2796540"/>
              <a:gd name="connisteX73" fmla="*/ 2922270 w 4982845"/>
              <a:gd name="connsiteY73" fmla="*/ 125730 h 2796540"/>
              <a:gd name="connisteX74" fmla="*/ 2989580 w 4982845"/>
              <a:gd name="connsiteY74" fmla="*/ 135255 h 2796540"/>
              <a:gd name="connisteX75" fmla="*/ 3067050 w 4982845"/>
              <a:gd name="connsiteY75" fmla="*/ 145415 h 2796540"/>
              <a:gd name="connisteX76" fmla="*/ 3134995 w 4982845"/>
              <a:gd name="connsiteY76" fmla="*/ 173990 h 2796540"/>
              <a:gd name="connisteX77" fmla="*/ 3202305 w 4982845"/>
              <a:gd name="connsiteY77" fmla="*/ 203200 h 2796540"/>
              <a:gd name="connisteX78" fmla="*/ 3270250 w 4982845"/>
              <a:gd name="connsiteY78" fmla="*/ 222885 h 2796540"/>
              <a:gd name="connisteX79" fmla="*/ 3338195 w 4982845"/>
              <a:gd name="connsiteY79" fmla="*/ 261620 h 2796540"/>
              <a:gd name="connisteX80" fmla="*/ 3405505 w 4982845"/>
              <a:gd name="connsiteY80" fmla="*/ 290195 h 2796540"/>
              <a:gd name="connisteX81" fmla="*/ 3473450 w 4982845"/>
              <a:gd name="connsiteY81" fmla="*/ 328930 h 2796540"/>
              <a:gd name="connisteX82" fmla="*/ 3541395 w 4982845"/>
              <a:gd name="connsiteY82" fmla="*/ 367665 h 2796540"/>
              <a:gd name="connisteX83" fmla="*/ 3608705 w 4982845"/>
              <a:gd name="connsiteY83" fmla="*/ 415925 h 2796540"/>
              <a:gd name="connisteX84" fmla="*/ 3676650 w 4982845"/>
              <a:gd name="connsiteY84" fmla="*/ 454660 h 2796540"/>
              <a:gd name="connisteX85" fmla="*/ 3744595 w 4982845"/>
              <a:gd name="connsiteY85" fmla="*/ 503555 h 2796540"/>
              <a:gd name="connisteX86" fmla="*/ 3811905 w 4982845"/>
              <a:gd name="connsiteY86" fmla="*/ 541655 h 2796540"/>
              <a:gd name="connisteX87" fmla="*/ 3879850 w 4982845"/>
              <a:gd name="connsiteY87" fmla="*/ 580390 h 2796540"/>
              <a:gd name="connisteX88" fmla="*/ 3947795 w 4982845"/>
              <a:gd name="connsiteY88" fmla="*/ 648335 h 2796540"/>
              <a:gd name="connisteX89" fmla="*/ 4015105 w 4982845"/>
              <a:gd name="connsiteY89" fmla="*/ 706755 h 2796540"/>
              <a:gd name="connisteX90" fmla="*/ 4083050 w 4982845"/>
              <a:gd name="connsiteY90" fmla="*/ 764540 h 2796540"/>
              <a:gd name="connisteX91" fmla="*/ 4150995 w 4982845"/>
              <a:gd name="connsiteY91" fmla="*/ 803275 h 2796540"/>
              <a:gd name="connisteX92" fmla="*/ 4218305 w 4982845"/>
              <a:gd name="connsiteY92" fmla="*/ 871220 h 2796540"/>
              <a:gd name="connisteX93" fmla="*/ 4267200 w 4982845"/>
              <a:gd name="connsiteY93" fmla="*/ 938530 h 2796540"/>
              <a:gd name="connisteX94" fmla="*/ 4295775 w 4982845"/>
              <a:gd name="connsiteY94" fmla="*/ 1006475 h 2796540"/>
              <a:gd name="connisteX95" fmla="*/ 4305935 w 4982845"/>
              <a:gd name="connsiteY95" fmla="*/ 1074420 h 2796540"/>
              <a:gd name="connisteX96" fmla="*/ 4315460 w 4982845"/>
              <a:gd name="connsiteY96" fmla="*/ 1141730 h 2796540"/>
              <a:gd name="connisteX97" fmla="*/ 4334510 w 4982845"/>
              <a:gd name="connsiteY97" fmla="*/ 1209675 h 2796540"/>
              <a:gd name="connisteX98" fmla="*/ 4344670 w 4982845"/>
              <a:gd name="connsiteY98" fmla="*/ 1277620 h 2796540"/>
              <a:gd name="connisteX99" fmla="*/ 4354195 w 4982845"/>
              <a:gd name="connsiteY99" fmla="*/ 1344930 h 2796540"/>
              <a:gd name="connisteX100" fmla="*/ 4373245 w 4982845"/>
              <a:gd name="connsiteY100" fmla="*/ 1412875 h 2796540"/>
              <a:gd name="connisteX101" fmla="*/ 4382770 w 4982845"/>
              <a:gd name="connsiteY101" fmla="*/ 1480820 h 2796540"/>
              <a:gd name="connisteX102" fmla="*/ 4382770 w 4982845"/>
              <a:gd name="connsiteY102" fmla="*/ 1548130 h 2796540"/>
              <a:gd name="connisteX103" fmla="*/ 4392930 w 4982845"/>
              <a:gd name="connsiteY103" fmla="*/ 1616075 h 2796540"/>
              <a:gd name="connisteX104" fmla="*/ 4411980 w 4982845"/>
              <a:gd name="connsiteY104" fmla="*/ 1684020 h 2796540"/>
              <a:gd name="connisteX105" fmla="*/ 4421505 w 4982845"/>
              <a:gd name="connsiteY105" fmla="*/ 1751330 h 2796540"/>
              <a:gd name="connisteX106" fmla="*/ 4421505 w 4982845"/>
              <a:gd name="connsiteY106" fmla="*/ 1819275 h 2796540"/>
              <a:gd name="connisteX107" fmla="*/ 4421505 w 4982845"/>
              <a:gd name="connsiteY107" fmla="*/ 1887220 h 2796540"/>
              <a:gd name="connisteX108" fmla="*/ 4421505 w 4982845"/>
              <a:gd name="connsiteY108" fmla="*/ 1954530 h 2796540"/>
              <a:gd name="connisteX109" fmla="*/ 4421505 w 4982845"/>
              <a:gd name="connsiteY109" fmla="*/ 2022475 h 2796540"/>
              <a:gd name="connisteX110" fmla="*/ 4421505 w 4982845"/>
              <a:gd name="connsiteY110" fmla="*/ 2090420 h 2796540"/>
              <a:gd name="connisteX111" fmla="*/ 4431665 w 4982845"/>
              <a:gd name="connsiteY111" fmla="*/ 2167255 h 2796540"/>
              <a:gd name="connisteX112" fmla="*/ 4431665 w 4982845"/>
              <a:gd name="connsiteY112" fmla="*/ 2235200 h 2796540"/>
              <a:gd name="connisteX113" fmla="*/ 4450715 w 4982845"/>
              <a:gd name="connsiteY113" fmla="*/ 2303145 h 2796540"/>
              <a:gd name="connisteX114" fmla="*/ 4479925 w 4982845"/>
              <a:gd name="connsiteY114" fmla="*/ 2370455 h 2796540"/>
              <a:gd name="connisteX115" fmla="*/ 4509135 w 4982845"/>
              <a:gd name="connsiteY115" fmla="*/ 2438400 h 2796540"/>
              <a:gd name="connisteX116" fmla="*/ 4537710 w 4982845"/>
              <a:gd name="connsiteY116" fmla="*/ 2506345 h 2796540"/>
              <a:gd name="connisteX117" fmla="*/ 4576445 w 4982845"/>
              <a:gd name="connsiteY117" fmla="*/ 2573655 h 2796540"/>
              <a:gd name="connisteX118" fmla="*/ 4644390 w 4982845"/>
              <a:gd name="connsiteY118" fmla="*/ 2641600 h 2796540"/>
              <a:gd name="connisteX119" fmla="*/ 4712335 w 4982845"/>
              <a:gd name="connsiteY119" fmla="*/ 2680335 h 2796540"/>
              <a:gd name="connisteX120" fmla="*/ 4779645 w 4982845"/>
              <a:gd name="connsiteY120" fmla="*/ 2700020 h 2796540"/>
              <a:gd name="connisteX121" fmla="*/ 4847590 w 4982845"/>
              <a:gd name="connsiteY121" fmla="*/ 2728595 h 2796540"/>
              <a:gd name="connisteX122" fmla="*/ 4915535 w 4982845"/>
              <a:gd name="connsiteY122" fmla="*/ 2748280 h 2796540"/>
              <a:gd name="connisteX123" fmla="*/ 4982845 w 4982845"/>
              <a:gd name="connsiteY123" fmla="*/ 2776855 h 2796540"/>
              <a:gd name="connisteX124" fmla="*/ 4895850 w 4982845"/>
              <a:gd name="connsiteY124" fmla="*/ 2796540 h 2796540"/>
              <a:gd name="connisteX125" fmla="*/ 4973320 w 4982845"/>
              <a:gd name="connsiteY125" fmla="*/ 2776855 h 2796540"/>
              <a:gd name="connisteX126" fmla="*/ 4925060 w 4982845"/>
              <a:gd name="connsiteY126" fmla="*/ 2689860 h 27965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</a:cxnLst>
            <a:rect l="l" t="t" r="r" b="b"/>
            <a:pathLst>
              <a:path w="4982845" h="2796540">
                <a:moveTo>
                  <a:pt x="0" y="0"/>
                </a:moveTo>
                <a:lnTo>
                  <a:pt x="0" y="67945"/>
                </a:lnTo>
                <a:lnTo>
                  <a:pt x="0" y="135255"/>
                </a:lnTo>
                <a:lnTo>
                  <a:pt x="0" y="203200"/>
                </a:lnTo>
                <a:lnTo>
                  <a:pt x="0" y="271145"/>
                </a:lnTo>
                <a:lnTo>
                  <a:pt x="0" y="338455"/>
                </a:lnTo>
                <a:lnTo>
                  <a:pt x="0" y="406400"/>
                </a:lnTo>
                <a:lnTo>
                  <a:pt x="0" y="474345"/>
                </a:lnTo>
                <a:lnTo>
                  <a:pt x="0" y="541655"/>
                </a:lnTo>
                <a:lnTo>
                  <a:pt x="0" y="609600"/>
                </a:lnTo>
                <a:lnTo>
                  <a:pt x="0" y="677545"/>
                </a:lnTo>
                <a:lnTo>
                  <a:pt x="0" y="744855"/>
                </a:lnTo>
                <a:lnTo>
                  <a:pt x="9525" y="812800"/>
                </a:lnTo>
                <a:lnTo>
                  <a:pt x="19050" y="880745"/>
                </a:lnTo>
                <a:lnTo>
                  <a:pt x="38735" y="948055"/>
                </a:lnTo>
                <a:lnTo>
                  <a:pt x="57785" y="1016000"/>
                </a:lnTo>
                <a:lnTo>
                  <a:pt x="96520" y="1083945"/>
                </a:lnTo>
                <a:lnTo>
                  <a:pt x="144780" y="1151255"/>
                </a:lnTo>
                <a:lnTo>
                  <a:pt x="193040" y="1219200"/>
                </a:lnTo>
                <a:lnTo>
                  <a:pt x="260985" y="1267460"/>
                </a:lnTo>
                <a:lnTo>
                  <a:pt x="328930" y="1296670"/>
                </a:lnTo>
                <a:lnTo>
                  <a:pt x="396240" y="1316355"/>
                </a:lnTo>
                <a:lnTo>
                  <a:pt x="464185" y="1325880"/>
                </a:lnTo>
                <a:lnTo>
                  <a:pt x="532130" y="1335405"/>
                </a:lnTo>
                <a:lnTo>
                  <a:pt x="599440" y="1344930"/>
                </a:lnTo>
                <a:lnTo>
                  <a:pt x="667385" y="1344930"/>
                </a:lnTo>
                <a:lnTo>
                  <a:pt x="735330" y="1344930"/>
                </a:lnTo>
                <a:lnTo>
                  <a:pt x="802640" y="1344930"/>
                </a:lnTo>
                <a:lnTo>
                  <a:pt x="870585" y="1344930"/>
                </a:lnTo>
                <a:lnTo>
                  <a:pt x="938530" y="1344930"/>
                </a:lnTo>
                <a:lnTo>
                  <a:pt x="1005840" y="1344930"/>
                </a:lnTo>
                <a:lnTo>
                  <a:pt x="1073785" y="1335405"/>
                </a:lnTo>
                <a:lnTo>
                  <a:pt x="1093470" y="1267460"/>
                </a:lnTo>
                <a:lnTo>
                  <a:pt x="1102995" y="1200150"/>
                </a:lnTo>
                <a:lnTo>
                  <a:pt x="1112520" y="1132205"/>
                </a:lnTo>
                <a:lnTo>
                  <a:pt x="1122045" y="1064260"/>
                </a:lnTo>
                <a:lnTo>
                  <a:pt x="1131570" y="996950"/>
                </a:lnTo>
                <a:lnTo>
                  <a:pt x="1141730" y="929005"/>
                </a:lnTo>
                <a:lnTo>
                  <a:pt x="1141730" y="861060"/>
                </a:lnTo>
                <a:lnTo>
                  <a:pt x="1141730" y="793750"/>
                </a:lnTo>
                <a:lnTo>
                  <a:pt x="1141730" y="725805"/>
                </a:lnTo>
                <a:lnTo>
                  <a:pt x="1141730" y="657860"/>
                </a:lnTo>
                <a:lnTo>
                  <a:pt x="1141730" y="590550"/>
                </a:lnTo>
                <a:lnTo>
                  <a:pt x="1141730" y="522605"/>
                </a:lnTo>
                <a:lnTo>
                  <a:pt x="1141730" y="454660"/>
                </a:lnTo>
                <a:lnTo>
                  <a:pt x="1141730" y="387350"/>
                </a:lnTo>
                <a:lnTo>
                  <a:pt x="1160780" y="319405"/>
                </a:lnTo>
                <a:lnTo>
                  <a:pt x="1189990" y="251460"/>
                </a:lnTo>
                <a:lnTo>
                  <a:pt x="1209040" y="184150"/>
                </a:lnTo>
                <a:lnTo>
                  <a:pt x="1276985" y="125730"/>
                </a:lnTo>
                <a:lnTo>
                  <a:pt x="1344930" y="106680"/>
                </a:lnTo>
                <a:lnTo>
                  <a:pt x="1412240" y="97155"/>
                </a:lnTo>
                <a:lnTo>
                  <a:pt x="1480185" y="97155"/>
                </a:lnTo>
                <a:lnTo>
                  <a:pt x="1548130" y="97155"/>
                </a:lnTo>
                <a:lnTo>
                  <a:pt x="1615440" y="97155"/>
                </a:lnTo>
                <a:lnTo>
                  <a:pt x="1692910" y="97155"/>
                </a:lnTo>
                <a:lnTo>
                  <a:pt x="1760855" y="97155"/>
                </a:lnTo>
                <a:lnTo>
                  <a:pt x="1828800" y="97155"/>
                </a:lnTo>
                <a:lnTo>
                  <a:pt x="1896110" y="97155"/>
                </a:lnTo>
                <a:lnTo>
                  <a:pt x="1964055" y="97155"/>
                </a:lnTo>
                <a:lnTo>
                  <a:pt x="2032000" y="97155"/>
                </a:lnTo>
                <a:lnTo>
                  <a:pt x="2099310" y="97155"/>
                </a:lnTo>
                <a:lnTo>
                  <a:pt x="2167255" y="106680"/>
                </a:lnTo>
                <a:lnTo>
                  <a:pt x="2244725" y="106680"/>
                </a:lnTo>
                <a:lnTo>
                  <a:pt x="2312670" y="106680"/>
                </a:lnTo>
                <a:lnTo>
                  <a:pt x="2379980" y="106680"/>
                </a:lnTo>
                <a:lnTo>
                  <a:pt x="2447925" y="106680"/>
                </a:lnTo>
                <a:lnTo>
                  <a:pt x="2515870" y="106680"/>
                </a:lnTo>
                <a:lnTo>
                  <a:pt x="2583180" y="116205"/>
                </a:lnTo>
                <a:lnTo>
                  <a:pt x="2651125" y="116205"/>
                </a:lnTo>
                <a:lnTo>
                  <a:pt x="2719070" y="116205"/>
                </a:lnTo>
                <a:lnTo>
                  <a:pt x="2786380" y="125730"/>
                </a:lnTo>
                <a:lnTo>
                  <a:pt x="2854325" y="125730"/>
                </a:lnTo>
                <a:lnTo>
                  <a:pt x="2922270" y="125730"/>
                </a:lnTo>
                <a:lnTo>
                  <a:pt x="2989580" y="135255"/>
                </a:lnTo>
                <a:lnTo>
                  <a:pt x="3067050" y="145415"/>
                </a:lnTo>
                <a:lnTo>
                  <a:pt x="3134995" y="173990"/>
                </a:lnTo>
                <a:lnTo>
                  <a:pt x="3202305" y="203200"/>
                </a:lnTo>
                <a:lnTo>
                  <a:pt x="3270250" y="222885"/>
                </a:lnTo>
                <a:lnTo>
                  <a:pt x="3338195" y="261620"/>
                </a:lnTo>
                <a:lnTo>
                  <a:pt x="3405505" y="290195"/>
                </a:lnTo>
                <a:lnTo>
                  <a:pt x="3473450" y="328930"/>
                </a:lnTo>
                <a:lnTo>
                  <a:pt x="3541395" y="367665"/>
                </a:lnTo>
                <a:lnTo>
                  <a:pt x="3608705" y="415925"/>
                </a:lnTo>
                <a:lnTo>
                  <a:pt x="3676650" y="454660"/>
                </a:lnTo>
                <a:lnTo>
                  <a:pt x="3744595" y="503555"/>
                </a:lnTo>
                <a:lnTo>
                  <a:pt x="3811905" y="541655"/>
                </a:lnTo>
                <a:lnTo>
                  <a:pt x="3879850" y="580390"/>
                </a:lnTo>
                <a:lnTo>
                  <a:pt x="3947795" y="648335"/>
                </a:lnTo>
                <a:lnTo>
                  <a:pt x="4015105" y="706755"/>
                </a:lnTo>
                <a:lnTo>
                  <a:pt x="4083050" y="764540"/>
                </a:lnTo>
                <a:lnTo>
                  <a:pt x="4150995" y="803275"/>
                </a:lnTo>
                <a:lnTo>
                  <a:pt x="4218305" y="871220"/>
                </a:lnTo>
                <a:lnTo>
                  <a:pt x="4267200" y="938530"/>
                </a:lnTo>
                <a:lnTo>
                  <a:pt x="4295775" y="1006475"/>
                </a:lnTo>
                <a:lnTo>
                  <a:pt x="4305935" y="1074420"/>
                </a:lnTo>
                <a:lnTo>
                  <a:pt x="4315460" y="1141730"/>
                </a:lnTo>
                <a:lnTo>
                  <a:pt x="4334510" y="1209675"/>
                </a:lnTo>
                <a:lnTo>
                  <a:pt x="4344670" y="1277620"/>
                </a:lnTo>
                <a:lnTo>
                  <a:pt x="4354195" y="1344930"/>
                </a:lnTo>
                <a:lnTo>
                  <a:pt x="4373245" y="1412875"/>
                </a:lnTo>
                <a:lnTo>
                  <a:pt x="4382770" y="1480820"/>
                </a:lnTo>
                <a:lnTo>
                  <a:pt x="4382770" y="1548130"/>
                </a:lnTo>
                <a:lnTo>
                  <a:pt x="4392930" y="1616075"/>
                </a:lnTo>
                <a:lnTo>
                  <a:pt x="4411980" y="1684020"/>
                </a:lnTo>
                <a:lnTo>
                  <a:pt x="4421505" y="1751330"/>
                </a:lnTo>
                <a:lnTo>
                  <a:pt x="4421505" y="1819275"/>
                </a:lnTo>
                <a:lnTo>
                  <a:pt x="4421505" y="1887220"/>
                </a:lnTo>
                <a:lnTo>
                  <a:pt x="4421505" y="1954530"/>
                </a:lnTo>
                <a:lnTo>
                  <a:pt x="4421505" y="2022475"/>
                </a:lnTo>
                <a:lnTo>
                  <a:pt x="4421505" y="2090420"/>
                </a:lnTo>
                <a:lnTo>
                  <a:pt x="4431665" y="2167255"/>
                </a:lnTo>
                <a:lnTo>
                  <a:pt x="4431665" y="2235200"/>
                </a:lnTo>
                <a:lnTo>
                  <a:pt x="4450715" y="2303145"/>
                </a:lnTo>
                <a:lnTo>
                  <a:pt x="4479925" y="2370455"/>
                </a:lnTo>
                <a:lnTo>
                  <a:pt x="4509135" y="2438400"/>
                </a:lnTo>
                <a:lnTo>
                  <a:pt x="4537710" y="2506345"/>
                </a:lnTo>
                <a:lnTo>
                  <a:pt x="4576445" y="2573655"/>
                </a:lnTo>
                <a:lnTo>
                  <a:pt x="4644390" y="2641600"/>
                </a:lnTo>
                <a:lnTo>
                  <a:pt x="4712335" y="2680335"/>
                </a:lnTo>
                <a:lnTo>
                  <a:pt x="4779645" y="2700020"/>
                </a:lnTo>
                <a:lnTo>
                  <a:pt x="4847590" y="2728595"/>
                </a:lnTo>
                <a:lnTo>
                  <a:pt x="4915535" y="2748280"/>
                </a:lnTo>
                <a:lnTo>
                  <a:pt x="4982845" y="2776855"/>
                </a:lnTo>
                <a:lnTo>
                  <a:pt x="4895850" y="2796540"/>
                </a:lnTo>
                <a:lnTo>
                  <a:pt x="4973320" y="2776855"/>
                </a:lnTo>
                <a:lnTo>
                  <a:pt x="4925060" y="268986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4508500" y="4115435"/>
            <a:ext cx="6889115" cy="1606550"/>
          </a:xfrm>
          <a:custGeom>
            <a:avLst/>
            <a:gdLst>
              <a:gd name="connisteX0" fmla="*/ 6870065 w 6889115"/>
              <a:gd name="connsiteY0" fmla="*/ 541655 h 1606550"/>
              <a:gd name="connisteX1" fmla="*/ 6879590 w 6889115"/>
              <a:gd name="connsiteY1" fmla="*/ 609600 h 1606550"/>
              <a:gd name="connisteX2" fmla="*/ 6889115 w 6889115"/>
              <a:gd name="connsiteY2" fmla="*/ 677545 h 1606550"/>
              <a:gd name="connisteX3" fmla="*/ 6889115 w 6889115"/>
              <a:gd name="connsiteY3" fmla="*/ 744855 h 1606550"/>
              <a:gd name="connisteX4" fmla="*/ 6889115 w 6889115"/>
              <a:gd name="connsiteY4" fmla="*/ 812800 h 1606550"/>
              <a:gd name="connisteX5" fmla="*/ 6889115 w 6889115"/>
              <a:gd name="connsiteY5" fmla="*/ 880745 h 1606550"/>
              <a:gd name="connisteX6" fmla="*/ 6879590 w 6889115"/>
              <a:gd name="connsiteY6" fmla="*/ 948055 h 1606550"/>
              <a:gd name="connisteX7" fmla="*/ 6850380 w 6889115"/>
              <a:gd name="connsiteY7" fmla="*/ 1035050 h 1606550"/>
              <a:gd name="connisteX8" fmla="*/ 6831330 w 6889115"/>
              <a:gd name="connsiteY8" fmla="*/ 1102995 h 1606550"/>
              <a:gd name="connisteX9" fmla="*/ 6821805 w 6889115"/>
              <a:gd name="connsiteY9" fmla="*/ 1170940 h 1606550"/>
              <a:gd name="connisteX10" fmla="*/ 6802120 w 6889115"/>
              <a:gd name="connsiteY10" fmla="*/ 1238250 h 1606550"/>
              <a:gd name="connisteX11" fmla="*/ 6783070 w 6889115"/>
              <a:gd name="connsiteY11" fmla="*/ 1306195 h 1606550"/>
              <a:gd name="connisteX12" fmla="*/ 6772910 w 6889115"/>
              <a:gd name="connsiteY12" fmla="*/ 1374140 h 1606550"/>
              <a:gd name="connisteX13" fmla="*/ 6734175 w 6889115"/>
              <a:gd name="connsiteY13" fmla="*/ 1441450 h 1606550"/>
              <a:gd name="connisteX14" fmla="*/ 6666865 w 6889115"/>
              <a:gd name="connsiteY14" fmla="*/ 1490345 h 1606550"/>
              <a:gd name="connisteX15" fmla="*/ 6598920 w 6889115"/>
              <a:gd name="connsiteY15" fmla="*/ 1518920 h 1606550"/>
              <a:gd name="connisteX16" fmla="*/ 6530975 w 6889115"/>
              <a:gd name="connsiteY16" fmla="*/ 1567815 h 1606550"/>
              <a:gd name="connisteX17" fmla="*/ 6463665 w 6889115"/>
              <a:gd name="connsiteY17" fmla="*/ 1577340 h 1606550"/>
              <a:gd name="connisteX18" fmla="*/ 6395720 w 6889115"/>
              <a:gd name="connsiteY18" fmla="*/ 1596390 h 1606550"/>
              <a:gd name="connisteX19" fmla="*/ 6327775 w 6889115"/>
              <a:gd name="connsiteY19" fmla="*/ 1596390 h 1606550"/>
              <a:gd name="connisteX20" fmla="*/ 6260465 w 6889115"/>
              <a:gd name="connsiteY20" fmla="*/ 1596390 h 1606550"/>
              <a:gd name="connisteX21" fmla="*/ 6192520 w 6889115"/>
              <a:gd name="connsiteY21" fmla="*/ 1596390 h 1606550"/>
              <a:gd name="connisteX22" fmla="*/ 6124575 w 6889115"/>
              <a:gd name="connsiteY22" fmla="*/ 1596390 h 1606550"/>
              <a:gd name="connisteX23" fmla="*/ 6057265 w 6889115"/>
              <a:gd name="connsiteY23" fmla="*/ 1596390 h 1606550"/>
              <a:gd name="connisteX24" fmla="*/ 5989320 w 6889115"/>
              <a:gd name="connsiteY24" fmla="*/ 1596390 h 1606550"/>
              <a:gd name="connisteX25" fmla="*/ 5921375 w 6889115"/>
              <a:gd name="connsiteY25" fmla="*/ 1596390 h 1606550"/>
              <a:gd name="connisteX26" fmla="*/ 5854065 w 6889115"/>
              <a:gd name="connsiteY26" fmla="*/ 1596390 h 1606550"/>
              <a:gd name="connisteX27" fmla="*/ 5786120 w 6889115"/>
              <a:gd name="connsiteY27" fmla="*/ 1596390 h 1606550"/>
              <a:gd name="connisteX28" fmla="*/ 5718175 w 6889115"/>
              <a:gd name="connsiteY28" fmla="*/ 1596390 h 1606550"/>
              <a:gd name="connisteX29" fmla="*/ 5650865 w 6889115"/>
              <a:gd name="connsiteY29" fmla="*/ 1596390 h 1606550"/>
              <a:gd name="connisteX30" fmla="*/ 5582920 w 6889115"/>
              <a:gd name="connsiteY30" fmla="*/ 1596390 h 1606550"/>
              <a:gd name="connisteX31" fmla="*/ 5514975 w 6889115"/>
              <a:gd name="connsiteY31" fmla="*/ 1596390 h 1606550"/>
              <a:gd name="connisteX32" fmla="*/ 5447665 w 6889115"/>
              <a:gd name="connsiteY32" fmla="*/ 1596390 h 1606550"/>
              <a:gd name="connisteX33" fmla="*/ 5379720 w 6889115"/>
              <a:gd name="connsiteY33" fmla="*/ 1596390 h 1606550"/>
              <a:gd name="connisteX34" fmla="*/ 5311775 w 6889115"/>
              <a:gd name="connsiteY34" fmla="*/ 1596390 h 1606550"/>
              <a:gd name="connisteX35" fmla="*/ 5244465 w 6889115"/>
              <a:gd name="connsiteY35" fmla="*/ 1596390 h 1606550"/>
              <a:gd name="connisteX36" fmla="*/ 5176520 w 6889115"/>
              <a:gd name="connsiteY36" fmla="*/ 1596390 h 1606550"/>
              <a:gd name="connisteX37" fmla="*/ 5108575 w 6889115"/>
              <a:gd name="connsiteY37" fmla="*/ 1596390 h 1606550"/>
              <a:gd name="connisteX38" fmla="*/ 5041265 w 6889115"/>
              <a:gd name="connsiteY38" fmla="*/ 1596390 h 1606550"/>
              <a:gd name="connisteX39" fmla="*/ 4973320 w 6889115"/>
              <a:gd name="connsiteY39" fmla="*/ 1596390 h 1606550"/>
              <a:gd name="connisteX40" fmla="*/ 4905375 w 6889115"/>
              <a:gd name="connsiteY40" fmla="*/ 1596390 h 1606550"/>
              <a:gd name="connisteX41" fmla="*/ 4838065 w 6889115"/>
              <a:gd name="connsiteY41" fmla="*/ 1596390 h 1606550"/>
              <a:gd name="connisteX42" fmla="*/ 4770120 w 6889115"/>
              <a:gd name="connsiteY42" fmla="*/ 1596390 h 1606550"/>
              <a:gd name="connisteX43" fmla="*/ 4702175 w 6889115"/>
              <a:gd name="connsiteY43" fmla="*/ 1596390 h 1606550"/>
              <a:gd name="connisteX44" fmla="*/ 4634865 w 6889115"/>
              <a:gd name="connsiteY44" fmla="*/ 1596390 h 1606550"/>
              <a:gd name="connisteX45" fmla="*/ 4566920 w 6889115"/>
              <a:gd name="connsiteY45" fmla="*/ 1596390 h 1606550"/>
              <a:gd name="connisteX46" fmla="*/ 4489450 w 6889115"/>
              <a:gd name="connsiteY46" fmla="*/ 1596390 h 1606550"/>
              <a:gd name="connisteX47" fmla="*/ 4422140 w 6889115"/>
              <a:gd name="connsiteY47" fmla="*/ 1596390 h 1606550"/>
              <a:gd name="connisteX48" fmla="*/ 4354195 w 6889115"/>
              <a:gd name="connsiteY48" fmla="*/ 1596390 h 1606550"/>
              <a:gd name="connisteX49" fmla="*/ 4286250 w 6889115"/>
              <a:gd name="connsiteY49" fmla="*/ 1596390 h 1606550"/>
              <a:gd name="connisteX50" fmla="*/ 4218940 w 6889115"/>
              <a:gd name="connsiteY50" fmla="*/ 1596390 h 1606550"/>
              <a:gd name="connisteX51" fmla="*/ 4150995 w 6889115"/>
              <a:gd name="connsiteY51" fmla="*/ 1596390 h 1606550"/>
              <a:gd name="connisteX52" fmla="*/ 4083050 w 6889115"/>
              <a:gd name="connsiteY52" fmla="*/ 1596390 h 1606550"/>
              <a:gd name="connisteX53" fmla="*/ 4015740 w 6889115"/>
              <a:gd name="connsiteY53" fmla="*/ 1596390 h 1606550"/>
              <a:gd name="connisteX54" fmla="*/ 3947795 w 6889115"/>
              <a:gd name="connsiteY54" fmla="*/ 1606550 h 1606550"/>
              <a:gd name="connisteX55" fmla="*/ 3879850 w 6889115"/>
              <a:gd name="connsiteY55" fmla="*/ 1606550 h 1606550"/>
              <a:gd name="connisteX56" fmla="*/ 3812540 w 6889115"/>
              <a:gd name="connsiteY56" fmla="*/ 1606550 h 1606550"/>
              <a:gd name="connisteX57" fmla="*/ 3744595 w 6889115"/>
              <a:gd name="connsiteY57" fmla="*/ 1606550 h 1606550"/>
              <a:gd name="connisteX58" fmla="*/ 3676650 w 6889115"/>
              <a:gd name="connsiteY58" fmla="*/ 1606550 h 1606550"/>
              <a:gd name="connisteX59" fmla="*/ 3609340 w 6889115"/>
              <a:gd name="connsiteY59" fmla="*/ 1606550 h 1606550"/>
              <a:gd name="connisteX60" fmla="*/ 3541395 w 6889115"/>
              <a:gd name="connsiteY60" fmla="*/ 1606550 h 1606550"/>
              <a:gd name="connisteX61" fmla="*/ 3463925 w 6889115"/>
              <a:gd name="connsiteY61" fmla="*/ 1606550 h 1606550"/>
              <a:gd name="connisteX62" fmla="*/ 3395980 w 6889115"/>
              <a:gd name="connsiteY62" fmla="*/ 1606550 h 1606550"/>
              <a:gd name="connisteX63" fmla="*/ 3328670 w 6889115"/>
              <a:gd name="connsiteY63" fmla="*/ 1606550 h 1606550"/>
              <a:gd name="connisteX64" fmla="*/ 3260725 w 6889115"/>
              <a:gd name="connsiteY64" fmla="*/ 1606550 h 1606550"/>
              <a:gd name="connisteX65" fmla="*/ 3192780 w 6889115"/>
              <a:gd name="connsiteY65" fmla="*/ 1606550 h 1606550"/>
              <a:gd name="connisteX66" fmla="*/ 3125470 w 6889115"/>
              <a:gd name="connsiteY66" fmla="*/ 1606550 h 1606550"/>
              <a:gd name="connisteX67" fmla="*/ 3057525 w 6889115"/>
              <a:gd name="connsiteY67" fmla="*/ 1596390 h 1606550"/>
              <a:gd name="connisteX68" fmla="*/ 2989580 w 6889115"/>
              <a:gd name="connsiteY68" fmla="*/ 1577340 h 1606550"/>
              <a:gd name="connisteX69" fmla="*/ 2922270 w 6889115"/>
              <a:gd name="connsiteY69" fmla="*/ 1567815 h 1606550"/>
              <a:gd name="connisteX70" fmla="*/ 2854325 w 6889115"/>
              <a:gd name="connsiteY70" fmla="*/ 1538605 h 1606550"/>
              <a:gd name="connisteX71" fmla="*/ 2796540 w 6889115"/>
              <a:gd name="connsiteY71" fmla="*/ 1470660 h 1606550"/>
              <a:gd name="connisteX72" fmla="*/ 2738120 w 6889115"/>
              <a:gd name="connsiteY72" fmla="*/ 1403350 h 1606550"/>
              <a:gd name="connisteX73" fmla="*/ 2719070 w 6889115"/>
              <a:gd name="connsiteY73" fmla="*/ 1335405 h 1606550"/>
              <a:gd name="connisteX74" fmla="*/ 2719070 w 6889115"/>
              <a:gd name="connsiteY74" fmla="*/ 1267460 h 1606550"/>
              <a:gd name="connisteX75" fmla="*/ 2708910 w 6889115"/>
              <a:gd name="connsiteY75" fmla="*/ 1200150 h 1606550"/>
              <a:gd name="connisteX76" fmla="*/ 2708910 w 6889115"/>
              <a:gd name="connsiteY76" fmla="*/ 1132205 h 1606550"/>
              <a:gd name="connisteX77" fmla="*/ 2708910 w 6889115"/>
              <a:gd name="connsiteY77" fmla="*/ 1064260 h 1606550"/>
              <a:gd name="connisteX78" fmla="*/ 2708910 w 6889115"/>
              <a:gd name="connsiteY78" fmla="*/ 996950 h 1606550"/>
              <a:gd name="connisteX79" fmla="*/ 2699385 w 6889115"/>
              <a:gd name="connsiteY79" fmla="*/ 919480 h 1606550"/>
              <a:gd name="connisteX80" fmla="*/ 2699385 w 6889115"/>
              <a:gd name="connsiteY80" fmla="*/ 851535 h 1606550"/>
              <a:gd name="connisteX81" fmla="*/ 2689860 w 6889115"/>
              <a:gd name="connsiteY81" fmla="*/ 783590 h 1606550"/>
              <a:gd name="connisteX82" fmla="*/ 2680335 w 6889115"/>
              <a:gd name="connsiteY82" fmla="*/ 716280 h 1606550"/>
              <a:gd name="connisteX83" fmla="*/ 2680335 w 6889115"/>
              <a:gd name="connsiteY83" fmla="*/ 638810 h 1606550"/>
              <a:gd name="connisteX84" fmla="*/ 2670175 w 6889115"/>
              <a:gd name="connsiteY84" fmla="*/ 570865 h 1606550"/>
              <a:gd name="connisteX85" fmla="*/ 2670175 w 6889115"/>
              <a:gd name="connsiteY85" fmla="*/ 502920 h 1606550"/>
              <a:gd name="connisteX86" fmla="*/ 2670175 w 6889115"/>
              <a:gd name="connsiteY86" fmla="*/ 435610 h 1606550"/>
              <a:gd name="connisteX87" fmla="*/ 2670175 w 6889115"/>
              <a:gd name="connsiteY87" fmla="*/ 367665 h 1606550"/>
              <a:gd name="connisteX88" fmla="*/ 2670175 w 6889115"/>
              <a:gd name="connsiteY88" fmla="*/ 299720 h 1606550"/>
              <a:gd name="connisteX89" fmla="*/ 2670175 w 6889115"/>
              <a:gd name="connsiteY89" fmla="*/ 232410 h 1606550"/>
              <a:gd name="connisteX90" fmla="*/ 2651125 w 6889115"/>
              <a:gd name="connsiteY90" fmla="*/ 164465 h 1606550"/>
              <a:gd name="connisteX91" fmla="*/ 2612390 w 6889115"/>
              <a:gd name="connsiteY91" fmla="*/ 96520 h 1606550"/>
              <a:gd name="connisteX92" fmla="*/ 2544445 w 6889115"/>
              <a:gd name="connsiteY92" fmla="*/ 29210 h 1606550"/>
              <a:gd name="connisteX93" fmla="*/ 2477135 w 6889115"/>
              <a:gd name="connsiteY93" fmla="*/ 0 h 1606550"/>
              <a:gd name="connisteX94" fmla="*/ 2409190 w 6889115"/>
              <a:gd name="connsiteY94" fmla="*/ 0 h 1606550"/>
              <a:gd name="connisteX95" fmla="*/ 2341245 w 6889115"/>
              <a:gd name="connsiteY95" fmla="*/ 0 h 1606550"/>
              <a:gd name="connisteX96" fmla="*/ 2273935 w 6889115"/>
              <a:gd name="connsiteY96" fmla="*/ 0 h 1606550"/>
              <a:gd name="connisteX97" fmla="*/ 2205990 w 6889115"/>
              <a:gd name="connsiteY97" fmla="*/ 0 h 1606550"/>
              <a:gd name="connisteX98" fmla="*/ 2138045 w 6889115"/>
              <a:gd name="connsiteY98" fmla="*/ 0 h 1606550"/>
              <a:gd name="connisteX99" fmla="*/ 2070735 w 6889115"/>
              <a:gd name="connsiteY99" fmla="*/ 0 h 1606550"/>
              <a:gd name="connisteX100" fmla="*/ 2002790 w 6889115"/>
              <a:gd name="connsiteY100" fmla="*/ 0 h 1606550"/>
              <a:gd name="connisteX101" fmla="*/ 1934845 w 6889115"/>
              <a:gd name="connsiteY101" fmla="*/ 0 h 1606550"/>
              <a:gd name="connisteX102" fmla="*/ 1867535 w 6889115"/>
              <a:gd name="connsiteY102" fmla="*/ 0 h 1606550"/>
              <a:gd name="connisteX103" fmla="*/ 1799590 w 6889115"/>
              <a:gd name="connsiteY103" fmla="*/ 0 h 1606550"/>
              <a:gd name="connisteX104" fmla="*/ 1731645 w 6889115"/>
              <a:gd name="connsiteY104" fmla="*/ 0 h 1606550"/>
              <a:gd name="connisteX105" fmla="*/ 1664335 w 6889115"/>
              <a:gd name="connsiteY105" fmla="*/ 0 h 1606550"/>
              <a:gd name="connisteX106" fmla="*/ 1596390 w 6889115"/>
              <a:gd name="connsiteY106" fmla="*/ 0 h 1606550"/>
              <a:gd name="connisteX107" fmla="*/ 1528445 w 6889115"/>
              <a:gd name="connsiteY107" fmla="*/ 0 h 1606550"/>
              <a:gd name="connisteX108" fmla="*/ 1461135 w 6889115"/>
              <a:gd name="connsiteY108" fmla="*/ 0 h 1606550"/>
              <a:gd name="connisteX109" fmla="*/ 1393190 w 6889115"/>
              <a:gd name="connsiteY109" fmla="*/ 0 h 1606550"/>
              <a:gd name="connisteX110" fmla="*/ 1325245 w 6889115"/>
              <a:gd name="connsiteY110" fmla="*/ 0 h 1606550"/>
              <a:gd name="connisteX111" fmla="*/ 1257935 w 6889115"/>
              <a:gd name="connsiteY111" fmla="*/ 0 h 1606550"/>
              <a:gd name="connisteX112" fmla="*/ 1189990 w 6889115"/>
              <a:gd name="connsiteY112" fmla="*/ 0 h 1606550"/>
              <a:gd name="connisteX113" fmla="*/ 1122045 w 6889115"/>
              <a:gd name="connsiteY113" fmla="*/ 0 h 1606550"/>
              <a:gd name="connisteX114" fmla="*/ 1054735 w 6889115"/>
              <a:gd name="connsiteY114" fmla="*/ 0 h 1606550"/>
              <a:gd name="connisteX115" fmla="*/ 986790 w 6889115"/>
              <a:gd name="connsiteY115" fmla="*/ 0 h 1606550"/>
              <a:gd name="connisteX116" fmla="*/ 918845 w 6889115"/>
              <a:gd name="connsiteY116" fmla="*/ 9525 h 1606550"/>
              <a:gd name="connisteX117" fmla="*/ 851535 w 6889115"/>
              <a:gd name="connsiteY117" fmla="*/ 19050 h 1606550"/>
              <a:gd name="connisteX118" fmla="*/ 783590 w 6889115"/>
              <a:gd name="connsiteY118" fmla="*/ 29210 h 1606550"/>
              <a:gd name="connisteX119" fmla="*/ 715645 w 6889115"/>
              <a:gd name="connsiteY119" fmla="*/ 48260 h 1606550"/>
              <a:gd name="connisteX120" fmla="*/ 648335 w 6889115"/>
              <a:gd name="connsiteY120" fmla="*/ 67945 h 1606550"/>
              <a:gd name="connisteX121" fmla="*/ 580390 w 6889115"/>
              <a:gd name="connsiteY121" fmla="*/ 96520 h 1606550"/>
              <a:gd name="connisteX122" fmla="*/ 512445 w 6889115"/>
              <a:gd name="connsiteY122" fmla="*/ 135255 h 1606550"/>
              <a:gd name="connisteX123" fmla="*/ 445135 w 6889115"/>
              <a:gd name="connsiteY123" fmla="*/ 203200 h 1606550"/>
              <a:gd name="connisteX124" fmla="*/ 377190 w 6889115"/>
              <a:gd name="connsiteY124" fmla="*/ 271145 h 1606550"/>
              <a:gd name="connisteX125" fmla="*/ 338455 w 6889115"/>
              <a:gd name="connsiteY125" fmla="*/ 338455 h 1606550"/>
              <a:gd name="connisteX126" fmla="*/ 338455 w 6889115"/>
              <a:gd name="connsiteY126" fmla="*/ 406400 h 1606550"/>
              <a:gd name="connisteX127" fmla="*/ 338455 w 6889115"/>
              <a:gd name="connsiteY127" fmla="*/ 474345 h 1606550"/>
              <a:gd name="connisteX128" fmla="*/ 328930 w 6889115"/>
              <a:gd name="connsiteY128" fmla="*/ 541655 h 1606550"/>
              <a:gd name="connisteX129" fmla="*/ 319405 w 6889115"/>
              <a:gd name="connsiteY129" fmla="*/ 609600 h 1606550"/>
              <a:gd name="connisteX130" fmla="*/ 290195 w 6889115"/>
              <a:gd name="connsiteY130" fmla="*/ 677545 h 1606550"/>
              <a:gd name="connisteX131" fmla="*/ 260985 w 6889115"/>
              <a:gd name="connsiteY131" fmla="*/ 744855 h 1606550"/>
              <a:gd name="connisteX132" fmla="*/ 241935 w 6889115"/>
              <a:gd name="connsiteY132" fmla="*/ 812800 h 1606550"/>
              <a:gd name="connisteX133" fmla="*/ 222250 w 6889115"/>
              <a:gd name="connsiteY133" fmla="*/ 880745 h 1606550"/>
              <a:gd name="connisteX134" fmla="*/ 203200 w 6889115"/>
              <a:gd name="connsiteY134" fmla="*/ 958215 h 1606550"/>
              <a:gd name="connisteX135" fmla="*/ 203200 w 6889115"/>
              <a:gd name="connsiteY135" fmla="*/ 1025525 h 1606550"/>
              <a:gd name="connisteX136" fmla="*/ 193040 w 6889115"/>
              <a:gd name="connsiteY136" fmla="*/ 1093470 h 1606550"/>
              <a:gd name="connisteX137" fmla="*/ 173990 w 6889115"/>
              <a:gd name="connsiteY137" fmla="*/ 1161415 h 1606550"/>
              <a:gd name="connisteX138" fmla="*/ 154940 w 6889115"/>
              <a:gd name="connsiteY138" fmla="*/ 1228725 h 1606550"/>
              <a:gd name="connisteX139" fmla="*/ 116205 w 6889115"/>
              <a:gd name="connsiteY139" fmla="*/ 1296670 h 1606550"/>
              <a:gd name="connisteX140" fmla="*/ 67310 w 6889115"/>
              <a:gd name="connsiteY140" fmla="*/ 1364615 h 1606550"/>
              <a:gd name="connisteX141" fmla="*/ 0 w 6889115"/>
              <a:gd name="connsiteY141" fmla="*/ 1431925 h 1606550"/>
              <a:gd name="connisteX142" fmla="*/ 38735 w 6889115"/>
              <a:gd name="connsiteY142" fmla="*/ 1287145 h 1606550"/>
              <a:gd name="connisteX143" fmla="*/ 9525 w 6889115"/>
              <a:gd name="connsiteY143" fmla="*/ 1403350 h 1606550"/>
              <a:gd name="connisteX144" fmla="*/ 135255 w 6889115"/>
              <a:gd name="connsiteY144" fmla="*/ 1364615 h 16065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</a:cxnLst>
            <a:rect l="l" t="t" r="r" b="b"/>
            <a:pathLst>
              <a:path w="6889115" h="1606550">
                <a:moveTo>
                  <a:pt x="6870065" y="541655"/>
                </a:moveTo>
                <a:lnTo>
                  <a:pt x="6879590" y="609600"/>
                </a:lnTo>
                <a:lnTo>
                  <a:pt x="6889115" y="677545"/>
                </a:lnTo>
                <a:lnTo>
                  <a:pt x="6889115" y="744855"/>
                </a:lnTo>
                <a:lnTo>
                  <a:pt x="6889115" y="812800"/>
                </a:lnTo>
                <a:lnTo>
                  <a:pt x="6889115" y="880745"/>
                </a:lnTo>
                <a:lnTo>
                  <a:pt x="6879590" y="948055"/>
                </a:lnTo>
                <a:lnTo>
                  <a:pt x="6850380" y="1035050"/>
                </a:lnTo>
                <a:lnTo>
                  <a:pt x="6831330" y="1102995"/>
                </a:lnTo>
                <a:lnTo>
                  <a:pt x="6821805" y="1170940"/>
                </a:lnTo>
                <a:lnTo>
                  <a:pt x="6802120" y="1238250"/>
                </a:lnTo>
                <a:lnTo>
                  <a:pt x="6783070" y="1306195"/>
                </a:lnTo>
                <a:lnTo>
                  <a:pt x="6772910" y="1374140"/>
                </a:lnTo>
                <a:lnTo>
                  <a:pt x="6734175" y="1441450"/>
                </a:lnTo>
                <a:lnTo>
                  <a:pt x="6666865" y="1490345"/>
                </a:lnTo>
                <a:lnTo>
                  <a:pt x="6598920" y="1518920"/>
                </a:lnTo>
                <a:lnTo>
                  <a:pt x="6530975" y="1567815"/>
                </a:lnTo>
                <a:lnTo>
                  <a:pt x="6463665" y="1577340"/>
                </a:lnTo>
                <a:lnTo>
                  <a:pt x="6395720" y="1596390"/>
                </a:lnTo>
                <a:lnTo>
                  <a:pt x="6327775" y="1596390"/>
                </a:lnTo>
                <a:lnTo>
                  <a:pt x="6260465" y="1596390"/>
                </a:lnTo>
                <a:lnTo>
                  <a:pt x="6192520" y="1596390"/>
                </a:lnTo>
                <a:lnTo>
                  <a:pt x="6124575" y="1596390"/>
                </a:lnTo>
                <a:lnTo>
                  <a:pt x="6057265" y="1596390"/>
                </a:lnTo>
                <a:lnTo>
                  <a:pt x="5989320" y="1596390"/>
                </a:lnTo>
                <a:lnTo>
                  <a:pt x="5921375" y="1596390"/>
                </a:lnTo>
                <a:lnTo>
                  <a:pt x="5854065" y="1596390"/>
                </a:lnTo>
                <a:lnTo>
                  <a:pt x="5786120" y="1596390"/>
                </a:lnTo>
                <a:lnTo>
                  <a:pt x="5718175" y="1596390"/>
                </a:lnTo>
                <a:lnTo>
                  <a:pt x="5650865" y="1596390"/>
                </a:lnTo>
                <a:lnTo>
                  <a:pt x="5582920" y="1596390"/>
                </a:lnTo>
                <a:lnTo>
                  <a:pt x="5514975" y="1596390"/>
                </a:lnTo>
                <a:lnTo>
                  <a:pt x="5447665" y="1596390"/>
                </a:lnTo>
                <a:lnTo>
                  <a:pt x="5379720" y="1596390"/>
                </a:lnTo>
                <a:lnTo>
                  <a:pt x="5311775" y="1596390"/>
                </a:lnTo>
                <a:lnTo>
                  <a:pt x="5244465" y="1596390"/>
                </a:lnTo>
                <a:lnTo>
                  <a:pt x="5176520" y="1596390"/>
                </a:lnTo>
                <a:lnTo>
                  <a:pt x="5108575" y="1596390"/>
                </a:lnTo>
                <a:lnTo>
                  <a:pt x="5041265" y="1596390"/>
                </a:lnTo>
                <a:lnTo>
                  <a:pt x="4973320" y="1596390"/>
                </a:lnTo>
                <a:lnTo>
                  <a:pt x="4905375" y="1596390"/>
                </a:lnTo>
                <a:lnTo>
                  <a:pt x="4838065" y="1596390"/>
                </a:lnTo>
                <a:lnTo>
                  <a:pt x="4770120" y="1596390"/>
                </a:lnTo>
                <a:lnTo>
                  <a:pt x="4702175" y="1596390"/>
                </a:lnTo>
                <a:lnTo>
                  <a:pt x="4634865" y="1596390"/>
                </a:lnTo>
                <a:lnTo>
                  <a:pt x="4566920" y="1596390"/>
                </a:lnTo>
                <a:lnTo>
                  <a:pt x="4489450" y="1596390"/>
                </a:lnTo>
                <a:lnTo>
                  <a:pt x="4422140" y="1596390"/>
                </a:lnTo>
                <a:lnTo>
                  <a:pt x="4354195" y="1596390"/>
                </a:lnTo>
                <a:lnTo>
                  <a:pt x="4286250" y="1596390"/>
                </a:lnTo>
                <a:lnTo>
                  <a:pt x="4218940" y="1596390"/>
                </a:lnTo>
                <a:lnTo>
                  <a:pt x="4150995" y="1596390"/>
                </a:lnTo>
                <a:lnTo>
                  <a:pt x="4083050" y="1596390"/>
                </a:lnTo>
                <a:lnTo>
                  <a:pt x="4015740" y="1596390"/>
                </a:lnTo>
                <a:lnTo>
                  <a:pt x="3947795" y="1606550"/>
                </a:lnTo>
                <a:lnTo>
                  <a:pt x="3879850" y="1606550"/>
                </a:lnTo>
                <a:lnTo>
                  <a:pt x="3812540" y="1606550"/>
                </a:lnTo>
                <a:lnTo>
                  <a:pt x="3744595" y="1606550"/>
                </a:lnTo>
                <a:lnTo>
                  <a:pt x="3676650" y="1606550"/>
                </a:lnTo>
                <a:lnTo>
                  <a:pt x="3609340" y="1606550"/>
                </a:lnTo>
                <a:lnTo>
                  <a:pt x="3541395" y="1606550"/>
                </a:lnTo>
                <a:lnTo>
                  <a:pt x="3463925" y="1606550"/>
                </a:lnTo>
                <a:lnTo>
                  <a:pt x="3395980" y="1606550"/>
                </a:lnTo>
                <a:lnTo>
                  <a:pt x="3328670" y="1606550"/>
                </a:lnTo>
                <a:lnTo>
                  <a:pt x="3260725" y="1606550"/>
                </a:lnTo>
                <a:lnTo>
                  <a:pt x="3192780" y="1606550"/>
                </a:lnTo>
                <a:lnTo>
                  <a:pt x="3125470" y="1606550"/>
                </a:lnTo>
                <a:lnTo>
                  <a:pt x="3057525" y="1596390"/>
                </a:lnTo>
                <a:lnTo>
                  <a:pt x="2989580" y="1577340"/>
                </a:lnTo>
                <a:lnTo>
                  <a:pt x="2922270" y="1567815"/>
                </a:lnTo>
                <a:lnTo>
                  <a:pt x="2854325" y="1538605"/>
                </a:lnTo>
                <a:lnTo>
                  <a:pt x="2796540" y="1470660"/>
                </a:lnTo>
                <a:lnTo>
                  <a:pt x="2738120" y="1403350"/>
                </a:lnTo>
                <a:lnTo>
                  <a:pt x="2719070" y="1335405"/>
                </a:lnTo>
                <a:lnTo>
                  <a:pt x="2719070" y="1267460"/>
                </a:lnTo>
                <a:lnTo>
                  <a:pt x="2708910" y="1200150"/>
                </a:lnTo>
                <a:lnTo>
                  <a:pt x="2708910" y="1132205"/>
                </a:lnTo>
                <a:lnTo>
                  <a:pt x="2708910" y="1064260"/>
                </a:lnTo>
                <a:lnTo>
                  <a:pt x="2708910" y="996950"/>
                </a:lnTo>
                <a:lnTo>
                  <a:pt x="2699385" y="919480"/>
                </a:lnTo>
                <a:lnTo>
                  <a:pt x="2699385" y="851535"/>
                </a:lnTo>
                <a:lnTo>
                  <a:pt x="2689860" y="783590"/>
                </a:lnTo>
                <a:lnTo>
                  <a:pt x="2680335" y="716280"/>
                </a:lnTo>
                <a:lnTo>
                  <a:pt x="2680335" y="638810"/>
                </a:lnTo>
                <a:lnTo>
                  <a:pt x="2670175" y="570865"/>
                </a:lnTo>
                <a:lnTo>
                  <a:pt x="2670175" y="502920"/>
                </a:lnTo>
                <a:lnTo>
                  <a:pt x="2670175" y="435610"/>
                </a:lnTo>
                <a:lnTo>
                  <a:pt x="2670175" y="367665"/>
                </a:lnTo>
                <a:lnTo>
                  <a:pt x="2670175" y="299720"/>
                </a:lnTo>
                <a:lnTo>
                  <a:pt x="2670175" y="232410"/>
                </a:lnTo>
                <a:lnTo>
                  <a:pt x="2651125" y="164465"/>
                </a:lnTo>
                <a:lnTo>
                  <a:pt x="2612390" y="96520"/>
                </a:lnTo>
                <a:lnTo>
                  <a:pt x="2544445" y="29210"/>
                </a:lnTo>
                <a:lnTo>
                  <a:pt x="2477135" y="0"/>
                </a:lnTo>
                <a:lnTo>
                  <a:pt x="2409190" y="0"/>
                </a:lnTo>
                <a:lnTo>
                  <a:pt x="2341245" y="0"/>
                </a:lnTo>
                <a:lnTo>
                  <a:pt x="2273935" y="0"/>
                </a:lnTo>
                <a:lnTo>
                  <a:pt x="2205990" y="0"/>
                </a:lnTo>
                <a:lnTo>
                  <a:pt x="2138045" y="0"/>
                </a:lnTo>
                <a:lnTo>
                  <a:pt x="2070735" y="0"/>
                </a:lnTo>
                <a:lnTo>
                  <a:pt x="2002790" y="0"/>
                </a:lnTo>
                <a:lnTo>
                  <a:pt x="1934845" y="0"/>
                </a:lnTo>
                <a:lnTo>
                  <a:pt x="1867535" y="0"/>
                </a:lnTo>
                <a:lnTo>
                  <a:pt x="1799590" y="0"/>
                </a:lnTo>
                <a:lnTo>
                  <a:pt x="1731645" y="0"/>
                </a:lnTo>
                <a:lnTo>
                  <a:pt x="1664335" y="0"/>
                </a:lnTo>
                <a:lnTo>
                  <a:pt x="1596390" y="0"/>
                </a:lnTo>
                <a:lnTo>
                  <a:pt x="1528445" y="0"/>
                </a:lnTo>
                <a:lnTo>
                  <a:pt x="1461135" y="0"/>
                </a:lnTo>
                <a:lnTo>
                  <a:pt x="1393190" y="0"/>
                </a:lnTo>
                <a:lnTo>
                  <a:pt x="1325245" y="0"/>
                </a:lnTo>
                <a:lnTo>
                  <a:pt x="1257935" y="0"/>
                </a:lnTo>
                <a:lnTo>
                  <a:pt x="1189990" y="0"/>
                </a:lnTo>
                <a:lnTo>
                  <a:pt x="1122045" y="0"/>
                </a:lnTo>
                <a:lnTo>
                  <a:pt x="1054735" y="0"/>
                </a:lnTo>
                <a:lnTo>
                  <a:pt x="986790" y="0"/>
                </a:lnTo>
                <a:lnTo>
                  <a:pt x="918845" y="9525"/>
                </a:lnTo>
                <a:lnTo>
                  <a:pt x="851535" y="19050"/>
                </a:lnTo>
                <a:lnTo>
                  <a:pt x="783590" y="29210"/>
                </a:lnTo>
                <a:lnTo>
                  <a:pt x="715645" y="48260"/>
                </a:lnTo>
                <a:lnTo>
                  <a:pt x="648335" y="67945"/>
                </a:lnTo>
                <a:lnTo>
                  <a:pt x="580390" y="96520"/>
                </a:lnTo>
                <a:lnTo>
                  <a:pt x="512445" y="135255"/>
                </a:lnTo>
                <a:lnTo>
                  <a:pt x="445135" y="203200"/>
                </a:lnTo>
                <a:lnTo>
                  <a:pt x="377190" y="271145"/>
                </a:lnTo>
                <a:lnTo>
                  <a:pt x="338455" y="338455"/>
                </a:lnTo>
                <a:lnTo>
                  <a:pt x="338455" y="406400"/>
                </a:lnTo>
                <a:lnTo>
                  <a:pt x="338455" y="474345"/>
                </a:lnTo>
                <a:lnTo>
                  <a:pt x="328930" y="541655"/>
                </a:lnTo>
                <a:lnTo>
                  <a:pt x="319405" y="609600"/>
                </a:lnTo>
                <a:lnTo>
                  <a:pt x="290195" y="677545"/>
                </a:lnTo>
                <a:lnTo>
                  <a:pt x="260985" y="744855"/>
                </a:lnTo>
                <a:lnTo>
                  <a:pt x="241935" y="812800"/>
                </a:lnTo>
                <a:lnTo>
                  <a:pt x="222250" y="880745"/>
                </a:lnTo>
                <a:lnTo>
                  <a:pt x="203200" y="958215"/>
                </a:lnTo>
                <a:lnTo>
                  <a:pt x="203200" y="1025525"/>
                </a:lnTo>
                <a:lnTo>
                  <a:pt x="193040" y="1093470"/>
                </a:lnTo>
                <a:lnTo>
                  <a:pt x="173990" y="1161415"/>
                </a:lnTo>
                <a:lnTo>
                  <a:pt x="154940" y="1228725"/>
                </a:lnTo>
                <a:lnTo>
                  <a:pt x="116205" y="1296670"/>
                </a:lnTo>
                <a:lnTo>
                  <a:pt x="67310" y="1364615"/>
                </a:lnTo>
                <a:lnTo>
                  <a:pt x="0" y="1431925"/>
                </a:lnTo>
                <a:lnTo>
                  <a:pt x="38735" y="1287145"/>
                </a:lnTo>
                <a:lnTo>
                  <a:pt x="9525" y="1403350"/>
                </a:lnTo>
                <a:lnTo>
                  <a:pt x="135255" y="136461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4682490" y="1822450"/>
            <a:ext cx="6753860" cy="3996055"/>
          </a:xfrm>
          <a:custGeom>
            <a:avLst/>
            <a:gdLst>
              <a:gd name="connisteX0" fmla="*/ 9525 w 6753860"/>
              <a:gd name="connsiteY0" fmla="*/ 0 h 3996055"/>
              <a:gd name="connisteX1" fmla="*/ 29210 w 6753860"/>
              <a:gd name="connsiteY1" fmla="*/ 67310 h 3996055"/>
              <a:gd name="connisteX2" fmla="*/ 29210 w 6753860"/>
              <a:gd name="connsiteY2" fmla="*/ 135255 h 3996055"/>
              <a:gd name="connisteX3" fmla="*/ 29210 w 6753860"/>
              <a:gd name="connsiteY3" fmla="*/ 203200 h 3996055"/>
              <a:gd name="connisteX4" fmla="*/ 29210 w 6753860"/>
              <a:gd name="connsiteY4" fmla="*/ 270510 h 3996055"/>
              <a:gd name="connisteX5" fmla="*/ 19050 w 6753860"/>
              <a:gd name="connsiteY5" fmla="*/ 338455 h 3996055"/>
              <a:gd name="connisteX6" fmla="*/ 9525 w 6753860"/>
              <a:gd name="connsiteY6" fmla="*/ 406400 h 3996055"/>
              <a:gd name="connisteX7" fmla="*/ 0 w 6753860"/>
              <a:gd name="connsiteY7" fmla="*/ 473710 h 3996055"/>
              <a:gd name="connisteX8" fmla="*/ 0 w 6753860"/>
              <a:gd name="connsiteY8" fmla="*/ 541655 h 3996055"/>
              <a:gd name="connisteX9" fmla="*/ 0 w 6753860"/>
              <a:gd name="connsiteY9" fmla="*/ 609600 h 3996055"/>
              <a:gd name="connisteX10" fmla="*/ 0 w 6753860"/>
              <a:gd name="connsiteY10" fmla="*/ 686435 h 3996055"/>
              <a:gd name="connisteX11" fmla="*/ 0 w 6753860"/>
              <a:gd name="connsiteY11" fmla="*/ 754380 h 3996055"/>
              <a:gd name="connisteX12" fmla="*/ 0 w 6753860"/>
              <a:gd name="connsiteY12" fmla="*/ 822325 h 3996055"/>
              <a:gd name="connisteX13" fmla="*/ 0 w 6753860"/>
              <a:gd name="connsiteY13" fmla="*/ 889635 h 3996055"/>
              <a:gd name="connisteX14" fmla="*/ 0 w 6753860"/>
              <a:gd name="connsiteY14" fmla="*/ 957580 h 3996055"/>
              <a:gd name="connisteX15" fmla="*/ 9525 w 6753860"/>
              <a:gd name="connsiteY15" fmla="*/ 1025525 h 3996055"/>
              <a:gd name="connisteX16" fmla="*/ 19050 w 6753860"/>
              <a:gd name="connsiteY16" fmla="*/ 1092835 h 3996055"/>
              <a:gd name="connisteX17" fmla="*/ 29210 w 6753860"/>
              <a:gd name="connsiteY17" fmla="*/ 1160780 h 3996055"/>
              <a:gd name="connisteX18" fmla="*/ 48260 w 6753860"/>
              <a:gd name="connsiteY18" fmla="*/ 1228725 h 3996055"/>
              <a:gd name="connisteX19" fmla="*/ 57785 w 6753860"/>
              <a:gd name="connsiteY19" fmla="*/ 1306195 h 3996055"/>
              <a:gd name="connisteX20" fmla="*/ 67945 w 6753860"/>
              <a:gd name="connsiteY20" fmla="*/ 1373505 h 3996055"/>
              <a:gd name="connisteX21" fmla="*/ 77470 w 6753860"/>
              <a:gd name="connsiteY21" fmla="*/ 1441450 h 3996055"/>
              <a:gd name="connisteX22" fmla="*/ 86995 w 6753860"/>
              <a:gd name="connsiteY22" fmla="*/ 1509395 h 3996055"/>
              <a:gd name="connisteX23" fmla="*/ 96520 w 6753860"/>
              <a:gd name="connsiteY23" fmla="*/ 1576705 h 3996055"/>
              <a:gd name="connisteX24" fmla="*/ 106680 w 6753860"/>
              <a:gd name="connsiteY24" fmla="*/ 1644650 h 3996055"/>
              <a:gd name="connisteX25" fmla="*/ 125730 w 6753860"/>
              <a:gd name="connsiteY25" fmla="*/ 1712595 h 3996055"/>
              <a:gd name="connisteX26" fmla="*/ 145415 w 6753860"/>
              <a:gd name="connsiteY26" fmla="*/ 1779905 h 3996055"/>
              <a:gd name="connisteX27" fmla="*/ 164465 w 6753860"/>
              <a:gd name="connsiteY27" fmla="*/ 1847850 h 3996055"/>
              <a:gd name="connisteX28" fmla="*/ 184150 w 6753860"/>
              <a:gd name="connsiteY28" fmla="*/ 1915795 h 3996055"/>
              <a:gd name="connisteX29" fmla="*/ 212725 w 6753860"/>
              <a:gd name="connsiteY29" fmla="*/ 1983105 h 3996055"/>
              <a:gd name="connisteX30" fmla="*/ 260985 w 6753860"/>
              <a:gd name="connsiteY30" fmla="*/ 2051050 h 3996055"/>
              <a:gd name="connisteX31" fmla="*/ 328930 w 6753860"/>
              <a:gd name="connsiteY31" fmla="*/ 2108835 h 3996055"/>
              <a:gd name="connisteX32" fmla="*/ 396875 w 6753860"/>
              <a:gd name="connsiteY32" fmla="*/ 2147570 h 3996055"/>
              <a:gd name="connisteX33" fmla="*/ 464185 w 6753860"/>
              <a:gd name="connsiteY33" fmla="*/ 2157730 h 3996055"/>
              <a:gd name="connisteX34" fmla="*/ 532130 w 6753860"/>
              <a:gd name="connsiteY34" fmla="*/ 2176780 h 3996055"/>
              <a:gd name="connisteX35" fmla="*/ 600075 w 6753860"/>
              <a:gd name="connsiteY35" fmla="*/ 2186305 h 3996055"/>
              <a:gd name="connisteX36" fmla="*/ 667385 w 6753860"/>
              <a:gd name="connsiteY36" fmla="*/ 2186305 h 3996055"/>
              <a:gd name="connisteX37" fmla="*/ 735330 w 6753860"/>
              <a:gd name="connsiteY37" fmla="*/ 2196465 h 3996055"/>
              <a:gd name="connisteX38" fmla="*/ 803275 w 6753860"/>
              <a:gd name="connsiteY38" fmla="*/ 2196465 h 3996055"/>
              <a:gd name="connisteX39" fmla="*/ 880745 w 6753860"/>
              <a:gd name="connsiteY39" fmla="*/ 2196465 h 3996055"/>
              <a:gd name="connisteX40" fmla="*/ 948055 w 6753860"/>
              <a:gd name="connsiteY40" fmla="*/ 2205990 h 3996055"/>
              <a:gd name="connisteX41" fmla="*/ 1016000 w 6753860"/>
              <a:gd name="connsiteY41" fmla="*/ 2205990 h 3996055"/>
              <a:gd name="connisteX42" fmla="*/ 1083945 w 6753860"/>
              <a:gd name="connsiteY42" fmla="*/ 2215515 h 3996055"/>
              <a:gd name="connisteX43" fmla="*/ 1151255 w 6753860"/>
              <a:gd name="connsiteY43" fmla="*/ 2215515 h 3996055"/>
              <a:gd name="connisteX44" fmla="*/ 1219200 w 6753860"/>
              <a:gd name="connsiteY44" fmla="*/ 2225040 h 3996055"/>
              <a:gd name="connisteX45" fmla="*/ 1287145 w 6753860"/>
              <a:gd name="connsiteY45" fmla="*/ 2225040 h 3996055"/>
              <a:gd name="connisteX46" fmla="*/ 1354455 w 6753860"/>
              <a:gd name="connsiteY46" fmla="*/ 2225040 h 3996055"/>
              <a:gd name="connisteX47" fmla="*/ 1422400 w 6753860"/>
              <a:gd name="connsiteY47" fmla="*/ 2225040 h 3996055"/>
              <a:gd name="connisteX48" fmla="*/ 1490345 w 6753860"/>
              <a:gd name="connsiteY48" fmla="*/ 2225040 h 3996055"/>
              <a:gd name="connisteX49" fmla="*/ 1557655 w 6753860"/>
              <a:gd name="connsiteY49" fmla="*/ 2225040 h 3996055"/>
              <a:gd name="connisteX50" fmla="*/ 1625600 w 6753860"/>
              <a:gd name="connsiteY50" fmla="*/ 2235200 h 3996055"/>
              <a:gd name="connisteX51" fmla="*/ 1703070 w 6753860"/>
              <a:gd name="connsiteY51" fmla="*/ 2244725 h 3996055"/>
              <a:gd name="connisteX52" fmla="*/ 1771015 w 6753860"/>
              <a:gd name="connsiteY52" fmla="*/ 2254250 h 3996055"/>
              <a:gd name="connisteX53" fmla="*/ 1838325 w 6753860"/>
              <a:gd name="connsiteY53" fmla="*/ 2263775 h 3996055"/>
              <a:gd name="connisteX54" fmla="*/ 1906270 w 6753860"/>
              <a:gd name="connsiteY54" fmla="*/ 2273935 h 3996055"/>
              <a:gd name="connisteX55" fmla="*/ 1983740 w 6753860"/>
              <a:gd name="connsiteY55" fmla="*/ 2273935 h 3996055"/>
              <a:gd name="connisteX56" fmla="*/ 2051050 w 6753860"/>
              <a:gd name="connsiteY56" fmla="*/ 2283460 h 3996055"/>
              <a:gd name="connisteX57" fmla="*/ 2118995 w 6753860"/>
              <a:gd name="connsiteY57" fmla="*/ 2292985 h 3996055"/>
              <a:gd name="connisteX58" fmla="*/ 2186940 w 6753860"/>
              <a:gd name="connsiteY58" fmla="*/ 2302510 h 3996055"/>
              <a:gd name="connisteX59" fmla="*/ 2254250 w 6753860"/>
              <a:gd name="connsiteY59" fmla="*/ 2302510 h 3996055"/>
              <a:gd name="connisteX60" fmla="*/ 2322195 w 6753860"/>
              <a:gd name="connsiteY60" fmla="*/ 2302510 h 3996055"/>
              <a:gd name="connisteX61" fmla="*/ 2390140 w 6753860"/>
              <a:gd name="connsiteY61" fmla="*/ 2302510 h 3996055"/>
              <a:gd name="connisteX62" fmla="*/ 2457450 w 6753860"/>
              <a:gd name="connsiteY62" fmla="*/ 2302510 h 3996055"/>
              <a:gd name="connisteX63" fmla="*/ 2506345 w 6753860"/>
              <a:gd name="connsiteY63" fmla="*/ 2370455 h 3996055"/>
              <a:gd name="connisteX64" fmla="*/ 2525395 w 6753860"/>
              <a:gd name="connsiteY64" fmla="*/ 2438400 h 3996055"/>
              <a:gd name="connisteX65" fmla="*/ 2534920 w 6753860"/>
              <a:gd name="connsiteY65" fmla="*/ 2505710 h 3996055"/>
              <a:gd name="connisteX66" fmla="*/ 2554605 w 6753860"/>
              <a:gd name="connsiteY66" fmla="*/ 2573655 h 3996055"/>
              <a:gd name="connisteX67" fmla="*/ 2573655 w 6753860"/>
              <a:gd name="connsiteY67" fmla="*/ 2641600 h 3996055"/>
              <a:gd name="connisteX68" fmla="*/ 2573655 w 6753860"/>
              <a:gd name="connsiteY68" fmla="*/ 2708910 h 3996055"/>
              <a:gd name="connisteX69" fmla="*/ 2573655 w 6753860"/>
              <a:gd name="connsiteY69" fmla="*/ 2776855 h 3996055"/>
              <a:gd name="connisteX70" fmla="*/ 2573655 w 6753860"/>
              <a:gd name="connsiteY70" fmla="*/ 2844800 h 3996055"/>
              <a:gd name="connisteX71" fmla="*/ 2573655 w 6753860"/>
              <a:gd name="connsiteY71" fmla="*/ 2912110 h 3996055"/>
              <a:gd name="connisteX72" fmla="*/ 2573655 w 6753860"/>
              <a:gd name="connsiteY72" fmla="*/ 2980055 h 3996055"/>
              <a:gd name="connisteX73" fmla="*/ 2573655 w 6753860"/>
              <a:gd name="connsiteY73" fmla="*/ 3048000 h 3996055"/>
              <a:gd name="connisteX74" fmla="*/ 2573655 w 6753860"/>
              <a:gd name="connsiteY74" fmla="*/ 3115310 h 3996055"/>
              <a:gd name="connisteX75" fmla="*/ 2573655 w 6753860"/>
              <a:gd name="connsiteY75" fmla="*/ 3183255 h 3996055"/>
              <a:gd name="connisteX76" fmla="*/ 2573655 w 6753860"/>
              <a:gd name="connsiteY76" fmla="*/ 3251200 h 3996055"/>
              <a:gd name="connisteX77" fmla="*/ 2573655 w 6753860"/>
              <a:gd name="connsiteY77" fmla="*/ 3318510 h 3996055"/>
              <a:gd name="connisteX78" fmla="*/ 2573655 w 6753860"/>
              <a:gd name="connsiteY78" fmla="*/ 3386455 h 3996055"/>
              <a:gd name="connisteX79" fmla="*/ 2593340 w 6753860"/>
              <a:gd name="connsiteY79" fmla="*/ 3454400 h 3996055"/>
              <a:gd name="connisteX80" fmla="*/ 2602865 w 6753860"/>
              <a:gd name="connsiteY80" fmla="*/ 3521710 h 3996055"/>
              <a:gd name="connisteX81" fmla="*/ 2622550 w 6753860"/>
              <a:gd name="connsiteY81" fmla="*/ 3589655 h 3996055"/>
              <a:gd name="connisteX82" fmla="*/ 2641600 w 6753860"/>
              <a:gd name="connsiteY82" fmla="*/ 3657600 h 3996055"/>
              <a:gd name="connisteX83" fmla="*/ 2660650 w 6753860"/>
              <a:gd name="connsiteY83" fmla="*/ 3724910 h 3996055"/>
              <a:gd name="connisteX84" fmla="*/ 2728595 w 6753860"/>
              <a:gd name="connsiteY84" fmla="*/ 3792855 h 3996055"/>
              <a:gd name="connisteX85" fmla="*/ 2806065 w 6753860"/>
              <a:gd name="connsiteY85" fmla="*/ 3850640 h 3996055"/>
              <a:gd name="connisteX86" fmla="*/ 2874010 w 6753860"/>
              <a:gd name="connsiteY86" fmla="*/ 3899535 h 3996055"/>
              <a:gd name="connisteX87" fmla="*/ 2941320 w 6753860"/>
              <a:gd name="connsiteY87" fmla="*/ 3937635 h 3996055"/>
              <a:gd name="connisteX88" fmla="*/ 3009265 w 6753860"/>
              <a:gd name="connsiteY88" fmla="*/ 3966845 h 3996055"/>
              <a:gd name="connisteX89" fmla="*/ 3077210 w 6753860"/>
              <a:gd name="connsiteY89" fmla="*/ 3996055 h 3996055"/>
              <a:gd name="connisteX90" fmla="*/ 3144520 w 6753860"/>
              <a:gd name="connsiteY90" fmla="*/ 3996055 h 3996055"/>
              <a:gd name="connisteX91" fmla="*/ 3221990 w 6753860"/>
              <a:gd name="connsiteY91" fmla="*/ 3996055 h 3996055"/>
              <a:gd name="connisteX92" fmla="*/ 3289935 w 6753860"/>
              <a:gd name="connsiteY92" fmla="*/ 3996055 h 3996055"/>
              <a:gd name="connisteX93" fmla="*/ 3367405 w 6753860"/>
              <a:gd name="connsiteY93" fmla="*/ 3996055 h 3996055"/>
              <a:gd name="connisteX94" fmla="*/ 3435350 w 6753860"/>
              <a:gd name="connsiteY94" fmla="*/ 3996055 h 3996055"/>
              <a:gd name="connisteX95" fmla="*/ 3502660 w 6753860"/>
              <a:gd name="connsiteY95" fmla="*/ 3996055 h 3996055"/>
              <a:gd name="connisteX96" fmla="*/ 3570605 w 6753860"/>
              <a:gd name="connsiteY96" fmla="*/ 3996055 h 3996055"/>
              <a:gd name="connisteX97" fmla="*/ 3638550 w 6753860"/>
              <a:gd name="connsiteY97" fmla="*/ 3996055 h 3996055"/>
              <a:gd name="connisteX98" fmla="*/ 3715385 w 6753860"/>
              <a:gd name="connsiteY98" fmla="*/ 3986530 h 3996055"/>
              <a:gd name="connisteX99" fmla="*/ 3783330 w 6753860"/>
              <a:gd name="connsiteY99" fmla="*/ 3976370 h 3996055"/>
              <a:gd name="connisteX100" fmla="*/ 3860800 w 6753860"/>
              <a:gd name="connsiteY100" fmla="*/ 3966845 h 3996055"/>
              <a:gd name="connisteX101" fmla="*/ 3928745 w 6753860"/>
              <a:gd name="connsiteY101" fmla="*/ 3966845 h 3996055"/>
              <a:gd name="connisteX102" fmla="*/ 3996055 w 6753860"/>
              <a:gd name="connsiteY102" fmla="*/ 3966845 h 3996055"/>
              <a:gd name="connisteX103" fmla="*/ 4064000 w 6753860"/>
              <a:gd name="connsiteY103" fmla="*/ 3966845 h 3996055"/>
              <a:gd name="connisteX104" fmla="*/ 4131945 w 6753860"/>
              <a:gd name="connsiteY104" fmla="*/ 3966845 h 3996055"/>
              <a:gd name="connisteX105" fmla="*/ 4209415 w 6753860"/>
              <a:gd name="connsiteY105" fmla="*/ 3957320 h 3996055"/>
              <a:gd name="connisteX106" fmla="*/ 4276725 w 6753860"/>
              <a:gd name="connsiteY106" fmla="*/ 3957320 h 3996055"/>
              <a:gd name="connisteX107" fmla="*/ 4344670 w 6753860"/>
              <a:gd name="connsiteY107" fmla="*/ 3957320 h 3996055"/>
              <a:gd name="connisteX108" fmla="*/ 4412615 w 6753860"/>
              <a:gd name="connsiteY108" fmla="*/ 3957320 h 3996055"/>
              <a:gd name="connisteX109" fmla="*/ 4479925 w 6753860"/>
              <a:gd name="connsiteY109" fmla="*/ 3957320 h 3996055"/>
              <a:gd name="connisteX110" fmla="*/ 4547870 w 6753860"/>
              <a:gd name="connsiteY110" fmla="*/ 3957320 h 3996055"/>
              <a:gd name="connisteX111" fmla="*/ 4615815 w 6753860"/>
              <a:gd name="connsiteY111" fmla="*/ 3957320 h 3996055"/>
              <a:gd name="connisteX112" fmla="*/ 4692650 w 6753860"/>
              <a:gd name="connsiteY112" fmla="*/ 3957320 h 3996055"/>
              <a:gd name="connisteX113" fmla="*/ 4760595 w 6753860"/>
              <a:gd name="connsiteY113" fmla="*/ 3957320 h 3996055"/>
              <a:gd name="connisteX114" fmla="*/ 4828540 w 6753860"/>
              <a:gd name="connsiteY114" fmla="*/ 3957320 h 3996055"/>
              <a:gd name="connisteX115" fmla="*/ 4906010 w 6753860"/>
              <a:gd name="connsiteY115" fmla="*/ 3957320 h 3996055"/>
              <a:gd name="connisteX116" fmla="*/ 4993005 w 6753860"/>
              <a:gd name="connsiteY116" fmla="*/ 3957320 h 3996055"/>
              <a:gd name="connisteX117" fmla="*/ 5060950 w 6753860"/>
              <a:gd name="connsiteY117" fmla="*/ 3957320 h 3996055"/>
              <a:gd name="connisteX118" fmla="*/ 5137785 w 6753860"/>
              <a:gd name="connsiteY118" fmla="*/ 3957320 h 3996055"/>
              <a:gd name="connisteX119" fmla="*/ 5215255 w 6753860"/>
              <a:gd name="connsiteY119" fmla="*/ 3957320 h 3996055"/>
              <a:gd name="connisteX120" fmla="*/ 5283200 w 6753860"/>
              <a:gd name="connsiteY120" fmla="*/ 3947795 h 3996055"/>
              <a:gd name="connisteX121" fmla="*/ 5351145 w 6753860"/>
              <a:gd name="connsiteY121" fmla="*/ 3947795 h 3996055"/>
              <a:gd name="connisteX122" fmla="*/ 5428615 w 6753860"/>
              <a:gd name="connsiteY122" fmla="*/ 3947795 h 3996055"/>
              <a:gd name="connisteX123" fmla="*/ 5495925 w 6753860"/>
              <a:gd name="connsiteY123" fmla="*/ 3947795 h 3996055"/>
              <a:gd name="connisteX124" fmla="*/ 5563870 w 6753860"/>
              <a:gd name="connsiteY124" fmla="*/ 3947795 h 3996055"/>
              <a:gd name="connisteX125" fmla="*/ 5650865 w 6753860"/>
              <a:gd name="connsiteY125" fmla="*/ 3947795 h 3996055"/>
              <a:gd name="connisteX126" fmla="*/ 5718810 w 6753860"/>
              <a:gd name="connsiteY126" fmla="*/ 3947795 h 3996055"/>
              <a:gd name="connisteX127" fmla="*/ 5786120 w 6753860"/>
              <a:gd name="connsiteY127" fmla="*/ 3947795 h 3996055"/>
              <a:gd name="connisteX128" fmla="*/ 5854065 w 6753860"/>
              <a:gd name="connsiteY128" fmla="*/ 3947795 h 3996055"/>
              <a:gd name="connisteX129" fmla="*/ 5922010 w 6753860"/>
              <a:gd name="connsiteY129" fmla="*/ 3947795 h 3996055"/>
              <a:gd name="connisteX130" fmla="*/ 5989320 w 6753860"/>
              <a:gd name="connsiteY130" fmla="*/ 3947795 h 3996055"/>
              <a:gd name="connisteX131" fmla="*/ 6057265 w 6753860"/>
              <a:gd name="connsiteY131" fmla="*/ 3947795 h 3996055"/>
              <a:gd name="connisteX132" fmla="*/ 6125210 w 6753860"/>
              <a:gd name="connsiteY132" fmla="*/ 3947795 h 3996055"/>
              <a:gd name="connisteX133" fmla="*/ 6192520 w 6753860"/>
              <a:gd name="connsiteY133" fmla="*/ 3937635 h 3996055"/>
              <a:gd name="connisteX134" fmla="*/ 6260465 w 6753860"/>
              <a:gd name="connsiteY134" fmla="*/ 3918585 h 3996055"/>
              <a:gd name="connisteX135" fmla="*/ 6328410 w 6753860"/>
              <a:gd name="connsiteY135" fmla="*/ 3899535 h 3996055"/>
              <a:gd name="connisteX136" fmla="*/ 6395720 w 6753860"/>
              <a:gd name="connsiteY136" fmla="*/ 3879850 h 3996055"/>
              <a:gd name="connisteX137" fmla="*/ 6463665 w 6753860"/>
              <a:gd name="connsiteY137" fmla="*/ 3841115 h 3996055"/>
              <a:gd name="connisteX138" fmla="*/ 6531610 w 6753860"/>
              <a:gd name="connsiteY138" fmla="*/ 3811905 h 3996055"/>
              <a:gd name="connisteX139" fmla="*/ 6598920 w 6753860"/>
              <a:gd name="connsiteY139" fmla="*/ 3754120 h 3996055"/>
              <a:gd name="connisteX140" fmla="*/ 6657340 w 6753860"/>
              <a:gd name="connsiteY140" fmla="*/ 3686175 h 3996055"/>
              <a:gd name="connisteX141" fmla="*/ 6686550 w 6753860"/>
              <a:gd name="connsiteY141" fmla="*/ 3618865 h 3996055"/>
              <a:gd name="connisteX142" fmla="*/ 6715125 w 6753860"/>
              <a:gd name="connsiteY142" fmla="*/ 3550920 h 3996055"/>
              <a:gd name="connisteX143" fmla="*/ 6734810 w 6753860"/>
              <a:gd name="connsiteY143" fmla="*/ 3482975 h 3996055"/>
              <a:gd name="connisteX144" fmla="*/ 6734810 w 6753860"/>
              <a:gd name="connsiteY144" fmla="*/ 3415665 h 3996055"/>
              <a:gd name="connisteX145" fmla="*/ 6744335 w 6753860"/>
              <a:gd name="connsiteY145" fmla="*/ 3347720 h 3996055"/>
              <a:gd name="connisteX146" fmla="*/ 6753860 w 6753860"/>
              <a:gd name="connsiteY146" fmla="*/ 3279775 h 3996055"/>
              <a:gd name="connisteX147" fmla="*/ 6753860 w 6753860"/>
              <a:gd name="connsiteY147" fmla="*/ 3212465 h 3996055"/>
              <a:gd name="connisteX148" fmla="*/ 6753860 w 6753860"/>
              <a:gd name="connsiteY148" fmla="*/ 3144520 h 3996055"/>
              <a:gd name="connisteX149" fmla="*/ 6753860 w 6753860"/>
              <a:gd name="connsiteY149" fmla="*/ 3076575 h 3996055"/>
              <a:gd name="connisteX150" fmla="*/ 6744335 w 6753860"/>
              <a:gd name="connsiteY150" fmla="*/ 3009265 h 3996055"/>
              <a:gd name="connisteX151" fmla="*/ 6676390 w 6753860"/>
              <a:gd name="connsiteY151" fmla="*/ 2941320 h 3996055"/>
              <a:gd name="connisteX152" fmla="*/ 6609080 w 6753860"/>
              <a:gd name="connsiteY152" fmla="*/ 2883535 h 3996055"/>
              <a:gd name="connisteX153" fmla="*/ 6541135 w 6753860"/>
              <a:gd name="connsiteY153" fmla="*/ 2844800 h 3996055"/>
              <a:gd name="connisteX154" fmla="*/ 6473190 w 6753860"/>
              <a:gd name="connsiteY154" fmla="*/ 2834640 h 3996055"/>
              <a:gd name="connisteX155" fmla="*/ 6405880 w 6753860"/>
              <a:gd name="connsiteY155" fmla="*/ 2825115 h 3996055"/>
              <a:gd name="connisteX156" fmla="*/ 6337935 w 6753860"/>
              <a:gd name="connsiteY156" fmla="*/ 2806065 h 3996055"/>
              <a:gd name="connisteX157" fmla="*/ 6454140 w 6753860"/>
              <a:gd name="connsiteY157" fmla="*/ 2776855 h 3996055"/>
              <a:gd name="connisteX158" fmla="*/ 6347460 w 6753860"/>
              <a:gd name="connsiteY158" fmla="*/ 2795905 h 3996055"/>
              <a:gd name="connisteX159" fmla="*/ 6415405 w 6753860"/>
              <a:gd name="connsiteY159" fmla="*/ 2883535 h 39960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</a:cxnLst>
            <a:rect l="l" t="t" r="r" b="b"/>
            <a:pathLst>
              <a:path w="6753860" h="3996055">
                <a:moveTo>
                  <a:pt x="9525" y="0"/>
                </a:moveTo>
                <a:lnTo>
                  <a:pt x="29210" y="67310"/>
                </a:lnTo>
                <a:lnTo>
                  <a:pt x="29210" y="135255"/>
                </a:lnTo>
                <a:lnTo>
                  <a:pt x="29210" y="203200"/>
                </a:lnTo>
                <a:lnTo>
                  <a:pt x="29210" y="270510"/>
                </a:lnTo>
                <a:lnTo>
                  <a:pt x="19050" y="338455"/>
                </a:lnTo>
                <a:lnTo>
                  <a:pt x="9525" y="406400"/>
                </a:lnTo>
                <a:lnTo>
                  <a:pt x="0" y="473710"/>
                </a:lnTo>
                <a:lnTo>
                  <a:pt x="0" y="541655"/>
                </a:lnTo>
                <a:lnTo>
                  <a:pt x="0" y="609600"/>
                </a:lnTo>
                <a:lnTo>
                  <a:pt x="0" y="686435"/>
                </a:lnTo>
                <a:lnTo>
                  <a:pt x="0" y="754380"/>
                </a:lnTo>
                <a:lnTo>
                  <a:pt x="0" y="822325"/>
                </a:lnTo>
                <a:lnTo>
                  <a:pt x="0" y="889635"/>
                </a:lnTo>
                <a:lnTo>
                  <a:pt x="0" y="957580"/>
                </a:lnTo>
                <a:lnTo>
                  <a:pt x="9525" y="1025525"/>
                </a:lnTo>
                <a:lnTo>
                  <a:pt x="19050" y="1092835"/>
                </a:lnTo>
                <a:lnTo>
                  <a:pt x="29210" y="1160780"/>
                </a:lnTo>
                <a:lnTo>
                  <a:pt x="48260" y="1228725"/>
                </a:lnTo>
                <a:lnTo>
                  <a:pt x="57785" y="1306195"/>
                </a:lnTo>
                <a:lnTo>
                  <a:pt x="67945" y="1373505"/>
                </a:lnTo>
                <a:lnTo>
                  <a:pt x="77470" y="1441450"/>
                </a:lnTo>
                <a:lnTo>
                  <a:pt x="86995" y="1509395"/>
                </a:lnTo>
                <a:lnTo>
                  <a:pt x="96520" y="1576705"/>
                </a:lnTo>
                <a:lnTo>
                  <a:pt x="106680" y="1644650"/>
                </a:lnTo>
                <a:lnTo>
                  <a:pt x="125730" y="1712595"/>
                </a:lnTo>
                <a:lnTo>
                  <a:pt x="145415" y="1779905"/>
                </a:lnTo>
                <a:lnTo>
                  <a:pt x="164465" y="1847850"/>
                </a:lnTo>
                <a:lnTo>
                  <a:pt x="184150" y="1915795"/>
                </a:lnTo>
                <a:lnTo>
                  <a:pt x="212725" y="1983105"/>
                </a:lnTo>
                <a:lnTo>
                  <a:pt x="260985" y="2051050"/>
                </a:lnTo>
                <a:lnTo>
                  <a:pt x="328930" y="2108835"/>
                </a:lnTo>
                <a:lnTo>
                  <a:pt x="396875" y="2147570"/>
                </a:lnTo>
                <a:lnTo>
                  <a:pt x="464185" y="2157730"/>
                </a:lnTo>
                <a:lnTo>
                  <a:pt x="532130" y="2176780"/>
                </a:lnTo>
                <a:lnTo>
                  <a:pt x="600075" y="2186305"/>
                </a:lnTo>
                <a:lnTo>
                  <a:pt x="667385" y="2186305"/>
                </a:lnTo>
                <a:lnTo>
                  <a:pt x="735330" y="2196465"/>
                </a:lnTo>
                <a:lnTo>
                  <a:pt x="803275" y="2196465"/>
                </a:lnTo>
                <a:lnTo>
                  <a:pt x="880745" y="2196465"/>
                </a:lnTo>
                <a:lnTo>
                  <a:pt x="948055" y="2205990"/>
                </a:lnTo>
                <a:lnTo>
                  <a:pt x="1016000" y="2205990"/>
                </a:lnTo>
                <a:lnTo>
                  <a:pt x="1083945" y="2215515"/>
                </a:lnTo>
                <a:lnTo>
                  <a:pt x="1151255" y="2215515"/>
                </a:lnTo>
                <a:lnTo>
                  <a:pt x="1219200" y="2225040"/>
                </a:lnTo>
                <a:lnTo>
                  <a:pt x="1287145" y="2225040"/>
                </a:lnTo>
                <a:lnTo>
                  <a:pt x="1354455" y="2225040"/>
                </a:lnTo>
                <a:lnTo>
                  <a:pt x="1422400" y="2225040"/>
                </a:lnTo>
                <a:lnTo>
                  <a:pt x="1490345" y="2225040"/>
                </a:lnTo>
                <a:lnTo>
                  <a:pt x="1557655" y="2225040"/>
                </a:lnTo>
                <a:lnTo>
                  <a:pt x="1625600" y="2235200"/>
                </a:lnTo>
                <a:lnTo>
                  <a:pt x="1703070" y="2244725"/>
                </a:lnTo>
                <a:lnTo>
                  <a:pt x="1771015" y="2254250"/>
                </a:lnTo>
                <a:lnTo>
                  <a:pt x="1838325" y="2263775"/>
                </a:lnTo>
                <a:lnTo>
                  <a:pt x="1906270" y="2273935"/>
                </a:lnTo>
                <a:lnTo>
                  <a:pt x="1983740" y="2273935"/>
                </a:lnTo>
                <a:lnTo>
                  <a:pt x="2051050" y="2283460"/>
                </a:lnTo>
                <a:lnTo>
                  <a:pt x="2118995" y="2292985"/>
                </a:lnTo>
                <a:lnTo>
                  <a:pt x="2186940" y="2302510"/>
                </a:lnTo>
                <a:lnTo>
                  <a:pt x="2254250" y="2302510"/>
                </a:lnTo>
                <a:lnTo>
                  <a:pt x="2322195" y="2302510"/>
                </a:lnTo>
                <a:lnTo>
                  <a:pt x="2390140" y="2302510"/>
                </a:lnTo>
                <a:lnTo>
                  <a:pt x="2457450" y="2302510"/>
                </a:lnTo>
                <a:lnTo>
                  <a:pt x="2506345" y="2370455"/>
                </a:lnTo>
                <a:lnTo>
                  <a:pt x="2525395" y="2438400"/>
                </a:lnTo>
                <a:lnTo>
                  <a:pt x="2534920" y="2505710"/>
                </a:lnTo>
                <a:lnTo>
                  <a:pt x="2554605" y="2573655"/>
                </a:lnTo>
                <a:lnTo>
                  <a:pt x="2573655" y="2641600"/>
                </a:lnTo>
                <a:lnTo>
                  <a:pt x="2573655" y="2708910"/>
                </a:lnTo>
                <a:lnTo>
                  <a:pt x="2573655" y="2776855"/>
                </a:lnTo>
                <a:lnTo>
                  <a:pt x="2573655" y="2844800"/>
                </a:lnTo>
                <a:lnTo>
                  <a:pt x="2573655" y="2912110"/>
                </a:lnTo>
                <a:lnTo>
                  <a:pt x="2573655" y="2980055"/>
                </a:lnTo>
                <a:lnTo>
                  <a:pt x="2573655" y="3048000"/>
                </a:lnTo>
                <a:lnTo>
                  <a:pt x="2573655" y="3115310"/>
                </a:lnTo>
                <a:lnTo>
                  <a:pt x="2573655" y="3183255"/>
                </a:lnTo>
                <a:lnTo>
                  <a:pt x="2573655" y="3251200"/>
                </a:lnTo>
                <a:lnTo>
                  <a:pt x="2573655" y="3318510"/>
                </a:lnTo>
                <a:lnTo>
                  <a:pt x="2573655" y="3386455"/>
                </a:lnTo>
                <a:lnTo>
                  <a:pt x="2593340" y="3454400"/>
                </a:lnTo>
                <a:lnTo>
                  <a:pt x="2602865" y="3521710"/>
                </a:lnTo>
                <a:lnTo>
                  <a:pt x="2622550" y="3589655"/>
                </a:lnTo>
                <a:lnTo>
                  <a:pt x="2641600" y="3657600"/>
                </a:lnTo>
                <a:lnTo>
                  <a:pt x="2660650" y="3724910"/>
                </a:lnTo>
                <a:lnTo>
                  <a:pt x="2728595" y="3792855"/>
                </a:lnTo>
                <a:lnTo>
                  <a:pt x="2806065" y="3850640"/>
                </a:lnTo>
                <a:lnTo>
                  <a:pt x="2874010" y="3899535"/>
                </a:lnTo>
                <a:lnTo>
                  <a:pt x="2941320" y="3937635"/>
                </a:lnTo>
                <a:lnTo>
                  <a:pt x="3009265" y="3966845"/>
                </a:lnTo>
                <a:lnTo>
                  <a:pt x="3077210" y="3996055"/>
                </a:lnTo>
                <a:lnTo>
                  <a:pt x="3144520" y="3996055"/>
                </a:lnTo>
                <a:lnTo>
                  <a:pt x="3221990" y="3996055"/>
                </a:lnTo>
                <a:lnTo>
                  <a:pt x="3289935" y="3996055"/>
                </a:lnTo>
                <a:lnTo>
                  <a:pt x="3367405" y="3996055"/>
                </a:lnTo>
                <a:lnTo>
                  <a:pt x="3435350" y="3996055"/>
                </a:lnTo>
                <a:lnTo>
                  <a:pt x="3502660" y="3996055"/>
                </a:lnTo>
                <a:lnTo>
                  <a:pt x="3570605" y="3996055"/>
                </a:lnTo>
                <a:lnTo>
                  <a:pt x="3638550" y="3996055"/>
                </a:lnTo>
                <a:lnTo>
                  <a:pt x="3715385" y="3986530"/>
                </a:lnTo>
                <a:lnTo>
                  <a:pt x="3783330" y="3976370"/>
                </a:lnTo>
                <a:lnTo>
                  <a:pt x="3860800" y="3966845"/>
                </a:lnTo>
                <a:lnTo>
                  <a:pt x="3928745" y="3966845"/>
                </a:lnTo>
                <a:lnTo>
                  <a:pt x="3996055" y="3966845"/>
                </a:lnTo>
                <a:lnTo>
                  <a:pt x="4064000" y="3966845"/>
                </a:lnTo>
                <a:lnTo>
                  <a:pt x="4131945" y="3966845"/>
                </a:lnTo>
                <a:lnTo>
                  <a:pt x="4209415" y="3957320"/>
                </a:lnTo>
                <a:lnTo>
                  <a:pt x="4276725" y="3957320"/>
                </a:lnTo>
                <a:lnTo>
                  <a:pt x="4344670" y="3957320"/>
                </a:lnTo>
                <a:lnTo>
                  <a:pt x="4412615" y="3957320"/>
                </a:lnTo>
                <a:lnTo>
                  <a:pt x="4479925" y="3957320"/>
                </a:lnTo>
                <a:lnTo>
                  <a:pt x="4547870" y="3957320"/>
                </a:lnTo>
                <a:lnTo>
                  <a:pt x="4615815" y="3957320"/>
                </a:lnTo>
                <a:lnTo>
                  <a:pt x="4692650" y="3957320"/>
                </a:lnTo>
                <a:lnTo>
                  <a:pt x="4760595" y="3957320"/>
                </a:lnTo>
                <a:lnTo>
                  <a:pt x="4828540" y="3957320"/>
                </a:lnTo>
                <a:lnTo>
                  <a:pt x="4906010" y="3957320"/>
                </a:lnTo>
                <a:lnTo>
                  <a:pt x="4993005" y="3957320"/>
                </a:lnTo>
                <a:lnTo>
                  <a:pt x="5060950" y="3957320"/>
                </a:lnTo>
                <a:lnTo>
                  <a:pt x="5137785" y="3957320"/>
                </a:lnTo>
                <a:lnTo>
                  <a:pt x="5215255" y="3957320"/>
                </a:lnTo>
                <a:lnTo>
                  <a:pt x="5283200" y="3947795"/>
                </a:lnTo>
                <a:lnTo>
                  <a:pt x="5351145" y="3947795"/>
                </a:lnTo>
                <a:lnTo>
                  <a:pt x="5428615" y="3947795"/>
                </a:lnTo>
                <a:lnTo>
                  <a:pt x="5495925" y="3947795"/>
                </a:lnTo>
                <a:lnTo>
                  <a:pt x="5563870" y="3947795"/>
                </a:lnTo>
                <a:lnTo>
                  <a:pt x="5650865" y="3947795"/>
                </a:lnTo>
                <a:lnTo>
                  <a:pt x="5718810" y="3947795"/>
                </a:lnTo>
                <a:lnTo>
                  <a:pt x="5786120" y="3947795"/>
                </a:lnTo>
                <a:lnTo>
                  <a:pt x="5854065" y="3947795"/>
                </a:lnTo>
                <a:lnTo>
                  <a:pt x="5922010" y="3947795"/>
                </a:lnTo>
                <a:lnTo>
                  <a:pt x="5989320" y="3947795"/>
                </a:lnTo>
                <a:lnTo>
                  <a:pt x="6057265" y="3947795"/>
                </a:lnTo>
                <a:lnTo>
                  <a:pt x="6125210" y="3947795"/>
                </a:lnTo>
                <a:lnTo>
                  <a:pt x="6192520" y="3937635"/>
                </a:lnTo>
                <a:lnTo>
                  <a:pt x="6260465" y="3918585"/>
                </a:lnTo>
                <a:lnTo>
                  <a:pt x="6328410" y="3899535"/>
                </a:lnTo>
                <a:lnTo>
                  <a:pt x="6395720" y="3879850"/>
                </a:lnTo>
                <a:lnTo>
                  <a:pt x="6463665" y="3841115"/>
                </a:lnTo>
                <a:lnTo>
                  <a:pt x="6531610" y="3811905"/>
                </a:lnTo>
                <a:lnTo>
                  <a:pt x="6598920" y="3754120"/>
                </a:lnTo>
                <a:lnTo>
                  <a:pt x="6657340" y="3686175"/>
                </a:lnTo>
                <a:lnTo>
                  <a:pt x="6686550" y="3618865"/>
                </a:lnTo>
                <a:lnTo>
                  <a:pt x="6715125" y="3550920"/>
                </a:lnTo>
                <a:lnTo>
                  <a:pt x="6734810" y="3482975"/>
                </a:lnTo>
                <a:lnTo>
                  <a:pt x="6734810" y="3415665"/>
                </a:lnTo>
                <a:lnTo>
                  <a:pt x="6744335" y="3347720"/>
                </a:lnTo>
                <a:lnTo>
                  <a:pt x="6753860" y="3279775"/>
                </a:lnTo>
                <a:lnTo>
                  <a:pt x="6753860" y="3212465"/>
                </a:lnTo>
                <a:lnTo>
                  <a:pt x="6753860" y="3144520"/>
                </a:lnTo>
                <a:lnTo>
                  <a:pt x="6753860" y="3076575"/>
                </a:lnTo>
                <a:lnTo>
                  <a:pt x="6744335" y="3009265"/>
                </a:lnTo>
                <a:lnTo>
                  <a:pt x="6676390" y="2941320"/>
                </a:lnTo>
                <a:lnTo>
                  <a:pt x="6609080" y="2883535"/>
                </a:lnTo>
                <a:lnTo>
                  <a:pt x="6541135" y="2844800"/>
                </a:lnTo>
                <a:lnTo>
                  <a:pt x="6473190" y="2834640"/>
                </a:lnTo>
                <a:lnTo>
                  <a:pt x="6405880" y="2825115"/>
                </a:lnTo>
                <a:lnTo>
                  <a:pt x="6337935" y="2806065"/>
                </a:lnTo>
                <a:lnTo>
                  <a:pt x="6454140" y="2776855"/>
                </a:lnTo>
                <a:lnTo>
                  <a:pt x="6347460" y="2795905"/>
                </a:lnTo>
                <a:lnTo>
                  <a:pt x="6415405" y="28835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>
            <a:off x="2737485" y="3563620"/>
            <a:ext cx="8214995" cy="2070735"/>
          </a:xfrm>
          <a:custGeom>
            <a:avLst/>
            <a:gdLst>
              <a:gd name="connisteX0" fmla="*/ 8214995 w 8214995"/>
              <a:gd name="connsiteY0" fmla="*/ 1054735 h 2070735"/>
              <a:gd name="connisteX1" fmla="*/ 8147685 w 8214995"/>
              <a:gd name="connsiteY1" fmla="*/ 1045210 h 2070735"/>
              <a:gd name="connisteX2" fmla="*/ 8079740 w 8214995"/>
              <a:gd name="connsiteY2" fmla="*/ 1045210 h 2070735"/>
              <a:gd name="connisteX3" fmla="*/ 8011795 w 8214995"/>
              <a:gd name="connsiteY3" fmla="*/ 1045210 h 2070735"/>
              <a:gd name="connisteX4" fmla="*/ 7944485 w 8214995"/>
              <a:gd name="connsiteY4" fmla="*/ 1035685 h 2070735"/>
              <a:gd name="connisteX5" fmla="*/ 7876540 w 8214995"/>
              <a:gd name="connsiteY5" fmla="*/ 1035685 h 2070735"/>
              <a:gd name="connisteX6" fmla="*/ 7808595 w 8214995"/>
              <a:gd name="connsiteY6" fmla="*/ 1035685 h 2070735"/>
              <a:gd name="connisteX7" fmla="*/ 7741285 w 8214995"/>
              <a:gd name="connsiteY7" fmla="*/ 1035685 h 2070735"/>
              <a:gd name="connisteX8" fmla="*/ 7673340 w 8214995"/>
              <a:gd name="connsiteY8" fmla="*/ 1035685 h 2070735"/>
              <a:gd name="connisteX9" fmla="*/ 7605395 w 8214995"/>
              <a:gd name="connsiteY9" fmla="*/ 1035685 h 2070735"/>
              <a:gd name="connisteX10" fmla="*/ 7538085 w 8214995"/>
              <a:gd name="connsiteY10" fmla="*/ 1035685 h 2070735"/>
              <a:gd name="connisteX11" fmla="*/ 7460615 w 8214995"/>
              <a:gd name="connsiteY11" fmla="*/ 1035685 h 2070735"/>
              <a:gd name="connisteX12" fmla="*/ 7392670 w 8214995"/>
              <a:gd name="connsiteY12" fmla="*/ 1035685 h 2070735"/>
              <a:gd name="connisteX13" fmla="*/ 7324725 w 8214995"/>
              <a:gd name="connsiteY13" fmla="*/ 1035685 h 2070735"/>
              <a:gd name="connisteX14" fmla="*/ 7257415 w 8214995"/>
              <a:gd name="connsiteY14" fmla="*/ 1035685 h 2070735"/>
              <a:gd name="connisteX15" fmla="*/ 7189470 w 8214995"/>
              <a:gd name="connsiteY15" fmla="*/ 1035685 h 2070735"/>
              <a:gd name="connisteX16" fmla="*/ 7121525 w 8214995"/>
              <a:gd name="connsiteY16" fmla="*/ 1035685 h 2070735"/>
              <a:gd name="connisteX17" fmla="*/ 7054215 w 8214995"/>
              <a:gd name="connsiteY17" fmla="*/ 1035685 h 2070735"/>
              <a:gd name="connisteX18" fmla="*/ 6986270 w 8214995"/>
              <a:gd name="connsiteY18" fmla="*/ 1035685 h 2070735"/>
              <a:gd name="connisteX19" fmla="*/ 6918325 w 8214995"/>
              <a:gd name="connsiteY19" fmla="*/ 1035685 h 2070735"/>
              <a:gd name="connisteX20" fmla="*/ 6851015 w 8214995"/>
              <a:gd name="connsiteY20" fmla="*/ 1035685 h 2070735"/>
              <a:gd name="connisteX21" fmla="*/ 6783070 w 8214995"/>
              <a:gd name="connsiteY21" fmla="*/ 1035685 h 2070735"/>
              <a:gd name="connisteX22" fmla="*/ 6715125 w 8214995"/>
              <a:gd name="connsiteY22" fmla="*/ 1035685 h 2070735"/>
              <a:gd name="connisteX23" fmla="*/ 6647815 w 8214995"/>
              <a:gd name="connsiteY23" fmla="*/ 1035685 h 2070735"/>
              <a:gd name="connisteX24" fmla="*/ 6579870 w 8214995"/>
              <a:gd name="connsiteY24" fmla="*/ 1035685 h 2070735"/>
              <a:gd name="connisteX25" fmla="*/ 6511925 w 8214995"/>
              <a:gd name="connsiteY25" fmla="*/ 1026160 h 2070735"/>
              <a:gd name="connisteX26" fmla="*/ 6444615 w 8214995"/>
              <a:gd name="connsiteY26" fmla="*/ 1026160 h 2070735"/>
              <a:gd name="connisteX27" fmla="*/ 6376670 w 8214995"/>
              <a:gd name="connsiteY27" fmla="*/ 1026160 h 2070735"/>
              <a:gd name="connisteX28" fmla="*/ 6308725 w 8214995"/>
              <a:gd name="connsiteY28" fmla="*/ 1026160 h 2070735"/>
              <a:gd name="connisteX29" fmla="*/ 6241415 w 8214995"/>
              <a:gd name="connsiteY29" fmla="*/ 1026160 h 2070735"/>
              <a:gd name="connisteX30" fmla="*/ 6173470 w 8214995"/>
              <a:gd name="connsiteY30" fmla="*/ 1026160 h 2070735"/>
              <a:gd name="connisteX31" fmla="*/ 6105525 w 8214995"/>
              <a:gd name="connsiteY31" fmla="*/ 1026160 h 2070735"/>
              <a:gd name="connisteX32" fmla="*/ 6038215 w 8214995"/>
              <a:gd name="connsiteY32" fmla="*/ 1035685 h 2070735"/>
              <a:gd name="connisteX33" fmla="*/ 5970270 w 8214995"/>
              <a:gd name="connsiteY33" fmla="*/ 1054735 h 2070735"/>
              <a:gd name="connisteX34" fmla="*/ 5902325 w 8214995"/>
              <a:gd name="connsiteY34" fmla="*/ 1064895 h 2070735"/>
              <a:gd name="connisteX35" fmla="*/ 5835015 w 8214995"/>
              <a:gd name="connsiteY35" fmla="*/ 1083945 h 2070735"/>
              <a:gd name="connisteX36" fmla="*/ 5767070 w 8214995"/>
              <a:gd name="connsiteY36" fmla="*/ 1103630 h 2070735"/>
              <a:gd name="connisteX37" fmla="*/ 5689600 w 8214995"/>
              <a:gd name="connsiteY37" fmla="*/ 1113155 h 2070735"/>
              <a:gd name="connisteX38" fmla="*/ 5621655 w 8214995"/>
              <a:gd name="connsiteY38" fmla="*/ 1142365 h 2070735"/>
              <a:gd name="connisteX39" fmla="*/ 5554345 w 8214995"/>
              <a:gd name="connsiteY39" fmla="*/ 1180465 h 2070735"/>
              <a:gd name="connisteX40" fmla="*/ 5476875 w 8214995"/>
              <a:gd name="connsiteY40" fmla="*/ 1200150 h 2070735"/>
              <a:gd name="connisteX41" fmla="*/ 5408930 w 8214995"/>
              <a:gd name="connsiteY41" fmla="*/ 1219200 h 2070735"/>
              <a:gd name="connisteX42" fmla="*/ 5331460 w 8214995"/>
              <a:gd name="connsiteY42" fmla="*/ 1229360 h 2070735"/>
              <a:gd name="connisteX43" fmla="*/ 5264150 w 8214995"/>
              <a:gd name="connsiteY43" fmla="*/ 1229360 h 2070735"/>
              <a:gd name="connisteX44" fmla="*/ 5196205 w 8214995"/>
              <a:gd name="connsiteY44" fmla="*/ 1229360 h 2070735"/>
              <a:gd name="connisteX45" fmla="*/ 5128260 w 8214995"/>
              <a:gd name="connsiteY45" fmla="*/ 1229360 h 2070735"/>
              <a:gd name="connisteX46" fmla="*/ 5060950 w 8214995"/>
              <a:gd name="connsiteY46" fmla="*/ 1229360 h 2070735"/>
              <a:gd name="connisteX47" fmla="*/ 4993005 w 8214995"/>
              <a:gd name="connsiteY47" fmla="*/ 1190625 h 2070735"/>
              <a:gd name="connisteX48" fmla="*/ 4925060 w 8214995"/>
              <a:gd name="connsiteY48" fmla="*/ 1161415 h 2070735"/>
              <a:gd name="connisteX49" fmla="*/ 4857750 w 8214995"/>
              <a:gd name="connsiteY49" fmla="*/ 1103630 h 2070735"/>
              <a:gd name="connisteX50" fmla="*/ 4799330 w 8214995"/>
              <a:gd name="connsiteY50" fmla="*/ 1035685 h 2070735"/>
              <a:gd name="connisteX51" fmla="*/ 4770755 w 8214995"/>
              <a:gd name="connsiteY51" fmla="*/ 967740 h 2070735"/>
              <a:gd name="connisteX52" fmla="*/ 4760595 w 8214995"/>
              <a:gd name="connsiteY52" fmla="*/ 900430 h 2070735"/>
              <a:gd name="connisteX53" fmla="*/ 4760595 w 8214995"/>
              <a:gd name="connsiteY53" fmla="*/ 832485 h 2070735"/>
              <a:gd name="connisteX54" fmla="*/ 4760595 w 8214995"/>
              <a:gd name="connsiteY54" fmla="*/ 764540 h 2070735"/>
              <a:gd name="connisteX55" fmla="*/ 4760595 w 8214995"/>
              <a:gd name="connsiteY55" fmla="*/ 697230 h 2070735"/>
              <a:gd name="connisteX56" fmla="*/ 4760595 w 8214995"/>
              <a:gd name="connsiteY56" fmla="*/ 629285 h 2070735"/>
              <a:gd name="connisteX57" fmla="*/ 4760595 w 8214995"/>
              <a:gd name="connsiteY57" fmla="*/ 561340 h 2070735"/>
              <a:gd name="connisteX58" fmla="*/ 4760595 w 8214995"/>
              <a:gd name="connsiteY58" fmla="*/ 494030 h 2070735"/>
              <a:gd name="connisteX59" fmla="*/ 4760595 w 8214995"/>
              <a:gd name="connsiteY59" fmla="*/ 426085 h 2070735"/>
              <a:gd name="connisteX60" fmla="*/ 4780280 w 8214995"/>
              <a:gd name="connsiteY60" fmla="*/ 358140 h 2070735"/>
              <a:gd name="connisteX61" fmla="*/ 4789805 w 8214995"/>
              <a:gd name="connsiteY61" fmla="*/ 290830 h 2070735"/>
              <a:gd name="connisteX62" fmla="*/ 4799330 w 8214995"/>
              <a:gd name="connsiteY62" fmla="*/ 222885 h 2070735"/>
              <a:gd name="connisteX63" fmla="*/ 4799330 w 8214995"/>
              <a:gd name="connsiteY63" fmla="*/ 154940 h 2070735"/>
              <a:gd name="connisteX64" fmla="*/ 4732020 w 8214995"/>
              <a:gd name="connsiteY64" fmla="*/ 87630 h 2070735"/>
              <a:gd name="connisteX65" fmla="*/ 4664075 w 8214995"/>
              <a:gd name="connsiteY65" fmla="*/ 67945 h 2070735"/>
              <a:gd name="connisteX66" fmla="*/ 4586605 w 8214995"/>
              <a:gd name="connsiteY66" fmla="*/ 38735 h 2070735"/>
              <a:gd name="connisteX67" fmla="*/ 4518660 w 8214995"/>
              <a:gd name="connsiteY67" fmla="*/ 29210 h 2070735"/>
              <a:gd name="connisteX68" fmla="*/ 4441190 w 8214995"/>
              <a:gd name="connsiteY68" fmla="*/ 29210 h 2070735"/>
              <a:gd name="connisteX69" fmla="*/ 4373880 w 8214995"/>
              <a:gd name="connsiteY69" fmla="*/ 29210 h 2070735"/>
              <a:gd name="connisteX70" fmla="*/ 4305935 w 8214995"/>
              <a:gd name="connsiteY70" fmla="*/ 29210 h 2070735"/>
              <a:gd name="connisteX71" fmla="*/ 4228465 w 8214995"/>
              <a:gd name="connsiteY71" fmla="*/ 29210 h 2070735"/>
              <a:gd name="connisteX72" fmla="*/ 4161155 w 8214995"/>
              <a:gd name="connsiteY72" fmla="*/ 29210 h 2070735"/>
              <a:gd name="connisteX73" fmla="*/ 4083685 w 8214995"/>
              <a:gd name="connsiteY73" fmla="*/ 29210 h 2070735"/>
              <a:gd name="connisteX74" fmla="*/ 4015740 w 8214995"/>
              <a:gd name="connsiteY74" fmla="*/ 29210 h 2070735"/>
              <a:gd name="connisteX75" fmla="*/ 3947795 w 8214995"/>
              <a:gd name="connsiteY75" fmla="*/ 29210 h 2070735"/>
              <a:gd name="connisteX76" fmla="*/ 3880485 w 8214995"/>
              <a:gd name="connsiteY76" fmla="*/ 29210 h 2070735"/>
              <a:gd name="connisteX77" fmla="*/ 3812540 w 8214995"/>
              <a:gd name="connsiteY77" fmla="*/ 29210 h 2070735"/>
              <a:gd name="connisteX78" fmla="*/ 3744595 w 8214995"/>
              <a:gd name="connsiteY78" fmla="*/ 29210 h 2070735"/>
              <a:gd name="connisteX79" fmla="*/ 3677285 w 8214995"/>
              <a:gd name="connsiteY79" fmla="*/ 29210 h 2070735"/>
              <a:gd name="connisteX80" fmla="*/ 3609340 w 8214995"/>
              <a:gd name="connsiteY80" fmla="*/ 29210 h 2070735"/>
              <a:gd name="connisteX81" fmla="*/ 3541395 w 8214995"/>
              <a:gd name="connsiteY81" fmla="*/ 29210 h 2070735"/>
              <a:gd name="connisteX82" fmla="*/ 3474085 w 8214995"/>
              <a:gd name="connsiteY82" fmla="*/ 29210 h 2070735"/>
              <a:gd name="connisteX83" fmla="*/ 3406140 w 8214995"/>
              <a:gd name="connsiteY83" fmla="*/ 29210 h 2070735"/>
              <a:gd name="connisteX84" fmla="*/ 3338195 w 8214995"/>
              <a:gd name="connsiteY84" fmla="*/ 29210 h 2070735"/>
              <a:gd name="connisteX85" fmla="*/ 3251200 w 8214995"/>
              <a:gd name="connsiteY85" fmla="*/ 29210 h 2070735"/>
              <a:gd name="connisteX86" fmla="*/ 3183255 w 8214995"/>
              <a:gd name="connsiteY86" fmla="*/ 29210 h 2070735"/>
              <a:gd name="connisteX87" fmla="*/ 3115945 w 8214995"/>
              <a:gd name="connsiteY87" fmla="*/ 29210 h 2070735"/>
              <a:gd name="connisteX88" fmla="*/ 3048000 w 8214995"/>
              <a:gd name="connsiteY88" fmla="*/ 29210 h 2070735"/>
              <a:gd name="connisteX89" fmla="*/ 2970530 w 8214995"/>
              <a:gd name="connsiteY89" fmla="*/ 29210 h 2070735"/>
              <a:gd name="connisteX90" fmla="*/ 2903220 w 8214995"/>
              <a:gd name="connsiteY90" fmla="*/ 29210 h 2070735"/>
              <a:gd name="connisteX91" fmla="*/ 2825750 w 8214995"/>
              <a:gd name="connsiteY91" fmla="*/ 29210 h 2070735"/>
              <a:gd name="connisteX92" fmla="*/ 2757805 w 8214995"/>
              <a:gd name="connsiteY92" fmla="*/ 29210 h 2070735"/>
              <a:gd name="connisteX93" fmla="*/ 2689860 w 8214995"/>
              <a:gd name="connsiteY93" fmla="*/ 29210 h 2070735"/>
              <a:gd name="connisteX94" fmla="*/ 2622550 w 8214995"/>
              <a:gd name="connsiteY94" fmla="*/ 19685 h 2070735"/>
              <a:gd name="connisteX95" fmla="*/ 2554605 w 8214995"/>
              <a:gd name="connsiteY95" fmla="*/ 10160 h 2070735"/>
              <a:gd name="connisteX96" fmla="*/ 2486660 w 8214995"/>
              <a:gd name="connsiteY96" fmla="*/ 10160 h 2070735"/>
              <a:gd name="connisteX97" fmla="*/ 2419350 w 8214995"/>
              <a:gd name="connsiteY97" fmla="*/ 10160 h 2070735"/>
              <a:gd name="connisteX98" fmla="*/ 2341880 w 8214995"/>
              <a:gd name="connsiteY98" fmla="*/ 10160 h 2070735"/>
              <a:gd name="connisteX99" fmla="*/ 2273935 w 8214995"/>
              <a:gd name="connsiteY99" fmla="*/ 10160 h 2070735"/>
              <a:gd name="connisteX100" fmla="*/ 2205990 w 8214995"/>
              <a:gd name="connsiteY100" fmla="*/ 10160 h 2070735"/>
              <a:gd name="connisteX101" fmla="*/ 2138680 w 8214995"/>
              <a:gd name="connsiteY101" fmla="*/ 10160 h 2070735"/>
              <a:gd name="connisteX102" fmla="*/ 2070735 w 8214995"/>
              <a:gd name="connsiteY102" fmla="*/ 10160 h 2070735"/>
              <a:gd name="connisteX103" fmla="*/ 1993265 w 8214995"/>
              <a:gd name="connsiteY103" fmla="*/ 10160 h 2070735"/>
              <a:gd name="connisteX104" fmla="*/ 1925955 w 8214995"/>
              <a:gd name="connsiteY104" fmla="*/ 0 h 2070735"/>
              <a:gd name="connisteX105" fmla="*/ 1858010 w 8214995"/>
              <a:gd name="connsiteY105" fmla="*/ 0 h 2070735"/>
              <a:gd name="connisteX106" fmla="*/ 1790065 w 8214995"/>
              <a:gd name="connsiteY106" fmla="*/ 0 h 2070735"/>
              <a:gd name="connisteX107" fmla="*/ 1722755 w 8214995"/>
              <a:gd name="connsiteY107" fmla="*/ 0 h 2070735"/>
              <a:gd name="connisteX108" fmla="*/ 1654810 w 8214995"/>
              <a:gd name="connsiteY108" fmla="*/ 0 h 2070735"/>
              <a:gd name="connisteX109" fmla="*/ 1586865 w 8214995"/>
              <a:gd name="connsiteY109" fmla="*/ 0 h 2070735"/>
              <a:gd name="connisteX110" fmla="*/ 1519555 w 8214995"/>
              <a:gd name="connsiteY110" fmla="*/ 0 h 2070735"/>
              <a:gd name="connisteX111" fmla="*/ 1451610 w 8214995"/>
              <a:gd name="connsiteY111" fmla="*/ 0 h 2070735"/>
              <a:gd name="connisteX112" fmla="*/ 1383665 w 8214995"/>
              <a:gd name="connsiteY112" fmla="*/ 0 h 2070735"/>
              <a:gd name="connisteX113" fmla="*/ 1316355 w 8214995"/>
              <a:gd name="connsiteY113" fmla="*/ 0 h 2070735"/>
              <a:gd name="connisteX114" fmla="*/ 1248410 w 8214995"/>
              <a:gd name="connsiteY114" fmla="*/ 0 h 2070735"/>
              <a:gd name="connisteX115" fmla="*/ 1180465 w 8214995"/>
              <a:gd name="connsiteY115" fmla="*/ 0 h 2070735"/>
              <a:gd name="connisteX116" fmla="*/ 1113155 w 8214995"/>
              <a:gd name="connsiteY116" fmla="*/ 10160 h 2070735"/>
              <a:gd name="connisteX117" fmla="*/ 1045210 w 8214995"/>
              <a:gd name="connsiteY117" fmla="*/ 19685 h 2070735"/>
              <a:gd name="connisteX118" fmla="*/ 977265 w 8214995"/>
              <a:gd name="connsiteY118" fmla="*/ 48895 h 2070735"/>
              <a:gd name="connisteX119" fmla="*/ 909955 w 8214995"/>
              <a:gd name="connsiteY119" fmla="*/ 58420 h 2070735"/>
              <a:gd name="connisteX120" fmla="*/ 842010 w 8214995"/>
              <a:gd name="connsiteY120" fmla="*/ 87630 h 2070735"/>
              <a:gd name="connisteX121" fmla="*/ 774065 w 8214995"/>
              <a:gd name="connsiteY121" fmla="*/ 97155 h 2070735"/>
              <a:gd name="connisteX122" fmla="*/ 706755 w 8214995"/>
              <a:gd name="connsiteY122" fmla="*/ 116205 h 2070735"/>
              <a:gd name="connisteX123" fmla="*/ 638810 w 8214995"/>
              <a:gd name="connsiteY123" fmla="*/ 154940 h 2070735"/>
              <a:gd name="connisteX124" fmla="*/ 570865 w 8214995"/>
              <a:gd name="connsiteY124" fmla="*/ 193675 h 2070735"/>
              <a:gd name="connisteX125" fmla="*/ 503555 w 8214995"/>
              <a:gd name="connsiteY125" fmla="*/ 252095 h 2070735"/>
              <a:gd name="connisteX126" fmla="*/ 474345 w 8214995"/>
              <a:gd name="connsiteY126" fmla="*/ 319405 h 2070735"/>
              <a:gd name="connisteX127" fmla="*/ 474345 w 8214995"/>
              <a:gd name="connsiteY127" fmla="*/ 387350 h 2070735"/>
              <a:gd name="connisteX128" fmla="*/ 464820 w 8214995"/>
              <a:gd name="connsiteY128" fmla="*/ 455295 h 2070735"/>
              <a:gd name="connisteX129" fmla="*/ 464820 w 8214995"/>
              <a:gd name="connsiteY129" fmla="*/ 522605 h 2070735"/>
              <a:gd name="connisteX130" fmla="*/ 445135 w 8214995"/>
              <a:gd name="connsiteY130" fmla="*/ 590550 h 2070735"/>
              <a:gd name="connisteX131" fmla="*/ 426085 w 8214995"/>
              <a:gd name="connsiteY131" fmla="*/ 658495 h 2070735"/>
              <a:gd name="connisteX132" fmla="*/ 415925 w 8214995"/>
              <a:gd name="connsiteY132" fmla="*/ 725805 h 2070735"/>
              <a:gd name="connisteX133" fmla="*/ 387350 w 8214995"/>
              <a:gd name="connsiteY133" fmla="*/ 803275 h 2070735"/>
              <a:gd name="connisteX134" fmla="*/ 387350 w 8214995"/>
              <a:gd name="connsiteY134" fmla="*/ 871220 h 2070735"/>
              <a:gd name="connisteX135" fmla="*/ 367665 w 8214995"/>
              <a:gd name="connsiteY135" fmla="*/ 939165 h 2070735"/>
              <a:gd name="connisteX136" fmla="*/ 367665 w 8214995"/>
              <a:gd name="connsiteY136" fmla="*/ 1006475 h 2070735"/>
              <a:gd name="connisteX137" fmla="*/ 358140 w 8214995"/>
              <a:gd name="connsiteY137" fmla="*/ 1074420 h 2070735"/>
              <a:gd name="connisteX138" fmla="*/ 338455 w 8214995"/>
              <a:gd name="connsiteY138" fmla="*/ 1142365 h 2070735"/>
              <a:gd name="connisteX139" fmla="*/ 338455 w 8214995"/>
              <a:gd name="connsiteY139" fmla="*/ 1209675 h 2070735"/>
              <a:gd name="connisteX140" fmla="*/ 319405 w 8214995"/>
              <a:gd name="connsiteY140" fmla="*/ 1277620 h 2070735"/>
              <a:gd name="connisteX141" fmla="*/ 300355 w 8214995"/>
              <a:gd name="connsiteY141" fmla="*/ 1355090 h 2070735"/>
              <a:gd name="connisteX142" fmla="*/ 280670 w 8214995"/>
              <a:gd name="connsiteY142" fmla="*/ 1422400 h 2070735"/>
              <a:gd name="connisteX143" fmla="*/ 271145 w 8214995"/>
              <a:gd name="connsiteY143" fmla="*/ 1490345 h 2070735"/>
              <a:gd name="connisteX144" fmla="*/ 251460 w 8214995"/>
              <a:gd name="connsiteY144" fmla="*/ 1558290 h 2070735"/>
              <a:gd name="connisteX145" fmla="*/ 232410 w 8214995"/>
              <a:gd name="connsiteY145" fmla="*/ 1625600 h 2070735"/>
              <a:gd name="connisteX146" fmla="*/ 212725 w 8214995"/>
              <a:gd name="connsiteY146" fmla="*/ 1693545 h 2070735"/>
              <a:gd name="connisteX147" fmla="*/ 193675 w 8214995"/>
              <a:gd name="connsiteY147" fmla="*/ 1761490 h 2070735"/>
              <a:gd name="connisteX148" fmla="*/ 164465 w 8214995"/>
              <a:gd name="connsiteY148" fmla="*/ 1828800 h 2070735"/>
              <a:gd name="connisteX149" fmla="*/ 145415 w 8214995"/>
              <a:gd name="connsiteY149" fmla="*/ 1896745 h 2070735"/>
              <a:gd name="connisteX150" fmla="*/ 116205 w 8214995"/>
              <a:gd name="connsiteY150" fmla="*/ 1964690 h 2070735"/>
              <a:gd name="connisteX151" fmla="*/ 67945 w 8214995"/>
              <a:gd name="connsiteY151" fmla="*/ 2032000 h 2070735"/>
              <a:gd name="connisteX152" fmla="*/ 0 w 8214995"/>
              <a:gd name="connsiteY152" fmla="*/ 2070735 h 2070735"/>
              <a:gd name="connisteX153" fmla="*/ 19685 w 8214995"/>
              <a:gd name="connsiteY153" fmla="*/ 1955165 h 2070735"/>
              <a:gd name="connisteX154" fmla="*/ 9525 w 8214995"/>
              <a:gd name="connsiteY154" fmla="*/ 2051685 h 2070735"/>
              <a:gd name="connisteX155" fmla="*/ 173990 w 8214995"/>
              <a:gd name="connsiteY155" fmla="*/ 2051685 h 2070735"/>
              <a:gd name="connisteX156" fmla="*/ 173990 w 8214995"/>
              <a:gd name="connsiteY156" fmla="*/ 2061210 h 20707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</a:cxnLst>
            <a:rect l="l" t="t" r="r" b="b"/>
            <a:pathLst>
              <a:path w="8214995" h="2070735">
                <a:moveTo>
                  <a:pt x="8214995" y="1054735"/>
                </a:moveTo>
                <a:lnTo>
                  <a:pt x="8147685" y="1045210"/>
                </a:lnTo>
                <a:lnTo>
                  <a:pt x="8079740" y="1045210"/>
                </a:lnTo>
                <a:lnTo>
                  <a:pt x="8011795" y="1045210"/>
                </a:lnTo>
                <a:lnTo>
                  <a:pt x="7944485" y="1035685"/>
                </a:lnTo>
                <a:lnTo>
                  <a:pt x="7876540" y="1035685"/>
                </a:lnTo>
                <a:lnTo>
                  <a:pt x="7808595" y="1035685"/>
                </a:lnTo>
                <a:lnTo>
                  <a:pt x="7741285" y="1035685"/>
                </a:lnTo>
                <a:lnTo>
                  <a:pt x="7673340" y="1035685"/>
                </a:lnTo>
                <a:lnTo>
                  <a:pt x="7605395" y="1035685"/>
                </a:lnTo>
                <a:lnTo>
                  <a:pt x="7538085" y="1035685"/>
                </a:lnTo>
                <a:lnTo>
                  <a:pt x="7460615" y="1035685"/>
                </a:lnTo>
                <a:lnTo>
                  <a:pt x="7392670" y="1035685"/>
                </a:lnTo>
                <a:lnTo>
                  <a:pt x="7324725" y="1035685"/>
                </a:lnTo>
                <a:lnTo>
                  <a:pt x="7257415" y="1035685"/>
                </a:lnTo>
                <a:lnTo>
                  <a:pt x="7189470" y="1035685"/>
                </a:lnTo>
                <a:lnTo>
                  <a:pt x="7121525" y="1035685"/>
                </a:lnTo>
                <a:lnTo>
                  <a:pt x="7054215" y="1035685"/>
                </a:lnTo>
                <a:lnTo>
                  <a:pt x="6986270" y="1035685"/>
                </a:lnTo>
                <a:lnTo>
                  <a:pt x="6918325" y="1035685"/>
                </a:lnTo>
                <a:lnTo>
                  <a:pt x="6851015" y="1035685"/>
                </a:lnTo>
                <a:lnTo>
                  <a:pt x="6783070" y="1035685"/>
                </a:lnTo>
                <a:lnTo>
                  <a:pt x="6715125" y="1035685"/>
                </a:lnTo>
                <a:lnTo>
                  <a:pt x="6647815" y="1035685"/>
                </a:lnTo>
                <a:lnTo>
                  <a:pt x="6579870" y="1035685"/>
                </a:lnTo>
                <a:lnTo>
                  <a:pt x="6511925" y="1026160"/>
                </a:lnTo>
                <a:lnTo>
                  <a:pt x="6444615" y="1026160"/>
                </a:lnTo>
                <a:lnTo>
                  <a:pt x="6376670" y="1026160"/>
                </a:lnTo>
                <a:lnTo>
                  <a:pt x="6308725" y="1026160"/>
                </a:lnTo>
                <a:lnTo>
                  <a:pt x="6241415" y="1026160"/>
                </a:lnTo>
                <a:lnTo>
                  <a:pt x="6173470" y="1026160"/>
                </a:lnTo>
                <a:lnTo>
                  <a:pt x="6105525" y="1026160"/>
                </a:lnTo>
                <a:lnTo>
                  <a:pt x="6038215" y="1035685"/>
                </a:lnTo>
                <a:lnTo>
                  <a:pt x="5970270" y="1054735"/>
                </a:lnTo>
                <a:lnTo>
                  <a:pt x="5902325" y="1064895"/>
                </a:lnTo>
                <a:lnTo>
                  <a:pt x="5835015" y="1083945"/>
                </a:lnTo>
                <a:lnTo>
                  <a:pt x="5767070" y="1103630"/>
                </a:lnTo>
                <a:lnTo>
                  <a:pt x="5689600" y="1113155"/>
                </a:lnTo>
                <a:lnTo>
                  <a:pt x="5621655" y="1142365"/>
                </a:lnTo>
                <a:lnTo>
                  <a:pt x="5554345" y="1180465"/>
                </a:lnTo>
                <a:lnTo>
                  <a:pt x="5476875" y="1200150"/>
                </a:lnTo>
                <a:lnTo>
                  <a:pt x="5408930" y="1219200"/>
                </a:lnTo>
                <a:lnTo>
                  <a:pt x="5331460" y="1229360"/>
                </a:lnTo>
                <a:lnTo>
                  <a:pt x="5264150" y="1229360"/>
                </a:lnTo>
                <a:lnTo>
                  <a:pt x="5196205" y="1229360"/>
                </a:lnTo>
                <a:lnTo>
                  <a:pt x="5128260" y="1229360"/>
                </a:lnTo>
                <a:lnTo>
                  <a:pt x="5060950" y="1229360"/>
                </a:lnTo>
                <a:lnTo>
                  <a:pt x="4993005" y="1190625"/>
                </a:lnTo>
                <a:lnTo>
                  <a:pt x="4925060" y="1161415"/>
                </a:lnTo>
                <a:lnTo>
                  <a:pt x="4857750" y="1103630"/>
                </a:lnTo>
                <a:lnTo>
                  <a:pt x="4799330" y="1035685"/>
                </a:lnTo>
                <a:lnTo>
                  <a:pt x="4770755" y="967740"/>
                </a:lnTo>
                <a:lnTo>
                  <a:pt x="4760595" y="900430"/>
                </a:lnTo>
                <a:lnTo>
                  <a:pt x="4760595" y="832485"/>
                </a:lnTo>
                <a:lnTo>
                  <a:pt x="4760595" y="764540"/>
                </a:lnTo>
                <a:lnTo>
                  <a:pt x="4760595" y="697230"/>
                </a:lnTo>
                <a:lnTo>
                  <a:pt x="4760595" y="629285"/>
                </a:lnTo>
                <a:lnTo>
                  <a:pt x="4760595" y="561340"/>
                </a:lnTo>
                <a:lnTo>
                  <a:pt x="4760595" y="494030"/>
                </a:lnTo>
                <a:lnTo>
                  <a:pt x="4760595" y="426085"/>
                </a:lnTo>
                <a:lnTo>
                  <a:pt x="4780280" y="358140"/>
                </a:lnTo>
                <a:lnTo>
                  <a:pt x="4789805" y="290830"/>
                </a:lnTo>
                <a:lnTo>
                  <a:pt x="4799330" y="222885"/>
                </a:lnTo>
                <a:lnTo>
                  <a:pt x="4799330" y="154940"/>
                </a:lnTo>
                <a:lnTo>
                  <a:pt x="4732020" y="87630"/>
                </a:lnTo>
                <a:lnTo>
                  <a:pt x="4664075" y="67945"/>
                </a:lnTo>
                <a:lnTo>
                  <a:pt x="4586605" y="38735"/>
                </a:lnTo>
                <a:lnTo>
                  <a:pt x="4518660" y="29210"/>
                </a:lnTo>
                <a:lnTo>
                  <a:pt x="4441190" y="29210"/>
                </a:lnTo>
                <a:lnTo>
                  <a:pt x="4373880" y="29210"/>
                </a:lnTo>
                <a:lnTo>
                  <a:pt x="4305935" y="29210"/>
                </a:lnTo>
                <a:lnTo>
                  <a:pt x="4228465" y="29210"/>
                </a:lnTo>
                <a:lnTo>
                  <a:pt x="4161155" y="29210"/>
                </a:lnTo>
                <a:lnTo>
                  <a:pt x="4083685" y="29210"/>
                </a:lnTo>
                <a:lnTo>
                  <a:pt x="4015740" y="29210"/>
                </a:lnTo>
                <a:lnTo>
                  <a:pt x="3947795" y="29210"/>
                </a:lnTo>
                <a:lnTo>
                  <a:pt x="3880485" y="29210"/>
                </a:lnTo>
                <a:lnTo>
                  <a:pt x="3812540" y="29210"/>
                </a:lnTo>
                <a:lnTo>
                  <a:pt x="3744595" y="29210"/>
                </a:lnTo>
                <a:lnTo>
                  <a:pt x="3677285" y="29210"/>
                </a:lnTo>
                <a:lnTo>
                  <a:pt x="3609340" y="29210"/>
                </a:lnTo>
                <a:lnTo>
                  <a:pt x="3541395" y="29210"/>
                </a:lnTo>
                <a:lnTo>
                  <a:pt x="3474085" y="29210"/>
                </a:lnTo>
                <a:lnTo>
                  <a:pt x="3406140" y="29210"/>
                </a:lnTo>
                <a:lnTo>
                  <a:pt x="3338195" y="29210"/>
                </a:lnTo>
                <a:lnTo>
                  <a:pt x="3251200" y="29210"/>
                </a:lnTo>
                <a:lnTo>
                  <a:pt x="3183255" y="29210"/>
                </a:lnTo>
                <a:lnTo>
                  <a:pt x="3115945" y="29210"/>
                </a:lnTo>
                <a:lnTo>
                  <a:pt x="3048000" y="29210"/>
                </a:lnTo>
                <a:lnTo>
                  <a:pt x="2970530" y="29210"/>
                </a:lnTo>
                <a:lnTo>
                  <a:pt x="2903220" y="29210"/>
                </a:lnTo>
                <a:lnTo>
                  <a:pt x="2825750" y="29210"/>
                </a:lnTo>
                <a:lnTo>
                  <a:pt x="2757805" y="29210"/>
                </a:lnTo>
                <a:lnTo>
                  <a:pt x="2689860" y="29210"/>
                </a:lnTo>
                <a:lnTo>
                  <a:pt x="2622550" y="19685"/>
                </a:lnTo>
                <a:lnTo>
                  <a:pt x="2554605" y="10160"/>
                </a:lnTo>
                <a:lnTo>
                  <a:pt x="2486660" y="10160"/>
                </a:lnTo>
                <a:lnTo>
                  <a:pt x="2419350" y="10160"/>
                </a:lnTo>
                <a:lnTo>
                  <a:pt x="2341880" y="10160"/>
                </a:lnTo>
                <a:lnTo>
                  <a:pt x="2273935" y="10160"/>
                </a:lnTo>
                <a:lnTo>
                  <a:pt x="2205990" y="10160"/>
                </a:lnTo>
                <a:lnTo>
                  <a:pt x="2138680" y="10160"/>
                </a:lnTo>
                <a:lnTo>
                  <a:pt x="2070735" y="10160"/>
                </a:lnTo>
                <a:lnTo>
                  <a:pt x="1993265" y="10160"/>
                </a:lnTo>
                <a:lnTo>
                  <a:pt x="1925955" y="0"/>
                </a:lnTo>
                <a:lnTo>
                  <a:pt x="1858010" y="0"/>
                </a:lnTo>
                <a:lnTo>
                  <a:pt x="1790065" y="0"/>
                </a:lnTo>
                <a:lnTo>
                  <a:pt x="1722755" y="0"/>
                </a:lnTo>
                <a:lnTo>
                  <a:pt x="1654810" y="0"/>
                </a:lnTo>
                <a:lnTo>
                  <a:pt x="1586865" y="0"/>
                </a:lnTo>
                <a:lnTo>
                  <a:pt x="1519555" y="0"/>
                </a:lnTo>
                <a:lnTo>
                  <a:pt x="1451610" y="0"/>
                </a:lnTo>
                <a:lnTo>
                  <a:pt x="1383665" y="0"/>
                </a:lnTo>
                <a:lnTo>
                  <a:pt x="1316355" y="0"/>
                </a:lnTo>
                <a:lnTo>
                  <a:pt x="1248410" y="0"/>
                </a:lnTo>
                <a:lnTo>
                  <a:pt x="1180465" y="0"/>
                </a:lnTo>
                <a:lnTo>
                  <a:pt x="1113155" y="10160"/>
                </a:lnTo>
                <a:lnTo>
                  <a:pt x="1045210" y="19685"/>
                </a:lnTo>
                <a:lnTo>
                  <a:pt x="977265" y="48895"/>
                </a:lnTo>
                <a:lnTo>
                  <a:pt x="909955" y="58420"/>
                </a:lnTo>
                <a:lnTo>
                  <a:pt x="842010" y="87630"/>
                </a:lnTo>
                <a:lnTo>
                  <a:pt x="774065" y="97155"/>
                </a:lnTo>
                <a:lnTo>
                  <a:pt x="706755" y="116205"/>
                </a:lnTo>
                <a:lnTo>
                  <a:pt x="638810" y="154940"/>
                </a:lnTo>
                <a:lnTo>
                  <a:pt x="570865" y="193675"/>
                </a:lnTo>
                <a:lnTo>
                  <a:pt x="503555" y="252095"/>
                </a:lnTo>
                <a:lnTo>
                  <a:pt x="474345" y="319405"/>
                </a:lnTo>
                <a:lnTo>
                  <a:pt x="474345" y="387350"/>
                </a:lnTo>
                <a:lnTo>
                  <a:pt x="464820" y="455295"/>
                </a:lnTo>
                <a:lnTo>
                  <a:pt x="464820" y="522605"/>
                </a:lnTo>
                <a:lnTo>
                  <a:pt x="445135" y="590550"/>
                </a:lnTo>
                <a:lnTo>
                  <a:pt x="426085" y="658495"/>
                </a:lnTo>
                <a:lnTo>
                  <a:pt x="415925" y="725805"/>
                </a:lnTo>
                <a:lnTo>
                  <a:pt x="387350" y="803275"/>
                </a:lnTo>
                <a:lnTo>
                  <a:pt x="387350" y="871220"/>
                </a:lnTo>
                <a:lnTo>
                  <a:pt x="367665" y="939165"/>
                </a:lnTo>
                <a:lnTo>
                  <a:pt x="367665" y="1006475"/>
                </a:lnTo>
                <a:lnTo>
                  <a:pt x="358140" y="1074420"/>
                </a:lnTo>
                <a:lnTo>
                  <a:pt x="338455" y="1142365"/>
                </a:lnTo>
                <a:lnTo>
                  <a:pt x="338455" y="1209675"/>
                </a:lnTo>
                <a:lnTo>
                  <a:pt x="319405" y="1277620"/>
                </a:lnTo>
                <a:lnTo>
                  <a:pt x="300355" y="1355090"/>
                </a:lnTo>
                <a:lnTo>
                  <a:pt x="280670" y="1422400"/>
                </a:lnTo>
                <a:lnTo>
                  <a:pt x="271145" y="1490345"/>
                </a:lnTo>
                <a:lnTo>
                  <a:pt x="251460" y="1558290"/>
                </a:lnTo>
                <a:lnTo>
                  <a:pt x="232410" y="1625600"/>
                </a:lnTo>
                <a:lnTo>
                  <a:pt x="212725" y="1693545"/>
                </a:lnTo>
                <a:lnTo>
                  <a:pt x="193675" y="1761490"/>
                </a:lnTo>
                <a:lnTo>
                  <a:pt x="164465" y="1828800"/>
                </a:lnTo>
                <a:lnTo>
                  <a:pt x="145415" y="1896745"/>
                </a:lnTo>
                <a:lnTo>
                  <a:pt x="116205" y="1964690"/>
                </a:lnTo>
                <a:lnTo>
                  <a:pt x="67945" y="2032000"/>
                </a:lnTo>
                <a:lnTo>
                  <a:pt x="0" y="2070735"/>
                </a:lnTo>
                <a:lnTo>
                  <a:pt x="19685" y="1955165"/>
                </a:lnTo>
                <a:lnTo>
                  <a:pt x="9525" y="2051685"/>
                </a:lnTo>
                <a:lnTo>
                  <a:pt x="173990" y="2051685"/>
                </a:lnTo>
                <a:lnTo>
                  <a:pt x="173990" y="206121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>
            <a:off x="3056890" y="1909445"/>
            <a:ext cx="7547610" cy="2854325"/>
          </a:xfrm>
          <a:custGeom>
            <a:avLst/>
            <a:gdLst>
              <a:gd name="connisteX0" fmla="*/ 0 w 7547610"/>
              <a:gd name="connsiteY0" fmla="*/ 0 h 2854325"/>
              <a:gd name="connisteX1" fmla="*/ 0 w 7547610"/>
              <a:gd name="connsiteY1" fmla="*/ 67310 h 2854325"/>
              <a:gd name="connisteX2" fmla="*/ 0 w 7547610"/>
              <a:gd name="connsiteY2" fmla="*/ 135255 h 2854325"/>
              <a:gd name="connisteX3" fmla="*/ 9525 w 7547610"/>
              <a:gd name="connsiteY3" fmla="*/ 203200 h 2854325"/>
              <a:gd name="connisteX4" fmla="*/ 19050 w 7547610"/>
              <a:gd name="connsiteY4" fmla="*/ 270510 h 2854325"/>
              <a:gd name="connisteX5" fmla="*/ 29210 w 7547610"/>
              <a:gd name="connsiteY5" fmla="*/ 338455 h 2854325"/>
              <a:gd name="connisteX6" fmla="*/ 38735 w 7547610"/>
              <a:gd name="connsiteY6" fmla="*/ 406400 h 2854325"/>
              <a:gd name="connisteX7" fmla="*/ 57785 w 7547610"/>
              <a:gd name="connsiteY7" fmla="*/ 473710 h 2854325"/>
              <a:gd name="connisteX8" fmla="*/ 67945 w 7547610"/>
              <a:gd name="connsiteY8" fmla="*/ 551180 h 2854325"/>
              <a:gd name="connisteX9" fmla="*/ 86995 w 7547610"/>
              <a:gd name="connsiteY9" fmla="*/ 619125 h 2854325"/>
              <a:gd name="connisteX10" fmla="*/ 96520 w 7547610"/>
              <a:gd name="connsiteY10" fmla="*/ 687070 h 2854325"/>
              <a:gd name="connisteX11" fmla="*/ 106680 w 7547610"/>
              <a:gd name="connsiteY11" fmla="*/ 754380 h 2854325"/>
              <a:gd name="connisteX12" fmla="*/ 106680 w 7547610"/>
              <a:gd name="connsiteY12" fmla="*/ 822325 h 2854325"/>
              <a:gd name="connisteX13" fmla="*/ 116205 w 7547610"/>
              <a:gd name="connsiteY13" fmla="*/ 890270 h 2854325"/>
              <a:gd name="connisteX14" fmla="*/ 125730 w 7547610"/>
              <a:gd name="connsiteY14" fmla="*/ 957580 h 2854325"/>
              <a:gd name="connisteX15" fmla="*/ 125730 w 7547610"/>
              <a:gd name="connsiteY15" fmla="*/ 1025525 h 2854325"/>
              <a:gd name="connisteX16" fmla="*/ 135255 w 7547610"/>
              <a:gd name="connsiteY16" fmla="*/ 1093470 h 2854325"/>
              <a:gd name="connisteX17" fmla="*/ 135255 w 7547610"/>
              <a:gd name="connsiteY17" fmla="*/ 1160780 h 2854325"/>
              <a:gd name="connisteX18" fmla="*/ 135255 w 7547610"/>
              <a:gd name="connsiteY18" fmla="*/ 1228725 h 2854325"/>
              <a:gd name="connisteX19" fmla="*/ 135255 w 7547610"/>
              <a:gd name="connsiteY19" fmla="*/ 1296670 h 2854325"/>
              <a:gd name="connisteX20" fmla="*/ 145415 w 7547610"/>
              <a:gd name="connsiteY20" fmla="*/ 1363980 h 2854325"/>
              <a:gd name="connisteX21" fmla="*/ 154940 w 7547610"/>
              <a:gd name="connsiteY21" fmla="*/ 1431925 h 2854325"/>
              <a:gd name="connisteX22" fmla="*/ 173990 w 7547610"/>
              <a:gd name="connsiteY22" fmla="*/ 1499870 h 2854325"/>
              <a:gd name="connisteX23" fmla="*/ 212725 w 7547610"/>
              <a:gd name="connsiteY23" fmla="*/ 1567180 h 2854325"/>
              <a:gd name="connisteX24" fmla="*/ 260985 w 7547610"/>
              <a:gd name="connsiteY24" fmla="*/ 1635125 h 2854325"/>
              <a:gd name="connisteX25" fmla="*/ 328930 w 7547610"/>
              <a:gd name="connsiteY25" fmla="*/ 1673860 h 2854325"/>
              <a:gd name="connisteX26" fmla="*/ 396875 w 7547610"/>
              <a:gd name="connsiteY26" fmla="*/ 1683385 h 2854325"/>
              <a:gd name="connisteX27" fmla="*/ 464185 w 7547610"/>
              <a:gd name="connsiteY27" fmla="*/ 1683385 h 2854325"/>
              <a:gd name="connisteX28" fmla="*/ 532130 w 7547610"/>
              <a:gd name="connsiteY28" fmla="*/ 1703070 h 2854325"/>
              <a:gd name="connisteX29" fmla="*/ 600075 w 7547610"/>
              <a:gd name="connsiteY29" fmla="*/ 1703070 h 2854325"/>
              <a:gd name="connisteX30" fmla="*/ 667385 w 7547610"/>
              <a:gd name="connsiteY30" fmla="*/ 1703070 h 2854325"/>
              <a:gd name="connisteX31" fmla="*/ 735330 w 7547610"/>
              <a:gd name="connsiteY31" fmla="*/ 1703070 h 2854325"/>
              <a:gd name="connisteX32" fmla="*/ 803275 w 7547610"/>
              <a:gd name="connsiteY32" fmla="*/ 1703070 h 2854325"/>
              <a:gd name="connisteX33" fmla="*/ 880745 w 7547610"/>
              <a:gd name="connsiteY33" fmla="*/ 1703070 h 2854325"/>
              <a:gd name="connisteX34" fmla="*/ 948055 w 7547610"/>
              <a:gd name="connsiteY34" fmla="*/ 1703070 h 2854325"/>
              <a:gd name="connisteX35" fmla="*/ 1016000 w 7547610"/>
              <a:gd name="connsiteY35" fmla="*/ 1703070 h 2854325"/>
              <a:gd name="connisteX36" fmla="*/ 1083945 w 7547610"/>
              <a:gd name="connsiteY36" fmla="*/ 1703070 h 2854325"/>
              <a:gd name="connisteX37" fmla="*/ 1151255 w 7547610"/>
              <a:gd name="connsiteY37" fmla="*/ 1712595 h 2854325"/>
              <a:gd name="connisteX38" fmla="*/ 1219200 w 7547610"/>
              <a:gd name="connsiteY38" fmla="*/ 1712595 h 2854325"/>
              <a:gd name="connisteX39" fmla="*/ 1296670 w 7547610"/>
              <a:gd name="connsiteY39" fmla="*/ 1712595 h 2854325"/>
              <a:gd name="connisteX40" fmla="*/ 1364615 w 7547610"/>
              <a:gd name="connsiteY40" fmla="*/ 1712595 h 2854325"/>
              <a:gd name="connisteX41" fmla="*/ 1431925 w 7547610"/>
              <a:gd name="connsiteY41" fmla="*/ 1712595 h 2854325"/>
              <a:gd name="connisteX42" fmla="*/ 1499870 w 7547610"/>
              <a:gd name="connsiteY42" fmla="*/ 1722120 h 2854325"/>
              <a:gd name="connisteX43" fmla="*/ 1567815 w 7547610"/>
              <a:gd name="connsiteY43" fmla="*/ 1722120 h 2854325"/>
              <a:gd name="connisteX44" fmla="*/ 1635125 w 7547610"/>
              <a:gd name="connsiteY44" fmla="*/ 1722120 h 2854325"/>
              <a:gd name="connisteX45" fmla="*/ 1703070 w 7547610"/>
              <a:gd name="connsiteY45" fmla="*/ 1722120 h 2854325"/>
              <a:gd name="connisteX46" fmla="*/ 1771015 w 7547610"/>
              <a:gd name="connsiteY46" fmla="*/ 1722120 h 2854325"/>
              <a:gd name="connisteX47" fmla="*/ 1847850 w 7547610"/>
              <a:gd name="connsiteY47" fmla="*/ 1722120 h 2854325"/>
              <a:gd name="connisteX48" fmla="*/ 1925320 w 7547610"/>
              <a:gd name="connsiteY48" fmla="*/ 1722120 h 2854325"/>
              <a:gd name="connisteX49" fmla="*/ 1993265 w 7547610"/>
              <a:gd name="connsiteY49" fmla="*/ 1731645 h 2854325"/>
              <a:gd name="connisteX50" fmla="*/ 2061210 w 7547610"/>
              <a:gd name="connsiteY50" fmla="*/ 1731645 h 2854325"/>
              <a:gd name="connisteX51" fmla="*/ 2128520 w 7547610"/>
              <a:gd name="connsiteY51" fmla="*/ 1731645 h 2854325"/>
              <a:gd name="connisteX52" fmla="*/ 2205990 w 7547610"/>
              <a:gd name="connsiteY52" fmla="*/ 1731645 h 2854325"/>
              <a:gd name="connisteX53" fmla="*/ 2273935 w 7547610"/>
              <a:gd name="connsiteY53" fmla="*/ 1731645 h 2854325"/>
              <a:gd name="connisteX54" fmla="*/ 2341880 w 7547610"/>
              <a:gd name="connsiteY54" fmla="*/ 1731645 h 2854325"/>
              <a:gd name="connisteX55" fmla="*/ 2419350 w 7547610"/>
              <a:gd name="connsiteY55" fmla="*/ 1731645 h 2854325"/>
              <a:gd name="connisteX56" fmla="*/ 2486660 w 7547610"/>
              <a:gd name="connsiteY56" fmla="*/ 1731645 h 2854325"/>
              <a:gd name="connisteX57" fmla="*/ 2554605 w 7547610"/>
              <a:gd name="connsiteY57" fmla="*/ 1731645 h 2854325"/>
              <a:gd name="connisteX58" fmla="*/ 2622550 w 7547610"/>
              <a:gd name="connsiteY58" fmla="*/ 1731645 h 2854325"/>
              <a:gd name="connisteX59" fmla="*/ 2699385 w 7547610"/>
              <a:gd name="connsiteY59" fmla="*/ 1731645 h 2854325"/>
              <a:gd name="connisteX60" fmla="*/ 2767330 w 7547610"/>
              <a:gd name="connsiteY60" fmla="*/ 1731645 h 2854325"/>
              <a:gd name="connisteX61" fmla="*/ 2844800 w 7547610"/>
              <a:gd name="connsiteY61" fmla="*/ 1731645 h 2854325"/>
              <a:gd name="connisteX62" fmla="*/ 2912745 w 7547610"/>
              <a:gd name="connsiteY62" fmla="*/ 1731645 h 2854325"/>
              <a:gd name="connisteX63" fmla="*/ 2980055 w 7547610"/>
              <a:gd name="connsiteY63" fmla="*/ 1731645 h 2854325"/>
              <a:gd name="connisteX64" fmla="*/ 3048000 w 7547610"/>
              <a:gd name="connsiteY64" fmla="*/ 1731645 h 2854325"/>
              <a:gd name="connisteX65" fmla="*/ 3115945 w 7547610"/>
              <a:gd name="connsiteY65" fmla="*/ 1731645 h 2854325"/>
              <a:gd name="connisteX66" fmla="*/ 3183255 w 7547610"/>
              <a:gd name="connsiteY66" fmla="*/ 1731645 h 2854325"/>
              <a:gd name="connisteX67" fmla="*/ 3251200 w 7547610"/>
              <a:gd name="connsiteY67" fmla="*/ 1731645 h 2854325"/>
              <a:gd name="connisteX68" fmla="*/ 3328670 w 7547610"/>
              <a:gd name="connsiteY68" fmla="*/ 1731645 h 2854325"/>
              <a:gd name="connisteX69" fmla="*/ 3396615 w 7547610"/>
              <a:gd name="connsiteY69" fmla="*/ 1731645 h 2854325"/>
              <a:gd name="connisteX70" fmla="*/ 3463925 w 7547610"/>
              <a:gd name="connsiteY70" fmla="*/ 1731645 h 2854325"/>
              <a:gd name="connisteX71" fmla="*/ 3531870 w 7547610"/>
              <a:gd name="connsiteY71" fmla="*/ 1731645 h 2854325"/>
              <a:gd name="connisteX72" fmla="*/ 3599815 w 7547610"/>
              <a:gd name="connsiteY72" fmla="*/ 1731645 h 2854325"/>
              <a:gd name="connisteX73" fmla="*/ 3667125 w 7547610"/>
              <a:gd name="connsiteY73" fmla="*/ 1731645 h 2854325"/>
              <a:gd name="connisteX74" fmla="*/ 3735070 w 7547610"/>
              <a:gd name="connsiteY74" fmla="*/ 1731645 h 2854325"/>
              <a:gd name="connisteX75" fmla="*/ 3803015 w 7547610"/>
              <a:gd name="connsiteY75" fmla="*/ 1731645 h 2854325"/>
              <a:gd name="connisteX76" fmla="*/ 3870325 w 7547610"/>
              <a:gd name="connsiteY76" fmla="*/ 1731645 h 2854325"/>
              <a:gd name="connisteX77" fmla="*/ 3947795 w 7547610"/>
              <a:gd name="connsiteY77" fmla="*/ 1731645 h 2854325"/>
              <a:gd name="connisteX78" fmla="*/ 4025265 w 7547610"/>
              <a:gd name="connsiteY78" fmla="*/ 1731645 h 2854325"/>
              <a:gd name="connisteX79" fmla="*/ 4093210 w 7547610"/>
              <a:gd name="connsiteY79" fmla="*/ 1731645 h 2854325"/>
              <a:gd name="connisteX80" fmla="*/ 4160520 w 7547610"/>
              <a:gd name="connsiteY80" fmla="*/ 1731645 h 2854325"/>
              <a:gd name="connisteX81" fmla="*/ 4228465 w 7547610"/>
              <a:gd name="connsiteY81" fmla="*/ 1731645 h 2854325"/>
              <a:gd name="connisteX82" fmla="*/ 4296410 w 7547610"/>
              <a:gd name="connsiteY82" fmla="*/ 1731645 h 2854325"/>
              <a:gd name="connisteX83" fmla="*/ 4363720 w 7547610"/>
              <a:gd name="connsiteY83" fmla="*/ 1731645 h 2854325"/>
              <a:gd name="connisteX84" fmla="*/ 4431665 w 7547610"/>
              <a:gd name="connsiteY84" fmla="*/ 1741805 h 2854325"/>
              <a:gd name="connisteX85" fmla="*/ 4470400 w 7547610"/>
              <a:gd name="connsiteY85" fmla="*/ 1809115 h 2854325"/>
              <a:gd name="connisteX86" fmla="*/ 4499610 w 7547610"/>
              <a:gd name="connsiteY86" fmla="*/ 1877060 h 2854325"/>
              <a:gd name="connisteX87" fmla="*/ 4518660 w 7547610"/>
              <a:gd name="connsiteY87" fmla="*/ 1945005 h 2854325"/>
              <a:gd name="connisteX88" fmla="*/ 4528185 w 7547610"/>
              <a:gd name="connsiteY88" fmla="*/ 2021840 h 2854325"/>
              <a:gd name="connisteX89" fmla="*/ 4557395 w 7547610"/>
              <a:gd name="connsiteY89" fmla="*/ 2089785 h 2854325"/>
              <a:gd name="connisteX90" fmla="*/ 4566920 w 7547610"/>
              <a:gd name="connsiteY90" fmla="*/ 2157730 h 2854325"/>
              <a:gd name="connisteX91" fmla="*/ 4586605 w 7547610"/>
              <a:gd name="connsiteY91" fmla="*/ 2225040 h 2854325"/>
              <a:gd name="connisteX92" fmla="*/ 4596130 w 7547610"/>
              <a:gd name="connsiteY92" fmla="*/ 2292985 h 2854325"/>
              <a:gd name="connisteX93" fmla="*/ 4596130 w 7547610"/>
              <a:gd name="connsiteY93" fmla="*/ 2360930 h 2854325"/>
              <a:gd name="connisteX94" fmla="*/ 4605655 w 7547610"/>
              <a:gd name="connsiteY94" fmla="*/ 2428240 h 2854325"/>
              <a:gd name="connisteX95" fmla="*/ 4605655 w 7547610"/>
              <a:gd name="connsiteY95" fmla="*/ 2505710 h 2854325"/>
              <a:gd name="connisteX96" fmla="*/ 4615815 w 7547610"/>
              <a:gd name="connsiteY96" fmla="*/ 2573655 h 2854325"/>
              <a:gd name="connisteX97" fmla="*/ 4634865 w 7547610"/>
              <a:gd name="connsiteY97" fmla="*/ 2641600 h 2854325"/>
              <a:gd name="connisteX98" fmla="*/ 4644390 w 7547610"/>
              <a:gd name="connsiteY98" fmla="*/ 2708910 h 2854325"/>
              <a:gd name="connisteX99" fmla="*/ 4654550 w 7547610"/>
              <a:gd name="connsiteY99" fmla="*/ 2776855 h 2854325"/>
              <a:gd name="connisteX100" fmla="*/ 4712335 w 7547610"/>
              <a:gd name="connsiteY100" fmla="*/ 2844800 h 2854325"/>
              <a:gd name="connisteX101" fmla="*/ 4780280 w 7547610"/>
              <a:gd name="connsiteY101" fmla="*/ 2854325 h 2854325"/>
              <a:gd name="connisteX102" fmla="*/ 4847590 w 7547610"/>
              <a:gd name="connsiteY102" fmla="*/ 2854325 h 2854325"/>
              <a:gd name="connisteX103" fmla="*/ 4915535 w 7547610"/>
              <a:gd name="connsiteY103" fmla="*/ 2854325 h 2854325"/>
              <a:gd name="connisteX104" fmla="*/ 4983480 w 7547610"/>
              <a:gd name="connsiteY104" fmla="*/ 2854325 h 2854325"/>
              <a:gd name="connisteX105" fmla="*/ 5050790 w 7547610"/>
              <a:gd name="connsiteY105" fmla="*/ 2854325 h 2854325"/>
              <a:gd name="connisteX106" fmla="*/ 5118735 w 7547610"/>
              <a:gd name="connsiteY106" fmla="*/ 2854325 h 2854325"/>
              <a:gd name="connisteX107" fmla="*/ 5196205 w 7547610"/>
              <a:gd name="connsiteY107" fmla="*/ 2854325 h 2854325"/>
              <a:gd name="connisteX108" fmla="*/ 5264150 w 7547610"/>
              <a:gd name="connsiteY108" fmla="*/ 2854325 h 2854325"/>
              <a:gd name="connisteX109" fmla="*/ 5331460 w 7547610"/>
              <a:gd name="connsiteY109" fmla="*/ 2854325 h 2854325"/>
              <a:gd name="connisteX110" fmla="*/ 5408930 w 7547610"/>
              <a:gd name="connsiteY110" fmla="*/ 2844800 h 2854325"/>
              <a:gd name="connisteX111" fmla="*/ 5476875 w 7547610"/>
              <a:gd name="connsiteY111" fmla="*/ 2834640 h 2854325"/>
              <a:gd name="connisteX112" fmla="*/ 5544185 w 7547610"/>
              <a:gd name="connsiteY112" fmla="*/ 2825115 h 2854325"/>
              <a:gd name="connisteX113" fmla="*/ 5612130 w 7547610"/>
              <a:gd name="connsiteY113" fmla="*/ 2825115 h 2854325"/>
              <a:gd name="connisteX114" fmla="*/ 5680075 w 7547610"/>
              <a:gd name="connsiteY114" fmla="*/ 2806065 h 2854325"/>
              <a:gd name="connisteX115" fmla="*/ 5757545 w 7547610"/>
              <a:gd name="connsiteY115" fmla="*/ 2806065 h 2854325"/>
              <a:gd name="connisteX116" fmla="*/ 5844540 w 7547610"/>
              <a:gd name="connsiteY116" fmla="*/ 2786380 h 2854325"/>
              <a:gd name="connisteX117" fmla="*/ 5911850 w 7547610"/>
              <a:gd name="connsiteY117" fmla="*/ 2776855 h 2854325"/>
              <a:gd name="connisteX118" fmla="*/ 5979795 w 7547610"/>
              <a:gd name="connsiteY118" fmla="*/ 2767330 h 2854325"/>
              <a:gd name="connisteX119" fmla="*/ 6047740 w 7547610"/>
              <a:gd name="connsiteY119" fmla="*/ 2747645 h 2854325"/>
              <a:gd name="connisteX120" fmla="*/ 6115050 w 7547610"/>
              <a:gd name="connsiteY120" fmla="*/ 2747645 h 2854325"/>
              <a:gd name="connisteX121" fmla="*/ 6182995 w 7547610"/>
              <a:gd name="connsiteY121" fmla="*/ 2738120 h 2854325"/>
              <a:gd name="connisteX122" fmla="*/ 6250940 w 7547610"/>
              <a:gd name="connsiteY122" fmla="*/ 2728595 h 2854325"/>
              <a:gd name="connisteX123" fmla="*/ 6328410 w 7547610"/>
              <a:gd name="connsiteY123" fmla="*/ 2719070 h 2854325"/>
              <a:gd name="connisteX124" fmla="*/ 6395720 w 7547610"/>
              <a:gd name="connsiteY124" fmla="*/ 2719070 h 2854325"/>
              <a:gd name="connisteX125" fmla="*/ 6463665 w 7547610"/>
              <a:gd name="connsiteY125" fmla="*/ 2708910 h 2854325"/>
              <a:gd name="connisteX126" fmla="*/ 6531610 w 7547610"/>
              <a:gd name="connsiteY126" fmla="*/ 2699385 h 2854325"/>
              <a:gd name="connisteX127" fmla="*/ 6598920 w 7547610"/>
              <a:gd name="connsiteY127" fmla="*/ 2689860 h 2854325"/>
              <a:gd name="connisteX128" fmla="*/ 6666865 w 7547610"/>
              <a:gd name="connsiteY128" fmla="*/ 2689860 h 2854325"/>
              <a:gd name="connisteX129" fmla="*/ 6734810 w 7547610"/>
              <a:gd name="connsiteY129" fmla="*/ 2680335 h 2854325"/>
              <a:gd name="connisteX130" fmla="*/ 6802120 w 7547610"/>
              <a:gd name="connsiteY130" fmla="*/ 2670175 h 2854325"/>
              <a:gd name="connisteX131" fmla="*/ 6870065 w 7547610"/>
              <a:gd name="connsiteY131" fmla="*/ 2670175 h 2854325"/>
              <a:gd name="connisteX132" fmla="*/ 6947535 w 7547610"/>
              <a:gd name="connsiteY132" fmla="*/ 2660650 h 2854325"/>
              <a:gd name="connisteX133" fmla="*/ 7015480 w 7547610"/>
              <a:gd name="connsiteY133" fmla="*/ 2651125 h 2854325"/>
              <a:gd name="connisteX134" fmla="*/ 7082790 w 7547610"/>
              <a:gd name="connsiteY134" fmla="*/ 2651125 h 2854325"/>
              <a:gd name="connisteX135" fmla="*/ 7150735 w 7547610"/>
              <a:gd name="connsiteY135" fmla="*/ 2631440 h 2854325"/>
              <a:gd name="connisteX136" fmla="*/ 7218680 w 7547610"/>
              <a:gd name="connsiteY136" fmla="*/ 2621915 h 2854325"/>
              <a:gd name="connisteX137" fmla="*/ 7285990 w 7547610"/>
              <a:gd name="connsiteY137" fmla="*/ 2602865 h 2854325"/>
              <a:gd name="connisteX138" fmla="*/ 7353935 w 7547610"/>
              <a:gd name="connsiteY138" fmla="*/ 2573655 h 2854325"/>
              <a:gd name="connisteX139" fmla="*/ 7411720 w 7547610"/>
              <a:gd name="connsiteY139" fmla="*/ 2505710 h 2854325"/>
              <a:gd name="connisteX140" fmla="*/ 7470140 w 7547610"/>
              <a:gd name="connsiteY140" fmla="*/ 2438400 h 2854325"/>
              <a:gd name="connisteX141" fmla="*/ 7479665 w 7547610"/>
              <a:gd name="connsiteY141" fmla="*/ 2370455 h 2854325"/>
              <a:gd name="connisteX142" fmla="*/ 7489190 w 7547610"/>
              <a:gd name="connsiteY142" fmla="*/ 2302510 h 2854325"/>
              <a:gd name="connisteX143" fmla="*/ 7499350 w 7547610"/>
              <a:gd name="connsiteY143" fmla="*/ 2235200 h 2854325"/>
              <a:gd name="connisteX144" fmla="*/ 7508875 w 7547610"/>
              <a:gd name="connsiteY144" fmla="*/ 2167255 h 2854325"/>
              <a:gd name="connisteX145" fmla="*/ 7527925 w 7547610"/>
              <a:gd name="connsiteY145" fmla="*/ 2099310 h 2854325"/>
              <a:gd name="connisteX146" fmla="*/ 7537450 w 7547610"/>
              <a:gd name="connsiteY146" fmla="*/ 2032000 h 2854325"/>
              <a:gd name="connisteX147" fmla="*/ 7537450 w 7547610"/>
              <a:gd name="connsiteY147" fmla="*/ 1954530 h 2854325"/>
              <a:gd name="connisteX148" fmla="*/ 7547610 w 7547610"/>
              <a:gd name="connsiteY148" fmla="*/ 1886585 h 2854325"/>
              <a:gd name="connisteX149" fmla="*/ 7547610 w 7547610"/>
              <a:gd name="connsiteY149" fmla="*/ 1818640 h 2854325"/>
              <a:gd name="connisteX150" fmla="*/ 7547610 w 7547610"/>
              <a:gd name="connsiteY150" fmla="*/ 1751330 h 2854325"/>
              <a:gd name="connisteX151" fmla="*/ 7547610 w 7547610"/>
              <a:gd name="connsiteY151" fmla="*/ 1683385 h 2854325"/>
              <a:gd name="connisteX152" fmla="*/ 7547610 w 7547610"/>
              <a:gd name="connsiteY152" fmla="*/ 1615440 h 2854325"/>
              <a:gd name="connisteX153" fmla="*/ 7508875 w 7547610"/>
              <a:gd name="connsiteY153" fmla="*/ 1548130 h 2854325"/>
              <a:gd name="connisteX154" fmla="*/ 7489190 w 7547610"/>
              <a:gd name="connsiteY154" fmla="*/ 1480185 h 2854325"/>
              <a:gd name="connisteX155" fmla="*/ 7479665 w 7547610"/>
              <a:gd name="connsiteY155" fmla="*/ 1412240 h 2854325"/>
              <a:gd name="connisteX156" fmla="*/ 7470140 w 7547610"/>
              <a:gd name="connsiteY156" fmla="*/ 1344930 h 2854325"/>
              <a:gd name="connisteX157" fmla="*/ 7460615 w 7547610"/>
              <a:gd name="connsiteY157" fmla="*/ 1276985 h 2854325"/>
              <a:gd name="connisteX158" fmla="*/ 7450455 w 7547610"/>
              <a:gd name="connsiteY158" fmla="*/ 1209040 h 2854325"/>
              <a:gd name="connisteX159" fmla="*/ 7440930 w 7547610"/>
              <a:gd name="connsiteY159" fmla="*/ 1141730 h 2854325"/>
              <a:gd name="connisteX160" fmla="*/ 7421880 w 7547610"/>
              <a:gd name="connsiteY160" fmla="*/ 1073785 h 2854325"/>
              <a:gd name="connisteX161" fmla="*/ 7411720 w 7547610"/>
              <a:gd name="connsiteY161" fmla="*/ 996315 h 2854325"/>
              <a:gd name="connisteX162" fmla="*/ 7411720 w 7547610"/>
              <a:gd name="connsiteY162" fmla="*/ 929005 h 2854325"/>
              <a:gd name="connisteX163" fmla="*/ 7392670 w 7547610"/>
              <a:gd name="connsiteY163" fmla="*/ 861060 h 2854325"/>
              <a:gd name="connisteX164" fmla="*/ 7392670 w 7547610"/>
              <a:gd name="connsiteY164" fmla="*/ 793115 h 2854325"/>
              <a:gd name="connisteX165" fmla="*/ 7353935 w 7547610"/>
              <a:gd name="connsiteY165" fmla="*/ 715645 h 2854325"/>
              <a:gd name="connisteX166" fmla="*/ 7285990 w 7547610"/>
              <a:gd name="connsiteY166" fmla="*/ 687070 h 2854325"/>
              <a:gd name="connisteX167" fmla="*/ 7218680 w 7547610"/>
              <a:gd name="connsiteY167" fmla="*/ 657860 h 2854325"/>
              <a:gd name="connisteX168" fmla="*/ 7150735 w 7547610"/>
              <a:gd name="connsiteY168" fmla="*/ 648335 h 2854325"/>
              <a:gd name="connisteX169" fmla="*/ 7082790 w 7547610"/>
              <a:gd name="connsiteY169" fmla="*/ 628650 h 2854325"/>
              <a:gd name="connisteX170" fmla="*/ 7015480 w 7547610"/>
              <a:gd name="connsiteY170" fmla="*/ 609600 h 2854325"/>
              <a:gd name="connisteX171" fmla="*/ 6947535 w 7547610"/>
              <a:gd name="connsiteY171" fmla="*/ 599440 h 2854325"/>
              <a:gd name="connisteX172" fmla="*/ 6879590 w 7547610"/>
              <a:gd name="connsiteY172" fmla="*/ 580390 h 2854325"/>
              <a:gd name="connisteX173" fmla="*/ 6812280 w 7547610"/>
              <a:gd name="connsiteY173" fmla="*/ 532130 h 2854325"/>
              <a:gd name="connisteX174" fmla="*/ 6870065 w 7547610"/>
              <a:gd name="connsiteY174" fmla="*/ 638175 h 2854325"/>
              <a:gd name="connisteX175" fmla="*/ 6821805 w 7547610"/>
              <a:gd name="connsiteY175" fmla="*/ 532130 h 2854325"/>
              <a:gd name="connisteX176" fmla="*/ 6957060 w 7547610"/>
              <a:gd name="connsiteY176" fmla="*/ 551180 h 28543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</a:cxnLst>
            <a:rect l="l" t="t" r="r" b="b"/>
            <a:pathLst>
              <a:path w="7547610" h="2854325">
                <a:moveTo>
                  <a:pt x="0" y="0"/>
                </a:moveTo>
                <a:lnTo>
                  <a:pt x="0" y="67310"/>
                </a:lnTo>
                <a:lnTo>
                  <a:pt x="0" y="135255"/>
                </a:lnTo>
                <a:lnTo>
                  <a:pt x="9525" y="203200"/>
                </a:lnTo>
                <a:lnTo>
                  <a:pt x="19050" y="270510"/>
                </a:lnTo>
                <a:lnTo>
                  <a:pt x="29210" y="338455"/>
                </a:lnTo>
                <a:lnTo>
                  <a:pt x="38735" y="406400"/>
                </a:lnTo>
                <a:lnTo>
                  <a:pt x="57785" y="473710"/>
                </a:lnTo>
                <a:lnTo>
                  <a:pt x="67945" y="551180"/>
                </a:lnTo>
                <a:lnTo>
                  <a:pt x="86995" y="619125"/>
                </a:lnTo>
                <a:lnTo>
                  <a:pt x="96520" y="687070"/>
                </a:lnTo>
                <a:lnTo>
                  <a:pt x="106680" y="754380"/>
                </a:lnTo>
                <a:lnTo>
                  <a:pt x="106680" y="822325"/>
                </a:lnTo>
                <a:lnTo>
                  <a:pt x="116205" y="890270"/>
                </a:lnTo>
                <a:lnTo>
                  <a:pt x="125730" y="957580"/>
                </a:lnTo>
                <a:lnTo>
                  <a:pt x="125730" y="1025525"/>
                </a:lnTo>
                <a:lnTo>
                  <a:pt x="135255" y="1093470"/>
                </a:lnTo>
                <a:lnTo>
                  <a:pt x="135255" y="1160780"/>
                </a:lnTo>
                <a:lnTo>
                  <a:pt x="135255" y="1228725"/>
                </a:lnTo>
                <a:lnTo>
                  <a:pt x="135255" y="1296670"/>
                </a:lnTo>
                <a:lnTo>
                  <a:pt x="145415" y="1363980"/>
                </a:lnTo>
                <a:lnTo>
                  <a:pt x="154940" y="1431925"/>
                </a:lnTo>
                <a:lnTo>
                  <a:pt x="173990" y="1499870"/>
                </a:lnTo>
                <a:lnTo>
                  <a:pt x="212725" y="1567180"/>
                </a:lnTo>
                <a:lnTo>
                  <a:pt x="260985" y="1635125"/>
                </a:lnTo>
                <a:lnTo>
                  <a:pt x="328930" y="1673860"/>
                </a:lnTo>
                <a:lnTo>
                  <a:pt x="396875" y="1683385"/>
                </a:lnTo>
                <a:lnTo>
                  <a:pt x="464185" y="1683385"/>
                </a:lnTo>
                <a:lnTo>
                  <a:pt x="532130" y="1703070"/>
                </a:lnTo>
                <a:lnTo>
                  <a:pt x="600075" y="1703070"/>
                </a:lnTo>
                <a:lnTo>
                  <a:pt x="667385" y="1703070"/>
                </a:lnTo>
                <a:lnTo>
                  <a:pt x="735330" y="1703070"/>
                </a:lnTo>
                <a:lnTo>
                  <a:pt x="803275" y="1703070"/>
                </a:lnTo>
                <a:lnTo>
                  <a:pt x="880745" y="1703070"/>
                </a:lnTo>
                <a:lnTo>
                  <a:pt x="948055" y="1703070"/>
                </a:lnTo>
                <a:lnTo>
                  <a:pt x="1016000" y="1703070"/>
                </a:lnTo>
                <a:lnTo>
                  <a:pt x="1083945" y="1703070"/>
                </a:lnTo>
                <a:lnTo>
                  <a:pt x="1151255" y="1712595"/>
                </a:lnTo>
                <a:lnTo>
                  <a:pt x="1219200" y="1712595"/>
                </a:lnTo>
                <a:lnTo>
                  <a:pt x="1296670" y="1712595"/>
                </a:lnTo>
                <a:lnTo>
                  <a:pt x="1364615" y="1712595"/>
                </a:lnTo>
                <a:lnTo>
                  <a:pt x="1431925" y="1712595"/>
                </a:lnTo>
                <a:lnTo>
                  <a:pt x="1499870" y="1722120"/>
                </a:lnTo>
                <a:lnTo>
                  <a:pt x="1567815" y="1722120"/>
                </a:lnTo>
                <a:lnTo>
                  <a:pt x="1635125" y="1722120"/>
                </a:lnTo>
                <a:lnTo>
                  <a:pt x="1703070" y="1722120"/>
                </a:lnTo>
                <a:lnTo>
                  <a:pt x="1771015" y="1722120"/>
                </a:lnTo>
                <a:lnTo>
                  <a:pt x="1847850" y="1722120"/>
                </a:lnTo>
                <a:lnTo>
                  <a:pt x="1925320" y="1722120"/>
                </a:lnTo>
                <a:lnTo>
                  <a:pt x="1993265" y="1731645"/>
                </a:lnTo>
                <a:lnTo>
                  <a:pt x="2061210" y="1731645"/>
                </a:lnTo>
                <a:lnTo>
                  <a:pt x="2128520" y="1731645"/>
                </a:lnTo>
                <a:lnTo>
                  <a:pt x="2205990" y="1731645"/>
                </a:lnTo>
                <a:lnTo>
                  <a:pt x="2273935" y="1731645"/>
                </a:lnTo>
                <a:lnTo>
                  <a:pt x="2341880" y="1731645"/>
                </a:lnTo>
                <a:lnTo>
                  <a:pt x="2419350" y="1731645"/>
                </a:lnTo>
                <a:lnTo>
                  <a:pt x="2486660" y="1731645"/>
                </a:lnTo>
                <a:lnTo>
                  <a:pt x="2554605" y="1731645"/>
                </a:lnTo>
                <a:lnTo>
                  <a:pt x="2622550" y="1731645"/>
                </a:lnTo>
                <a:lnTo>
                  <a:pt x="2699385" y="1731645"/>
                </a:lnTo>
                <a:lnTo>
                  <a:pt x="2767330" y="1731645"/>
                </a:lnTo>
                <a:lnTo>
                  <a:pt x="2844800" y="1731645"/>
                </a:lnTo>
                <a:lnTo>
                  <a:pt x="2912745" y="1731645"/>
                </a:lnTo>
                <a:lnTo>
                  <a:pt x="2980055" y="1731645"/>
                </a:lnTo>
                <a:lnTo>
                  <a:pt x="3048000" y="1731645"/>
                </a:lnTo>
                <a:lnTo>
                  <a:pt x="3115945" y="1731645"/>
                </a:lnTo>
                <a:lnTo>
                  <a:pt x="3183255" y="1731645"/>
                </a:lnTo>
                <a:lnTo>
                  <a:pt x="3251200" y="1731645"/>
                </a:lnTo>
                <a:lnTo>
                  <a:pt x="3328670" y="1731645"/>
                </a:lnTo>
                <a:lnTo>
                  <a:pt x="3396615" y="1731645"/>
                </a:lnTo>
                <a:lnTo>
                  <a:pt x="3463925" y="1731645"/>
                </a:lnTo>
                <a:lnTo>
                  <a:pt x="3531870" y="1731645"/>
                </a:lnTo>
                <a:lnTo>
                  <a:pt x="3599815" y="1731645"/>
                </a:lnTo>
                <a:lnTo>
                  <a:pt x="3667125" y="1731645"/>
                </a:lnTo>
                <a:lnTo>
                  <a:pt x="3735070" y="1731645"/>
                </a:lnTo>
                <a:lnTo>
                  <a:pt x="3803015" y="1731645"/>
                </a:lnTo>
                <a:lnTo>
                  <a:pt x="3870325" y="1731645"/>
                </a:lnTo>
                <a:lnTo>
                  <a:pt x="3947795" y="1731645"/>
                </a:lnTo>
                <a:lnTo>
                  <a:pt x="4025265" y="1731645"/>
                </a:lnTo>
                <a:lnTo>
                  <a:pt x="4093210" y="1731645"/>
                </a:lnTo>
                <a:lnTo>
                  <a:pt x="4160520" y="1731645"/>
                </a:lnTo>
                <a:lnTo>
                  <a:pt x="4228465" y="1731645"/>
                </a:lnTo>
                <a:lnTo>
                  <a:pt x="4296410" y="1731645"/>
                </a:lnTo>
                <a:lnTo>
                  <a:pt x="4363720" y="1731645"/>
                </a:lnTo>
                <a:lnTo>
                  <a:pt x="4431665" y="1741805"/>
                </a:lnTo>
                <a:lnTo>
                  <a:pt x="4470400" y="1809115"/>
                </a:lnTo>
                <a:lnTo>
                  <a:pt x="4499610" y="1877060"/>
                </a:lnTo>
                <a:lnTo>
                  <a:pt x="4518660" y="1945005"/>
                </a:lnTo>
                <a:lnTo>
                  <a:pt x="4528185" y="2021840"/>
                </a:lnTo>
                <a:lnTo>
                  <a:pt x="4557395" y="2089785"/>
                </a:lnTo>
                <a:lnTo>
                  <a:pt x="4566920" y="2157730"/>
                </a:lnTo>
                <a:lnTo>
                  <a:pt x="4586605" y="2225040"/>
                </a:lnTo>
                <a:lnTo>
                  <a:pt x="4596130" y="2292985"/>
                </a:lnTo>
                <a:lnTo>
                  <a:pt x="4596130" y="2360930"/>
                </a:lnTo>
                <a:lnTo>
                  <a:pt x="4605655" y="2428240"/>
                </a:lnTo>
                <a:lnTo>
                  <a:pt x="4605655" y="2505710"/>
                </a:lnTo>
                <a:lnTo>
                  <a:pt x="4615815" y="2573655"/>
                </a:lnTo>
                <a:lnTo>
                  <a:pt x="4634865" y="2641600"/>
                </a:lnTo>
                <a:lnTo>
                  <a:pt x="4644390" y="2708910"/>
                </a:lnTo>
                <a:lnTo>
                  <a:pt x="4654550" y="2776855"/>
                </a:lnTo>
                <a:lnTo>
                  <a:pt x="4712335" y="2844800"/>
                </a:lnTo>
                <a:lnTo>
                  <a:pt x="4780280" y="2854325"/>
                </a:lnTo>
                <a:lnTo>
                  <a:pt x="4847590" y="2854325"/>
                </a:lnTo>
                <a:lnTo>
                  <a:pt x="4915535" y="2854325"/>
                </a:lnTo>
                <a:lnTo>
                  <a:pt x="4983480" y="2854325"/>
                </a:lnTo>
                <a:lnTo>
                  <a:pt x="5050790" y="2854325"/>
                </a:lnTo>
                <a:lnTo>
                  <a:pt x="5118735" y="2854325"/>
                </a:lnTo>
                <a:lnTo>
                  <a:pt x="5196205" y="2854325"/>
                </a:lnTo>
                <a:lnTo>
                  <a:pt x="5264150" y="2854325"/>
                </a:lnTo>
                <a:lnTo>
                  <a:pt x="5331460" y="2854325"/>
                </a:lnTo>
                <a:lnTo>
                  <a:pt x="5408930" y="2844800"/>
                </a:lnTo>
                <a:lnTo>
                  <a:pt x="5476875" y="2834640"/>
                </a:lnTo>
                <a:lnTo>
                  <a:pt x="5544185" y="2825115"/>
                </a:lnTo>
                <a:lnTo>
                  <a:pt x="5612130" y="2825115"/>
                </a:lnTo>
                <a:lnTo>
                  <a:pt x="5680075" y="2806065"/>
                </a:lnTo>
                <a:lnTo>
                  <a:pt x="5757545" y="2806065"/>
                </a:lnTo>
                <a:lnTo>
                  <a:pt x="5844540" y="2786380"/>
                </a:lnTo>
                <a:lnTo>
                  <a:pt x="5911850" y="2776855"/>
                </a:lnTo>
                <a:lnTo>
                  <a:pt x="5979795" y="2767330"/>
                </a:lnTo>
                <a:lnTo>
                  <a:pt x="6047740" y="2747645"/>
                </a:lnTo>
                <a:lnTo>
                  <a:pt x="6115050" y="2747645"/>
                </a:lnTo>
                <a:lnTo>
                  <a:pt x="6182995" y="2738120"/>
                </a:lnTo>
                <a:lnTo>
                  <a:pt x="6250940" y="2728595"/>
                </a:lnTo>
                <a:lnTo>
                  <a:pt x="6328410" y="2719070"/>
                </a:lnTo>
                <a:lnTo>
                  <a:pt x="6395720" y="2719070"/>
                </a:lnTo>
                <a:lnTo>
                  <a:pt x="6463665" y="2708910"/>
                </a:lnTo>
                <a:lnTo>
                  <a:pt x="6531610" y="2699385"/>
                </a:lnTo>
                <a:lnTo>
                  <a:pt x="6598920" y="2689860"/>
                </a:lnTo>
                <a:lnTo>
                  <a:pt x="6666865" y="2689860"/>
                </a:lnTo>
                <a:lnTo>
                  <a:pt x="6734810" y="2680335"/>
                </a:lnTo>
                <a:lnTo>
                  <a:pt x="6802120" y="2670175"/>
                </a:lnTo>
                <a:lnTo>
                  <a:pt x="6870065" y="2670175"/>
                </a:lnTo>
                <a:lnTo>
                  <a:pt x="6947535" y="2660650"/>
                </a:lnTo>
                <a:lnTo>
                  <a:pt x="7015480" y="2651125"/>
                </a:lnTo>
                <a:lnTo>
                  <a:pt x="7082790" y="2651125"/>
                </a:lnTo>
                <a:lnTo>
                  <a:pt x="7150735" y="2631440"/>
                </a:lnTo>
                <a:lnTo>
                  <a:pt x="7218680" y="2621915"/>
                </a:lnTo>
                <a:lnTo>
                  <a:pt x="7285990" y="2602865"/>
                </a:lnTo>
                <a:lnTo>
                  <a:pt x="7353935" y="2573655"/>
                </a:lnTo>
                <a:lnTo>
                  <a:pt x="7411720" y="2505710"/>
                </a:lnTo>
                <a:lnTo>
                  <a:pt x="7470140" y="2438400"/>
                </a:lnTo>
                <a:lnTo>
                  <a:pt x="7479665" y="2370455"/>
                </a:lnTo>
                <a:lnTo>
                  <a:pt x="7489190" y="2302510"/>
                </a:lnTo>
                <a:lnTo>
                  <a:pt x="7499350" y="2235200"/>
                </a:lnTo>
                <a:lnTo>
                  <a:pt x="7508875" y="2167255"/>
                </a:lnTo>
                <a:lnTo>
                  <a:pt x="7527925" y="2099310"/>
                </a:lnTo>
                <a:lnTo>
                  <a:pt x="7537450" y="2032000"/>
                </a:lnTo>
                <a:lnTo>
                  <a:pt x="7537450" y="1954530"/>
                </a:lnTo>
                <a:lnTo>
                  <a:pt x="7547610" y="1886585"/>
                </a:lnTo>
                <a:lnTo>
                  <a:pt x="7547610" y="1818640"/>
                </a:lnTo>
                <a:lnTo>
                  <a:pt x="7547610" y="1751330"/>
                </a:lnTo>
                <a:lnTo>
                  <a:pt x="7547610" y="1683385"/>
                </a:lnTo>
                <a:lnTo>
                  <a:pt x="7547610" y="1615440"/>
                </a:lnTo>
                <a:lnTo>
                  <a:pt x="7508875" y="1548130"/>
                </a:lnTo>
                <a:lnTo>
                  <a:pt x="7489190" y="1480185"/>
                </a:lnTo>
                <a:lnTo>
                  <a:pt x="7479665" y="1412240"/>
                </a:lnTo>
                <a:lnTo>
                  <a:pt x="7470140" y="1344930"/>
                </a:lnTo>
                <a:lnTo>
                  <a:pt x="7460615" y="1276985"/>
                </a:lnTo>
                <a:lnTo>
                  <a:pt x="7450455" y="1209040"/>
                </a:lnTo>
                <a:lnTo>
                  <a:pt x="7440930" y="1141730"/>
                </a:lnTo>
                <a:lnTo>
                  <a:pt x="7421880" y="1073785"/>
                </a:lnTo>
                <a:lnTo>
                  <a:pt x="7411720" y="996315"/>
                </a:lnTo>
                <a:lnTo>
                  <a:pt x="7411720" y="929005"/>
                </a:lnTo>
                <a:lnTo>
                  <a:pt x="7392670" y="861060"/>
                </a:lnTo>
                <a:lnTo>
                  <a:pt x="7392670" y="793115"/>
                </a:lnTo>
                <a:lnTo>
                  <a:pt x="7353935" y="715645"/>
                </a:lnTo>
                <a:lnTo>
                  <a:pt x="7285990" y="687070"/>
                </a:lnTo>
                <a:lnTo>
                  <a:pt x="7218680" y="657860"/>
                </a:lnTo>
                <a:lnTo>
                  <a:pt x="7150735" y="648335"/>
                </a:lnTo>
                <a:lnTo>
                  <a:pt x="7082790" y="628650"/>
                </a:lnTo>
                <a:lnTo>
                  <a:pt x="7015480" y="609600"/>
                </a:lnTo>
                <a:lnTo>
                  <a:pt x="6947535" y="599440"/>
                </a:lnTo>
                <a:lnTo>
                  <a:pt x="6879590" y="580390"/>
                </a:lnTo>
                <a:lnTo>
                  <a:pt x="6812280" y="532130"/>
                </a:lnTo>
                <a:lnTo>
                  <a:pt x="6870065" y="638175"/>
                </a:lnTo>
                <a:lnTo>
                  <a:pt x="6821805" y="532130"/>
                </a:lnTo>
                <a:lnTo>
                  <a:pt x="6957060" y="5511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任意多边形 100"/>
          <p:cNvSpPr/>
          <p:nvPr/>
        </p:nvSpPr>
        <p:spPr>
          <a:xfrm>
            <a:off x="6047105" y="1861185"/>
            <a:ext cx="3763645" cy="3763645"/>
          </a:xfrm>
          <a:custGeom>
            <a:avLst/>
            <a:gdLst>
              <a:gd name="connisteX0" fmla="*/ 3763645 w 3763645"/>
              <a:gd name="connsiteY0" fmla="*/ 512445 h 3763645"/>
              <a:gd name="connisteX1" fmla="*/ 3715385 w 3763645"/>
              <a:gd name="connsiteY1" fmla="*/ 444500 h 3763645"/>
              <a:gd name="connisteX2" fmla="*/ 3647440 w 3763645"/>
              <a:gd name="connsiteY2" fmla="*/ 386715 h 3763645"/>
              <a:gd name="connisteX3" fmla="*/ 3580130 w 3763645"/>
              <a:gd name="connsiteY3" fmla="*/ 328930 h 3763645"/>
              <a:gd name="connisteX4" fmla="*/ 3521710 w 3763645"/>
              <a:gd name="connsiteY4" fmla="*/ 260985 h 3763645"/>
              <a:gd name="connisteX5" fmla="*/ 3454400 w 3763645"/>
              <a:gd name="connsiteY5" fmla="*/ 203200 h 3763645"/>
              <a:gd name="connisteX6" fmla="*/ 3386455 w 3763645"/>
              <a:gd name="connsiteY6" fmla="*/ 135255 h 3763645"/>
              <a:gd name="connisteX7" fmla="*/ 3318510 w 3763645"/>
              <a:gd name="connsiteY7" fmla="*/ 86995 h 3763645"/>
              <a:gd name="connisteX8" fmla="*/ 3251200 w 3763645"/>
              <a:gd name="connsiteY8" fmla="*/ 57785 h 3763645"/>
              <a:gd name="connisteX9" fmla="*/ 3183255 w 3763645"/>
              <a:gd name="connsiteY9" fmla="*/ 28575 h 3763645"/>
              <a:gd name="connisteX10" fmla="*/ 3115310 w 3763645"/>
              <a:gd name="connsiteY10" fmla="*/ 9525 h 3763645"/>
              <a:gd name="connisteX11" fmla="*/ 3037840 w 3763645"/>
              <a:gd name="connsiteY11" fmla="*/ 0 h 3763645"/>
              <a:gd name="connisteX12" fmla="*/ 2970530 w 3763645"/>
              <a:gd name="connsiteY12" fmla="*/ 0 h 3763645"/>
              <a:gd name="connisteX13" fmla="*/ 2902585 w 3763645"/>
              <a:gd name="connsiteY13" fmla="*/ 0 h 3763645"/>
              <a:gd name="connisteX14" fmla="*/ 2825115 w 3763645"/>
              <a:gd name="connsiteY14" fmla="*/ 0 h 3763645"/>
              <a:gd name="connisteX15" fmla="*/ 2757170 w 3763645"/>
              <a:gd name="connsiteY15" fmla="*/ 0 h 3763645"/>
              <a:gd name="connisteX16" fmla="*/ 2689860 w 3763645"/>
              <a:gd name="connsiteY16" fmla="*/ 0 h 3763645"/>
              <a:gd name="connisteX17" fmla="*/ 2621915 w 3763645"/>
              <a:gd name="connsiteY17" fmla="*/ 0 h 3763645"/>
              <a:gd name="connisteX18" fmla="*/ 2553970 w 3763645"/>
              <a:gd name="connsiteY18" fmla="*/ 0 h 3763645"/>
              <a:gd name="connisteX19" fmla="*/ 2477135 w 3763645"/>
              <a:gd name="connsiteY19" fmla="*/ 0 h 3763645"/>
              <a:gd name="connisteX20" fmla="*/ 2409190 w 3763645"/>
              <a:gd name="connsiteY20" fmla="*/ 0 h 3763645"/>
              <a:gd name="connisteX21" fmla="*/ 2331720 w 3763645"/>
              <a:gd name="connsiteY21" fmla="*/ 0 h 3763645"/>
              <a:gd name="connisteX22" fmla="*/ 2263775 w 3763645"/>
              <a:gd name="connsiteY22" fmla="*/ 0 h 3763645"/>
              <a:gd name="connisteX23" fmla="*/ 2186305 w 3763645"/>
              <a:gd name="connsiteY23" fmla="*/ 0 h 3763645"/>
              <a:gd name="connisteX24" fmla="*/ 2118995 w 3763645"/>
              <a:gd name="connsiteY24" fmla="*/ 0 h 3763645"/>
              <a:gd name="connisteX25" fmla="*/ 2051050 w 3763645"/>
              <a:gd name="connsiteY25" fmla="*/ 0 h 3763645"/>
              <a:gd name="connisteX26" fmla="*/ 1983105 w 3763645"/>
              <a:gd name="connsiteY26" fmla="*/ 0 h 3763645"/>
              <a:gd name="connisteX27" fmla="*/ 1915795 w 3763645"/>
              <a:gd name="connsiteY27" fmla="*/ 0 h 3763645"/>
              <a:gd name="connisteX28" fmla="*/ 1847850 w 3763645"/>
              <a:gd name="connsiteY28" fmla="*/ 0 h 3763645"/>
              <a:gd name="connisteX29" fmla="*/ 1779905 w 3763645"/>
              <a:gd name="connsiteY29" fmla="*/ 0 h 3763645"/>
              <a:gd name="connisteX30" fmla="*/ 1712595 w 3763645"/>
              <a:gd name="connsiteY30" fmla="*/ 19050 h 3763645"/>
              <a:gd name="connisteX31" fmla="*/ 1644650 w 3763645"/>
              <a:gd name="connsiteY31" fmla="*/ 38100 h 3763645"/>
              <a:gd name="connisteX32" fmla="*/ 1576705 w 3763645"/>
              <a:gd name="connsiteY32" fmla="*/ 57785 h 3763645"/>
              <a:gd name="connisteX33" fmla="*/ 1509395 w 3763645"/>
              <a:gd name="connsiteY33" fmla="*/ 86995 h 3763645"/>
              <a:gd name="connisteX34" fmla="*/ 1441450 w 3763645"/>
              <a:gd name="connsiteY34" fmla="*/ 115570 h 3763645"/>
              <a:gd name="connisteX35" fmla="*/ 1373505 w 3763645"/>
              <a:gd name="connsiteY35" fmla="*/ 173990 h 3763645"/>
              <a:gd name="connisteX36" fmla="*/ 1334770 w 3763645"/>
              <a:gd name="connsiteY36" fmla="*/ 241300 h 3763645"/>
              <a:gd name="connisteX37" fmla="*/ 1334770 w 3763645"/>
              <a:gd name="connsiteY37" fmla="*/ 309245 h 3763645"/>
              <a:gd name="connisteX38" fmla="*/ 1325245 w 3763645"/>
              <a:gd name="connsiteY38" fmla="*/ 377190 h 3763645"/>
              <a:gd name="connisteX39" fmla="*/ 1315720 w 3763645"/>
              <a:gd name="connsiteY39" fmla="*/ 444500 h 3763645"/>
              <a:gd name="connisteX40" fmla="*/ 1315720 w 3763645"/>
              <a:gd name="connsiteY40" fmla="*/ 512445 h 3763645"/>
              <a:gd name="connisteX41" fmla="*/ 1315720 w 3763645"/>
              <a:gd name="connsiteY41" fmla="*/ 580390 h 3763645"/>
              <a:gd name="connisteX42" fmla="*/ 1296035 w 3763645"/>
              <a:gd name="connsiteY42" fmla="*/ 647700 h 3763645"/>
              <a:gd name="connisteX43" fmla="*/ 1286510 w 3763645"/>
              <a:gd name="connsiteY43" fmla="*/ 715645 h 3763645"/>
              <a:gd name="connisteX44" fmla="*/ 1276985 w 3763645"/>
              <a:gd name="connsiteY44" fmla="*/ 783590 h 3763645"/>
              <a:gd name="connisteX45" fmla="*/ 1257935 w 3763645"/>
              <a:gd name="connsiteY45" fmla="*/ 850900 h 3763645"/>
              <a:gd name="connisteX46" fmla="*/ 1247775 w 3763645"/>
              <a:gd name="connsiteY46" fmla="*/ 918845 h 3763645"/>
              <a:gd name="connisteX47" fmla="*/ 1228725 w 3763645"/>
              <a:gd name="connsiteY47" fmla="*/ 986790 h 3763645"/>
              <a:gd name="connisteX48" fmla="*/ 1219200 w 3763645"/>
              <a:gd name="connsiteY48" fmla="*/ 1054100 h 3763645"/>
              <a:gd name="connisteX49" fmla="*/ 1199515 w 3763645"/>
              <a:gd name="connsiteY49" fmla="*/ 1122045 h 3763645"/>
              <a:gd name="connisteX50" fmla="*/ 1170305 w 3763645"/>
              <a:gd name="connsiteY50" fmla="*/ 1189990 h 3763645"/>
              <a:gd name="connisteX51" fmla="*/ 1102995 w 3763645"/>
              <a:gd name="connsiteY51" fmla="*/ 1247775 h 3763645"/>
              <a:gd name="connisteX52" fmla="*/ 1035050 w 3763645"/>
              <a:gd name="connsiteY52" fmla="*/ 1267460 h 3763645"/>
              <a:gd name="connisteX53" fmla="*/ 967105 w 3763645"/>
              <a:gd name="connsiteY53" fmla="*/ 1286510 h 3763645"/>
              <a:gd name="connisteX54" fmla="*/ 899795 w 3763645"/>
              <a:gd name="connsiteY54" fmla="*/ 1286510 h 3763645"/>
              <a:gd name="connisteX55" fmla="*/ 831850 w 3763645"/>
              <a:gd name="connsiteY55" fmla="*/ 1306195 h 3763645"/>
              <a:gd name="connisteX56" fmla="*/ 763905 w 3763645"/>
              <a:gd name="connsiteY56" fmla="*/ 1306195 h 3763645"/>
              <a:gd name="connisteX57" fmla="*/ 696595 w 3763645"/>
              <a:gd name="connsiteY57" fmla="*/ 1315720 h 3763645"/>
              <a:gd name="connisteX58" fmla="*/ 619125 w 3763645"/>
              <a:gd name="connsiteY58" fmla="*/ 1344930 h 3763645"/>
              <a:gd name="connisteX59" fmla="*/ 541655 w 3763645"/>
              <a:gd name="connsiteY59" fmla="*/ 1383665 h 3763645"/>
              <a:gd name="connisteX60" fmla="*/ 483235 w 3763645"/>
              <a:gd name="connsiteY60" fmla="*/ 1450975 h 3763645"/>
              <a:gd name="connisteX61" fmla="*/ 445135 w 3763645"/>
              <a:gd name="connsiteY61" fmla="*/ 1518920 h 3763645"/>
              <a:gd name="connisteX62" fmla="*/ 425450 w 3763645"/>
              <a:gd name="connsiteY62" fmla="*/ 1586865 h 3763645"/>
              <a:gd name="connisteX63" fmla="*/ 415925 w 3763645"/>
              <a:gd name="connsiteY63" fmla="*/ 1654175 h 3763645"/>
              <a:gd name="connisteX64" fmla="*/ 415925 w 3763645"/>
              <a:gd name="connsiteY64" fmla="*/ 1722120 h 3763645"/>
              <a:gd name="connisteX65" fmla="*/ 415925 w 3763645"/>
              <a:gd name="connsiteY65" fmla="*/ 1790065 h 3763645"/>
              <a:gd name="connisteX66" fmla="*/ 415925 w 3763645"/>
              <a:gd name="connsiteY66" fmla="*/ 1857375 h 3763645"/>
              <a:gd name="connisteX67" fmla="*/ 406400 w 3763645"/>
              <a:gd name="connsiteY67" fmla="*/ 1925320 h 3763645"/>
              <a:gd name="connisteX68" fmla="*/ 386715 w 3763645"/>
              <a:gd name="connsiteY68" fmla="*/ 1993265 h 3763645"/>
              <a:gd name="connisteX69" fmla="*/ 377190 w 3763645"/>
              <a:gd name="connsiteY69" fmla="*/ 2060575 h 3763645"/>
              <a:gd name="connisteX70" fmla="*/ 357505 w 3763645"/>
              <a:gd name="connsiteY70" fmla="*/ 2138045 h 3763645"/>
              <a:gd name="connisteX71" fmla="*/ 347980 w 3763645"/>
              <a:gd name="connsiteY71" fmla="*/ 2205990 h 3763645"/>
              <a:gd name="connisteX72" fmla="*/ 338455 w 3763645"/>
              <a:gd name="connsiteY72" fmla="*/ 2273300 h 3763645"/>
              <a:gd name="connisteX73" fmla="*/ 328930 w 3763645"/>
              <a:gd name="connsiteY73" fmla="*/ 2341245 h 3763645"/>
              <a:gd name="connisteX74" fmla="*/ 309245 w 3763645"/>
              <a:gd name="connsiteY74" fmla="*/ 2409190 h 3763645"/>
              <a:gd name="connisteX75" fmla="*/ 290195 w 3763645"/>
              <a:gd name="connsiteY75" fmla="*/ 2476500 h 3763645"/>
              <a:gd name="connisteX76" fmla="*/ 280035 w 3763645"/>
              <a:gd name="connsiteY76" fmla="*/ 2544445 h 3763645"/>
              <a:gd name="connisteX77" fmla="*/ 260985 w 3763645"/>
              <a:gd name="connsiteY77" fmla="*/ 2612390 h 3763645"/>
              <a:gd name="connisteX78" fmla="*/ 251460 w 3763645"/>
              <a:gd name="connsiteY78" fmla="*/ 2679700 h 3763645"/>
              <a:gd name="connisteX79" fmla="*/ 241935 w 3763645"/>
              <a:gd name="connsiteY79" fmla="*/ 2747645 h 3763645"/>
              <a:gd name="connisteX80" fmla="*/ 222250 w 3763645"/>
              <a:gd name="connsiteY80" fmla="*/ 2815590 h 3763645"/>
              <a:gd name="connisteX81" fmla="*/ 222250 w 3763645"/>
              <a:gd name="connsiteY81" fmla="*/ 2882900 h 3763645"/>
              <a:gd name="connisteX82" fmla="*/ 212725 w 3763645"/>
              <a:gd name="connsiteY82" fmla="*/ 2950845 h 3763645"/>
              <a:gd name="connisteX83" fmla="*/ 212725 w 3763645"/>
              <a:gd name="connsiteY83" fmla="*/ 3018790 h 3763645"/>
              <a:gd name="connisteX84" fmla="*/ 203200 w 3763645"/>
              <a:gd name="connsiteY84" fmla="*/ 3086100 h 3763645"/>
              <a:gd name="connisteX85" fmla="*/ 193040 w 3763645"/>
              <a:gd name="connsiteY85" fmla="*/ 3154045 h 3763645"/>
              <a:gd name="connisteX86" fmla="*/ 193040 w 3763645"/>
              <a:gd name="connsiteY86" fmla="*/ 3221990 h 3763645"/>
              <a:gd name="connisteX87" fmla="*/ 173990 w 3763645"/>
              <a:gd name="connsiteY87" fmla="*/ 3299460 h 3763645"/>
              <a:gd name="connisteX88" fmla="*/ 173990 w 3763645"/>
              <a:gd name="connsiteY88" fmla="*/ 3366770 h 3763645"/>
              <a:gd name="connisteX89" fmla="*/ 164465 w 3763645"/>
              <a:gd name="connsiteY89" fmla="*/ 3434715 h 3763645"/>
              <a:gd name="connisteX90" fmla="*/ 164465 w 3763645"/>
              <a:gd name="connsiteY90" fmla="*/ 3502660 h 3763645"/>
              <a:gd name="connisteX91" fmla="*/ 135255 w 3763645"/>
              <a:gd name="connsiteY91" fmla="*/ 3569970 h 3763645"/>
              <a:gd name="connisteX92" fmla="*/ 106045 w 3763645"/>
              <a:gd name="connsiteY92" fmla="*/ 3637915 h 3763645"/>
              <a:gd name="connisteX93" fmla="*/ 38735 w 3763645"/>
              <a:gd name="connsiteY93" fmla="*/ 3695700 h 3763645"/>
              <a:gd name="connisteX94" fmla="*/ 0 w 3763645"/>
              <a:gd name="connsiteY94" fmla="*/ 3763645 h 3763645"/>
              <a:gd name="connisteX95" fmla="*/ 0 w 3763645"/>
              <a:gd name="connsiteY95" fmla="*/ 3618865 h 3763645"/>
              <a:gd name="connisteX96" fmla="*/ 9525 w 3763645"/>
              <a:gd name="connsiteY96" fmla="*/ 3734435 h 3763645"/>
              <a:gd name="connisteX97" fmla="*/ 125730 w 3763645"/>
              <a:gd name="connsiteY97" fmla="*/ 3715385 h 3763645"/>
              <a:gd name="connisteX98" fmla="*/ 125730 w 3763645"/>
              <a:gd name="connsiteY98" fmla="*/ 3715385 h 3763645"/>
              <a:gd name="connisteX99" fmla="*/ 115570 w 3763645"/>
              <a:gd name="connsiteY99" fmla="*/ 3715385 h 37636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</a:cxnLst>
            <a:rect l="l" t="t" r="r" b="b"/>
            <a:pathLst>
              <a:path w="3763645" h="3763645">
                <a:moveTo>
                  <a:pt x="3763645" y="512445"/>
                </a:moveTo>
                <a:lnTo>
                  <a:pt x="3715385" y="444500"/>
                </a:lnTo>
                <a:lnTo>
                  <a:pt x="3647440" y="386715"/>
                </a:lnTo>
                <a:lnTo>
                  <a:pt x="3580130" y="328930"/>
                </a:lnTo>
                <a:lnTo>
                  <a:pt x="3521710" y="260985"/>
                </a:lnTo>
                <a:lnTo>
                  <a:pt x="3454400" y="203200"/>
                </a:lnTo>
                <a:lnTo>
                  <a:pt x="3386455" y="135255"/>
                </a:lnTo>
                <a:lnTo>
                  <a:pt x="3318510" y="86995"/>
                </a:lnTo>
                <a:lnTo>
                  <a:pt x="3251200" y="57785"/>
                </a:lnTo>
                <a:lnTo>
                  <a:pt x="3183255" y="28575"/>
                </a:lnTo>
                <a:lnTo>
                  <a:pt x="3115310" y="9525"/>
                </a:lnTo>
                <a:lnTo>
                  <a:pt x="3037840" y="0"/>
                </a:lnTo>
                <a:lnTo>
                  <a:pt x="2970530" y="0"/>
                </a:lnTo>
                <a:lnTo>
                  <a:pt x="2902585" y="0"/>
                </a:lnTo>
                <a:lnTo>
                  <a:pt x="2825115" y="0"/>
                </a:lnTo>
                <a:lnTo>
                  <a:pt x="2757170" y="0"/>
                </a:lnTo>
                <a:lnTo>
                  <a:pt x="2689860" y="0"/>
                </a:lnTo>
                <a:lnTo>
                  <a:pt x="2621915" y="0"/>
                </a:lnTo>
                <a:lnTo>
                  <a:pt x="2553970" y="0"/>
                </a:lnTo>
                <a:lnTo>
                  <a:pt x="2477135" y="0"/>
                </a:lnTo>
                <a:lnTo>
                  <a:pt x="2409190" y="0"/>
                </a:lnTo>
                <a:lnTo>
                  <a:pt x="2331720" y="0"/>
                </a:lnTo>
                <a:lnTo>
                  <a:pt x="2263775" y="0"/>
                </a:lnTo>
                <a:lnTo>
                  <a:pt x="2186305" y="0"/>
                </a:lnTo>
                <a:lnTo>
                  <a:pt x="2118995" y="0"/>
                </a:lnTo>
                <a:lnTo>
                  <a:pt x="2051050" y="0"/>
                </a:lnTo>
                <a:lnTo>
                  <a:pt x="1983105" y="0"/>
                </a:lnTo>
                <a:lnTo>
                  <a:pt x="1915795" y="0"/>
                </a:lnTo>
                <a:lnTo>
                  <a:pt x="1847850" y="0"/>
                </a:lnTo>
                <a:lnTo>
                  <a:pt x="1779905" y="0"/>
                </a:lnTo>
                <a:lnTo>
                  <a:pt x="1712595" y="19050"/>
                </a:lnTo>
                <a:lnTo>
                  <a:pt x="1644650" y="38100"/>
                </a:lnTo>
                <a:lnTo>
                  <a:pt x="1576705" y="57785"/>
                </a:lnTo>
                <a:lnTo>
                  <a:pt x="1509395" y="86995"/>
                </a:lnTo>
                <a:lnTo>
                  <a:pt x="1441450" y="115570"/>
                </a:lnTo>
                <a:lnTo>
                  <a:pt x="1373505" y="173990"/>
                </a:lnTo>
                <a:lnTo>
                  <a:pt x="1334770" y="241300"/>
                </a:lnTo>
                <a:lnTo>
                  <a:pt x="1334770" y="309245"/>
                </a:lnTo>
                <a:lnTo>
                  <a:pt x="1325245" y="377190"/>
                </a:lnTo>
                <a:lnTo>
                  <a:pt x="1315720" y="444500"/>
                </a:lnTo>
                <a:lnTo>
                  <a:pt x="1315720" y="512445"/>
                </a:lnTo>
                <a:lnTo>
                  <a:pt x="1315720" y="580390"/>
                </a:lnTo>
                <a:lnTo>
                  <a:pt x="1296035" y="647700"/>
                </a:lnTo>
                <a:lnTo>
                  <a:pt x="1286510" y="715645"/>
                </a:lnTo>
                <a:lnTo>
                  <a:pt x="1276985" y="783590"/>
                </a:lnTo>
                <a:lnTo>
                  <a:pt x="1257935" y="850900"/>
                </a:lnTo>
                <a:lnTo>
                  <a:pt x="1247775" y="918845"/>
                </a:lnTo>
                <a:lnTo>
                  <a:pt x="1228725" y="986790"/>
                </a:lnTo>
                <a:lnTo>
                  <a:pt x="1219200" y="1054100"/>
                </a:lnTo>
                <a:lnTo>
                  <a:pt x="1199515" y="1122045"/>
                </a:lnTo>
                <a:lnTo>
                  <a:pt x="1170305" y="1189990"/>
                </a:lnTo>
                <a:lnTo>
                  <a:pt x="1102995" y="1247775"/>
                </a:lnTo>
                <a:lnTo>
                  <a:pt x="1035050" y="1267460"/>
                </a:lnTo>
                <a:lnTo>
                  <a:pt x="967105" y="1286510"/>
                </a:lnTo>
                <a:lnTo>
                  <a:pt x="899795" y="1286510"/>
                </a:lnTo>
                <a:lnTo>
                  <a:pt x="831850" y="1306195"/>
                </a:lnTo>
                <a:lnTo>
                  <a:pt x="763905" y="1306195"/>
                </a:lnTo>
                <a:lnTo>
                  <a:pt x="696595" y="1315720"/>
                </a:lnTo>
                <a:lnTo>
                  <a:pt x="619125" y="1344930"/>
                </a:lnTo>
                <a:lnTo>
                  <a:pt x="541655" y="1383665"/>
                </a:lnTo>
                <a:lnTo>
                  <a:pt x="483235" y="1450975"/>
                </a:lnTo>
                <a:lnTo>
                  <a:pt x="445135" y="1518920"/>
                </a:lnTo>
                <a:lnTo>
                  <a:pt x="425450" y="1586865"/>
                </a:lnTo>
                <a:lnTo>
                  <a:pt x="415925" y="1654175"/>
                </a:lnTo>
                <a:lnTo>
                  <a:pt x="415925" y="1722120"/>
                </a:lnTo>
                <a:lnTo>
                  <a:pt x="415925" y="1790065"/>
                </a:lnTo>
                <a:lnTo>
                  <a:pt x="415925" y="1857375"/>
                </a:lnTo>
                <a:lnTo>
                  <a:pt x="406400" y="1925320"/>
                </a:lnTo>
                <a:lnTo>
                  <a:pt x="386715" y="1993265"/>
                </a:lnTo>
                <a:lnTo>
                  <a:pt x="377190" y="2060575"/>
                </a:lnTo>
                <a:lnTo>
                  <a:pt x="357505" y="2138045"/>
                </a:lnTo>
                <a:lnTo>
                  <a:pt x="347980" y="2205990"/>
                </a:lnTo>
                <a:lnTo>
                  <a:pt x="338455" y="2273300"/>
                </a:lnTo>
                <a:lnTo>
                  <a:pt x="328930" y="2341245"/>
                </a:lnTo>
                <a:lnTo>
                  <a:pt x="309245" y="2409190"/>
                </a:lnTo>
                <a:lnTo>
                  <a:pt x="290195" y="2476500"/>
                </a:lnTo>
                <a:lnTo>
                  <a:pt x="280035" y="2544445"/>
                </a:lnTo>
                <a:lnTo>
                  <a:pt x="260985" y="2612390"/>
                </a:lnTo>
                <a:lnTo>
                  <a:pt x="251460" y="2679700"/>
                </a:lnTo>
                <a:lnTo>
                  <a:pt x="241935" y="2747645"/>
                </a:lnTo>
                <a:lnTo>
                  <a:pt x="222250" y="2815590"/>
                </a:lnTo>
                <a:lnTo>
                  <a:pt x="222250" y="2882900"/>
                </a:lnTo>
                <a:lnTo>
                  <a:pt x="212725" y="2950845"/>
                </a:lnTo>
                <a:lnTo>
                  <a:pt x="212725" y="3018790"/>
                </a:lnTo>
                <a:lnTo>
                  <a:pt x="203200" y="3086100"/>
                </a:lnTo>
                <a:lnTo>
                  <a:pt x="193040" y="3154045"/>
                </a:lnTo>
                <a:lnTo>
                  <a:pt x="193040" y="3221990"/>
                </a:lnTo>
                <a:lnTo>
                  <a:pt x="173990" y="3299460"/>
                </a:lnTo>
                <a:lnTo>
                  <a:pt x="173990" y="3366770"/>
                </a:lnTo>
                <a:lnTo>
                  <a:pt x="164465" y="3434715"/>
                </a:lnTo>
                <a:lnTo>
                  <a:pt x="164465" y="3502660"/>
                </a:lnTo>
                <a:lnTo>
                  <a:pt x="135255" y="3569970"/>
                </a:lnTo>
                <a:lnTo>
                  <a:pt x="106045" y="3637915"/>
                </a:lnTo>
                <a:lnTo>
                  <a:pt x="38735" y="3695700"/>
                </a:lnTo>
                <a:lnTo>
                  <a:pt x="0" y="3763645"/>
                </a:lnTo>
                <a:lnTo>
                  <a:pt x="0" y="3618865"/>
                </a:lnTo>
                <a:lnTo>
                  <a:pt x="9525" y="3734435"/>
                </a:lnTo>
                <a:lnTo>
                  <a:pt x="125730" y="3715385"/>
                </a:lnTo>
                <a:lnTo>
                  <a:pt x="115570" y="371538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580390" y="52006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三相交流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59" grpId="0" bldLvl="0" animBg="1"/>
      <p:bldP spid="25" grpId="1" bldLvl="0" animBg="1"/>
      <p:bldP spid="59" grpId="1" bldLvl="0" animBg="1"/>
      <p:bldP spid="67" grpId="0" bldLvl="0" animBg="1"/>
      <p:bldP spid="71" grpId="0" bldLvl="0" animBg="1"/>
      <p:bldP spid="67" grpId="1" bldLvl="0" animBg="1"/>
      <p:bldP spid="71" grpId="1" bldLvl="0" animBg="1"/>
      <p:bldP spid="72" grpId="0" bldLvl="0" animBg="1"/>
      <p:bldP spid="10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868805" y="1397635"/>
            <a:ext cx="5125720" cy="472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4" name="文本框 13"/>
          <p:cNvSpPr txBox="1"/>
          <p:nvPr/>
        </p:nvSpPr>
        <p:spPr>
          <a:xfrm>
            <a:off x="7911468" y="630343"/>
            <a:ext cx="3923679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1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旋转磁场的产生</a:t>
            </a:r>
            <a:endParaRPr lang="zh-CN" altLang="en-US" sz="321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492148" y="2142287"/>
            <a:ext cx="383518" cy="900358"/>
            <a:chOff x="7918" y="3132"/>
            <a:chExt cx="676" cy="1587"/>
          </a:xfrm>
        </p:grpSpPr>
        <p:sp>
          <p:nvSpPr>
            <p:cNvPr id="26" name="矩形 25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4455271" y="4325387"/>
            <a:ext cx="383518" cy="900358"/>
            <a:chOff x="7853" y="6980"/>
            <a:chExt cx="676" cy="1587"/>
          </a:xfrm>
        </p:grpSpPr>
        <p:sp>
          <p:nvSpPr>
            <p:cNvPr id="29" name="矩形 2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6038132" y="2142287"/>
            <a:ext cx="383518" cy="900358"/>
            <a:chOff x="10643" y="3132"/>
            <a:chExt cx="676" cy="1587"/>
          </a:xfrm>
        </p:grpSpPr>
        <p:sp>
          <p:nvSpPr>
            <p:cNvPr id="32" name="矩形 31"/>
            <p:cNvSpPr/>
            <p:nvPr/>
          </p:nvSpPr>
          <p:spPr>
            <a:xfrm>
              <a:off x="10643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0857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0857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001255" y="4325387"/>
            <a:ext cx="383518" cy="900358"/>
            <a:chOff x="10578" y="6980"/>
            <a:chExt cx="676" cy="1587"/>
          </a:xfrm>
        </p:grpSpPr>
        <p:sp>
          <p:nvSpPr>
            <p:cNvPr id="35" name="矩形 34"/>
            <p:cNvSpPr/>
            <p:nvPr/>
          </p:nvSpPr>
          <p:spPr>
            <a:xfrm>
              <a:off x="10578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0792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10792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flipV="1">
            <a:off x="4875665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21650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84773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38789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13258" y="1691824"/>
            <a:ext cx="5468529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13258" y="5676209"/>
            <a:ext cx="5408392" cy="453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875665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84773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00956" y="3300215"/>
            <a:ext cx="1091550" cy="170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05763" y="3557785"/>
            <a:ext cx="565064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1007745" y="1691640"/>
            <a:ext cx="5715" cy="160845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1013258" y="3557785"/>
            <a:ext cx="567" cy="212296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69455" y="3168027"/>
            <a:ext cx="948582" cy="3404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232667" y="3557785"/>
            <a:ext cx="4278830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5178054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90087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05256" y="4119445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78054" y="4201141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9150" y="2167817"/>
            <a:ext cx="383518" cy="900358"/>
            <a:chOff x="7918" y="3132"/>
            <a:chExt cx="676" cy="1587"/>
          </a:xfrm>
        </p:grpSpPr>
        <p:sp>
          <p:nvSpPr>
            <p:cNvPr id="3" name="矩形 2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812273" y="4350917"/>
            <a:ext cx="383518" cy="900358"/>
            <a:chOff x="7853" y="6980"/>
            <a:chExt cx="676" cy="1587"/>
          </a:xfrm>
        </p:grpSpPr>
        <p:sp>
          <p:nvSpPr>
            <p:cNvPr id="9" name="矩形 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V="1">
            <a:off x="3232667" y="171735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95790" y="525127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232667" y="304264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947089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47089" y="4169938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000748" y="1828552"/>
            <a:ext cx="1188564" cy="830576"/>
            <a:chOff x="8931" y="2565"/>
            <a:chExt cx="2095" cy="1464"/>
          </a:xfrm>
        </p:grpSpPr>
        <p:sp>
          <p:nvSpPr>
            <p:cNvPr id="61" name="椭圆 6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2" name="椭圆 6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8" name="椭圆 67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70" name="组合 69"/>
          <p:cNvGrpSpPr/>
          <p:nvPr/>
        </p:nvGrpSpPr>
        <p:grpSpPr>
          <a:xfrm rot="8100000">
            <a:off x="10542761" y="3907830"/>
            <a:ext cx="1188564" cy="830576"/>
            <a:chOff x="8931" y="2565"/>
            <a:chExt cx="2095" cy="1464"/>
          </a:xfrm>
        </p:grpSpPr>
        <p:sp>
          <p:nvSpPr>
            <p:cNvPr id="73" name="椭圆 7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5" name="椭圆 74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6" name="椭圆 75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8" name="椭圆 77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80" name="组合 79"/>
          <p:cNvGrpSpPr/>
          <p:nvPr/>
        </p:nvGrpSpPr>
        <p:grpSpPr>
          <a:xfrm rot="2400000">
            <a:off x="7808780" y="4114339"/>
            <a:ext cx="1188564" cy="830576"/>
            <a:chOff x="8931" y="2565"/>
            <a:chExt cx="2095" cy="1464"/>
          </a:xfrm>
        </p:grpSpPr>
        <p:sp>
          <p:nvSpPr>
            <p:cNvPr id="81" name="椭圆 8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2" name="椭圆 8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3" name="椭圆 8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4" name="椭圆 8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5" name="椭圆 8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6" name="椭圆 8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7" name="椭圆 86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cxnSp>
        <p:nvCxnSpPr>
          <p:cNvPr id="88" name="直接连接符 87"/>
          <p:cNvCxnSpPr/>
          <p:nvPr/>
        </p:nvCxnSpPr>
        <p:spPr>
          <a:xfrm flipV="1">
            <a:off x="7318037" y="1820609"/>
            <a:ext cx="0" cy="1350821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7299882" y="1828552"/>
            <a:ext cx="2316423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7257415" y="5699760"/>
            <a:ext cx="4178935" cy="1206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11408252" y="4609585"/>
            <a:ext cx="9077" cy="109211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7253928" y="4072356"/>
            <a:ext cx="0" cy="167250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875665" y="4047394"/>
            <a:ext cx="2378263" cy="249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7511497" y="4843930"/>
            <a:ext cx="64335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7511497" y="3557785"/>
            <a:ext cx="0" cy="12861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86" idx="7"/>
            <a:endCxn id="79" idx="6"/>
          </p:cNvCxnSpPr>
          <p:nvPr/>
        </p:nvCxnSpPr>
        <p:spPr>
          <a:xfrm flipV="1">
            <a:off x="8860617" y="4585793"/>
            <a:ext cx="1698597" cy="1985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084923" y="2528074"/>
            <a:ext cx="44989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10534818" y="2528074"/>
            <a:ext cx="18155" cy="2035026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9060886" y="1951096"/>
            <a:ext cx="1139773" cy="3183876"/>
            <a:chOff x="10124" y="998"/>
            <a:chExt cx="2096" cy="8640"/>
          </a:xfrm>
        </p:grpSpPr>
        <p:sp>
          <p:nvSpPr>
            <p:cNvPr id="15" name="立方体 14"/>
            <p:cNvSpPr/>
            <p:nvPr/>
          </p:nvSpPr>
          <p:spPr>
            <a:xfrm>
              <a:off x="10212" y="8198"/>
              <a:ext cx="2009" cy="144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575" u="sng"/>
                <a:t>S</a:t>
              </a:r>
              <a:endParaRPr lang="en-US" altLang="zh-CN" sz="3575" u="sng"/>
            </a:p>
          </p:txBody>
        </p:sp>
        <p:sp>
          <p:nvSpPr>
            <p:cNvPr id="17" name="立方体 16"/>
            <p:cNvSpPr/>
            <p:nvPr/>
          </p:nvSpPr>
          <p:spPr>
            <a:xfrm>
              <a:off x="10124" y="998"/>
              <a:ext cx="2009" cy="1398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575"/>
                <a:t>N</a:t>
              </a:r>
              <a:endParaRPr lang="en-US" altLang="zh-CN" sz="3575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358640" y="825500"/>
            <a:ext cx="1642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rgbClr val="FF0000"/>
                </a:solidFill>
              </a:rPr>
              <a:t>逆变器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80390" y="52006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旋转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磁场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888086" y="1160233"/>
            <a:ext cx="5125859" cy="509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4" name="文本框 13"/>
          <p:cNvSpPr txBox="1"/>
          <p:nvPr/>
        </p:nvSpPr>
        <p:spPr>
          <a:xfrm>
            <a:off x="7911468" y="630343"/>
            <a:ext cx="3923679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1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三相交流同步电机</a:t>
            </a:r>
            <a:endParaRPr lang="zh-CN" altLang="en-US" sz="321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492148" y="2142287"/>
            <a:ext cx="383518" cy="900358"/>
            <a:chOff x="7918" y="3132"/>
            <a:chExt cx="676" cy="1587"/>
          </a:xfrm>
        </p:grpSpPr>
        <p:sp>
          <p:nvSpPr>
            <p:cNvPr id="26" name="矩形 25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4455271" y="4325387"/>
            <a:ext cx="383518" cy="900358"/>
            <a:chOff x="7853" y="6980"/>
            <a:chExt cx="676" cy="1587"/>
          </a:xfrm>
        </p:grpSpPr>
        <p:sp>
          <p:nvSpPr>
            <p:cNvPr id="29" name="矩形 2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6038132" y="2142287"/>
            <a:ext cx="383518" cy="900358"/>
            <a:chOff x="10643" y="3132"/>
            <a:chExt cx="676" cy="1587"/>
          </a:xfrm>
        </p:grpSpPr>
        <p:sp>
          <p:nvSpPr>
            <p:cNvPr id="32" name="矩形 31"/>
            <p:cNvSpPr/>
            <p:nvPr/>
          </p:nvSpPr>
          <p:spPr>
            <a:xfrm>
              <a:off x="10643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0857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0857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001255" y="4325387"/>
            <a:ext cx="383518" cy="900358"/>
            <a:chOff x="10578" y="6980"/>
            <a:chExt cx="676" cy="1587"/>
          </a:xfrm>
        </p:grpSpPr>
        <p:sp>
          <p:nvSpPr>
            <p:cNvPr id="35" name="矩形 34"/>
            <p:cNvSpPr/>
            <p:nvPr/>
          </p:nvSpPr>
          <p:spPr>
            <a:xfrm>
              <a:off x="10578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0792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10792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flipV="1">
            <a:off x="4875665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21650" y="169182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84773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4838789" y="522574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13258" y="1691824"/>
            <a:ext cx="5468529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13258" y="5676209"/>
            <a:ext cx="5408392" cy="453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875665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84773" y="301711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00956" y="3300215"/>
            <a:ext cx="1091550" cy="170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705763" y="3557785"/>
            <a:ext cx="565064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1013460" y="1691640"/>
            <a:ext cx="1905" cy="15919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1013258" y="3557785"/>
            <a:ext cx="567" cy="2122962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369455" y="3168027"/>
            <a:ext cx="948582" cy="3404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232667" y="3557785"/>
            <a:ext cx="4278830" cy="794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5178054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90087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05256" y="4119445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78054" y="4201141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487420" y="657860"/>
            <a:ext cx="2331085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电机控制</a:t>
            </a:r>
            <a:r>
              <a:rPr lang="zh-CN" altLang="en-US" sz="286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器</a:t>
            </a:r>
            <a:endParaRPr lang="zh-CN" altLang="en-US" sz="2860" b="1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9150" y="2167817"/>
            <a:ext cx="383518" cy="900358"/>
            <a:chOff x="7918" y="3132"/>
            <a:chExt cx="676" cy="1587"/>
          </a:xfrm>
        </p:grpSpPr>
        <p:sp>
          <p:nvSpPr>
            <p:cNvPr id="3" name="矩形 2"/>
            <p:cNvSpPr/>
            <p:nvPr/>
          </p:nvSpPr>
          <p:spPr>
            <a:xfrm>
              <a:off x="7918" y="3253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8132" y="3132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8132" y="4221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812273" y="4350917"/>
            <a:ext cx="383518" cy="900358"/>
            <a:chOff x="7853" y="6980"/>
            <a:chExt cx="676" cy="1587"/>
          </a:xfrm>
        </p:grpSpPr>
        <p:sp>
          <p:nvSpPr>
            <p:cNvPr id="9" name="矩形 8"/>
            <p:cNvSpPr/>
            <p:nvPr/>
          </p:nvSpPr>
          <p:spPr>
            <a:xfrm>
              <a:off x="7853" y="7101"/>
              <a:ext cx="205" cy="1421"/>
            </a:xfrm>
            <a:prstGeom prst="rect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8067" y="6980"/>
              <a:ext cx="462" cy="419"/>
            </a:xfrm>
            <a:prstGeom prst="line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8067" y="8069"/>
              <a:ext cx="462" cy="498"/>
            </a:xfrm>
            <a:prstGeom prst="straightConnector1">
              <a:avLst/>
            </a:prstGeom>
            <a:solidFill>
              <a:schemeClr val="tx1"/>
            </a:solidFill>
            <a:ln w="53975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 flipV="1">
            <a:off x="3232667" y="1717354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195790" y="5251276"/>
            <a:ext cx="0" cy="4504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232667" y="3042646"/>
            <a:ext cx="0" cy="1376919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947089" y="2000454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47089" y="4169938"/>
            <a:ext cx="981487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6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IGBT</a:t>
            </a:r>
            <a:r>
              <a:rPr lang="en-US" sz="286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86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000748" y="1828552"/>
            <a:ext cx="1188564" cy="830576"/>
            <a:chOff x="8931" y="2565"/>
            <a:chExt cx="2095" cy="1464"/>
          </a:xfrm>
        </p:grpSpPr>
        <p:sp>
          <p:nvSpPr>
            <p:cNvPr id="61" name="椭圆 6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2" name="椭圆 6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3" name="椭圆 6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4" name="椭圆 6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68" name="椭圆 67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70" name="组合 69"/>
          <p:cNvGrpSpPr/>
          <p:nvPr/>
        </p:nvGrpSpPr>
        <p:grpSpPr>
          <a:xfrm rot="8100000">
            <a:off x="10542761" y="3907830"/>
            <a:ext cx="1188564" cy="830576"/>
            <a:chOff x="8931" y="2565"/>
            <a:chExt cx="2095" cy="1464"/>
          </a:xfrm>
        </p:grpSpPr>
        <p:sp>
          <p:nvSpPr>
            <p:cNvPr id="73" name="椭圆 72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5" name="椭圆 74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6" name="椭圆 75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8" name="椭圆 77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grpSp>
        <p:nvGrpSpPr>
          <p:cNvPr id="80" name="组合 79"/>
          <p:cNvGrpSpPr/>
          <p:nvPr/>
        </p:nvGrpSpPr>
        <p:grpSpPr>
          <a:xfrm rot="2400000">
            <a:off x="7808780" y="4114339"/>
            <a:ext cx="1188564" cy="830576"/>
            <a:chOff x="8931" y="2565"/>
            <a:chExt cx="2095" cy="1464"/>
          </a:xfrm>
        </p:grpSpPr>
        <p:sp>
          <p:nvSpPr>
            <p:cNvPr id="81" name="椭圆 80"/>
            <p:cNvSpPr/>
            <p:nvPr/>
          </p:nvSpPr>
          <p:spPr>
            <a:xfrm>
              <a:off x="8974" y="2678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2" name="椭圆 81"/>
            <p:cNvSpPr/>
            <p:nvPr/>
          </p:nvSpPr>
          <p:spPr>
            <a:xfrm>
              <a:off x="8974" y="2565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3" name="椭圆 82"/>
            <p:cNvSpPr/>
            <p:nvPr/>
          </p:nvSpPr>
          <p:spPr>
            <a:xfrm>
              <a:off x="8931" y="2894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4" name="椭圆 83"/>
            <p:cNvSpPr/>
            <p:nvPr/>
          </p:nvSpPr>
          <p:spPr>
            <a:xfrm>
              <a:off x="8931" y="3067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5" name="椭圆 84"/>
            <p:cNvSpPr/>
            <p:nvPr/>
          </p:nvSpPr>
          <p:spPr>
            <a:xfrm>
              <a:off x="8931" y="3246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6" name="椭圆 85"/>
            <p:cNvSpPr/>
            <p:nvPr/>
          </p:nvSpPr>
          <p:spPr>
            <a:xfrm>
              <a:off x="8931" y="2781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  <p:sp>
          <p:nvSpPr>
            <p:cNvPr id="87" name="椭圆 86"/>
            <p:cNvSpPr/>
            <p:nvPr/>
          </p:nvSpPr>
          <p:spPr>
            <a:xfrm>
              <a:off x="8974" y="3349"/>
              <a:ext cx="2052" cy="68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10"/>
            </a:p>
          </p:txBody>
        </p:sp>
      </p:grpSp>
      <p:cxnSp>
        <p:nvCxnSpPr>
          <p:cNvPr id="88" name="直接连接符 87"/>
          <p:cNvCxnSpPr/>
          <p:nvPr/>
        </p:nvCxnSpPr>
        <p:spPr>
          <a:xfrm flipV="1">
            <a:off x="7318037" y="1820609"/>
            <a:ext cx="0" cy="1350821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7299882" y="1847602"/>
            <a:ext cx="2316423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7275830" y="5680710"/>
            <a:ext cx="4160520" cy="254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11398092" y="4588630"/>
            <a:ext cx="9077" cy="1092117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7253928" y="4043781"/>
            <a:ext cx="0" cy="167250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875665" y="4047394"/>
            <a:ext cx="2378263" cy="24963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7511415" y="4815205"/>
            <a:ext cx="625475" cy="698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7511497" y="3557785"/>
            <a:ext cx="0" cy="1286145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endCxn id="79" idx="6"/>
          </p:cNvCxnSpPr>
          <p:nvPr/>
        </p:nvCxnSpPr>
        <p:spPr>
          <a:xfrm flipV="1">
            <a:off x="8862695" y="4585970"/>
            <a:ext cx="1696720" cy="381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084923" y="2566174"/>
            <a:ext cx="449896" cy="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10522585" y="2550795"/>
            <a:ext cx="1905" cy="2023110"/>
          </a:xfrm>
          <a:prstGeom prst="line">
            <a:avLst/>
          </a:prstGeom>
          <a:solidFill>
            <a:schemeClr val="tx1"/>
          </a:solidFill>
          <a:ln w="539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rot="420000">
            <a:off x="9060886" y="1951096"/>
            <a:ext cx="1139773" cy="3183876"/>
            <a:chOff x="10124" y="998"/>
            <a:chExt cx="2096" cy="8640"/>
          </a:xfrm>
        </p:grpSpPr>
        <p:sp>
          <p:nvSpPr>
            <p:cNvPr id="15" name="立方体 14"/>
            <p:cNvSpPr/>
            <p:nvPr/>
          </p:nvSpPr>
          <p:spPr>
            <a:xfrm>
              <a:off x="10212" y="8198"/>
              <a:ext cx="2009" cy="144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575" u="sng"/>
                <a:t>S</a:t>
              </a:r>
              <a:endParaRPr lang="en-US" altLang="zh-CN" sz="3575" u="sng"/>
            </a:p>
          </p:txBody>
        </p:sp>
        <p:sp>
          <p:nvSpPr>
            <p:cNvPr id="17" name="立方体 16"/>
            <p:cNvSpPr/>
            <p:nvPr/>
          </p:nvSpPr>
          <p:spPr>
            <a:xfrm>
              <a:off x="10124" y="998"/>
              <a:ext cx="2009" cy="1398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575"/>
                <a:t>N</a:t>
              </a:r>
              <a:endParaRPr lang="en-US" altLang="zh-CN" sz="3575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356466" y="2979672"/>
            <a:ext cx="596268" cy="1126725"/>
            <a:chOff x="1990" y="2579"/>
            <a:chExt cx="928" cy="1756"/>
          </a:xfrm>
        </p:grpSpPr>
        <p:sp>
          <p:nvSpPr>
            <p:cNvPr id="21" name="立方体 20"/>
            <p:cNvSpPr/>
            <p:nvPr/>
          </p:nvSpPr>
          <p:spPr>
            <a:xfrm>
              <a:off x="1990" y="3363"/>
              <a:ext cx="929" cy="973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N</a:t>
              </a:r>
              <a:endParaRPr lang="en-US" altLang="zh-CN" sz="3215"/>
            </a:p>
          </p:txBody>
        </p:sp>
        <p:sp>
          <p:nvSpPr>
            <p:cNvPr id="22" name="立方体 21"/>
            <p:cNvSpPr/>
            <p:nvPr/>
          </p:nvSpPr>
          <p:spPr>
            <a:xfrm>
              <a:off x="1990" y="2579"/>
              <a:ext cx="929" cy="1002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15"/>
                <a:t>S</a:t>
              </a:r>
              <a:endParaRPr lang="en-US" altLang="zh-CN" sz="3215"/>
            </a:p>
          </p:txBody>
        </p:sp>
      </p:grpSp>
      <p:cxnSp>
        <p:nvCxnSpPr>
          <p:cNvPr id="25" name="直接连接符 24"/>
          <p:cNvCxnSpPr>
            <a:stCxn id="22" idx="3"/>
          </p:cNvCxnSpPr>
          <p:nvPr/>
        </p:nvCxnSpPr>
        <p:spPr>
          <a:xfrm flipH="1">
            <a:off x="8991104" y="3622461"/>
            <a:ext cx="589460" cy="2379965"/>
          </a:xfrm>
          <a:prstGeom prst="lin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8761901" y="5913354"/>
            <a:ext cx="449896" cy="257569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69" name="矩形 68"/>
          <p:cNvSpPr/>
          <p:nvPr/>
        </p:nvSpPr>
        <p:spPr>
          <a:xfrm>
            <a:off x="8498091" y="5809532"/>
            <a:ext cx="171335" cy="4810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72" name="直接连接符 71"/>
          <p:cNvCxnSpPr/>
          <p:nvPr/>
        </p:nvCxnSpPr>
        <p:spPr>
          <a:xfrm>
            <a:off x="6996358" y="6066534"/>
            <a:ext cx="1480173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/>
        </p:nvSpPr>
        <p:spPr>
          <a:xfrm>
            <a:off x="9270867" y="5839230"/>
            <a:ext cx="2165513" cy="422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旋变传感器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7231802" y="3017116"/>
            <a:ext cx="68080" cy="376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sp>
        <p:nvSpPr>
          <p:cNvPr id="102" name="椭圆 101"/>
          <p:cNvSpPr/>
          <p:nvPr/>
        </p:nvSpPr>
        <p:spPr>
          <a:xfrm>
            <a:off x="7318037" y="3482897"/>
            <a:ext cx="79427" cy="3625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10"/>
          </a:p>
        </p:txBody>
      </p:sp>
      <p:cxnSp>
        <p:nvCxnSpPr>
          <p:cNvPr id="103" name="直接连接符 102"/>
          <p:cNvCxnSpPr/>
          <p:nvPr/>
        </p:nvCxnSpPr>
        <p:spPr>
          <a:xfrm>
            <a:off x="6996358" y="3750678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6941894" y="3307591"/>
            <a:ext cx="321678" cy="0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7404839" y="2774297"/>
            <a:ext cx="85724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145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电流传感器</a:t>
            </a:r>
            <a:endParaRPr lang="zh-CN" altLang="en-US" sz="2145" b="0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846695" y="11887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挡位信号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7013575" y="1367155"/>
            <a:ext cx="871855" cy="5715"/>
          </a:xfrm>
          <a:prstGeom prst="line">
            <a:avLst/>
          </a:prstGeom>
          <a:solidFill>
            <a:schemeClr val="tx1"/>
          </a:solidFill>
          <a:ln w="53975">
            <a:solidFill>
              <a:srgbClr val="FF0000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80390" y="52006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同步电机</a:t>
            </a:r>
            <a:r>
              <a:rPr 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控制</a:t>
            </a:r>
            <a:endParaRPr lang="zh-CN" sz="24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69" grpId="0" bldLvl="0" animBg="1"/>
      <p:bldP spid="99" grpId="0"/>
      <p:bldP spid="67" grpId="1" bldLvl="0" animBg="1"/>
      <p:bldP spid="69" grpId="1" bldLvl="0" animBg="1"/>
      <p:bldP spid="69" grpId="2" bldLvl="0" animBg="1"/>
      <p:bldP spid="101" grpId="0" bldLvl="0" animBg="1"/>
      <p:bldP spid="102" grpId="0" bldLvl="0" animBg="1"/>
      <p:bldP spid="105" grpId="0"/>
      <p:bldP spid="101" grpId="1" bldLvl="0" animBg="1"/>
      <p:bldP spid="102" grpId="1" bldLvl="0" animBg="1"/>
      <p:bldP spid="71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318,&quot;width&quot;:7637}"/>
</p:tagLst>
</file>

<file path=ppt/tags/tag2.xml><?xml version="1.0" encoding="utf-8"?>
<p:tagLst xmlns:p="http://schemas.openxmlformats.org/presentationml/2006/main">
  <p:tag name="KSO_WM_UNIT_PLACING_PICTURE_USER_VIEWPORT" val="{&quot;height&quot;:7020,&quot;width&quot;:5475}"/>
</p:tagLst>
</file>

<file path=ppt/tags/tag3.xml><?xml version="1.0" encoding="utf-8"?>
<p:tagLst xmlns:p="http://schemas.openxmlformats.org/presentationml/2006/main">
  <p:tag name="KSO_WPP_MARK_KEY" val="98b4ed5b-d916-4e9b-944d-075ed6d875e9"/>
  <p:tag name="COMMONDATA" val="eyJoZGlkIjoiMmM5ZGFmYTY3ZDJiM2I1YmRkOTJjNzRmMjVjYTMwZD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WPS 演示</Application>
  <PresentationFormat>宽屏</PresentationFormat>
  <Paragraphs>217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Calibri</vt:lpstr>
      <vt:lpstr>Times New Roman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梦晨</cp:lastModifiedBy>
  <cp:revision>143</cp:revision>
  <dcterms:created xsi:type="dcterms:W3CDTF">2020-10-23T05:41:00Z</dcterms:created>
  <dcterms:modified xsi:type="dcterms:W3CDTF">2022-12-13T03:52:18Z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1E0843B3A3DC4BCF9C3DC222727A1FC8</vt:lpwstr>
  </property>
</Properties>
</file>