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89" r:id="rId3"/>
    <p:sldId id="477" r:id="rId4"/>
    <p:sldId id="490" r:id="rId5"/>
    <p:sldId id="491" r:id="rId6"/>
    <p:sldId id="492" r:id="rId7"/>
    <p:sldId id="444" r:id="rId8"/>
    <p:sldId id="60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14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1176655"/>
            <a:ext cx="6331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</a:rPr>
              <a:t>汽车空调系统简介（二</a:t>
            </a:r>
            <a:r>
              <a:rPr lang="zh-CN" altLang="en-US" sz="4400">
                <a:solidFill>
                  <a:schemeClr val="tx1"/>
                </a:solidFill>
              </a:rPr>
              <a:t>）</a:t>
            </a:r>
            <a:endParaRPr lang="zh-CN" altLang="en-US" sz="44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7575" y="3539490"/>
            <a:ext cx="4265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</a:rPr>
              <a:t>讲师：王际军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2415" y="47371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汽车空调系统简介（二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161925" y="118364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、空调系统的组成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23850" y="154178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、通风系统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55335" y="1551940"/>
            <a:ext cx="429768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人在流动的空气中比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静止的空气中舒服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0070" y="1973580"/>
            <a:ext cx="390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自然通风（动压通风）：行驶风压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520" y="1797685"/>
            <a:ext cx="5733415" cy="2847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1354455"/>
            <a:ext cx="4149090" cy="4149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0535" y="2379980"/>
            <a:ext cx="22174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  强制通风  ：鼓风机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0070" y="318135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通风位置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0070" y="274828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内外循环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410" y="1758950"/>
            <a:ext cx="5470525" cy="33394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410" y="1903095"/>
            <a:ext cx="5591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4" grpId="0"/>
      <p:bldP spid="7" grpId="2"/>
      <p:bldP spid="13" grpId="0"/>
      <p:bldP spid="14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2415" y="47371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汽车空调系统简介（二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161925" y="118364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、空调系统的组成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1925" y="154178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、通风系统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1925" y="189992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、采暖系统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10" y="1726565"/>
            <a:ext cx="6021705" cy="254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9270" y="2268220"/>
            <a:ext cx="1711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发动机热量</a:t>
            </a:r>
            <a:r>
              <a:rPr lang="zh-CN" altLang="en-US"/>
              <a:t>   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685" y="1423035"/>
            <a:ext cx="6021705" cy="3365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4660" y="2636520"/>
            <a:ext cx="1148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 除霜除雾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2415" y="47371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汽车空调系统简介（二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161925" y="118364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、空调系统的组成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1925" y="154178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、通风系统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1925" y="189992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、采暖系统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1925" y="225806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/>
              <a:t>制冷系统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915" y="345440"/>
            <a:ext cx="5379085" cy="2790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3136265"/>
            <a:ext cx="5379720" cy="308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2415" y="47371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汽车空调系统简介（二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161925" y="118364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、空调系统的组成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1925" y="154178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、通风系统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1925" y="189992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、采暖系统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1925" y="225806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/>
              <a:t>制冷系统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1925" y="26162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、空气净化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865" y="464185"/>
            <a:ext cx="2686050" cy="2829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15" y="473710"/>
            <a:ext cx="3765550" cy="28174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25" y="3303270"/>
            <a:ext cx="5552440" cy="2727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815" y="845820"/>
            <a:ext cx="575310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86740" y="47371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汽车空调简介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123825" y="298450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</a:t>
            </a:r>
            <a:r>
              <a:rPr lang="zh-CN" altLang="en-US"/>
              <a:t>、空调系统面板操作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52095" y="33528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、手动空调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1925" y="118364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、空调系统的组成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3850" y="154178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、通风系统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23850" y="189992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、采暖系统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23850" y="225806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/>
              <a:t>制冷系统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23850" y="26162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、空气净化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3435" y="1483995"/>
            <a:ext cx="73152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86740" y="47371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汽车空调简介</a:t>
            </a:r>
            <a:endParaRPr lang="zh-CN" altLang="en-US" sz="2800"/>
          </a:p>
        </p:txBody>
      </p:sp>
      <p:sp>
        <p:nvSpPr>
          <p:cNvPr id="22" name="文本框 21"/>
          <p:cNvSpPr txBox="1"/>
          <p:nvPr/>
        </p:nvSpPr>
        <p:spPr>
          <a:xfrm>
            <a:off x="161925" y="38100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、自</a:t>
            </a:r>
            <a:r>
              <a:rPr lang="zh-CN" altLang="en-US"/>
              <a:t>动空调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113" t="812" r="113" b="-812"/>
          <a:stretch>
            <a:fillRect/>
          </a:stretch>
        </p:blipFill>
        <p:spPr>
          <a:xfrm>
            <a:off x="5789295" y="343535"/>
            <a:ext cx="6402705" cy="2748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295" y="3082290"/>
            <a:ext cx="6403340" cy="3234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1925" y="307340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</a:t>
            </a:r>
            <a:r>
              <a:rPr lang="zh-CN" altLang="en-US"/>
              <a:t>、空调系统面板操作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1925" y="34417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、手动空调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1925" y="118364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、空调系统的组成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61925" y="154178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、通风系统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61925" y="189992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、采暖系统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61925" y="225806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/>
              <a:t>制冷系统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61925" y="26162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、空气净化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WPS 演示</Application>
  <PresentationFormat>宽屏</PresentationFormat>
  <Paragraphs>89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9CF1C9A1D0784B4BAB7C14BDA231E4AD</vt:lpwstr>
  </property>
</Properties>
</file>