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6"/>
  </p:notesMasterIdLst>
  <p:sldIdLst>
    <p:sldId id="15714521" r:id="rId4"/>
    <p:sldId id="15714520" r:id="rId5"/>
    <p:sldId id="1301" r:id="rId7"/>
    <p:sldId id="15714512" r:id="rId8"/>
    <p:sldId id="15714476" r:id="rId9"/>
    <p:sldId id="15714481" r:id="rId10"/>
    <p:sldId id="15714482" r:id="rId11"/>
    <p:sldId id="15714483" r:id="rId12"/>
    <p:sldId id="15714484" r:id="rId13"/>
    <p:sldId id="15714487" r:id="rId14"/>
    <p:sldId id="15714518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88de4d2e-a56d-4908-b275-16f456632328}">
          <p14:sldIdLst>
            <p14:sldId id="1301"/>
            <p14:sldId id="15714521"/>
            <p14:sldId id="15714520"/>
          </p14:sldIdLst>
        </p14:section>
        <p14:section name="无标题节" id="{c3e9ab42-7f10-415a-82da-10d5bcdc742b}">
          <p14:sldIdLst>
            <p14:sldId id="15714481"/>
            <p14:sldId id="15714482"/>
            <p14:sldId id="15714483"/>
            <p14:sldId id="15714484"/>
            <p14:sldId id="15714518"/>
            <p14:sldId id="15714476"/>
            <p14:sldId id="15714512"/>
            <p14:sldId id="1571448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B95"/>
    <a:srgbClr val="DEEEEB"/>
    <a:srgbClr val="CDE5E0"/>
    <a:srgbClr val="B5D8D1"/>
    <a:srgbClr val="F7FCEA"/>
    <a:srgbClr val="EFF9D7"/>
    <a:srgbClr val="F4FBF3"/>
    <a:srgbClr val="EEF9EC"/>
    <a:srgbClr val="E3F5E1"/>
    <a:srgbClr val="D1E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54" autoAdjust="0"/>
    <p:restoredTop sz="94660"/>
  </p:normalViewPr>
  <p:slideViewPr>
    <p:cSldViewPr snapToGrid="0">
      <p:cViewPr>
        <p:scale>
          <a:sx n="50" d="100"/>
          <a:sy n="50" d="100"/>
        </p:scale>
        <p:origin x="540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思源黑体 CN Regular" panose="020B0500000000000000" pitchFamily="34" charset="-122"/>
                <a:ea typeface="思源黑体 CN Regular" panose="020B05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思源黑体 CN Regular" panose="020B0500000000000000" pitchFamily="34" charset="-122"/>
                <a:ea typeface="思源黑体 CN Regular" panose="020B0500000000000000" pitchFamily="34" charset="-122"/>
              </a:defRPr>
            </a:lvl1pPr>
          </a:lstStyle>
          <a:p>
            <a:fld id="{E9FE618E-5E6A-477A-921C-2AD3FC4C9BD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思源黑体 CN Regular" panose="020B0500000000000000" pitchFamily="34" charset="-122"/>
                <a:ea typeface="思源黑体 CN Regular" panose="020B0500000000000000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思源黑体 CN Regular" panose="020B0500000000000000" pitchFamily="34" charset="-122"/>
                <a:ea typeface="思源黑体 CN Regular" panose="020B0500000000000000" pitchFamily="34" charset="-122"/>
              </a:defRPr>
            </a:lvl1pPr>
          </a:lstStyle>
          <a:p>
            <a:fld id="{E798FD7D-F173-4792-8E81-AB2CCDDD3BB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思源黑体 CN Regular" panose="020B0500000000000000" pitchFamily="34" charset="-122"/>
        <a:ea typeface="思源黑体 CN Regular" panose="020B0500000000000000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思源黑体 CN Regular" panose="020B0500000000000000" pitchFamily="34" charset="-122"/>
        <a:ea typeface="思源黑体 CN Regular" panose="020B0500000000000000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思源黑体 CN Regular" panose="020B0500000000000000" pitchFamily="34" charset="-122"/>
        <a:ea typeface="思源黑体 CN Regular" panose="020B0500000000000000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思源黑体 CN Regular" panose="020B0500000000000000" pitchFamily="34" charset="-122"/>
        <a:ea typeface="思源黑体 CN Regular" panose="020B0500000000000000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思源黑体 CN Regular" panose="020B0500000000000000" pitchFamily="34" charset="-122"/>
        <a:ea typeface="思源黑体 CN Regular" panose="020B0500000000000000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30FE25F-8BC0-4BE2-A57A-787CA670B11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 CN Regular" panose="020B0500000000000000" pitchFamily="34" charset="-122"/>
                <a:ea typeface="思源黑体 CN Regular" panose="020B0500000000000000" pitchFamily="34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 CN Regular" panose="020B0500000000000000" pitchFamily="34" charset="-122"/>
              <a:ea typeface="思源黑体 CN Regular" panose="020B0500000000000000" pitchFamily="34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674D8-D595-481B-98B3-1F39AF99B9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DD3EC-14B0-476A-A7B6-2379185BAD17}" type="slidenum">
              <a:rPr lang="zh-CN" altLang="en-US" smtClean="0"/>
            </a:fld>
            <a:endParaRPr lang="zh-CN" altLang="en-US"/>
          </a:p>
        </p:txBody>
      </p:sp>
      <p:sp>
        <p:nvSpPr>
          <p:cNvPr id="10" name="PA-Freeform: Shape 36"/>
          <p:cNvSpPr/>
          <p:nvPr userDrawn="1"/>
        </p:nvSpPr>
        <p:spPr bwMode="auto">
          <a:xfrm>
            <a:off x="509366" y="517913"/>
            <a:ext cx="560441" cy="569263"/>
          </a:xfrm>
          <a:custGeom>
            <a:avLst/>
            <a:gdLst>
              <a:gd name="connsiteX0" fmla="*/ 45865 w 584167"/>
              <a:gd name="connsiteY0" fmla="*/ 412894 h 593362"/>
              <a:gd name="connsiteX1" fmla="*/ 147882 w 584167"/>
              <a:gd name="connsiteY1" fmla="*/ 414327 h 593362"/>
              <a:gd name="connsiteX2" fmla="*/ 152192 w 584167"/>
              <a:gd name="connsiteY2" fmla="*/ 481644 h 593362"/>
              <a:gd name="connsiteX3" fmla="*/ 130639 w 584167"/>
              <a:gd name="connsiteY3" fmla="*/ 481644 h 593362"/>
              <a:gd name="connsiteX4" fmla="*/ 133513 w 584167"/>
              <a:gd name="connsiteY4" fmla="*/ 520316 h 593362"/>
              <a:gd name="connsiteX5" fmla="*/ 129203 w 584167"/>
              <a:gd name="connsiteY5" fmla="*/ 574743 h 593362"/>
              <a:gd name="connsiteX6" fmla="*/ 150755 w 584167"/>
              <a:gd name="connsiteY6" fmla="*/ 583336 h 593362"/>
              <a:gd name="connsiteX7" fmla="*/ 136387 w 584167"/>
              <a:gd name="connsiteY7" fmla="*/ 593362 h 593362"/>
              <a:gd name="connsiteX8" fmla="*/ 127766 w 584167"/>
              <a:gd name="connsiteY8" fmla="*/ 593362 h 593362"/>
              <a:gd name="connsiteX9" fmla="*/ 104776 w 584167"/>
              <a:gd name="connsiteY9" fmla="*/ 593362 h 593362"/>
              <a:gd name="connsiteX10" fmla="*/ 104776 w 584167"/>
              <a:gd name="connsiteY10" fmla="*/ 584769 h 593362"/>
              <a:gd name="connsiteX11" fmla="*/ 106213 w 584167"/>
              <a:gd name="connsiteY11" fmla="*/ 579039 h 593362"/>
              <a:gd name="connsiteX12" fmla="*/ 113397 w 584167"/>
              <a:gd name="connsiteY12" fmla="*/ 520316 h 593362"/>
              <a:gd name="connsiteX13" fmla="*/ 109087 w 584167"/>
              <a:gd name="connsiteY13" fmla="*/ 481644 h 593362"/>
              <a:gd name="connsiteX14" fmla="*/ 97592 w 584167"/>
              <a:gd name="connsiteY14" fmla="*/ 481644 h 593362"/>
              <a:gd name="connsiteX15" fmla="*/ 97592 w 584167"/>
              <a:gd name="connsiteY15" fmla="*/ 580472 h 593362"/>
              <a:gd name="connsiteX16" fmla="*/ 97592 w 584167"/>
              <a:gd name="connsiteY16" fmla="*/ 584769 h 593362"/>
              <a:gd name="connsiteX17" fmla="*/ 97592 w 584167"/>
              <a:gd name="connsiteY17" fmla="*/ 593362 h 593362"/>
              <a:gd name="connsiteX18" fmla="*/ 74602 w 584167"/>
              <a:gd name="connsiteY18" fmla="*/ 593362 h 593362"/>
              <a:gd name="connsiteX19" fmla="*/ 65981 w 584167"/>
              <a:gd name="connsiteY19" fmla="*/ 593362 h 593362"/>
              <a:gd name="connsiteX20" fmla="*/ 51612 w 584167"/>
              <a:gd name="connsiteY20" fmla="*/ 583336 h 593362"/>
              <a:gd name="connsiteX21" fmla="*/ 74602 w 584167"/>
              <a:gd name="connsiteY21" fmla="*/ 574743 h 593362"/>
              <a:gd name="connsiteX22" fmla="*/ 74602 w 584167"/>
              <a:gd name="connsiteY22" fmla="*/ 481644 h 593362"/>
              <a:gd name="connsiteX23" fmla="*/ 42991 w 584167"/>
              <a:gd name="connsiteY23" fmla="*/ 481644 h 593362"/>
              <a:gd name="connsiteX24" fmla="*/ 439102 w 584167"/>
              <a:gd name="connsiteY24" fmla="*/ 282312 h 593362"/>
              <a:gd name="connsiteX25" fmla="*/ 535429 w 584167"/>
              <a:gd name="connsiteY25" fmla="*/ 282312 h 593362"/>
              <a:gd name="connsiteX26" fmla="*/ 535429 w 584167"/>
              <a:gd name="connsiteY26" fmla="*/ 318176 h 593362"/>
              <a:gd name="connsiteX27" fmla="*/ 439102 w 584167"/>
              <a:gd name="connsiteY27" fmla="*/ 318176 h 593362"/>
              <a:gd name="connsiteX28" fmla="*/ 107670 w 584167"/>
              <a:gd name="connsiteY28" fmla="*/ 151957 h 593362"/>
              <a:gd name="connsiteX29" fmla="*/ 107670 w 584167"/>
              <a:gd name="connsiteY29" fmla="*/ 172028 h 593362"/>
              <a:gd name="connsiteX30" fmla="*/ 146431 w 584167"/>
              <a:gd name="connsiteY30" fmla="*/ 172028 h 593362"/>
              <a:gd name="connsiteX31" fmla="*/ 146431 w 584167"/>
              <a:gd name="connsiteY31" fmla="*/ 151957 h 593362"/>
              <a:gd name="connsiteX32" fmla="*/ 48810 w 584167"/>
              <a:gd name="connsiteY32" fmla="*/ 151957 h 593362"/>
              <a:gd name="connsiteX33" fmla="*/ 48810 w 584167"/>
              <a:gd name="connsiteY33" fmla="*/ 172028 h 593362"/>
              <a:gd name="connsiteX34" fmla="*/ 87572 w 584167"/>
              <a:gd name="connsiteY34" fmla="*/ 172028 h 593362"/>
              <a:gd name="connsiteX35" fmla="*/ 87572 w 584167"/>
              <a:gd name="connsiteY35" fmla="*/ 151957 h 593362"/>
              <a:gd name="connsiteX36" fmla="*/ 68909 w 584167"/>
              <a:gd name="connsiteY36" fmla="*/ 111815 h 593362"/>
              <a:gd name="connsiteX37" fmla="*/ 24405 w 584167"/>
              <a:gd name="connsiteY37" fmla="*/ 150524 h 593362"/>
              <a:gd name="connsiteX38" fmla="*/ 24405 w 584167"/>
              <a:gd name="connsiteY38" fmla="*/ 154824 h 593362"/>
              <a:gd name="connsiteX39" fmla="*/ 43068 w 584167"/>
              <a:gd name="connsiteY39" fmla="*/ 157692 h 593362"/>
              <a:gd name="connsiteX40" fmla="*/ 43068 w 584167"/>
              <a:gd name="connsiteY40" fmla="*/ 146223 h 593362"/>
              <a:gd name="connsiteX41" fmla="*/ 93314 w 584167"/>
              <a:gd name="connsiteY41" fmla="*/ 146223 h 593362"/>
              <a:gd name="connsiteX42" fmla="*/ 93314 w 584167"/>
              <a:gd name="connsiteY42" fmla="*/ 157692 h 593362"/>
              <a:gd name="connsiteX43" fmla="*/ 101927 w 584167"/>
              <a:gd name="connsiteY43" fmla="*/ 157692 h 593362"/>
              <a:gd name="connsiteX44" fmla="*/ 101927 w 584167"/>
              <a:gd name="connsiteY44" fmla="*/ 146223 h 593362"/>
              <a:gd name="connsiteX45" fmla="*/ 152173 w 584167"/>
              <a:gd name="connsiteY45" fmla="*/ 146223 h 593362"/>
              <a:gd name="connsiteX46" fmla="*/ 152173 w 584167"/>
              <a:gd name="connsiteY46" fmla="*/ 157692 h 593362"/>
              <a:gd name="connsiteX47" fmla="*/ 166529 w 584167"/>
              <a:gd name="connsiteY47" fmla="*/ 154824 h 593362"/>
              <a:gd name="connsiteX48" fmla="*/ 159351 w 584167"/>
              <a:gd name="connsiteY48" fmla="*/ 136187 h 593362"/>
              <a:gd name="connsiteX49" fmla="*/ 68909 w 584167"/>
              <a:gd name="connsiteY49" fmla="*/ 111815 h 593362"/>
              <a:gd name="connsiteX50" fmla="*/ 94750 w 584167"/>
              <a:gd name="connsiteY50" fmla="*/ 73107 h 593362"/>
              <a:gd name="connsiteX51" fmla="*/ 182321 w 584167"/>
              <a:gd name="connsiteY51" fmla="*/ 207869 h 593362"/>
              <a:gd name="connsiteX52" fmla="*/ 176578 w 584167"/>
              <a:gd name="connsiteY52" fmla="*/ 245144 h 593362"/>
              <a:gd name="connsiteX53" fmla="*/ 267021 w 584167"/>
              <a:gd name="connsiteY53" fmla="*/ 172028 h 593362"/>
              <a:gd name="connsiteX54" fmla="*/ 274291 w 584167"/>
              <a:gd name="connsiteY54" fmla="*/ 183437 h 593362"/>
              <a:gd name="connsiteX55" fmla="*/ 274199 w 584167"/>
              <a:gd name="connsiteY55" fmla="*/ 183497 h 593362"/>
              <a:gd name="connsiteX56" fmla="*/ 277070 w 584167"/>
              <a:gd name="connsiteY56" fmla="*/ 187798 h 593362"/>
              <a:gd name="connsiteX57" fmla="*/ 274291 w 584167"/>
              <a:gd name="connsiteY57" fmla="*/ 183437 h 593362"/>
              <a:gd name="connsiteX58" fmla="*/ 387611 w 584167"/>
              <a:gd name="connsiteY58" fmla="*/ 108948 h 593362"/>
              <a:gd name="connsiteX59" fmla="*/ 393353 w 584167"/>
              <a:gd name="connsiteY59" fmla="*/ 118983 h 593362"/>
              <a:gd name="connsiteX60" fmla="*/ 281377 w 584167"/>
              <a:gd name="connsiteY60" fmla="*/ 194966 h 593362"/>
              <a:gd name="connsiteX61" fmla="*/ 285684 w 584167"/>
              <a:gd name="connsiteY61" fmla="*/ 203568 h 593362"/>
              <a:gd name="connsiteX62" fmla="*/ 147867 w 584167"/>
              <a:gd name="connsiteY62" fmla="*/ 296755 h 593362"/>
              <a:gd name="connsiteX63" fmla="*/ 139253 w 584167"/>
              <a:gd name="connsiteY63" fmla="*/ 346933 h 593362"/>
              <a:gd name="connsiteX64" fmla="*/ 147867 w 584167"/>
              <a:gd name="connsiteY64" fmla="*/ 407146 h 593362"/>
              <a:gd name="connsiteX65" fmla="*/ 124897 w 584167"/>
              <a:gd name="connsiteY65" fmla="*/ 407146 h 593362"/>
              <a:gd name="connsiteX66" fmla="*/ 99056 w 584167"/>
              <a:gd name="connsiteY66" fmla="*/ 407146 h 593362"/>
              <a:gd name="connsiteX67" fmla="*/ 99056 w 584167"/>
              <a:gd name="connsiteY67" fmla="*/ 301056 h 593362"/>
              <a:gd name="connsiteX68" fmla="*/ 124897 w 584167"/>
              <a:gd name="connsiteY68" fmla="*/ 256613 h 593362"/>
              <a:gd name="connsiteX69" fmla="*/ 114848 w 584167"/>
              <a:gd name="connsiteY69" fmla="*/ 252312 h 593362"/>
              <a:gd name="connsiteX70" fmla="*/ 114848 w 584167"/>
              <a:gd name="connsiteY70" fmla="*/ 226507 h 593362"/>
              <a:gd name="connsiteX71" fmla="*/ 167965 w 584167"/>
              <a:gd name="connsiteY71" fmla="*/ 163426 h 593362"/>
              <a:gd name="connsiteX72" fmla="*/ 152173 w 584167"/>
              <a:gd name="connsiteY72" fmla="*/ 166294 h 593362"/>
              <a:gd name="connsiteX73" fmla="*/ 152173 w 584167"/>
              <a:gd name="connsiteY73" fmla="*/ 176329 h 593362"/>
              <a:gd name="connsiteX74" fmla="*/ 101927 w 584167"/>
              <a:gd name="connsiteY74" fmla="*/ 176329 h 593362"/>
              <a:gd name="connsiteX75" fmla="*/ 101927 w 584167"/>
              <a:gd name="connsiteY75" fmla="*/ 169161 h 593362"/>
              <a:gd name="connsiteX76" fmla="*/ 93314 w 584167"/>
              <a:gd name="connsiteY76" fmla="*/ 169161 h 593362"/>
              <a:gd name="connsiteX77" fmla="*/ 93314 w 584167"/>
              <a:gd name="connsiteY77" fmla="*/ 176329 h 593362"/>
              <a:gd name="connsiteX78" fmla="*/ 43068 w 584167"/>
              <a:gd name="connsiteY78" fmla="*/ 176329 h 593362"/>
              <a:gd name="connsiteX79" fmla="*/ 43068 w 584167"/>
              <a:gd name="connsiteY79" fmla="*/ 164860 h 593362"/>
              <a:gd name="connsiteX80" fmla="*/ 24405 w 584167"/>
              <a:gd name="connsiteY80" fmla="*/ 163426 h 593362"/>
              <a:gd name="connsiteX81" fmla="*/ 74651 w 584167"/>
              <a:gd name="connsiteY81" fmla="*/ 225073 h 593362"/>
              <a:gd name="connsiteX82" fmla="*/ 74651 w 584167"/>
              <a:gd name="connsiteY82" fmla="*/ 252312 h 593362"/>
              <a:gd name="connsiteX83" fmla="*/ 67473 w 584167"/>
              <a:gd name="connsiteY83" fmla="*/ 255180 h 593362"/>
              <a:gd name="connsiteX84" fmla="*/ 93314 w 584167"/>
              <a:gd name="connsiteY84" fmla="*/ 302490 h 593362"/>
              <a:gd name="connsiteX85" fmla="*/ 93314 w 584167"/>
              <a:gd name="connsiteY85" fmla="*/ 407146 h 593362"/>
              <a:gd name="connsiteX86" fmla="*/ 45939 w 584167"/>
              <a:gd name="connsiteY86" fmla="*/ 407146 h 593362"/>
              <a:gd name="connsiteX87" fmla="*/ 53117 w 584167"/>
              <a:gd name="connsiteY87" fmla="*/ 349800 h 593362"/>
              <a:gd name="connsiteX88" fmla="*/ 40196 w 584167"/>
              <a:gd name="connsiteY88" fmla="*/ 305357 h 593362"/>
              <a:gd name="connsiteX89" fmla="*/ 28712 w 584167"/>
              <a:gd name="connsiteY89" fmla="*/ 391376 h 593362"/>
              <a:gd name="connsiteX90" fmla="*/ 0 w 584167"/>
              <a:gd name="connsiteY90" fmla="*/ 389942 h 593362"/>
              <a:gd name="connsiteX91" fmla="*/ 12920 w 584167"/>
              <a:gd name="connsiteY91" fmla="*/ 268082 h 593362"/>
              <a:gd name="connsiteX92" fmla="*/ 5742 w 584167"/>
              <a:gd name="connsiteY92" fmla="*/ 160559 h 593362"/>
              <a:gd name="connsiteX93" fmla="*/ 50246 w 584167"/>
              <a:gd name="connsiteY93" fmla="*/ 86010 h 593362"/>
              <a:gd name="connsiteX94" fmla="*/ 60295 w 584167"/>
              <a:gd name="connsiteY94" fmla="*/ 84576 h 593362"/>
              <a:gd name="connsiteX95" fmla="*/ 68909 w 584167"/>
              <a:gd name="connsiteY95" fmla="*/ 75974 h 593362"/>
              <a:gd name="connsiteX96" fmla="*/ 94750 w 584167"/>
              <a:gd name="connsiteY96" fmla="*/ 73107 h 593362"/>
              <a:gd name="connsiteX97" fmla="*/ 41611 w 584167"/>
              <a:gd name="connsiteY97" fmla="*/ 0 h 593362"/>
              <a:gd name="connsiteX98" fmla="*/ 584167 w 584167"/>
              <a:gd name="connsiteY98" fmla="*/ 0 h 593362"/>
              <a:gd name="connsiteX99" fmla="*/ 584167 w 584167"/>
              <a:gd name="connsiteY99" fmla="*/ 364156 h 593362"/>
              <a:gd name="connsiteX100" fmla="*/ 166485 w 584167"/>
              <a:gd name="connsiteY100" fmla="*/ 364156 h 593362"/>
              <a:gd name="connsiteX101" fmla="*/ 166485 w 584167"/>
              <a:gd name="connsiteY101" fmla="*/ 338349 h 593362"/>
              <a:gd name="connsiteX102" fmla="*/ 559767 w 584167"/>
              <a:gd name="connsiteY102" fmla="*/ 338349 h 593362"/>
              <a:gd name="connsiteX103" fmla="*/ 559767 w 584167"/>
              <a:gd name="connsiteY103" fmla="*/ 24372 h 593362"/>
              <a:gd name="connsiteX104" fmla="*/ 66012 w 584167"/>
              <a:gd name="connsiteY104" fmla="*/ 24372 h 593362"/>
              <a:gd name="connsiteX105" fmla="*/ 66012 w 584167"/>
              <a:gd name="connsiteY105" fmla="*/ 48745 h 593362"/>
              <a:gd name="connsiteX106" fmla="*/ 41611 w 584167"/>
              <a:gd name="connsiteY106" fmla="*/ 55913 h 59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584167" h="593362">
                <a:moveTo>
                  <a:pt x="45865" y="412894"/>
                </a:moveTo>
                <a:lnTo>
                  <a:pt x="147882" y="414327"/>
                </a:lnTo>
                <a:lnTo>
                  <a:pt x="152192" y="481644"/>
                </a:lnTo>
                <a:lnTo>
                  <a:pt x="130639" y="481644"/>
                </a:lnTo>
                <a:lnTo>
                  <a:pt x="133513" y="520316"/>
                </a:lnTo>
                <a:lnTo>
                  <a:pt x="129203" y="574743"/>
                </a:lnTo>
                <a:cubicBezTo>
                  <a:pt x="142134" y="574743"/>
                  <a:pt x="150755" y="577607"/>
                  <a:pt x="150755" y="583336"/>
                </a:cubicBezTo>
                <a:cubicBezTo>
                  <a:pt x="150755" y="590498"/>
                  <a:pt x="136387" y="593362"/>
                  <a:pt x="136387" y="593362"/>
                </a:cubicBezTo>
                <a:lnTo>
                  <a:pt x="127766" y="593362"/>
                </a:lnTo>
                <a:lnTo>
                  <a:pt x="104776" y="593362"/>
                </a:lnTo>
                <a:lnTo>
                  <a:pt x="104776" y="584769"/>
                </a:lnTo>
                <a:cubicBezTo>
                  <a:pt x="104776" y="581904"/>
                  <a:pt x="104776" y="580472"/>
                  <a:pt x="106213" y="579039"/>
                </a:cubicBezTo>
                <a:lnTo>
                  <a:pt x="113397" y="520316"/>
                </a:lnTo>
                <a:lnTo>
                  <a:pt x="109087" y="481644"/>
                </a:lnTo>
                <a:lnTo>
                  <a:pt x="97592" y="481644"/>
                </a:lnTo>
                <a:lnTo>
                  <a:pt x="97592" y="580472"/>
                </a:lnTo>
                <a:cubicBezTo>
                  <a:pt x="97592" y="581904"/>
                  <a:pt x="97592" y="583336"/>
                  <a:pt x="97592" y="584769"/>
                </a:cubicBezTo>
                <a:lnTo>
                  <a:pt x="97592" y="593362"/>
                </a:lnTo>
                <a:lnTo>
                  <a:pt x="74602" y="593362"/>
                </a:lnTo>
                <a:lnTo>
                  <a:pt x="65981" y="593362"/>
                </a:lnTo>
                <a:cubicBezTo>
                  <a:pt x="65981" y="593362"/>
                  <a:pt x="51612" y="590498"/>
                  <a:pt x="51612" y="583336"/>
                </a:cubicBezTo>
                <a:cubicBezTo>
                  <a:pt x="51612" y="577607"/>
                  <a:pt x="60234" y="574743"/>
                  <a:pt x="74602" y="574743"/>
                </a:cubicBezTo>
                <a:lnTo>
                  <a:pt x="74602" y="481644"/>
                </a:lnTo>
                <a:lnTo>
                  <a:pt x="42991" y="481644"/>
                </a:lnTo>
                <a:close/>
                <a:moveTo>
                  <a:pt x="439102" y="282312"/>
                </a:moveTo>
                <a:lnTo>
                  <a:pt x="535429" y="282312"/>
                </a:lnTo>
                <a:lnTo>
                  <a:pt x="535429" y="318176"/>
                </a:lnTo>
                <a:lnTo>
                  <a:pt x="439102" y="318176"/>
                </a:lnTo>
                <a:close/>
                <a:moveTo>
                  <a:pt x="107670" y="151957"/>
                </a:moveTo>
                <a:lnTo>
                  <a:pt x="107670" y="172028"/>
                </a:lnTo>
                <a:lnTo>
                  <a:pt x="146431" y="172028"/>
                </a:lnTo>
                <a:lnTo>
                  <a:pt x="146431" y="151957"/>
                </a:lnTo>
                <a:close/>
                <a:moveTo>
                  <a:pt x="48810" y="151957"/>
                </a:moveTo>
                <a:lnTo>
                  <a:pt x="48810" y="172028"/>
                </a:lnTo>
                <a:lnTo>
                  <a:pt x="87572" y="172028"/>
                </a:lnTo>
                <a:lnTo>
                  <a:pt x="87572" y="151957"/>
                </a:lnTo>
                <a:close/>
                <a:moveTo>
                  <a:pt x="68909" y="111815"/>
                </a:moveTo>
                <a:cubicBezTo>
                  <a:pt x="67473" y="133320"/>
                  <a:pt x="44504" y="149090"/>
                  <a:pt x="24405" y="150524"/>
                </a:cubicBezTo>
                <a:cubicBezTo>
                  <a:pt x="24405" y="151957"/>
                  <a:pt x="24405" y="153391"/>
                  <a:pt x="24405" y="154824"/>
                </a:cubicBezTo>
                <a:lnTo>
                  <a:pt x="43068" y="157692"/>
                </a:lnTo>
                <a:lnTo>
                  <a:pt x="43068" y="146223"/>
                </a:lnTo>
                <a:lnTo>
                  <a:pt x="93314" y="146223"/>
                </a:lnTo>
                <a:lnTo>
                  <a:pt x="93314" y="157692"/>
                </a:lnTo>
                <a:lnTo>
                  <a:pt x="101927" y="157692"/>
                </a:lnTo>
                <a:lnTo>
                  <a:pt x="101927" y="146223"/>
                </a:lnTo>
                <a:lnTo>
                  <a:pt x="152173" y="146223"/>
                </a:lnTo>
                <a:lnTo>
                  <a:pt x="152173" y="157692"/>
                </a:lnTo>
                <a:lnTo>
                  <a:pt x="166529" y="154824"/>
                </a:lnTo>
                <a:cubicBezTo>
                  <a:pt x="166529" y="144789"/>
                  <a:pt x="163658" y="137621"/>
                  <a:pt x="159351" y="136187"/>
                </a:cubicBezTo>
                <a:cubicBezTo>
                  <a:pt x="130639" y="133320"/>
                  <a:pt x="94750" y="131886"/>
                  <a:pt x="68909" y="111815"/>
                </a:cubicBezTo>
                <a:close/>
                <a:moveTo>
                  <a:pt x="94750" y="73107"/>
                </a:moveTo>
                <a:cubicBezTo>
                  <a:pt x="185192" y="73107"/>
                  <a:pt x="183756" y="176329"/>
                  <a:pt x="182321" y="207869"/>
                </a:cubicBezTo>
                <a:cubicBezTo>
                  <a:pt x="180885" y="226507"/>
                  <a:pt x="178014" y="232241"/>
                  <a:pt x="176578" y="245144"/>
                </a:cubicBezTo>
                <a:lnTo>
                  <a:pt x="267021" y="172028"/>
                </a:lnTo>
                <a:lnTo>
                  <a:pt x="274291" y="183437"/>
                </a:lnTo>
                <a:lnTo>
                  <a:pt x="274199" y="183497"/>
                </a:lnTo>
                <a:lnTo>
                  <a:pt x="277070" y="187798"/>
                </a:lnTo>
                <a:lnTo>
                  <a:pt x="274291" y="183437"/>
                </a:lnTo>
                <a:lnTo>
                  <a:pt x="387611" y="108948"/>
                </a:lnTo>
                <a:lnTo>
                  <a:pt x="393353" y="118983"/>
                </a:lnTo>
                <a:lnTo>
                  <a:pt x="281377" y="194966"/>
                </a:lnTo>
                <a:lnTo>
                  <a:pt x="285684" y="203568"/>
                </a:lnTo>
                <a:lnTo>
                  <a:pt x="147867" y="296755"/>
                </a:lnTo>
                <a:cubicBezTo>
                  <a:pt x="143560" y="322561"/>
                  <a:pt x="139253" y="346933"/>
                  <a:pt x="139253" y="346933"/>
                </a:cubicBezTo>
                <a:lnTo>
                  <a:pt x="147867" y="407146"/>
                </a:lnTo>
                <a:lnTo>
                  <a:pt x="124897" y="407146"/>
                </a:lnTo>
                <a:lnTo>
                  <a:pt x="99056" y="407146"/>
                </a:lnTo>
                <a:lnTo>
                  <a:pt x="99056" y="301056"/>
                </a:lnTo>
                <a:lnTo>
                  <a:pt x="124897" y="256613"/>
                </a:lnTo>
                <a:lnTo>
                  <a:pt x="114848" y="252312"/>
                </a:lnTo>
                <a:lnTo>
                  <a:pt x="114848" y="226507"/>
                </a:lnTo>
                <a:cubicBezTo>
                  <a:pt x="153609" y="222206"/>
                  <a:pt x="166529" y="187798"/>
                  <a:pt x="167965" y="163426"/>
                </a:cubicBezTo>
                <a:lnTo>
                  <a:pt x="152173" y="166294"/>
                </a:lnTo>
                <a:lnTo>
                  <a:pt x="152173" y="176329"/>
                </a:lnTo>
                <a:lnTo>
                  <a:pt x="101927" y="176329"/>
                </a:lnTo>
                <a:lnTo>
                  <a:pt x="101927" y="169161"/>
                </a:lnTo>
                <a:lnTo>
                  <a:pt x="93314" y="169161"/>
                </a:lnTo>
                <a:lnTo>
                  <a:pt x="93314" y="176329"/>
                </a:lnTo>
                <a:lnTo>
                  <a:pt x="43068" y="176329"/>
                </a:lnTo>
                <a:lnTo>
                  <a:pt x="43068" y="164860"/>
                </a:lnTo>
                <a:lnTo>
                  <a:pt x="24405" y="163426"/>
                </a:lnTo>
                <a:cubicBezTo>
                  <a:pt x="27276" y="192099"/>
                  <a:pt x="47375" y="216471"/>
                  <a:pt x="74651" y="225073"/>
                </a:cubicBezTo>
                <a:lnTo>
                  <a:pt x="74651" y="252312"/>
                </a:lnTo>
                <a:lnTo>
                  <a:pt x="67473" y="255180"/>
                </a:lnTo>
                <a:lnTo>
                  <a:pt x="93314" y="302490"/>
                </a:lnTo>
                <a:lnTo>
                  <a:pt x="93314" y="407146"/>
                </a:lnTo>
                <a:lnTo>
                  <a:pt x="45939" y="407146"/>
                </a:lnTo>
                <a:lnTo>
                  <a:pt x="53117" y="349800"/>
                </a:lnTo>
                <a:cubicBezTo>
                  <a:pt x="53117" y="349800"/>
                  <a:pt x="47375" y="328295"/>
                  <a:pt x="40196" y="305357"/>
                </a:cubicBezTo>
                <a:lnTo>
                  <a:pt x="28712" y="391376"/>
                </a:lnTo>
                <a:lnTo>
                  <a:pt x="0" y="389942"/>
                </a:lnTo>
                <a:lnTo>
                  <a:pt x="12920" y="268082"/>
                </a:lnTo>
                <a:lnTo>
                  <a:pt x="5742" y="160559"/>
                </a:lnTo>
                <a:cubicBezTo>
                  <a:pt x="5742" y="160559"/>
                  <a:pt x="4307" y="107514"/>
                  <a:pt x="50246" y="86010"/>
                </a:cubicBezTo>
                <a:cubicBezTo>
                  <a:pt x="53117" y="84576"/>
                  <a:pt x="57424" y="86010"/>
                  <a:pt x="60295" y="84576"/>
                </a:cubicBezTo>
                <a:cubicBezTo>
                  <a:pt x="63166" y="83142"/>
                  <a:pt x="64602" y="78841"/>
                  <a:pt x="68909" y="75974"/>
                </a:cubicBezTo>
                <a:cubicBezTo>
                  <a:pt x="74651" y="74540"/>
                  <a:pt x="84700" y="73107"/>
                  <a:pt x="94750" y="73107"/>
                </a:cubicBezTo>
                <a:close/>
                <a:moveTo>
                  <a:pt x="41611" y="0"/>
                </a:moveTo>
                <a:lnTo>
                  <a:pt x="584167" y="0"/>
                </a:lnTo>
                <a:lnTo>
                  <a:pt x="584167" y="364156"/>
                </a:lnTo>
                <a:lnTo>
                  <a:pt x="166485" y="364156"/>
                </a:lnTo>
                <a:lnTo>
                  <a:pt x="166485" y="338349"/>
                </a:lnTo>
                <a:lnTo>
                  <a:pt x="559767" y="338349"/>
                </a:lnTo>
                <a:lnTo>
                  <a:pt x="559767" y="24372"/>
                </a:lnTo>
                <a:lnTo>
                  <a:pt x="66012" y="24372"/>
                </a:lnTo>
                <a:lnTo>
                  <a:pt x="66012" y="48745"/>
                </a:lnTo>
                <a:lnTo>
                  <a:pt x="41611" y="559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>
                  <a:lumMod val="85000"/>
                  <a:lumOff val="15000"/>
                </a:srgbClr>
              </a:solidFill>
              <a:effectLst/>
              <a:uLnTx/>
              <a:uFillTx/>
              <a:latin typeface="Calibri" panose="020F0502020204030204" pitchFamily="34" charset="0"/>
              <a:cs typeface="+mn-ea"/>
              <a:sym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1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hemeOverride" Target="../theme/themeOverride4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notesSlide" Target="../notesSlides/notesSlide2.xml"/><Relationship Id="rId18" Type="http://schemas.openxmlformats.org/officeDocument/2006/relationships/slideLayout" Target="../slideLayouts/slideLayout17.xml"/><Relationship Id="rId17" Type="http://schemas.openxmlformats.org/officeDocument/2006/relationships/themeOverride" Target="../theme/themeOverride5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5.xml"/><Relationship Id="rId8" Type="http://schemas.openxmlformats.org/officeDocument/2006/relationships/tags" Target="../tags/tag24.xml"/><Relationship Id="rId7" Type="http://schemas.openxmlformats.org/officeDocument/2006/relationships/tags" Target="../tags/tag23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3" Type="http://schemas.openxmlformats.org/officeDocument/2006/relationships/tags" Target="../tags/tag19.xml"/><Relationship Id="rId26" Type="http://schemas.openxmlformats.org/officeDocument/2006/relationships/notesSlide" Target="../notesSlides/notesSlide3.xml"/><Relationship Id="rId25" Type="http://schemas.openxmlformats.org/officeDocument/2006/relationships/slideLayout" Target="../slideLayouts/slideLayout17.xml"/><Relationship Id="rId24" Type="http://schemas.openxmlformats.org/officeDocument/2006/relationships/themeOverride" Target="../theme/themeOverride6.xml"/><Relationship Id="rId23" Type="http://schemas.openxmlformats.org/officeDocument/2006/relationships/tags" Target="../tags/tag39.xml"/><Relationship Id="rId22" Type="http://schemas.openxmlformats.org/officeDocument/2006/relationships/tags" Target="../tags/tag38.xml"/><Relationship Id="rId21" Type="http://schemas.openxmlformats.org/officeDocument/2006/relationships/tags" Target="../tags/tag37.xml"/><Relationship Id="rId20" Type="http://schemas.openxmlformats.org/officeDocument/2006/relationships/tags" Target="../tags/tag36.xml"/><Relationship Id="rId2" Type="http://schemas.openxmlformats.org/officeDocument/2006/relationships/tags" Target="../tags/tag18.xml"/><Relationship Id="rId19" Type="http://schemas.openxmlformats.org/officeDocument/2006/relationships/tags" Target="../tags/tag35.xml"/><Relationship Id="rId18" Type="http://schemas.openxmlformats.org/officeDocument/2006/relationships/tags" Target="../tags/tag34.xml"/><Relationship Id="rId17" Type="http://schemas.openxmlformats.org/officeDocument/2006/relationships/tags" Target="../tags/tag33.xml"/><Relationship Id="rId16" Type="http://schemas.openxmlformats.org/officeDocument/2006/relationships/tags" Target="../tags/tag32.xml"/><Relationship Id="rId15" Type="http://schemas.openxmlformats.org/officeDocument/2006/relationships/tags" Target="../tags/tag31.xml"/><Relationship Id="rId14" Type="http://schemas.openxmlformats.org/officeDocument/2006/relationships/tags" Target="../tags/tag30.xml"/><Relationship Id="rId13" Type="http://schemas.openxmlformats.org/officeDocument/2006/relationships/tags" Target="../tags/tag29.xml"/><Relationship Id="rId12" Type="http://schemas.openxmlformats.org/officeDocument/2006/relationships/tags" Target="../tags/tag28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48.xml"/><Relationship Id="rId8" Type="http://schemas.openxmlformats.org/officeDocument/2006/relationships/tags" Target="../tags/tag47.xml"/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6" Type="http://schemas.openxmlformats.org/officeDocument/2006/relationships/notesSlide" Target="../notesSlides/notesSlide4.xml"/><Relationship Id="rId15" Type="http://schemas.openxmlformats.org/officeDocument/2006/relationships/slideLayout" Target="../slideLayouts/slideLayout17.xml"/><Relationship Id="rId14" Type="http://schemas.openxmlformats.org/officeDocument/2006/relationships/themeOverride" Target="../theme/themeOverride7.xml"/><Relationship Id="rId13" Type="http://schemas.openxmlformats.org/officeDocument/2006/relationships/tags" Target="../tags/tag52.xml"/><Relationship Id="rId12" Type="http://schemas.openxmlformats.org/officeDocument/2006/relationships/tags" Target="../tags/tag51.xml"/><Relationship Id="rId11" Type="http://schemas.openxmlformats.org/officeDocument/2006/relationships/tags" Target="../tags/tag50.xml"/><Relationship Id="rId10" Type="http://schemas.openxmlformats.org/officeDocument/2006/relationships/tags" Target="../tags/tag49.xml"/><Relationship Id="rId1" Type="http://schemas.openxmlformats.org/officeDocument/2006/relationships/tags" Target="../tags/tag40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61.xml"/><Relationship Id="rId8" Type="http://schemas.openxmlformats.org/officeDocument/2006/relationships/tags" Target="../tags/tag60.xml"/><Relationship Id="rId7" Type="http://schemas.openxmlformats.org/officeDocument/2006/relationships/tags" Target="../tags/tag59.xml"/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6" Type="http://schemas.openxmlformats.org/officeDocument/2006/relationships/notesSlide" Target="../notesSlides/notesSlide5.xml"/><Relationship Id="rId15" Type="http://schemas.openxmlformats.org/officeDocument/2006/relationships/slideLayout" Target="../slideLayouts/slideLayout17.xml"/><Relationship Id="rId14" Type="http://schemas.openxmlformats.org/officeDocument/2006/relationships/themeOverride" Target="../theme/themeOverride8.xml"/><Relationship Id="rId13" Type="http://schemas.openxmlformats.org/officeDocument/2006/relationships/tags" Target="../tags/tag65.xml"/><Relationship Id="rId12" Type="http://schemas.openxmlformats.org/officeDocument/2006/relationships/tags" Target="../tags/tag64.xml"/><Relationship Id="rId11" Type="http://schemas.openxmlformats.org/officeDocument/2006/relationships/tags" Target="../tags/tag63.xml"/><Relationship Id="rId10" Type="http://schemas.openxmlformats.org/officeDocument/2006/relationships/tags" Target="../tags/tag62.xml"/><Relationship Id="rId1" Type="http://schemas.openxmlformats.org/officeDocument/2006/relationships/tags" Target="../tags/tag5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4.xml"/><Relationship Id="rId8" Type="http://schemas.openxmlformats.org/officeDocument/2006/relationships/tags" Target="../tags/tag73.xml"/><Relationship Id="rId7" Type="http://schemas.openxmlformats.org/officeDocument/2006/relationships/tags" Target="../tags/tag72.xml"/><Relationship Id="rId6" Type="http://schemas.openxmlformats.org/officeDocument/2006/relationships/tags" Target="../tags/tag71.xml"/><Relationship Id="rId5" Type="http://schemas.openxmlformats.org/officeDocument/2006/relationships/tags" Target="../tags/tag70.xml"/><Relationship Id="rId4" Type="http://schemas.openxmlformats.org/officeDocument/2006/relationships/tags" Target="../tags/tag69.xml"/><Relationship Id="rId34" Type="http://schemas.openxmlformats.org/officeDocument/2006/relationships/notesSlide" Target="../notesSlides/notesSlide6.xml"/><Relationship Id="rId33" Type="http://schemas.openxmlformats.org/officeDocument/2006/relationships/slideLayout" Target="../slideLayouts/slideLayout17.xml"/><Relationship Id="rId32" Type="http://schemas.openxmlformats.org/officeDocument/2006/relationships/themeOverride" Target="../theme/themeOverride9.xml"/><Relationship Id="rId31" Type="http://schemas.openxmlformats.org/officeDocument/2006/relationships/tags" Target="../tags/tag96.xml"/><Relationship Id="rId30" Type="http://schemas.openxmlformats.org/officeDocument/2006/relationships/tags" Target="../tags/tag95.xml"/><Relationship Id="rId3" Type="http://schemas.openxmlformats.org/officeDocument/2006/relationships/tags" Target="../tags/tag68.xml"/><Relationship Id="rId29" Type="http://schemas.openxmlformats.org/officeDocument/2006/relationships/tags" Target="../tags/tag94.xml"/><Relationship Id="rId28" Type="http://schemas.openxmlformats.org/officeDocument/2006/relationships/tags" Target="../tags/tag93.xml"/><Relationship Id="rId27" Type="http://schemas.openxmlformats.org/officeDocument/2006/relationships/tags" Target="../tags/tag92.xml"/><Relationship Id="rId26" Type="http://schemas.openxmlformats.org/officeDocument/2006/relationships/tags" Target="../tags/tag91.xml"/><Relationship Id="rId25" Type="http://schemas.openxmlformats.org/officeDocument/2006/relationships/tags" Target="../tags/tag90.xml"/><Relationship Id="rId24" Type="http://schemas.openxmlformats.org/officeDocument/2006/relationships/tags" Target="../tags/tag89.xml"/><Relationship Id="rId23" Type="http://schemas.openxmlformats.org/officeDocument/2006/relationships/tags" Target="../tags/tag88.xml"/><Relationship Id="rId22" Type="http://schemas.openxmlformats.org/officeDocument/2006/relationships/tags" Target="../tags/tag87.xml"/><Relationship Id="rId21" Type="http://schemas.openxmlformats.org/officeDocument/2006/relationships/tags" Target="../tags/tag86.xml"/><Relationship Id="rId20" Type="http://schemas.openxmlformats.org/officeDocument/2006/relationships/tags" Target="../tags/tag85.xml"/><Relationship Id="rId2" Type="http://schemas.openxmlformats.org/officeDocument/2006/relationships/tags" Target="../tags/tag67.xml"/><Relationship Id="rId19" Type="http://schemas.openxmlformats.org/officeDocument/2006/relationships/tags" Target="../tags/tag84.xml"/><Relationship Id="rId18" Type="http://schemas.openxmlformats.org/officeDocument/2006/relationships/tags" Target="../tags/tag83.xml"/><Relationship Id="rId17" Type="http://schemas.openxmlformats.org/officeDocument/2006/relationships/tags" Target="../tags/tag82.xml"/><Relationship Id="rId16" Type="http://schemas.openxmlformats.org/officeDocument/2006/relationships/tags" Target="../tags/tag81.xml"/><Relationship Id="rId15" Type="http://schemas.openxmlformats.org/officeDocument/2006/relationships/tags" Target="../tags/tag80.xml"/><Relationship Id="rId14" Type="http://schemas.openxmlformats.org/officeDocument/2006/relationships/tags" Target="../tags/tag79.xml"/><Relationship Id="rId13" Type="http://schemas.openxmlformats.org/officeDocument/2006/relationships/tags" Target="../tags/tag78.xml"/><Relationship Id="rId12" Type="http://schemas.openxmlformats.org/officeDocument/2006/relationships/tags" Target="../tags/tag77.xml"/><Relationship Id="rId11" Type="http://schemas.openxmlformats.org/officeDocument/2006/relationships/tags" Target="../tags/tag76.xml"/><Relationship Id="rId10" Type="http://schemas.openxmlformats.org/officeDocument/2006/relationships/tags" Target="../tags/tag75.xml"/><Relationship Id="rId1" Type="http://schemas.openxmlformats.org/officeDocument/2006/relationships/tags" Target="../tags/tag6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25000"/>
              <a:lumOff val="7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0" name="圆: 空心 29"/>
          <p:cNvSpPr/>
          <p:nvPr/>
        </p:nvSpPr>
        <p:spPr>
          <a:xfrm>
            <a:off x="2484120" y="0"/>
            <a:ext cx="7223760" cy="7223760"/>
          </a:xfrm>
          <a:prstGeom prst="donut">
            <a:avLst>
              <a:gd name="adj" fmla="val 5112"/>
            </a:avLst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3078480" y="594360"/>
            <a:ext cx="6035040" cy="6035040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outerShdw blurRad="101600" sx="102000" sy="102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8" name="椭圆 37"/>
          <p:cNvSpPr/>
          <p:nvPr/>
        </p:nvSpPr>
        <p:spPr>
          <a:xfrm>
            <a:off x="10901175" y="-590550"/>
            <a:ext cx="2057400" cy="2057400"/>
          </a:xfrm>
          <a:prstGeom prst="ellipse">
            <a:avLst/>
          </a:prstGeom>
          <a:solidFill>
            <a:schemeClr val="accent1">
              <a:alpha val="45000"/>
            </a:schemeClr>
          </a:solidFill>
          <a:ln>
            <a:noFill/>
          </a:ln>
          <a:effectLst>
            <a:outerShdw blurRad="101600" sx="102000" sy="102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521490" y="2166538"/>
            <a:ext cx="5149020" cy="3292475"/>
            <a:chOff x="3437438" y="2518338"/>
            <a:chExt cx="5149020" cy="3292475"/>
          </a:xfrm>
        </p:grpSpPr>
        <p:sp>
          <p:nvSpPr>
            <p:cNvPr id="36" name="矩形: 圆角 35"/>
            <p:cNvSpPr/>
            <p:nvPr/>
          </p:nvSpPr>
          <p:spPr>
            <a:xfrm flipH="1">
              <a:off x="4848408" y="4808148"/>
              <a:ext cx="2327275" cy="100266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汇报人：汝州校区杨浩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2022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年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1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月</a:t>
              </a:r>
              <a:r>
                <a:rPr kumimoji="0" lang="en-US" altLang="zh-CN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20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日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3521490" y="2518338"/>
              <a:ext cx="4980916" cy="17532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5400" b="0" i="0" u="none" strike="noStrike" kern="1200" cap="none" spc="600" normalizeH="0" baseline="0" noProof="0" dirty="0">
                  <a:ln>
                    <a:noFill/>
                  </a:ln>
                  <a:solidFill>
                    <a:srgbClr val="122F3B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阿里巴巴普惠体 B" panose="00020600040101010101" pitchFamily="18" charset="-122"/>
                  <a:ea typeface="阿里巴巴普惠体 B" panose="00020600040101010101" pitchFamily="18" charset="-122"/>
                  <a:cs typeface="阿里巴巴普惠体 B" panose="00020600040101010101" pitchFamily="18" charset="-122"/>
                  <a:sym typeface="Calibri" panose="020F0502020204030204" pitchFamily="34" charset="0"/>
                </a:rPr>
                <a:t>合作院校学务管理心得体会</a:t>
              </a:r>
              <a:endParaRPr kumimoji="0" lang="zh-CN" altLang="en-US" sz="5400" b="0" i="0" u="none" strike="noStrike" kern="1200" cap="none" spc="600" normalizeH="0" baseline="0" noProof="0" dirty="0">
                <a:ln>
                  <a:noFill/>
                </a:ln>
                <a:solidFill>
                  <a:srgbClr val="122F3B">
                    <a:lumMod val="90000"/>
                    <a:lumOff val="10000"/>
                  </a:srgbClr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  <a:sym typeface="Calibri" panose="020F0502020204030204" pitchFamily="34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437438" y="4612508"/>
              <a:ext cx="5149020" cy="828675"/>
            </a:xfrm>
            <a:prstGeom prst="rect">
              <a:avLst/>
            </a:prstGeom>
          </p:spPr>
          <p:txBody>
            <a:bodyPr wrap="square" lIns="91412" tIns="45706" rIns="91412" bIns="45706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491D16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  <a:sym typeface="Calibri" panose="020F0502020204030204" pitchFamily="34" charset="0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 flipV="1">
            <a:off x="7172677" y="-94697"/>
            <a:ext cx="2133600" cy="1432560"/>
          </a:xfrm>
          <a:prstGeom prst="line">
            <a:avLst/>
          </a:prstGeom>
          <a:ln w="381000" cap="rnd">
            <a:gradFill>
              <a:gsLst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flipV="1">
            <a:off x="8904673" y="2915920"/>
            <a:ext cx="2133600" cy="1432560"/>
          </a:xfrm>
          <a:prstGeom prst="line">
            <a:avLst/>
          </a:prstGeom>
          <a:ln w="635000" cap="rnd">
            <a:gradFill>
              <a:gsLst>
                <a:gs pos="0">
                  <a:schemeClr val="accent1">
                    <a:lumMod val="75000"/>
                    <a:lumOff val="25000"/>
                  </a:schemeClr>
                </a:gs>
                <a:gs pos="85000">
                  <a:schemeClr val="accent1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668925" y="3710186"/>
            <a:ext cx="3100753" cy="1892916"/>
          </a:xfrm>
          <a:prstGeom prst="line">
            <a:avLst/>
          </a:prstGeom>
          <a:ln w="635000" cap="rnd">
            <a:gradFill>
              <a:gsLst>
                <a:gs pos="0">
                  <a:schemeClr val="accent1">
                    <a:lumMod val="90000"/>
                    <a:lumOff val="10000"/>
                  </a:schemeClr>
                </a:gs>
                <a:gs pos="85000">
                  <a:schemeClr val="bg2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2732360" y="5252504"/>
            <a:ext cx="2133600" cy="1432560"/>
          </a:xfrm>
          <a:prstGeom prst="line">
            <a:avLst/>
          </a:prstGeom>
          <a:ln w="381000" cap="rnd">
            <a:gradFill>
              <a:gsLst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bldLvl="0" animBg="1"/>
      <p:bldP spid="3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370" y="302895"/>
            <a:ext cx="4391025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学校整体氛围烘托起来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" name="Rounded Rectangle 69"/>
          <p:cNvSpPr/>
          <p:nvPr/>
        </p:nvSpPr>
        <p:spPr>
          <a:xfrm rot="18900000">
            <a:off x="3968664" y="1889421"/>
            <a:ext cx="3781333" cy="3781333"/>
          </a:xfrm>
          <a:prstGeom prst="roundRect">
            <a:avLst>
              <a:gd name="adj" fmla="val 2125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4" name="Group 50"/>
          <p:cNvGrpSpPr/>
          <p:nvPr/>
        </p:nvGrpSpPr>
        <p:grpSpPr>
          <a:xfrm>
            <a:off x="3828603" y="1734154"/>
            <a:ext cx="1998783" cy="1973699"/>
            <a:chOff x="2901397" y="1304396"/>
            <a:chExt cx="1823780" cy="1800892"/>
          </a:xfrm>
        </p:grpSpPr>
        <p:sp>
          <p:nvSpPr>
            <p:cNvPr id="5" name="Rounded Rectangle 47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6" name="Rounded Rectangle 44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grpSp>
        <p:nvGrpSpPr>
          <p:cNvPr id="10" name="Group 62"/>
          <p:cNvGrpSpPr/>
          <p:nvPr/>
        </p:nvGrpSpPr>
        <p:grpSpPr>
          <a:xfrm>
            <a:off x="6119246" y="3828515"/>
            <a:ext cx="1998783" cy="1973699"/>
            <a:chOff x="2901397" y="1304396"/>
            <a:chExt cx="1823780" cy="1800892"/>
          </a:xfrm>
          <a:solidFill>
            <a:schemeClr val="accent1">
              <a:lumMod val="75000"/>
            </a:schemeClr>
          </a:solidFill>
        </p:grpSpPr>
        <p:sp>
          <p:nvSpPr>
            <p:cNvPr id="11" name="Rounded Rectangle 63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2" name="Rounded Rectangle 64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sp>
        <p:nvSpPr>
          <p:cNvPr id="20" name="TextBox 75"/>
          <p:cNvSpPr txBox="1"/>
          <p:nvPr/>
        </p:nvSpPr>
        <p:spPr>
          <a:xfrm>
            <a:off x="739775" y="2444115"/>
            <a:ext cx="2802255" cy="3073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r" defTabSz="1219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学习氛围</a:t>
            </a:r>
            <a:r>
              <a: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“</a:t>
            </a: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赶、比、超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”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22" name="Group 56"/>
          <p:cNvGrpSpPr/>
          <p:nvPr/>
        </p:nvGrpSpPr>
        <p:grpSpPr>
          <a:xfrm>
            <a:off x="739611" y="4514002"/>
            <a:ext cx="2802045" cy="469469"/>
            <a:chOff x="-121847" y="1420651"/>
            <a:chExt cx="2101534" cy="352101"/>
          </a:xfrm>
        </p:grpSpPr>
        <p:sp>
          <p:nvSpPr>
            <p:cNvPr id="23" name="TextBox 78"/>
            <p:cNvSpPr txBox="1"/>
            <p:nvPr/>
          </p:nvSpPr>
          <p:spPr>
            <a:xfrm>
              <a:off x="-121847" y="1611304"/>
              <a:ext cx="2101533" cy="16144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r" defTabSz="1219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4" name="Rectangle 79"/>
            <p:cNvSpPr/>
            <p:nvPr/>
          </p:nvSpPr>
          <p:spPr>
            <a:xfrm>
              <a:off x="1884437" y="1420651"/>
              <a:ext cx="95250" cy="161448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sp>
        <p:nvSpPr>
          <p:cNvPr id="26" name="TextBox 81"/>
          <p:cNvSpPr txBox="1"/>
          <p:nvPr/>
        </p:nvSpPr>
        <p:spPr>
          <a:xfrm>
            <a:off x="8401685" y="4780915"/>
            <a:ext cx="2780665" cy="3073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1219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学务活动要丰富多彩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30" name="Group 58"/>
          <p:cNvGrpSpPr/>
          <p:nvPr/>
        </p:nvGrpSpPr>
        <p:grpSpPr>
          <a:xfrm>
            <a:off x="6313723" y="2576039"/>
            <a:ext cx="1594731" cy="441335"/>
            <a:chOff x="7363712" y="1423699"/>
            <a:chExt cx="1196048" cy="331001"/>
          </a:xfrm>
        </p:grpSpPr>
        <p:sp>
          <p:nvSpPr>
            <p:cNvPr id="31" name="TextBox 85"/>
            <p:cNvSpPr txBox="1"/>
            <p:nvPr/>
          </p:nvSpPr>
          <p:spPr>
            <a:xfrm>
              <a:off x="7363712" y="1600395"/>
              <a:ext cx="1196048" cy="15430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3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2" name="Rectangle 86"/>
            <p:cNvSpPr/>
            <p:nvPr/>
          </p:nvSpPr>
          <p:spPr>
            <a:xfrm>
              <a:off x="7914112" y="1423699"/>
              <a:ext cx="95250" cy="169069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465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sp>
        <p:nvSpPr>
          <p:cNvPr id="42" name="Freeform 187"/>
          <p:cNvSpPr>
            <a:spLocks noEditPoints="1"/>
          </p:cNvSpPr>
          <p:nvPr/>
        </p:nvSpPr>
        <p:spPr bwMode="auto">
          <a:xfrm>
            <a:off x="4537835" y="2376153"/>
            <a:ext cx="580319" cy="37503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43" name="Freeform 51"/>
          <p:cNvSpPr>
            <a:spLocks noEditPoints="1"/>
          </p:cNvSpPr>
          <p:nvPr/>
        </p:nvSpPr>
        <p:spPr bwMode="auto">
          <a:xfrm>
            <a:off x="6903835" y="4470762"/>
            <a:ext cx="429600" cy="608192"/>
          </a:xfrm>
          <a:custGeom>
            <a:avLst/>
            <a:gdLst/>
            <a:ahLst/>
            <a:cxnLst>
              <a:cxn ang="0">
                <a:pos x="30" y="24"/>
              </a:cxn>
              <a:cxn ang="0">
                <a:pos x="30" y="54"/>
              </a:cxn>
              <a:cxn ang="0">
                <a:pos x="26" y="58"/>
              </a:cxn>
              <a:cxn ang="0">
                <a:pos x="22" y="54"/>
              </a:cxn>
              <a:cxn ang="0">
                <a:pos x="22" y="40"/>
              </a:cxn>
              <a:cxn ang="0">
                <a:pos x="19" y="40"/>
              </a:cxn>
              <a:cxn ang="0">
                <a:pos x="19" y="54"/>
              </a:cxn>
              <a:cxn ang="0">
                <a:pos x="15" y="58"/>
              </a:cxn>
              <a:cxn ang="0">
                <a:pos x="11" y="54"/>
              </a:cxn>
              <a:cxn ang="0">
                <a:pos x="11" y="24"/>
              </a:cxn>
              <a:cxn ang="0">
                <a:pos x="1" y="14"/>
              </a:cxn>
              <a:cxn ang="0">
                <a:pos x="1" y="9"/>
              </a:cxn>
              <a:cxn ang="0">
                <a:pos x="6" y="9"/>
              </a:cxn>
              <a:cxn ang="0">
                <a:pos x="14" y="17"/>
              </a:cxn>
              <a:cxn ang="0">
                <a:pos x="27" y="17"/>
              </a:cxn>
              <a:cxn ang="0">
                <a:pos x="35" y="9"/>
              </a:cxn>
              <a:cxn ang="0">
                <a:pos x="40" y="9"/>
              </a:cxn>
              <a:cxn ang="0">
                <a:pos x="40" y="14"/>
              </a:cxn>
              <a:cxn ang="0">
                <a:pos x="30" y="24"/>
              </a:cxn>
              <a:cxn ang="0">
                <a:pos x="21" y="16"/>
              </a:cxn>
              <a:cxn ang="0">
                <a:pos x="13" y="8"/>
              </a:cxn>
              <a:cxn ang="0">
                <a:pos x="21" y="0"/>
              </a:cxn>
              <a:cxn ang="0">
                <a:pos x="29" y="8"/>
              </a:cxn>
              <a:cxn ang="0">
                <a:pos x="21" y="16"/>
              </a:cxn>
            </a:cxnLst>
            <a:rect l="0" t="0" r="r" b="b"/>
            <a:pathLst>
              <a:path w="41" h="58">
                <a:moveTo>
                  <a:pt x="30" y="24"/>
                </a:moveTo>
                <a:cubicBezTo>
                  <a:pt x="30" y="54"/>
                  <a:pt x="30" y="54"/>
                  <a:pt x="30" y="54"/>
                </a:cubicBezTo>
                <a:cubicBezTo>
                  <a:pt x="30" y="56"/>
                  <a:pt x="28" y="58"/>
                  <a:pt x="26" y="58"/>
                </a:cubicBezTo>
                <a:cubicBezTo>
                  <a:pt x="24" y="58"/>
                  <a:pt x="22" y="56"/>
                  <a:pt x="22" y="54"/>
                </a:cubicBezTo>
                <a:cubicBezTo>
                  <a:pt x="22" y="40"/>
                  <a:pt x="22" y="40"/>
                  <a:pt x="22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6"/>
                  <a:pt x="18" y="58"/>
                  <a:pt x="15" y="58"/>
                </a:cubicBezTo>
                <a:cubicBezTo>
                  <a:pt x="13" y="58"/>
                  <a:pt x="11" y="56"/>
                  <a:pt x="11" y="54"/>
                </a:cubicBezTo>
                <a:cubicBezTo>
                  <a:pt x="11" y="24"/>
                  <a:pt x="11" y="24"/>
                  <a:pt x="11" y="24"/>
                </a:cubicBezTo>
                <a:cubicBezTo>
                  <a:pt x="1" y="14"/>
                  <a:pt x="1" y="14"/>
                  <a:pt x="1" y="14"/>
                </a:cubicBezTo>
                <a:cubicBezTo>
                  <a:pt x="0" y="13"/>
                  <a:pt x="0" y="10"/>
                  <a:pt x="1" y="9"/>
                </a:cubicBezTo>
                <a:cubicBezTo>
                  <a:pt x="2" y="8"/>
                  <a:pt x="5" y="8"/>
                  <a:pt x="6" y="9"/>
                </a:cubicBezTo>
                <a:cubicBezTo>
                  <a:pt x="14" y="17"/>
                  <a:pt x="14" y="17"/>
                  <a:pt x="14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35" y="9"/>
                  <a:pt x="35" y="9"/>
                  <a:pt x="35" y="9"/>
                </a:cubicBezTo>
                <a:cubicBezTo>
                  <a:pt x="37" y="8"/>
                  <a:pt x="39" y="8"/>
                  <a:pt x="40" y="9"/>
                </a:cubicBezTo>
                <a:cubicBezTo>
                  <a:pt x="41" y="10"/>
                  <a:pt x="41" y="13"/>
                  <a:pt x="40" y="14"/>
                </a:cubicBezTo>
                <a:lnTo>
                  <a:pt x="30" y="24"/>
                </a:lnTo>
                <a:close/>
                <a:moveTo>
                  <a:pt x="21" y="16"/>
                </a:moveTo>
                <a:cubicBezTo>
                  <a:pt x="16" y="16"/>
                  <a:pt x="13" y="12"/>
                  <a:pt x="13" y="8"/>
                </a:cubicBezTo>
                <a:cubicBezTo>
                  <a:pt x="13" y="4"/>
                  <a:pt x="16" y="0"/>
                  <a:pt x="21" y="0"/>
                </a:cubicBezTo>
                <a:cubicBezTo>
                  <a:pt x="25" y="0"/>
                  <a:pt x="29" y="4"/>
                  <a:pt x="29" y="8"/>
                </a:cubicBezTo>
                <a:cubicBezTo>
                  <a:pt x="29" y="12"/>
                  <a:pt x="25" y="16"/>
                  <a:pt x="21" y="1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8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2" grpId="0" bldLvl="0" animBg="1"/>
      <p:bldP spid="43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25000"/>
              <a:lumOff val="75000"/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0" name="圆: 空心 29"/>
          <p:cNvSpPr/>
          <p:nvPr/>
        </p:nvSpPr>
        <p:spPr>
          <a:xfrm>
            <a:off x="2484120" y="0"/>
            <a:ext cx="7223760" cy="7223760"/>
          </a:xfrm>
          <a:prstGeom prst="donut">
            <a:avLst>
              <a:gd name="adj" fmla="val 5112"/>
            </a:avLst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1" name="椭圆 30"/>
          <p:cNvSpPr/>
          <p:nvPr/>
        </p:nvSpPr>
        <p:spPr>
          <a:xfrm>
            <a:off x="3078480" y="594360"/>
            <a:ext cx="6035040" cy="6035040"/>
          </a:xfrm>
          <a:prstGeom prst="ellipse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>
            <a:outerShdw blurRad="101600" sx="102000" sy="102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8" name="椭圆 37"/>
          <p:cNvSpPr/>
          <p:nvPr/>
        </p:nvSpPr>
        <p:spPr>
          <a:xfrm>
            <a:off x="10901175" y="-590550"/>
            <a:ext cx="2057400" cy="2057400"/>
          </a:xfrm>
          <a:prstGeom prst="ellipse">
            <a:avLst/>
          </a:prstGeom>
          <a:solidFill>
            <a:schemeClr val="accent1">
              <a:alpha val="45000"/>
            </a:schemeClr>
          </a:solidFill>
          <a:ln>
            <a:noFill/>
          </a:ln>
          <a:effectLst>
            <a:outerShdw blurRad="101600" sx="102000" sy="102000" algn="ctr" rotWithShape="0">
              <a:prstClr val="black">
                <a:alpha val="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3521490" y="1668063"/>
            <a:ext cx="5149020" cy="4151630"/>
            <a:chOff x="3437438" y="2019863"/>
            <a:chExt cx="5149020" cy="4151630"/>
          </a:xfrm>
        </p:grpSpPr>
        <p:sp>
          <p:nvSpPr>
            <p:cNvPr id="36" name="矩形: 圆角 35"/>
            <p:cNvSpPr/>
            <p:nvPr/>
          </p:nvSpPr>
          <p:spPr>
            <a:xfrm flipH="1">
              <a:off x="4694738" y="5771443"/>
              <a:ext cx="2633980" cy="40005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汇报人：汝州校区</a:t>
              </a:r>
              <a:r>
                <a: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杨浩</a:t>
              </a: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9" name="文本框 38"/>
            <p:cNvSpPr txBox="1"/>
            <p:nvPr/>
          </p:nvSpPr>
          <p:spPr>
            <a:xfrm>
              <a:off x="3521490" y="2019863"/>
              <a:ext cx="4980916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8000" b="0" i="0" u="none" strike="noStrike" kern="1200" cap="none" spc="600" normalizeH="0" baseline="0" noProof="0" dirty="0">
                  <a:ln>
                    <a:noFill/>
                  </a:ln>
                  <a:solidFill>
                    <a:srgbClr val="122F3B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阿里巴巴普惠体 B" panose="00020600040101010101" pitchFamily="18" charset="-122"/>
                  <a:ea typeface="阿里巴巴普惠体 B" panose="00020600040101010101" pitchFamily="18" charset="-122"/>
                  <a:cs typeface="阿里巴巴普惠体 B" panose="00020600040101010101" pitchFamily="18" charset="-122"/>
                  <a:sym typeface="Calibri" panose="020F0502020204030204" pitchFamily="34" charset="0"/>
                </a:rPr>
                <a:t>非常感谢您的观看</a:t>
              </a:r>
              <a:endParaRPr kumimoji="0" lang="zh-CN" altLang="en-US" sz="8000" b="0" i="0" u="none" strike="noStrike" kern="1200" cap="none" spc="600" normalizeH="0" baseline="0" noProof="0" dirty="0">
                <a:ln>
                  <a:noFill/>
                </a:ln>
                <a:solidFill>
                  <a:srgbClr val="122F3B">
                    <a:lumMod val="90000"/>
                    <a:lumOff val="10000"/>
                  </a:srgbClr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  <a:sym typeface="Calibri" panose="020F0502020204030204" pitchFamily="34" charset="0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3437438" y="4612508"/>
              <a:ext cx="5149020" cy="828675"/>
            </a:xfrm>
            <a:prstGeom prst="rect">
              <a:avLst/>
            </a:prstGeom>
          </p:spPr>
          <p:txBody>
            <a:bodyPr wrap="square" lIns="91412" tIns="45706" rIns="91412" bIns="45706">
              <a:spAutoFit/>
            </a:bodyPr>
            <a:lstStyle/>
            <a:p>
              <a:pPr marL="0" marR="0" lvl="0" indent="0" algn="di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491D16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  <a:sym typeface="Calibri" panose="020F0502020204030204" pitchFamily="34" charset="0"/>
              </a:endParaRPr>
            </a:p>
          </p:txBody>
        </p:sp>
      </p:grpSp>
      <p:cxnSp>
        <p:nvCxnSpPr>
          <p:cNvPr id="42" name="直接连接符 41"/>
          <p:cNvCxnSpPr/>
          <p:nvPr/>
        </p:nvCxnSpPr>
        <p:spPr>
          <a:xfrm flipV="1">
            <a:off x="7172677" y="-94697"/>
            <a:ext cx="2133600" cy="1432560"/>
          </a:xfrm>
          <a:prstGeom prst="line">
            <a:avLst/>
          </a:prstGeom>
          <a:ln w="381000" cap="rnd">
            <a:gradFill>
              <a:gsLst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flipV="1">
            <a:off x="8904673" y="2915920"/>
            <a:ext cx="2133600" cy="1432560"/>
          </a:xfrm>
          <a:prstGeom prst="line">
            <a:avLst/>
          </a:prstGeom>
          <a:ln w="635000" cap="rnd">
            <a:gradFill>
              <a:gsLst>
                <a:gs pos="0">
                  <a:schemeClr val="accent1">
                    <a:lumMod val="75000"/>
                    <a:lumOff val="25000"/>
                  </a:schemeClr>
                </a:gs>
                <a:gs pos="85000">
                  <a:schemeClr val="accent1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 flipV="1">
            <a:off x="668925" y="3710186"/>
            <a:ext cx="3100753" cy="1892916"/>
          </a:xfrm>
          <a:prstGeom prst="line">
            <a:avLst/>
          </a:prstGeom>
          <a:ln w="635000" cap="rnd">
            <a:gradFill>
              <a:gsLst>
                <a:gs pos="0">
                  <a:schemeClr val="accent1">
                    <a:lumMod val="90000"/>
                    <a:lumOff val="10000"/>
                  </a:schemeClr>
                </a:gs>
                <a:gs pos="85000">
                  <a:schemeClr val="bg2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 flipV="1">
            <a:off x="2732360" y="5252504"/>
            <a:ext cx="2133600" cy="1432560"/>
          </a:xfrm>
          <a:prstGeom prst="line">
            <a:avLst/>
          </a:prstGeom>
          <a:ln w="381000" cap="rnd">
            <a:gradFill>
              <a:gsLst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0" scaled="0"/>
            </a:gra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066" y="302703"/>
            <a:ext cx="2138984" cy="876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34" name="椭圆 33"/>
          <p:cNvSpPr>
            <a:spLocks noChangeArrowheads="1"/>
          </p:cNvSpPr>
          <p:nvPr/>
        </p:nvSpPr>
        <p:spPr bwMode="auto">
          <a:xfrm>
            <a:off x="1231918" y="1710215"/>
            <a:ext cx="1420004" cy="14200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35" name="Group 8"/>
          <p:cNvGrpSpPr/>
          <p:nvPr/>
        </p:nvGrpSpPr>
        <p:grpSpPr bwMode="auto">
          <a:xfrm>
            <a:off x="1760320" y="2161485"/>
            <a:ext cx="340680" cy="517464"/>
            <a:chOff x="0" y="0"/>
            <a:chExt cx="293688" cy="446088"/>
          </a:xfrm>
        </p:grpSpPr>
        <p:sp>
          <p:nvSpPr>
            <p:cNvPr id="36" name="Freeform 1016"/>
            <p:cNvSpPr>
              <a:spLocks noChangeArrowheads="1"/>
            </p:cNvSpPr>
            <p:nvPr/>
          </p:nvSpPr>
          <p:spPr bwMode="auto">
            <a:xfrm>
              <a:off x="0" y="0"/>
              <a:ext cx="293688" cy="352425"/>
            </a:xfrm>
            <a:custGeom>
              <a:avLst/>
              <a:gdLst>
                <a:gd name="T0" fmla="*/ 50 w 50"/>
                <a:gd name="T1" fmla="*/ 23 h 60"/>
                <a:gd name="T2" fmla="*/ 25 w 50"/>
                <a:gd name="T3" fmla="*/ 0 h 60"/>
                <a:gd name="T4" fmla="*/ 0 w 50"/>
                <a:gd name="T5" fmla="*/ 23 h 60"/>
                <a:gd name="T6" fmla="*/ 2 w 50"/>
                <a:gd name="T7" fmla="*/ 32 h 60"/>
                <a:gd name="T8" fmla="*/ 2 w 50"/>
                <a:gd name="T9" fmla="*/ 32 h 60"/>
                <a:gd name="T10" fmla="*/ 5 w 50"/>
                <a:gd name="T11" fmla="*/ 36 h 60"/>
                <a:gd name="T12" fmla="*/ 13 w 50"/>
                <a:gd name="T13" fmla="*/ 58 h 60"/>
                <a:gd name="T14" fmla="*/ 17 w 50"/>
                <a:gd name="T15" fmla="*/ 60 h 60"/>
                <a:gd name="T16" fmla="*/ 33 w 50"/>
                <a:gd name="T17" fmla="*/ 60 h 60"/>
                <a:gd name="T18" fmla="*/ 37 w 50"/>
                <a:gd name="T19" fmla="*/ 58 h 60"/>
                <a:gd name="T20" fmla="*/ 45 w 50"/>
                <a:gd name="T21" fmla="*/ 36 h 60"/>
                <a:gd name="T22" fmla="*/ 48 w 50"/>
                <a:gd name="T23" fmla="*/ 32 h 60"/>
                <a:gd name="T24" fmla="*/ 48 w 50"/>
                <a:gd name="T25" fmla="*/ 32 h 60"/>
                <a:gd name="T26" fmla="*/ 48 w 50"/>
                <a:gd name="T27" fmla="*/ 32 h 60"/>
                <a:gd name="T28" fmla="*/ 50 w 50"/>
                <a:gd name="T29" fmla="*/ 23 h 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0"/>
                <a:gd name="T46" fmla="*/ 0 h 60"/>
                <a:gd name="T47" fmla="*/ 50 w 50"/>
                <a:gd name="T48" fmla="*/ 60 h 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0" h="60">
                  <a:moveTo>
                    <a:pt x="50" y="23"/>
                  </a:moveTo>
                  <a:cubicBezTo>
                    <a:pt x="50" y="10"/>
                    <a:pt x="39" y="0"/>
                    <a:pt x="25" y="0"/>
                  </a:cubicBezTo>
                  <a:cubicBezTo>
                    <a:pt x="11" y="0"/>
                    <a:pt x="0" y="10"/>
                    <a:pt x="0" y="23"/>
                  </a:cubicBezTo>
                  <a:cubicBezTo>
                    <a:pt x="0" y="26"/>
                    <a:pt x="1" y="29"/>
                    <a:pt x="2" y="32"/>
                  </a:cubicBezTo>
                  <a:cubicBezTo>
                    <a:pt x="2" y="32"/>
                    <a:pt x="2" y="32"/>
                    <a:pt x="2" y="32"/>
                  </a:cubicBezTo>
                  <a:cubicBezTo>
                    <a:pt x="3" y="33"/>
                    <a:pt x="4" y="35"/>
                    <a:pt x="5" y="36"/>
                  </a:cubicBezTo>
                  <a:cubicBezTo>
                    <a:pt x="9" y="43"/>
                    <a:pt x="13" y="55"/>
                    <a:pt x="13" y="58"/>
                  </a:cubicBezTo>
                  <a:cubicBezTo>
                    <a:pt x="13" y="59"/>
                    <a:pt x="15" y="60"/>
                    <a:pt x="17" y="60"/>
                  </a:cubicBezTo>
                  <a:cubicBezTo>
                    <a:pt x="33" y="60"/>
                    <a:pt x="33" y="60"/>
                    <a:pt x="33" y="60"/>
                  </a:cubicBezTo>
                  <a:cubicBezTo>
                    <a:pt x="35" y="60"/>
                    <a:pt x="37" y="59"/>
                    <a:pt x="37" y="58"/>
                  </a:cubicBezTo>
                  <a:cubicBezTo>
                    <a:pt x="37" y="55"/>
                    <a:pt x="41" y="43"/>
                    <a:pt x="45" y="36"/>
                  </a:cubicBezTo>
                  <a:cubicBezTo>
                    <a:pt x="46" y="35"/>
                    <a:pt x="47" y="33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49" y="29"/>
                    <a:pt x="50" y="26"/>
                    <a:pt x="50" y="2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37" name="Freeform 1017"/>
            <p:cNvSpPr>
              <a:spLocks noChangeArrowheads="1"/>
            </p:cNvSpPr>
            <p:nvPr/>
          </p:nvSpPr>
          <p:spPr bwMode="auto">
            <a:xfrm>
              <a:off x="76200" y="376237"/>
              <a:ext cx="141288" cy="22225"/>
            </a:xfrm>
            <a:custGeom>
              <a:avLst/>
              <a:gdLst>
                <a:gd name="T0" fmla="*/ 24 w 24"/>
                <a:gd name="T1" fmla="*/ 2 h 4"/>
                <a:gd name="T2" fmla="*/ 21 w 24"/>
                <a:gd name="T3" fmla="*/ 0 h 4"/>
                <a:gd name="T4" fmla="*/ 3 w 24"/>
                <a:gd name="T5" fmla="*/ 0 h 4"/>
                <a:gd name="T6" fmla="*/ 0 w 24"/>
                <a:gd name="T7" fmla="*/ 2 h 4"/>
                <a:gd name="T8" fmla="*/ 0 w 24"/>
                <a:gd name="T9" fmla="*/ 2 h 4"/>
                <a:gd name="T10" fmla="*/ 3 w 24"/>
                <a:gd name="T11" fmla="*/ 4 h 4"/>
                <a:gd name="T12" fmla="*/ 21 w 24"/>
                <a:gd name="T13" fmla="*/ 4 h 4"/>
                <a:gd name="T14" fmla="*/ 24 w 24"/>
                <a:gd name="T15" fmla="*/ 2 h 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"/>
                <a:gd name="T25" fmla="*/ 0 h 4"/>
                <a:gd name="T26" fmla="*/ 24 w 24"/>
                <a:gd name="T27" fmla="*/ 4 h 4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" h="4">
                  <a:moveTo>
                    <a:pt x="24" y="2"/>
                  </a:moveTo>
                  <a:cubicBezTo>
                    <a:pt x="24" y="1"/>
                    <a:pt x="22" y="0"/>
                    <a:pt x="21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3"/>
                    <a:pt x="1" y="4"/>
                    <a:pt x="3" y="4"/>
                  </a:cubicBezTo>
                  <a:cubicBezTo>
                    <a:pt x="21" y="4"/>
                    <a:pt x="21" y="4"/>
                    <a:pt x="21" y="4"/>
                  </a:cubicBezTo>
                  <a:cubicBezTo>
                    <a:pt x="22" y="4"/>
                    <a:pt x="24" y="3"/>
                    <a:pt x="24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38" name="Freeform 1018"/>
            <p:cNvSpPr>
              <a:spLocks noChangeArrowheads="1"/>
            </p:cNvSpPr>
            <p:nvPr/>
          </p:nvSpPr>
          <p:spPr bwMode="auto">
            <a:xfrm>
              <a:off x="76200" y="415925"/>
              <a:ext cx="141288" cy="30163"/>
            </a:xfrm>
            <a:custGeom>
              <a:avLst/>
              <a:gdLst>
                <a:gd name="T0" fmla="*/ 24 w 24"/>
                <a:gd name="T1" fmla="*/ 2 h 5"/>
                <a:gd name="T2" fmla="*/ 21 w 24"/>
                <a:gd name="T3" fmla="*/ 0 h 5"/>
                <a:gd name="T4" fmla="*/ 3 w 24"/>
                <a:gd name="T5" fmla="*/ 0 h 5"/>
                <a:gd name="T6" fmla="*/ 0 w 24"/>
                <a:gd name="T7" fmla="*/ 2 h 5"/>
                <a:gd name="T8" fmla="*/ 0 w 24"/>
                <a:gd name="T9" fmla="*/ 2 h 5"/>
                <a:gd name="T10" fmla="*/ 3 w 24"/>
                <a:gd name="T11" fmla="*/ 5 h 5"/>
                <a:gd name="T12" fmla="*/ 21 w 24"/>
                <a:gd name="T13" fmla="*/ 5 h 5"/>
                <a:gd name="T14" fmla="*/ 24 w 24"/>
                <a:gd name="T15" fmla="*/ 2 h 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"/>
                <a:gd name="T25" fmla="*/ 0 h 5"/>
                <a:gd name="T26" fmla="*/ 24 w 24"/>
                <a:gd name="T27" fmla="*/ 5 h 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" h="5">
                  <a:moveTo>
                    <a:pt x="24" y="2"/>
                  </a:moveTo>
                  <a:cubicBezTo>
                    <a:pt x="24" y="1"/>
                    <a:pt x="22" y="0"/>
                    <a:pt x="21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2" y="5"/>
                    <a:pt x="24" y="4"/>
                    <a:pt x="24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</p:grpSp>
      <p:sp>
        <p:nvSpPr>
          <p:cNvPr id="39" name="椭圆 38"/>
          <p:cNvSpPr>
            <a:spLocks noChangeArrowheads="1"/>
          </p:cNvSpPr>
          <p:nvPr/>
        </p:nvSpPr>
        <p:spPr bwMode="auto">
          <a:xfrm>
            <a:off x="3278122" y="1710215"/>
            <a:ext cx="1420004" cy="14200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0" name="Freeform 1001"/>
          <p:cNvSpPr>
            <a:spLocks noEditPoints="1" noChangeArrowheads="1"/>
          </p:cNvSpPr>
          <p:nvPr/>
        </p:nvSpPr>
        <p:spPr bwMode="auto">
          <a:xfrm>
            <a:off x="3693603" y="2072204"/>
            <a:ext cx="570868" cy="633479"/>
          </a:xfrm>
          <a:custGeom>
            <a:avLst/>
            <a:gdLst>
              <a:gd name="T0" fmla="*/ 56 w 84"/>
              <a:gd name="T1" fmla="*/ 32 h 93"/>
              <a:gd name="T2" fmla="*/ 64 w 84"/>
              <a:gd name="T3" fmla="*/ 14 h 93"/>
              <a:gd name="T4" fmla="*/ 67 w 84"/>
              <a:gd name="T5" fmla="*/ 12 h 93"/>
              <a:gd name="T6" fmla="*/ 65 w 84"/>
              <a:gd name="T7" fmla="*/ 10 h 93"/>
              <a:gd name="T8" fmla="*/ 65 w 84"/>
              <a:gd name="T9" fmla="*/ 10 h 93"/>
              <a:gd name="T10" fmla="*/ 64 w 84"/>
              <a:gd name="T11" fmla="*/ 10 h 93"/>
              <a:gd name="T12" fmla="*/ 63 w 84"/>
              <a:gd name="T13" fmla="*/ 12 h 93"/>
              <a:gd name="T14" fmla="*/ 45 w 84"/>
              <a:gd name="T15" fmla="*/ 28 h 93"/>
              <a:gd name="T16" fmla="*/ 41 w 84"/>
              <a:gd name="T17" fmla="*/ 28 h 93"/>
              <a:gd name="T18" fmla="*/ 40 w 84"/>
              <a:gd name="T19" fmla="*/ 28 h 93"/>
              <a:gd name="T20" fmla="*/ 19 w 84"/>
              <a:gd name="T21" fmla="*/ 2 h 93"/>
              <a:gd name="T22" fmla="*/ 15 w 84"/>
              <a:gd name="T23" fmla="*/ 2 h 93"/>
              <a:gd name="T24" fmla="*/ 17 w 84"/>
              <a:gd name="T25" fmla="*/ 4 h 93"/>
              <a:gd name="T26" fmla="*/ 34 w 84"/>
              <a:gd name="T27" fmla="*/ 29 h 93"/>
              <a:gd name="T28" fmla="*/ 5 w 84"/>
              <a:gd name="T29" fmla="*/ 32 h 93"/>
              <a:gd name="T30" fmla="*/ 0 w 84"/>
              <a:gd name="T31" fmla="*/ 87 h 93"/>
              <a:gd name="T32" fmla="*/ 7 w 84"/>
              <a:gd name="T33" fmla="*/ 92 h 93"/>
              <a:gd name="T34" fmla="*/ 17 w 84"/>
              <a:gd name="T35" fmla="*/ 93 h 93"/>
              <a:gd name="T36" fmla="*/ 67 w 84"/>
              <a:gd name="T37" fmla="*/ 92 h 93"/>
              <a:gd name="T38" fmla="*/ 78 w 84"/>
              <a:gd name="T39" fmla="*/ 93 h 93"/>
              <a:gd name="T40" fmla="*/ 79 w 84"/>
              <a:gd name="T41" fmla="*/ 92 h 93"/>
              <a:gd name="T42" fmla="*/ 84 w 84"/>
              <a:gd name="T43" fmla="*/ 37 h 93"/>
              <a:gd name="T44" fmla="*/ 71 w 84"/>
              <a:gd name="T45" fmla="*/ 80 h 93"/>
              <a:gd name="T46" fmla="*/ 13 w 84"/>
              <a:gd name="T47" fmla="*/ 88 h 93"/>
              <a:gd name="T48" fmla="*/ 4 w 84"/>
              <a:gd name="T49" fmla="*/ 44 h 93"/>
              <a:gd name="T50" fmla="*/ 63 w 84"/>
              <a:gd name="T51" fmla="*/ 36 h 93"/>
              <a:gd name="T52" fmla="*/ 71 w 84"/>
              <a:gd name="T53" fmla="*/ 80 h 93"/>
              <a:gd name="T54" fmla="*/ 74 w 84"/>
              <a:gd name="T55" fmla="*/ 51 h 93"/>
              <a:gd name="T56" fmla="*/ 80 w 84"/>
              <a:gd name="T57" fmla="*/ 51 h 93"/>
              <a:gd name="T58" fmla="*/ 77 w 84"/>
              <a:gd name="T59" fmla="*/ 46 h 93"/>
              <a:gd name="T60" fmla="*/ 77 w 84"/>
              <a:gd name="T61" fmla="*/ 39 h 93"/>
              <a:gd name="T62" fmla="*/ 77 w 84"/>
              <a:gd name="T63" fmla="*/ 46 h 9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84"/>
              <a:gd name="T97" fmla="*/ 0 h 93"/>
              <a:gd name="T98" fmla="*/ 84 w 84"/>
              <a:gd name="T99" fmla="*/ 93 h 9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84" h="93">
                <a:moveTo>
                  <a:pt x="79" y="32"/>
                </a:moveTo>
                <a:cubicBezTo>
                  <a:pt x="56" y="32"/>
                  <a:pt x="56" y="32"/>
                  <a:pt x="56" y="32"/>
                </a:cubicBezTo>
                <a:cubicBezTo>
                  <a:pt x="54" y="31"/>
                  <a:pt x="51" y="29"/>
                  <a:pt x="47" y="28"/>
                </a:cubicBezTo>
                <a:cubicBezTo>
                  <a:pt x="64" y="14"/>
                  <a:pt x="64" y="14"/>
                  <a:pt x="64" y="14"/>
                </a:cubicBezTo>
                <a:cubicBezTo>
                  <a:pt x="64" y="14"/>
                  <a:pt x="64" y="14"/>
                  <a:pt x="65" y="14"/>
                </a:cubicBezTo>
                <a:cubicBezTo>
                  <a:pt x="66" y="14"/>
                  <a:pt x="67" y="13"/>
                  <a:pt x="67" y="12"/>
                </a:cubicBezTo>
                <a:cubicBezTo>
                  <a:pt x="67" y="11"/>
                  <a:pt x="66" y="10"/>
                  <a:pt x="65" y="10"/>
                </a:cubicBezTo>
                <a:cubicBezTo>
                  <a:pt x="65" y="10"/>
                  <a:pt x="65" y="10"/>
                  <a:pt x="65" y="10"/>
                </a:cubicBezTo>
                <a:cubicBezTo>
                  <a:pt x="65" y="10"/>
                  <a:pt x="65" y="10"/>
                  <a:pt x="65" y="10"/>
                </a:cubicBezTo>
                <a:cubicBezTo>
                  <a:pt x="65" y="10"/>
                  <a:pt x="65" y="10"/>
                  <a:pt x="65" y="10"/>
                </a:cubicBezTo>
                <a:cubicBezTo>
                  <a:pt x="65" y="10"/>
                  <a:pt x="64" y="10"/>
                  <a:pt x="64" y="10"/>
                </a:cubicBezTo>
                <a:cubicBezTo>
                  <a:pt x="64" y="10"/>
                  <a:pt x="64" y="10"/>
                  <a:pt x="64" y="10"/>
                </a:cubicBezTo>
                <a:cubicBezTo>
                  <a:pt x="64" y="10"/>
                  <a:pt x="64" y="10"/>
                  <a:pt x="64" y="10"/>
                </a:cubicBezTo>
                <a:cubicBezTo>
                  <a:pt x="63" y="11"/>
                  <a:pt x="63" y="11"/>
                  <a:pt x="63" y="12"/>
                </a:cubicBezTo>
                <a:cubicBezTo>
                  <a:pt x="63" y="12"/>
                  <a:pt x="63" y="13"/>
                  <a:pt x="63" y="13"/>
                </a:cubicBezTo>
                <a:cubicBezTo>
                  <a:pt x="45" y="28"/>
                  <a:pt x="45" y="28"/>
                  <a:pt x="45" y="28"/>
                </a:cubicBezTo>
                <a:cubicBezTo>
                  <a:pt x="44" y="28"/>
                  <a:pt x="43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18" y="3"/>
                  <a:pt x="18" y="3"/>
                  <a:pt x="18" y="3"/>
                </a:cubicBezTo>
                <a:cubicBezTo>
                  <a:pt x="18" y="3"/>
                  <a:pt x="19" y="3"/>
                  <a:pt x="19" y="2"/>
                </a:cubicBezTo>
                <a:cubicBezTo>
                  <a:pt x="19" y="1"/>
                  <a:pt x="18" y="0"/>
                  <a:pt x="17" y="0"/>
                </a:cubicBezTo>
                <a:cubicBezTo>
                  <a:pt x="16" y="0"/>
                  <a:pt x="15" y="1"/>
                  <a:pt x="15" y="2"/>
                </a:cubicBezTo>
                <a:cubicBezTo>
                  <a:pt x="15" y="3"/>
                  <a:pt x="16" y="4"/>
                  <a:pt x="17" y="4"/>
                </a:cubicBezTo>
                <a:cubicBezTo>
                  <a:pt x="17" y="4"/>
                  <a:pt x="17" y="4"/>
                  <a:pt x="17" y="4"/>
                </a:cubicBezTo>
                <a:cubicBezTo>
                  <a:pt x="38" y="28"/>
                  <a:pt x="38" y="28"/>
                  <a:pt x="38" y="28"/>
                </a:cubicBezTo>
                <a:cubicBezTo>
                  <a:pt x="36" y="28"/>
                  <a:pt x="35" y="28"/>
                  <a:pt x="34" y="29"/>
                </a:cubicBezTo>
                <a:cubicBezTo>
                  <a:pt x="31" y="30"/>
                  <a:pt x="28" y="31"/>
                  <a:pt x="27" y="32"/>
                </a:cubicBezTo>
                <a:cubicBezTo>
                  <a:pt x="5" y="32"/>
                  <a:pt x="5" y="32"/>
                  <a:pt x="5" y="32"/>
                </a:cubicBezTo>
                <a:cubicBezTo>
                  <a:pt x="3" y="32"/>
                  <a:pt x="0" y="34"/>
                  <a:pt x="0" y="37"/>
                </a:cubicBezTo>
                <a:cubicBezTo>
                  <a:pt x="0" y="87"/>
                  <a:pt x="0" y="87"/>
                  <a:pt x="0" y="87"/>
                </a:cubicBezTo>
                <a:cubicBezTo>
                  <a:pt x="0" y="90"/>
                  <a:pt x="3" y="92"/>
                  <a:pt x="5" y="92"/>
                </a:cubicBezTo>
                <a:cubicBezTo>
                  <a:pt x="7" y="92"/>
                  <a:pt x="7" y="92"/>
                  <a:pt x="7" y="92"/>
                </a:cubicBezTo>
                <a:cubicBezTo>
                  <a:pt x="7" y="93"/>
                  <a:pt x="7" y="93"/>
                  <a:pt x="7" y="93"/>
                </a:cubicBezTo>
                <a:cubicBezTo>
                  <a:pt x="17" y="93"/>
                  <a:pt x="17" y="93"/>
                  <a:pt x="17" y="93"/>
                </a:cubicBezTo>
                <a:cubicBezTo>
                  <a:pt x="17" y="92"/>
                  <a:pt x="17" y="92"/>
                  <a:pt x="17" y="92"/>
                </a:cubicBezTo>
                <a:cubicBezTo>
                  <a:pt x="67" y="92"/>
                  <a:pt x="67" y="92"/>
                  <a:pt x="67" y="92"/>
                </a:cubicBezTo>
                <a:cubicBezTo>
                  <a:pt x="67" y="93"/>
                  <a:pt x="67" y="93"/>
                  <a:pt x="67" y="93"/>
                </a:cubicBezTo>
                <a:cubicBezTo>
                  <a:pt x="78" y="93"/>
                  <a:pt x="78" y="93"/>
                  <a:pt x="78" y="93"/>
                </a:cubicBezTo>
                <a:cubicBezTo>
                  <a:pt x="78" y="92"/>
                  <a:pt x="78" y="92"/>
                  <a:pt x="78" y="92"/>
                </a:cubicBezTo>
                <a:cubicBezTo>
                  <a:pt x="79" y="92"/>
                  <a:pt x="79" y="92"/>
                  <a:pt x="79" y="92"/>
                </a:cubicBezTo>
                <a:cubicBezTo>
                  <a:pt x="82" y="92"/>
                  <a:pt x="84" y="90"/>
                  <a:pt x="84" y="87"/>
                </a:cubicBezTo>
                <a:cubicBezTo>
                  <a:pt x="84" y="37"/>
                  <a:pt x="84" y="37"/>
                  <a:pt x="84" y="37"/>
                </a:cubicBezTo>
                <a:cubicBezTo>
                  <a:pt x="84" y="34"/>
                  <a:pt x="82" y="32"/>
                  <a:pt x="79" y="32"/>
                </a:cubicBezTo>
                <a:close/>
                <a:moveTo>
                  <a:pt x="71" y="80"/>
                </a:moveTo>
                <a:cubicBezTo>
                  <a:pt x="71" y="84"/>
                  <a:pt x="67" y="88"/>
                  <a:pt x="63" y="88"/>
                </a:cubicBezTo>
                <a:cubicBezTo>
                  <a:pt x="13" y="88"/>
                  <a:pt x="13" y="88"/>
                  <a:pt x="13" y="88"/>
                </a:cubicBezTo>
                <a:cubicBezTo>
                  <a:pt x="8" y="88"/>
                  <a:pt x="4" y="84"/>
                  <a:pt x="4" y="80"/>
                </a:cubicBezTo>
                <a:cubicBezTo>
                  <a:pt x="4" y="44"/>
                  <a:pt x="4" y="44"/>
                  <a:pt x="4" y="44"/>
                </a:cubicBezTo>
                <a:cubicBezTo>
                  <a:pt x="4" y="39"/>
                  <a:pt x="8" y="36"/>
                  <a:pt x="13" y="36"/>
                </a:cubicBezTo>
                <a:cubicBezTo>
                  <a:pt x="63" y="36"/>
                  <a:pt x="63" y="36"/>
                  <a:pt x="63" y="36"/>
                </a:cubicBezTo>
                <a:cubicBezTo>
                  <a:pt x="67" y="36"/>
                  <a:pt x="71" y="39"/>
                  <a:pt x="71" y="44"/>
                </a:cubicBezTo>
                <a:lnTo>
                  <a:pt x="71" y="80"/>
                </a:lnTo>
                <a:close/>
                <a:moveTo>
                  <a:pt x="77" y="54"/>
                </a:moveTo>
                <a:cubicBezTo>
                  <a:pt x="75" y="54"/>
                  <a:pt x="74" y="52"/>
                  <a:pt x="74" y="51"/>
                </a:cubicBezTo>
                <a:cubicBezTo>
                  <a:pt x="74" y="49"/>
                  <a:pt x="75" y="47"/>
                  <a:pt x="77" y="47"/>
                </a:cubicBezTo>
                <a:cubicBezTo>
                  <a:pt x="79" y="47"/>
                  <a:pt x="80" y="49"/>
                  <a:pt x="80" y="51"/>
                </a:cubicBezTo>
                <a:cubicBezTo>
                  <a:pt x="80" y="52"/>
                  <a:pt x="79" y="54"/>
                  <a:pt x="77" y="54"/>
                </a:cubicBezTo>
                <a:close/>
                <a:moveTo>
                  <a:pt x="77" y="46"/>
                </a:moveTo>
                <a:cubicBezTo>
                  <a:pt x="75" y="46"/>
                  <a:pt x="74" y="44"/>
                  <a:pt x="74" y="43"/>
                </a:cubicBezTo>
                <a:cubicBezTo>
                  <a:pt x="74" y="41"/>
                  <a:pt x="75" y="39"/>
                  <a:pt x="77" y="39"/>
                </a:cubicBezTo>
                <a:cubicBezTo>
                  <a:pt x="79" y="39"/>
                  <a:pt x="80" y="41"/>
                  <a:pt x="80" y="43"/>
                </a:cubicBezTo>
                <a:cubicBezTo>
                  <a:pt x="80" y="44"/>
                  <a:pt x="79" y="46"/>
                  <a:pt x="77" y="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zh-CN" sz="120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1" name="椭圆 40"/>
          <p:cNvSpPr>
            <a:spLocks noChangeArrowheads="1"/>
          </p:cNvSpPr>
          <p:nvPr/>
        </p:nvSpPr>
        <p:spPr bwMode="auto">
          <a:xfrm>
            <a:off x="5324326" y="1710215"/>
            <a:ext cx="1421846" cy="14200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42" name="Group 17"/>
          <p:cNvGrpSpPr/>
          <p:nvPr/>
        </p:nvGrpSpPr>
        <p:grpSpPr bwMode="auto">
          <a:xfrm>
            <a:off x="5741104" y="2161485"/>
            <a:ext cx="442538" cy="570870"/>
            <a:chOff x="0" y="0"/>
            <a:chExt cx="381000" cy="492126"/>
          </a:xfrm>
        </p:grpSpPr>
        <p:sp>
          <p:nvSpPr>
            <p:cNvPr id="43" name="Freeform 1011"/>
            <p:cNvSpPr>
              <a:spLocks noChangeArrowheads="1"/>
            </p:cNvSpPr>
            <p:nvPr/>
          </p:nvSpPr>
          <p:spPr bwMode="auto">
            <a:xfrm>
              <a:off x="182562" y="0"/>
              <a:ext cx="46038" cy="111125"/>
            </a:xfrm>
            <a:custGeom>
              <a:avLst/>
              <a:gdLst>
                <a:gd name="T0" fmla="*/ 8 w 8"/>
                <a:gd name="T1" fmla="*/ 15 h 19"/>
                <a:gd name="T2" fmla="*/ 4 w 8"/>
                <a:gd name="T3" fmla="*/ 19 h 19"/>
                <a:gd name="T4" fmla="*/ 4 w 8"/>
                <a:gd name="T5" fmla="*/ 19 h 19"/>
                <a:gd name="T6" fmla="*/ 0 w 8"/>
                <a:gd name="T7" fmla="*/ 15 h 19"/>
                <a:gd name="T8" fmla="*/ 0 w 8"/>
                <a:gd name="T9" fmla="*/ 5 h 19"/>
                <a:gd name="T10" fmla="*/ 4 w 8"/>
                <a:gd name="T11" fmla="*/ 0 h 19"/>
                <a:gd name="T12" fmla="*/ 4 w 8"/>
                <a:gd name="T13" fmla="*/ 0 h 19"/>
                <a:gd name="T14" fmla="*/ 8 w 8"/>
                <a:gd name="T15" fmla="*/ 5 h 19"/>
                <a:gd name="T16" fmla="*/ 8 w 8"/>
                <a:gd name="T17" fmla="*/ 15 h 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19"/>
                <a:gd name="T29" fmla="*/ 8 w 8"/>
                <a:gd name="T30" fmla="*/ 19 h 1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19">
                  <a:moveTo>
                    <a:pt x="8" y="15"/>
                  </a:moveTo>
                  <a:cubicBezTo>
                    <a:pt x="8" y="17"/>
                    <a:pt x="6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2" y="19"/>
                    <a:pt x="0" y="17"/>
                    <a:pt x="0" y="1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6" y="0"/>
                    <a:pt x="8" y="2"/>
                    <a:pt x="8" y="5"/>
                  </a:cubicBezTo>
                  <a:lnTo>
                    <a:pt x="8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44" name="Freeform 1012"/>
            <p:cNvSpPr>
              <a:spLocks noChangeArrowheads="1"/>
            </p:cNvSpPr>
            <p:nvPr/>
          </p:nvSpPr>
          <p:spPr bwMode="auto">
            <a:xfrm>
              <a:off x="293687" y="0"/>
              <a:ext cx="52388" cy="111125"/>
            </a:xfrm>
            <a:custGeom>
              <a:avLst/>
              <a:gdLst>
                <a:gd name="T0" fmla="*/ 9 w 9"/>
                <a:gd name="T1" fmla="*/ 15 h 19"/>
                <a:gd name="T2" fmla="*/ 4 w 9"/>
                <a:gd name="T3" fmla="*/ 19 h 19"/>
                <a:gd name="T4" fmla="*/ 4 w 9"/>
                <a:gd name="T5" fmla="*/ 19 h 19"/>
                <a:gd name="T6" fmla="*/ 0 w 9"/>
                <a:gd name="T7" fmla="*/ 15 h 19"/>
                <a:gd name="T8" fmla="*/ 0 w 9"/>
                <a:gd name="T9" fmla="*/ 5 h 19"/>
                <a:gd name="T10" fmla="*/ 4 w 9"/>
                <a:gd name="T11" fmla="*/ 0 h 19"/>
                <a:gd name="T12" fmla="*/ 4 w 9"/>
                <a:gd name="T13" fmla="*/ 0 h 19"/>
                <a:gd name="T14" fmla="*/ 9 w 9"/>
                <a:gd name="T15" fmla="*/ 5 h 19"/>
                <a:gd name="T16" fmla="*/ 9 w 9"/>
                <a:gd name="T17" fmla="*/ 15 h 1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"/>
                <a:gd name="T28" fmla="*/ 0 h 19"/>
                <a:gd name="T29" fmla="*/ 9 w 9"/>
                <a:gd name="T30" fmla="*/ 19 h 1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" h="19">
                  <a:moveTo>
                    <a:pt x="9" y="15"/>
                  </a:moveTo>
                  <a:cubicBezTo>
                    <a:pt x="9" y="17"/>
                    <a:pt x="7" y="19"/>
                    <a:pt x="4" y="19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2" y="19"/>
                    <a:pt x="0" y="17"/>
                    <a:pt x="0" y="1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7" y="0"/>
                    <a:pt x="9" y="2"/>
                    <a:pt x="9" y="5"/>
                  </a:cubicBezTo>
                  <a:lnTo>
                    <a:pt x="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45" name="Freeform 1013"/>
            <p:cNvSpPr>
              <a:spLocks noChangeArrowheads="1"/>
            </p:cNvSpPr>
            <p:nvPr/>
          </p:nvSpPr>
          <p:spPr bwMode="auto">
            <a:xfrm>
              <a:off x="147637" y="134938"/>
              <a:ext cx="233363" cy="204788"/>
            </a:xfrm>
            <a:custGeom>
              <a:avLst/>
              <a:gdLst>
                <a:gd name="T0" fmla="*/ 35 w 40"/>
                <a:gd name="T1" fmla="*/ 0 h 35"/>
                <a:gd name="T2" fmla="*/ 5 w 40"/>
                <a:gd name="T3" fmla="*/ 0 h 35"/>
                <a:gd name="T4" fmla="*/ 0 w 40"/>
                <a:gd name="T5" fmla="*/ 0 h 35"/>
                <a:gd name="T6" fmla="*/ 0 w 40"/>
                <a:gd name="T7" fmla="*/ 4 h 35"/>
                <a:gd name="T8" fmla="*/ 0 w 40"/>
                <a:gd name="T9" fmla="*/ 10 h 35"/>
                <a:gd name="T10" fmla="*/ 0 w 40"/>
                <a:gd name="T11" fmla="*/ 27 h 35"/>
                <a:gd name="T12" fmla="*/ 5 w 40"/>
                <a:gd name="T13" fmla="*/ 31 h 35"/>
                <a:gd name="T14" fmla="*/ 12 w 40"/>
                <a:gd name="T15" fmla="*/ 31 h 35"/>
                <a:gd name="T16" fmla="*/ 16 w 40"/>
                <a:gd name="T17" fmla="*/ 35 h 35"/>
                <a:gd name="T18" fmla="*/ 25 w 40"/>
                <a:gd name="T19" fmla="*/ 35 h 35"/>
                <a:gd name="T20" fmla="*/ 29 w 40"/>
                <a:gd name="T21" fmla="*/ 31 h 35"/>
                <a:gd name="T22" fmla="*/ 35 w 40"/>
                <a:gd name="T23" fmla="*/ 31 h 35"/>
                <a:gd name="T24" fmla="*/ 40 w 40"/>
                <a:gd name="T25" fmla="*/ 27 h 35"/>
                <a:gd name="T26" fmla="*/ 40 w 40"/>
                <a:gd name="T27" fmla="*/ 10 h 35"/>
                <a:gd name="T28" fmla="*/ 40 w 40"/>
                <a:gd name="T29" fmla="*/ 4 h 35"/>
                <a:gd name="T30" fmla="*/ 40 w 40"/>
                <a:gd name="T31" fmla="*/ 0 h 35"/>
                <a:gd name="T32" fmla="*/ 35 w 40"/>
                <a:gd name="T33" fmla="*/ 0 h 3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5"/>
                <a:gd name="T53" fmla="*/ 40 w 40"/>
                <a:gd name="T54" fmla="*/ 35 h 3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5">
                  <a:moveTo>
                    <a:pt x="35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9"/>
                    <a:pt x="2" y="31"/>
                    <a:pt x="5" y="31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2" y="33"/>
                    <a:pt x="14" y="35"/>
                    <a:pt x="16" y="35"/>
                  </a:cubicBezTo>
                  <a:cubicBezTo>
                    <a:pt x="25" y="35"/>
                    <a:pt x="25" y="35"/>
                    <a:pt x="25" y="35"/>
                  </a:cubicBezTo>
                  <a:cubicBezTo>
                    <a:pt x="27" y="35"/>
                    <a:pt x="29" y="33"/>
                    <a:pt x="29" y="31"/>
                  </a:cubicBezTo>
                  <a:cubicBezTo>
                    <a:pt x="35" y="31"/>
                    <a:pt x="35" y="31"/>
                    <a:pt x="35" y="31"/>
                  </a:cubicBezTo>
                  <a:cubicBezTo>
                    <a:pt x="38" y="31"/>
                    <a:pt x="40" y="29"/>
                    <a:pt x="40" y="27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0" y="4"/>
                    <a:pt x="40" y="4"/>
                    <a:pt x="40" y="4"/>
                  </a:cubicBezTo>
                  <a:cubicBezTo>
                    <a:pt x="40" y="0"/>
                    <a:pt x="40" y="0"/>
                    <a:pt x="40" y="0"/>
                  </a:cubicBezTo>
                  <a:lnTo>
                    <a:pt x="3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46" name="Freeform 1014"/>
            <p:cNvSpPr>
              <a:spLocks noChangeArrowheads="1"/>
            </p:cNvSpPr>
            <p:nvPr/>
          </p:nvSpPr>
          <p:spPr bwMode="auto">
            <a:xfrm>
              <a:off x="0" y="334963"/>
              <a:ext cx="280988" cy="157163"/>
            </a:xfrm>
            <a:custGeom>
              <a:avLst/>
              <a:gdLst>
                <a:gd name="T0" fmla="*/ 45 w 48"/>
                <a:gd name="T1" fmla="*/ 2 h 27"/>
                <a:gd name="T2" fmla="*/ 43 w 48"/>
                <a:gd name="T3" fmla="*/ 5 h 27"/>
                <a:gd name="T4" fmla="*/ 43 w 48"/>
                <a:gd name="T5" fmla="*/ 13 h 27"/>
                <a:gd name="T6" fmla="*/ 35 w 48"/>
                <a:gd name="T7" fmla="*/ 21 h 27"/>
                <a:gd name="T8" fmla="*/ 27 w 48"/>
                <a:gd name="T9" fmla="*/ 13 h 27"/>
                <a:gd name="T10" fmla="*/ 13 w 48"/>
                <a:gd name="T11" fmla="*/ 0 h 27"/>
                <a:gd name="T12" fmla="*/ 0 w 48"/>
                <a:gd name="T13" fmla="*/ 13 h 27"/>
                <a:gd name="T14" fmla="*/ 3 w 48"/>
                <a:gd name="T15" fmla="*/ 16 h 27"/>
                <a:gd name="T16" fmla="*/ 6 w 48"/>
                <a:gd name="T17" fmla="*/ 13 h 27"/>
                <a:gd name="T18" fmla="*/ 13 w 48"/>
                <a:gd name="T19" fmla="*/ 5 h 27"/>
                <a:gd name="T20" fmla="*/ 21 w 48"/>
                <a:gd name="T21" fmla="*/ 13 h 27"/>
                <a:gd name="T22" fmla="*/ 35 w 48"/>
                <a:gd name="T23" fmla="*/ 27 h 27"/>
                <a:gd name="T24" fmla="*/ 48 w 48"/>
                <a:gd name="T25" fmla="*/ 13 h 27"/>
                <a:gd name="T26" fmla="*/ 48 w 48"/>
                <a:gd name="T27" fmla="*/ 5 h 27"/>
                <a:gd name="T28" fmla="*/ 45 w 48"/>
                <a:gd name="T29" fmla="*/ 2 h 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8"/>
                <a:gd name="T46" fmla="*/ 0 h 27"/>
                <a:gd name="T47" fmla="*/ 48 w 48"/>
                <a:gd name="T48" fmla="*/ 27 h 2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8" h="27">
                  <a:moveTo>
                    <a:pt x="45" y="2"/>
                  </a:moveTo>
                  <a:cubicBezTo>
                    <a:pt x="44" y="2"/>
                    <a:pt x="43" y="3"/>
                    <a:pt x="43" y="5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43" y="18"/>
                    <a:pt x="39" y="21"/>
                    <a:pt x="35" y="21"/>
                  </a:cubicBezTo>
                  <a:cubicBezTo>
                    <a:pt x="30" y="21"/>
                    <a:pt x="27" y="18"/>
                    <a:pt x="27" y="13"/>
                  </a:cubicBezTo>
                  <a:cubicBezTo>
                    <a:pt x="27" y="6"/>
                    <a:pt x="21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5"/>
                    <a:pt x="1" y="16"/>
                    <a:pt x="3" y="16"/>
                  </a:cubicBezTo>
                  <a:cubicBezTo>
                    <a:pt x="4" y="16"/>
                    <a:pt x="6" y="15"/>
                    <a:pt x="6" y="13"/>
                  </a:cubicBezTo>
                  <a:cubicBezTo>
                    <a:pt x="6" y="9"/>
                    <a:pt x="9" y="5"/>
                    <a:pt x="13" y="5"/>
                  </a:cubicBezTo>
                  <a:cubicBezTo>
                    <a:pt x="18" y="5"/>
                    <a:pt x="21" y="9"/>
                    <a:pt x="21" y="13"/>
                  </a:cubicBezTo>
                  <a:cubicBezTo>
                    <a:pt x="21" y="21"/>
                    <a:pt x="27" y="27"/>
                    <a:pt x="35" y="27"/>
                  </a:cubicBezTo>
                  <a:cubicBezTo>
                    <a:pt x="42" y="27"/>
                    <a:pt x="48" y="21"/>
                    <a:pt x="48" y="13"/>
                  </a:cubicBezTo>
                  <a:cubicBezTo>
                    <a:pt x="48" y="5"/>
                    <a:pt x="48" y="5"/>
                    <a:pt x="48" y="5"/>
                  </a:cubicBezTo>
                  <a:cubicBezTo>
                    <a:pt x="48" y="3"/>
                    <a:pt x="47" y="2"/>
                    <a:pt x="45" y="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 sz="120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</p:grpSp>
      <p:sp>
        <p:nvSpPr>
          <p:cNvPr id="47" name="椭圆 46"/>
          <p:cNvSpPr>
            <a:spLocks noChangeArrowheads="1"/>
          </p:cNvSpPr>
          <p:nvPr/>
        </p:nvSpPr>
        <p:spPr bwMode="auto">
          <a:xfrm>
            <a:off x="7372374" y="1689954"/>
            <a:ext cx="1420004" cy="142000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8" name="Freeform 1015"/>
          <p:cNvSpPr>
            <a:spLocks noChangeArrowheads="1"/>
          </p:cNvSpPr>
          <p:nvPr/>
        </p:nvSpPr>
        <p:spPr bwMode="auto">
          <a:xfrm>
            <a:off x="7810475" y="2224951"/>
            <a:ext cx="530354" cy="482475"/>
          </a:xfrm>
          <a:custGeom>
            <a:avLst/>
            <a:gdLst>
              <a:gd name="T0" fmla="*/ 1 w 78"/>
              <a:gd name="T1" fmla="*/ 69 h 71"/>
              <a:gd name="T2" fmla="*/ 5 w 78"/>
              <a:gd name="T3" fmla="*/ 70 h 71"/>
              <a:gd name="T4" fmla="*/ 14 w 78"/>
              <a:gd name="T5" fmla="*/ 55 h 71"/>
              <a:gd name="T6" fmla="*/ 49 w 78"/>
              <a:gd name="T7" fmla="*/ 48 h 71"/>
              <a:gd name="T8" fmla="*/ 78 w 78"/>
              <a:gd name="T9" fmla="*/ 0 h 71"/>
              <a:gd name="T10" fmla="*/ 10 w 78"/>
              <a:gd name="T11" fmla="*/ 53 h 71"/>
              <a:gd name="T12" fmla="*/ 42 w 78"/>
              <a:gd name="T13" fmla="*/ 21 h 71"/>
              <a:gd name="T14" fmla="*/ 1 w 78"/>
              <a:gd name="T15" fmla="*/ 69 h 7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8"/>
              <a:gd name="T25" fmla="*/ 0 h 71"/>
              <a:gd name="T26" fmla="*/ 78 w 78"/>
              <a:gd name="T27" fmla="*/ 71 h 71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8" h="71">
                <a:moveTo>
                  <a:pt x="1" y="69"/>
                </a:moveTo>
                <a:cubicBezTo>
                  <a:pt x="1" y="69"/>
                  <a:pt x="0" y="71"/>
                  <a:pt x="5" y="70"/>
                </a:cubicBezTo>
                <a:cubicBezTo>
                  <a:pt x="4" y="67"/>
                  <a:pt x="14" y="55"/>
                  <a:pt x="14" y="55"/>
                </a:cubicBezTo>
                <a:cubicBezTo>
                  <a:pt x="14" y="55"/>
                  <a:pt x="32" y="67"/>
                  <a:pt x="49" y="48"/>
                </a:cubicBezTo>
                <a:cubicBezTo>
                  <a:pt x="66" y="29"/>
                  <a:pt x="54" y="13"/>
                  <a:pt x="78" y="0"/>
                </a:cubicBezTo>
                <a:cubicBezTo>
                  <a:pt x="21" y="12"/>
                  <a:pt x="9" y="30"/>
                  <a:pt x="10" y="53"/>
                </a:cubicBezTo>
                <a:cubicBezTo>
                  <a:pt x="15" y="42"/>
                  <a:pt x="29" y="27"/>
                  <a:pt x="42" y="21"/>
                </a:cubicBezTo>
                <a:cubicBezTo>
                  <a:pt x="21" y="36"/>
                  <a:pt x="7" y="58"/>
                  <a:pt x="1" y="6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bevel/>
              </a14:hiddenLine>
            </a:ext>
          </a:extLst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49" name="椭圆 48"/>
          <p:cNvSpPr>
            <a:spLocks noChangeArrowheads="1"/>
          </p:cNvSpPr>
          <p:nvPr/>
        </p:nvSpPr>
        <p:spPr bwMode="auto">
          <a:xfrm>
            <a:off x="9418577" y="1710215"/>
            <a:ext cx="1420004" cy="142000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50" name="Group 27"/>
          <p:cNvGrpSpPr/>
          <p:nvPr/>
        </p:nvGrpSpPr>
        <p:grpSpPr bwMode="auto">
          <a:xfrm>
            <a:off x="9884904" y="2246940"/>
            <a:ext cx="481864" cy="352010"/>
            <a:chOff x="0" y="0"/>
            <a:chExt cx="685800" cy="400050"/>
          </a:xfrm>
        </p:grpSpPr>
        <p:sp>
          <p:nvSpPr>
            <p:cNvPr id="51" name="Freeform 8"/>
            <p:cNvSpPr>
              <a:spLocks noChangeArrowheads="1"/>
            </p:cNvSpPr>
            <p:nvPr/>
          </p:nvSpPr>
          <p:spPr bwMode="auto">
            <a:xfrm>
              <a:off x="0" y="365125"/>
              <a:ext cx="685800" cy="34925"/>
            </a:xfrm>
            <a:custGeom>
              <a:avLst/>
              <a:gdLst>
                <a:gd name="T0" fmla="*/ 117 w 117"/>
                <a:gd name="T1" fmla="*/ 5 h 6"/>
                <a:gd name="T2" fmla="*/ 115 w 117"/>
                <a:gd name="T3" fmla="*/ 6 h 6"/>
                <a:gd name="T4" fmla="*/ 2 w 117"/>
                <a:gd name="T5" fmla="*/ 6 h 6"/>
                <a:gd name="T6" fmla="*/ 0 w 117"/>
                <a:gd name="T7" fmla="*/ 5 h 6"/>
                <a:gd name="T8" fmla="*/ 0 w 117"/>
                <a:gd name="T9" fmla="*/ 1 h 6"/>
                <a:gd name="T10" fmla="*/ 2 w 117"/>
                <a:gd name="T11" fmla="*/ 0 h 6"/>
                <a:gd name="T12" fmla="*/ 115 w 117"/>
                <a:gd name="T13" fmla="*/ 0 h 6"/>
                <a:gd name="T14" fmla="*/ 117 w 117"/>
                <a:gd name="T15" fmla="*/ 1 h 6"/>
                <a:gd name="T16" fmla="*/ 117 w 117"/>
                <a:gd name="T17" fmla="*/ 5 h 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7"/>
                <a:gd name="T28" fmla="*/ 0 h 6"/>
                <a:gd name="T29" fmla="*/ 117 w 117"/>
                <a:gd name="T30" fmla="*/ 6 h 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7" h="6">
                  <a:moveTo>
                    <a:pt x="117" y="5"/>
                  </a:moveTo>
                  <a:cubicBezTo>
                    <a:pt x="117" y="6"/>
                    <a:pt x="116" y="6"/>
                    <a:pt x="115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0" y="6"/>
                    <a:pt x="0" y="5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1" y="0"/>
                    <a:pt x="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0"/>
                    <a:pt x="117" y="1"/>
                  </a:cubicBezTo>
                  <a:lnTo>
                    <a:pt x="117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52" name="Freeform 9"/>
            <p:cNvSpPr>
              <a:spLocks noEditPoints="1" noChangeArrowheads="1"/>
            </p:cNvSpPr>
            <p:nvPr/>
          </p:nvSpPr>
          <p:spPr bwMode="auto">
            <a:xfrm>
              <a:off x="41275" y="0"/>
              <a:ext cx="603250" cy="346075"/>
            </a:xfrm>
            <a:custGeom>
              <a:avLst/>
              <a:gdLst>
                <a:gd name="T0" fmla="*/ 99 w 103"/>
                <a:gd name="T1" fmla="*/ 0 h 59"/>
                <a:gd name="T2" fmla="*/ 5 w 103"/>
                <a:gd name="T3" fmla="*/ 0 h 59"/>
                <a:gd name="T4" fmla="*/ 0 w 103"/>
                <a:gd name="T5" fmla="*/ 5 h 59"/>
                <a:gd name="T6" fmla="*/ 0 w 103"/>
                <a:gd name="T7" fmla="*/ 54 h 59"/>
                <a:gd name="T8" fmla="*/ 5 w 103"/>
                <a:gd name="T9" fmla="*/ 59 h 59"/>
                <a:gd name="T10" fmla="*/ 99 w 103"/>
                <a:gd name="T11" fmla="*/ 59 h 59"/>
                <a:gd name="T12" fmla="*/ 103 w 103"/>
                <a:gd name="T13" fmla="*/ 54 h 59"/>
                <a:gd name="T14" fmla="*/ 103 w 103"/>
                <a:gd name="T15" fmla="*/ 5 h 59"/>
                <a:gd name="T16" fmla="*/ 99 w 103"/>
                <a:gd name="T17" fmla="*/ 0 h 59"/>
                <a:gd name="T18" fmla="*/ 99 w 103"/>
                <a:gd name="T19" fmla="*/ 55 h 59"/>
                <a:gd name="T20" fmla="*/ 5 w 103"/>
                <a:gd name="T21" fmla="*/ 55 h 59"/>
                <a:gd name="T22" fmla="*/ 5 w 103"/>
                <a:gd name="T23" fmla="*/ 6 h 59"/>
                <a:gd name="T24" fmla="*/ 99 w 103"/>
                <a:gd name="T25" fmla="*/ 6 h 59"/>
                <a:gd name="T26" fmla="*/ 99 w 103"/>
                <a:gd name="T27" fmla="*/ 55 h 5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3"/>
                <a:gd name="T43" fmla="*/ 0 h 59"/>
                <a:gd name="T44" fmla="*/ 103 w 103"/>
                <a:gd name="T45" fmla="*/ 59 h 5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3" h="59">
                  <a:moveTo>
                    <a:pt x="99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7"/>
                    <a:pt x="2" y="59"/>
                    <a:pt x="5" y="59"/>
                  </a:cubicBezTo>
                  <a:cubicBezTo>
                    <a:pt x="99" y="59"/>
                    <a:pt x="99" y="59"/>
                    <a:pt x="99" y="59"/>
                  </a:cubicBezTo>
                  <a:cubicBezTo>
                    <a:pt x="101" y="59"/>
                    <a:pt x="103" y="57"/>
                    <a:pt x="103" y="54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2"/>
                    <a:pt x="101" y="0"/>
                    <a:pt x="99" y="0"/>
                  </a:cubicBezTo>
                  <a:close/>
                  <a:moveTo>
                    <a:pt x="99" y="55"/>
                  </a:moveTo>
                  <a:cubicBezTo>
                    <a:pt x="5" y="55"/>
                    <a:pt x="5" y="55"/>
                    <a:pt x="5" y="55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99" y="6"/>
                    <a:pt x="99" y="6"/>
                    <a:pt x="99" y="6"/>
                  </a:cubicBezTo>
                  <a:lnTo>
                    <a:pt x="99" y="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bevel/>
                </a14:hiddenLine>
              </a:ext>
            </a:extLst>
          </p:spPr>
          <p:txBody>
            <a:bodyPr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</p:grpSp>
      <p:sp>
        <p:nvSpPr>
          <p:cNvPr id="53" name="文本框 68"/>
          <p:cNvSpPr>
            <a:spLocks noChangeArrowheads="1"/>
          </p:cNvSpPr>
          <p:nvPr/>
        </p:nvSpPr>
        <p:spPr bwMode="auto">
          <a:xfrm>
            <a:off x="1287891" y="3376235"/>
            <a:ext cx="1625897" cy="33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招生</a:t>
            </a:r>
            <a:endParaRPr lang="zh-CN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4" name="文本框 69"/>
          <p:cNvSpPr>
            <a:spLocks noChangeArrowheads="1"/>
          </p:cNvSpPr>
          <p:nvPr/>
        </p:nvSpPr>
        <p:spPr bwMode="auto">
          <a:xfrm>
            <a:off x="3308538" y="3376235"/>
            <a:ext cx="1625897" cy="33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教学</a:t>
            </a:r>
            <a:endParaRPr lang="zh-CN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5" name="文本框 70"/>
          <p:cNvSpPr>
            <a:spLocks noChangeArrowheads="1"/>
          </p:cNvSpPr>
          <p:nvPr/>
        </p:nvSpPr>
        <p:spPr bwMode="auto">
          <a:xfrm>
            <a:off x="5329185" y="3376235"/>
            <a:ext cx="1625897" cy="33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b="1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收费</a:t>
            </a:r>
            <a:endParaRPr lang="zh-CN" altLang="en-US" sz="1600" b="1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6" name="文本框 71"/>
          <p:cNvSpPr>
            <a:spLocks noChangeArrowheads="1"/>
          </p:cNvSpPr>
          <p:nvPr/>
        </p:nvSpPr>
        <p:spPr bwMode="auto">
          <a:xfrm>
            <a:off x="7349832" y="3376235"/>
            <a:ext cx="1625897" cy="33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b="1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就业</a:t>
            </a:r>
            <a:endParaRPr lang="zh-CN" altLang="en-US" sz="1600" b="1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7" name="文本框 72"/>
          <p:cNvSpPr>
            <a:spLocks noChangeArrowheads="1"/>
          </p:cNvSpPr>
          <p:nvPr/>
        </p:nvSpPr>
        <p:spPr bwMode="auto">
          <a:xfrm>
            <a:off x="9370478" y="3376235"/>
            <a:ext cx="1625897" cy="33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学务</a:t>
            </a:r>
            <a:endParaRPr lang="zh-CN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8" name="燕尾形 73"/>
          <p:cNvSpPr>
            <a:spLocks noChangeArrowheads="1"/>
          </p:cNvSpPr>
          <p:nvPr/>
        </p:nvSpPr>
        <p:spPr bwMode="auto">
          <a:xfrm>
            <a:off x="2823204" y="2351150"/>
            <a:ext cx="250481" cy="250481"/>
          </a:xfrm>
          <a:prstGeom prst="chevron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68580" tIns="34290" rIns="68580" bIns="3429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59" name="燕尾形 74"/>
          <p:cNvSpPr>
            <a:spLocks noChangeArrowheads="1"/>
          </p:cNvSpPr>
          <p:nvPr/>
        </p:nvSpPr>
        <p:spPr bwMode="auto">
          <a:xfrm>
            <a:off x="4900719" y="2351150"/>
            <a:ext cx="250481" cy="250481"/>
          </a:xfrm>
          <a:prstGeom prst="chevron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68580" tIns="34290" rIns="68580" bIns="3429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60" name="燕尾形 75"/>
          <p:cNvSpPr>
            <a:spLocks noChangeArrowheads="1"/>
          </p:cNvSpPr>
          <p:nvPr/>
        </p:nvSpPr>
        <p:spPr bwMode="auto">
          <a:xfrm>
            <a:off x="6937716" y="2351150"/>
            <a:ext cx="250481" cy="250481"/>
          </a:xfrm>
          <a:prstGeom prst="chevron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68580" tIns="34290" rIns="68580" bIns="3429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61" name="燕尾形 76"/>
          <p:cNvSpPr>
            <a:spLocks noChangeArrowheads="1"/>
          </p:cNvSpPr>
          <p:nvPr/>
        </p:nvSpPr>
        <p:spPr bwMode="auto">
          <a:xfrm>
            <a:off x="9004180" y="2373250"/>
            <a:ext cx="250481" cy="250481"/>
          </a:xfrm>
          <a:prstGeom prst="chevron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txBody>
          <a:bodyPr lIns="68580" tIns="34290" rIns="68580" bIns="3429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zh-CN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62" name="Group 46"/>
          <p:cNvGrpSpPr/>
          <p:nvPr/>
        </p:nvGrpSpPr>
        <p:grpSpPr bwMode="auto">
          <a:xfrm>
            <a:off x="1305589" y="3924022"/>
            <a:ext cx="9686261" cy="334086"/>
            <a:chOff x="0" y="1"/>
            <a:chExt cx="8348956" cy="289098"/>
          </a:xfrm>
        </p:grpSpPr>
        <p:sp>
          <p:nvSpPr>
            <p:cNvPr id="63" name="矩形 62"/>
            <p:cNvSpPr>
              <a:spLocks noChangeArrowheads="1"/>
            </p:cNvSpPr>
            <p:nvPr/>
          </p:nvSpPr>
          <p:spPr bwMode="auto">
            <a:xfrm>
              <a:off x="0" y="1"/>
              <a:ext cx="8348956" cy="23758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64" name="燕尾形 85"/>
            <p:cNvSpPr>
              <a:spLocks noChangeArrowheads="1"/>
            </p:cNvSpPr>
            <p:nvPr/>
          </p:nvSpPr>
          <p:spPr bwMode="auto">
            <a:xfrm rot="5400000">
              <a:off x="447875" y="45803"/>
              <a:ext cx="237581" cy="237581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65" name="燕尾形 86"/>
            <p:cNvSpPr>
              <a:spLocks noChangeArrowheads="1"/>
            </p:cNvSpPr>
            <p:nvPr/>
          </p:nvSpPr>
          <p:spPr bwMode="auto">
            <a:xfrm rot="5400000">
              <a:off x="2193724" y="45802"/>
              <a:ext cx="237581" cy="237581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66" name="燕尾形 87"/>
            <p:cNvSpPr>
              <a:spLocks noChangeArrowheads="1"/>
            </p:cNvSpPr>
            <p:nvPr/>
          </p:nvSpPr>
          <p:spPr bwMode="auto">
            <a:xfrm rot="5400000">
              <a:off x="4024557" y="51518"/>
              <a:ext cx="237581" cy="237581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67" name="燕尾形 88"/>
            <p:cNvSpPr>
              <a:spLocks noChangeArrowheads="1"/>
            </p:cNvSpPr>
            <p:nvPr/>
          </p:nvSpPr>
          <p:spPr bwMode="auto">
            <a:xfrm rot="5400000">
              <a:off x="5716320" y="40380"/>
              <a:ext cx="237581" cy="237581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  <p:sp>
          <p:nvSpPr>
            <p:cNvPr id="68" name="燕尾形 89"/>
            <p:cNvSpPr>
              <a:spLocks noChangeArrowheads="1"/>
            </p:cNvSpPr>
            <p:nvPr/>
          </p:nvSpPr>
          <p:spPr bwMode="auto">
            <a:xfrm rot="5400000">
              <a:off x="7540696" y="51082"/>
              <a:ext cx="237581" cy="237581"/>
            </a:xfrm>
            <a:prstGeom prst="chevron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endParaRPr>
            </a:p>
          </p:txBody>
        </p:sp>
      </p:grpSp>
      <p:sp>
        <p:nvSpPr>
          <p:cNvPr id="69" name="Content Placeholder 2"/>
          <p:cNvSpPr txBox="1"/>
          <p:nvPr/>
        </p:nvSpPr>
        <p:spPr>
          <a:xfrm>
            <a:off x="1120354" y="4471757"/>
            <a:ext cx="1960970" cy="1160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50000"/>
              </a:lnSpc>
              <a:buNone/>
              <a:defRPr/>
            </a:pPr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  </a:t>
            </a:r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生命线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70" name="Content Placeholder 2"/>
          <p:cNvSpPr txBox="1"/>
          <p:nvPr/>
        </p:nvSpPr>
        <p:spPr>
          <a:xfrm>
            <a:off x="3141636" y="4488267"/>
            <a:ext cx="1960970" cy="1160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50000"/>
              </a:lnSpc>
              <a:buNone/>
              <a:defRPr/>
            </a:pPr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 </a:t>
            </a:r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保障线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71" name="Content Placeholder 2"/>
          <p:cNvSpPr txBox="1"/>
          <p:nvPr/>
        </p:nvSpPr>
        <p:spPr>
          <a:xfrm>
            <a:off x="5161648" y="4488267"/>
            <a:ext cx="1960970" cy="1160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50000"/>
              </a:lnSpc>
              <a:buNone/>
              <a:defRPr/>
            </a:pPr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  </a:t>
            </a:r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运营线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72" name="Content Placeholder 2"/>
          <p:cNvSpPr txBox="1"/>
          <p:nvPr/>
        </p:nvSpPr>
        <p:spPr>
          <a:xfrm>
            <a:off x="7182295" y="4471757"/>
            <a:ext cx="1960970" cy="1160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50000"/>
              </a:lnSpc>
              <a:buNone/>
              <a:defRPr/>
            </a:pPr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  </a:t>
            </a:r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口碑线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73" name="Content Placeholder 2"/>
          <p:cNvSpPr txBox="1"/>
          <p:nvPr/>
        </p:nvSpPr>
        <p:spPr>
          <a:xfrm>
            <a:off x="9202941" y="4471757"/>
            <a:ext cx="1960970" cy="11606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50000"/>
              </a:lnSpc>
              <a:buNone/>
              <a:defRPr/>
            </a:pPr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   </a:t>
            </a:r>
            <a:r>
              <a:rPr lang="zh-CN" altLang="en-US" sz="3200" dirty="0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护卫线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56529" y="939672"/>
            <a:ext cx="8877671" cy="341503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        学务管理的目的：是协助上级领导建立健全师生管理制度并组织实施，逐步实现管理工作的规范化、制度化。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 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      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学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务管理的职责：就是负责全校学生的思想政治教育、行为规范管理、学生安全教育、心理健康教育、学生宿舍管理等工作的管理和协调。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9" name="组合 518"/>
          <p:cNvGrpSpPr/>
          <p:nvPr/>
        </p:nvGrpSpPr>
        <p:grpSpPr>
          <a:xfrm>
            <a:off x="-2327337" y="0"/>
            <a:ext cx="8182707" cy="6858000"/>
            <a:chOff x="-2086707" y="0"/>
            <a:chExt cx="8182707" cy="6858000"/>
          </a:xfrm>
        </p:grpSpPr>
        <p:sp>
          <p:nvSpPr>
            <p:cNvPr id="520" name="梯形 519"/>
            <p:cNvSpPr/>
            <p:nvPr/>
          </p:nvSpPr>
          <p:spPr>
            <a:xfrm>
              <a:off x="-1524000" y="0"/>
              <a:ext cx="7620000" cy="6858000"/>
            </a:xfrm>
            <a:prstGeom prst="trapezoid">
              <a:avLst/>
            </a:prstGeom>
            <a:solidFill>
              <a:schemeClr val="accent2">
                <a:alpha val="6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21" name="梯形 520"/>
            <p:cNvSpPr/>
            <p:nvPr/>
          </p:nvSpPr>
          <p:spPr>
            <a:xfrm>
              <a:off x="-2086707" y="0"/>
              <a:ext cx="7620000" cy="6858000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grpSp>
        <p:nvGrpSpPr>
          <p:cNvPr id="522" name="组合 521"/>
          <p:cNvGrpSpPr/>
          <p:nvPr/>
        </p:nvGrpSpPr>
        <p:grpSpPr>
          <a:xfrm>
            <a:off x="523209" y="2418555"/>
            <a:ext cx="3044322" cy="1679710"/>
            <a:chOff x="-897320" y="763576"/>
            <a:chExt cx="3044322" cy="1679710"/>
          </a:xfrm>
        </p:grpSpPr>
        <p:sp>
          <p:nvSpPr>
            <p:cNvPr id="523" name="矩形 522"/>
            <p:cNvSpPr/>
            <p:nvPr/>
          </p:nvSpPr>
          <p:spPr>
            <a:xfrm>
              <a:off x="-897320" y="1859721"/>
              <a:ext cx="3044322" cy="583565"/>
            </a:xfrm>
            <a:prstGeom prst="rect">
              <a:avLst/>
            </a:prstGeom>
            <a:noFill/>
          </p:spPr>
          <p:txBody>
            <a:bodyPr wrap="square" lIns="91448" tIns="45724" rIns="91448" bIns="45724">
              <a:spAutoFit/>
            </a:bodyPr>
            <a:lstStyle/>
            <a:p>
              <a:pPr algn="dist"/>
              <a:endParaRPr lang="en-US" altLang="zh-CN" sz="3200" b="1" dirty="0">
                <a:solidFill>
                  <a:schemeClr val="bg1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24" name="矩形 523"/>
            <p:cNvSpPr/>
            <p:nvPr/>
          </p:nvSpPr>
          <p:spPr>
            <a:xfrm>
              <a:off x="-277836" y="763576"/>
              <a:ext cx="1805354" cy="1014730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dist"/>
              <a:r>
                <a:rPr lang="zh-CN" altLang="en-US" sz="6000" spc="-300" dirty="0">
                  <a:solidFill>
                    <a:schemeClr val="bg1"/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五心</a:t>
              </a:r>
              <a:endParaRPr lang="zh-CN" altLang="en-US" sz="6000" spc="-300" dirty="0">
                <a:solidFill>
                  <a:schemeClr val="bg1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grpSp>
        <p:nvGrpSpPr>
          <p:cNvPr id="525" name="组合 524"/>
          <p:cNvGrpSpPr/>
          <p:nvPr/>
        </p:nvGrpSpPr>
        <p:grpSpPr>
          <a:xfrm>
            <a:off x="7973352" y="1703664"/>
            <a:ext cx="3162754" cy="4615289"/>
            <a:chOff x="4716211" y="722688"/>
            <a:chExt cx="3162754" cy="4615289"/>
          </a:xfrm>
        </p:grpSpPr>
        <p:sp>
          <p:nvSpPr>
            <p:cNvPr id="526" name="文本框 525"/>
            <p:cNvSpPr txBox="1"/>
            <p:nvPr/>
          </p:nvSpPr>
          <p:spPr>
            <a:xfrm>
              <a:off x="4716211" y="722688"/>
              <a:ext cx="3051457" cy="7683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r>
                <a:rPr lang="zh-CN" altLang="en-US" sz="4400" b="1" kern="3000" spc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责任心</a:t>
              </a:r>
              <a:endParaRPr lang="zh-CN" altLang="en-US" sz="4400" b="1" kern="30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27" name="文本框 526"/>
            <p:cNvSpPr txBox="1"/>
            <p:nvPr/>
          </p:nvSpPr>
          <p:spPr>
            <a:xfrm>
              <a:off x="4716211" y="1684423"/>
              <a:ext cx="3051457" cy="7683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defRPr sz="4800" b="1" kern="3000" spc="2000">
                  <a:solidFill>
                    <a:schemeClr val="accent3">
                      <a:lumMod val="50000"/>
                    </a:schemeClr>
                  </a:solidFill>
                  <a:latin typeface="Century Gothic" panose="020B0502020202020204" pitchFamily="34" charset="0"/>
                  <a:ea typeface="阿里巴巴普惠体 M" panose="00020600040101010101" pitchFamily="18" charset="-122"/>
                </a:defRPr>
              </a:lvl1pPr>
            </a:lstStyle>
            <a:p>
              <a:r>
                <a:rPr lang="zh-CN" altLang="en-US" sz="4400" spc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热心</a:t>
              </a:r>
              <a:endParaRPr lang="zh-CN" altLang="en-US" sz="44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28" name="文本框 527"/>
            <p:cNvSpPr txBox="1"/>
            <p:nvPr/>
          </p:nvSpPr>
          <p:spPr>
            <a:xfrm>
              <a:off x="4716211" y="2646158"/>
              <a:ext cx="3162754" cy="7683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defRPr sz="4800" b="1" kern="3000" spc="2000">
                  <a:solidFill>
                    <a:schemeClr val="accent3">
                      <a:lumMod val="50000"/>
                    </a:schemeClr>
                  </a:solidFill>
                  <a:latin typeface="Century Gothic" panose="020B0502020202020204" pitchFamily="34" charset="0"/>
                  <a:ea typeface="阿里巴巴普惠体 M" panose="00020600040101010101" pitchFamily="18" charset="-122"/>
                </a:defRPr>
              </a:lvl1pPr>
            </a:lstStyle>
            <a:p>
              <a:r>
                <a:rPr lang="zh-CN" altLang="en-US" sz="4400" spc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爱心</a:t>
              </a:r>
              <a:endParaRPr lang="zh-CN" altLang="en-US" sz="44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29" name="文本框 528"/>
            <p:cNvSpPr txBox="1"/>
            <p:nvPr/>
          </p:nvSpPr>
          <p:spPr>
            <a:xfrm>
              <a:off x="4716211" y="3607893"/>
              <a:ext cx="3162743" cy="7683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defRPr sz="4800" b="1" kern="3000" spc="2000">
                  <a:solidFill>
                    <a:schemeClr val="accent3">
                      <a:lumMod val="50000"/>
                    </a:schemeClr>
                  </a:solidFill>
                  <a:latin typeface="Century Gothic" panose="020B0502020202020204" pitchFamily="34" charset="0"/>
                  <a:ea typeface="阿里巴巴普惠体 M" panose="00020600040101010101" pitchFamily="18" charset="-122"/>
                </a:defRPr>
              </a:lvl1pPr>
            </a:lstStyle>
            <a:p>
              <a:r>
                <a:rPr lang="zh-CN" altLang="en-US" sz="4400" spc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虚心</a:t>
              </a:r>
              <a:endParaRPr lang="zh-CN" altLang="en-US" sz="44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34" name="文本框 533"/>
            <p:cNvSpPr txBox="1"/>
            <p:nvPr/>
          </p:nvSpPr>
          <p:spPr>
            <a:xfrm>
              <a:off x="4716211" y="4569627"/>
              <a:ext cx="3162743" cy="768350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defRPr sz="4800" b="1" kern="3000" spc="2000">
                  <a:solidFill>
                    <a:schemeClr val="accent3">
                      <a:lumMod val="50000"/>
                    </a:schemeClr>
                  </a:solidFill>
                  <a:latin typeface="Century Gothic" panose="020B0502020202020204" pitchFamily="34" charset="0"/>
                  <a:ea typeface="阿里巴巴普惠体 M" panose="00020600040101010101" pitchFamily="18" charset="-122"/>
                </a:defRPr>
              </a:lvl1pPr>
            </a:lstStyle>
            <a:p>
              <a:r>
                <a:rPr lang="zh-CN" altLang="en-US" sz="4400" spc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良心</a:t>
              </a:r>
              <a:endParaRPr lang="zh-CN" altLang="en-US" sz="44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cxnSp>
        <p:nvCxnSpPr>
          <p:cNvPr id="536" name="直接连接符 535"/>
          <p:cNvCxnSpPr/>
          <p:nvPr/>
        </p:nvCxnSpPr>
        <p:spPr>
          <a:xfrm flipH="1">
            <a:off x="8862646" y="1069730"/>
            <a:ext cx="33293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7" name="箭头: V 形 536"/>
          <p:cNvSpPr/>
          <p:nvPr/>
        </p:nvSpPr>
        <p:spPr>
          <a:xfrm>
            <a:off x="7180929" y="828910"/>
            <a:ext cx="447091" cy="4572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38" name="箭头: V 形 537"/>
          <p:cNvSpPr/>
          <p:nvPr/>
        </p:nvSpPr>
        <p:spPr>
          <a:xfrm>
            <a:off x="7628020" y="828910"/>
            <a:ext cx="447091" cy="4572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39" name="箭头: V 形 538"/>
          <p:cNvSpPr/>
          <p:nvPr/>
        </p:nvSpPr>
        <p:spPr>
          <a:xfrm>
            <a:off x="8047202" y="828910"/>
            <a:ext cx="447091" cy="4572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41" name="箭头: 五边形 540"/>
          <p:cNvSpPr/>
          <p:nvPr/>
        </p:nvSpPr>
        <p:spPr>
          <a:xfrm>
            <a:off x="6495977" y="2745573"/>
            <a:ext cx="1033352" cy="623865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02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42" name="箭头: 五边形 541"/>
          <p:cNvSpPr/>
          <p:nvPr/>
        </p:nvSpPr>
        <p:spPr>
          <a:xfrm>
            <a:off x="6495977" y="3694818"/>
            <a:ext cx="1033352" cy="62386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03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43" name="箭头: 五边形 542"/>
          <p:cNvSpPr/>
          <p:nvPr/>
        </p:nvSpPr>
        <p:spPr>
          <a:xfrm>
            <a:off x="6495977" y="4644063"/>
            <a:ext cx="1033352" cy="623865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04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44" name="箭头: 五边形 543"/>
          <p:cNvSpPr/>
          <p:nvPr/>
        </p:nvSpPr>
        <p:spPr>
          <a:xfrm>
            <a:off x="6495977" y="1796328"/>
            <a:ext cx="1033352" cy="62386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01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45" name="箭头: 五边形 544"/>
          <p:cNvSpPr/>
          <p:nvPr/>
        </p:nvSpPr>
        <p:spPr>
          <a:xfrm>
            <a:off x="6495977" y="5593309"/>
            <a:ext cx="1033352" cy="623865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05</a:t>
            </a:r>
            <a:endParaRPr kumimoji="0" lang="zh-CN" alt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pic>
        <p:nvPicPr>
          <p:cNvPr id="2" name="图片 1" descr="3aaa04f86e911f35082b832a91ab4b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26470" y="0"/>
            <a:ext cx="1078230" cy="1078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370" y="302895"/>
            <a:ext cx="3938905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加强学校管理是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方向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22" name="PA-组合 3"/>
          <p:cNvGrpSpPr/>
          <p:nvPr>
            <p:custDataLst>
              <p:tags r:id="rId1"/>
            </p:custDataLst>
          </p:nvPr>
        </p:nvGrpSpPr>
        <p:grpSpPr>
          <a:xfrm>
            <a:off x="4642859" y="1593119"/>
            <a:ext cx="2917667" cy="4392488"/>
            <a:chOff x="4642859" y="1232756"/>
            <a:chExt cx="2917667" cy="4392488"/>
          </a:xfrm>
        </p:grpSpPr>
        <p:sp>
          <p:nvSpPr>
            <p:cNvPr id="23" name="PA-圆角矩形 16"/>
            <p:cNvSpPr/>
            <p:nvPr>
              <p:custDataLst>
                <p:tags r:id="rId2"/>
              </p:custDataLst>
            </p:nvPr>
          </p:nvSpPr>
          <p:spPr bwMode="auto">
            <a:xfrm rot="6138628">
              <a:off x="5626785" y="3101231"/>
              <a:ext cx="2930337" cy="61375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 w="76200">
              <a:solidFill>
                <a:schemeClr val="bg1">
                  <a:lumMod val="95000"/>
                </a:schemeClr>
              </a:solidFill>
              <a:round/>
            </a:ln>
          </p:spPr>
          <p:txBody>
            <a:bodyPr anchor="ctr"/>
            <a:lstStyle/>
            <a:p>
              <a:pPr algn="ctr"/>
              <a:endParaRPr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4" name="PA-圆角矩形 17"/>
            <p:cNvSpPr/>
            <p:nvPr>
              <p:custDataLst>
                <p:tags r:id="rId3"/>
              </p:custDataLst>
            </p:nvPr>
          </p:nvSpPr>
          <p:spPr bwMode="auto">
            <a:xfrm rot="5200262">
              <a:off x="5190746" y="2802065"/>
              <a:ext cx="3154900" cy="61375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76200">
              <a:solidFill>
                <a:schemeClr val="bg1">
                  <a:lumMod val="95000"/>
                </a:schemeClr>
              </a:solidFill>
              <a:round/>
            </a:ln>
          </p:spPr>
          <p:txBody>
            <a:bodyPr anchor="ctr"/>
            <a:lstStyle/>
            <a:p>
              <a:pPr algn="ctr"/>
              <a:endParaRPr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5" name="PA-圆角矩形 18"/>
            <p:cNvSpPr/>
            <p:nvPr>
              <p:custDataLst>
                <p:tags r:id="rId4"/>
              </p:custDataLst>
            </p:nvPr>
          </p:nvSpPr>
          <p:spPr bwMode="auto">
            <a:xfrm rot="4124492">
              <a:off x="4719111" y="2563264"/>
              <a:ext cx="3274766" cy="61375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100000"/>
              </a:schemeClr>
            </a:solidFill>
            <a:ln w="76200">
              <a:solidFill>
                <a:schemeClr val="bg1">
                  <a:lumMod val="95000"/>
                </a:schemeClr>
              </a:solidFill>
              <a:round/>
            </a:ln>
          </p:spPr>
          <p:txBody>
            <a:bodyPr anchor="ctr"/>
            <a:lstStyle/>
            <a:p>
              <a:pPr algn="ctr"/>
              <a:endParaRPr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6" name="PA-任意多边形 19"/>
            <p:cNvSpPr/>
            <p:nvPr>
              <p:custDataLst>
                <p:tags r:id="rId5"/>
              </p:custDataLst>
            </p:nvPr>
          </p:nvSpPr>
          <p:spPr bwMode="auto">
            <a:xfrm>
              <a:off x="4642859" y="3101922"/>
              <a:ext cx="2523295" cy="2523322"/>
            </a:xfrm>
            <a:custGeom>
              <a:avLst/>
              <a:gdLst>
                <a:gd name="connsiteX0" fmla="*/ 1104687 w 2232362"/>
                <a:gd name="connsiteY0" fmla="*/ 54 h 2232385"/>
                <a:gd name="connsiteX1" fmla="*/ 1945531 w 2232362"/>
                <a:gd name="connsiteY1" fmla="*/ 369173 h 2232385"/>
                <a:gd name="connsiteX2" fmla="*/ 2019450 w 2232362"/>
                <a:gd name="connsiteY2" fmla="*/ 1771858 h 2232385"/>
                <a:gd name="connsiteX3" fmla="*/ 662856 w 2232362"/>
                <a:gd name="connsiteY3" fmla="*/ 2136059 h 2232385"/>
                <a:gd name="connsiteX4" fmla="*/ 8215 w 2232362"/>
                <a:gd name="connsiteY4" fmla="*/ 981601 h 2232385"/>
                <a:gd name="connsiteX5" fmla="*/ 20002 w 2232362"/>
                <a:gd name="connsiteY5" fmla="*/ 910872 h 2232385"/>
                <a:gd name="connsiteX6" fmla="*/ 22287 w 2232362"/>
                <a:gd name="connsiteY6" fmla="*/ 888201 h 2232385"/>
                <a:gd name="connsiteX7" fmla="*/ 295712 w 2232362"/>
                <a:gd name="connsiteY7" fmla="*/ 665353 h 2232385"/>
                <a:gd name="connsiteX8" fmla="*/ 574807 w 2232362"/>
                <a:gd name="connsiteY8" fmla="*/ 944448 h 2232385"/>
                <a:gd name="connsiteX9" fmla="*/ 569174 w 2232362"/>
                <a:gd name="connsiteY9" fmla="*/ 1000327 h 2232385"/>
                <a:gd name="connsiteX10" fmla="*/ 570277 w 2232362"/>
                <a:gd name="connsiteY10" fmla="*/ 1000560 h 2232385"/>
                <a:gd name="connsiteX11" fmla="*/ 889545 w 2232362"/>
                <a:gd name="connsiteY11" fmla="*/ 1626112 h 2232385"/>
                <a:gd name="connsiteX12" fmla="*/ 1567842 w 2232362"/>
                <a:gd name="connsiteY12" fmla="*/ 1444012 h 2232385"/>
                <a:gd name="connsiteX13" fmla="*/ 1530882 w 2232362"/>
                <a:gd name="connsiteY13" fmla="*/ 742669 h 2232385"/>
                <a:gd name="connsiteX14" fmla="*/ 837202 w 2232362"/>
                <a:gd name="connsiteY14" fmla="*/ 632870 h 2232385"/>
                <a:gd name="connsiteX15" fmla="*/ 836586 w 2232362"/>
                <a:gd name="connsiteY15" fmla="*/ 631802 h 2232385"/>
                <a:gd name="connsiteX16" fmla="*/ 822840 w 2232362"/>
                <a:gd name="connsiteY16" fmla="*/ 639264 h 2232385"/>
                <a:gd name="connsiteX17" fmla="*/ 714203 w 2232362"/>
                <a:gd name="connsiteY17" fmla="*/ 661196 h 2232385"/>
                <a:gd name="connsiteX18" fmla="*/ 435108 w 2232362"/>
                <a:gd name="connsiteY18" fmla="*/ 382101 h 2232385"/>
                <a:gd name="connsiteX19" fmla="*/ 558158 w 2232362"/>
                <a:gd name="connsiteY19" fmla="*/ 150671 h 2232385"/>
                <a:gd name="connsiteX20" fmla="*/ 558650 w 2232362"/>
                <a:gd name="connsiteY20" fmla="*/ 150404 h 2232385"/>
                <a:gd name="connsiteX21" fmla="*/ 558171 w 2232362"/>
                <a:gd name="connsiteY21" fmla="*/ 149574 h 2232385"/>
                <a:gd name="connsiteX22" fmla="*/ 1104687 w 2232362"/>
                <a:gd name="connsiteY22" fmla="*/ 54 h 2232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32362" h="2232385">
                  <a:moveTo>
                    <a:pt x="1104687" y="54"/>
                  </a:moveTo>
                  <a:cubicBezTo>
                    <a:pt x="1416539" y="-3035"/>
                    <a:pt x="1725128" y="124486"/>
                    <a:pt x="1945531" y="369173"/>
                  </a:cubicBezTo>
                  <a:cubicBezTo>
                    <a:pt x="2298176" y="760672"/>
                    <a:pt x="2328993" y="1345463"/>
                    <a:pt x="2019450" y="1771858"/>
                  </a:cubicBezTo>
                  <a:cubicBezTo>
                    <a:pt x="1709907" y="2198254"/>
                    <a:pt x="1144333" y="2350092"/>
                    <a:pt x="662856" y="2136059"/>
                  </a:cubicBezTo>
                  <a:cubicBezTo>
                    <a:pt x="211471" y="1935403"/>
                    <a:pt x="-50714" y="1464429"/>
                    <a:pt x="8215" y="981601"/>
                  </a:cubicBezTo>
                  <a:lnTo>
                    <a:pt x="20002" y="910872"/>
                  </a:lnTo>
                  <a:lnTo>
                    <a:pt x="22287" y="888201"/>
                  </a:lnTo>
                  <a:cubicBezTo>
                    <a:pt x="48312" y="761022"/>
                    <a:pt x="160840" y="665353"/>
                    <a:pt x="295712" y="665353"/>
                  </a:cubicBezTo>
                  <a:cubicBezTo>
                    <a:pt x="449852" y="665353"/>
                    <a:pt x="574807" y="790308"/>
                    <a:pt x="574807" y="944448"/>
                  </a:cubicBezTo>
                  <a:lnTo>
                    <a:pt x="569174" y="1000327"/>
                  </a:lnTo>
                  <a:lnTo>
                    <a:pt x="570277" y="1000560"/>
                  </a:lnTo>
                  <a:cubicBezTo>
                    <a:pt x="515701" y="1258298"/>
                    <a:pt x="648806" y="1519096"/>
                    <a:pt x="889545" y="1626112"/>
                  </a:cubicBezTo>
                  <a:cubicBezTo>
                    <a:pt x="1130283" y="1733129"/>
                    <a:pt x="1413071" y="1657210"/>
                    <a:pt x="1567842" y="1444012"/>
                  </a:cubicBezTo>
                  <a:cubicBezTo>
                    <a:pt x="1722613" y="1230814"/>
                    <a:pt x="1707205" y="938419"/>
                    <a:pt x="1530882" y="742669"/>
                  </a:cubicBezTo>
                  <a:cubicBezTo>
                    <a:pt x="1354560" y="546919"/>
                    <a:pt x="1065359" y="501143"/>
                    <a:pt x="837202" y="632870"/>
                  </a:cubicBezTo>
                  <a:lnTo>
                    <a:pt x="836586" y="631802"/>
                  </a:lnTo>
                  <a:lnTo>
                    <a:pt x="822840" y="639264"/>
                  </a:lnTo>
                  <a:cubicBezTo>
                    <a:pt x="789449" y="653386"/>
                    <a:pt x="752738" y="661196"/>
                    <a:pt x="714203" y="661196"/>
                  </a:cubicBezTo>
                  <a:cubicBezTo>
                    <a:pt x="560063" y="661196"/>
                    <a:pt x="435108" y="536241"/>
                    <a:pt x="435108" y="382101"/>
                  </a:cubicBezTo>
                  <a:cubicBezTo>
                    <a:pt x="435108" y="285764"/>
                    <a:pt x="483919" y="200827"/>
                    <a:pt x="558158" y="150671"/>
                  </a:cubicBezTo>
                  <a:lnTo>
                    <a:pt x="558650" y="150404"/>
                  </a:lnTo>
                  <a:lnTo>
                    <a:pt x="558171" y="149574"/>
                  </a:lnTo>
                  <a:cubicBezTo>
                    <a:pt x="729289" y="50779"/>
                    <a:pt x="917575" y="1907"/>
                    <a:pt x="1104687" y="54"/>
                  </a:cubicBezTo>
                  <a:close/>
                </a:path>
              </a:pathLst>
            </a:custGeom>
            <a:solidFill>
              <a:schemeClr val="accent1"/>
            </a:solidFill>
            <a:ln w="76200">
              <a:solidFill>
                <a:schemeClr val="bg1">
                  <a:lumMod val="95000"/>
                </a:schemeClr>
              </a:solidFill>
              <a:round/>
            </a:ln>
          </p:spPr>
          <p:txBody>
            <a:bodyPr anchor="ctr"/>
            <a:lstStyle/>
            <a:p>
              <a:pPr algn="ctr"/>
              <a:endParaRPr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7" name="PA-任意多边形 20"/>
            <p:cNvSpPr/>
            <p:nvPr>
              <p:custDataLst>
                <p:tags r:id="rId6"/>
              </p:custDataLst>
            </p:nvPr>
          </p:nvSpPr>
          <p:spPr bwMode="auto">
            <a:xfrm>
              <a:off x="5666720" y="4125796"/>
              <a:ext cx="475573" cy="475574"/>
            </a:xfrm>
            <a:custGeom>
              <a:avLst/>
              <a:gdLst>
                <a:gd name="T0" fmla="+- 0 10800 98"/>
                <a:gd name="T1" fmla="*/ T0 w 21404"/>
                <a:gd name="T2" fmla="+- 0 10864 128"/>
                <a:gd name="T3" fmla="*/ 10864 h 21472"/>
                <a:gd name="T4" fmla="+- 0 10800 98"/>
                <a:gd name="T5" fmla="*/ T4 w 21404"/>
                <a:gd name="T6" fmla="+- 0 10864 128"/>
                <a:gd name="T7" fmla="*/ 10864 h 21472"/>
                <a:gd name="T8" fmla="+- 0 10800 98"/>
                <a:gd name="T9" fmla="*/ T8 w 21404"/>
                <a:gd name="T10" fmla="+- 0 10864 128"/>
                <a:gd name="T11" fmla="*/ 10864 h 21472"/>
                <a:gd name="T12" fmla="+- 0 10800 98"/>
                <a:gd name="T13" fmla="*/ T12 w 21404"/>
                <a:gd name="T14" fmla="+- 0 10864 128"/>
                <a:gd name="T15" fmla="*/ 10864 h 2147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04" h="21472">
                  <a:moveTo>
                    <a:pt x="3386" y="13932"/>
                  </a:moveTo>
                  <a:cubicBezTo>
                    <a:pt x="4126" y="16483"/>
                    <a:pt x="4518" y="17503"/>
                    <a:pt x="6826" y="18467"/>
                  </a:cubicBezTo>
                  <a:cubicBezTo>
                    <a:pt x="8742" y="19998"/>
                    <a:pt x="9918" y="21472"/>
                    <a:pt x="10702" y="21472"/>
                  </a:cubicBezTo>
                  <a:cubicBezTo>
                    <a:pt x="11486" y="21472"/>
                    <a:pt x="12662" y="19998"/>
                    <a:pt x="14578" y="18978"/>
                  </a:cubicBezTo>
                  <a:cubicBezTo>
                    <a:pt x="16886" y="17503"/>
                    <a:pt x="16102" y="17503"/>
                    <a:pt x="16886" y="14499"/>
                  </a:cubicBezTo>
                  <a:cubicBezTo>
                    <a:pt x="10702" y="18467"/>
                    <a:pt x="10702" y="18467"/>
                    <a:pt x="10702" y="18467"/>
                  </a:cubicBezTo>
                  <a:lnTo>
                    <a:pt x="3386" y="13932"/>
                  </a:lnTo>
                  <a:close/>
                  <a:moveTo>
                    <a:pt x="21110" y="6902"/>
                  </a:moveTo>
                  <a:cubicBezTo>
                    <a:pt x="11834" y="382"/>
                    <a:pt x="11834" y="382"/>
                    <a:pt x="11834" y="382"/>
                  </a:cubicBezTo>
                  <a:cubicBezTo>
                    <a:pt x="11486" y="-128"/>
                    <a:pt x="10310" y="-128"/>
                    <a:pt x="9526" y="382"/>
                  </a:cubicBezTo>
                  <a:cubicBezTo>
                    <a:pt x="294" y="6902"/>
                    <a:pt x="294" y="6902"/>
                    <a:pt x="294" y="6902"/>
                  </a:cubicBezTo>
                  <a:cubicBezTo>
                    <a:pt x="-98" y="7412"/>
                    <a:pt x="-98" y="7922"/>
                    <a:pt x="294" y="8943"/>
                  </a:cubicBezTo>
                  <a:cubicBezTo>
                    <a:pt x="9526" y="15463"/>
                    <a:pt x="9526" y="15463"/>
                    <a:pt x="9526" y="15463"/>
                  </a:cubicBezTo>
                  <a:cubicBezTo>
                    <a:pt x="10310" y="15973"/>
                    <a:pt x="11486" y="15973"/>
                    <a:pt x="11834" y="15463"/>
                  </a:cubicBezTo>
                  <a:cubicBezTo>
                    <a:pt x="17670" y="10927"/>
                    <a:pt x="17670" y="10927"/>
                    <a:pt x="17670" y="10927"/>
                  </a:cubicBezTo>
                  <a:cubicBezTo>
                    <a:pt x="11486" y="8943"/>
                    <a:pt x="11486" y="8943"/>
                    <a:pt x="11486" y="8943"/>
                  </a:cubicBezTo>
                  <a:cubicBezTo>
                    <a:pt x="11094" y="8943"/>
                    <a:pt x="11094" y="9396"/>
                    <a:pt x="10702" y="9396"/>
                  </a:cubicBezTo>
                  <a:cubicBezTo>
                    <a:pt x="9526" y="9396"/>
                    <a:pt x="8742" y="8433"/>
                    <a:pt x="8742" y="7412"/>
                  </a:cubicBezTo>
                  <a:cubicBezTo>
                    <a:pt x="8742" y="6902"/>
                    <a:pt x="9526" y="5938"/>
                    <a:pt x="10702" y="5938"/>
                  </a:cubicBezTo>
                  <a:cubicBezTo>
                    <a:pt x="11486" y="5938"/>
                    <a:pt x="12270" y="6392"/>
                    <a:pt x="12662" y="6902"/>
                  </a:cubicBezTo>
                  <a:cubicBezTo>
                    <a:pt x="19194" y="9907"/>
                    <a:pt x="19194" y="9907"/>
                    <a:pt x="19194" y="9907"/>
                  </a:cubicBezTo>
                  <a:cubicBezTo>
                    <a:pt x="21110" y="8943"/>
                    <a:pt x="21110" y="8943"/>
                    <a:pt x="21110" y="8943"/>
                  </a:cubicBezTo>
                  <a:cubicBezTo>
                    <a:pt x="21502" y="7922"/>
                    <a:pt x="21502" y="7412"/>
                    <a:pt x="21110" y="6902"/>
                  </a:cubicBezTo>
                  <a:close/>
                  <a:moveTo>
                    <a:pt x="18410" y="19488"/>
                  </a:moveTo>
                  <a:cubicBezTo>
                    <a:pt x="18018" y="19998"/>
                    <a:pt x="19586" y="20508"/>
                    <a:pt x="19978" y="18978"/>
                  </a:cubicBezTo>
                  <a:cubicBezTo>
                    <a:pt x="20326" y="11948"/>
                    <a:pt x="19194" y="9907"/>
                    <a:pt x="19194" y="9907"/>
                  </a:cubicBezTo>
                  <a:cubicBezTo>
                    <a:pt x="17670" y="10927"/>
                    <a:pt x="17670" y="10927"/>
                    <a:pt x="17670" y="10927"/>
                  </a:cubicBezTo>
                  <a:cubicBezTo>
                    <a:pt x="17670" y="10927"/>
                    <a:pt x="19194" y="12458"/>
                    <a:pt x="18410" y="1948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1" name="PA-文本框 12"/>
            <p:cNvSpPr txBox="1"/>
            <p:nvPr>
              <p:custDataLst>
                <p:tags r:id="rId7"/>
              </p:custDataLst>
            </p:nvPr>
          </p:nvSpPr>
          <p:spPr>
            <a:xfrm>
              <a:off x="5682858" y="1506552"/>
              <a:ext cx="396263" cy="369332"/>
            </a:xfrm>
            <a:prstGeom prst="rect">
              <a:avLst/>
            </a:prstGeom>
            <a:noFill/>
          </p:spPr>
          <p:txBody>
            <a:bodyPr wrap="none" anchor="ctr">
              <a:normAutofit/>
            </a:bodyPr>
            <a:lstStyle/>
            <a:p>
              <a:pPr algn="ctr"/>
              <a:endParaRPr lang="en-US" altLang="zh-CN" dirty="0">
                <a:solidFill>
                  <a:schemeClr val="bg1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8" name="PA-文本框 14"/>
            <p:cNvSpPr txBox="1"/>
            <p:nvPr>
              <p:custDataLst>
                <p:tags r:id="rId8"/>
              </p:custDataLst>
            </p:nvPr>
          </p:nvSpPr>
          <p:spPr>
            <a:xfrm>
              <a:off x="7130600" y="2120060"/>
              <a:ext cx="429926" cy="369332"/>
            </a:xfrm>
            <a:prstGeom prst="rect">
              <a:avLst/>
            </a:prstGeom>
            <a:noFill/>
          </p:spPr>
          <p:txBody>
            <a:bodyPr wrap="none" anchor="ctr">
              <a:normAutofit/>
            </a:bodyPr>
            <a:lstStyle/>
            <a:p>
              <a:pPr algn="ctr"/>
              <a:endParaRPr lang="en-US" altLang="zh-CN" dirty="0">
                <a:solidFill>
                  <a:schemeClr val="bg1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sp>
        <p:nvSpPr>
          <p:cNvPr id="50" name="PA-矩形 39"/>
          <p:cNvSpPr/>
          <p:nvPr>
            <p:custDataLst>
              <p:tags r:id="rId9"/>
            </p:custDataLst>
          </p:nvPr>
        </p:nvSpPr>
        <p:spPr>
          <a:xfrm>
            <a:off x="8059420" y="2534920"/>
            <a:ext cx="3232785" cy="82994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以人为本，精细化管理与激发教师工作积极性有机结合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3" name="PA-矩形 42"/>
          <p:cNvSpPr/>
          <p:nvPr>
            <p:custDataLst>
              <p:tags r:id="rId10"/>
            </p:custDataLst>
          </p:nvPr>
        </p:nvSpPr>
        <p:spPr>
          <a:xfrm>
            <a:off x="8059420" y="4570095"/>
            <a:ext cx="3232785" cy="82994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结合当地实情，打造学校特色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55" name="PA-组合 44"/>
          <p:cNvGrpSpPr/>
          <p:nvPr>
            <p:custDataLst>
              <p:tags r:id="rId11"/>
            </p:custDataLst>
          </p:nvPr>
        </p:nvGrpSpPr>
        <p:grpSpPr>
          <a:xfrm>
            <a:off x="519992" y="2192066"/>
            <a:ext cx="3749040" cy="1182370"/>
            <a:chOff x="5786630" y="1678126"/>
            <a:chExt cx="3749040" cy="1182370"/>
          </a:xfrm>
        </p:grpSpPr>
        <p:sp>
          <p:nvSpPr>
            <p:cNvPr id="56" name="PA-矩形 45"/>
            <p:cNvSpPr/>
            <p:nvPr>
              <p:custDataLst>
                <p:tags r:id="rId12"/>
              </p:custDataLst>
            </p:nvPr>
          </p:nvSpPr>
          <p:spPr>
            <a:xfrm>
              <a:off x="5786630" y="2030551"/>
              <a:ext cx="3749040" cy="82994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r">
                <a:lnSpc>
                  <a:spcPct val="120000"/>
                </a:lnSpc>
              </a:pPr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领导齐心、教师尽心、学生用心、家长开心、社会放心</a:t>
              </a:r>
              <a:endPara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7" name="PA-矩形 46"/>
            <p:cNvSpPr/>
            <p:nvPr>
              <p:custDataLst>
                <p:tags r:id="rId13"/>
              </p:custDataLst>
            </p:nvPr>
          </p:nvSpPr>
          <p:spPr>
            <a:xfrm>
              <a:off x="7293485" y="1678126"/>
              <a:ext cx="2241974" cy="46037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r">
                <a:lnSpc>
                  <a:spcPct val="120000"/>
                </a:lnSpc>
              </a:pPr>
              <a:endPara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grpSp>
        <p:nvGrpSpPr>
          <p:cNvPr id="58" name="PA-组合 47"/>
          <p:cNvGrpSpPr/>
          <p:nvPr>
            <p:custDataLst>
              <p:tags r:id="rId14"/>
            </p:custDataLst>
          </p:nvPr>
        </p:nvGrpSpPr>
        <p:grpSpPr>
          <a:xfrm>
            <a:off x="1036247" y="4217416"/>
            <a:ext cx="3232574" cy="812999"/>
            <a:chOff x="6302885" y="1678126"/>
            <a:chExt cx="3232574" cy="812999"/>
          </a:xfrm>
        </p:grpSpPr>
        <p:sp>
          <p:nvSpPr>
            <p:cNvPr id="59" name="PA-矩形 48"/>
            <p:cNvSpPr/>
            <p:nvPr>
              <p:custDataLst>
                <p:tags r:id="rId15"/>
              </p:custDataLst>
            </p:nvPr>
          </p:nvSpPr>
          <p:spPr>
            <a:xfrm>
              <a:off x="6302885" y="2030750"/>
              <a:ext cx="3232574" cy="46037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r">
                <a:lnSpc>
                  <a:spcPct val="120000"/>
                </a:lnSpc>
              </a:pPr>
              <a:r>
                <a:rPr lang="zh-CN" altLang="en-US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关注细节，注重落实。</a:t>
              </a:r>
              <a:endPara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60" name="PA-矩形 49"/>
            <p:cNvSpPr/>
            <p:nvPr>
              <p:custDataLst>
                <p:tags r:id="rId16"/>
              </p:custDataLst>
            </p:nvPr>
          </p:nvSpPr>
          <p:spPr>
            <a:xfrm>
              <a:off x="7293485" y="1678126"/>
              <a:ext cx="2241974" cy="460375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r">
                <a:lnSpc>
                  <a:spcPct val="120000"/>
                </a:lnSpc>
              </a:pPr>
              <a:endPara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3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" dur="10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" presetClass="entr" presetSubtype="9" fill="hold" nodeType="with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13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14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2" fill="hold" nodeType="withEffect" p14:presetBounceEnd="6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0000">
                                          <p:cBhvr additive="base"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0000">
                                          <p:cBhvr additive="base"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31" presetClass="entr" presetSubtype="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9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style.rotation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9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fltVal val="0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0" dur="1000"/>
                                            <p:tgtEl>
                                              <p:spTgt spid="2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" presetClass="entr" presetSubtype="9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4" dur="1000" fill="hold"/>
                                            <p:tgtEl>
                                              <p:spTgt spid="5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5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370" y="302895"/>
            <a:ext cx="3114040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教师工作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管理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673293" y="2244475"/>
            <a:ext cx="10687467" cy="3133521"/>
            <a:chOff x="682183" y="2202565"/>
            <a:chExt cx="10687467" cy="3133521"/>
          </a:xfrm>
        </p:grpSpPr>
        <p:grpSp>
          <p:nvGrpSpPr>
            <p:cNvPr id="24" name="组合 23"/>
            <p:cNvGrpSpPr/>
            <p:nvPr/>
          </p:nvGrpSpPr>
          <p:grpSpPr>
            <a:xfrm>
              <a:off x="8352626" y="2758248"/>
              <a:ext cx="3017024" cy="2577838"/>
              <a:chOff x="8352626" y="2758248"/>
              <a:chExt cx="3017024" cy="2577838"/>
            </a:xfrm>
          </p:grpSpPr>
          <p:cxnSp>
            <p:nvCxnSpPr>
              <p:cNvPr id="33" name="PA-1"/>
              <p:cNvCxnSpPr/>
              <p:nvPr>
                <p:custDataLst>
                  <p:tags r:id="rId1"/>
                </p:custDataLst>
              </p:nvPr>
            </p:nvCxnSpPr>
            <p:spPr>
              <a:xfrm flipH="1">
                <a:off x="8352626" y="2758248"/>
                <a:ext cx="962188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headEnd type="oval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PA-1"/>
              <p:cNvCxnSpPr/>
              <p:nvPr>
                <p:custDataLst>
                  <p:tags r:id="rId2"/>
                </p:custDataLst>
              </p:nvPr>
            </p:nvCxnSpPr>
            <p:spPr>
              <a:xfrm flipH="1">
                <a:off x="8352626" y="4800633"/>
                <a:ext cx="962188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headEnd type="oval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PA-1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9379862" y="2778969"/>
                <a:ext cx="1989788" cy="523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t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lang="zh-CN" altLang="en-US" sz="1400" kern="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坚持班主任例会</a:t>
                </a:r>
                <a:r>
                  <a:rPr lang="zh-CN" altLang="en-US" sz="1400" kern="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制度</a:t>
                </a:r>
                <a:endParaRPr lang="zh-CN" altLang="en-US" sz="1400" kern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  <p:sp>
            <p:nvSpPr>
              <p:cNvPr id="37" name="PA-1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9379862" y="4812628"/>
                <a:ext cx="1989788" cy="523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t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lang="zh-CN" altLang="en-US" sz="1400" kern="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班主任考核、评比</a:t>
                </a:r>
                <a:r>
                  <a:rPr lang="zh-CN" altLang="en-US" sz="1400" kern="1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制度</a:t>
                </a:r>
                <a:endParaRPr lang="zh-CN" altLang="en-US" sz="1400" kern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endParaRPr lang="zh-CN" altLang="en-US" sz="1400" kern="1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  <p:sp>
            <p:nvSpPr>
              <p:cNvPr id="38" name="PA-1"/>
              <p:cNvSpPr txBox="1"/>
              <p:nvPr>
                <p:custDataLst>
                  <p:tags r:id="rId5"/>
                </p:custDataLst>
              </p:nvPr>
            </p:nvSpPr>
            <p:spPr bwMode="auto">
              <a:xfrm>
                <a:off x="9379862" y="4236224"/>
                <a:ext cx="1989788" cy="5764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ctr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>
                  <a:spcBef>
                    <a:spcPct val="0"/>
                  </a:spcBef>
                </a:pPr>
                <a:endParaRPr lang="en-US" altLang="zh-CN" sz="197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682183" y="2202565"/>
              <a:ext cx="3211301" cy="3133521"/>
              <a:chOff x="682183" y="2202565"/>
              <a:chExt cx="3211301" cy="3133521"/>
            </a:xfrm>
          </p:grpSpPr>
          <p:cxnSp>
            <p:nvCxnSpPr>
              <p:cNvPr id="26" name="PA-1"/>
              <p:cNvCxnSpPr/>
              <p:nvPr>
                <p:custDataLst>
                  <p:tags r:id="rId6"/>
                </p:custDataLst>
              </p:nvPr>
            </p:nvCxnSpPr>
            <p:spPr>
              <a:xfrm flipH="1">
                <a:off x="2931296" y="2752494"/>
                <a:ext cx="962188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PA-1"/>
              <p:cNvCxnSpPr/>
              <p:nvPr>
                <p:custDataLst>
                  <p:tags r:id="rId7"/>
                </p:custDataLst>
              </p:nvPr>
            </p:nvCxnSpPr>
            <p:spPr>
              <a:xfrm flipH="1">
                <a:off x="2931296" y="4794879"/>
                <a:ext cx="962188" cy="0"/>
              </a:xfrm>
              <a:prstGeom prst="line">
                <a:avLst/>
              </a:prstGeom>
              <a:ln w="12700">
                <a:solidFill>
                  <a:schemeClr val="bg1">
                    <a:lumMod val="65000"/>
                  </a:schemeClr>
                </a:solidFill>
                <a:tailEnd type="oval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PA-1"/>
              <p:cNvSpPr/>
              <p:nvPr>
                <p:custDataLst>
                  <p:tags r:id="rId8"/>
                </p:custDataLst>
              </p:nvPr>
            </p:nvSpPr>
            <p:spPr bwMode="auto">
              <a:xfrm>
                <a:off x="682183" y="2778969"/>
                <a:ext cx="1989788" cy="523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t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r">
                  <a:lnSpc>
                    <a:spcPct val="120000"/>
                  </a:lnSpc>
                </a:pP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班主任的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重要性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  <p:sp>
            <p:nvSpPr>
              <p:cNvPr id="30" name="PA-1"/>
              <p:cNvSpPr txBox="1"/>
              <p:nvPr>
                <p:custDataLst>
                  <p:tags r:id="rId9"/>
                </p:custDataLst>
              </p:nvPr>
            </p:nvSpPr>
            <p:spPr bwMode="auto">
              <a:xfrm>
                <a:off x="682183" y="2202565"/>
                <a:ext cx="1989788" cy="5764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ctr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r" eaLnBrk="1" hangingPunct="1">
                  <a:lnSpc>
                    <a:spcPct val="100000"/>
                  </a:lnSpc>
                  <a:spcBef>
                    <a:spcPct val="0"/>
                  </a:spcBef>
                </a:pPr>
                <a:endParaRPr lang="en-US" altLang="zh-CN" sz="197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  <p:sp>
            <p:nvSpPr>
              <p:cNvPr id="31" name="PA-1"/>
              <p:cNvSpPr/>
              <p:nvPr>
                <p:custDataLst>
                  <p:tags r:id="rId10"/>
                </p:custDataLst>
              </p:nvPr>
            </p:nvSpPr>
            <p:spPr bwMode="auto">
              <a:xfrm>
                <a:off x="682183" y="4812628"/>
                <a:ext cx="1989788" cy="5234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t" anchorCtr="0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r">
                  <a:lnSpc>
                    <a:spcPct val="120000"/>
                  </a:lnSpc>
                </a:pP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加强落实常规工作的检查</a:t>
                </a:r>
                <a:r>
                  <a:rPr lang="zh-CN" altLang="en-US" sz="14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思源黑体 CN Regular" panose="020B0500000000000000" pitchFamily="34" charset="-122"/>
                    <a:cs typeface="+mn-ea"/>
                    <a:sym typeface="Calibri" panose="020F0502020204030204" pitchFamily="34" charset="0"/>
                  </a:rPr>
                  <a:t>力度</a:t>
                </a:r>
                <a:endParaRPr lang="zh-CN" alt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  <p:sp>
            <p:nvSpPr>
              <p:cNvPr id="32" name="PA-1"/>
              <p:cNvSpPr txBox="1"/>
              <p:nvPr>
                <p:custDataLst>
                  <p:tags r:id="rId11"/>
                </p:custDataLst>
              </p:nvPr>
            </p:nvSpPr>
            <p:spPr bwMode="auto">
              <a:xfrm>
                <a:off x="682183" y="4236224"/>
                <a:ext cx="1989788" cy="5764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88686" tIns="46116" rIns="88686" bIns="46116" anchor="ctr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r">
                  <a:spcBef>
                    <a:spcPct val="0"/>
                  </a:spcBef>
                </a:pPr>
                <a:endParaRPr lang="en-US" altLang="zh-CN" sz="197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endParaRPr>
              </a:p>
            </p:txBody>
          </p:sp>
        </p:grpSp>
      </p:grpSp>
      <p:grpSp>
        <p:nvGrpSpPr>
          <p:cNvPr id="39" name="组合 38"/>
          <p:cNvGrpSpPr/>
          <p:nvPr/>
        </p:nvGrpSpPr>
        <p:grpSpPr>
          <a:xfrm>
            <a:off x="4086284" y="1757601"/>
            <a:ext cx="4071485" cy="4071482"/>
            <a:chOff x="4086284" y="1757601"/>
            <a:chExt cx="4071485" cy="4071482"/>
          </a:xfrm>
        </p:grpSpPr>
        <p:sp>
          <p:nvSpPr>
            <p:cNvPr id="40" name="PA-1"/>
            <p:cNvSpPr/>
            <p:nvPr>
              <p:custDataLst>
                <p:tags r:id="rId12"/>
              </p:custDataLst>
            </p:nvPr>
          </p:nvSpPr>
          <p:spPr>
            <a:xfrm rot="5400000">
              <a:off x="4086284" y="1757601"/>
              <a:ext cx="1989788" cy="1989788"/>
            </a:xfrm>
            <a:custGeom>
              <a:avLst/>
              <a:gdLst>
                <a:gd name="connsiteX0" fmla="*/ 0 w 1488946"/>
                <a:gd name="connsiteY0" fmla="*/ 744473 h 1488946"/>
                <a:gd name="connsiteX1" fmla="*/ 744473 w 1488946"/>
                <a:gd name="connsiteY1" fmla="*/ 0 h 1488946"/>
                <a:gd name="connsiteX2" fmla="*/ 1488946 w 1488946"/>
                <a:gd name="connsiteY2" fmla="*/ 0 h 1488946"/>
                <a:gd name="connsiteX3" fmla="*/ 1488946 w 1488946"/>
                <a:gd name="connsiteY3" fmla="*/ 744473 h 1488946"/>
                <a:gd name="connsiteX4" fmla="*/ 744473 w 1488946"/>
                <a:gd name="connsiteY4" fmla="*/ 1488946 h 1488946"/>
                <a:gd name="connsiteX5" fmla="*/ 0 w 1488946"/>
                <a:gd name="connsiteY5" fmla="*/ 744473 h 148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8946" h="1488946">
                  <a:moveTo>
                    <a:pt x="0" y="744473"/>
                  </a:moveTo>
                  <a:cubicBezTo>
                    <a:pt x="0" y="333312"/>
                    <a:pt x="333312" y="0"/>
                    <a:pt x="744473" y="0"/>
                  </a:cubicBezTo>
                  <a:lnTo>
                    <a:pt x="1488946" y="0"/>
                  </a:lnTo>
                  <a:lnTo>
                    <a:pt x="1488946" y="744473"/>
                  </a:lnTo>
                  <a:cubicBezTo>
                    <a:pt x="1488946" y="1155634"/>
                    <a:pt x="1155634" y="1488946"/>
                    <a:pt x="744473" y="1488946"/>
                  </a:cubicBezTo>
                  <a:cubicBezTo>
                    <a:pt x="333312" y="1488946"/>
                    <a:pt x="0" y="1155634"/>
                    <a:pt x="0" y="7444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wrap="square" lIns="90105" tIns="45052" rIns="90105" bIns="45052" anchor="ctr">
              <a:normAutofit/>
            </a:bodyPr>
            <a:lstStyle/>
            <a:p>
              <a:pPr algn="ctr"/>
              <a:endParaRPr sz="3200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1" name="PA-1"/>
            <p:cNvSpPr/>
            <p:nvPr>
              <p:custDataLst>
                <p:tags r:id="rId13"/>
              </p:custDataLst>
            </p:nvPr>
          </p:nvSpPr>
          <p:spPr>
            <a:xfrm>
              <a:off x="6167980" y="1757601"/>
              <a:ext cx="1989788" cy="1989788"/>
            </a:xfrm>
            <a:custGeom>
              <a:avLst/>
              <a:gdLst>
                <a:gd name="connsiteX0" fmla="*/ 0 w 1488946"/>
                <a:gd name="connsiteY0" fmla="*/ 1488946 h 1488946"/>
                <a:gd name="connsiteX1" fmla="*/ 1488946 w 1488946"/>
                <a:gd name="connsiteY1" fmla="*/ 0 h 1488946"/>
                <a:gd name="connsiteX2" fmla="*/ 1488946 w 1488946"/>
                <a:gd name="connsiteY2" fmla="*/ 1488946 h 1488946"/>
                <a:gd name="connsiteX3" fmla="*/ 0 w 1488946"/>
                <a:gd name="connsiteY3" fmla="*/ 1488946 h 148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8946" h="1488946">
                  <a:moveTo>
                    <a:pt x="0" y="0"/>
                  </a:moveTo>
                  <a:cubicBezTo>
                    <a:pt x="822322" y="0"/>
                    <a:pt x="1488946" y="666624"/>
                    <a:pt x="1488946" y="1488946"/>
                  </a:cubicBezTo>
                  <a:lnTo>
                    <a:pt x="0" y="148894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wrap="square" lIns="90105" tIns="45052" rIns="90105" bIns="45052" anchor="ctr">
              <a:normAutofit/>
            </a:bodyPr>
            <a:lstStyle/>
            <a:p>
              <a:pPr algn="ctr"/>
              <a:endParaRPr sz="3200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2" name="PA-1"/>
            <p:cNvSpPr/>
            <p:nvPr>
              <p:custDataLst>
                <p:tags r:id="rId14"/>
              </p:custDataLst>
            </p:nvPr>
          </p:nvSpPr>
          <p:spPr>
            <a:xfrm rot="5400000">
              <a:off x="6167980" y="3839294"/>
              <a:ext cx="1989788" cy="1989790"/>
            </a:xfrm>
            <a:custGeom>
              <a:avLst/>
              <a:gdLst>
                <a:gd name="connsiteX0" fmla="*/ 0 w 1488946"/>
                <a:gd name="connsiteY0" fmla="*/ 744473 h 1488946"/>
                <a:gd name="connsiteX1" fmla="*/ 744473 w 1488946"/>
                <a:gd name="connsiteY1" fmla="*/ 0 h 1488946"/>
                <a:gd name="connsiteX2" fmla="*/ 1488946 w 1488946"/>
                <a:gd name="connsiteY2" fmla="*/ 0 h 1488946"/>
                <a:gd name="connsiteX3" fmla="*/ 1488946 w 1488946"/>
                <a:gd name="connsiteY3" fmla="*/ 744473 h 1488946"/>
                <a:gd name="connsiteX4" fmla="*/ 744473 w 1488946"/>
                <a:gd name="connsiteY4" fmla="*/ 1488946 h 1488946"/>
                <a:gd name="connsiteX5" fmla="*/ 0 w 1488946"/>
                <a:gd name="connsiteY5" fmla="*/ 744473 h 148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8946" h="1488946">
                  <a:moveTo>
                    <a:pt x="1488946" y="744473"/>
                  </a:moveTo>
                  <a:cubicBezTo>
                    <a:pt x="1488946" y="1155634"/>
                    <a:pt x="1155634" y="1488946"/>
                    <a:pt x="744473" y="1488946"/>
                  </a:cubicBezTo>
                  <a:lnTo>
                    <a:pt x="0" y="1488946"/>
                  </a:lnTo>
                  <a:lnTo>
                    <a:pt x="0" y="744473"/>
                  </a:lnTo>
                  <a:cubicBezTo>
                    <a:pt x="0" y="333312"/>
                    <a:pt x="333312" y="0"/>
                    <a:pt x="744473" y="0"/>
                  </a:cubicBezTo>
                  <a:cubicBezTo>
                    <a:pt x="1155634" y="0"/>
                    <a:pt x="1488946" y="333312"/>
                    <a:pt x="1488946" y="7444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wrap="square" lIns="90105" tIns="45052" rIns="90105" bIns="45052" anchor="ctr">
              <a:normAutofit/>
            </a:bodyPr>
            <a:lstStyle/>
            <a:p>
              <a:pPr algn="ctr"/>
              <a:endParaRPr sz="3200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3" name="PA-1"/>
            <p:cNvSpPr/>
            <p:nvPr>
              <p:custDataLst>
                <p:tags r:id="rId15"/>
              </p:custDataLst>
            </p:nvPr>
          </p:nvSpPr>
          <p:spPr>
            <a:xfrm>
              <a:off x="4086284" y="3839295"/>
              <a:ext cx="1989788" cy="1989788"/>
            </a:xfrm>
            <a:custGeom>
              <a:avLst/>
              <a:gdLst>
                <a:gd name="connsiteX0" fmla="*/ 0 w 1488946"/>
                <a:gd name="connsiteY0" fmla="*/ 1488946 h 1488946"/>
                <a:gd name="connsiteX1" fmla="*/ 1488946 w 1488946"/>
                <a:gd name="connsiteY1" fmla="*/ 0 h 1488946"/>
                <a:gd name="connsiteX2" fmla="*/ 1488946 w 1488946"/>
                <a:gd name="connsiteY2" fmla="*/ 1488946 h 1488946"/>
                <a:gd name="connsiteX3" fmla="*/ 0 w 1488946"/>
                <a:gd name="connsiteY3" fmla="*/ 1488946 h 1488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88946" h="1488946">
                  <a:moveTo>
                    <a:pt x="1488946" y="1488946"/>
                  </a:moveTo>
                  <a:cubicBezTo>
                    <a:pt x="666624" y="1488946"/>
                    <a:pt x="0" y="822322"/>
                    <a:pt x="0" y="0"/>
                  </a:cubicBezTo>
                  <a:lnTo>
                    <a:pt x="1488946" y="0"/>
                  </a:lnTo>
                  <a:lnTo>
                    <a:pt x="1488946" y="148894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wrap="square" lIns="90105" tIns="45052" rIns="90105" bIns="45052" anchor="ctr">
              <a:normAutofit/>
            </a:bodyPr>
            <a:lstStyle/>
            <a:p>
              <a:pPr algn="ctr"/>
              <a:endParaRPr sz="3200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5" name="PA-1"/>
            <p:cNvSpPr/>
            <p:nvPr>
              <p:custDataLst>
                <p:tags r:id="rId16"/>
              </p:custDataLst>
            </p:nvPr>
          </p:nvSpPr>
          <p:spPr bwMode="auto">
            <a:xfrm>
              <a:off x="5280802" y="2637048"/>
              <a:ext cx="187037" cy="183920"/>
            </a:xfrm>
            <a:custGeom>
              <a:avLst/>
              <a:gdLst>
                <a:gd name="T0" fmla="*/ 68 w 75"/>
                <a:gd name="T1" fmla="*/ 42 h 74"/>
                <a:gd name="T2" fmla="*/ 25 w 75"/>
                <a:gd name="T3" fmla="*/ 0 h 74"/>
                <a:gd name="T4" fmla="*/ 0 w 75"/>
                <a:gd name="T5" fmla="*/ 24 h 74"/>
                <a:gd name="T6" fmla="*/ 43 w 75"/>
                <a:gd name="T7" fmla="*/ 67 h 74"/>
                <a:gd name="T8" fmla="*/ 68 w 75"/>
                <a:gd name="T9" fmla="*/ 67 h 74"/>
                <a:gd name="T10" fmla="*/ 68 w 75"/>
                <a:gd name="T11" fmla="*/ 4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" h="74">
                  <a:moveTo>
                    <a:pt x="68" y="42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19" y="10"/>
                    <a:pt x="10" y="18"/>
                    <a:pt x="0" y="24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50" y="74"/>
                    <a:pt x="61" y="74"/>
                    <a:pt x="68" y="67"/>
                  </a:cubicBezTo>
                  <a:cubicBezTo>
                    <a:pt x="75" y="60"/>
                    <a:pt x="75" y="49"/>
                    <a:pt x="68" y="4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6" name="PA-1"/>
            <p:cNvSpPr/>
            <p:nvPr>
              <p:custDataLst>
                <p:tags r:id="rId17"/>
              </p:custDataLst>
            </p:nvPr>
          </p:nvSpPr>
          <p:spPr bwMode="auto">
            <a:xfrm>
              <a:off x="4998168" y="2353374"/>
              <a:ext cx="347058" cy="348098"/>
            </a:xfrm>
            <a:custGeom>
              <a:avLst/>
              <a:gdLst>
                <a:gd name="T0" fmla="*/ 139 w 139"/>
                <a:gd name="T1" fmla="*/ 70 h 140"/>
                <a:gd name="T2" fmla="*/ 70 w 139"/>
                <a:gd name="T3" fmla="*/ 0 h 140"/>
                <a:gd name="T4" fmla="*/ 0 w 139"/>
                <a:gd name="T5" fmla="*/ 70 h 140"/>
                <a:gd name="T6" fmla="*/ 70 w 139"/>
                <a:gd name="T7" fmla="*/ 140 h 140"/>
                <a:gd name="T8" fmla="*/ 139 w 139"/>
                <a:gd name="T9" fmla="*/ 70 h 140"/>
                <a:gd name="T10" fmla="*/ 70 w 139"/>
                <a:gd name="T11" fmla="*/ 122 h 140"/>
                <a:gd name="T12" fmla="*/ 17 w 139"/>
                <a:gd name="T13" fmla="*/ 70 h 140"/>
                <a:gd name="T14" fmla="*/ 70 w 139"/>
                <a:gd name="T15" fmla="*/ 17 h 140"/>
                <a:gd name="T16" fmla="*/ 122 w 139"/>
                <a:gd name="T17" fmla="*/ 70 h 140"/>
                <a:gd name="T18" fmla="*/ 70 w 139"/>
                <a:gd name="T19" fmla="*/ 122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9" h="140">
                  <a:moveTo>
                    <a:pt x="139" y="70"/>
                  </a:moveTo>
                  <a:cubicBezTo>
                    <a:pt x="139" y="31"/>
                    <a:pt x="108" y="0"/>
                    <a:pt x="70" y="0"/>
                  </a:cubicBezTo>
                  <a:cubicBezTo>
                    <a:pt x="31" y="0"/>
                    <a:pt x="0" y="31"/>
                    <a:pt x="0" y="70"/>
                  </a:cubicBezTo>
                  <a:cubicBezTo>
                    <a:pt x="0" y="108"/>
                    <a:pt x="31" y="140"/>
                    <a:pt x="70" y="140"/>
                  </a:cubicBezTo>
                  <a:cubicBezTo>
                    <a:pt x="108" y="140"/>
                    <a:pt x="139" y="108"/>
                    <a:pt x="139" y="70"/>
                  </a:cubicBezTo>
                  <a:moveTo>
                    <a:pt x="70" y="122"/>
                  </a:moveTo>
                  <a:cubicBezTo>
                    <a:pt x="41" y="122"/>
                    <a:pt x="17" y="99"/>
                    <a:pt x="17" y="70"/>
                  </a:cubicBezTo>
                  <a:cubicBezTo>
                    <a:pt x="17" y="41"/>
                    <a:pt x="41" y="17"/>
                    <a:pt x="70" y="17"/>
                  </a:cubicBezTo>
                  <a:cubicBezTo>
                    <a:pt x="98" y="17"/>
                    <a:pt x="122" y="41"/>
                    <a:pt x="122" y="70"/>
                  </a:cubicBezTo>
                  <a:cubicBezTo>
                    <a:pt x="122" y="99"/>
                    <a:pt x="98" y="122"/>
                    <a:pt x="70" y="12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7" name="PA-1"/>
            <p:cNvSpPr/>
            <p:nvPr>
              <p:custDataLst>
                <p:tags r:id="rId18"/>
              </p:custDataLst>
            </p:nvPr>
          </p:nvSpPr>
          <p:spPr bwMode="auto">
            <a:xfrm>
              <a:off x="5070905" y="2425072"/>
              <a:ext cx="102871" cy="101831"/>
            </a:xfrm>
            <a:custGeom>
              <a:avLst/>
              <a:gdLst>
                <a:gd name="T0" fmla="*/ 0 w 41"/>
                <a:gd name="T1" fmla="*/ 41 h 41"/>
                <a:gd name="T2" fmla="*/ 12 w 41"/>
                <a:gd name="T3" fmla="*/ 41 h 41"/>
                <a:gd name="T4" fmla="*/ 41 w 41"/>
                <a:gd name="T5" fmla="*/ 12 h 41"/>
                <a:gd name="T6" fmla="*/ 41 w 41"/>
                <a:gd name="T7" fmla="*/ 0 h 41"/>
                <a:gd name="T8" fmla="*/ 0 w 41"/>
                <a:gd name="T9" fmla="*/ 4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0" y="41"/>
                  </a:moveTo>
                  <a:cubicBezTo>
                    <a:pt x="12" y="41"/>
                    <a:pt x="12" y="41"/>
                    <a:pt x="12" y="41"/>
                  </a:cubicBezTo>
                  <a:cubicBezTo>
                    <a:pt x="12" y="25"/>
                    <a:pt x="25" y="12"/>
                    <a:pt x="41" y="12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18" y="0"/>
                    <a:pt x="0" y="18"/>
                    <a:pt x="0" y="41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8" name="PA-1"/>
            <p:cNvSpPr/>
            <p:nvPr>
              <p:custDataLst>
                <p:tags r:id="rId19"/>
              </p:custDataLst>
            </p:nvPr>
          </p:nvSpPr>
          <p:spPr bwMode="auto">
            <a:xfrm>
              <a:off x="6954490" y="2411769"/>
              <a:ext cx="416768" cy="416768"/>
            </a:xfrm>
            <a:custGeom>
              <a:avLst/>
              <a:gdLst>
                <a:gd name="T0" fmla="*/ 178 w 190"/>
                <a:gd name="T1" fmla="*/ 0 h 190"/>
                <a:gd name="T2" fmla="*/ 12 w 190"/>
                <a:gd name="T3" fmla="*/ 0 h 190"/>
                <a:gd name="T4" fmla="*/ 0 w 190"/>
                <a:gd name="T5" fmla="*/ 11 h 190"/>
                <a:gd name="T6" fmla="*/ 0 w 190"/>
                <a:gd name="T7" fmla="*/ 178 h 190"/>
                <a:gd name="T8" fmla="*/ 12 w 190"/>
                <a:gd name="T9" fmla="*/ 190 h 190"/>
                <a:gd name="T10" fmla="*/ 178 w 190"/>
                <a:gd name="T11" fmla="*/ 190 h 190"/>
                <a:gd name="T12" fmla="*/ 190 w 190"/>
                <a:gd name="T13" fmla="*/ 178 h 190"/>
                <a:gd name="T14" fmla="*/ 190 w 190"/>
                <a:gd name="T15" fmla="*/ 11 h 190"/>
                <a:gd name="T16" fmla="*/ 178 w 190"/>
                <a:gd name="T17" fmla="*/ 0 h 190"/>
                <a:gd name="T18" fmla="*/ 36 w 190"/>
                <a:gd name="T19" fmla="*/ 178 h 190"/>
                <a:gd name="T20" fmla="*/ 12 w 190"/>
                <a:gd name="T21" fmla="*/ 178 h 190"/>
                <a:gd name="T22" fmla="*/ 12 w 190"/>
                <a:gd name="T23" fmla="*/ 154 h 190"/>
                <a:gd name="T24" fmla="*/ 36 w 190"/>
                <a:gd name="T25" fmla="*/ 154 h 190"/>
                <a:gd name="T26" fmla="*/ 36 w 190"/>
                <a:gd name="T27" fmla="*/ 178 h 190"/>
                <a:gd name="T28" fmla="*/ 36 w 190"/>
                <a:gd name="T29" fmla="*/ 130 h 190"/>
                <a:gd name="T30" fmla="*/ 12 w 190"/>
                <a:gd name="T31" fmla="*/ 130 h 190"/>
                <a:gd name="T32" fmla="*/ 12 w 190"/>
                <a:gd name="T33" fmla="*/ 106 h 190"/>
                <a:gd name="T34" fmla="*/ 36 w 190"/>
                <a:gd name="T35" fmla="*/ 106 h 190"/>
                <a:gd name="T36" fmla="*/ 36 w 190"/>
                <a:gd name="T37" fmla="*/ 130 h 190"/>
                <a:gd name="T38" fmla="*/ 36 w 190"/>
                <a:gd name="T39" fmla="*/ 83 h 190"/>
                <a:gd name="T40" fmla="*/ 12 w 190"/>
                <a:gd name="T41" fmla="*/ 83 h 190"/>
                <a:gd name="T42" fmla="*/ 12 w 190"/>
                <a:gd name="T43" fmla="*/ 59 h 190"/>
                <a:gd name="T44" fmla="*/ 36 w 190"/>
                <a:gd name="T45" fmla="*/ 59 h 190"/>
                <a:gd name="T46" fmla="*/ 36 w 190"/>
                <a:gd name="T47" fmla="*/ 83 h 190"/>
                <a:gd name="T48" fmla="*/ 36 w 190"/>
                <a:gd name="T49" fmla="*/ 35 h 190"/>
                <a:gd name="T50" fmla="*/ 12 w 190"/>
                <a:gd name="T51" fmla="*/ 35 h 190"/>
                <a:gd name="T52" fmla="*/ 12 w 190"/>
                <a:gd name="T53" fmla="*/ 11 h 190"/>
                <a:gd name="T54" fmla="*/ 36 w 190"/>
                <a:gd name="T55" fmla="*/ 11 h 190"/>
                <a:gd name="T56" fmla="*/ 36 w 190"/>
                <a:gd name="T57" fmla="*/ 35 h 190"/>
                <a:gd name="T58" fmla="*/ 143 w 190"/>
                <a:gd name="T59" fmla="*/ 178 h 190"/>
                <a:gd name="T60" fmla="*/ 48 w 190"/>
                <a:gd name="T61" fmla="*/ 178 h 190"/>
                <a:gd name="T62" fmla="*/ 48 w 190"/>
                <a:gd name="T63" fmla="*/ 118 h 190"/>
                <a:gd name="T64" fmla="*/ 143 w 190"/>
                <a:gd name="T65" fmla="*/ 118 h 190"/>
                <a:gd name="T66" fmla="*/ 143 w 190"/>
                <a:gd name="T67" fmla="*/ 178 h 190"/>
                <a:gd name="T68" fmla="*/ 143 w 190"/>
                <a:gd name="T69" fmla="*/ 106 h 190"/>
                <a:gd name="T70" fmla="*/ 48 w 190"/>
                <a:gd name="T71" fmla="*/ 106 h 190"/>
                <a:gd name="T72" fmla="*/ 48 w 190"/>
                <a:gd name="T73" fmla="*/ 11 h 190"/>
                <a:gd name="T74" fmla="*/ 143 w 190"/>
                <a:gd name="T75" fmla="*/ 11 h 190"/>
                <a:gd name="T76" fmla="*/ 143 w 190"/>
                <a:gd name="T77" fmla="*/ 106 h 190"/>
                <a:gd name="T78" fmla="*/ 178 w 190"/>
                <a:gd name="T79" fmla="*/ 178 h 190"/>
                <a:gd name="T80" fmla="*/ 154 w 190"/>
                <a:gd name="T81" fmla="*/ 178 h 190"/>
                <a:gd name="T82" fmla="*/ 154 w 190"/>
                <a:gd name="T83" fmla="*/ 154 h 190"/>
                <a:gd name="T84" fmla="*/ 178 w 190"/>
                <a:gd name="T85" fmla="*/ 154 h 190"/>
                <a:gd name="T86" fmla="*/ 178 w 190"/>
                <a:gd name="T87" fmla="*/ 178 h 190"/>
                <a:gd name="T88" fmla="*/ 178 w 190"/>
                <a:gd name="T89" fmla="*/ 130 h 190"/>
                <a:gd name="T90" fmla="*/ 154 w 190"/>
                <a:gd name="T91" fmla="*/ 130 h 190"/>
                <a:gd name="T92" fmla="*/ 154 w 190"/>
                <a:gd name="T93" fmla="*/ 106 h 190"/>
                <a:gd name="T94" fmla="*/ 178 w 190"/>
                <a:gd name="T95" fmla="*/ 106 h 190"/>
                <a:gd name="T96" fmla="*/ 178 w 190"/>
                <a:gd name="T97" fmla="*/ 130 h 190"/>
                <a:gd name="T98" fmla="*/ 178 w 190"/>
                <a:gd name="T99" fmla="*/ 83 h 190"/>
                <a:gd name="T100" fmla="*/ 154 w 190"/>
                <a:gd name="T101" fmla="*/ 83 h 190"/>
                <a:gd name="T102" fmla="*/ 154 w 190"/>
                <a:gd name="T103" fmla="*/ 59 h 190"/>
                <a:gd name="T104" fmla="*/ 178 w 190"/>
                <a:gd name="T105" fmla="*/ 59 h 190"/>
                <a:gd name="T106" fmla="*/ 178 w 190"/>
                <a:gd name="T107" fmla="*/ 83 h 190"/>
                <a:gd name="T108" fmla="*/ 178 w 190"/>
                <a:gd name="T109" fmla="*/ 35 h 190"/>
                <a:gd name="T110" fmla="*/ 154 w 190"/>
                <a:gd name="T111" fmla="*/ 35 h 190"/>
                <a:gd name="T112" fmla="*/ 154 w 190"/>
                <a:gd name="T113" fmla="*/ 11 h 190"/>
                <a:gd name="T114" fmla="*/ 178 w 190"/>
                <a:gd name="T115" fmla="*/ 11 h 190"/>
                <a:gd name="T116" fmla="*/ 178 w 190"/>
                <a:gd name="T117" fmla="*/ 35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90" h="190">
                  <a:moveTo>
                    <a:pt x="178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8"/>
                    <a:pt x="0" y="178"/>
                    <a:pt x="0" y="178"/>
                  </a:cubicBezTo>
                  <a:cubicBezTo>
                    <a:pt x="0" y="184"/>
                    <a:pt x="5" y="190"/>
                    <a:pt x="12" y="190"/>
                  </a:cubicBezTo>
                  <a:cubicBezTo>
                    <a:pt x="178" y="190"/>
                    <a:pt x="178" y="190"/>
                    <a:pt x="178" y="190"/>
                  </a:cubicBezTo>
                  <a:cubicBezTo>
                    <a:pt x="185" y="190"/>
                    <a:pt x="190" y="184"/>
                    <a:pt x="190" y="178"/>
                  </a:cubicBezTo>
                  <a:cubicBezTo>
                    <a:pt x="190" y="11"/>
                    <a:pt x="190" y="11"/>
                    <a:pt x="190" y="11"/>
                  </a:cubicBezTo>
                  <a:cubicBezTo>
                    <a:pt x="190" y="5"/>
                    <a:pt x="185" y="0"/>
                    <a:pt x="178" y="0"/>
                  </a:cubicBezTo>
                  <a:moveTo>
                    <a:pt x="36" y="178"/>
                  </a:moveTo>
                  <a:cubicBezTo>
                    <a:pt x="12" y="178"/>
                    <a:pt x="12" y="178"/>
                    <a:pt x="12" y="178"/>
                  </a:cubicBezTo>
                  <a:cubicBezTo>
                    <a:pt x="12" y="154"/>
                    <a:pt x="12" y="154"/>
                    <a:pt x="12" y="154"/>
                  </a:cubicBezTo>
                  <a:cubicBezTo>
                    <a:pt x="36" y="154"/>
                    <a:pt x="36" y="154"/>
                    <a:pt x="36" y="154"/>
                  </a:cubicBezTo>
                  <a:lnTo>
                    <a:pt x="36" y="178"/>
                  </a:lnTo>
                  <a:close/>
                  <a:moveTo>
                    <a:pt x="36" y="130"/>
                  </a:moveTo>
                  <a:cubicBezTo>
                    <a:pt x="12" y="130"/>
                    <a:pt x="12" y="130"/>
                    <a:pt x="12" y="130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36" y="106"/>
                    <a:pt x="36" y="106"/>
                    <a:pt x="36" y="106"/>
                  </a:cubicBezTo>
                  <a:lnTo>
                    <a:pt x="36" y="130"/>
                  </a:lnTo>
                  <a:close/>
                  <a:moveTo>
                    <a:pt x="36" y="83"/>
                  </a:moveTo>
                  <a:cubicBezTo>
                    <a:pt x="12" y="83"/>
                    <a:pt x="12" y="83"/>
                    <a:pt x="12" y="83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36" y="59"/>
                    <a:pt x="36" y="59"/>
                    <a:pt x="36" y="59"/>
                  </a:cubicBezTo>
                  <a:lnTo>
                    <a:pt x="36" y="83"/>
                  </a:lnTo>
                  <a:close/>
                  <a:moveTo>
                    <a:pt x="36" y="35"/>
                  </a:moveTo>
                  <a:cubicBezTo>
                    <a:pt x="12" y="35"/>
                    <a:pt x="12" y="35"/>
                    <a:pt x="12" y="35"/>
                  </a:cubicBezTo>
                  <a:cubicBezTo>
                    <a:pt x="12" y="11"/>
                    <a:pt x="12" y="11"/>
                    <a:pt x="12" y="11"/>
                  </a:cubicBezTo>
                  <a:cubicBezTo>
                    <a:pt x="36" y="11"/>
                    <a:pt x="36" y="11"/>
                    <a:pt x="36" y="11"/>
                  </a:cubicBezTo>
                  <a:lnTo>
                    <a:pt x="36" y="35"/>
                  </a:lnTo>
                  <a:close/>
                  <a:moveTo>
                    <a:pt x="143" y="178"/>
                  </a:moveTo>
                  <a:cubicBezTo>
                    <a:pt x="48" y="178"/>
                    <a:pt x="48" y="178"/>
                    <a:pt x="48" y="17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143" y="118"/>
                    <a:pt x="143" y="118"/>
                    <a:pt x="143" y="118"/>
                  </a:cubicBezTo>
                  <a:lnTo>
                    <a:pt x="143" y="178"/>
                  </a:lnTo>
                  <a:close/>
                  <a:moveTo>
                    <a:pt x="143" y="106"/>
                  </a:moveTo>
                  <a:cubicBezTo>
                    <a:pt x="48" y="106"/>
                    <a:pt x="48" y="106"/>
                    <a:pt x="48" y="106"/>
                  </a:cubicBezTo>
                  <a:cubicBezTo>
                    <a:pt x="48" y="11"/>
                    <a:pt x="48" y="11"/>
                    <a:pt x="48" y="11"/>
                  </a:cubicBezTo>
                  <a:cubicBezTo>
                    <a:pt x="143" y="11"/>
                    <a:pt x="143" y="11"/>
                    <a:pt x="143" y="11"/>
                  </a:cubicBezTo>
                  <a:lnTo>
                    <a:pt x="143" y="106"/>
                  </a:lnTo>
                  <a:close/>
                  <a:moveTo>
                    <a:pt x="178" y="178"/>
                  </a:moveTo>
                  <a:cubicBezTo>
                    <a:pt x="154" y="178"/>
                    <a:pt x="154" y="178"/>
                    <a:pt x="154" y="178"/>
                  </a:cubicBezTo>
                  <a:cubicBezTo>
                    <a:pt x="154" y="154"/>
                    <a:pt x="154" y="154"/>
                    <a:pt x="154" y="154"/>
                  </a:cubicBezTo>
                  <a:cubicBezTo>
                    <a:pt x="178" y="154"/>
                    <a:pt x="178" y="154"/>
                    <a:pt x="178" y="154"/>
                  </a:cubicBezTo>
                  <a:lnTo>
                    <a:pt x="178" y="178"/>
                  </a:lnTo>
                  <a:close/>
                  <a:moveTo>
                    <a:pt x="178" y="130"/>
                  </a:moveTo>
                  <a:cubicBezTo>
                    <a:pt x="154" y="130"/>
                    <a:pt x="154" y="130"/>
                    <a:pt x="154" y="130"/>
                  </a:cubicBezTo>
                  <a:cubicBezTo>
                    <a:pt x="154" y="106"/>
                    <a:pt x="154" y="106"/>
                    <a:pt x="154" y="106"/>
                  </a:cubicBezTo>
                  <a:cubicBezTo>
                    <a:pt x="178" y="106"/>
                    <a:pt x="178" y="106"/>
                    <a:pt x="178" y="106"/>
                  </a:cubicBezTo>
                  <a:lnTo>
                    <a:pt x="178" y="130"/>
                  </a:lnTo>
                  <a:close/>
                  <a:moveTo>
                    <a:pt x="178" y="83"/>
                  </a:moveTo>
                  <a:cubicBezTo>
                    <a:pt x="154" y="83"/>
                    <a:pt x="154" y="83"/>
                    <a:pt x="154" y="83"/>
                  </a:cubicBezTo>
                  <a:cubicBezTo>
                    <a:pt x="154" y="59"/>
                    <a:pt x="154" y="59"/>
                    <a:pt x="154" y="59"/>
                  </a:cubicBezTo>
                  <a:cubicBezTo>
                    <a:pt x="178" y="59"/>
                    <a:pt x="178" y="59"/>
                    <a:pt x="178" y="59"/>
                  </a:cubicBezTo>
                  <a:lnTo>
                    <a:pt x="178" y="83"/>
                  </a:lnTo>
                  <a:close/>
                  <a:moveTo>
                    <a:pt x="178" y="35"/>
                  </a:moveTo>
                  <a:cubicBezTo>
                    <a:pt x="154" y="35"/>
                    <a:pt x="154" y="35"/>
                    <a:pt x="154" y="35"/>
                  </a:cubicBezTo>
                  <a:cubicBezTo>
                    <a:pt x="154" y="11"/>
                    <a:pt x="154" y="11"/>
                    <a:pt x="154" y="11"/>
                  </a:cubicBezTo>
                  <a:cubicBezTo>
                    <a:pt x="178" y="11"/>
                    <a:pt x="178" y="11"/>
                    <a:pt x="178" y="11"/>
                  </a:cubicBezTo>
                  <a:lnTo>
                    <a:pt x="178" y="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9" name="PA-1"/>
            <p:cNvSpPr/>
            <p:nvPr>
              <p:custDataLst>
                <p:tags r:id="rId20"/>
              </p:custDataLst>
            </p:nvPr>
          </p:nvSpPr>
          <p:spPr bwMode="auto">
            <a:xfrm>
              <a:off x="6892874" y="4187887"/>
              <a:ext cx="539996" cy="478943"/>
            </a:xfrm>
            <a:custGeom>
              <a:avLst/>
              <a:gdLst>
                <a:gd name="T0" fmla="*/ 211 w 214"/>
                <a:gd name="T1" fmla="*/ 26 h 189"/>
                <a:gd name="T2" fmla="*/ 193 w 214"/>
                <a:gd name="T3" fmla="*/ 7 h 189"/>
                <a:gd name="T4" fmla="*/ 183 w 214"/>
                <a:gd name="T5" fmla="*/ 7 h 189"/>
                <a:gd name="T6" fmla="*/ 181 w 214"/>
                <a:gd name="T7" fmla="*/ 13 h 189"/>
                <a:gd name="T8" fmla="*/ 177 w 214"/>
                <a:gd name="T9" fmla="*/ 14 h 189"/>
                <a:gd name="T10" fmla="*/ 177 w 214"/>
                <a:gd name="T11" fmla="*/ 14 h 189"/>
                <a:gd name="T12" fmla="*/ 129 w 214"/>
                <a:gd name="T13" fmla="*/ 63 h 189"/>
                <a:gd name="T14" fmla="*/ 126 w 214"/>
                <a:gd name="T15" fmla="*/ 75 h 189"/>
                <a:gd name="T16" fmla="*/ 131 w 214"/>
                <a:gd name="T17" fmla="*/ 80 h 189"/>
                <a:gd name="T18" fmla="*/ 131 w 214"/>
                <a:gd name="T19" fmla="*/ 80 h 189"/>
                <a:gd name="T20" fmla="*/ 131 w 214"/>
                <a:gd name="T21" fmla="*/ 81 h 189"/>
                <a:gd name="T22" fmla="*/ 121 w 214"/>
                <a:gd name="T23" fmla="*/ 92 h 189"/>
                <a:gd name="T24" fmla="*/ 85 w 214"/>
                <a:gd name="T25" fmla="*/ 56 h 189"/>
                <a:gd name="T26" fmla="*/ 74 w 214"/>
                <a:gd name="T27" fmla="*/ 15 h 189"/>
                <a:gd name="T28" fmla="*/ 34 w 214"/>
                <a:gd name="T29" fmla="*/ 4 h 189"/>
                <a:gd name="T30" fmla="*/ 57 w 214"/>
                <a:gd name="T31" fmla="*/ 28 h 189"/>
                <a:gd name="T32" fmla="*/ 51 w 214"/>
                <a:gd name="T33" fmla="*/ 52 h 189"/>
                <a:gd name="T34" fmla="*/ 28 w 214"/>
                <a:gd name="T35" fmla="*/ 58 h 189"/>
                <a:gd name="T36" fmla="*/ 4 w 214"/>
                <a:gd name="T37" fmla="*/ 34 h 189"/>
                <a:gd name="T38" fmla="*/ 15 w 214"/>
                <a:gd name="T39" fmla="*/ 75 h 189"/>
                <a:gd name="T40" fmla="*/ 58 w 214"/>
                <a:gd name="T41" fmla="*/ 85 h 189"/>
                <a:gd name="T42" fmla="*/ 58 w 214"/>
                <a:gd name="T43" fmla="*/ 85 h 189"/>
                <a:gd name="T44" fmla="*/ 92 w 214"/>
                <a:gd name="T45" fmla="*/ 120 h 189"/>
                <a:gd name="T46" fmla="*/ 60 w 214"/>
                <a:gd name="T47" fmla="*/ 153 h 189"/>
                <a:gd name="T48" fmla="*/ 58 w 214"/>
                <a:gd name="T49" fmla="*/ 151 h 189"/>
                <a:gd name="T50" fmla="*/ 49 w 214"/>
                <a:gd name="T51" fmla="*/ 158 h 189"/>
                <a:gd name="T52" fmla="*/ 33 w 214"/>
                <a:gd name="T53" fmla="*/ 183 h 189"/>
                <a:gd name="T54" fmla="*/ 37 w 214"/>
                <a:gd name="T55" fmla="*/ 187 h 189"/>
                <a:gd name="T56" fmla="*/ 61 w 214"/>
                <a:gd name="T57" fmla="*/ 171 h 189"/>
                <a:gd name="T58" fmla="*/ 69 w 214"/>
                <a:gd name="T59" fmla="*/ 162 h 189"/>
                <a:gd name="T60" fmla="*/ 67 w 214"/>
                <a:gd name="T61" fmla="*/ 160 h 189"/>
                <a:gd name="T62" fmla="*/ 100 w 214"/>
                <a:gd name="T63" fmla="*/ 127 h 189"/>
                <a:gd name="T64" fmla="*/ 156 w 214"/>
                <a:gd name="T65" fmla="*/ 184 h 189"/>
                <a:gd name="T66" fmla="*/ 170 w 214"/>
                <a:gd name="T67" fmla="*/ 189 h 189"/>
                <a:gd name="T68" fmla="*/ 184 w 214"/>
                <a:gd name="T69" fmla="*/ 184 h 189"/>
                <a:gd name="T70" fmla="*/ 184 w 214"/>
                <a:gd name="T71" fmla="*/ 155 h 189"/>
                <a:gd name="T72" fmla="*/ 128 w 214"/>
                <a:gd name="T73" fmla="*/ 99 h 189"/>
                <a:gd name="T74" fmla="*/ 139 w 214"/>
                <a:gd name="T75" fmla="*/ 89 h 189"/>
                <a:gd name="T76" fmla="*/ 143 w 214"/>
                <a:gd name="T77" fmla="*/ 93 h 189"/>
                <a:gd name="T78" fmla="*/ 156 w 214"/>
                <a:gd name="T79" fmla="*/ 90 h 189"/>
                <a:gd name="T80" fmla="*/ 204 w 214"/>
                <a:gd name="T81" fmla="*/ 42 h 189"/>
                <a:gd name="T82" fmla="*/ 205 w 214"/>
                <a:gd name="T83" fmla="*/ 41 h 189"/>
                <a:gd name="T84" fmla="*/ 204 w 214"/>
                <a:gd name="T85" fmla="*/ 41 h 189"/>
                <a:gd name="T86" fmla="*/ 206 w 214"/>
                <a:gd name="T87" fmla="*/ 37 h 189"/>
                <a:gd name="T88" fmla="*/ 211 w 214"/>
                <a:gd name="T89" fmla="*/ 36 h 189"/>
                <a:gd name="T90" fmla="*/ 211 w 214"/>
                <a:gd name="T91" fmla="*/ 26 h 189"/>
                <a:gd name="T92" fmla="*/ 172 w 214"/>
                <a:gd name="T93" fmla="*/ 165 h 189"/>
                <a:gd name="T94" fmla="*/ 180 w 214"/>
                <a:gd name="T95" fmla="*/ 173 h 189"/>
                <a:gd name="T96" fmla="*/ 172 w 214"/>
                <a:gd name="T97" fmla="*/ 180 h 189"/>
                <a:gd name="T98" fmla="*/ 164 w 214"/>
                <a:gd name="T99" fmla="*/ 173 h 189"/>
                <a:gd name="T100" fmla="*/ 172 w 214"/>
                <a:gd name="T101" fmla="*/ 165 h 189"/>
                <a:gd name="T102" fmla="*/ 145 w 214"/>
                <a:gd name="T103" fmla="*/ 66 h 189"/>
                <a:gd name="T104" fmla="*/ 142 w 214"/>
                <a:gd name="T105" fmla="*/ 62 h 189"/>
                <a:gd name="T106" fmla="*/ 178 w 214"/>
                <a:gd name="T107" fmla="*/ 26 h 189"/>
                <a:gd name="T108" fmla="*/ 181 w 214"/>
                <a:gd name="T109" fmla="*/ 29 h 189"/>
                <a:gd name="T110" fmla="*/ 145 w 214"/>
                <a:gd name="T111" fmla="*/ 66 h 189"/>
                <a:gd name="T112" fmla="*/ 156 w 214"/>
                <a:gd name="T113" fmla="*/ 77 h 189"/>
                <a:gd name="T114" fmla="*/ 153 w 214"/>
                <a:gd name="T115" fmla="*/ 74 h 189"/>
                <a:gd name="T116" fmla="*/ 189 w 214"/>
                <a:gd name="T117" fmla="*/ 38 h 189"/>
                <a:gd name="T118" fmla="*/ 193 w 214"/>
                <a:gd name="T119" fmla="*/ 41 h 189"/>
                <a:gd name="T120" fmla="*/ 156 w 214"/>
                <a:gd name="T121" fmla="*/ 77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14" h="189">
                  <a:moveTo>
                    <a:pt x="211" y="26"/>
                  </a:moveTo>
                  <a:cubicBezTo>
                    <a:pt x="193" y="7"/>
                    <a:pt x="193" y="7"/>
                    <a:pt x="193" y="7"/>
                  </a:cubicBezTo>
                  <a:cubicBezTo>
                    <a:pt x="190" y="5"/>
                    <a:pt x="186" y="5"/>
                    <a:pt x="183" y="7"/>
                  </a:cubicBezTo>
                  <a:cubicBezTo>
                    <a:pt x="182" y="9"/>
                    <a:pt x="181" y="11"/>
                    <a:pt x="181" y="13"/>
                  </a:cubicBezTo>
                  <a:cubicBezTo>
                    <a:pt x="180" y="13"/>
                    <a:pt x="179" y="13"/>
                    <a:pt x="177" y="14"/>
                  </a:cubicBezTo>
                  <a:cubicBezTo>
                    <a:pt x="177" y="14"/>
                    <a:pt x="177" y="14"/>
                    <a:pt x="177" y="14"/>
                  </a:cubicBezTo>
                  <a:cubicBezTo>
                    <a:pt x="129" y="63"/>
                    <a:pt x="129" y="63"/>
                    <a:pt x="129" y="63"/>
                  </a:cubicBezTo>
                  <a:cubicBezTo>
                    <a:pt x="129" y="67"/>
                    <a:pt x="128" y="72"/>
                    <a:pt x="126" y="75"/>
                  </a:cubicBezTo>
                  <a:cubicBezTo>
                    <a:pt x="131" y="80"/>
                    <a:pt x="131" y="80"/>
                    <a:pt x="131" y="80"/>
                  </a:cubicBezTo>
                  <a:cubicBezTo>
                    <a:pt x="131" y="80"/>
                    <a:pt x="131" y="80"/>
                    <a:pt x="131" y="80"/>
                  </a:cubicBezTo>
                  <a:cubicBezTo>
                    <a:pt x="131" y="81"/>
                    <a:pt x="131" y="81"/>
                    <a:pt x="131" y="81"/>
                  </a:cubicBezTo>
                  <a:cubicBezTo>
                    <a:pt x="121" y="92"/>
                    <a:pt x="121" y="92"/>
                    <a:pt x="121" y="92"/>
                  </a:cubicBezTo>
                  <a:cubicBezTo>
                    <a:pt x="85" y="56"/>
                    <a:pt x="85" y="56"/>
                    <a:pt x="85" y="56"/>
                  </a:cubicBezTo>
                  <a:cubicBezTo>
                    <a:pt x="89" y="42"/>
                    <a:pt x="86" y="26"/>
                    <a:pt x="74" y="15"/>
                  </a:cubicBezTo>
                  <a:cubicBezTo>
                    <a:pt x="63" y="4"/>
                    <a:pt x="48" y="0"/>
                    <a:pt x="34" y="4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1" y="52"/>
                    <a:pt x="51" y="52"/>
                    <a:pt x="51" y="52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0" y="48"/>
                    <a:pt x="4" y="64"/>
                    <a:pt x="15" y="75"/>
                  </a:cubicBezTo>
                  <a:cubicBezTo>
                    <a:pt x="26" y="86"/>
                    <a:pt x="43" y="90"/>
                    <a:pt x="58" y="85"/>
                  </a:cubicBezTo>
                  <a:cubicBezTo>
                    <a:pt x="58" y="85"/>
                    <a:pt x="58" y="85"/>
                    <a:pt x="58" y="85"/>
                  </a:cubicBezTo>
                  <a:cubicBezTo>
                    <a:pt x="92" y="120"/>
                    <a:pt x="92" y="120"/>
                    <a:pt x="92" y="120"/>
                  </a:cubicBezTo>
                  <a:cubicBezTo>
                    <a:pt x="60" y="153"/>
                    <a:pt x="60" y="153"/>
                    <a:pt x="60" y="153"/>
                  </a:cubicBezTo>
                  <a:cubicBezTo>
                    <a:pt x="58" y="151"/>
                    <a:pt x="58" y="151"/>
                    <a:pt x="58" y="151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33" y="183"/>
                    <a:pt x="33" y="183"/>
                    <a:pt x="33" y="183"/>
                  </a:cubicBezTo>
                  <a:cubicBezTo>
                    <a:pt x="37" y="187"/>
                    <a:pt x="37" y="187"/>
                    <a:pt x="37" y="187"/>
                  </a:cubicBezTo>
                  <a:cubicBezTo>
                    <a:pt x="61" y="171"/>
                    <a:pt x="61" y="171"/>
                    <a:pt x="61" y="171"/>
                  </a:cubicBezTo>
                  <a:cubicBezTo>
                    <a:pt x="69" y="162"/>
                    <a:pt x="69" y="162"/>
                    <a:pt x="69" y="162"/>
                  </a:cubicBezTo>
                  <a:cubicBezTo>
                    <a:pt x="67" y="160"/>
                    <a:pt x="67" y="160"/>
                    <a:pt x="67" y="160"/>
                  </a:cubicBezTo>
                  <a:cubicBezTo>
                    <a:pt x="100" y="127"/>
                    <a:pt x="100" y="127"/>
                    <a:pt x="100" y="127"/>
                  </a:cubicBezTo>
                  <a:cubicBezTo>
                    <a:pt x="156" y="184"/>
                    <a:pt x="156" y="184"/>
                    <a:pt x="156" y="184"/>
                  </a:cubicBezTo>
                  <a:cubicBezTo>
                    <a:pt x="160" y="188"/>
                    <a:pt x="165" y="189"/>
                    <a:pt x="170" y="189"/>
                  </a:cubicBezTo>
                  <a:cubicBezTo>
                    <a:pt x="175" y="189"/>
                    <a:pt x="180" y="188"/>
                    <a:pt x="184" y="184"/>
                  </a:cubicBezTo>
                  <a:cubicBezTo>
                    <a:pt x="192" y="176"/>
                    <a:pt x="192" y="163"/>
                    <a:pt x="184" y="155"/>
                  </a:cubicBezTo>
                  <a:cubicBezTo>
                    <a:pt x="128" y="99"/>
                    <a:pt x="128" y="99"/>
                    <a:pt x="128" y="99"/>
                  </a:cubicBezTo>
                  <a:cubicBezTo>
                    <a:pt x="139" y="89"/>
                    <a:pt x="139" y="89"/>
                    <a:pt x="139" y="89"/>
                  </a:cubicBezTo>
                  <a:cubicBezTo>
                    <a:pt x="143" y="93"/>
                    <a:pt x="143" y="93"/>
                    <a:pt x="143" y="93"/>
                  </a:cubicBezTo>
                  <a:cubicBezTo>
                    <a:pt x="147" y="91"/>
                    <a:pt x="151" y="90"/>
                    <a:pt x="156" y="90"/>
                  </a:cubicBezTo>
                  <a:cubicBezTo>
                    <a:pt x="204" y="42"/>
                    <a:pt x="204" y="42"/>
                    <a:pt x="204" y="42"/>
                  </a:cubicBezTo>
                  <a:cubicBezTo>
                    <a:pt x="205" y="41"/>
                    <a:pt x="205" y="41"/>
                    <a:pt x="205" y="41"/>
                  </a:cubicBezTo>
                  <a:cubicBezTo>
                    <a:pt x="204" y="41"/>
                    <a:pt x="204" y="41"/>
                    <a:pt x="204" y="41"/>
                  </a:cubicBezTo>
                  <a:cubicBezTo>
                    <a:pt x="205" y="40"/>
                    <a:pt x="206" y="39"/>
                    <a:pt x="206" y="37"/>
                  </a:cubicBezTo>
                  <a:cubicBezTo>
                    <a:pt x="208" y="38"/>
                    <a:pt x="210" y="37"/>
                    <a:pt x="211" y="36"/>
                  </a:cubicBezTo>
                  <a:cubicBezTo>
                    <a:pt x="214" y="33"/>
                    <a:pt x="214" y="29"/>
                    <a:pt x="211" y="26"/>
                  </a:cubicBezTo>
                  <a:moveTo>
                    <a:pt x="172" y="165"/>
                  </a:moveTo>
                  <a:cubicBezTo>
                    <a:pt x="176" y="165"/>
                    <a:pt x="180" y="168"/>
                    <a:pt x="180" y="173"/>
                  </a:cubicBezTo>
                  <a:cubicBezTo>
                    <a:pt x="180" y="177"/>
                    <a:pt x="176" y="180"/>
                    <a:pt x="172" y="180"/>
                  </a:cubicBezTo>
                  <a:cubicBezTo>
                    <a:pt x="168" y="180"/>
                    <a:pt x="164" y="177"/>
                    <a:pt x="164" y="173"/>
                  </a:cubicBezTo>
                  <a:cubicBezTo>
                    <a:pt x="164" y="168"/>
                    <a:pt x="168" y="165"/>
                    <a:pt x="172" y="165"/>
                  </a:cubicBezTo>
                  <a:moveTo>
                    <a:pt x="145" y="66"/>
                  </a:moveTo>
                  <a:cubicBezTo>
                    <a:pt x="142" y="62"/>
                    <a:pt x="142" y="62"/>
                    <a:pt x="142" y="62"/>
                  </a:cubicBezTo>
                  <a:cubicBezTo>
                    <a:pt x="178" y="26"/>
                    <a:pt x="178" y="26"/>
                    <a:pt x="178" y="26"/>
                  </a:cubicBezTo>
                  <a:cubicBezTo>
                    <a:pt x="181" y="29"/>
                    <a:pt x="181" y="29"/>
                    <a:pt x="181" y="29"/>
                  </a:cubicBezTo>
                  <a:lnTo>
                    <a:pt x="145" y="66"/>
                  </a:lnTo>
                  <a:close/>
                  <a:moveTo>
                    <a:pt x="156" y="77"/>
                  </a:moveTo>
                  <a:cubicBezTo>
                    <a:pt x="153" y="74"/>
                    <a:pt x="153" y="74"/>
                    <a:pt x="153" y="74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93" y="41"/>
                    <a:pt x="193" y="41"/>
                    <a:pt x="193" y="41"/>
                  </a:cubicBezTo>
                  <a:lnTo>
                    <a:pt x="156" y="7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0" name="PA-1"/>
            <p:cNvSpPr/>
            <p:nvPr>
              <p:custDataLst>
                <p:tags r:id="rId21"/>
              </p:custDataLst>
            </p:nvPr>
          </p:nvSpPr>
          <p:spPr bwMode="auto">
            <a:xfrm>
              <a:off x="5138268" y="4506599"/>
              <a:ext cx="247383" cy="155334"/>
            </a:xfrm>
            <a:custGeom>
              <a:avLst/>
              <a:gdLst>
                <a:gd name="T0" fmla="*/ 0 w 301"/>
                <a:gd name="T1" fmla="*/ 76 h 189"/>
                <a:gd name="T2" fmla="*/ 0 w 301"/>
                <a:gd name="T3" fmla="*/ 189 h 189"/>
                <a:gd name="T4" fmla="*/ 301 w 301"/>
                <a:gd name="T5" fmla="*/ 189 h 189"/>
                <a:gd name="T6" fmla="*/ 301 w 301"/>
                <a:gd name="T7" fmla="*/ 76 h 189"/>
                <a:gd name="T8" fmla="*/ 301 w 301"/>
                <a:gd name="T9" fmla="*/ 0 h 189"/>
                <a:gd name="T10" fmla="*/ 0 w 301"/>
                <a:gd name="T11" fmla="*/ 0 h 189"/>
                <a:gd name="T12" fmla="*/ 0 w 301"/>
                <a:gd name="T13" fmla="*/ 76 h 189"/>
                <a:gd name="T14" fmla="*/ 38 w 301"/>
                <a:gd name="T15" fmla="*/ 38 h 189"/>
                <a:gd name="T16" fmla="*/ 263 w 301"/>
                <a:gd name="T17" fmla="*/ 38 h 189"/>
                <a:gd name="T18" fmla="*/ 263 w 301"/>
                <a:gd name="T19" fmla="*/ 76 h 189"/>
                <a:gd name="T20" fmla="*/ 38 w 301"/>
                <a:gd name="T21" fmla="*/ 76 h 189"/>
                <a:gd name="T22" fmla="*/ 38 w 301"/>
                <a:gd name="T23" fmla="*/ 38 h 189"/>
                <a:gd name="T24" fmla="*/ 38 w 301"/>
                <a:gd name="T25" fmla="*/ 114 h 189"/>
                <a:gd name="T26" fmla="*/ 263 w 301"/>
                <a:gd name="T27" fmla="*/ 114 h 189"/>
                <a:gd name="T28" fmla="*/ 263 w 301"/>
                <a:gd name="T29" fmla="*/ 150 h 189"/>
                <a:gd name="T30" fmla="*/ 38 w 301"/>
                <a:gd name="T31" fmla="*/ 150 h 189"/>
                <a:gd name="T32" fmla="*/ 38 w 301"/>
                <a:gd name="T33" fmla="*/ 114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1" h="189">
                  <a:moveTo>
                    <a:pt x="0" y="76"/>
                  </a:moveTo>
                  <a:lnTo>
                    <a:pt x="0" y="189"/>
                  </a:lnTo>
                  <a:lnTo>
                    <a:pt x="301" y="189"/>
                  </a:lnTo>
                  <a:lnTo>
                    <a:pt x="301" y="76"/>
                  </a:lnTo>
                  <a:lnTo>
                    <a:pt x="301" y="0"/>
                  </a:lnTo>
                  <a:lnTo>
                    <a:pt x="0" y="0"/>
                  </a:lnTo>
                  <a:lnTo>
                    <a:pt x="0" y="76"/>
                  </a:lnTo>
                  <a:close/>
                  <a:moveTo>
                    <a:pt x="38" y="38"/>
                  </a:moveTo>
                  <a:lnTo>
                    <a:pt x="263" y="38"/>
                  </a:lnTo>
                  <a:lnTo>
                    <a:pt x="263" y="76"/>
                  </a:lnTo>
                  <a:lnTo>
                    <a:pt x="38" y="76"/>
                  </a:lnTo>
                  <a:lnTo>
                    <a:pt x="38" y="38"/>
                  </a:lnTo>
                  <a:close/>
                  <a:moveTo>
                    <a:pt x="38" y="114"/>
                  </a:moveTo>
                  <a:lnTo>
                    <a:pt x="263" y="114"/>
                  </a:lnTo>
                  <a:lnTo>
                    <a:pt x="263" y="150"/>
                  </a:lnTo>
                  <a:lnTo>
                    <a:pt x="38" y="150"/>
                  </a:lnTo>
                  <a:lnTo>
                    <a:pt x="38" y="1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1" name="PA-1"/>
            <p:cNvSpPr/>
            <p:nvPr>
              <p:custDataLst>
                <p:tags r:id="rId22"/>
              </p:custDataLst>
            </p:nvPr>
          </p:nvSpPr>
          <p:spPr bwMode="auto">
            <a:xfrm>
              <a:off x="5138268" y="4197574"/>
              <a:ext cx="247383" cy="155334"/>
            </a:xfrm>
            <a:custGeom>
              <a:avLst/>
              <a:gdLst>
                <a:gd name="T0" fmla="*/ 301 w 301"/>
                <a:gd name="T1" fmla="*/ 112 h 189"/>
                <a:gd name="T2" fmla="*/ 301 w 301"/>
                <a:gd name="T3" fmla="*/ 0 h 189"/>
                <a:gd name="T4" fmla="*/ 0 w 301"/>
                <a:gd name="T5" fmla="*/ 0 h 189"/>
                <a:gd name="T6" fmla="*/ 0 w 301"/>
                <a:gd name="T7" fmla="*/ 112 h 189"/>
                <a:gd name="T8" fmla="*/ 0 w 301"/>
                <a:gd name="T9" fmla="*/ 189 h 189"/>
                <a:gd name="T10" fmla="*/ 301 w 301"/>
                <a:gd name="T11" fmla="*/ 189 h 189"/>
                <a:gd name="T12" fmla="*/ 301 w 301"/>
                <a:gd name="T13" fmla="*/ 112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01" h="189">
                  <a:moveTo>
                    <a:pt x="301" y="112"/>
                  </a:moveTo>
                  <a:lnTo>
                    <a:pt x="301" y="0"/>
                  </a:lnTo>
                  <a:lnTo>
                    <a:pt x="0" y="0"/>
                  </a:lnTo>
                  <a:lnTo>
                    <a:pt x="0" y="112"/>
                  </a:lnTo>
                  <a:lnTo>
                    <a:pt x="0" y="189"/>
                  </a:lnTo>
                  <a:lnTo>
                    <a:pt x="301" y="189"/>
                  </a:lnTo>
                  <a:lnTo>
                    <a:pt x="301" y="1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52" name="PA-1"/>
            <p:cNvSpPr/>
            <p:nvPr>
              <p:custDataLst>
                <p:tags r:id="rId23"/>
              </p:custDataLst>
            </p:nvPr>
          </p:nvSpPr>
          <p:spPr bwMode="auto">
            <a:xfrm>
              <a:off x="5014165" y="4289624"/>
              <a:ext cx="495589" cy="279437"/>
            </a:xfrm>
            <a:custGeom>
              <a:avLst/>
              <a:gdLst>
                <a:gd name="T0" fmla="*/ 220 w 252"/>
                <a:gd name="T1" fmla="*/ 0 h 142"/>
                <a:gd name="T2" fmla="*/ 205 w 252"/>
                <a:gd name="T3" fmla="*/ 0 h 142"/>
                <a:gd name="T4" fmla="*/ 205 w 252"/>
                <a:gd name="T5" fmla="*/ 32 h 142"/>
                <a:gd name="T6" fmla="*/ 205 w 252"/>
                <a:gd name="T7" fmla="*/ 48 h 142"/>
                <a:gd name="T8" fmla="*/ 47 w 252"/>
                <a:gd name="T9" fmla="*/ 48 h 142"/>
                <a:gd name="T10" fmla="*/ 47 w 252"/>
                <a:gd name="T11" fmla="*/ 32 h 142"/>
                <a:gd name="T12" fmla="*/ 47 w 252"/>
                <a:gd name="T13" fmla="*/ 0 h 142"/>
                <a:gd name="T14" fmla="*/ 32 w 252"/>
                <a:gd name="T15" fmla="*/ 0 h 142"/>
                <a:gd name="T16" fmla="*/ 0 w 252"/>
                <a:gd name="T17" fmla="*/ 32 h 142"/>
                <a:gd name="T18" fmla="*/ 0 w 252"/>
                <a:gd name="T19" fmla="*/ 110 h 142"/>
                <a:gd name="T20" fmla="*/ 32 w 252"/>
                <a:gd name="T21" fmla="*/ 142 h 142"/>
                <a:gd name="T22" fmla="*/ 47 w 252"/>
                <a:gd name="T23" fmla="*/ 142 h 142"/>
                <a:gd name="T24" fmla="*/ 47 w 252"/>
                <a:gd name="T25" fmla="*/ 110 h 142"/>
                <a:gd name="T26" fmla="*/ 47 w 252"/>
                <a:gd name="T27" fmla="*/ 95 h 142"/>
                <a:gd name="T28" fmla="*/ 205 w 252"/>
                <a:gd name="T29" fmla="*/ 95 h 142"/>
                <a:gd name="T30" fmla="*/ 205 w 252"/>
                <a:gd name="T31" fmla="*/ 110 h 142"/>
                <a:gd name="T32" fmla="*/ 205 w 252"/>
                <a:gd name="T33" fmla="*/ 142 h 142"/>
                <a:gd name="T34" fmla="*/ 220 w 252"/>
                <a:gd name="T35" fmla="*/ 142 h 142"/>
                <a:gd name="T36" fmla="*/ 252 w 252"/>
                <a:gd name="T37" fmla="*/ 110 h 142"/>
                <a:gd name="T38" fmla="*/ 252 w 252"/>
                <a:gd name="T39" fmla="*/ 32 h 142"/>
                <a:gd name="T40" fmla="*/ 220 w 252"/>
                <a:gd name="T41" fmla="*/ 0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52" h="142">
                  <a:moveTo>
                    <a:pt x="220" y="0"/>
                  </a:moveTo>
                  <a:cubicBezTo>
                    <a:pt x="205" y="0"/>
                    <a:pt x="205" y="0"/>
                    <a:pt x="205" y="0"/>
                  </a:cubicBezTo>
                  <a:cubicBezTo>
                    <a:pt x="205" y="32"/>
                    <a:pt x="205" y="32"/>
                    <a:pt x="205" y="32"/>
                  </a:cubicBezTo>
                  <a:cubicBezTo>
                    <a:pt x="205" y="48"/>
                    <a:pt x="205" y="48"/>
                    <a:pt x="205" y="48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6" y="0"/>
                    <a:pt x="0" y="16"/>
                    <a:pt x="0" y="32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0" y="126"/>
                    <a:pt x="16" y="142"/>
                    <a:pt x="32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5" y="110"/>
                    <a:pt x="205" y="110"/>
                    <a:pt x="205" y="110"/>
                  </a:cubicBezTo>
                  <a:cubicBezTo>
                    <a:pt x="205" y="142"/>
                    <a:pt x="205" y="142"/>
                    <a:pt x="205" y="142"/>
                  </a:cubicBezTo>
                  <a:cubicBezTo>
                    <a:pt x="220" y="142"/>
                    <a:pt x="220" y="142"/>
                    <a:pt x="220" y="142"/>
                  </a:cubicBezTo>
                  <a:cubicBezTo>
                    <a:pt x="236" y="142"/>
                    <a:pt x="252" y="126"/>
                    <a:pt x="252" y="110"/>
                  </a:cubicBezTo>
                  <a:cubicBezTo>
                    <a:pt x="252" y="32"/>
                    <a:pt x="252" y="32"/>
                    <a:pt x="252" y="32"/>
                  </a:cubicBezTo>
                  <a:cubicBezTo>
                    <a:pt x="252" y="16"/>
                    <a:pt x="236" y="0"/>
                    <a:pt x="22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sz="1775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066" y="302703"/>
            <a:ext cx="2138984" cy="876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学生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管理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84" name="PA-组合 21"/>
          <p:cNvGrpSpPr/>
          <p:nvPr>
            <p:custDataLst>
              <p:tags r:id="rId1"/>
            </p:custDataLst>
          </p:nvPr>
        </p:nvGrpSpPr>
        <p:grpSpPr>
          <a:xfrm>
            <a:off x="1137633" y="1811293"/>
            <a:ext cx="9916736" cy="2735174"/>
            <a:chOff x="1137633" y="1811293"/>
            <a:chExt cx="9916736" cy="2735174"/>
          </a:xfrm>
        </p:grpSpPr>
        <p:sp>
          <p:nvSpPr>
            <p:cNvPr id="85" name="PA-11"/>
            <p:cNvSpPr/>
            <p:nvPr>
              <p:custDataLst>
                <p:tags r:id="rId2"/>
              </p:custDataLst>
            </p:nvPr>
          </p:nvSpPr>
          <p:spPr bwMode="auto">
            <a:xfrm>
              <a:off x="1137633" y="2877207"/>
              <a:ext cx="1810442" cy="1669260"/>
            </a:xfrm>
            <a:custGeom>
              <a:avLst/>
              <a:gdLst>
                <a:gd name="T0" fmla="*/ 1730375 w 21600"/>
                <a:gd name="T1" fmla="*/ 1595438 h 21600"/>
                <a:gd name="T2" fmla="*/ 1730375 w 21600"/>
                <a:gd name="T3" fmla="*/ 1595438 h 21600"/>
                <a:gd name="T4" fmla="*/ 1730375 w 21600"/>
                <a:gd name="T5" fmla="*/ 1595438 h 21600"/>
                <a:gd name="T6" fmla="*/ 1730375 w 21600"/>
                <a:gd name="T7" fmla="*/ 15954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86" name="PA-12"/>
            <p:cNvSpPr/>
            <p:nvPr>
              <p:custDataLst>
                <p:tags r:id="rId3"/>
              </p:custDataLst>
            </p:nvPr>
          </p:nvSpPr>
          <p:spPr bwMode="auto">
            <a:xfrm>
              <a:off x="1340270" y="1811293"/>
              <a:ext cx="1405168" cy="37205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 defTabSz="584200">
                <a:defRPr/>
              </a:pPr>
              <a:r>
                <a:rPr lang="zh-CN" altLang="en-US" b="1">
                  <a:solidFill>
                    <a:srgbClr val="4D4E4C"/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硬性</a:t>
              </a:r>
              <a:endParaRPr lang="zh-CN" altLang="en-US" b="1">
                <a:solidFill>
                  <a:srgbClr val="4D4E4C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87" name="PA-13"/>
            <p:cNvSpPr/>
            <p:nvPr>
              <p:custDataLst>
                <p:tags r:id="rId4"/>
              </p:custDataLst>
            </p:nvPr>
          </p:nvSpPr>
          <p:spPr bwMode="auto">
            <a:xfrm>
              <a:off x="1434944" y="2423766"/>
              <a:ext cx="1215820" cy="21260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 lnSpcReduction="10000"/>
            </a:bodyPr>
            <a:lstStyle/>
            <a:p>
              <a:pPr algn="ctr" defTabSz="825500">
                <a:defRPr/>
              </a:pPr>
              <a:r>
                <a:rPr lang="zh-CN" altLang="en-US" sz="1400" dirty="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制度</a:t>
              </a:r>
              <a:r>
                <a:rPr lang="zh-CN" altLang="en-US" sz="1400" dirty="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管人</a:t>
              </a:r>
              <a:endParaRPr lang="zh-CN" altLang="en-US" sz="1400" dirty="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89" name="PA-15"/>
            <p:cNvSpPr/>
            <p:nvPr>
              <p:custDataLst>
                <p:tags r:id="rId5"/>
              </p:custDataLst>
            </p:nvPr>
          </p:nvSpPr>
          <p:spPr bwMode="auto">
            <a:xfrm>
              <a:off x="3840008" y="2877207"/>
              <a:ext cx="1810442" cy="1669260"/>
            </a:xfrm>
            <a:custGeom>
              <a:avLst/>
              <a:gdLst>
                <a:gd name="T0" fmla="*/ 1730375 w 21600"/>
                <a:gd name="T1" fmla="*/ 1595438 h 21600"/>
                <a:gd name="T2" fmla="*/ 1730375 w 21600"/>
                <a:gd name="T3" fmla="*/ 1595438 h 21600"/>
                <a:gd name="T4" fmla="*/ 1730375 w 21600"/>
                <a:gd name="T5" fmla="*/ 1595438 h 21600"/>
                <a:gd name="T6" fmla="*/ 1730375 w 21600"/>
                <a:gd name="T7" fmla="*/ 15954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0" name="PA-16"/>
            <p:cNvSpPr/>
            <p:nvPr>
              <p:custDataLst>
                <p:tags r:id="rId6"/>
              </p:custDataLst>
            </p:nvPr>
          </p:nvSpPr>
          <p:spPr bwMode="auto">
            <a:xfrm>
              <a:off x="4079283" y="1811293"/>
              <a:ext cx="1342052" cy="37205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 defTabSz="584200">
                <a:defRPr/>
              </a:pPr>
              <a:r>
                <a:rPr lang="zh-CN" altLang="en-US" b="1">
                  <a:solidFill>
                    <a:srgbClr val="4D4E4C"/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关键性</a:t>
              </a:r>
              <a:endParaRPr lang="zh-CN" altLang="en-US" b="1">
                <a:solidFill>
                  <a:srgbClr val="4D4E4C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1" name="PA-17"/>
            <p:cNvSpPr/>
            <p:nvPr>
              <p:custDataLst>
                <p:tags r:id="rId7"/>
              </p:custDataLst>
            </p:nvPr>
          </p:nvSpPr>
          <p:spPr bwMode="auto">
            <a:xfrm>
              <a:off x="3915875" y="2423766"/>
              <a:ext cx="1645177" cy="21260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 lnSpcReduction="10000"/>
            </a:bodyPr>
            <a:lstStyle/>
            <a:p>
              <a:pPr algn="ctr" defTabSz="825500">
                <a:defRPr/>
              </a:pPr>
              <a:r>
                <a:rPr lang="zh-CN" altLang="en-US" sz="140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教书</a:t>
              </a:r>
              <a:r>
                <a:rPr lang="zh-CN" altLang="en-US" sz="140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育人</a:t>
              </a:r>
              <a:endParaRPr lang="zh-CN" altLang="en-US" sz="140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3" name="PA-19"/>
            <p:cNvSpPr/>
            <p:nvPr>
              <p:custDataLst>
                <p:tags r:id="rId8"/>
              </p:custDataLst>
            </p:nvPr>
          </p:nvSpPr>
          <p:spPr bwMode="auto">
            <a:xfrm>
              <a:off x="6541552" y="2877207"/>
              <a:ext cx="1810442" cy="1669260"/>
            </a:xfrm>
            <a:custGeom>
              <a:avLst/>
              <a:gdLst>
                <a:gd name="T0" fmla="*/ 1730375 w 21600"/>
                <a:gd name="T1" fmla="*/ 1595438 h 21600"/>
                <a:gd name="T2" fmla="*/ 1730375 w 21600"/>
                <a:gd name="T3" fmla="*/ 1595438 h 21600"/>
                <a:gd name="T4" fmla="*/ 1730375 w 21600"/>
                <a:gd name="T5" fmla="*/ 1595438 h 21600"/>
                <a:gd name="T6" fmla="*/ 1730375 w 21600"/>
                <a:gd name="T7" fmla="*/ 15954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4" name="PA-110"/>
            <p:cNvSpPr/>
            <p:nvPr>
              <p:custDataLst>
                <p:tags r:id="rId9"/>
              </p:custDataLst>
            </p:nvPr>
          </p:nvSpPr>
          <p:spPr bwMode="auto">
            <a:xfrm>
              <a:off x="6769934" y="1811293"/>
              <a:ext cx="1353679" cy="37205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 defTabSz="584200">
                <a:defRPr/>
              </a:pPr>
              <a:r>
                <a:rPr lang="zh-CN" altLang="en-US" b="1">
                  <a:solidFill>
                    <a:srgbClr val="4D4E4C"/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软性</a:t>
              </a:r>
              <a:endParaRPr lang="zh-CN" altLang="en-US" b="1">
                <a:solidFill>
                  <a:srgbClr val="4D4E4C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5" name="PA-111"/>
            <p:cNvSpPr/>
            <p:nvPr>
              <p:custDataLst>
                <p:tags r:id="rId10"/>
              </p:custDataLst>
            </p:nvPr>
          </p:nvSpPr>
          <p:spPr bwMode="auto">
            <a:xfrm>
              <a:off x="6770765" y="2423767"/>
              <a:ext cx="1352848" cy="21260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 lnSpcReduction="10000"/>
            </a:bodyPr>
            <a:lstStyle/>
            <a:p>
              <a:pPr algn="ctr" defTabSz="825500">
                <a:defRPr/>
              </a:pPr>
              <a:r>
                <a:rPr lang="zh-CN" altLang="en-US" sz="140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感情拢</a:t>
              </a:r>
              <a:r>
                <a:rPr lang="zh-CN" altLang="en-US" sz="140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人</a:t>
              </a:r>
              <a:endParaRPr lang="zh-CN" altLang="en-US" sz="140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7" name="PA-113"/>
            <p:cNvSpPr/>
            <p:nvPr>
              <p:custDataLst>
                <p:tags r:id="rId11"/>
              </p:custDataLst>
            </p:nvPr>
          </p:nvSpPr>
          <p:spPr bwMode="auto">
            <a:xfrm>
              <a:off x="9243927" y="2877207"/>
              <a:ext cx="1810442" cy="1669260"/>
            </a:xfrm>
            <a:custGeom>
              <a:avLst/>
              <a:gdLst>
                <a:gd name="T0" fmla="*/ 1730375 w 21600"/>
                <a:gd name="T1" fmla="*/ 1595438 h 21600"/>
                <a:gd name="T2" fmla="*/ 1730375 w 21600"/>
                <a:gd name="T3" fmla="*/ 1595438 h 21600"/>
                <a:gd name="T4" fmla="*/ 1730375 w 21600"/>
                <a:gd name="T5" fmla="*/ 1595438 h 21600"/>
                <a:gd name="T6" fmla="*/ 1730375 w 21600"/>
                <a:gd name="T7" fmla="*/ 15954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0469" y="1336"/>
                  </a:moveTo>
                  <a:cubicBezTo>
                    <a:pt x="19857" y="3403"/>
                    <a:pt x="18177" y="7637"/>
                    <a:pt x="14646" y="8101"/>
                  </a:cubicBezTo>
                  <a:cubicBezTo>
                    <a:pt x="15951" y="6107"/>
                    <a:pt x="16882" y="3432"/>
                    <a:pt x="17184" y="1336"/>
                  </a:cubicBezTo>
                  <a:cubicBezTo>
                    <a:pt x="17184" y="1336"/>
                    <a:pt x="20469" y="1336"/>
                    <a:pt x="20469" y="1336"/>
                  </a:cubicBezTo>
                  <a:close/>
                  <a:moveTo>
                    <a:pt x="1129" y="1336"/>
                  </a:moveTo>
                  <a:lnTo>
                    <a:pt x="4415" y="1336"/>
                  </a:lnTo>
                  <a:cubicBezTo>
                    <a:pt x="4717" y="3432"/>
                    <a:pt x="5646" y="6107"/>
                    <a:pt x="6952" y="8101"/>
                  </a:cubicBezTo>
                  <a:cubicBezTo>
                    <a:pt x="3421" y="7636"/>
                    <a:pt x="1741" y="3403"/>
                    <a:pt x="1129" y="1336"/>
                  </a:cubicBezTo>
                  <a:close/>
                  <a:moveTo>
                    <a:pt x="13916" y="9085"/>
                  </a:moveTo>
                  <a:cubicBezTo>
                    <a:pt x="13947" y="9085"/>
                    <a:pt x="13979" y="9088"/>
                    <a:pt x="14009" y="9088"/>
                  </a:cubicBezTo>
                  <a:cubicBezTo>
                    <a:pt x="19966" y="9088"/>
                    <a:pt x="21600" y="402"/>
                    <a:pt x="21600" y="402"/>
                  </a:cubicBezTo>
                  <a:lnTo>
                    <a:pt x="17278" y="402"/>
                  </a:lnTo>
                  <a:cubicBezTo>
                    <a:pt x="17285" y="265"/>
                    <a:pt x="17293" y="127"/>
                    <a:pt x="17293" y="0"/>
                  </a:cubicBezTo>
                  <a:lnTo>
                    <a:pt x="4306" y="0"/>
                  </a:lnTo>
                  <a:cubicBezTo>
                    <a:pt x="4306" y="127"/>
                    <a:pt x="4314" y="265"/>
                    <a:pt x="4321" y="402"/>
                  </a:cubicBezTo>
                  <a:lnTo>
                    <a:pt x="0" y="402"/>
                  </a:lnTo>
                  <a:cubicBezTo>
                    <a:pt x="0" y="402"/>
                    <a:pt x="1632" y="9088"/>
                    <a:pt x="7589" y="9088"/>
                  </a:cubicBezTo>
                  <a:cubicBezTo>
                    <a:pt x="7619" y="9088"/>
                    <a:pt x="7651" y="9085"/>
                    <a:pt x="7682" y="9085"/>
                  </a:cubicBezTo>
                  <a:cubicBezTo>
                    <a:pt x="8022" y="9492"/>
                    <a:pt x="8380" y="9855"/>
                    <a:pt x="8755" y="10142"/>
                  </a:cubicBezTo>
                  <a:cubicBezTo>
                    <a:pt x="8491" y="10149"/>
                    <a:pt x="8278" y="10378"/>
                    <a:pt x="8278" y="10662"/>
                  </a:cubicBezTo>
                  <a:cubicBezTo>
                    <a:pt x="8278" y="10952"/>
                    <a:pt x="8495" y="11187"/>
                    <a:pt x="8762" y="11187"/>
                  </a:cubicBezTo>
                  <a:lnTo>
                    <a:pt x="9398" y="11187"/>
                  </a:lnTo>
                  <a:lnTo>
                    <a:pt x="7942" y="19481"/>
                  </a:lnTo>
                  <a:lnTo>
                    <a:pt x="7501" y="19481"/>
                  </a:lnTo>
                  <a:lnTo>
                    <a:pt x="7501" y="21600"/>
                  </a:lnTo>
                  <a:lnTo>
                    <a:pt x="14436" y="21600"/>
                  </a:lnTo>
                  <a:lnTo>
                    <a:pt x="14436" y="19481"/>
                  </a:lnTo>
                  <a:lnTo>
                    <a:pt x="13993" y="19481"/>
                  </a:lnTo>
                  <a:lnTo>
                    <a:pt x="12537" y="11187"/>
                  </a:lnTo>
                  <a:lnTo>
                    <a:pt x="13176" y="11187"/>
                  </a:lnTo>
                  <a:cubicBezTo>
                    <a:pt x="13441" y="11187"/>
                    <a:pt x="13658" y="10952"/>
                    <a:pt x="13658" y="10662"/>
                  </a:cubicBezTo>
                  <a:cubicBezTo>
                    <a:pt x="13658" y="10375"/>
                    <a:pt x="13441" y="10140"/>
                    <a:pt x="13176" y="10140"/>
                  </a:cubicBezTo>
                  <a:lnTo>
                    <a:pt x="12847" y="10140"/>
                  </a:lnTo>
                  <a:cubicBezTo>
                    <a:pt x="13220" y="9852"/>
                    <a:pt x="13576" y="9491"/>
                    <a:pt x="13916" y="908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anchor="ctr"/>
            <a:lstStyle/>
            <a:p>
              <a:pPr algn="ctr"/>
              <a:endParaRPr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8" name="PA-114"/>
            <p:cNvSpPr/>
            <p:nvPr>
              <p:custDataLst>
                <p:tags r:id="rId12"/>
              </p:custDataLst>
            </p:nvPr>
          </p:nvSpPr>
          <p:spPr bwMode="auto">
            <a:xfrm>
              <a:off x="9471674" y="1811293"/>
              <a:ext cx="1353679" cy="37205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/>
            </a:bodyPr>
            <a:lstStyle/>
            <a:p>
              <a:pPr algn="ctr" defTabSz="584200">
                <a:defRPr/>
              </a:pPr>
              <a:r>
                <a:rPr lang="zh-CN" altLang="en-US" b="1">
                  <a:solidFill>
                    <a:srgbClr val="4D4E4C"/>
                  </a:solidFill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激励性</a:t>
              </a:r>
              <a:endParaRPr lang="zh-CN" altLang="en-US" b="1">
                <a:solidFill>
                  <a:srgbClr val="4D4E4C"/>
                </a:solidFill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99" name="PA-115"/>
            <p:cNvSpPr/>
            <p:nvPr>
              <p:custDataLst>
                <p:tags r:id="rId13"/>
              </p:custDataLst>
            </p:nvPr>
          </p:nvSpPr>
          <p:spPr bwMode="auto">
            <a:xfrm>
              <a:off x="9419988" y="2423766"/>
              <a:ext cx="1458319" cy="21260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noFill/>
            <a:ln>
              <a:noFill/>
            </a:ln>
            <a:effectLst/>
          </p:spPr>
          <p:txBody>
            <a:bodyPr wrap="none" lIns="0" tIns="0" rIns="0" bIns="0" anchor="ctr">
              <a:normAutofit lnSpcReduction="10000"/>
            </a:bodyPr>
            <a:lstStyle/>
            <a:p>
              <a:pPr algn="ctr" defTabSz="825500">
                <a:defRPr/>
              </a:pPr>
              <a:r>
                <a:rPr lang="zh-CN" altLang="en-US" sz="140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奖惩励</a:t>
              </a:r>
              <a:r>
                <a:rPr lang="zh-CN" altLang="en-US" sz="1400"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人</a:t>
              </a:r>
              <a:endParaRPr lang="zh-CN" altLang="en-US" sz="1400"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370" y="302895"/>
            <a:ext cx="4190365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常规检查要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落实到位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cxnSp>
        <p:nvCxnSpPr>
          <p:cNvPr id="38" name="MH_Other_4"/>
          <p:cNvCxnSpPr/>
          <p:nvPr>
            <p:custDataLst>
              <p:tags r:id="rId1"/>
            </p:custDataLst>
          </p:nvPr>
        </p:nvCxnSpPr>
        <p:spPr>
          <a:xfrm>
            <a:off x="4046297" y="2344919"/>
            <a:ext cx="1454275" cy="0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0" name="MH_Text_2"/>
          <p:cNvSpPr txBox="1"/>
          <p:nvPr>
            <p:custDataLst>
              <p:tags r:id="rId2"/>
            </p:custDataLst>
          </p:nvPr>
        </p:nvSpPr>
        <p:spPr>
          <a:xfrm>
            <a:off x="5920105" y="2244725"/>
            <a:ext cx="4454525" cy="5003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教师量化考核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42" name="MH_Other_1"/>
          <p:cNvSpPr/>
          <p:nvPr>
            <p:custDataLst>
              <p:tags r:id="rId3"/>
            </p:custDataLst>
          </p:nvPr>
        </p:nvSpPr>
        <p:spPr>
          <a:xfrm rot="21439215">
            <a:off x="3373451" y="2872581"/>
            <a:ext cx="899546" cy="911213"/>
          </a:xfrm>
          <a:prstGeom prst="roundRect">
            <a:avLst>
              <a:gd name="adj" fmla="val 185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2</a:t>
            </a:r>
            <a:endParaRPr kumimoji="0" lang="zh-CN" altLang="en-US" sz="6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43" name="MH_Other_3"/>
          <p:cNvSpPr/>
          <p:nvPr>
            <p:custDataLst>
              <p:tags r:id="rId4"/>
            </p:custDataLst>
          </p:nvPr>
        </p:nvSpPr>
        <p:spPr>
          <a:xfrm rot="183635">
            <a:off x="3121900" y="1946200"/>
            <a:ext cx="900713" cy="911213"/>
          </a:xfrm>
          <a:prstGeom prst="roundRect">
            <a:avLst>
              <a:gd name="adj" fmla="val 18567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1</a:t>
            </a:r>
            <a:endParaRPr kumimoji="0" lang="zh-CN" altLang="en-US" sz="6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44" name="MH_Other_1"/>
          <p:cNvSpPr/>
          <p:nvPr>
            <p:custDataLst>
              <p:tags r:id="rId5"/>
            </p:custDataLst>
          </p:nvPr>
        </p:nvSpPr>
        <p:spPr>
          <a:xfrm>
            <a:off x="3034071" y="3817511"/>
            <a:ext cx="899546" cy="911213"/>
          </a:xfrm>
          <a:prstGeom prst="roundRect">
            <a:avLst>
              <a:gd name="adj" fmla="val 18567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3</a:t>
            </a:r>
            <a:endParaRPr kumimoji="0" lang="zh-CN" altLang="en-US" sz="6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45" name="MH_Other_1"/>
          <p:cNvSpPr/>
          <p:nvPr>
            <p:custDataLst>
              <p:tags r:id="rId6"/>
            </p:custDataLst>
          </p:nvPr>
        </p:nvSpPr>
        <p:spPr>
          <a:xfrm rot="21261977">
            <a:off x="3342639" y="4731119"/>
            <a:ext cx="899546" cy="911213"/>
          </a:xfrm>
          <a:prstGeom prst="roundRect">
            <a:avLst>
              <a:gd name="adj" fmla="val 185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6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4</a:t>
            </a:r>
            <a:endParaRPr kumimoji="0" lang="zh-CN" altLang="en-US" sz="6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1824943" y="2090980"/>
            <a:ext cx="1437324" cy="3606492"/>
            <a:chOff x="1388612" y="1908306"/>
            <a:chExt cx="1582058" cy="3969656"/>
          </a:xfrm>
          <a:solidFill>
            <a:schemeClr val="accent2"/>
          </a:solidFill>
        </p:grpSpPr>
        <p:sp>
          <p:nvSpPr>
            <p:cNvPr id="47" name="MH_Other_5"/>
            <p:cNvSpPr/>
            <p:nvPr>
              <p:custDataLst>
                <p:tags r:id="rId7"/>
              </p:custDataLst>
            </p:nvPr>
          </p:nvSpPr>
          <p:spPr>
            <a:xfrm>
              <a:off x="1976071" y="1908306"/>
              <a:ext cx="925913" cy="1905127"/>
            </a:xfrm>
            <a:custGeom>
              <a:avLst/>
              <a:gdLst>
                <a:gd name="connsiteX0" fmla="*/ 217182 w 965707"/>
                <a:gd name="connsiteY0" fmla="*/ 0 h 1986527"/>
                <a:gd name="connsiteX1" fmla="*/ 432892 w 965707"/>
                <a:gd name="connsiteY1" fmla="*/ 215710 h 1986527"/>
                <a:gd name="connsiteX2" fmla="*/ 428510 w 965707"/>
                <a:gd name="connsiteY2" fmla="*/ 259183 h 1986527"/>
                <a:gd name="connsiteX3" fmla="*/ 426677 w 965707"/>
                <a:gd name="connsiteY3" fmla="*/ 265085 h 1986527"/>
                <a:gd name="connsiteX4" fmla="*/ 691433 w 965707"/>
                <a:gd name="connsiteY4" fmla="*/ 70895 h 1986527"/>
                <a:gd name="connsiteX5" fmla="*/ 727149 w 965707"/>
                <a:gd name="connsiteY5" fmla="*/ 76387 h 1986527"/>
                <a:gd name="connsiteX6" fmla="*/ 787596 w 965707"/>
                <a:gd name="connsiteY6" fmla="*/ 158799 h 1986527"/>
                <a:gd name="connsiteX7" fmla="*/ 782104 w 965707"/>
                <a:gd name="connsiteY7" fmla="*/ 194515 h 1986527"/>
                <a:gd name="connsiteX8" fmla="*/ 453481 w 965707"/>
                <a:gd name="connsiteY8" fmla="*/ 435549 h 1986527"/>
                <a:gd name="connsiteX9" fmla="*/ 874061 w 965707"/>
                <a:gd name="connsiteY9" fmla="*/ 181449 h 1986527"/>
                <a:gd name="connsiteX10" fmla="*/ 909154 w 965707"/>
                <a:gd name="connsiteY10" fmla="*/ 190109 h 1986527"/>
                <a:gd name="connsiteX11" fmla="*/ 962021 w 965707"/>
                <a:gd name="connsiteY11" fmla="*/ 277611 h 1986527"/>
                <a:gd name="connsiteX12" fmla="*/ 953361 w 965707"/>
                <a:gd name="connsiteY12" fmla="*/ 312705 h 1986527"/>
                <a:gd name="connsiteX13" fmla="*/ 384793 w 965707"/>
                <a:gd name="connsiteY13" fmla="*/ 656215 h 1986527"/>
                <a:gd name="connsiteX14" fmla="*/ 384793 w 965707"/>
                <a:gd name="connsiteY14" fmla="*/ 1131649 h 1986527"/>
                <a:gd name="connsiteX15" fmla="*/ 381842 w 965707"/>
                <a:gd name="connsiteY15" fmla="*/ 1146266 h 1986527"/>
                <a:gd name="connsiteX16" fmla="*/ 387708 w 965707"/>
                <a:gd name="connsiteY16" fmla="*/ 1152370 h 1986527"/>
                <a:gd name="connsiteX17" fmla="*/ 442440 w 965707"/>
                <a:gd name="connsiteY17" fmla="*/ 1292303 h 1986527"/>
                <a:gd name="connsiteX18" fmla="*/ 445419 w 965707"/>
                <a:gd name="connsiteY18" fmla="*/ 1293537 h 1986527"/>
                <a:gd name="connsiteX19" fmla="*/ 453847 w 965707"/>
                <a:gd name="connsiteY19" fmla="*/ 1313884 h 1986527"/>
                <a:gd name="connsiteX20" fmla="*/ 453847 w 965707"/>
                <a:gd name="connsiteY20" fmla="*/ 1951177 h 1986527"/>
                <a:gd name="connsiteX21" fmla="*/ 425072 w 965707"/>
                <a:gd name="connsiteY21" fmla="*/ 1979952 h 1986527"/>
                <a:gd name="connsiteX22" fmla="*/ 309975 w 965707"/>
                <a:gd name="connsiteY22" fmla="*/ 1979952 h 1986527"/>
                <a:gd name="connsiteX23" fmla="*/ 281200 w 965707"/>
                <a:gd name="connsiteY23" fmla="*/ 1951177 h 1986527"/>
                <a:gd name="connsiteX24" fmla="*/ 281200 w 965707"/>
                <a:gd name="connsiteY24" fmla="*/ 1342234 h 1986527"/>
                <a:gd name="connsiteX25" fmla="*/ 230924 w 965707"/>
                <a:gd name="connsiteY25" fmla="*/ 1213693 h 1986527"/>
                <a:gd name="connsiteX26" fmla="*/ 227782 w 965707"/>
                <a:gd name="connsiteY26" fmla="*/ 1195782 h 1986527"/>
                <a:gd name="connsiteX27" fmla="*/ 172672 w 965707"/>
                <a:gd name="connsiteY27" fmla="*/ 1195782 h 1986527"/>
                <a:gd name="connsiteX28" fmla="*/ 172672 w 965707"/>
                <a:gd name="connsiteY28" fmla="*/ 1958468 h 1986527"/>
                <a:gd name="connsiteX29" fmla="*/ 144613 w 965707"/>
                <a:gd name="connsiteY29" fmla="*/ 1986527 h 1986527"/>
                <a:gd name="connsiteX30" fmla="*/ 32381 w 965707"/>
                <a:gd name="connsiteY30" fmla="*/ 1986527 h 1986527"/>
                <a:gd name="connsiteX31" fmla="*/ 4322 w 965707"/>
                <a:gd name="connsiteY31" fmla="*/ 1958468 h 1986527"/>
                <a:gd name="connsiteX32" fmla="*/ 4322 w 965707"/>
                <a:gd name="connsiteY32" fmla="*/ 1169537 h 1986527"/>
                <a:gd name="connsiteX33" fmla="*/ 7911 w 965707"/>
                <a:gd name="connsiteY33" fmla="*/ 1160872 h 1986527"/>
                <a:gd name="connsiteX34" fmla="*/ 5040 w 965707"/>
                <a:gd name="connsiteY34" fmla="*/ 1156613 h 1986527"/>
                <a:gd name="connsiteX35" fmla="*/ 0 w 965707"/>
                <a:gd name="connsiteY35" fmla="*/ 1131649 h 1986527"/>
                <a:gd name="connsiteX36" fmla="*/ 0 w 965707"/>
                <a:gd name="connsiteY36" fmla="*/ 514378 h 1986527"/>
                <a:gd name="connsiteX37" fmla="*/ 64133 w 965707"/>
                <a:gd name="connsiteY37" fmla="*/ 450245 h 1986527"/>
                <a:gd name="connsiteX38" fmla="*/ 174233 w 965707"/>
                <a:gd name="connsiteY38" fmla="*/ 450245 h 1986527"/>
                <a:gd name="connsiteX39" fmla="*/ 203629 w 965707"/>
                <a:gd name="connsiteY39" fmla="*/ 428684 h 1986527"/>
                <a:gd name="connsiteX40" fmla="*/ 133218 w 965707"/>
                <a:gd name="connsiteY40" fmla="*/ 414469 h 1986527"/>
                <a:gd name="connsiteX41" fmla="*/ 1472 w 965707"/>
                <a:gd name="connsiteY41" fmla="*/ 215710 h 1986527"/>
                <a:gd name="connsiteX42" fmla="*/ 217182 w 965707"/>
                <a:gd name="connsiteY42" fmla="*/ 0 h 1986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965707" h="1986527">
                  <a:moveTo>
                    <a:pt x="217182" y="0"/>
                  </a:moveTo>
                  <a:cubicBezTo>
                    <a:pt x="336315" y="0"/>
                    <a:pt x="432892" y="96577"/>
                    <a:pt x="432892" y="215710"/>
                  </a:cubicBezTo>
                  <a:cubicBezTo>
                    <a:pt x="432892" y="230602"/>
                    <a:pt x="431383" y="245141"/>
                    <a:pt x="428510" y="259183"/>
                  </a:cubicBezTo>
                  <a:lnTo>
                    <a:pt x="426677" y="265085"/>
                  </a:lnTo>
                  <a:lnTo>
                    <a:pt x="691433" y="70895"/>
                  </a:lnTo>
                  <a:cubicBezTo>
                    <a:pt x="702812" y="62549"/>
                    <a:pt x="718803" y="65008"/>
                    <a:pt x="727149" y="76387"/>
                  </a:cubicBezTo>
                  <a:lnTo>
                    <a:pt x="787596" y="158799"/>
                  </a:lnTo>
                  <a:cubicBezTo>
                    <a:pt x="795942" y="170178"/>
                    <a:pt x="793483" y="186169"/>
                    <a:pt x="782104" y="194515"/>
                  </a:cubicBezTo>
                  <a:lnTo>
                    <a:pt x="453481" y="435549"/>
                  </a:lnTo>
                  <a:lnTo>
                    <a:pt x="874061" y="181449"/>
                  </a:lnTo>
                  <a:cubicBezTo>
                    <a:pt x="886143" y="174150"/>
                    <a:pt x="901855" y="178027"/>
                    <a:pt x="909154" y="190109"/>
                  </a:cubicBezTo>
                  <a:lnTo>
                    <a:pt x="962021" y="277611"/>
                  </a:lnTo>
                  <a:cubicBezTo>
                    <a:pt x="969320" y="289694"/>
                    <a:pt x="965443" y="305405"/>
                    <a:pt x="953361" y="312705"/>
                  </a:cubicBezTo>
                  <a:lnTo>
                    <a:pt x="384793" y="656215"/>
                  </a:lnTo>
                  <a:lnTo>
                    <a:pt x="384793" y="1131649"/>
                  </a:lnTo>
                  <a:lnTo>
                    <a:pt x="381842" y="1146266"/>
                  </a:lnTo>
                  <a:lnTo>
                    <a:pt x="387708" y="1152370"/>
                  </a:lnTo>
                  <a:lnTo>
                    <a:pt x="442440" y="1292303"/>
                  </a:lnTo>
                  <a:lnTo>
                    <a:pt x="445419" y="1293537"/>
                  </a:lnTo>
                  <a:cubicBezTo>
                    <a:pt x="450626" y="1298744"/>
                    <a:pt x="453847" y="1305938"/>
                    <a:pt x="453847" y="1313884"/>
                  </a:cubicBezTo>
                  <a:lnTo>
                    <a:pt x="453847" y="1951177"/>
                  </a:lnTo>
                  <a:cubicBezTo>
                    <a:pt x="453847" y="1967069"/>
                    <a:pt x="440964" y="1979952"/>
                    <a:pt x="425072" y="1979952"/>
                  </a:cubicBezTo>
                  <a:lnTo>
                    <a:pt x="309975" y="1979952"/>
                  </a:lnTo>
                  <a:cubicBezTo>
                    <a:pt x="294083" y="1979952"/>
                    <a:pt x="281200" y="1967069"/>
                    <a:pt x="281200" y="1951177"/>
                  </a:cubicBezTo>
                  <a:lnTo>
                    <a:pt x="281200" y="1342234"/>
                  </a:lnTo>
                  <a:lnTo>
                    <a:pt x="230924" y="1213693"/>
                  </a:lnTo>
                  <a:lnTo>
                    <a:pt x="227782" y="1195782"/>
                  </a:lnTo>
                  <a:lnTo>
                    <a:pt x="172672" y="1195782"/>
                  </a:lnTo>
                  <a:lnTo>
                    <a:pt x="172672" y="1958468"/>
                  </a:lnTo>
                  <a:cubicBezTo>
                    <a:pt x="172672" y="1973965"/>
                    <a:pt x="160110" y="1986527"/>
                    <a:pt x="144613" y="1986527"/>
                  </a:cubicBezTo>
                  <a:lnTo>
                    <a:pt x="32381" y="1986527"/>
                  </a:lnTo>
                  <a:cubicBezTo>
                    <a:pt x="16884" y="1986527"/>
                    <a:pt x="4322" y="1973965"/>
                    <a:pt x="4322" y="1958468"/>
                  </a:cubicBezTo>
                  <a:lnTo>
                    <a:pt x="4322" y="1169537"/>
                  </a:lnTo>
                  <a:lnTo>
                    <a:pt x="7911" y="1160872"/>
                  </a:lnTo>
                  <a:lnTo>
                    <a:pt x="5040" y="1156613"/>
                  </a:lnTo>
                  <a:cubicBezTo>
                    <a:pt x="1795" y="1148940"/>
                    <a:pt x="0" y="1140504"/>
                    <a:pt x="0" y="1131649"/>
                  </a:cubicBezTo>
                  <a:lnTo>
                    <a:pt x="0" y="514378"/>
                  </a:lnTo>
                  <a:cubicBezTo>
                    <a:pt x="0" y="478958"/>
                    <a:pt x="28713" y="450245"/>
                    <a:pt x="64133" y="450245"/>
                  </a:cubicBezTo>
                  <a:lnTo>
                    <a:pt x="174233" y="450245"/>
                  </a:lnTo>
                  <a:lnTo>
                    <a:pt x="203629" y="428684"/>
                  </a:lnTo>
                  <a:lnTo>
                    <a:pt x="133218" y="414469"/>
                  </a:lnTo>
                  <a:cubicBezTo>
                    <a:pt x="55797" y="381722"/>
                    <a:pt x="1472" y="305060"/>
                    <a:pt x="1472" y="215710"/>
                  </a:cubicBezTo>
                  <a:cubicBezTo>
                    <a:pt x="1472" y="96577"/>
                    <a:pt x="98049" y="0"/>
                    <a:pt x="217182" y="0"/>
                  </a:cubicBezTo>
                  <a:close/>
                </a:path>
              </a:pathLst>
            </a:cu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6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48" name="梯形 47"/>
            <p:cNvSpPr/>
            <p:nvPr/>
          </p:nvSpPr>
          <p:spPr>
            <a:xfrm>
              <a:off x="1388612" y="3818963"/>
              <a:ext cx="1582058" cy="2058999"/>
            </a:xfrm>
            <a:prstGeom prst="trapezoid">
              <a:avLst>
                <a:gd name="adj" fmla="val 32339"/>
              </a:avLst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6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cxnSp>
        <p:nvCxnSpPr>
          <p:cNvPr id="49" name="MH_Other_4"/>
          <p:cNvCxnSpPr/>
          <p:nvPr>
            <p:custDataLst>
              <p:tags r:id="rId8"/>
            </p:custDataLst>
          </p:nvPr>
        </p:nvCxnSpPr>
        <p:spPr>
          <a:xfrm>
            <a:off x="4284740" y="3278830"/>
            <a:ext cx="1215832" cy="0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0" name="MH_Other_4"/>
          <p:cNvCxnSpPr/>
          <p:nvPr>
            <p:custDataLst>
              <p:tags r:id="rId9"/>
            </p:custDataLst>
          </p:nvPr>
        </p:nvCxnSpPr>
        <p:spPr>
          <a:xfrm>
            <a:off x="3933618" y="4212742"/>
            <a:ext cx="1566953" cy="0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MH_Other_4"/>
          <p:cNvCxnSpPr/>
          <p:nvPr>
            <p:custDataLst>
              <p:tags r:id="rId10"/>
            </p:custDataLst>
          </p:nvPr>
        </p:nvCxnSpPr>
        <p:spPr>
          <a:xfrm>
            <a:off x="4284740" y="5146653"/>
            <a:ext cx="1215832" cy="0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3" name="MH_Text_2"/>
          <p:cNvSpPr txBox="1"/>
          <p:nvPr>
            <p:custDataLst>
              <p:tags r:id="rId11"/>
            </p:custDataLst>
          </p:nvPr>
        </p:nvSpPr>
        <p:spPr>
          <a:xfrm>
            <a:off x="5919470" y="3224530"/>
            <a:ext cx="4454525" cy="5003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学生一日常规检查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6" name="MH_Text_2"/>
          <p:cNvSpPr txBox="1"/>
          <p:nvPr>
            <p:custDataLst>
              <p:tags r:id="rId12"/>
            </p:custDataLst>
          </p:nvPr>
        </p:nvSpPr>
        <p:spPr>
          <a:xfrm>
            <a:off x="5920105" y="4204335"/>
            <a:ext cx="4454525" cy="5003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卫生区域检查以及安全隐患排查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sp>
        <p:nvSpPr>
          <p:cNvPr id="59" name="MH_Text_2"/>
          <p:cNvSpPr txBox="1"/>
          <p:nvPr>
            <p:custDataLst>
              <p:tags r:id="rId13"/>
            </p:custDataLst>
          </p:nvPr>
        </p:nvSpPr>
        <p:spPr>
          <a:xfrm>
            <a:off x="5920105" y="5171440"/>
            <a:ext cx="4454525" cy="5003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defPPr>
              <a:defRPr lang="zh-CN"/>
            </a:defPPr>
            <a:lvl1pPr>
              <a:lnSpc>
                <a:spcPct val="130000"/>
              </a:lnSpc>
              <a:defRPr sz="1200"/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请假休学管理制度落实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309370" y="302895"/>
            <a:ext cx="4773930" cy="876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rPr>
              <a:t>安全管理重在落实及教育</a:t>
            </a:r>
            <a:endParaRPr kumimoji="0" lang="zh-CN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思源黑体 CN Regular" panose="020B0500000000000000" pitchFamily="34" charset="-122"/>
              <a:cs typeface="+mn-ea"/>
              <a:sym typeface="Calibri" panose="020F0502020204030204" pitchFamily="34" charset="0"/>
            </a:endParaRPr>
          </a:p>
        </p:txBody>
      </p:sp>
      <p:grpSp>
        <p:nvGrpSpPr>
          <p:cNvPr id="3" name="PA-组合 8"/>
          <p:cNvGrpSpPr/>
          <p:nvPr>
            <p:custDataLst>
              <p:tags r:id="rId1"/>
            </p:custDataLst>
          </p:nvPr>
        </p:nvGrpSpPr>
        <p:grpSpPr>
          <a:xfrm>
            <a:off x="4597040" y="1759034"/>
            <a:ext cx="6658922" cy="4034896"/>
            <a:chOff x="4332347" y="1710908"/>
            <a:chExt cx="6658922" cy="4034896"/>
          </a:xfrm>
        </p:grpSpPr>
        <p:cxnSp>
          <p:nvCxnSpPr>
            <p:cNvPr id="4" name="PA-肘形连接符 19"/>
            <p:cNvCxnSpPr>
              <a:stCxn id="5" idx="6"/>
              <a:endCxn id="24" idx="2"/>
            </p:cNvCxnSpPr>
            <p:nvPr>
              <p:custDataLst>
                <p:tags r:id="rId2"/>
              </p:custDataLst>
            </p:nvPr>
          </p:nvCxnSpPr>
          <p:spPr>
            <a:xfrm>
              <a:off x="5088151" y="2088809"/>
              <a:ext cx="5168761" cy="1096684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PA-椭圆 9"/>
            <p:cNvSpPr/>
            <p:nvPr>
              <p:custDataLst>
                <p:tags r:id="rId3"/>
              </p:custDataLst>
            </p:nvPr>
          </p:nvSpPr>
          <p:spPr>
            <a:xfrm>
              <a:off x="4332347" y="1710908"/>
              <a:ext cx="755803" cy="75580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6" name="PA-任意多边形 159"/>
            <p:cNvSpPr/>
            <p:nvPr>
              <p:custDataLst>
                <p:tags r:id="rId4"/>
              </p:custDataLst>
            </p:nvPr>
          </p:nvSpPr>
          <p:spPr bwMode="auto">
            <a:xfrm>
              <a:off x="4532810" y="1930091"/>
              <a:ext cx="354876" cy="352027"/>
            </a:xfrm>
            <a:custGeom>
              <a:avLst/>
              <a:gdLst>
                <a:gd name="T0" fmla="*/ 29 w 54"/>
                <a:gd name="T1" fmla="*/ 1 h 47"/>
                <a:gd name="T2" fmla="*/ 24 w 54"/>
                <a:gd name="T3" fmla="*/ 1 h 47"/>
                <a:gd name="T4" fmla="*/ 2 w 54"/>
                <a:gd name="T5" fmla="*/ 15 h 47"/>
                <a:gd name="T6" fmla="*/ 0 w 54"/>
                <a:gd name="T7" fmla="*/ 20 h 47"/>
                <a:gd name="T8" fmla="*/ 0 w 54"/>
                <a:gd name="T9" fmla="*/ 44 h 47"/>
                <a:gd name="T10" fmla="*/ 3 w 54"/>
                <a:gd name="T11" fmla="*/ 47 h 47"/>
                <a:gd name="T12" fmla="*/ 13 w 54"/>
                <a:gd name="T13" fmla="*/ 47 h 47"/>
                <a:gd name="T14" fmla="*/ 16 w 54"/>
                <a:gd name="T15" fmla="*/ 44 h 47"/>
                <a:gd name="T16" fmla="*/ 16 w 54"/>
                <a:gd name="T17" fmla="*/ 27 h 47"/>
                <a:gd name="T18" fmla="*/ 19 w 54"/>
                <a:gd name="T19" fmla="*/ 24 h 47"/>
                <a:gd name="T20" fmla="*/ 35 w 54"/>
                <a:gd name="T21" fmla="*/ 24 h 47"/>
                <a:gd name="T22" fmla="*/ 38 w 54"/>
                <a:gd name="T23" fmla="*/ 27 h 47"/>
                <a:gd name="T24" fmla="*/ 38 w 54"/>
                <a:gd name="T25" fmla="*/ 44 h 47"/>
                <a:gd name="T26" fmla="*/ 41 w 54"/>
                <a:gd name="T27" fmla="*/ 47 h 47"/>
                <a:gd name="T28" fmla="*/ 51 w 54"/>
                <a:gd name="T29" fmla="*/ 47 h 47"/>
                <a:gd name="T30" fmla="*/ 54 w 54"/>
                <a:gd name="T31" fmla="*/ 44 h 47"/>
                <a:gd name="T32" fmla="*/ 54 w 54"/>
                <a:gd name="T33" fmla="*/ 20 h 47"/>
                <a:gd name="T34" fmla="*/ 52 w 54"/>
                <a:gd name="T35" fmla="*/ 16 h 47"/>
                <a:gd name="T36" fmla="*/ 29 w 54"/>
                <a:gd name="T37" fmla="*/ 1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4" h="47">
                  <a:moveTo>
                    <a:pt x="29" y="1"/>
                  </a:moveTo>
                  <a:cubicBezTo>
                    <a:pt x="28" y="0"/>
                    <a:pt x="25" y="0"/>
                    <a:pt x="24" y="1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1" y="16"/>
                    <a:pt x="0" y="18"/>
                    <a:pt x="0" y="20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6"/>
                    <a:pt x="1" y="47"/>
                    <a:pt x="3" y="47"/>
                  </a:cubicBezTo>
                  <a:cubicBezTo>
                    <a:pt x="13" y="47"/>
                    <a:pt x="13" y="47"/>
                    <a:pt x="13" y="47"/>
                  </a:cubicBezTo>
                  <a:cubicBezTo>
                    <a:pt x="14" y="47"/>
                    <a:pt x="16" y="46"/>
                    <a:pt x="16" y="44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6" y="26"/>
                    <a:pt x="17" y="24"/>
                    <a:pt x="19" y="24"/>
                  </a:cubicBezTo>
                  <a:cubicBezTo>
                    <a:pt x="35" y="24"/>
                    <a:pt x="35" y="24"/>
                    <a:pt x="35" y="24"/>
                  </a:cubicBezTo>
                  <a:cubicBezTo>
                    <a:pt x="37" y="24"/>
                    <a:pt x="38" y="26"/>
                    <a:pt x="38" y="27"/>
                  </a:cubicBezTo>
                  <a:cubicBezTo>
                    <a:pt x="38" y="44"/>
                    <a:pt x="38" y="44"/>
                    <a:pt x="38" y="44"/>
                  </a:cubicBezTo>
                  <a:cubicBezTo>
                    <a:pt x="38" y="46"/>
                    <a:pt x="39" y="47"/>
                    <a:pt x="41" y="47"/>
                  </a:cubicBezTo>
                  <a:cubicBezTo>
                    <a:pt x="51" y="47"/>
                    <a:pt x="51" y="47"/>
                    <a:pt x="51" y="47"/>
                  </a:cubicBezTo>
                  <a:cubicBezTo>
                    <a:pt x="53" y="47"/>
                    <a:pt x="54" y="46"/>
                    <a:pt x="54" y="44"/>
                  </a:cubicBezTo>
                  <a:cubicBezTo>
                    <a:pt x="54" y="20"/>
                    <a:pt x="54" y="20"/>
                    <a:pt x="54" y="20"/>
                  </a:cubicBezTo>
                  <a:cubicBezTo>
                    <a:pt x="54" y="19"/>
                    <a:pt x="53" y="17"/>
                    <a:pt x="52" y="16"/>
                  </a:cubicBezTo>
                  <a:lnTo>
                    <a:pt x="2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888" tIns="60944" rIns="121888" bIns="6094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9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7" name="PA-任意多边形 160"/>
            <p:cNvSpPr/>
            <p:nvPr>
              <p:custDataLst>
                <p:tags r:id="rId5"/>
              </p:custDataLst>
            </p:nvPr>
          </p:nvSpPr>
          <p:spPr bwMode="auto">
            <a:xfrm>
              <a:off x="4485307" y="1847635"/>
              <a:ext cx="449883" cy="196628"/>
            </a:xfrm>
            <a:custGeom>
              <a:avLst/>
              <a:gdLst>
                <a:gd name="T0" fmla="*/ 64 w 68"/>
                <a:gd name="T1" fmla="*/ 20 h 26"/>
                <a:gd name="T2" fmla="*/ 61 w 68"/>
                <a:gd name="T3" fmla="*/ 15 h 26"/>
                <a:gd name="T4" fmla="*/ 61 w 68"/>
                <a:gd name="T5" fmla="*/ 10 h 26"/>
                <a:gd name="T6" fmla="*/ 58 w 68"/>
                <a:gd name="T7" fmla="*/ 7 h 26"/>
                <a:gd name="T8" fmla="*/ 57 w 68"/>
                <a:gd name="T9" fmla="*/ 7 h 26"/>
                <a:gd name="T10" fmla="*/ 54 w 68"/>
                <a:gd name="T11" fmla="*/ 10 h 26"/>
                <a:gd name="T12" fmla="*/ 54 w 68"/>
                <a:gd name="T13" fmla="*/ 10 h 26"/>
                <a:gd name="T14" fmla="*/ 52 w 68"/>
                <a:gd name="T15" fmla="*/ 12 h 26"/>
                <a:gd name="T16" fmla="*/ 36 w 68"/>
                <a:gd name="T17" fmla="*/ 1 h 26"/>
                <a:gd name="T18" fmla="*/ 33 w 68"/>
                <a:gd name="T19" fmla="*/ 0 h 26"/>
                <a:gd name="T20" fmla="*/ 30 w 68"/>
                <a:gd name="T21" fmla="*/ 1 h 26"/>
                <a:gd name="T22" fmla="*/ 2 w 68"/>
                <a:gd name="T23" fmla="*/ 20 h 26"/>
                <a:gd name="T24" fmla="*/ 1 w 68"/>
                <a:gd name="T25" fmla="*/ 24 h 26"/>
                <a:gd name="T26" fmla="*/ 5 w 68"/>
                <a:gd name="T27" fmla="*/ 24 h 26"/>
                <a:gd name="T28" fmla="*/ 31 w 68"/>
                <a:gd name="T29" fmla="*/ 7 h 26"/>
                <a:gd name="T30" fmla="*/ 36 w 68"/>
                <a:gd name="T31" fmla="*/ 7 h 26"/>
                <a:gd name="T32" fmla="*/ 63 w 68"/>
                <a:gd name="T33" fmla="*/ 25 h 26"/>
                <a:gd name="T34" fmla="*/ 67 w 68"/>
                <a:gd name="T35" fmla="*/ 25 h 26"/>
                <a:gd name="T36" fmla="*/ 66 w 68"/>
                <a:gd name="T37" fmla="*/ 21 h 26"/>
                <a:gd name="T38" fmla="*/ 64 w 68"/>
                <a:gd name="T39" fmla="*/ 2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8" h="26">
                  <a:moveTo>
                    <a:pt x="64" y="20"/>
                  </a:moveTo>
                  <a:cubicBezTo>
                    <a:pt x="62" y="19"/>
                    <a:pt x="61" y="17"/>
                    <a:pt x="61" y="15"/>
                  </a:cubicBezTo>
                  <a:cubicBezTo>
                    <a:pt x="61" y="10"/>
                    <a:pt x="61" y="10"/>
                    <a:pt x="61" y="10"/>
                  </a:cubicBezTo>
                  <a:cubicBezTo>
                    <a:pt x="61" y="8"/>
                    <a:pt x="60" y="7"/>
                    <a:pt x="58" y="7"/>
                  </a:cubicBezTo>
                  <a:cubicBezTo>
                    <a:pt x="57" y="7"/>
                    <a:pt x="57" y="7"/>
                    <a:pt x="57" y="7"/>
                  </a:cubicBezTo>
                  <a:cubicBezTo>
                    <a:pt x="56" y="7"/>
                    <a:pt x="54" y="8"/>
                    <a:pt x="54" y="10"/>
                  </a:cubicBezTo>
                  <a:cubicBezTo>
                    <a:pt x="54" y="10"/>
                    <a:pt x="54" y="10"/>
                    <a:pt x="54" y="10"/>
                  </a:cubicBezTo>
                  <a:cubicBezTo>
                    <a:pt x="54" y="12"/>
                    <a:pt x="53" y="13"/>
                    <a:pt x="52" y="12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5" y="1"/>
                    <a:pt x="33" y="0"/>
                    <a:pt x="33" y="0"/>
                  </a:cubicBezTo>
                  <a:cubicBezTo>
                    <a:pt x="33" y="0"/>
                    <a:pt x="32" y="1"/>
                    <a:pt x="30" y="1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" y="21"/>
                    <a:pt x="0" y="23"/>
                    <a:pt x="1" y="24"/>
                  </a:cubicBezTo>
                  <a:cubicBezTo>
                    <a:pt x="2" y="25"/>
                    <a:pt x="3" y="25"/>
                    <a:pt x="5" y="24"/>
                  </a:cubicBezTo>
                  <a:cubicBezTo>
                    <a:pt x="31" y="7"/>
                    <a:pt x="31" y="7"/>
                    <a:pt x="31" y="7"/>
                  </a:cubicBezTo>
                  <a:cubicBezTo>
                    <a:pt x="32" y="6"/>
                    <a:pt x="34" y="6"/>
                    <a:pt x="36" y="7"/>
                  </a:cubicBezTo>
                  <a:cubicBezTo>
                    <a:pt x="63" y="25"/>
                    <a:pt x="63" y="25"/>
                    <a:pt x="63" y="25"/>
                  </a:cubicBezTo>
                  <a:cubicBezTo>
                    <a:pt x="64" y="26"/>
                    <a:pt x="66" y="26"/>
                    <a:pt x="67" y="25"/>
                  </a:cubicBezTo>
                  <a:cubicBezTo>
                    <a:pt x="68" y="24"/>
                    <a:pt x="67" y="22"/>
                    <a:pt x="66" y="21"/>
                  </a:cubicBezTo>
                  <a:lnTo>
                    <a:pt x="64" y="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888" tIns="60944" rIns="121888" bIns="6094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9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cxnSp>
          <p:nvCxnSpPr>
            <p:cNvPr id="8" name="PA-肘形连接符 25"/>
            <p:cNvCxnSpPr>
              <a:stCxn id="9" idx="6"/>
              <a:endCxn id="26" idx="2"/>
            </p:cNvCxnSpPr>
            <p:nvPr>
              <p:custDataLst>
                <p:tags r:id="rId6"/>
              </p:custDataLst>
            </p:nvPr>
          </p:nvCxnSpPr>
          <p:spPr>
            <a:xfrm>
              <a:off x="5088151" y="4274872"/>
              <a:ext cx="2701370" cy="531593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PA-椭圆 15"/>
            <p:cNvSpPr/>
            <p:nvPr>
              <p:custDataLst>
                <p:tags r:id="rId7"/>
              </p:custDataLst>
            </p:nvPr>
          </p:nvSpPr>
          <p:spPr>
            <a:xfrm>
              <a:off x="4332347" y="3896970"/>
              <a:ext cx="755803" cy="75580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0" name="PA-任意多边形 277"/>
            <p:cNvSpPr>
              <a:spLocks noEditPoints="1"/>
            </p:cNvSpPr>
            <p:nvPr>
              <p:custDataLst>
                <p:tags r:id="rId8"/>
              </p:custDataLst>
            </p:nvPr>
          </p:nvSpPr>
          <p:spPr bwMode="auto">
            <a:xfrm>
              <a:off x="4522741" y="4018745"/>
              <a:ext cx="383872" cy="455707"/>
            </a:xfrm>
            <a:custGeom>
              <a:avLst/>
              <a:gdLst>
                <a:gd name="T0" fmla="*/ 62 w 72"/>
                <a:gd name="T1" fmla="*/ 33 h 86"/>
                <a:gd name="T2" fmla="*/ 57 w 72"/>
                <a:gd name="T3" fmla="*/ 33 h 86"/>
                <a:gd name="T4" fmla="*/ 57 w 72"/>
                <a:gd name="T5" fmla="*/ 19 h 86"/>
                <a:gd name="T6" fmla="*/ 38 w 72"/>
                <a:gd name="T7" fmla="*/ 0 h 86"/>
                <a:gd name="T8" fmla="*/ 34 w 72"/>
                <a:gd name="T9" fmla="*/ 0 h 86"/>
                <a:gd name="T10" fmla="*/ 15 w 72"/>
                <a:gd name="T11" fmla="*/ 19 h 86"/>
                <a:gd name="T12" fmla="*/ 15 w 72"/>
                <a:gd name="T13" fmla="*/ 33 h 86"/>
                <a:gd name="T14" fmla="*/ 10 w 72"/>
                <a:gd name="T15" fmla="*/ 33 h 86"/>
                <a:gd name="T16" fmla="*/ 0 w 72"/>
                <a:gd name="T17" fmla="*/ 43 h 86"/>
                <a:gd name="T18" fmla="*/ 0 w 72"/>
                <a:gd name="T19" fmla="*/ 76 h 86"/>
                <a:gd name="T20" fmla="*/ 10 w 72"/>
                <a:gd name="T21" fmla="*/ 86 h 86"/>
                <a:gd name="T22" fmla="*/ 62 w 72"/>
                <a:gd name="T23" fmla="*/ 86 h 86"/>
                <a:gd name="T24" fmla="*/ 72 w 72"/>
                <a:gd name="T25" fmla="*/ 76 h 86"/>
                <a:gd name="T26" fmla="*/ 72 w 72"/>
                <a:gd name="T27" fmla="*/ 43 h 86"/>
                <a:gd name="T28" fmla="*/ 62 w 72"/>
                <a:gd name="T29" fmla="*/ 33 h 86"/>
                <a:gd name="T30" fmla="*/ 42 w 72"/>
                <a:gd name="T31" fmla="*/ 78 h 86"/>
                <a:gd name="T32" fmla="*/ 31 w 72"/>
                <a:gd name="T33" fmla="*/ 78 h 86"/>
                <a:gd name="T34" fmla="*/ 32 w 72"/>
                <a:gd name="T35" fmla="*/ 64 h 86"/>
                <a:gd name="T36" fmla="*/ 29 w 72"/>
                <a:gd name="T37" fmla="*/ 58 h 86"/>
                <a:gd name="T38" fmla="*/ 36 w 72"/>
                <a:gd name="T39" fmla="*/ 51 h 86"/>
                <a:gd name="T40" fmla="*/ 43 w 72"/>
                <a:gd name="T41" fmla="*/ 58 h 86"/>
                <a:gd name="T42" fmla="*/ 40 w 72"/>
                <a:gd name="T43" fmla="*/ 64 h 86"/>
                <a:gd name="T44" fmla="*/ 42 w 72"/>
                <a:gd name="T45" fmla="*/ 78 h 86"/>
                <a:gd name="T46" fmla="*/ 50 w 72"/>
                <a:gd name="T47" fmla="*/ 33 h 86"/>
                <a:gd name="T48" fmla="*/ 22 w 72"/>
                <a:gd name="T49" fmla="*/ 33 h 86"/>
                <a:gd name="T50" fmla="*/ 22 w 72"/>
                <a:gd name="T51" fmla="*/ 19 h 86"/>
                <a:gd name="T52" fmla="*/ 34 w 72"/>
                <a:gd name="T53" fmla="*/ 7 h 86"/>
                <a:gd name="T54" fmla="*/ 38 w 72"/>
                <a:gd name="T55" fmla="*/ 7 h 86"/>
                <a:gd name="T56" fmla="*/ 50 w 72"/>
                <a:gd name="T57" fmla="*/ 19 h 86"/>
                <a:gd name="T58" fmla="*/ 50 w 72"/>
                <a:gd name="T59" fmla="*/ 3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2" h="86">
                  <a:moveTo>
                    <a:pt x="62" y="33"/>
                  </a:moveTo>
                  <a:cubicBezTo>
                    <a:pt x="57" y="33"/>
                    <a:pt x="57" y="33"/>
                    <a:pt x="57" y="33"/>
                  </a:cubicBezTo>
                  <a:cubicBezTo>
                    <a:pt x="57" y="19"/>
                    <a:pt x="57" y="19"/>
                    <a:pt x="57" y="19"/>
                  </a:cubicBezTo>
                  <a:cubicBezTo>
                    <a:pt x="57" y="9"/>
                    <a:pt x="49" y="0"/>
                    <a:pt x="38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4" y="0"/>
                    <a:pt x="15" y="9"/>
                    <a:pt x="15" y="19"/>
                  </a:cubicBezTo>
                  <a:cubicBezTo>
                    <a:pt x="15" y="33"/>
                    <a:pt x="15" y="33"/>
                    <a:pt x="15" y="33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5" y="33"/>
                    <a:pt x="0" y="37"/>
                    <a:pt x="0" y="43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81"/>
                    <a:pt x="5" y="86"/>
                    <a:pt x="10" y="86"/>
                  </a:cubicBezTo>
                  <a:cubicBezTo>
                    <a:pt x="62" y="86"/>
                    <a:pt x="62" y="86"/>
                    <a:pt x="62" y="86"/>
                  </a:cubicBezTo>
                  <a:cubicBezTo>
                    <a:pt x="68" y="86"/>
                    <a:pt x="72" y="81"/>
                    <a:pt x="72" y="76"/>
                  </a:cubicBezTo>
                  <a:cubicBezTo>
                    <a:pt x="72" y="43"/>
                    <a:pt x="72" y="43"/>
                    <a:pt x="72" y="43"/>
                  </a:cubicBezTo>
                  <a:cubicBezTo>
                    <a:pt x="72" y="37"/>
                    <a:pt x="68" y="33"/>
                    <a:pt x="62" y="33"/>
                  </a:cubicBezTo>
                  <a:close/>
                  <a:moveTo>
                    <a:pt x="42" y="78"/>
                  </a:moveTo>
                  <a:cubicBezTo>
                    <a:pt x="31" y="78"/>
                    <a:pt x="31" y="78"/>
                    <a:pt x="31" y="78"/>
                  </a:cubicBezTo>
                  <a:cubicBezTo>
                    <a:pt x="32" y="64"/>
                    <a:pt x="32" y="64"/>
                    <a:pt x="32" y="64"/>
                  </a:cubicBezTo>
                  <a:cubicBezTo>
                    <a:pt x="30" y="63"/>
                    <a:pt x="29" y="60"/>
                    <a:pt x="29" y="58"/>
                  </a:cubicBezTo>
                  <a:cubicBezTo>
                    <a:pt x="29" y="54"/>
                    <a:pt x="32" y="51"/>
                    <a:pt x="36" y="51"/>
                  </a:cubicBezTo>
                  <a:cubicBezTo>
                    <a:pt x="40" y="51"/>
                    <a:pt x="43" y="54"/>
                    <a:pt x="43" y="58"/>
                  </a:cubicBezTo>
                  <a:cubicBezTo>
                    <a:pt x="43" y="60"/>
                    <a:pt x="42" y="63"/>
                    <a:pt x="40" y="64"/>
                  </a:cubicBezTo>
                  <a:lnTo>
                    <a:pt x="42" y="78"/>
                  </a:lnTo>
                  <a:close/>
                  <a:moveTo>
                    <a:pt x="50" y="33"/>
                  </a:moveTo>
                  <a:cubicBezTo>
                    <a:pt x="22" y="33"/>
                    <a:pt x="22" y="33"/>
                    <a:pt x="22" y="33"/>
                  </a:cubicBezTo>
                  <a:cubicBezTo>
                    <a:pt x="22" y="19"/>
                    <a:pt x="22" y="19"/>
                    <a:pt x="22" y="19"/>
                  </a:cubicBezTo>
                  <a:cubicBezTo>
                    <a:pt x="22" y="13"/>
                    <a:pt x="28" y="7"/>
                    <a:pt x="34" y="7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45" y="7"/>
                    <a:pt x="50" y="13"/>
                    <a:pt x="50" y="19"/>
                  </a:cubicBezTo>
                  <a:lnTo>
                    <a:pt x="50" y="3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121888" tIns="60944" rIns="121888" bIns="6094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9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cxnSp>
          <p:nvCxnSpPr>
            <p:cNvPr id="11" name="PA-肘形连接符 39"/>
            <p:cNvCxnSpPr>
              <a:stCxn id="12" idx="6"/>
              <a:endCxn id="25" idx="2"/>
            </p:cNvCxnSpPr>
            <p:nvPr>
              <p:custDataLst>
                <p:tags r:id="rId9"/>
              </p:custDataLst>
            </p:nvPr>
          </p:nvCxnSpPr>
          <p:spPr>
            <a:xfrm>
              <a:off x="5088151" y="3181841"/>
              <a:ext cx="3935066" cy="984817"/>
            </a:xfrm>
            <a:prstGeom prst="bentConnector3">
              <a:avLst>
                <a:gd name="adj1" fmla="val 50000"/>
              </a:avLst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PA-椭圆 19"/>
            <p:cNvSpPr/>
            <p:nvPr>
              <p:custDataLst>
                <p:tags r:id="rId10"/>
              </p:custDataLst>
            </p:nvPr>
          </p:nvSpPr>
          <p:spPr>
            <a:xfrm>
              <a:off x="4332347" y="2803939"/>
              <a:ext cx="755803" cy="75580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3" name="PA-任意多边形 8"/>
            <p:cNvSpPr>
              <a:spLocks noEditPoints="1"/>
            </p:cNvSpPr>
            <p:nvPr>
              <p:custDataLst>
                <p:tags r:id="rId11"/>
              </p:custDataLst>
            </p:nvPr>
          </p:nvSpPr>
          <p:spPr bwMode="auto">
            <a:xfrm>
              <a:off x="4485743" y="3034088"/>
              <a:ext cx="474404" cy="295505"/>
            </a:xfrm>
            <a:custGeom>
              <a:avLst/>
              <a:gdLst>
                <a:gd name="T0" fmla="*/ 113 w 125"/>
                <a:gd name="T1" fmla="*/ 18 h 78"/>
                <a:gd name="T2" fmla="*/ 113 w 125"/>
                <a:gd name="T3" fmla="*/ 0 h 78"/>
                <a:gd name="T4" fmla="*/ 0 w 125"/>
                <a:gd name="T5" fmla="*/ 0 h 78"/>
                <a:gd name="T6" fmla="*/ 0 w 125"/>
                <a:gd name="T7" fmla="*/ 78 h 78"/>
                <a:gd name="T8" fmla="*/ 113 w 125"/>
                <a:gd name="T9" fmla="*/ 78 h 78"/>
                <a:gd name="T10" fmla="*/ 113 w 125"/>
                <a:gd name="T11" fmla="*/ 60 h 78"/>
                <a:gd name="T12" fmla="*/ 125 w 125"/>
                <a:gd name="T13" fmla="*/ 54 h 78"/>
                <a:gd name="T14" fmla="*/ 125 w 125"/>
                <a:gd name="T15" fmla="*/ 26 h 78"/>
                <a:gd name="T16" fmla="*/ 113 w 125"/>
                <a:gd name="T17" fmla="*/ 18 h 78"/>
                <a:gd name="T18" fmla="*/ 104 w 125"/>
                <a:gd name="T19" fmla="*/ 69 h 78"/>
                <a:gd name="T20" fmla="*/ 10 w 125"/>
                <a:gd name="T21" fmla="*/ 69 h 78"/>
                <a:gd name="T22" fmla="*/ 10 w 125"/>
                <a:gd name="T23" fmla="*/ 10 h 78"/>
                <a:gd name="T24" fmla="*/ 104 w 125"/>
                <a:gd name="T25" fmla="*/ 10 h 78"/>
                <a:gd name="T26" fmla="*/ 104 w 125"/>
                <a:gd name="T27" fmla="*/ 69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5" h="78">
                  <a:moveTo>
                    <a:pt x="113" y="1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113" y="78"/>
                    <a:pt x="113" y="78"/>
                    <a:pt x="113" y="78"/>
                  </a:cubicBezTo>
                  <a:cubicBezTo>
                    <a:pt x="113" y="60"/>
                    <a:pt x="113" y="60"/>
                    <a:pt x="113" y="60"/>
                  </a:cubicBezTo>
                  <a:cubicBezTo>
                    <a:pt x="117" y="60"/>
                    <a:pt x="125" y="61"/>
                    <a:pt x="125" y="54"/>
                  </a:cubicBezTo>
                  <a:cubicBezTo>
                    <a:pt x="125" y="26"/>
                    <a:pt x="125" y="26"/>
                    <a:pt x="125" y="26"/>
                  </a:cubicBezTo>
                  <a:cubicBezTo>
                    <a:pt x="125" y="17"/>
                    <a:pt x="116" y="18"/>
                    <a:pt x="113" y="18"/>
                  </a:cubicBezTo>
                  <a:close/>
                  <a:moveTo>
                    <a:pt x="104" y="69"/>
                  </a:moveTo>
                  <a:cubicBezTo>
                    <a:pt x="10" y="69"/>
                    <a:pt x="10" y="69"/>
                    <a:pt x="10" y="69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4" y="10"/>
                    <a:pt x="104" y="10"/>
                    <a:pt x="104" y="10"/>
                  </a:cubicBezTo>
                  <a:lnTo>
                    <a:pt x="104" y="6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888" tIns="60944" rIns="121888" bIns="6094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53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4" name="PA-矩形 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549636" y="3097981"/>
              <a:ext cx="91048" cy="167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888" tIns="60944" rIns="121888" bIns="6094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53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5" name="PA-矩形 10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4656656" y="3097981"/>
              <a:ext cx="86255" cy="1677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888" tIns="60944" rIns="121888" bIns="60944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253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cxnSp>
          <p:nvCxnSpPr>
            <p:cNvPr id="16" name="PA-直接连接符 24"/>
            <p:cNvCxnSpPr>
              <a:endCxn id="17" idx="6"/>
            </p:cNvCxnSpPr>
            <p:nvPr>
              <p:custDataLst>
                <p:tags r:id="rId14"/>
              </p:custDataLst>
            </p:nvPr>
          </p:nvCxnSpPr>
          <p:spPr>
            <a:xfrm flipH="1" flipV="1">
              <a:off x="5088150" y="5367903"/>
              <a:ext cx="1279753" cy="1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PA-椭圆 26"/>
            <p:cNvSpPr/>
            <p:nvPr>
              <p:custDataLst>
                <p:tags r:id="rId15"/>
              </p:custDataLst>
            </p:nvPr>
          </p:nvSpPr>
          <p:spPr>
            <a:xfrm>
              <a:off x="4332347" y="4990001"/>
              <a:ext cx="755803" cy="75580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8" name="PA-任意多边形 17"/>
            <p:cNvSpPr/>
            <p:nvPr>
              <p:custDataLst>
                <p:tags r:id="rId16"/>
              </p:custDataLst>
            </p:nvPr>
          </p:nvSpPr>
          <p:spPr bwMode="auto">
            <a:xfrm>
              <a:off x="4651850" y="5280111"/>
              <a:ext cx="321351" cy="290746"/>
            </a:xfrm>
            <a:custGeom>
              <a:avLst/>
              <a:gdLst>
                <a:gd name="T0" fmla="*/ 89 w 89"/>
                <a:gd name="T1" fmla="*/ 33 h 81"/>
                <a:gd name="T2" fmla="*/ 43 w 89"/>
                <a:gd name="T3" fmla="*/ 0 h 81"/>
                <a:gd name="T4" fmla="*/ 40 w 89"/>
                <a:gd name="T5" fmla="*/ 1 h 81"/>
                <a:gd name="T6" fmla="*/ 43 w 89"/>
                <a:gd name="T7" fmla="*/ 11 h 81"/>
                <a:gd name="T8" fmla="*/ 0 w 89"/>
                <a:gd name="T9" fmla="*/ 44 h 81"/>
                <a:gd name="T10" fmla="*/ 0 w 89"/>
                <a:gd name="T11" fmla="*/ 44 h 81"/>
                <a:gd name="T12" fmla="*/ 40 w 89"/>
                <a:gd name="T13" fmla="*/ 65 h 81"/>
                <a:gd name="T14" fmla="*/ 74 w 89"/>
                <a:gd name="T15" fmla="*/ 81 h 81"/>
                <a:gd name="T16" fmla="*/ 64 w 89"/>
                <a:gd name="T17" fmla="*/ 62 h 81"/>
                <a:gd name="T18" fmla="*/ 89 w 89"/>
                <a:gd name="T19" fmla="*/ 33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9" h="81">
                  <a:moveTo>
                    <a:pt x="89" y="33"/>
                  </a:moveTo>
                  <a:cubicBezTo>
                    <a:pt x="89" y="15"/>
                    <a:pt x="68" y="0"/>
                    <a:pt x="43" y="0"/>
                  </a:cubicBezTo>
                  <a:cubicBezTo>
                    <a:pt x="42" y="0"/>
                    <a:pt x="41" y="1"/>
                    <a:pt x="40" y="1"/>
                  </a:cubicBezTo>
                  <a:cubicBezTo>
                    <a:pt x="42" y="4"/>
                    <a:pt x="43" y="8"/>
                    <a:pt x="43" y="11"/>
                  </a:cubicBezTo>
                  <a:cubicBezTo>
                    <a:pt x="43" y="29"/>
                    <a:pt x="24" y="43"/>
                    <a:pt x="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6" y="56"/>
                    <a:pt x="21" y="64"/>
                    <a:pt x="40" y="65"/>
                  </a:cubicBezTo>
                  <a:cubicBezTo>
                    <a:pt x="53" y="75"/>
                    <a:pt x="74" y="81"/>
                    <a:pt x="74" y="81"/>
                  </a:cubicBezTo>
                  <a:cubicBezTo>
                    <a:pt x="64" y="72"/>
                    <a:pt x="63" y="65"/>
                    <a:pt x="64" y="62"/>
                  </a:cubicBezTo>
                  <a:cubicBezTo>
                    <a:pt x="79" y="56"/>
                    <a:pt x="89" y="46"/>
                    <a:pt x="89" y="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19" name="PA-任意多边形 18"/>
            <p:cNvSpPr/>
            <p:nvPr>
              <p:custDataLst>
                <p:tags r:id="rId17"/>
              </p:custDataLst>
            </p:nvPr>
          </p:nvSpPr>
          <p:spPr bwMode="auto">
            <a:xfrm>
              <a:off x="4457290" y="5188297"/>
              <a:ext cx="332281" cy="288559"/>
            </a:xfrm>
            <a:custGeom>
              <a:avLst/>
              <a:gdLst>
                <a:gd name="T0" fmla="*/ 89 w 92"/>
                <a:gd name="T1" fmla="*/ 21 h 80"/>
                <a:gd name="T2" fmla="*/ 46 w 92"/>
                <a:gd name="T3" fmla="*/ 0 h 80"/>
                <a:gd name="T4" fmla="*/ 0 w 92"/>
                <a:gd name="T5" fmla="*/ 32 h 80"/>
                <a:gd name="T6" fmla="*/ 25 w 92"/>
                <a:gd name="T7" fmla="*/ 61 h 80"/>
                <a:gd name="T8" fmla="*/ 14 w 92"/>
                <a:gd name="T9" fmla="*/ 80 h 80"/>
                <a:gd name="T10" fmla="*/ 48 w 92"/>
                <a:gd name="T11" fmla="*/ 65 h 80"/>
                <a:gd name="T12" fmla="*/ 49 w 92"/>
                <a:gd name="T13" fmla="*/ 64 h 80"/>
                <a:gd name="T14" fmla="*/ 92 w 92"/>
                <a:gd name="T15" fmla="*/ 32 h 80"/>
                <a:gd name="T16" fmla="*/ 89 w 92"/>
                <a:gd name="T17" fmla="*/ 21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2" h="80">
                  <a:moveTo>
                    <a:pt x="89" y="21"/>
                  </a:moveTo>
                  <a:cubicBezTo>
                    <a:pt x="83" y="9"/>
                    <a:pt x="66" y="0"/>
                    <a:pt x="46" y="0"/>
                  </a:cubicBezTo>
                  <a:cubicBezTo>
                    <a:pt x="20" y="0"/>
                    <a:pt x="0" y="14"/>
                    <a:pt x="0" y="32"/>
                  </a:cubicBezTo>
                  <a:cubicBezTo>
                    <a:pt x="0" y="45"/>
                    <a:pt x="10" y="56"/>
                    <a:pt x="25" y="61"/>
                  </a:cubicBezTo>
                  <a:cubicBezTo>
                    <a:pt x="26" y="65"/>
                    <a:pt x="25" y="71"/>
                    <a:pt x="14" y="80"/>
                  </a:cubicBezTo>
                  <a:cubicBezTo>
                    <a:pt x="14" y="80"/>
                    <a:pt x="36" y="75"/>
                    <a:pt x="48" y="65"/>
                  </a:cubicBezTo>
                  <a:cubicBezTo>
                    <a:pt x="49" y="64"/>
                    <a:pt x="49" y="64"/>
                    <a:pt x="49" y="64"/>
                  </a:cubicBezTo>
                  <a:cubicBezTo>
                    <a:pt x="73" y="63"/>
                    <a:pt x="92" y="49"/>
                    <a:pt x="92" y="32"/>
                  </a:cubicBezTo>
                  <a:cubicBezTo>
                    <a:pt x="92" y="28"/>
                    <a:pt x="91" y="25"/>
                    <a:pt x="8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0" name="PA-任意多边形 54"/>
            <p:cNvSpPr/>
            <p:nvPr>
              <p:custDataLst>
                <p:tags r:id="rId18"/>
              </p:custDataLst>
            </p:nvPr>
          </p:nvSpPr>
          <p:spPr>
            <a:xfrm>
              <a:off x="9810476" y="2004959"/>
              <a:ext cx="1180793" cy="3697912"/>
            </a:xfrm>
            <a:custGeom>
              <a:avLst/>
              <a:gdLst>
                <a:gd name="connsiteX0" fmla="*/ 1176576 w 1181100"/>
                <a:gd name="connsiteY0" fmla="*/ 0 h 3698875"/>
                <a:gd name="connsiteX1" fmla="*/ 1181100 w 1181100"/>
                <a:gd name="connsiteY1" fmla="*/ 0 h 3698875"/>
                <a:gd name="connsiteX2" fmla="*/ 1181100 w 1181100"/>
                <a:gd name="connsiteY2" fmla="*/ 3698875 h 3698875"/>
                <a:gd name="connsiteX3" fmla="*/ 0 w 1181100"/>
                <a:gd name="connsiteY3" fmla="*/ 3698875 h 3698875"/>
                <a:gd name="connsiteX4" fmla="*/ 0 w 1181100"/>
                <a:gd name="connsiteY4" fmla="*/ 1735795 h 3698875"/>
                <a:gd name="connsiteX5" fmla="*/ 48924 w 1181100"/>
                <a:gd name="connsiteY5" fmla="*/ 1697678 h 3698875"/>
                <a:gd name="connsiteX6" fmla="*/ 278759 w 1181100"/>
                <a:gd name="connsiteY6" fmla="*/ 1500788 h 3698875"/>
                <a:gd name="connsiteX7" fmla="*/ 453153 w 1181100"/>
                <a:gd name="connsiteY7" fmla="*/ 1330349 h 3698875"/>
                <a:gd name="connsiteX8" fmla="*/ 510936 w 1181100"/>
                <a:gd name="connsiteY8" fmla="*/ 1369307 h 3698875"/>
                <a:gd name="connsiteX9" fmla="*/ 590551 w 1181100"/>
                <a:gd name="connsiteY9" fmla="*/ 1385380 h 3698875"/>
                <a:gd name="connsiteX10" fmla="*/ 795088 w 1181100"/>
                <a:gd name="connsiteY10" fmla="*/ 1180843 h 3698875"/>
                <a:gd name="connsiteX11" fmla="*/ 735181 w 1181100"/>
                <a:gd name="connsiteY11" fmla="*/ 1036213 h 3698875"/>
                <a:gd name="connsiteX12" fmla="*/ 717723 w 1181100"/>
                <a:gd name="connsiteY12" fmla="*/ 1024442 h 3698875"/>
                <a:gd name="connsiteX13" fmla="*/ 820291 w 1181100"/>
                <a:gd name="connsiteY13" fmla="*/ 886780 h 3698875"/>
                <a:gd name="connsiteX14" fmla="*/ 1174186 w 1181100"/>
                <a:gd name="connsiteY14" fmla="*/ 21448 h 3698875"/>
                <a:gd name="connsiteX15" fmla="*/ 1176576 w 1181100"/>
                <a:gd name="connsiteY15" fmla="*/ 0 h 3698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81100" h="3698875">
                  <a:moveTo>
                    <a:pt x="1176576" y="0"/>
                  </a:moveTo>
                  <a:lnTo>
                    <a:pt x="1181100" y="0"/>
                  </a:lnTo>
                  <a:lnTo>
                    <a:pt x="1181100" y="3698875"/>
                  </a:lnTo>
                  <a:lnTo>
                    <a:pt x="0" y="3698875"/>
                  </a:lnTo>
                  <a:lnTo>
                    <a:pt x="0" y="1735795"/>
                  </a:lnTo>
                  <a:lnTo>
                    <a:pt x="48924" y="1697678"/>
                  </a:lnTo>
                  <a:cubicBezTo>
                    <a:pt x="129510" y="1632743"/>
                    <a:pt x="206155" y="1567101"/>
                    <a:pt x="278759" y="1500788"/>
                  </a:cubicBezTo>
                  <a:lnTo>
                    <a:pt x="453153" y="1330349"/>
                  </a:lnTo>
                  <a:lnTo>
                    <a:pt x="510936" y="1369307"/>
                  </a:lnTo>
                  <a:cubicBezTo>
                    <a:pt x="535406" y="1379657"/>
                    <a:pt x="562310" y="1385380"/>
                    <a:pt x="590551" y="1385380"/>
                  </a:cubicBezTo>
                  <a:cubicBezTo>
                    <a:pt x="703514" y="1385380"/>
                    <a:pt x="795088" y="1293806"/>
                    <a:pt x="795088" y="1180843"/>
                  </a:cubicBezTo>
                  <a:cubicBezTo>
                    <a:pt x="795088" y="1124362"/>
                    <a:pt x="772195" y="1073227"/>
                    <a:pt x="735181" y="1036213"/>
                  </a:cubicBezTo>
                  <a:lnTo>
                    <a:pt x="717723" y="1024442"/>
                  </a:lnTo>
                  <a:lnTo>
                    <a:pt x="820291" y="886780"/>
                  </a:lnTo>
                  <a:cubicBezTo>
                    <a:pt x="1010014" y="606666"/>
                    <a:pt x="1130158" y="317479"/>
                    <a:pt x="1174186" y="21448"/>
                  </a:cubicBezTo>
                  <a:lnTo>
                    <a:pt x="117657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1" name="PA-任意多边形 55"/>
            <p:cNvSpPr/>
            <p:nvPr>
              <p:custDataLst>
                <p:tags r:id="rId19"/>
              </p:custDataLst>
            </p:nvPr>
          </p:nvSpPr>
          <p:spPr>
            <a:xfrm>
              <a:off x="8576782" y="3781515"/>
              <a:ext cx="1180793" cy="1921354"/>
            </a:xfrm>
            <a:custGeom>
              <a:avLst/>
              <a:gdLst>
                <a:gd name="connsiteX0" fmla="*/ 1181100 w 1181100"/>
                <a:gd name="connsiteY0" fmla="*/ 0 h 1921854"/>
                <a:gd name="connsiteX1" fmla="*/ 1181100 w 1181100"/>
                <a:gd name="connsiteY1" fmla="*/ 1921854 h 1921854"/>
                <a:gd name="connsiteX2" fmla="*/ 0 w 1181100"/>
                <a:gd name="connsiteY2" fmla="*/ 1921854 h 1921854"/>
                <a:gd name="connsiteX3" fmla="*/ 0 w 1181100"/>
                <a:gd name="connsiteY3" fmla="*/ 731966 h 1921854"/>
                <a:gd name="connsiteX4" fmla="*/ 319230 w 1181100"/>
                <a:gd name="connsiteY4" fmla="*/ 562253 h 1921854"/>
                <a:gd name="connsiteX5" fmla="*/ 425975 w 1181100"/>
                <a:gd name="connsiteY5" fmla="*/ 500289 h 1921854"/>
                <a:gd name="connsiteX6" fmla="*/ 445921 w 1181100"/>
                <a:gd name="connsiteY6" fmla="*/ 529872 h 1921854"/>
                <a:gd name="connsiteX7" fmla="*/ 590551 w 1181100"/>
                <a:gd name="connsiteY7" fmla="*/ 589779 h 1921854"/>
                <a:gd name="connsiteX8" fmla="*/ 795088 w 1181100"/>
                <a:gd name="connsiteY8" fmla="*/ 385242 h 1921854"/>
                <a:gd name="connsiteX9" fmla="*/ 779015 w 1181100"/>
                <a:gd name="connsiteY9" fmla="*/ 305627 h 1921854"/>
                <a:gd name="connsiteX10" fmla="*/ 768996 w 1181100"/>
                <a:gd name="connsiteY10" fmla="*/ 290767 h 1921854"/>
                <a:gd name="connsiteX11" fmla="*/ 952789 w 1181100"/>
                <a:gd name="connsiteY11" fmla="*/ 167545 h 1921854"/>
                <a:gd name="connsiteX12" fmla="*/ 1140954 w 1181100"/>
                <a:gd name="connsiteY12" fmla="*/ 31276 h 1921854"/>
                <a:gd name="connsiteX13" fmla="*/ 1181100 w 1181100"/>
                <a:gd name="connsiteY13" fmla="*/ 0 h 1921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81100" h="1921854">
                  <a:moveTo>
                    <a:pt x="1181100" y="0"/>
                  </a:moveTo>
                  <a:lnTo>
                    <a:pt x="1181100" y="1921854"/>
                  </a:lnTo>
                  <a:lnTo>
                    <a:pt x="0" y="1921854"/>
                  </a:lnTo>
                  <a:lnTo>
                    <a:pt x="0" y="731966"/>
                  </a:lnTo>
                  <a:lnTo>
                    <a:pt x="319230" y="562253"/>
                  </a:lnTo>
                  <a:lnTo>
                    <a:pt x="425975" y="500289"/>
                  </a:lnTo>
                  <a:lnTo>
                    <a:pt x="445921" y="529872"/>
                  </a:lnTo>
                  <a:cubicBezTo>
                    <a:pt x="482935" y="566886"/>
                    <a:pt x="534069" y="589779"/>
                    <a:pt x="590551" y="589779"/>
                  </a:cubicBezTo>
                  <a:cubicBezTo>
                    <a:pt x="703514" y="589779"/>
                    <a:pt x="795088" y="498205"/>
                    <a:pt x="795088" y="385242"/>
                  </a:cubicBezTo>
                  <a:cubicBezTo>
                    <a:pt x="795088" y="357001"/>
                    <a:pt x="789365" y="330097"/>
                    <a:pt x="779015" y="305627"/>
                  </a:cubicBezTo>
                  <a:lnTo>
                    <a:pt x="768996" y="290767"/>
                  </a:lnTo>
                  <a:lnTo>
                    <a:pt x="952789" y="167545"/>
                  </a:lnTo>
                  <a:cubicBezTo>
                    <a:pt x="1017466" y="122501"/>
                    <a:pt x="1080201" y="77074"/>
                    <a:pt x="1140954" y="31276"/>
                  </a:cubicBezTo>
                  <a:lnTo>
                    <a:pt x="118110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2" name="PA-任意多边形 56"/>
            <p:cNvSpPr/>
            <p:nvPr>
              <p:custDataLst>
                <p:tags r:id="rId20"/>
              </p:custDataLst>
            </p:nvPr>
          </p:nvSpPr>
          <p:spPr>
            <a:xfrm>
              <a:off x="7343085" y="4541419"/>
              <a:ext cx="1180793" cy="1161453"/>
            </a:xfrm>
            <a:custGeom>
              <a:avLst/>
              <a:gdLst>
                <a:gd name="connsiteX0" fmla="*/ 1181100 w 1181100"/>
                <a:gd name="connsiteY0" fmla="*/ 0 h 1161755"/>
                <a:gd name="connsiteX1" fmla="*/ 1181100 w 1181100"/>
                <a:gd name="connsiteY1" fmla="*/ 1161755 h 1161755"/>
                <a:gd name="connsiteX2" fmla="*/ 0 w 1181100"/>
                <a:gd name="connsiteY2" fmla="*/ 1161755 h 1161755"/>
                <a:gd name="connsiteX3" fmla="*/ 0 w 1181100"/>
                <a:gd name="connsiteY3" fmla="*/ 517854 h 1161755"/>
                <a:gd name="connsiteX4" fmla="*/ 336342 w 1181100"/>
                <a:gd name="connsiteY4" fmla="*/ 385518 h 1161755"/>
                <a:gd name="connsiteX5" fmla="*/ 408490 w 1181100"/>
                <a:gd name="connsiteY5" fmla="*/ 354228 h 1161755"/>
                <a:gd name="connsiteX6" fmla="*/ 445921 w 1181100"/>
                <a:gd name="connsiteY6" fmla="*/ 409746 h 1161755"/>
                <a:gd name="connsiteX7" fmla="*/ 590551 w 1181100"/>
                <a:gd name="connsiteY7" fmla="*/ 469653 h 1161755"/>
                <a:gd name="connsiteX8" fmla="*/ 795088 w 1181100"/>
                <a:gd name="connsiteY8" fmla="*/ 265116 h 1161755"/>
                <a:gd name="connsiteX9" fmla="*/ 790933 w 1181100"/>
                <a:gd name="connsiteY9" fmla="*/ 223895 h 1161755"/>
                <a:gd name="connsiteX10" fmla="*/ 781056 w 1181100"/>
                <a:gd name="connsiteY10" fmla="*/ 192076 h 1161755"/>
                <a:gd name="connsiteX11" fmla="*/ 1174526 w 1181100"/>
                <a:gd name="connsiteY11" fmla="*/ 3495 h 1161755"/>
                <a:gd name="connsiteX12" fmla="*/ 1181100 w 1181100"/>
                <a:gd name="connsiteY12" fmla="*/ 0 h 1161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81100" h="1161755">
                  <a:moveTo>
                    <a:pt x="1181100" y="0"/>
                  </a:moveTo>
                  <a:lnTo>
                    <a:pt x="1181100" y="1161755"/>
                  </a:lnTo>
                  <a:lnTo>
                    <a:pt x="0" y="1161755"/>
                  </a:lnTo>
                  <a:lnTo>
                    <a:pt x="0" y="517854"/>
                  </a:lnTo>
                  <a:lnTo>
                    <a:pt x="336342" y="385518"/>
                  </a:lnTo>
                  <a:lnTo>
                    <a:pt x="408490" y="354228"/>
                  </a:lnTo>
                  <a:lnTo>
                    <a:pt x="445921" y="409746"/>
                  </a:lnTo>
                  <a:cubicBezTo>
                    <a:pt x="482935" y="446760"/>
                    <a:pt x="534070" y="469653"/>
                    <a:pt x="590551" y="469653"/>
                  </a:cubicBezTo>
                  <a:cubicBezTo>
                    <a:pt x="703514" y="469653"/>
                    <a:pt x="795088" y="378079"/>
                    <a:pt x="795088" y="265116"/>
                  </a:cubicBezTo>
                  <a:cubicBezTo>
                    <a:pt x="795088" y="250996"/>
                    <a:pt x="793657" y="237210"/>
                    <a:pt x="790933" y="223895"/>
                  </a:cubicBezTo>
                  <a:lnTo>
                    <a:pt x="781056" y="192076"/>
                  </a:lnTo>
                  <a:lnTo>
                    <a:pt x="1174526" y="3495"/>
                  </a:lnTo>
                  <a:lnTo>
                    <a:pt x="11811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3" name="PA-任意多边形 57"/>
            <p:cNvSpPr/>
            <p:nvPr>
              <p:custDataLst>
                <p:tags r:id="rId21"/>
              </p:custDataLst>
            </p:nvPr>
          </p:nvSpPr>
          <p:spPr>
            <a:xfrm>
              <a:off x="5353937" y="5079951"/>
              <a:ext cx="1936244" cy="622918"/>
            </a:xfrm>
            <a:custGeom>
              <a:avLst/>
              <a:gdLst>
                <a:gd name="connsiteX0" fmla="*/ 1936748 w 1936748"/>
                <a:gd name="connsiteY0" fmla="*/ 0 h 623080"/>
                <a:gd name="connsiteX1" fmla="*/ 1936748 w 1936748"/>
                <a:gd name="connsiteY1" fmla="*/ 623080 h 623080"/>
                <a:gd name="connsiteX2" fmla="*/ 0 w 1936748"/>
                <a:gd name="connsiteY2" fmla="*/ 623080 h 623080"/>
                <a:gd name="connsiteX3" fmla="*/ 0 w 1936748"/>
                <a:gd name="connsiteY3" fmla="*/ 613884 h 623080"/>
                <a:gd name="connsiteX4" fmla="*/ 352298 w 1936748"/>
                <a:gd name="connsiteY4" fmla="*/ 519526 h 623080"/>
                <a:gd name="connsiteX5" fmla="*/ 750617 w 1936748"/>
                <a:gd name="connsiteY5" fmla="*/ 403342 h 623080"/>
                <a:gd name="connsiteX6" fmla="*/ 791646 w 1936748"/>
                <a:gd name="connsiteY6" fmla="*/ 390480 h 623080"/>
                <a:gd name="connsiteX7" fmla="*/ 823745 w 1936748"/>
                <a:gd name="connsiteY7" fmla="*/ 438090 h 623080"/>
                <a:gd name="connsiteX8" fmla="*/ 968375 w 1936748"/>
                <a:gd name="connsiteY8" fmla="*/ 497997 h 623080"/>
                <a:gd name="connsiteX9" fmla="*/ 1172912 w 1936748"/>
                <a:gd name="connsiteY9" fmla="*/ 293460 h 623080"/>
                <a:gd name="connsiteX10" fmla="*/ 1170635 w 1936748"/>
                <a:gd name="connsiteY10" fmla="*/ 270869 h 623080"/>
                <a:gd name="connsiteX11" fmla="*/ 1509041 w 1936748"/>
                <a:gd name="connsiteY11" fmla="*/ 156899 h 623080"/>
                <a:gd name="connsiteX12" fmla="*/ 1868376 w 1936748"/>
                <a:gd name="connsiteY12" fmla="*/ 26902 h 623080"/>
                <a:gd name="connsiteX13" fmla="*/ 1936748 w 1936748"/>
                <a:gd name="connsiteY13" fmla="*/ 0 h 623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936748" h="623080">
                  <a:moveTo>
                    <a:pt x="1936748" y="0"/>
                  </a:moveTo>
                  <a:lnTo>
                    <a:pt x="1936748" y="623080"/>
                  </a:lnTo>
                  <a:lnTo>
                    <a:pt x="0" y="623080"/>
                  </a:lnTo>
                  <a:lnTo>
                    <a:pt x="0" y="613884"/>
                  </a:lnTo>
                  <a:lnTo>
                    <a:pt x="352298" y="519526"/>
                  </a:lnTo>
                  <a:cubicBezTo>
                    <a:pt x="487129" y="481602"/>
                    <a:pt x="619924" y="442867"/>
                    <a:pt x="750617" y="403342"/>
                  </a:cubicBezTo>
                  <a:lnTo>
                    <a:pt x="791646" y="390480"/>
                  </a:lnTo>
                  <a:lnTo>
                    <a:pt x="823745" y="438090"/>
                  </a:lnTo>
                  <a:cubicBezTo>
                    <a:pt x="860759" y="475104"/>
                    <a:pt x="911894" y="497997"/>
                    <a:pt x="968375" y="497997"/>
                  </a:cubicBezTo>
                  <a:cubicBezTo>
                    <a:pt x="1081338" y="497997"/>
                    <a:pt x="1172912" y="406423"/>
                    <a:pt x="1172912" y="293460"/>
                  </a:cubicBezTo>
                  <a:lnTo>
                    <a:pt x="1170635" y="270869"/>
                  </a:lnTo>
                  <a:lnTo>
                    <a:pt x="1509041" y="156899"/>
                  </a:lnTo>
                  <a:cubicBezTo>
                    <a:pt x="1631071" y="114305"/>
                    <a:pt x="1750871" y="70965"/>
                    <a:pt x="1868376" y="26902"/>
                  </a:cubicBezTo>
                  <a:lnTo>
                    <a:pt x="193674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4" name="PA-椭圆 34"/>
            <p:cNvSpPr/>
            <p:nvPr>
              <p:custDataLst>
                <p:tags r:id="rId22"/>
              </p:custDataLst>
            </p:nvPr>
          </p:nvSpPr>
          <p:spPr>
            <a:xfrm>
              <a:off x="10256911" y="3041531"/>
              <a:ext cx="287925" cy="287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5" name="PA-椭圆 35"/>
            <p:cNvSpPr/>
            <p:nvPr>
              <p:custDataLst>
                <p:tags r:id="rId23"/>
              </p:custDataLst>
            </p:nvPr>
          </p:nvSpPr>
          <p:spPr>
            <a:xfrm>
              <a:off x="9023217" y="4022694"/>
              <a:ext cx="287925" cy="2879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6" name="PA-椭圆 36"/>
            <p:cNvSpPr/>
            <p:nvPr>
              <p:custDataLst>
                <p:tags r:id="rId24"/>
              </p:custDataLst>
            </p:nvPr>
          </p:nvSpPr>
          <p:spPr>
            <a:xfrm>
              <a:off x="7789520" y="4662502"/>
              <a:ext cx="287925" cy="28792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27" name="PA-椭圆 37"/>
            <p:cNvSpPr/>
            <p:nvPr>
              <p:custDataLst>
                <p:tags r:id="rId25"/>
              </p:custDataLst>
            </p:nvPr>
          </p:nvSpPr>
          <p:spPr>
            <a:xfrm>
              <a:off x="6178098" y="5229372"/>
              <a:ext cx="287925" cy="28792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  <p:grpSp>
        <p:nvGrpSpPr>
          <p:cNvPr id="29" name="PA-组合 10"/>
          <p:cNvGrpSpPr/>
          <p:nvPr>
            <p:custDataLst>
              <p:tags r:id="rId26"/>
            </p:custDataLst>
          </p:nvPr>
        </p:nvGrpSpPr>
        <p:grpSpPr>
          <a:xfrm>
            <a:off x="986588" y="1704440"/>
            <a:ext cx="3374056" cy="4006425"/>
            <a:chOff x="914399" y="1632251"/>
            <a:chExt cx="3374056" cy="4006425"/>
          </a:xfrm>
        </p:grpSpPr>
        <p:sp>
          <p:nvSpPr>
            <p:cNvPr id="30" name="PA-矩形 38"/>
            <p:cNvSpPr/>
            <p:nvPr>
              <p:custDataLst>
                <p:tags r:id="rId27"/>
              </p:custDataLst>
            </p:nvPr>
          </p:nvSpPr>
          <p:spPr>
            <a:xfrm>
              <a:off x="3907655" y="1632251"/>
              <a:ext cx="308610" cy="397510"/>
            </a:xfrm>
            <a:prstGeom prst="rect">
              <a:avLst/>
            </a:prstGeom>
          </p:spPr>
          <p:txBody>
            <a:bodyPr wrap="none" lIns="91407" tIns="45704" rIns="91407" bIns="45704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altLang="zh-CN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1" name="PA-矩形 39"/>
            <p:cNvSpPr/>
            <p:nvPr>
              <p:custDataLst>
                <p:tags r:id="rId28"/>
              </p:custDataLst>
            </p:nvPr>
          </p:nvSpPr>
          <p:spPr>
            <a:xfrm>
              <a:off x="914400" y="2012129"/>
              <a:ext cx="3374055" cy="3219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安全管理，责任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到人。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3" name="PA-矩形 41"/>
            <p:cNvSpPr/>
            <p:nvPr>
              <p:custDataLst>
                <p:tags r:id="rId29"/>
              </p:custDataLst>
            </p:nvPr>
          </p:nvSpPr>
          <p:spPr>
            <a:xfrm>
              <a:off x="914399" y="3113663"/>
              <a:ext cx="3374055" cy="3219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安全管理制度要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落实。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5" name="PA-矩形 43"/>
            <p:cNvSpPr/>
            <p:nvPr>
              <p:custDataLst>
                <p:tags r:id="rId30"/>
              </p:custDataLst>
            </p:nvPr>
          </p:nvSpPr>
          <p:spPr>
            <a:xfrm>
              <a:off x="914399" y="4215197"/>
              <a:ext cx="3374055" cy="3219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安全教育案例</a:t>
              </a: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分析。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  <p:sp>
          <p:nvSpPr>
            <p:cNvPr id="37" name="PA-矩形 45"/>
            <p:cNvSpPr/>
            <p:nvPr>
              <p:custDataLst>
                <p:tags r:id="rId31"/>
              </p:custDataLst>
            </p:nvPr>
          </p:nvSpPr>
          <p:spPr>
            <a:xfrm>
              <a:off x="914399" y="5316731"/>
              <a:ext cx="3374055" cy="3219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ts val="18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Calibri" panose="020F0502020204030204" pitchFamily="34" charset="0"/>
                  <a:ea typeface="思源黑体 CN Regular" panose="020B0500000000000000" pitchFamily="34" charset="-122"/>
                  <a:cs typeface="+mn-ea"/>
                  <a:sym typeface="Calibri" panose="020F0502020204030204" pitchFamily="34" charset="0"/>
                </a:rPr>
                <a:t>突发应急事件处理及预案。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思源黑体 CN Regular" panose="020B0500000000000000" pitchFamily="34" charset="-122"/>
                <a:cs typeface="+mn-ea"/>
                <a:sym typeface="Calibri" panose="020F050202020403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PA" val="v5.2.9"/>
</p:tagLst>
</file>

<file path=ppt/tags/tag10.xml><?xml version="1.0" encoding="utf-8"?>
<p:tagLst xmlns:p="http://schemas.openxmlformats.org/presentationml/2006/main">
  <p:tag name="PA" val="v5.2.9"/>
</p:tagLst>
</file>

<file path=ppt/tags/tag11.xml><?xml version="1.0" encoding="utf-8"?>
<p:tagLst xmlns:p="http://schemas.openxmlformats.org/presentationml/2006/main">
  <p:tag name="PA" val="v5.2.9"/>
</p:tagLst>
</file>

<file path=ppt/tags/tag12.xml><?xml version="1.0" encoding="utf-8"?>
<p:tagLst xmlns:p="http://schemas.openxmlformats.org/presentationml/2006/main">
  <p:tag name="PA" val="v5.2.9"/>
</p:tagLst>
</file>

<file path=ppt/tags/tag13.xml><?xml version="1.0" encoding="utf-8"?>
<p:tagLst xmlns:p="http://schemas.openxmlformats.org/presentationml/2006/main">
  <p:tag name="PA" val="v5.2.9"/>
</p:tagLst>
</file>

<file path=ppt/tags/tag14.xml><?xml version="1.0" encoding="utf-8"?>
<p:tagLst xmlns:p="http://schemas.openxmlformats.org/presentationml/2006/main">
  <p:tag name="PA" val="v5.2.9"/>
</p:tagLst>
</file>

<file path=ppt/tags/tag15.xml><?xml version="1.0" encoding="utf-8"?>
<p:tagLst xmlns:p="http://schemas.openxmlformats.org/presentationml/2006/main">
  <p:tag name="PA" val="v5.2.9"/>
</p:tagLst>
</file>

<file path=ppt/tags/tag16.xml><?xml version="1.0" encoding="utf-8"?>
<p:tagLst xmlns:p="http://schemas.openxmlformats.org/presentationml/2006/main">
  <p:tag name="PA" val="v5.2.9"/>
</p:tagLst>
</file>

<file path=ppt/tags/tag17.xml><?xml version="1.0" encoding="utf-8"?>
<p:tagLst xmlns:p="http://schemas.openxmlformats.org/presentationml/2006/main">
  <p:tag name="PA" val="v5.2.8"/>
</p:tagLst>
</file>

<file path=ppt/tags/tag18.xml><?xml version="1.0" encoding="utf-8"?>
<p:tagLst xmlns:p="http://schemas.openxmlformats.org/presentationml/2006/main">
  <p:tag name="PA" val="v5.2.8"/>
</p:tagLst>
</file>

<file path=ppt/tags/tag19.xml><?xml version="1.0" encoding="utf-8"?>
<p:tagLst xmlns:p="http://schemas.openxmlformats.org/presentationml/2006/main">
  <p:tag name="PA" val="v5.2.8"/>
</p:tagLst>
</file>

<file path=ppt/tags/tag2.xml><?xml version="1.0" encoding="utf-8"?>
<p:tagLst xmlns:p="http://schemas.openxmlformats.org/presentationml/2006/main">
  <p:tag name="PA" val="v5.2.9"/>
</p:tagLst>
</file>

<file path=ppt/tags/tag20.xml><?xml version="1.0" encoding="utf-8"?>
<p:tagLst xmlns:p="http://schemas.openxmlformats.org/presentationml/2006/main">
  <p:tag name="PA" val="v5.2.8"/>
</p:tagLst>
</file>

<file path=ppt/tags/tag21.xml><?xml version="1.0" encoding="utf-8"?>
<p:tagLst xmlns:p="http://schemas.openxmlformats.org/presentationml/2006/main">
  <p:tag name="PA" val="v5.2.8"/>
</p:tagLst>
</file>

<file path=ppt/tags/tag22.xml><?xml version="1.0" encoding="utf-8"?>
<p:tagLst xmlns:p="http://schemas.openxmlformats.org/presentationml/2006/main">
  <p:tag name="PA" val="v5.2.8"/>
</p:tagLst>
</file>

<file path=ppt/tags/tag23.xml><?xml version="1.0" encoding="utf-8"?>
<p:tagLst xmlns:p="http://schemas.openxmlformats.org/presentationml/2006/main">
  <p:tag name="PA" val="v5.2.8"/>
</p:tagLst>
</file>

<file path=ppt/tags/tag24.xml><?xml version="1.0" encoding="utf-8"?>
<p:tagLst xmlns:p="http://schemas.openxmlformats.org/presentationml/2006/main">
  <p:tag name="PA" val="v5.2.8"/>
</p:tagLst>
</file>

<file path=ppt/tags/tag25.xml><?xml version="1.0" encoding="utf-8"?>
<p:tagLst xmlns:p="http://schemas.openxmlformats.org/presentationml/2006/main">
  <p:tag name="PA" val="v5.2.8"/>
</p:tagLst>
</file>

<file path=ppt/tags/tag26.xml><?xml version="1.0" encoding="utf-8"?>
<p:tagLst xmlns:p="http://schemas.openxmlformats.org/presentationml/2006/main">
  <p:tag name="PA" val="v5.2.8"/>
</p:tagLst>
</file>

<file path=ppt/tags/tag27.xml><?xml version="1.0" encoding="utf-8"?>
<p:tagLst xmlns:p="http://schemas.openxmlformats.org/presentationml/2006/main">
  <p:tag name="PA" val="v5.2.8"/>
</p:tagLst>
</file>

<file path=ppt/tags/tag28.xml><?xml version="1.0" encoding="utf-8"?>
<p:tagLst xmlns:p="http://schemas.openxmlformats.org/presentationml/2006/main">
  <p:tag name="PA" val="v5.2.8"/>
</p:tagLst>
</file>

<file path=ppt/tags/tag29.xml><?xml version="1.0" encoding="utf-8"?>
<p:tagLst xmlns:p="http://schemas.openxmlformats.org/presentationml/2006/main">
  <p:tag name="PA" val="v5.2.8"/>
</p:tagLst>
</file>

<file path=ppt/tags/tag3.xml><?xml version="1.0" encoding="utf-8"?>
<p:tagLst xmlns:p="http://schemas.openxmlformats.org/presentationml/2006/main">
  <p:tag name="PA" val="v5.2.9"/>
</p:tagLst>
</file>

<file path=ppt/tags/tag30.xml><?xml version="1.0" encoding="utf-8"?>
<p:tagLst xmlns:p="http://schemas.openxmlformats.org/presentationml/2006/main">
  <p:tag name="PA" val="v5.2.8"/>
</p:tagLst>
</file>

<file path=ppt/tags/tag31.xml><?xml version="1.0" encoding="utf-8"?>
<p:tagLst xmlns:p="http://schemas.openxmlformats.org/presentationml/2006/main">
  <p:tag name="PA" val="v5.2.8"/>
</p:tagLst>
</file>

<file path=ppt/tags/tag32.xml><?xml version="1.0" encoding="utf-8"?>
<p:tagLst xmlns:p="http://schemas.openxmlformats.org/presentationml/2006/main">
  <p:tag name="PA" val="v5.2.8"/>
</p:tagLst>
</file>

<file path=ppt/tags/tag33.xml><?xml version="1.0" encoding="utf-8"?>
<p:tagLst xmlns:p="http://schemas.openxmlformats.org/presentationml/2006/main">
  <p:tag name="PA" val="v5.2.8"/>
</p:tagLst>
</file>

<file path=ppt/tags/tag34.xml><?xml version="1.0" encoding="utf-8"?>
<p:tagLst xmlns:p="http://schemas.openxmlformats.org/presentationml/2006/main">
  <p:tag name="PA" val="v5.2.8"/>
</p:tagLst>
</file>

<file path=ppt/tags/tag35.xml><?xml version="1.0" encoding="utf-8"?>
<p:tagLst xmlns:p="http://schemas.openxmlformats.org/presentationml/2006/main">
  <p:tag name="PA" val="v5.2.8"/>
</p:tagLst>
</file>

<file path=ppt/tags/tag36.xml><?xml version="1.0" encoding="utf-8"?>
<p:tagLst xmlns:p="http://schemas.openxmlformats.org/presentationml/2006/main">
  <p:tag name="PA" val="v5.2.8"/>
</p:tagLst>
</file>

<file path=ppt/tags/tag37.xml><?xml version="1.0" encoding="utf-8"?>
<p:tagLst xmlns:p="http://schemas.openxmlformats.org/presentationml/2006/main">
  <p:tag name="PA" val="v5.2.8"/>
</p:tagLst>
</file>

<file path=ppt/tags/tag38.xml><?xml version="1.0" encoding="utf-8"?>
<p:tagLst xmlns:p="http://schemas.openxmlformats.org/presentationml/2006/main">
  <p:tag name="PA" val="v5.2.8"/>
</p:tagLst>
</file>

<file path=ppt/tags/tag39.xml><?xml version="1.0" encoding="utf-8"?>
<p:tagLst xmlns:p="http://schemas.openxmlformats.org/presentationml/2006/main">
  <p:tag name="PA" val="v5.2.8"/>
</p:tagLst>
</file>

<file path=ppt/tags/tag4.xml><?xml version="1.0" encoding="utf-8"?>
<p:tagLst xmlns:p="http://schemas.openxmlformats.org/presentationml/2006/main">
  <p:tag name="PA" val="v5.2.9"/>
</p:tagLst>
</file>

<file path=ppt/tags/tag40.xml><?xml version="1.0" encoding="utf-8"?>
<p:tagLst xmlns:p="http://schemas.openxmlformats.org/presentationml/2006/main">
  <p:tag name="PA" val="v5.2.9"/>
</p:tagLst>
</file>

<file path=ppt/tags/tag41.xml><?xml version="1.0" encoding="utf-8"?>
<p:tagLst xmlns:p="http://schemas.openxmlformats.org/presentationml/2006/main">
  <p:tag name="PA" val="v5.2.9"/>
</p:tagLst>
</file>

<file path=ppt/tags/tag42.xml><?xml version="1.0" encoding="utf-8"?>
<p:tagLst xmlns:p="http://schemas.openxmlformats.org/presentationml/2006/main">
  <p:tag name="PA" val="v5.2.9"/>
</p:tagLst>
</file>

<file path=ppt/tags/tag43.xml><?xml version="1.0" encoding="utf-8"?>
<p:tagLst xmlns:p="http://schemas.openxmlformats.org/presentationml/2006/main">
  <p:tag name="PA" val="v5.2.9"/>
</p:tagLst>
</file>

<file path=ppt/tags/tag44.xml><?xml version="1.0" encoding="utf-8"?>
<p:tagLst xmlns:p="http://schemas.openxmlformats.org/presentationml/2006/main">
  <p:tag name="PA" val="v5.2.9"/>
</p:tagLst>
</file>

<file path=ppt/tags/tag45.xml><?xml version="1.0" encoding="utf-8"?>
<p:tagLst xmlns:p="http://schemas.openxmlformats.org/presentationml/2006/main">
  <p:tag name="PA" val="v5.2.9"/>
</p:tagLst>
</file>

<file path=ppt/tags/tag46.xml><?xml version="1.0" encoding="utf-8"?>
<p:tagLst xmlns:p="http://schemas.openxmlformats.org/presentationml/2006/main">
  <p:tag name="PA" val="v5.2.9"/>
</p:tagLst>
</file>

<file path=ppt/tags/tag47.xml><?xml version="1.0" encoding="utf-8"?>
<p:tagLst xmlns:p="http://schemas.openxmlformats.org/presentationml/2006/main">
  <p:tag name="PA" val="v5.2.9"/>
</p:tagLst>
</file>

<file path=ppt/tags/tag48.xml><?xml version="1.0" encoding="utf-8"?>
<p:tagLst xmlns:p="http://schemas.openxmlformats.org/presentationml/2006/main">
  <p:tag name="PA" val="v5.2.9"/>
</p:tagLst>
</file>

<file path=ppt/tags/tag49.xml><?xml version="1.0" encoding="utf-8"?>
<p:tagLst xmlns:p="http://schemas.openxmlformats.org/presentationml/2006/main">
  <p:tag name="PA" val="v5.2.9"/>
</p:tagLst>
</file>

<file path=ppt/tags/tag5.xml><?xml version="1.0" encoding="utf-8"?>
<p:tagLst xmlns:p="http://schemas.openxmlformats.org/presentationml/2006/main">
  <p:tag name="PA" val="v5.2.9"/>
</p:tagLst>
</file>

<file path=ppt/tags/tag50.xml><?xml version="1.0" encoding="utf-8"?>
<p:tagLst xmlns:p="http://schemas.openxmlformats.org/presentationml/2006/main">
  <p:tag name="PA" val="v5.2.9"/>
</p:tagLst>
</file>

<file path=ppt/tags/tag51.xml><?xml version="1.0" encoding="utf-8"?>
<p:tagLst xmlns:p="http://schemas.openxmlformats.org/presentationml/2006/main">
  <p:tag name="PA" val="v5.2.9"/>
</p:tagLst>
</file>

<file path=ppt/tags/tag52.xml><?xml version="1.0" encoding="utf-8"?>
<p:tagLst xmlns:p="http://schemas.openxmlformats.org/presentationml/2006/main">
  <p:tag name="PA" val="v5.2.9"/>
</p:tagLst>
</file>

<file path=ppt/tags/tag53.xml><?xml version="1.0" encoding="utf-8"?>
<p:tagLst xmlns:p="http://schemas.openxmlformats.org/presentationml/2006/main">
  <p:tag name="MH" val="20151107092852"/>
  <p:tag name="MH_LIBRARY" val="GRAPHIC"/>
  <p:tag name="MH_TYPE" val="Other"/>
  <p:tag name="MH_ORDER" val="4"/>
</p:tagLst>
</file>

<file path=ppt/tags/tag54.xml><?xml version="1.0" encoding="utf-8"?>
<p:tagLst xmlns:p="http://schemas.openxmlformats.org/presentationml/2006/main">
  <p:tag name="MH" val="20151107092852"/>
  <p:tag name="MH_LIBRARY" val="GRAPHIC"/>
  <p:tag name="MH_TYPE" val="Text"/>
  <p:tag name="MH_ORDER" val="2"/>
</p:tagLst>
</file>

<file path=ppt/tags/tag55.xml><?xml version="1.0" encoding="utf-8"?>
<p:tagLst xmlns:p="http://schemas.openxmlformats.org/presentationml/2006/main">
  <p:tag name="MH" val="20151107092852"/>
  <p:tag name="MH_LIBRARY" val="GRAPHIC"/>
  <p:tag name="MH_TYPE" val="Other"/>
  <p:tag name="MH_ORDER" val="1"/>
</p:tagLst>
</file>

<file path=ppt/tags/tag56.xml><?xml version="1.0" encoding="utf-8"?>
<p:tagLst xmlns:p="http://schemas.openxmlformats.org/presentationml/2006/main">
  <p:tag name="MH" val="20151107092852"/>
  <p:tag name="MH_LIBRARY" val="GRAPHIC"/>
  <p:tag name="MH_TYPE" val="Other"/>
  <p:tag name="MH_ORDER" val="3"/>
</p:tagLst>
</file>

<file path=ppt/tags/tag57.xml><?xml version="1.0" encoding="utf-8"?>
<p:tagLst xmlns:p="http://schemas.openxmlformats.org/presentationml/2006/main">
  <p:tag name="MH" val="20151107092852"/>
  <p:tag name="MH_LIBRARY" val="GRAPHIC"/>
  <p:tag name="MH_TYPE" val="Other"/>
  <p:tag name="MH_ORDER" val="1"/>
</p:tagLst>
</file>

<file path=ppt/tags/tag58.xml><?xml version="1.0" encoding="utf-8"?>
<p:tagLst xmlns:p="http://schemas.openxmlformats.org/presentationml/2006/main">
  <p:tag name="MH" val="20151107092852"/>
  <p:tag name="MH_LIBRARY" val="GRAPHIC"/>
  <p:tag name="MH_TYPE" val="Other"/>
  <p:tag name="MH_ORDER" val="1"/>
</p:tagLst>
</file>

<file path=ppt/tags/tag59.xml><?xml version="1.0" encoding="utf-8"?>
<p:tagLst xmlns:p="http://schemas.openxmlformats.org/presentationml/2006/main">
  <p:tag name="MH" val="20151107092852"/>
  <p:tag name="MH_LIBRARY" val="GRAPHIC"/>
  <p:tag name="MH_TYPE" val="Other"/>
  <p:tag name="MH_ORDER" val="5"/>
</p:tagLst>
</file>

<file path=ppt/tags/tag6.xml><?xml version="1.0" encoding="utf-8"?>
<p:tagLst xmlns:p="http://schemas.openxmlformats.org/presentationml/2006/main">
  <p:tag name="PA" val="v5.2.9"/>
</p:tagLst>
</file>

<file path=ppt/tags/tag60.xml><?xml version="1.0" encoding="utf-8"?>
<p:tagLst xmlns:p="http://schemas.openxmlformats.org/presentationml/2006/main">
  <p:tag name="MH" val="20151107092852"/>
  <p:tag name="MH_LIBRARY" val="GRAPHIC"/>
  <p:tag name="MH_TYPE" val="Other"/>
  <p:tag name="MH_ORDER" val="4"/>
</p:tagLst>
</file>

<file path=ppt/tags/tag61.xml><?xml version="1.0" encoding="utf-8"?>
<p:tagLst xmlns:p="http://schemas.openxmlformats.org/presentationml/2006/main">
  <p:tag name="MH" val="20151107092852"/>
  <p:tag name="MH_LIBRARY" val="GRAPHIC"/>
  <p:tag name="MH_TYPE" val="Other"/>
  <p:tag name="MH_ORDER" val="4"/>
</p:tagLst>
</file>

<file path=ppt/tags/tag62.xml><?xml version="1.0" encoding="utf-8"?>
<p:tagLst xmlns:p="http://schemas.openxmlformats.org/presentationml/2006/main">
  <p:tag name="MH" val="20151107092852"/>
  <p:tag name="MH_LIBRARY" val="GRAPHIC"/>
  <p:tag name="MH_TYPE" val="Other"/>
  <p:tag name="MH_ORDER" val="4"/>
</p:tagLst>
</file>

<file path=ppt/tags/tag63.xml><?xml version="1.0" encoding="utf-8"?>
<p:tagLst xmlns:p="http://schemas.openxmlformats.org/presentationml/2006/main">
  <p:tag name="MH" val="20151107092852"/>
  <p:tag name="MH_LIBRARY" val="GRAPHIC"/>
  <p:tag name="MH_TYPE" val="Text"/>
  <p:tag name="MH_ORDER" val="2"/>
</p:tagLst>
</file>

<file path=ppt/tags/tag64.xml><?xml version="1.0" encoding="utf-8"?>
<p:tagLst xmlns:p="http://schemas.openxmlformats.org/presentationml/2006/main">
  <p:tag name="MH" val="20151107092852"/>
  <p:tag name="MH_LIBRARY" val="GRAPHIC"/>
  <p:tag name="MH_TYPE" val="Text"/>
  <p:tag name="MH_ORDER" val="2"/>
</p:tagLst>
</file>

<file path=ppt/tags/tag65.xml><?xml version="1.0" encoding="utf-8"?>
<p:tagLst xmlns:p="http://schemas.openxmlformats.org/presentationml/2006/main">
  <p:tag name="MH" val="20151107092852"/>
  <p:tag name="MH_LIBRARY" val="GRAPHIC"/>
  <p:tag name="MH_TYPE" val="Text"/>
  <p:tag name="MH_ORDER" val="2"/>
</p:tagLst>
</file>

<file path=ppt/tags/tag66.xml><?xml version="1.0" encoding="utf-8"?>
<p:tagLst xmlns:p="http://schemas.openxmlformats.org/presentationml/2006/main">
  <p:tag name="PA" val="v5.2.9"/>
</p:tagLst>
</file>

<file path=ppt/tags/tag67.xml><?xml version="1.0" encoding="utf-8"?>
<p:tagLst xmlns:p="http://schemas.openxmlformats.org/presentationml/2006/main">
  <p:tag name="PA" val="v5.2.9"/>
</p:tagLst>
</file>

<file path=ppt/tags/tag68.xml><?xml version="1.0" encoding="utf-8"?>
<p:tagLst xmlns:p="http://schemas.openxmlformats.org/presentationml/2006/main">
  <p:tag name="PA" val="v5.2.9"/>
</p:tagLst>
</file>

<file path=ppt/tags/tag69.xml><?xml version="1.0" encoding="utf-8"?>
<p:tagLst xmlns:p="http://schemas.openxmlformats.org/presentationml/2006/main">
  <p:tag name="PA" val="v5.2.9"/>
</p:tagLst>
</file>

<file path=ppt/tags/tag7.xml><?xml version="1.0" encoding="utf-8"?>
<p:tagLst xmlns:p="http://schemas.openxmlformats.org/presentationml/2006/main">
  <p:tag name="PA" val="v5.2.9"/>
</p:tagLst>
</file>

<file path=ppt/tags/tag70.xml><?xml version="1.0" encoding="utf-8"?>
<p:tagLst xmlns:p="http://schemas.openxmlformats.org/presentationml/2006/main">
  <p:tag name="PA" val="v5.2.9"/>
</p:tagLst>
</file>

<file path=ppt/tags/tag71.xml><?xml version="1.0" encoding="utf-8"?>
<p:tagLst xmlns:p="http://schemas.openxmlformats.org/presentationml/2006/main">
  <p:tag name="PA" val="v5.2.9"/>
</p:tagLst>
</file>

<file path=ppt/tags/tag72.xml><?xml version="1.0" encoding="utf-8"?>
<p:tagLst xmlns:p="http://schemas.openxmlformats.org/presentationml/2006/main">
  <p:tag name="PA" val="v5.2.9"/>
</p:tagLst>
</file>

<file path=ppt/tags/tag73.xml><?xml version="1.0" encoding="utf-8"?>
<p:tagLst xmlns:p="http://schemas.openxmlformats.org/presentationml/2006/main">
  <p:tag name="PA" val="v5.2.9"/>
</p:tagLst>
</file>

<file path=ppt/tags/tag74.xml><?xml version="1.0" encoding="utf-8"?>
<p:tagLst xmlns:p="http://schemas.openxmlformats.org/presentationml/2006/main">
  <p:tag name="PA" val="v5.2.9"/>
</p:tagLst>
</file>

<file path=ppt/tags/tag75.xml><?xml version="1.0" encoding="utf-8"?>
<p:tagLst xmlns:p="http://schemas.openxmlformats.org/presentationml/2006/main">
  <p:tag name="PA" val="v5.2.9"/>
</p:tagLst>
</file>

<file path=ppt/tags/tag76.xml><?xml version="1.0" encoding="utf-8"?>
<p:tagLst xmlns:p="http://schemas.openxmlformats.org/presentationml/2006/main">
  <p:tag name="PA" val="v5.2.9"/>
</p:tagLst>
</file>

<file path=ppt/tags/tag77.xml><?xml version="1.0" encoding="utf-8"?>
<p:tagLst xmlns:p="http://schemas.openxmlformats.org/presentationml/2006/main">
  <p:tag name="PA" val="v5.2.9"/>
</p:tagLst>
</file>

<file path=ppt/tags/tag78.xml><?xml version="1.0" encoding="utf-8"?>
<p:tagLst xmlns:p="http://schemas.openxmlformats.org/presentationml/2006/main">
  <p:tag name="PA" val="v5.2.9"/>
</p:tagLst>
</file>

<file path=ppt/tags/tag79.xml><?xml version="1.0" encoding="utf-8"?>
<p:tagLst xmlns:p="http://schemas.openxmlformats.org/presentationml/2006/main">
  <p:tag name="PA" val="v5.2.9"/>
</p:tagLst>
</file>

<file path=ppt/tags/tag8.xml><?xml version="1.0" encoding="utf-8"?>
<p:tagLst xmlns:p="http://schemas.openxmlformats.org/presentationml/2006/main">
  <p:tag name="PA" val="v5.2.9"/>
</p:tagLst>
</file>

<file path=ppt/tags/tag80.xml><?xml version="1.0" encoding="utf-8"?>
<p:tagLst xmlns:p="http://schemas.openxmlformats.org/presentationml/2006/main">
  <p:tag name="PA" val="v5.2.9"/>
</p:tagLst>
</file>

<file path=ppt/tags/tag81.xml><?xml version="1.0" encoding="utf-8"?>
<p:tagLst xmlns:p="http://schemas.openxmlformats.org/presentationml/2006/main">
  <p:tag name="PA" val="v5.2.9"/>
</p:tagLst>
</file>

<file path=ppt/tags/tag82.xml><?xml version="1.0" encoding="utf-8"?>
<p:tagLst xmlns:p="http://schemas.openxmlformats.org/presentationml/2006/main">
  <p:tag name="PA" val="v5.2.9"/>
</p:tagLst>
</file>

<file path=ppt/tags/tag83.xml><?xml version="1.0" encoding="utf-8"?>
<p:tagLst xmlns:p="http://schemas.openxmlformats.org/presentationml/2006/main">
  <p:tag name="PA" val="v5.2.9"/>
</p:tagLst>
</file>

<file path=ppt/tags/tag84.xml><?xml version="1.0" encoding="utf-8"?>
<p:tagLst xmlns:p="http://schemas.openxmlformats.org/presentationml/2006/main">
  <p:tag name="PA" val="v5.2.9"/>
</p:tagLst>
</file>

<file path=ppt/tags/tag85.xml><?xml version="1.0" encoding="utf-8"?>
<p:tagLst xmlns:p="http://schemas.openxmlformats.org/presentationml/2006/main">
  <p:tag name="PA" val="v5.2.9"/>
</p:tagLst>
</file>

<file path=ppt/tags/tag86.xml><?xml version="1.0" encoding="utf-8"?>
<p:tagLst xmlns:p="http://schemas.openxmlformats.org/presentationml/2006/main">
  <p:tag name="PA" val="v5.2.9"/>
</p:tagLst>
</file>

<file path=ppt/tags/tag87.xml><?xml version="1.0" encoding="utf-8"?>
<p:tagLst xmlns:p="http://schemas.openxmlformats.org/presentationml/2006/main">
  <p:tag name="PA" val="v5.2.9"/>
</p:tagLst>
</file>

<file path=ppt/tags/tag88.xml><?xml version="1.0" encoding="utf-8"?>
<p:tagLst xmlns:p="http://schemas.openxmlformats.org/presentationml/2006/main">
  <p:tag name="PA" val="v5.2.9"/>
</p:tagLst>
</file>

<file path=ppt/tags/tag89.xml><?xml version="1.0" encoding="utf-8"?>
<p:tagLst xmlns:p="http://schemas.openxmlformats.org/presentationml/2006/main">
  <p:tag name="PA" val="v5.2.9"/>
</p:tagLst>
</file>

<file path=ppt/tags/tag9.xml><?xml version="1.0" encoding="utf-8"?>
<p:tagLst xmlns:p="http://schemas.openxmlformats.org/presentationml/2006/main">
  <p:tag name="PA" val="v5.2.9"/>
</p:tagLst>
</file>

<file path=ppt/tags/tag90.xml><?xml version="1.0" encoding="utf-8"?>
<p:tagLst xmlns:p="http://schemas.openxmlformats.org/presentationml/2006/main">
  <p:tag name="PA" val="v5.2.9"/>
</p:tagLst>
</file>

<file path=ppt/tags/tag91.xml><?xml version="1.0" encoding="utf-8"?>
<p:tagLst xmlns:p="http://schemas.openxmlformats.org/presentationml/2006/main">
  <p:tag name="PA" val="v5.2.9"/>
</p:tagLst>
</file>

<file path=ppt/tags/tag92.xml><?xml version="1.0" encoding="utf-8"?>
<p:tagLst xmlns:p="http://schemas.openxmlformats.org/presentationml/2006/main">
  <p:tag name="PA" val="v5.2.9"/>
</p:tagLst>
</file>

<file path=ppt/tags/tag93.xml><?xml version="1.0" encoding="utf-8"?>
<p:tagLst xmlns:p="http://schemas.openxmlformats.org/presentationml/2006/main">
  <p:tag name="PA" val="v5.2.9"/>
</p:tagLst>
</file>

<file path=ppt/tags/tag94.xml><?xml version="1.0" encoding="utf-8"?>
<p:tagLst xmlns:p="http://schemas.openxmlformats.org/presentationml/2006/main">
  <p:tag name="PA" val="v5.2.9"/>
</p:tagLst>
</file>

<file path=ppt/tags/tag95.xml><?xml version="1.0" encoding="utf-8"?>
<p:tagLst xmlns:p="http://schemas.openxmlformats.org/presentationml/2006/main">
  <p:tag name="PA" val="v5.2.9"/>
</p:tagLst>
</file>

<file path=ppt/tags/tag96.xml><?xml version="1.0" encoding="utf-8"?>
<p:tagLst xmlns:p="http://schemas.openxmlformats.org/presentationml/2006/main">
  <p:tag name="PA" val="v5.2.9"/>
</p:tagLst>
</file>

<file path=ppt/theme/theme1.xml><?xml version="1.0" encoding="utf-8"?>
<a:theme xmlns:a="http://schemas.openxmlformats.org/drawingml/2006/main" name="办公资源网https://www.bangongziyuan.com/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22F3B"/>
      </a:accent1>
      <a:accent2>
        <a:srgbClr val="491D16"/>
      </a:accent2>
      <a:accent3>
        <a:srgbClr val="FBAA67"/>
      </a:accent3>
      <a:accent4>
        <a:srgbClr val="F9838C"/>
      </a:accent4>
      <a:accent5>
        <a:srgbClr val="CBE6BB"/>
      </a:accent5>
      <a:accent6>
        <a:srgbClr val="EAF7C9"/>
      </a:accent6>
      <a:hlink>
        <a:srgbClr val="2EB08E"/>
      </a:hlink>
      <a:folHlink>
        <a:srgbClr val="BFBFBF"/>
      </a:folHlink>
    </a:clrScheme>
    <a:fontScheme name="自定义 1">
      <a:majorFont>
        <a:latin typeface="Calibri"/>
        <a:ea typeface="阿里巴巴普惠体 B"/>
        <a:cs typeface=""/>
      </a:majorFont>
      <a:minorFont>
        <a:latin typeface="Calibri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0cchsggk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22F3B"/>
      </a:accent1>
      <a:accent2>
        <a:srgbClr val="491D16"/>
      </a:accent2>
      <a:accent3>
        <a:srgbClr val="FBAA67"/>
      </a:accent3>
      <a:accent4>
        <a:srgbClr val="F9838C"/>
      </a:accent4>
      <a:accent5>
        <a:srgbClr val="CBE6BB"/>
      </a:accent5>
      <a:accent6>
        <a:srgbClr val="EAF7C9"/>
      </a:accent6>
      <a:hlink>
        <a:srgbClr val="2EB08E"/>
      </a:hlink>
      <a:folHlink>
        <a:srgbClr val="BFBFBF"/>
      </a:folHlink>
    </a:clrScheme>
    <a:fontScheme name="rj4wwjy5">
      <a:majorFont>
        <a:latin typeface="Calibri"/>
        <a:ea typeface="思源黑体 CN Regular"/>
        <a:cs typeface=""/>
      </a:majorFont>
      <a:minorFont>
        <a:latin typeface="Calibri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10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1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5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6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7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8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ppt/theme/themeOverride9.xml><?xml version="1.0" encoding="utf-8"?>
<a:themeOverride xmlns:a="http://schemas.openxmlformats.org/drawingml/2006/main">
  <a:clrScheme name="0cchsggk">
    <a:dk1>
      <a:srgbClr val="000000"/>
    </a:dk1>
    <a:lt1>
      <a:srgbClr val="FFFFFF"/>
    </a:lt1>
    <a:dk2>
      <a:srgbClr val="778495"/>
    </a:dk2>
    <a:lt2>
      <a:srgbClr val="F0F0F0"/>
    </a:lt2>
    <a:accent1>
      <a:srgbClr val="122F3B"/>
    </a:accent1>
    <a:accent2>
      <a:srgbClr val="491D16"/>
    </a:accent2>
    <a:accent3>
      <a:srgbClr val="FBAA67"/>
    </a:accent3>
    <a:accent4>
      <a:srgbClr val="F9838C"/>
    </a:accent4>
    <a:accent5>
      <a:srgbClr val="CBE6BB"/>
    </a:accent5>
    <a:accent6>
      <a:srgbClr val="EAF7C9"/>
    </a:accent6>
    <a:hlink>
      <a:srgbClr val="2EB08E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WPS 演示</Application>
  <PresentationFormat>宽屏</PresentationFormat>
  <Paragraphs>131</Paragraphs>
  <Slides>11</Slides>
  <Notes>21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11</vt:i4>
      </vt:variant>
    </vt:vector>
  </HeadingPairs>
  <TitlesOfParts>
    <vt:vector size="24" baseType="lpstr">
      <vt:lpstr>Arial</vt:lpstr>
      <vt:lpstr>宋体</vt:lpstr>
      <vt:lpstr>Wingdings</vt:lpstr>
      <vt:lpstr>Calibri</vt:lpstr>
      <vt:lpstr>思源黑体 CN Regular</vt:lpstr>
      <vt:lpstr>黑体</vt:lpstr>
      <vt:lpstr>阿里巴巴普惠体 B</vt:lpstr>
      <vt:lpstr>Century Gothic</vt:lpstr>
      <vt:lpstr>阿里巴巴普惠体 M</vt:lpstr>
      <vt:lpstr>微软雅黑</vt:lpstr>
      <vt:lpstr>Arial Unicode MS</vt:lpstr>
      <vt:lpstr>办公资源网https://www.bangongziyuan.com/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chen</dc:creator>
  <cp:lastModifiedBy>A汝州中专～杨浩（15937570277）</cp:lastModifiedBy>
  <cp:revision>70</cp:revision>
  <dcterms:created xsi:type="dcterms:W3CDTF">2021-02-09T08:32:00Z</dcterms:created>
  <dcterms:modified xsi:type="dcterms:W3CDTF">2022-01-20T10:21:06Z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F8ED3D81C99345FA95E0F94EA3C5EB81</vt:lpwstr>
  </property>
  <property fmtid="{D5CDD505-2E9C-101B-9397-08002B2CF9AE}" pid="3" name="KSOProductBuildVer">
    <vt:lpwstr>2052-11.1.0.11294</vt:lpwstr>
  </property>
</Properties>
</file>