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38" r:id="rId4"/>
    <p:sldId id="437" r:id="rId5"/>
    <p:sldId id="439" r:id="rId6"/>
    <p:sldId id="441" r:id="rId7"/>
    <p:sldId id="44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385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电动汽车安全操作</a:t>
            </a:r>
            <a:endParaRPr sz="36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5005" y="1581150"/>
            <a:ext cx="3922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一、高电压汽车工作</a:t>
            </a:r>
            <a:r>
              <a:rPr lang="zh-CN" altLang="en-US" sz="2400">
                <a:sym typeface="+mn-ea"/>
              </a:rPr>
              <a:t>要求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二、个人</a:t>
            </a:r>
            <a:r>
              <a:rPr lang="zh-CN" altLang="en-US" sz="2400">
                <a:sym typeface="+mn-ea"/>
              </a:rPr>
              <a:t>安全防护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三、电动汽车断电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验电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095" y="487680"/>
            <a:ext cx="392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一、高电压汽车工作</a:t>
            </a:r>
            <a:r>
              <a:rPr lang="zh-CN" altLang="en-US" sz="2400">
                <a:sym typeface="+mn-ea"/>
              </a:rPr>
              <a:t>要求</a:t>
            </a:r>
            <a:endParaRPr lang="zh-CN" altLang="en-US" sz="24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0" y="1874520"/>
            <a:ext cx="6663055" cy="20332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62609" y="4420584"/>
            <a:ext cx="905456" cy="458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64297" y="4882697"/>
            <a:ext cx="905456" cy="4585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6094572" y="4449826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不需要穿戴触电防护品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6094572" y="4941181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：必须穿戴触电防护品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271889"/>
            <a:ext cx="499173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国家新能源汽车安全电压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955" y="1773555"/>
            <a:ext cx="33915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U≤60        AC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U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≤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 bldLvl="0" animBg="1"/>
      <p:bldP spid="19" grpId="0"/>
      <p:bldP spid="22" grpId="0"/>
      <p:bldP spid="6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095" y="487680"/>
            <a:ext cx="392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一、高电压汽车工作</a:t>
            </a:r>
            <a:r>
              <a:rPr lang="zh-CN" altLang="en-US" sz="2400">
                <a:sym typeface="+mn-ea"/>
              </a:rPr>
              <a:t>要求</a:t>
            </a:r>
            <a:endParaRPr lang="zh-CN" altLang="en-US" sz="2400"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59710" y="1176020"/>
            <a:ext cx="6672580" cy="4714240"/>
            <a:chOff x="4346" y="1852"/>
            <a:chExt cx="10508" cy="742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6" y="1852"/>
              <a:ext cx="10509" cy="742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383" y="4735"/>
              <a:ext cx="1359" cy="124"/>
            </a:xfrm>
            <a:prstGeom prst="rect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095" y="487680"/>
            <a:ext cx="392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一、高电压汽车工作</a:t>
            </a:r>
            <a:r>
              <a:rPr lang="zh-CN" altLang="en-US" sz="2400">
                <a:sym typeface="+mn-ea"/>
              </a:rPr>
              <a:t>要求</a:t>
            </a:r>
            <a:endParaRPr lang="zh-CN" altLang="en-US" sz="2400">
              <a:sym typeface="+mn-ea"/>
            </a:endParaRPr>
          </a:p>
        </p:txBody>
      </p:sp>
      <p:pic>
        <p:nvPicPr>
          <p:cNvPr id="16" name="图片 15" descr="7[49{NHYKY]{IHA@]L{RB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32" y="1141664"/>
            <a:ext cx="8538208" cy="4949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095" y="487680"/>
            <a:ext cx="392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二、个人安全</a:t>
            </a:r>
            <a:r>
              <a:rPr lang="zh-CN" altLang="en-US" sz="2400">
                <a:sym typeface="+mn-ea"/>
              </a:rPr>
              <a:t>防护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145" y="1285875"/>
            <a:ext cx="39338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带侧防护的</a:t>
            </a:r>
            <a:r>
              <a:rPr lang="zh-CN" altLang="en-US" dirty="0">
                <a:solidFill>
                  <a:srgbClr val="FF0000"/>
                </a:solidFill>
              </a:rPr>
              <a:t>安全眼镜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非化纤材质的</a:t>
            </a:r>
            <a:r>
              <a:rPr lang="zh-CN" altLang="en-US" dirty="0">
                <a:solidFill>
                  <a:srgbClr val="FF0000"/>
                </a:solidFill>
              </a:rPr>
              <a:t>工作服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带绝缘功能的</a:t>
            </a:r>
            <a:r>
              <a:rPr lang="zh-CN" altLang="en-US" dirty="0">
                <a:solidFill>
                  <a:srgbClr val="FF0000"/>
                </a:solidFill>
              </a:rPr>
              <a:t>工作鞋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有防割保护的</a:t>
            </a:r>
            <a:r>
              <a:rPr lang="zh-CN" altLang="en-US" dirty="0">
                <a:solidFill>
                  <a:srgbClr val="FF0000"/>
                </a:solidFill>
              </a:rPr>
              <a:t>绝缘手套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5.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注意事项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去除身上金属物品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2" name="图片 1" descr="t01ecbd3a0426ad37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90" y="487680"/>
            <a:ext cx="5520690" cy="552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095" y="487680"/>
            <a:ext cx="3922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>
                <a:sym typeface="+mn-ea"/>
              </a:rPr>
              <a:t>三、</a:t>
            </a:r>
            <a:r>
              <a:rPr lang="zh-CN" altLang="en-US" sz="2400">
                <a:sym typeface="+mn-ea"/>
              </a:rPr>
              <a:t>电动汽车断电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验电</a:t>
            </a:r>
            <a:endParaRPr lang="zh-CN" altLang="en-US" sz="24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715" y="1076325"/>
            <a:ext cx="448754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/>
              <a:t>断电</a:t>
            </a:r>
            <a:r>
              <a:rPr lang="zh-CN" altLang="en-US"/>
              <a:t>流程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关闭点火开关</a:t>
            </a:r>
            <a:r>
              <a:rPr lang="en-US" altLang="zh-CN"/>
              <a:t>(</a:t>
            </a:r>
            <a:r>
              <a:rPr lang="zh-CN" altLang="en-US"/>
              <a:t>指定位置存放</a:t>
            </a:r>
            <a:r>
              <a:rPr lang="en-US" altLang="zh-CN"/>
              <a:t>)</a:t>
            </a:r>
            <a:r>
              <a:rPr lang="zh-CN" altLang="en-US"/>
              <a:t>  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断开</a:t>
            </a:r>
            <a:r>
              <a:rPr lang="en-US" altLang="zh-CN"/>
              <a:t>12V</a:t>
            </a:r>
            <a:r>
              <a:rPr lang="zh-CN" altLang="en-US"/>
              <a:t>蓄电池负极      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佩戴绝缘手套，取下高压维修塞         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等待</a:t>
            </a:r>
            <a:r>
              <a:rPr lang="en-US" altLang="zh-CN"/>
              <a:t>10</a:t>
            </a:r>
            <a:r>
              <a:rPr lang="zh-CN" altLang="en-US"/>
              <a:t>分钟以上时间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4715" y="2963545"/>
            <a:ext cx="50901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验电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流程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佩戴绝缘防护用品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使用高压万用表，测量维修部件连接器端子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测量端子线与线之间，以及与车身之间电压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宽屏</PresentationFormat>
  <Paragraphs>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孙立伟</cp:lastModifiedBy>
  <cp:revision>130</cp:revision>
  <dcterms:created xsi:type="dcterms:W3CDTF">2020-10-23T05:41:00Z</dcterms:created>
  <dcterms:modified xsi:type="dcterms:W3CDTF">2022-03-21T02:50:10Z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1E0843B3A3DC4BCF9C3DC222727A1FC8</vt:lpwstr>
  </property>
</Properties>
</file>