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228" r:id="rId3"/>
    <p:sldId id="747" r:id="rId4"/>
    <p:sldId id="627" r:id="rId5"/>
    <p:sldId id="625" r:id="rId6"/>
    <p:sldId id="744" r:id="rId7"/>
    <p:sldId id="748" r:id="rId8"/>
    <p:sldId id="1400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C9"/>
    <a:srgbClr val="85ADD0"/>
    <a:srgbClr val="82AACA"/>
    <a:srgbClr val="86B1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14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90000" cy="9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86995" y="1160145"/>
            <a:ext cx="6331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tx1"/>
                </a:solidFill>
              </a:rPr>
              <a:t>汽车空调压缩机（二</a:t>
            </a:r>
            <a:r>
              <a:rPr lang="zh-CN" altLang="en-US" sz="4800">
                <a:solidFill>
                  <a:schemeClr val="tx1"/>
                </a:solidFill>
              </a:rPr>
              <a:t>）</a:t>
            </a:r>
            <a:endParaRPr lang="zh-CN" altLang="en-US" sz="4800">
              <a:solidFill>
                <a:schemeClr val="tx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6460" y="3904615"/>
            <a:ext cx="34556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solidFill>
                  <a:schemeClr val="tx1"/>
                </a:solidFill>
              </a:rPr>
              <a:t>讲师：王际军</a:t>
            </a:r>
            <a:endParaRPr lang="zh-CN" altLang="en-US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619250" y="47498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空调压缩机（二）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166370" y="1017270"/>
            <a:ext cx="2667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</a:t>
            </a:r>
            <a:r>
              <a:rPr lang="zh-CN" altLang="en-US"/>
              <a:t>涡旋式压缩机：        </a:t>
            </a:r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62085" y="325120"/>
            <a:ext cx="3129915" cy="342328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982970" y="3830955"/>
            <a:ext cx="60375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分为动静式和双公转式</a:t>
            </a:r>
            <a:endParaRPr lang="zh-CN" altLang="en-US"/>
          </a:p>
          <a:p>
            <a:pPr algn="l"/>
            <a:r>
              <a:rPr lang="zh-CN" altLang="en-US"/>
              <a:t>动静式由动</a:t>
            </a:r>
            <a:r>
              <a:rPr lang="en-US" altLang="zh-CN"/>
              <a:t>--</a:t>
            </a:r>
            <a:r>
              <a:rPr lang="zh-CN" altLang="en-US"/>
              <a:t>静两盘上渐开线型涡旋齿组成，</a:t>
            </a:r>
            <a:r>
              <a:rPr lang="zh-CN" altLang="en-US">
                <a:sym typeface="+mn-ea"/>
              </a:rPr>
              <a:t>有一个偏心轴</a:t>
            </a:r>
            <a:endParaRPr lang="en-US" altLang="zh-CN"/>
          </a:p>
          <a:p>
            <a:pPr algn="l"/>
            <a:r>
              <a:rPr lang="en-US" altLang="zh-CN"/>
              <a:t>             </a:t>
            </a:r>
            <a:r>
              <a:rPr lang="zh-CN" altLang="en-US"/>
              <a:t>非接触式：两个螺旋间距非常小，侧壁不会接触</a:t>
            </a:r>
            <a:endParaRPr lang="zh-CN" altLang="en-US"/>
          </a:p>
          <a:p>
            <a:pPr algn="l"/>
            <a:r>
              <a:rPr lang="zh-CN" altLang="en-US"/>
              <a:t>             接触式     ：</a:t>
            </a:r>
            <a:r>
              <a:rPr lang="zh-CN" altLang="en-US">
                <a:sym typeface="+mn-ea"/>
              </a:rPr>
              <a:t>两个螺旋侧壁接触，密封效果好          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双公转式由两个渐开线型涡旋齿</a:t>
            </a:r>
            <a:r>
              <a:rPr lang="zh-CN" altLang="en-US">
                <a:sym typeface="+mn-ea"/>
              </a:rPr>
              <a:t>运动方向为</a:t>
            </a:r>
            <a:r>
              <a:rPr lang="en-US" altLang="zh-CN">
                <a:sym typeface="+mn-ea"/>
              </a:rPr>
              <a:t>180</a:t>
            </a:r>
            <a:r>
              <a:rPr lang="zh-CN" altLang="en-US">
                <a:sym typeface="+mn-ea"/>
              </a:rPr>
              <a:t>°的由</a:t>
            </a:r>
            <a:r>
              <a:rPr lang="zh-CN" altLang="en-US">
                <a:sym typeface="+mn-ea"/>
              </a:rPr>
              <a:t>动盘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             组成，有两个偏心轴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优点：结构简单，力矩变化小，振动小，效率高，噪音低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缺点：曲面加工复杂，间隙密封限制压缩比</a:t>
            </a:r>
            <a:endParaRPr lang="zh-CN" altLang="en-US"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104255" y="325120"/>
            <a:ext cx="3084195" cy="3422650"/>
            <a:chOff x="9422" y="532"/>
            <a:chExt cx="4857" cy="539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22" y="532"/>
              <a:ext cx="4658" cy="5391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9658" y="3216"/>
              <a:ext cx="1008" cy="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>
                  <a:solidFill>
                    <a:srgbClr val="FFFF00"/>
                  </a:solidFill>
                </a:rPr>
                <a:t>动盘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3271" y="1227"/>
              <a:ext cx="100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FF00"/>
                  </a:solidFill>
                </a:rPr>
                <a:t>静盘</a:t>
              </a:r>
              <a:endParaRPr lang="zh-CN" altLang="en-US">
                <a:solidFill>
                  <a:srgbClr val="FFFF00"/>
                </a:solidFill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H="1">
              <a:off x="12130" y="1602"/>
              <a:ext cx="1141" cy="2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1"/>
          <p:cNvSpPr txBox="1"/>
          <p:nvPr/>
        </p:nvSpPr>
        <p:spPr>
          <a:xfrm>
            <a:off x="419735" y="138557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r>
              <a:rPr lang="zh-CN" altLang="en-US"/>
              <a:t>：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6506845" y="3319145"/>
            <a:ext cx="5685155" cy="2874010"/>
            <a:chOff x="8070" y="4135"/>
            <a:chExt cx="11130" cy="567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070" y="4135"/>
              <a:ext cx="11130" cy="567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646" y="9240"/>
              <a:ext cx="1554" cy="39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886" y="9475"/>
              <a:ext cx="1305" cy="330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323215"/>
            <a:ext cx="5685155" cy="299593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3235" y="2146935"/>
            <a:ext cx="577405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   </a:t>
            </a:r>
            <a:r>
              <a:rPr lang="zh-CN" altLang="en-US"/>
              <a:t>当输入偏心</a:t>
            </a:r>
            <a:r>
              <a:rPr lang="zh-CN" altLang="en-US"/>
              <a:t>轴带动动涡盘在静涡盘内按轨迹运作，在动</a:t>
            </a:r>
            <a:r>
              <a:rPr lang="en-US" altLang="zh-CN"/>
              <a:t>/</a:t>
            </a:r>
            <a:r>
              <a:rPr lang="zh-CN" altLang="en-US"/>
              <a:t>静涡盘之间形成由外向内六个腔，制冷气体在六个腔内被逐步压缩，最终从定涡盘中心孔高压阀片排出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937895" y="3068955"/>
            <a:ext cx="29260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>
                <a:sym typeface="+mn-ea"/>
              </a:rPr>
              <a:t>只有排气阀，不需要进气阀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10210" y="1753870"/>
            <a:ext cx="219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、工作原理</a:t>
            </a:r>
            <a:r>
              <a:rPr lang="zh-CN" altLang="en-US"/>
              <a:t>：        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619250" y="47498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空调压缩机（二）</a:t>
            </a:r>
            <a:endParaRPr lang="zh-CN" altLang="en-US" sz="2400"/>
          </a:p>
        </p:txBody>
      </p:sp>
      <p:sp>
        <p:nvSpPr>
          <p:cNvPr id="10" name="文本框 9"/>
          <p:cNvSpPr txBox="1"/>
          <p:nvPr/>
        </p:nvSpPr>
        <p:spPr>
          <a:xfrm>
            <a:off x="166370" y="1017270"/>
            <a:ext cx="2667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</a:t>
            </a:r>
            <a:r>
              <a:rPr lang="zh-CN" altLang="en-US"/>
              <a:t>涡旋式压缩机：        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19735" y="138557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r>
              <a:rPr lang="zh-CN" altLang="en-US"/>
              <a:t>：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166370" y="216662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</a:t>
            </a:r>
            <a:r>
              <a:rPr lang="zh-CN" altLang="en-US"/>
              <a:t>、变排量压缩机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92430" y="2527935"/>
            <a:ext cx="544068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根据发动机转速和车内温度等自动调节压缩机排量，</a:t>
            </a:r>
            <a:endParaRPr lang="zh-CN" altLang="en-US"/>
          </a:p>
          <a:p>
            <a:pPr algn="l"/>
            <a:r>
              <a:rPr lang="zh-CN" altLang="en-US"/>
              <a:t>动态调节制冷量和车内热负荷</a:t>
            </a:r>
            <a:endParaRPr lang="zh-CN" altLang="en-US"/>
          </a:p>
          <a:p>
            <a:pPr algn="l"/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/>
              <a:t>排气压力和工作转矩波动小。</a:t>
            </a:r>
            <a:endParaRPr lang="zh-CN" altLang="en-US"/>
          </a:p>
          <a:p>
            <a:pPr algn="l"/>
            <a:r>
              <a:rPr lang="en-US" altLang="zh-CN"/>
              <a:t>2</a:t>
            </a:r>
            <a:r>
              <a:rPr lang="zh-CN" altLang="en-US"/>
              <a:t>、提高车内温度稳定性。</a:t>
            </a:r>
            <a:endParaRPr lang="zh-CN" altLang="en-US"/>
          </a:p>
          <a:p>
            <a:pPr algn="l"/>
            <a:r>
              <a:rPr lang="en-US" altLang="zh-CN"/>
              <a:t>3</a:t>
            </a:r>
            <a:r>
              <a:rPr lang="zh-CN" altLang="en-US">
                <a:sym typeface="+mn-ea"/>
              </a:rPr>
              <a:t>、保持蒸发器低压稳定性。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、压缩机寿命提高。</a:t>
            </a:r>
            <a:endParaRPr lang="zh-CN" altLang="en-US">
              <a:sym typeface="+mn-ea"/>
            </a:endParaRPr>
          </a:p>
          <a:p>
            <a:pPr algn="l"/>
            <a:r>
              <a:rPr lang="en-US" altLang="zh-CN">
                <a:sym typeface="+mn-ea"/>
              </a:rPr>
              <a:t>5</a:t>
            </a:r>
            <a:r>
              <a:rPr lang="zh-CN" altLang="en-US">
                <a:sym typeface="+mn-ea"/>
              </a:rPr>
              <a:t>、减少功率消耗（小于</a:t>
            </a:r>
            <a:r>
              <a:rPr lang="en-US" altLang="zh-CN">
                <a:sym typeface="+mn-ea"/>
              </a:rPr>
              <a:t>25%</a:t>
            </a:r>
            <a:r>
              <a:rPr lang="zh-CN" altLang="en-US">
                <a:sym typeface="+mn-ea"/>
              </a:rPr>
              <a:t>）。</a:t>
            </a:r>
            <a:endParaRPr lang="zh-CN" altLang="en-US"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795645" y="359410"/>
            <a:ext cx="6395720" cy="5678170"/>
            <a:chOff x="9127" y="566"/>
            <a:chExt cx="10072" cy="8942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9127" y="566"/>
              <a:ext cx="10073" cy="8939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49" y="8890"/>
              <a:ext cx="949" cy="616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69" y="8890"/>
              <a:ext cx="531" cy="61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849" y="8890"/>
              <a:ext cx="2351" cy="49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7649" y="8928"/>
              <a:ext cx="1008" cy="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r>
                <a:rPr lang="zh-CN" altLang="en-US" sz="1200" b="1"/>
                <a:t>泄压阀</a:t>
              </a:r>
              <a:endParaRPr lang="zh-CN" altLang="en-US" sz="1200" b="1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645" y="4548505"/>
            <a:ext cx="49149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变排量压缩机：</a:t>
            </a:r>
            <a:endParaRPr lang="zh-CN" altLang="en-US"/>
          </a:p>
          <a:p>
            <a:r>
              <a:rPr lang="zh-CN" altLang="en-US">
                <a:solidFill>
                  <a:srgbClr val="FF0000"/>
                </a:solidFill>
              </a:rPr>
              <a:t>     改变摇盘或斜盘的倾角       改变活塞有效行程</a:t>
            </a:r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V="1">
            <a:off x="3100070" y="5019675"/>
            <a:ext cx="316230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V="1">
            <a:off x="868045" y="5384800"/>
            <a:ext cx="358140" cy="1524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216660" y="5193665"/>
            <a:ext cx="1783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>
                <a:solidFill>
                  <a:srgbClr val="FF0000"/>
                </a:solidFill>
              </a:rPr>
              <a:t>改变压缩机排量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10210" y="1753870"/>
            <a:ext cx="219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、工作原理</a:t>
            </a:r>
            <a:r>
              <a:rPr lang="zh-CN" altLang="en-US"/>
              <a:t>：       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619250" y="47498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空调压缩机（二）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166370" y="1017270"/>
            <a:ext cx="2667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</a:t>
            </a:r>
            <a:r>
              <a:rPr lang="zh-CN" altLang="en-US"/>
              <a:t>涡旋式压缩机：        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19735" y="138557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r>
              <a:rPr lang="zh-CN" altLang="en-US"/>
              <a:t>：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" grpId="0"/>
      <p:bldP spid="18" grpId="0"/>
      <p:bldP spid="3" grpId="1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96350" y="312420"/>
            <a:ext cx="3295650" cy="27520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825" y="3064510"/>
            <a:ext cx="6225540" cy="31388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825" y="330200"/>
            <a:ext cx="2930525" cy="273431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1155" y="2589530"/>
            <a:ext cx="2584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、电磁阀式（摇盘式）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25425" y="2927350"/>
            <a:ext cx="3580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）结构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24155" y="3295650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）工作过程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66370" y="216662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</a:t>
            </a:r>
            <a:r>
              <a:rPr lang="zh-CN" altLang="en-US"/>
              <a:t>、变排量压缩机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0210" y="1753870"/>
            <a:ext cx="219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、工作原理</a:t>
            </a:r>
            <a:r>
              <a:rPr lang="zh-CN" altLang="en-US"/>
              <a:t>：        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619250" y="47498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空调压缩机（二）</a:t>
            </a:r>
            <a:endParaRPr lang="zh-CN" altLang="en-US" sz="2400"/>
          </a:p>
        </p:txBody>
      </p:sp>
      <p:sp>
        <p:nvSpPr>
          <p:cNvPr id="20" name="文本框 19"/>
          <p:cNvSpPr txBox="1"/>
          <p:nvPr/>
        </p:nvSpPr>
        <p:spPr>
          <a:xfrm>
            <a:off x="166370" y="1017270"/>
            <a:ext cx="2667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</a:t>
            </a:r>
            <a:r>
              <a:rPr lang="zh-CN" altLang="en-US"/>
              <a:t>涡旋式压缩机：        </a:t>
            </a:r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419735" y="138557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r>
              <a:rPr lang="zh-CN" altLang="en-US"/>
              <a:t>：       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58775" y="3627120"/>
            <a:ext cx="146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、节流阀式</a:t>
            </a:r>
            <a:endParaRPr lang="zh-CN" altLang="en-US"/>
          </a:p>
        </p:txBody>
      </p:sp>
      <p:grpSp>
        <p:nvGrpSpPr>
          <p:cNvPr id="30" name="组合 29"/>
          <p:cNvGrpSpPr/>
          <p:nvPr/>
        </p:nvGrpSpPr>
        <p:grpSpPr>
          <a:xfrm>
            <a:off x="4678045" y="582295"/>
            <a:ext cx="7514590" cy="5534660"/>
            <a:chOff x="7367" y="526"/>
            <a:chExt cx="11834" cy="8716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367" y="526"/>
              <a:ext cx="11833" cy="8716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03" y="8227"/>
              <a:ext cx="2298" cy="965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351155" y="2589530"/>
            <a:ext cx="2584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、电磁阀式（摇盘式）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25425" y="2927350"/>
            <a:ext cx="3580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）结构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24155" y="3295650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）工作过程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66370" y="216662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</a:t>
            </a:r>
            <a:r>
              <a:rPr lang="zh-CN" altLang="en-US"/>
              <a:t>、变排量压缩机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10210" y="1753870"/>
            <a:ext cx="219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、工作原理</a:t>
            </a:r>
            <a:r>
              <a:rPr lang="zh-CN" altLang="en-US"/>
              <a:t>：        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1619250" y="474980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空调压缩机（二）</a:t>
            </a:r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166370" y="1017270"/>
            <a:ext cx="2667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</a:t>
            </a:r>
            <a:r>
              <a:rPr lang="zh-CN" altLang="en-US"/>
              <a:t>涡旋式压缩机：        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19735" y="138557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r>
              <a:rPr lang="zh-CN" altLang="en-US"/>
              <a:t>：        </a:t>
            </a:r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0" y="484505"/>
            <a:ext cx="7527925" cy="57912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7090" y="484505"/>
            <a:ext cx="7534910" cy="581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3147060" y="318770"/>
          <a:ext cx="9044940" cy="5725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20"/>
                <a:gridCol w="2146935"/>
                <a:gridCol w="2781935"/>
                <a:gridCol w="3181350"/>
              </a:tblGrid>
              <a:tr h="788670"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定排量压缩机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             </a:t>
                      </a:r>
                      <a:r>
                        <a:rPr lang="zh-CN" altLang="en-US"/>
                        <a:t>变排量压缩机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    内控变排量（调节阀式）</a:t>
                      </a: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             </a:t>
                      </a:r>
                      <a:r>
                        <a:rPr lang="zh-CN" altLang="en-US" sz="1800">
                          <a:sym typeface="+mn-ea"/>
                        </a:rPr>
                        <a:t>变排量压缩机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/>
                        <a:t>          外控变排量  （电磁阀式）</a:t>
                      </a:r>
                      <a:r>
                        <a:rPr lang="zh-CN" altLang="en-US"/>
                        <a:t>   </a:t>
                      </a:r>
                      <a:endParaRPr lang="zh-CN" altLang="en-US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工作行程</a:t>
                      </a:r>
                      <a:endParaRPr lang="zh-CN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不变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可变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可变</a:t>
                      </a:r>
                      <a:endParaRPr lang="zh-CN" altLang="en-US"/>
                    </a:p>
                  </a:txBody>
                  <a:tcPr/>
                </a:tc>
              </a:tr>
              <a:tr h="78105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排量</a:t>
                      </a:r>
                      <a:endParaRPr lang="zh-CN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定转速时排量不变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定转速时排量可</a:t>
                      </a:r>
                      <a:r>
                        <a:rPr lang="zh-CN" altLang="en-US" sz="1800">
                          <a:sym typeface="+mn-ea"/>
                        </a:rPr>
                        <a:t>变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定转速时排量可</a:t>
                      </a:r>
                      <a:r>
                        <a:rPr lang="zh-CN" altLang="en-US" sz="1800">
                          <a:sym typeface="+mn-ea"/>
                        </a:rPr>
                        <a:t>变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4846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制冷量调节</a:t>
                      </a:r>
                      <a:endParaRPr lang="zh-CN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蒸发器温度控制间歇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室内温度</a:t>
                      </a:r>
                      <a:r>
                        <a:rPr lang="en-US" altLang="zh-CN"/>
                        <a:t>--</a:t>
                      </a:r>
                      <a:r>
                        <a:rPr lang="zh-CN" altLang="en-US"/>
                        <a:t>蒸发器出口压力</a:t>
                      </a:r>
                      <a:r>
                        <a:rPr lang="en-US" altLang="zh-CN"/>
                        <a:t>--</a:t>
                      </a:r>
                      <a:r>
                        <a:rPr lang="zh-CN" altLang="en-US"/>
                        <a:t>通过调节阀对管路压力自适应调节，压力越高倾斜越大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en-US" altLang="zh-CN"/>
                        <a:t>100%--2%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蒸发器出口温度影响电磁阀工作调节腔内压力，小占空比通，倾斜小，大占空比断</a:t>
                      </a:r>
                      <a:r>
                        <a:rPr lang="zh-CN" altLang="en-US"/>
                        <a:t>倾斜大</a:t>
                      </a:r>
                      <a:endParaRPr lang="zh-CN" altLang="en-US"/>
                    </a:p>
                  </a:txBody>
                  <a:tcPr/>
                </a:tc>
              </a:tr>
              <a:tr h="101536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低压值</a:t>
                      </a:r>
                      <a:endParaRPr lang="zh-CN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高温，怠速</a:t>
                      </a:r>
                      <a:r>
                        <a:rPr lang="en-US" altLang="zh-CN"/>
                        <a:t>3</a:t>
                      </a:r>
                      <a:r>
                        <a:rPr lang="zh-CN" altLang="en-US"/>
                        <a:t>巴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低温，高速</a:t>
                      </a:r>
                      <a:r>
                        <a:rPr lang="en-US" altLang="zh-CN"/>
                        <a:t>1.6</a:t>
                      </a:r>
                      <a:r>
                        <a:rPr lang="zh-CN" altLang="en-US"/>
                        <a:t>巴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高于</a:t>
                      </a:r>
                      <a:r>
                        <a:rPr lang="en-US" altLang="zh-CN"/>
                        <a:t>1.6</a:t>
                      </a:r>
                      <a:r>
                        <a:rPr lang="zh-CN" altLang="en-US"/>
                        <a:t>巴，大排量</a:t>
                      </a:r>
                      <a:endParaRPr lang="zh-CN" altLang="en-US"/>
                    </a:p>
                    <a:p>
                      <a:pPr>
                        <a:buNone/>
                      </a:pPr>
                      <a:r>
                        <a:rPr lang="zh-CN" altLang="en-US"/>
                        <a:t>接近</a:t>
                      </a:r>
                      <a:r>
                        <a:rPr lang="en-US" altLang="zh-CN"/>
                        <a:t>1.6</a:t>
                      </a:r>
                      <a:r>
                        <a:rPr lang="zh-CN" altLang="en-US"/>
                        <a:t>巴，小排量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出风</a:t>
                      </a:r>
                      <a:r>
                        <a:rPr lang="zh-CN" altLang="en-US" sz="1800">
                          <a:sym typeface="+mn-ea"/>
                        </a:rPr>
                        <a:t>温度，压力，设定温度调节电磁阀，</a:t>
                      </a:r>
                      <a:endParaRPr lang="zh-CN" altLang="en-US" sz="1800"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目标值</a:t>
                      </a:r>
                      <a:r>
                        <a:rPr lang="en-US" altLang="zh-CN" sz="1800">
                          <a:sym typeface="+mn-ea"/>
                        </a:rPr>
                        <a:t>1.6</a:t>
                      </a:r>
                      <a:r>
                        <a:rPr lang="zh-CN" altLang="en-US" sz="1800">
                          <a:sym typeface="+mn-ea"/>
                        </a:rPr>
                        <a:t>巴</a:t>
                      </a:r>
                      <a:endParaRPr lang="zh-CN" altLang="en-US"/>
                    </a:p>
                  </a:txBody>
                  <a:tcPr/>
                </a:tc>
              </a:tr>
              <a:tr h="1016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制冷度调节</a:t>
                      </a:r>
                      <a:endParaRPr lang="zh-CN" alt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压缩机离合器间歇控制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压缩机不间歇，压力调节阀控制斜盘倾斜，控制排量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压缩机不间歇，电磁阀控制斜盘倾斜，控制排量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48615" y="3656330"/>
            <a:ext cx="14668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、节流阀式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340995" y="2618740"/>
            <a:ext cx="2584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、电磁阀式（摇盘式）</a:t>
            </a:r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215265" y="2956560"/>
            <a:ext cx="35801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）结构</a:t>
            </a:r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13995" y="3324860"/>
            <a:ext cx="1670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）工作过程</a:t>
            </a:r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156210" y="219583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二</a:t>
            </a:r>
            <a:r>
              <a:rPr lang="zh-CN" altLang="en-US"/>
              <a:t>、变排量压缩机</a:t>
            </a:r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400050" y="1783080"/>
            <a:ext cx="2193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2</a:t>
            </a:r>
            <a:r>
              <a:rPr lang="zh-CN" altLang="en-US"/>
              <a:t>、工作原理</a:t>
            </a:r>
            <a:r>
              <a:rPr lang="zh-CN" altLang="en-US"/>
              <a:t>：        </a:t>
            </a:r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25780" y="464185"/>
            <a:ext cx="26212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/>
              <a:t>空调压缩机（二）</a:t>
            </a:r>
            <a:endParaRPr lang="zh-CN" altLang="en-US" sz="2400"/>
          </a:p>
        </p:txBody>
      </p:sp>
      <p:sp>
        <p:nvSpPr>
          <p:cNvPr id="28" name="文本框 27"/>
          <p:cNvSpPr txBox="1"/>
          <p:nvPr/>
        </p:nvSpPr>
        <p:spPr>
          <a:xfrm>
            <a:off x="156210" y="1046480"/>
            <a:ext cx="26676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一</a:t>
            </a:r>
            <a:r>
              <a:rPr lang="zh-CN" altLang="en-US"/>
              <a:t>、</a:t>
            </a:r>
            <a:r>
              <a:rPr lang="zh-CN" altLang="en-US"/>
              <a:t>涡旋式压缩机：        </a:t>
            </a:r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409575" y="1414780"/>
            <a:ext cx="16090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</a:t>
            </a:r>
            <a:r>
              <a:rPr lang="zh-CN" altLang="en-US"/>
              <a:t>、结构</a:t>
            </a:r>
            <a:r>
              <a:rPr lang="zh-CN" altLang="en-US"/>
              <a:t>：       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6210" y="4094480"/>
            <a:ext cx="2240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三、变排量和定排量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KSO_WM_UNIT_TABLE_BEAUTIFY" val="smartTable{5c96ce6b-c66c-4b68-928b-16ecbe52ed6b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1240</Words>
  <Application>WPS 演示</Application>
  <PresentationFormat>宽屏</PresentationFormat>
  <Paragraphs>168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楷体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135</cp:revision>
  <dcterms:created xsi:type="dcterms:W3CDTF">2020-10-23T05:41:00Z</dcterms:created>
  <dcterms:modified xsi:type="dcterms:W3CDTF">2021-09-14T00:51:08Z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219AAFD2B5B5426BBACE7DF8E7852F4C</vt:lpwstr>
  </property>
</Properties>
</file>