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480" r:id="rId4"/>
    <p:sldId id="516" r:id="rId5"/>
    <p:sldId id="515" r:id="rId6"/>
    <p:sldId id="517" r:id="rId7"/>
    <p:sldId id="518" r:id="rId8"/>
    <p:sldId id="520" r:id="rId9"/>
    <p:sldId id="521" r:id="rId10"/>
    <p:sldId id="522" r:id="rId11"/>
    <p:sldId id="523" r:id="rId12"/>
    <p:sldId id="525" r:id="rId13"/>
    <p:sldId id="527" r:id="rId14"/>
    <p:sldId id="528" r:id="rId15"/>
    <p:sldId id="1020" r:id="rId16"/>
    <p:sldId id="52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98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728980"/>
            <a:ext cx="6331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</a:rPr>
              <a:t>汽车空调系统简介</a:t>
            </a:r>
            <a:r>
              <a:rPr lang="zh-CN" altLang="en-US" sz="4400">
                <a:sym typeface="+mn-ea"/>
              </a:rPr>
              <a:t>（一）</a:t>
            </a:r>
            <a:endParaRPr lang="zh-CN" altLang="en-US" sz="44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7575" y="3539490"/>
            <a:ext cx="4265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北方职业教育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740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55" y="1112520"/>
            <a:ext cx="3646170" cy="49866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225" y="1112520"/>
            <a:ext cx="4642485" cy="498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2415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2415" y="305117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2415" y="351663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72415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975" y="43510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三、汽车空调的功能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471932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调节</a:t>
            </a:r>
            <a:r>
              <a:rPr lang="zh-CN" altLang="en-US"/>
              <a:t>温度</a:t>
            </a:r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20" y="2086610"/>
            <a:ext cx="5586730" cy="268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2415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2415" y="3051175"/>
            <a:ext cx="813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2415" y="351726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72415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975" y="43510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三、汽车空调的功能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47218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调节</a:t>
            </a:r>
            <a:r>
              <a:rPr lang="zh-CN" altLang="en-US"/>
              <a:t>温度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2415" y="50901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2.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湿度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95" y="624840"/>
            <a:ext cx="4506595" cy="52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740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975" y="43510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三、汽车空调的功能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471932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调节</a:t>
            </a:r>
            <a:r>
              <a:rPr lang="zh-CN" altLang="en-US"/>
              <a:t>温度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2415" y="50901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2.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415" y="546100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3.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空气流速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95" y="334645"/>
            <a:ext cx="5259705" cy="296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95" y="3302635"/>
            <a:ext cx="5259705" cy="289750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8117840" y="2287270"/>
            <a:ext cx="1198245" cy="4318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69760" y="259143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风速调节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740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975" y="43510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三、汽车空调的功能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471932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调节</a:t>
            </a:r>
            <a:r>
              <a:rPr lang="zh-CN" altLang="en-US"/>
              <a:t>温度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2415" y="50901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2.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415" y="546100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3.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72415" y="583184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4.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空气流向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75" y="3327400"/>
            <a:ext cx="3540125" cy="29768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75" y="3223260"/>
            <a:ext cx="3540760" cy="3081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75" y="532130"/>
            <a:ext cx="3540125" cy="26911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875" y="532130"/>
            <a:ext cx="3540760" cy="279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740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3975" y="435102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三、汽车空调的功能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2415" y="471932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调节</a:t>
            </a:r>
            <a:r>
              <a:rPr lang="zh-CN" altLang="en-US"/>
              <a:t>温度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2415" y="50901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2.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72415" y="546100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3.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72415" y="5831840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4.</a:t>
            </a:r>
            <a:r>
              <a:rPr lang="zh-CN" altLang="en-US">
                <a:sym typeface="+mn-ea"/>
              </a:rPr>
              <a:t>调节</a:t>
            </a:r>
            <a:r>
              <a:rPr lang="zh-CN" altLang="en-US"/>
              <a:t>空气流向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72415" y="6202680"/>
            <a:ext cx="1956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5.</a:t>
            </a:r>
            <a:r>
              <a:rPr lang="zh-CN" altLang="en-US"/>
              <a:t>空气清洁度控制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55" y="1892300"/>
            <a:ext cx="3013075" cy="3169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30" y="1892300"/>
            <a:ext cx="4232275" cy="319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1675765"/>
            <a:ext cx="3213735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610" y="21463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水分多少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0" y="1273175"/>
            <a:ext cx="4754245" cy="390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610" y="21463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水分多少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6610" y="24790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空气湿度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40" y="1052195"/>
            <a:ext cx="558165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610" y="21463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水分多少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6610" y="24790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空气湿度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6610" y="28473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空气流速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070" y="1351915"/>
            <a:ext cx="3048635" cy="443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604770" y="3020060"/>
            <a:ext cx="2082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夏季温度   </a:t>
            </a:r>
            <a:r>
              <a:rPr lang="en-US" altLang="zh-CN"/>
              <a:t>22--28℃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2604770" y="3388360"/>
            <a:ext cx="2082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冬</a:t>
            </a:r>
            <a:r>
              <a:rPr lang="zh-CN" altLang="en-US"/>
              <a:t>季温度   </a:t>
            </a:r>
            <a:r>
              <a:rPr lang="en-US" altLang="zh-CN"/>
              <a:t>16--18</a:t>
            </a:r>
            <a:r>
              <a:rPr lang="en-US" altLang="zh-CN"/>
              <a:t>℃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2604770" y="3756660"/>
            <a:ext cx="1099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高于</a:t>
            </a:r>
            <a:r>
              <a:rPr lang="en-US" altLang="zh-CN"/>
              <a:t>28℃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2604770" y="4124960"/>
            <a:ext cx="1099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低于</a:t>
            </a:r>
            <a:r>
              <a:rPr lang="en-US" altLang="zh-CN"/>
              <a:t>14℃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568325" y="394335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不舒服温度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8325" y="321119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舒服温度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57530" y="457517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头温低于脚温</a:t>
            </a:r>
            <a:r>
              <a:rPr lang="en-US" altLang="zh-CN"/>
              <a:t>2℃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42290" y="3533775"/>
            <a:ext cx="2885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夏季舒适湿度           </a:t>
            </a:r>
            <a:r>
              <a:rPr lang="en-US" altLang="zh-CN"/>
              <a:t>50--60%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542290" y="3902075"/>
            <a:ext cx="2885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冬季舒适湿度           </a:t>
            </a:r>
            <a:r>
              <a:rPr lang="en-US" altLang="zh-CN"/>
              <a:t>40--50</a:t>
            </a:r>
            <a:r>
              <a:rPr lang="en-US" altLang="zh-CN"/>
              <a:t>%</a:t>
            </a:r>
            <a:endParaRPr lang="en-US" alt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5" y="1986915"/>
            <a:ext cx="3213735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51815" y="4005580"/>
            <a:ext cx="1742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空气流速</a:t>
            </a:r>
            <a:r>
              <a:rPr lang="en-US" altLang="zh-CN"/>
              <a:t>0.2m/s</a:t>
            </a:r>
            <a:endParaRPr lang="en-US" altLang="zh-CN"/>
          </a:p>
        </p:txBody>
      </p:sp>
      <p:pic>
        <p:nvPicPr>
          <p:cNvPr id="7" name="图片 6" descr="90z5Bmm4vmsQYdvrkxoc8Gdn3gcj4768tyyFcMG8fJSJy15642101560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15" y="1703070"/>
            <a:ext cx="411226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2415" y="111252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一、人体对温度的认知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69695" y="43815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汽车空调系统</a:t>
            </a:r>
            <a:r>
              <a:rPr lang="zh-CN" altLang="en-US" sz="2800"/>
              <a:t>简介（一）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72415" y="144526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实际温度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415" y="1778000"/>
            <a:ext cx="2185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2.</a:t>
            </a:r>
            <a:r>
              <a:rPr lang="zh-CN" altLang="en-US"/>
              <a:t>人体</a:t>
            </a:r>
            <a:r>
              <a:rPr lang="zh-CN" altLang="en-US">
                <a:sym typeface="+mn-ea"/>
              </a:rPr>
              <a:t>表面</a:t>
            </a:r>
            <a:r>
              <a:rPr lang="zh-CN" altLang="en-US"/>
              <a:t>水分蒸发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9065" y="222313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二、人体对环境舒适度的需求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2740" y="2591435"/>
            <a:ext cx="259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温度（冬季     湿度   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740" y="3062605"/>
            <a:ext cx="813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2.</a:t>
            </a:r>
            <a:r>
              <a:rPr lang="zh-CN" altLang="en-US"/>
              <a:t>湿度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2740" y="3510280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3.</a:t>
            </a:r>
            <a:r>
              <a:rPr lang="zh-CN" altLang="en-US"/>
              <a:t>空气流速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740" y="398272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4.</a:t>
            </a:r>
            <a:r>
              <a:rPr lang="zh-CN" altLang="en-US"/>
              <a:t>空气清洁度</a:t>
            </a:r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354830" y="3442970"/>
            <a:ext cx="2400300" cy="2342515"/>
            <a:chOff x="6858" y="5422"/>
            <a:chExt cx="3780" cy="368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3" y="5422"/>
              <a:ext cx="3765" cy="228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" y="7687"/>
              <a:ext cx="3781" cy="1425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5062855" y="2029460"/>
            <a:ext cx="1169670" cy="1274445"/>
            <a:chOff x="8125" y="3196"/>
            <a:chExt cx="1690" cy="2007"/>
          </a:xfrm>
        </p:grpSpPr>
        <p:sp>
          <p:nvSpPr>
            <p:cNvPr id="29" name="椭圆 28"/>
            <p:cNvSpPr/>
            <p:nvPr/>
          </p:nvSpPr>
          <p:spPr>
            <a:xfrm>
              <a:off x="8125" y="3196"/>
              <a:ext cx="1690" cy="2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351" y="3909"/>
              <a:ext cx="12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>
                  <a:sym typeface="+mn-ea"/>
                </a:rPr>
                <a:t>PM2.5</a:t>
              </a:r>
              <a:endParaRPr lang="zh-CN" altLang="en-US"/>
            </a:p>
          </p:txBody>
        </p:sp>
      </p:grpSp>
      <p:sp>
        <p:nvSpPr>
          <p:cNvPr id="31" name="右箭头 30"/>
          <p:cNvSpPr/>
          <p:nvPr/>
        </p:nvSpPr>
        <p:spPr>
          <a:xfrm rot="20520000">
            <a:off x="6107430" y="2058670"/>
            <a:ext cx="987425" cy="27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1080000">
            <a:off x="6146165" y="2889885"/>
            <a:ext cx="909955" cy="278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065010" y="1655445"/>
            <a:ext cx="1361440" cy="594360"/>
            <a:chOff x="11126" y="2607"/>
            <a:chExt cx="2144" cy="936"/>
          </a:xfrm>
        </p:grpSpPr>
        <p:sp>
          <p:nvSpPr>
            <p:cNvPr id="33" name="矩形 32"/>
            <p:cNvSpPr/>
            <p:nvPr/>
          </p:nvSpPr>
          <p:spPr>
            <a:xfrm>
              <a:off x="11126" y="2607"/>
              <a:ext cx="2144" cy="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514" y="2785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自然源</a:t>
              </a:r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89775" y="2915920"/>
            <a:ext cx="1361440" cy="594360"/>
            <a:chOff x="11165" y="4592"/>
            <a:chExt cx="2144" cy="936"/>
          </a:xfrm>
        </p:grpSpPr>
        <p:sp>
          <p:nvSpPr>
            <p:cNvPr id="35" name="矩形 34"/>
            <p:cNvSpPr/>
            <p:nvPr/>
          </p:nvSpPr>
          <p:spPr>
            <a:xfrm>
              <a:off x="11165" y="4592"/>
              <a:ext cx="2144" cy="9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553" y="4770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人为</a:t>
              </a:r>
              <a:r>
                <a:rPr lang="zh-CN" altLang="en-US"/>
                <a:t>源</a:t>
              </a:r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26450" y="1597660"/>
            <a:ext cx="2604770" cy="754380"/>
            <a:chOff x="13270" y="2516"/>
            <a:chExt cx="4102" cy="1188"/>
          </a:xfrm>
        </p:grpSpPr>
        <p:sp>
          <p:nvSpPr>
            <p:cNvPr id="37" name="双大括号 36"/>
            <p:cNvSpPr/>
            <p:nvPr/>
          </p:nvSpPr>
          <p:spPr>
            <a:xfrm>
              <a:off x="13270" y="2516"/>
              <a:ext cx="4103" cy="1189"/>
            </a:xfrm>
            <a:prstGeom prst="bracePair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918" y="2821"/>
              <a:ext cx="28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扬尘，花粉细菌</a:t>
              </a:r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51215" y="2781300"/>
            <a:ext cx="2719070" cy="728980"/>
            <a:chOff x="13309" y="4380"/>
            <a:chExt cx="4282" cy="1148"/>
          </a:xfrm>
        </p:grpSpPr>
        <p:sp>
          <p:nvSpPr>
            <p:cNvPr id="39" name="双大括号 38"/>
            <p:cNvSpPr/>
            <p:nvPr/>
          </p:nvSpPr>
          <p:spPr>
            <a:xfrm>
              <a:off x="13309" y="4380"/>
              <a:ext cx="4282" cy="1148"/>
            </a:xfrm>
            <a:prstGeom prst="bracePair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506" y="4664"/>
              <a:ext cx="38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燃烧烟尘，尾气二手烟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WPS 演示</Application>
  <PresentationFormat>宽屏</PresentationFormat>
  <Paragraphs>286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128</cp:revision>
  <dcterms:created xsi:type="dcterms:W3CDTF">2020-10-23T05:41:00Z</dcterms:created>
  <dcterms:modified xsi:type="dcterms:W3CDTF">2021-09-08T11:40:08Z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C6561C39FD1D4DE6BEE266A94D59CB1B</vt:lpwstr>
  </property>
</Properties>
</file>