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443" r:id="rId4"/>
    <p:sldId id="444" r:id="rId5"/>
    <p:sldId id="445" r:id="rId6"/>
    <p:sldId id="44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BAE4"/>
    <a:srgbClr val="5178A1"/>
    <a:srgbClr val="537AA3"/>
    <a:srgbClr val="DFE1E3"/>
    <a:srgbClr val="50789F"/>
    <a:srgbClr val="AFD5ED"/>
    <a:srgbClr val="ADD2EA"/>
    <a:srgbClr val="A6BBD1"/>
    <a:srgbClr val="A3BAD0"/>
    <a:srgbClr val="A7B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ags" Target="../tags/tag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726180" y="548005"/>
            <a:ext cx="3840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动力电池故障</a:t>
            </a:r>
            <a:r>
              <a:rPr lang="zh-C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分析</a:t>
            </a:r>
            <a:endParaRPr lang="zh-CN" sz="3600" dirty="0" smtClean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33400" y="560070"/>
            <a:ext cx="4375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一、电池电压低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158240"/>
            <a:ext cx="4754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现象：运转无力、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严重高压不上电且无法充电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86805" y="1669415"/>
            <a:ext cx="2593975" cy="42170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r="7806"/>
          <a:stretch>
            <a:fillRect/>
          </a:stretch>
        </p:blipFill>
        <p:spPr>
          <a:xfrm>
            <a:off x="8863330" y="1669415"/>
            <a:ext cx="2684780" cy="42170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90295" y="2491105"/>
            <a:ext cx="475488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诊断维修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①测量单体实际电压值进行比对，若实际值较显示值高，且与其它单体电压相同，则以实际值为标准对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B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MU单体电压进行校准；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若测量值与显示值相符，则人工对单体电池进行充电均衡。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②检查电压采样线是否断裂，虚接；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③更换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B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MU；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④对故障电池包进行更换。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65200" y="5130800"/>
            <a:ext cx="50044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案例：现象：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比亚迪秦混动，无法充电；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诊断：数据分析显示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模组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号电池严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          重亏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电；进行拆解测量如右图显示；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</a:t>
            </a:r>
            <a:r>
              <a:rPr lang="zh-CN" altLang="en-US"/>
              <a:t>       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96645" y="1488440"/>
            <a:ext cx="48806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原因：电芯自放电率大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;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 电芯容量低放电时电压下降较快；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B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MU均衡功能差或失效。</a:t>
            </a:r>
            <a:endParaRPr lang="zh-CN" altLang="en-US"/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69830" y="2113915"/>
            <a:ext cx="753745" cy="2214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3800" dirty="0">
                <a:solidFill>
                  <a:srgbClr val="FF0000"/>
                </a:solidFill>
                <a:sym typeface="+mn-ea"/>
              </a:rPr>
              <a:t>!</a:t>
            </a:r>
            <a:endParaRPr lang="en-US" altLang="zh-CN" sz="13800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862570" y="2211705"/>
            <a:ext cx="2400300" cy="17049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72170" y="3709035"/>
            <a:ext cx="139636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5400" b="1">
                <a:solidFill>
                  <a:srgbClr val="FF0000"/>
                </a:solidFill>
              </a:rPr>
              <a:t>H V</a:t>
            </a:r>
            <a:endParaRPr lang="en-US" altLang="zh-CN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  <p:bldP spid="12" grpId="1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90" y="624840"/>
            <a:ext cx="2209800" cy="28492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435" y="3576955"/>
            <a:ext cx="1937385" cy="25565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11545"/>
          <a:stretch>
            <a:fillRect/>
          </a:stretch>
        </p:blipFill>
        <p:spPr>
          <a:xfrm>
            <a:off x="9481820" y="3576955"/>
            <a:ext cx="1901190" cy="2555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61440" y="5942330"/>
            <a:ext cx="57035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维修：对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模组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号电池单独充电修复，如右图显示。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3400" y="560070"/>
            <a:ext cx="4375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一、电池电压低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158240"/>
            <a:ext cx="4754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现象：运转无力、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严重高压不上电且无法充电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65200" y="5130800"/>
            <a:ext cx="50044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案例：现象：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比亚迪秦混动，无法充电；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诊断：数据分析显示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模组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号电池严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          重亏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电；进行拆解测量如右图显示；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</a:t>
            </a:r>
            <a:r>
              <a:rPr lang="zh-CN" altLang="en-US"/>
              <a:t>        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96645" y="1488440"/>
            <a:ext cx="48806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原因：电芯自放电率大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;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 电芯容量低放电时电压下降较快；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B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MU均衡功能差或失效。</a:t>
            </a:r>
            <a:endParaRPr lang="zh-CN" altLang="en-US"/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0295" y="2491105"/>
            <a:ext cx="475488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诊断维修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①测量单体实际电压值进行比对，若实际值较显示值高，且与其它单体电压相同，则以实际值为标准对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B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MU单体电压进行校准；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若测量值与显示值相符，则人工对单体电池进行充电均衡。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②检查电压采样线是否断裂，虚接；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③更换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B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MU；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④对故障电池包进行更换。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13080" y="616585"/>
            <a:ext cx="4375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二、电池电压高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91590"/>
            <a:ext cx="4754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现象：故障灯报警、不能充电、停止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能量回馈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0295" y="1564005"/>
            <a:ext cx="594106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原因：电芯容量低，充电时电压上升较快；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B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MU均衡功能差或失效；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 采样线束断裂、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虚接。        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诊断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维修：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 ①单体电压显示值较其余单体偏高，测量单体实际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电压值进行比对，若实际值较显示值低，且与其它单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体电压相同，则以实际值为标准对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B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MU单体电压进行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校准；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 若测量值与显示值相符，则人工对单体电池进行放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电均衡。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②检查电压采样线是否断裂，虚接；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       ③更换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B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MU。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65435" y="2321560"/>
            <a:ext cx="753745" cy="2214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3800" dirty="0">
                <a:solidFill>
                  <a:srgbClr val="FF0000"/>
                </a:solidFill>
                <a:sym typeface="+mn-ea"/>
              </a:rPr>
              <a:t>!</a:t>
            </a:r>
            <a:endParaRPr lang="en-US" altLang="zh-CN" sz="13800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58175" y="2419350"/>
            <a:ext cx="2400300" cy="17049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867775" y="3916680"/>
            <a:ext cx="139636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5400" b="1">
                <a:solidFill>
                  <a:srgbClr val="FF0000"/>
                </a:solidFill>
              </a:rPr>
              <a:t>H V</a:t>
            </a:r>
            <a:endParaRPr lang="en-US" altLang="zh-CN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2605" y="597535"/>
            <a:ext cx="4375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rPr>
              <a:t>三、电池电压跳变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0295" y="1291590"/>
            <a:ext cx="28467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现象：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SOC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不准确，变化大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65435" y="2321560"/>
            <a:ext cx="753745" cy="2214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3800" dirty="0">
                <a:solidFill>
                  <a:srgbClr val="FF0000"/>
                </a:solidFill>
                <a:sym typeface="+mn-ea"/>
              </a:rPr>
              <a:t>!</a:t>
            </a:r>
            <a:endParaRPr lang="en-US" altLang="zh-CN" sz="13800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58175" y="2419350"/>
            <a:ext cx="2400300" cy="17049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90295" y="1659890"/>
            <a:ext cx="453707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原因：电压采集线连接点松动；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BMU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故障。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诊断维修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：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    ①对连接点进行紧固；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    ②更换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MU。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67775" y="3916680"/>
            <a:ext cx="139636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5400" b="1">
                <a:solidFill>
                  <a:srgbClr val="FF0000"/>
                </a:solidFill>
              </a:rPr>
              <a:t>H V</a:t>
            </a:r>
            <a:endParaRPr lang="en-US" altLang="zh-CN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6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1775,&quot;width&quot;:7245}"/>
</p:tagLst>
</file>

<file path=ppt/tags/tag2.xml><?xml version="1.0" encoding="utf-8"?>
<p:tagLst xmlns:p="http://schemas.openxmlformats.org/presentationml/2006/main">
  <p:tag name="KSO_WM_UNIT_PLACING_PICTURE_USER_VIEWPORT" val="{&quot;height&quot;:2685,&quot;width&quot;:3780}"/>
</p:tagLst>
</file>

<file path=ppt/tags/tag3.xml><?xml version="1.0" encoding="utf-8"?>
<p:tagLst xmlns:p="http://schemas.openxmlformats.org/presentationml/2006/main">
  <p:tag name="KSO_WM_UNIT_PLACING_PICTURE_USER_VIEWPORT" val="{&quot;height&quot;:2685,&quot;width&quot;:3780}"/>
</p:tagLst>
</file>

<file path=ppt/tags/tag4.xml><?xml version="1.0" encoding="utf-8"?>
<p:tagLst xmlns:p="http://schemas.openxmlformats.org/presentationml/2006/main">
  <p:tag name="KSO_WM_UNIT_PLACING_PICTURE_USER_VIEWPORT" val="{&quot;height&quot;:2685,&quot;width&quot;:378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1081</Words>
  <Application>WPS 演示</Application>
  <PresentationFormat>宽屏</PresentationFormat>
  <Paragraphs>87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136</cp:revision>
  <dcterms:created xsi:type="dcterms:W3CDTF">2020-10-23T05:41:00Z</dcterms:created>
  <dcterms:modified xsi:type="dcterms:W3CDTF">2021-07-14T00:05:56Z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1E0843B3A3DC4BCF9C3DC222727A1FC8</vt:lpwstr>
  </property>
</Properties>
</file>