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tags/tag115.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tags/tag1156.xml" ContentType="application/vnd.openxmlformats-officedocument.presentationml.tags+xml"/>
  <Override PartName="/ppt/tags/tag1157.xml" ContentType="application/vnd.openxmlformats-officedocument.presentationml.tags+xml"/>
  <Override PartName="/ppt/tags/tag1158.xml" ContentType="application/vnd.openxmlformats-officedocument.presentationml.tags+xml"/>
  <Override PartName="/ppt/tags/tag1159.xml" ContentType="application/vnd.openxmlformats-officedocument.presentationml.tags+xml"/>
  <Override PartName="/ppt/tags/tag116.xml" ContentType="application/vnd.openxmlformats-officedocument.presentationml.tags+xml"/>
  <Override PartName="/ppt/tags/tag1160.xml" ContentType="application/vnd.openxmlformats-officedocument.presentationml.tags+xml"/>
  <Override PartName="/ppt/tags/tag1161.xml" ContentType="application/vnd.openxmlformats-officedocument.presentationml.tags+xml"/>
  <Override PartName="/ppt/tags/tag1162.xml" ContentType="application/vnd.openxmlformats-officedocument.presentationml.tags+xml"/>
  <Override PartName="/ppt/tags/tag1163.xml" ContentType="application/vnd.openxmlformats-officedocument.presentationml.tags+xml"/>
  <Override PartName="/ppt/tags/tag1164.xml" ContentType="application/vnd.openxmlformats-officedocument.presentationml.tags+xml"/>
  <Override PartName="/ppt/tags/tag1165.xml" ContentType="application/vnd.openxmlformats-officedocument.presentationml.tags+xml"/>
  <Override PartName="/ppt/tags/tag1166.xml" ContentType="application/vnd.openxmlformats-officedocument.presentationml.tags+xml"/>
  <Override PartName="/ppt/tags/tag1167.xml" ContentType="application/vnd.openxmlformats-officedocument.presentationml.tags+xml"/>
  <Override PartName="/ppt/tags/tag1168.xml" ContentType="application/vnd.openxmlformats-officedocument.presentationml.tags+xml"/>
  <Override PartName="/ppt/tags/tag1169.xml" ContentType="application/vnd.openxmlformats-officedocument.presentationml.tags+xml"/>
  <Override PartName="/ppt/tags/tag117.xml" ContentType="application/vnd.openxmlformats-officedocument.presentationml.tags+xml"/>
  <Override PartName="/ppt/tags/tag1170.xml" ContentType="application/vnd.openxmlformats-officedocument.presentationml.tags+xml"/>
  <Override PartName="/ppt/tags/tag1171.xml" ContentType="application/vnd.openxmlformats-officedocument.presentationml.tags+xml"/>
  <Override PartName="/ppt/tags/tag1172.xml" ContentType="application/vnd.openxmlformats-officedocument.presentationml.tags+xml"/>
  <Override PartName="/ppt/tags/tag1173.xml" ContentType="application/vnd.openxmlformats-officedocument.presentationml.tags+xml"/>
  <Override PartName="/ppt/tags/tag1174.xml" ContentType="application/vnd.openxmlformats-officedocument.presentationml.tags+xml"/>
  <Override PartName="/ppt/tags/tag1175.xml" ContentType="application/vnd.openxmlformats-officedocument.presentationml.tags+xml"/>
  <Override PartName="/ppt/tags/tag1176.xml" ContentType="application/vnd.openxmlformats-officedocument.presentationml.tags+xml"/>
  <Override PartName="/ppt/tags/tag1177.xml" ContentType="application/vnd.openxmlformats-officedocument.presentationml.tags+xml"/>
  <Override PartName="/ppt/tags/tag1178.xml" ContentType="application/vnd.openxmlformats-officedocument.presentationml.tags+xml"/>
  <Override PartName="/ppt/tags/tag1179.xml" ContentType="application/vnd.openxmlformats-officedocument.presentationml.tags+xml"/>
  <Override PartName="/ppt/tags/tag118.xml" ContentType="application/vnd.openxmlformats-officedocument.presentationml.tags+xml"/>
  <Override PartName="/ppt/tags/tag1180.xml" ContentType="application/vnd.openxmlformats-officedocument.presentationml.tags+xml"/>
  <Override PartName="/ppt/tags/tag1181.xml" ContentType="application/vnd.openxmlformats-officedocument.presentationml.tags+xml"/>
  <Override PartName="/ppt/tags/tag1182.xml" ContentType="application/vnd.openxmlformats-officedocument.presentationml.tags+xml"/>
  <Override PartName="/ppt/tags/tag1183.xml" ContentType="application/vnd.openxmlformats-officedocument.presentationml.tags+xml"/>
  <Override PartName="/ppt/tags/tag1184.xml" ContentType="application/vnd.openxmlformats-officedocument.presentationml.tags+xml"/>
  <Override PartName="/ppt/tags/tag1185.xml" ContentType="application/vnd.openxmlformats-officedocument.presentationml.tags+xml"/>
  <Override PartName="/ppt/tags/tag1186.xml" ContentType="application/vnd.openxmlformats-officedocument.presentationml.tags+xml"/>
  <Override PartName="/ppt/tags/tag1187.xml" ContentType="application/vnd.openxmlformats-officedocument.presentationml.tags+xml"/>
  <Override PartName="/ppt/tags/tag1188.xml" ContentType="application/vnd.openxmlformats-officedocument.presentationml.tags+xml"/>
  <Override PartName="/ppt/tags/tag1189.xml" ContentType="application/vnd.openxmlformats-officedocument.presentationml.tags+xml"/>
  <Override PartName="/ppt/tags/tag119.xml" ContentType="application/vnd.openxmlformats-officedocument.presentationml.tags+xml"/>
  <Override PartName="/ppt/tags/tag1190.xml" ContentType="application/vnd.openxmlformats-officedocument.presentationml.tags+xml"/>
  <Override PartName="/ppt/tags/tag1191.xml" ContentType="application/vnd.openxmlformats-officedocument.presentationml.tags+xml"/>
  <Override PartName="/ppt/tags/tag1192.xml" ContentType="application/vnd.openxmlformats-officedocument.presentationml.tags+xml"/>
  <Override PartName="/ppt/tags/tag1193.xml" ContentType="application/vnd.openxmlformats-officedocument.presentationml.tags+xml"/>
  <Override PartName="/ppt/tags/tag1194.xml" ContentType="application/vnd.openxmlformats-officedocument.presentationml.tags+xml"/>
  <Override PartName="/ppt/tags/tag1195.xml" ContentType="application/vnd.openxmlformats-officedocument.presentationml.tags+xml"/>
  <Override PartName="/ppt/tags/tag1196.xml" ContentType="application/vnd.openxmlformats-officedocument.presentationml.tags+xml"/>
  <Override PartName="/ppt/tags/tag1197.xml" ContentType="application/vnd.openxmlformats-officedocument.presentationml.tags+xml"/>
  <Override PartName="/ppt/tags/tag1198.xml" ContentType="application/vnd.openxmlformats-officedocument.presentationml.tags+xml"/>
  <Override PartName="/ppt/tags/tag119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00.xml" ContentType="application/vnd.openxmlformats-officedocument.presentationml.tags+xml"/>
  <Override PartName="/ppt/tags/tag1201.xml" ContentType="application/vnd.openxmlformats-officedocument.presentationml.tags+xml"/>
  <Override PartName="/ppt/tags/tag1202.xml" ContentType="application/vnd.openxmlformats-officedocument.presentationml.tags+xml"/>
  <Override PartName="/ppt/tags/tag1203.xml" ContentType="application/vnd.openxmlformats-officedocument.presentationml.tags+xml"/>
  <Override PartName="/ppt/tags/tag1204.xml" ContentType="application/vnd.openxmlformats-officedocument.presentationml.tags+xml"/>
  <Override PartName="/ppt/tags/tag1205.xml" ContentType="application/vnd.openxmlformats-officedocument.presentationml.tags+xml"/>
  <Override PartName="/ppt/tags/tag1206.xml" ContentType="application/vnd.openxmlformats-officedocument.presentationml.tags+xml"/>
  <Override PartName="/ppt/tags/tag1207.xml" ContentType="application/vnd.openxmlformats-officedocument.presentationml.tags+xml"/>
  <Override PartName="/ppt/tags/tag1208.xml" ContentType="application/vnd.openxmlformats-officedocument.presentationml.tags+xml"/>
  <Override PartName="/ppt/tags/tag1209.xml" ContentType="application/vnd.openxmlformats-officedocument.presentationml.tags+xml"/>
  <Override PartName="/ppt/tags/tag121.xml" ContentType="application/vnd.openxmlformats-officedocument.presentationml.tags+xml"/>
  <Override PartName="/ppt/tags/tag1210.xml" ContentType="application/vnd.openxmlformats-officedocument.presentationml.tags+xml"/>
  <Override PartName="/ppt/tags/tag1211.xml" ContentType="application/vnd.openxmlformats-officedocument.presentationml.tags+xml"/>
  <Override PartName="/ppt/tags/tag1212.xml" ContentType="application/vnd.openxmlformats-officedocument.presentationml.tags+xml"/>
  <Override PartName="/ppt/tags/tag1213.xml" ContentType="application/vnd.openxmlformats-officedocument.presentationml.tags+xml"/>
  <Override PartName="/ppt/tags/tag1214.xml" ContentType="application/vnd.openxmlformats-officedocument.presentationml.tags+xml"/>
  <Override PartName="/ppt/tags/tag1215.xml" ContentType="application/vnd.openxmlformats-officedocument.presentationml.tags+xml"/>
  <Override PartName="/ppt/tags/tag1216.xml" ContentType="application/vnd.openxmlformats-officedocument.presentationml.tags+xml"/>
  <Override PartName="/ppt/tags/tag1217.xml" ContentType="application/vnd.openxmlformats-officedocument.presentationml.tags+xml"/>
  <Override PartName="/ppt/tags/tag1218.xml" ContentType="application/vnd.openxmlformats-officedocument.presentationml.tags+xml"/>
  <Override PartName="/ppt/tags/tag1219.xml" ContentType="application/vnd.openxmlformats-officedocument.presentationml.tags+xml"/>
  <Override PartName="/ppt/tags/tag122.xml" ContentType="application/vnd.openxmlformats-officedocument.presentationml.tags+xml"/>
  <Override PartName="/ppt/tags/tag1220.xml" ContentType="application/vnd.openxmlformats-officedocument.presentationml.tags+xml"/>
  <Override PartName="/ppt/tags/tag1221.xml" ContentType="application/vnd.openxmlformats-officedocument.presentationml.tags+xml"/>
  <Override PartName="/ppt/tags/tag1222.xml" ContentType="application/vnd.openxmlformats-officedocument.presentationml.tags+xml"/>
  <Override PartName="/ppt/tags/tag1223.xml" ContentType="application/vnd.openxmlformats-officedocument.presentationml.tags+xml"/>
  <Override PartName="/ppt/tags/tag1224.xml" ContentType="application/vnd.openxmlformats-officedocument.presentationml.tags+xml"/>
  <Override PartName="/ppt/tags/tag1225.xml" ContentType="application/vnd.openxmlformats-officedocument.presentationml.tags+xml"/>
  <Override PartName="/ppt/tags/tag1226.xml" ContentType="application/vnd.openxmlformats-officedocument.presentationml.tags+xml"/>
  <Override PartName="/ppt/tags/tag1227.xml" ContentType="application/vnd.openxmlformats-officedocument.presentationml.tags+xml"/>
  <Override PartName="/ppt/tags/tag1228.xml" ContentType="application/vnd.openxmlformats-officedocument.presentationml.tags+xml"/>
  <Override PartName="/ppt/tags/tag1229.xml" ContentType="application/vnd.openxmlformats-officedocument.presentationml.tags+xml"/>
  <Override PartName="/ppt/tags/tag123.xml" ContentType="application/vnd.openxmlformats-officedocument.presentationml.tags+xml"/>
  <Override PartName="/ppt/tags/tag1230.xml" ContentType="application/vnd.openxmlformats-officedocument.presentationml.tags+xml"/>
  <Override PartName="/ppt/tags/tag1231.xml" ContentType="application/vnd.openxmlformats-officedocument.presentationml.tags+xml"/>
  <Override PartName="/ppt/tags/tag1232.xml" ContentType="application/vnd.openxmlformats-officedocument.presentationml.tags+xml"/>
  <Override PartName="/ppt/tags/tag1233.xml" ContentType="application/vnd.openxmlformats-officedocument.presentationml.tags+xml"/>
  <Override PartName="/ppt/tags/tag1234.xml" ContentType="application/vnd.openxmlformats-officedocument.presentationml.tags+xml"/>
  <Override PartName="/ppt/tags/tag1235.xml" ContentType="application/vnd.openxmlformats-officedocument.presentationml.tags+xml"/>
  <Override PartName="/ppt/tags/tag1236.xml" ContentType="application/vnd.openxmlformats-officedocument.presentationml.tags+xml"/>
  <Override PartName="/ppt/tags/tag1237.xml" ContentType="application/vnd.openxmlformats-officedocument.presentationml.tags+xml"/>
  <Override PartName="/ppt/tags/tag1238.xml" ContentType="application/vnd.openxmlformats-officedocument.presentationml.tags+xml"/>
  <Override PartName="/ppt/tags/tag1239.xml" ContentType="application/vnd.openxmlformats-officedocument.presentationml.tags+xml"/>
  <Override PartName="/ppt/tags/tag124.xml" ContentType="application/vnd.openxmlformats-officedocument.presentationml.tags+xml"/>
  <Override PartName="/ppt/tags/tag1240.xml" ContentType="application/vnd.openxmlformats-officedocument.presentationml.tags+xml"/>
  <Override PartName="/ppt/tags/tag1241.xml" ContentType="application/vnd.openxmlformats-officedocument.presentationml.tags+xml"/>
  <Override PartName="/ppt/tags/tag1242.xml" ContentType="application/vnd.openxmlformats-officedocument.presentationml.tags+xml"/>
  <Override PartName="/ppt/tags/tag1243.xml" ContentType="application/vnd.openxmlformats-officedocument.presentationml.tags+xml"/>
  <Override PartName="/ppt/tags/tag1244.xml" ContentType="application/vnd.openxmlformats-officedocument.presentationml.tags+xml"/>
  <Override PartName="/ppt/tags/tag1245.xml" ContentType="application/vnd.openxmlformats-officedocument.presentationml.tags+xml"/>
  <Override PartName="/ppt/tags/tag1246.xml" ContentType="application/vnd.openxmlformats-officedocument.presentationml.tags+xml"/>
  <Override PartName="/ppt/tags/tag1247.xml" ContentType="application/vnd.openxmlformats-officedocument.presentationml.tags+xml"/>
  <Override PartName="/ppt/tags/tag1248.xml" ContentType="application/vnd.openxmlformats-officedocument.presentationml.tags+xml"/>
  <Override PartName="/ppt/tags/tag1249.xml" ContentType="application/vnd.openxmlformats-officedocument.presentationml.tags+xml"/>
  <Override PartName="/ppt/tags/tag125.xml" ContentType="application/vnd.openxmlformats-officedocument.presentationml.tags+xml"/>
  <Override PartName="/ppt/tags/tag1250.xml" ContentType="application/vnd.openxmlformats-officedocument.presentationml.tags+xml"/>
  <Override PartName="/ppt/tags/tag1251.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7"/>
  </p:notesMasterIdLst>
  <p:sldIdLst>
    <p:sldId id="261" r:id="rId3"/>
    <p:sldId id="262" r:id="rId4"/>
    <p:sldId id="336" r:id="rId5"/>
    <p:sldId id="263" r:id="rId6"/>
    <p:sldId id="265" r:id="rId7"/>
    <p:sldId id="266" r:id="rId8"/>
    <p:sldId id="267" r:id="rId9"/>
    <p:sldId id="269" r:id="rId10"/>
    <p:sldId id="268" r:id="rId11"/>
    <p:sldId id="270" r:id="rId12"/>
    <p:sldId id="271" r:id="rId13"/>
    <p:sldId id="277" r:id="rId14"/>
    <p:sldId id="280" r:id="rId15"/>
    <p:sldId id="278" r:id="rId16"/>
    <p:sldId id="279" r:id="rId17"/>
    <p:sldId id="283" r:id="rId18"/>
    <p:sldId id="284" r:id="rId19"/>
    <p:sldId id="286" r:id="rId20"/>
    <p:sldId id="288" r:id="rId21"/>
    <p:sldId id="287" r:id="rId22"/>
    <p:sldId id="290" r:id="rId23"/>
    <p:sldId id="291" r:id="rId24"/>
    <p:sldId id="297" r:id="rId25"/>
    <p:sldId id="298" r:id="rId26"/>
    <p:sldId id="299" r:id="rId27"/>
    <p:sldId id="300" r:id="rId28"/>
    <p:sldId id="306" r:id="rId29"/>
    <p:sldId id="307" r:id="rId30"/>
    <p:sldId id="308" r:id="rId31"/>
    <p:sldId id="309" r:id="rId32"/>
    <p:sldId id="310" r:id="rId33"/>
    <p:sldId id="311" r:id="rId34"/>
    <p:sldId id="312" r:id="rId35"/>
    <p:sldId id="313" r:id="rId36"/>
    <p:sldId id="315" r:id="rId37"/>
    <p:sldId id="316" r:id="rId38"/>
    <p:sldId id="317" r:id="rId39"/>
    <p:sldId id="319" r:id="rId40"/>
    <p:sldId id="318" r:id="rId41"/>
    <p:sldId id="320" r:id="rId42"/>
    <p:sldId id="321" r:id="rId43"/>
    <p:sldId id="323" r:id="rId44"/>
    <p:sldId id="324" r:id="rId45"/>
    <p:sldId id="325" r:id="rId46"/>
    <p:sldId id="326" r:id="rId47"/>
    <p:sldId id="327" r:id="rId48"/>
    <p:sldId id="333" r:id="rId49"/>
    <p:sldId id="334" r:id="rId50"/>
    <p:sldId id="337" r:id="rId51"/>
    <p:sldId id="335" r:id="rId52"/>
    <p:sldId id="338" r:id="rId53"/>
    <p:sldId id="339" r:id="rId54"/>
    <p:sldId id="340" r:id="rId55"/>
    <p:sldId id="341" r:id="rId56"/>
    <p:sldId id="342" r:id="rId57"/>
    <p:sldId id="343" r:id="rId58"/>
    <p:sldId id="396" r:id="rId59"/>
    <p:sldId id="397" r:id="rId60"/>
    <p:sldId id="398" r:id="rId61"/>
    <p:sldId id="404" r:id="rId62"/>
    <p:sldId id="405" r:id="rId63"/>
    <p:sldId id="406" r:id="rId64"/>
    <p:sldId id="407" r:id="rId65"/>
    <p:sldId id="408" r:id="rId66"/>
    <p:sldId id="409" r:id="rId67"/>
    <p:sldId id="410" r:id="rId68"/>
    <p:sldId id="411" r:id="rId69"/>
    <p:sldId id="412" r:id="rId70"/>
    <p:sldId id="413" r:id="rId71"/>
    <p:sldId id="414" r:id="rId72"/>
    <p:sldId id="415" r:id="rId73"/>
    <p:sldId id="416" r:id="rId74"/>
    <p:sldId id="417" r:id="rId75"/>
    <p:sldId id="418" r:id="rId76"/>
    <p:sldId id="424" r:id="rId77"/>
    <p:sldId id="425" r:id="rId78"/>
    <p:sldId id="426" r:id="rId79"/>
    <p:sldId id="427" r:id="rId80"/>
    <p:sldId id="428" r:id="rId81"/>
    <p:sldId id="429" r:id="rId82"/>
    <p:sldId id="430" r:id="rId83"/>
    <p:sldId id="431" r:id="rId84"/>
    <p:sldId id="432" r:id="rId85"/>
    <p:sldId id="433" r:id="rId86"/>
    <p:sldId id="434" r:id="rId87"/>
    <p:sldId id="435" r:id="rId88"/>
    <p:sldId id="436" r:id="rId89"/>
    <p:sldId id="442" r:id="rId90"/>
    <p:sldId id="443" r:id="rId91"/>
    <p:sldId id="444" r:id="rId92"/>
    <p:sldId id="445" r:id="rId93"/>
    <p:sldId id="446" r:id="rId94"/>
    <p:sldId id="447" r:id="rId95"/>
    <p:sldId id="448" r:id="rId96"/>
    <p:sldId id="449" r:id="rId97"/>
    <p:sldId id="450" r:id="rId98"/>
    <p:sldId id="451" r:id="rId99"/>
    <p:sldId id="452" r:id="rId100"/>
    <p:sldId id="453" r:id="rId101"/>
    <p:sldId id="454" r:id="rId102"/>
    <p:sldId id="455" r:id="rId103"/>
    <p:sldId id="456" r:id="rId104"/>
    <p:sldId id="457" r:id="rId105"/>
    <p:sldId id="264" r:id="rId106"/>
  </p:sldIdLst>
  <p:sldSz cx="12192000" cy="6858000"/>
  <p:notesSz cx="6858000" cy="9144000"/>
  <p:custDataLst>
    <p:tags r:id="rId11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299a2d2b-4bd0-45cc-9bfa-f8961f691857}">
          <p14:sldIdLst>
            <p14:sldId id="261"/>
            <p14:sldId id="262"/>
            <p14:sldId id="336"/>
            <p14:sldId id="263"/>
            <p14:sldId id="265"/>
            <p14:sldId id="266"/>
            <p14:sldId id="267"/>
            <p14:sldId id="269"/>
            <p14:sldId id="268"/>
            <p14:sldId id="270"/>
            <p14:sldId id="271"/>
            <p14:sldId id="277"/>
            <p14:sldId id="280"/>
            <p14:sldId id="278"/>
            <p14:sldId id="279"/>
            <p14:sldId id="283"/>
            <p14:sldId id="284"/>
            <p14:sldId id="286"/>
            <p14:sldId id="288"/>
            <p14:sldId id="287"/>
            <p14:sldId id="290"/>
            <p14:sldId id="291"/>
            <p14:sldId id="297"/>
            <p14:sldId id="298"/>
            <p14:sldId id="299"/>
            <p14:sldId id="300"/>
            <p14:sldId id="306"/>
            <p14:sldId id="307"/>
            <p14:sldId id="308"/>
            <p14:sldId id="309"/>
            <p14:sldId id="310"/>
            <p14:sldId id="311"/>
            <p14:sldId id="312"/>
            <p14:sldId id="313"/>
            <p14:sldId id="315"/>
            <p14:sldId id="316"/>
            <p14:sldId id="317"/>
            <p14:sldId id="319"/>
            <p14:sldId id="318"/>
            <p14:sldId id="320"/>
            <p14:sldId id="321"/>
            <p14:sldId id="323"/>
            <p14:sldId id="324"/>
            <p14:sldId id="325"/>
            <p14:sldId id="326"/>
            <p14:sldId id="327"/>
            <p14:sldId id="333"/>
            <p14:sldId id="334"/>
            <p14:sldId id="337"/>
            <p14:sldId id="335"/>
            <p14:sldId id="338"/>
            <p14:sldId id="339"/>
            <p14:sldId id="340"/>
            <p14:sldId id="341"/>
            <p14:sldId id="342"/>
            <p14:sldId id="343"/>
            <p14:sldId id="396"/>
            <p14:sldId id="397"/>
            <p14:sldId id="398"/>
            <p14:sldId id="404"/>
            <p14:sldId id="405"/>
            <p14:sldId id="406"/>
            <p14:sldId id="407"/>
            <p14:sldId id="408"/>
            <p14:sldId id="409"/>
            <p14:sldId id="410"/>
            <p14:sldId id="411"/>
            <p14:sldId id="412"/>
            <p14:sldId id="413"/>
            <p14:sldId id="414"/>
            <p14:sldId id="415"/>
            <p14:sldId id="416"/>
            <p14:sldId id="417"/>
            <p14:sldId id="418"/>
            <p14:sldId id="424"/>
            <p14:sldId id="425"/>
            <p14:sldId id="426"/>
            <p14:sldId id="427"/>
            <p14:sldId id="428"/>
            <p14:sldId id="429"/>
            <p14:sldId id="430"/>
            <p14:sldId id="431"/>
            <p14:sldId id="432"/>
            <p14:sldId id="433"/>
            <p14:sldId id="434"/>
            <p14:sldId id="435"/>
            <p14:sldId id="436"/>
            <p14:sldId id="442"/>
            <p14:sldId id="443"/>
            <p14:sldId id="444"/>
            <p14:sldId id="445"/>
            <p14:sldId id="446"/>
            <p14:sldId id="447"/>
            <p14:sldId id="448"/>
            <p14:sldId id="449"/>
            <p14:sldId id="450"/>
            <p14:sldId id="451"/>
            <p14:sldId id="452"/>
            <p14:sldId id="453"/>
            <p14:sldId id="454"/>
            <p14:sldId id="455"/>
            <p14:sldId id="456"/>
            <p14:sldId id="457"/>
            <p14:sldId id="264"/>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ngsoft" initials="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7.xml"/><Relationship Id="rId98" Type="http://schemas.openxmlformats.org/officeDocument/2006/relationships/slide" Target="slides/slide96.xml"/><Relationship Id="rId97" Type="http://schemas.openxmlformats.org/officeDocument/2006/relationships/slide" Target="slides/slide95.xml"/><Relationship Id="rId96" Type="http://schemas.openxmlformats.org/officeDocument/2006/relationships/slide" Target="slides/slide94.xml"/><Relationship Id="rId95" Type="http://schemas.openxmlformats.org/officeDocument/2006/relationships/slide" Target="slides/slide93.xml"/><Relationship Id="rId94" Type="http://schemas.openxmlformats.org/officeDocument/2006/relationships/slide" Target="slides/slide92.xml"/><Relationship Id="rId93" Type="http://schemas.openxmlformats.org/officeDocument/2006/relationships/slide" Target="slides/slide91.xml"/><Relationship Id="rId92" Type="http://schemas.openxmlformats.org/officeDocument/2006/relationships/slide" Target="slides/slide90.xml"/><Relationship Id="rId91" Type="http://schemas.openxmlformats.org/officeDocument/2006/relationships/slide" Target="slides/slide89.xml"/><Relationship Id="rId90" Type="http://schemas.openxmlformats.org/officeDocument/2006/relationships/slide" Target="slides/slide88.xml"/><Relationship Id="rId9" Type="http://schemas.openxmlformats.org/officeDocument/2006/relationships/slide" Target="slides/slide7.xml"/><Relationship Id="rId89" Type="http://schemas.openxmlformats.org/officeDocument/2006/relationships/slide" Target="slides/slide87.xml"/><Relationship Id="rId88" Type="http://schemas.openxmlformats.org/officeDocument/2006/relationships/slide" Target="slides/slide86.xml"/><Relationship Id="rId87" Type="http://schemas.openxmlformats.org/officeDocument/2006/relationships/slide" Target="slides/slide85.xml"/><Relationship Id="rId86" Type="http://schemas.openxmlformats.org/officeDocument/2006/relationships/slide" Target="slides/slide84.xml"/><Relationship Id="rId85" Type="http://schemas.openxmlformats.org/officeDocument/2006/relationships/slide" Target="slides/slide83.xml"/><Relationship Id="rId84" Type="http://schemas.openxmlformats.org/officeDocument/2006/relationships/slide" Target="slides/slide82.xml"/><Relationship Id="rId83" Type="http://schemas.openxmlformats.org/officeDocument/2006/relationships/slide" Target="slides/slide81.xml"/><Relationship Id="rId82" Type="http://schemas.openxmlformats.org/officeDocument/2006/relationships/slide" Target="slides/slide80.xml"/><Relationship Id="rId81" Type="http://schemas.openxmlformats.org/officeDocument/2006/relationships/slide" Target="slides/slide79.xml"/><Relationship Id="rId80" Type="http://schemas.openxmlformats.org/officeDocument/2006/relationships/slide" Target="slides/slide78.xml"/><Relationship Id="rId8" Type="http://schemas.openxmlformats.org/officeDocument/2006/relationships/slide" Target="slides/slide6.xml"/><Relationship Id="rId79" Type="http://schemas.openxmlformats.org/officeDocument/2006/relationships/slide" Target="slides/slide77.xml"/><Relationship Id="rId78" Type="http://schemas.openxmlformats.org/officeDocument/2006/relationships/slide" Target="slides/slide76.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2" Type="http://schemas.openxmlformats.org/officeDocument/2006/relationships/tags" Target="tags/tag1251.xml"/><Relationship Id="rId111" Type="http://schemas.openxmlformats.org/officeDocument/2006/relationships/commentAuthors" Target="commentAuthors.xml"/><Relationship Id="rId110" Type="http://schemas.openxmlformats.org/officeDocument/2006/relationships/tableStyles" Target="tableStyles.xml"/><Relationship Id="rId11" Type="http://schemas.openxmlformats.org/officeDocument/2006/relationships/slide" Target="slides/slide9.xml"/><Relationship Id="rId109" Type="http://schemas.openxmlformats.org/officeDocument/2006/relationships/viewProps" Target="viewProps.xml"/><Relationship Id="rId108" Type="http://schemas.openxmlformats.org/officeDocument/2006/relationships/presProps" Target="presProps.xml"/><Relationship Id="rId107" Type="http://schemas.openxmlformats.org/officeDocument/2006/relationships/notesMaster" Target="notesMasters/notesMaster1.xml"/><Relationship Id="rId106" Type="http://schemas.openxmlformats.org/officeDocument/2006/relationships/slide" Target="slides/slide104.xml"/><Relationship Id="rId105" Type="http://schemas.openxmlformats.org/officeDocument/2006/relationships/slide" Target="slides/slide103.xml"/><Relationship Id="rId104" Type="http://schemas.openxmlformats.org/officeDocument/2006/relationships/slide" Target="slides/slide102.xml"/><Relationship Id="rId103" Type="http://schemas.openxmlformats.org/officeDocument/2006/relationships/slide" Target="slides/slide101.xml"/><Relationship Id="rId102" Type="http://schemas.openxmlformats.org/officeDocument/2006/relationships/slide" Target="slides/slide100.xml"/><Relationship Id="rId101" Type="http://schemas.openxmlformats.org/officeDocument/2006/relationships/slide" Target="slides/slide99.xml"/><Relationship Id="rId100" Type="http://schemas.openxmlformats.org/officeDocument/2006/relationships/slide" Target="slides/slide98.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9" Type="http://schemas.openxmlformats.org/officeDocument/2006/relationships/image" Target="../media/image4.png"/><Relationship Id="rId8" Type="http://schemas.openxmlformats.org/officeDocument/2006/relationships/tags" Target="../tags/tag4.xml"/><Relationship Id="rId7" Type="http://schemas.openxmlformats.org/officeDocument/2006/relationships/image" Target="../media/image3.png"/><Relationship Id="rId6" Type="http://schemas.openxmlformats.org/officeDocument/2006/relationships/tags" Target="../tags/tag3.xml"/><Relationship Id="rId5" Type="http://schemas.openxmlformats.org/officeDocument/2006/relationships/image" Target="../media/image2.png"/><Relationship Id="rId4" Type="http://schemas.openxmlformats.org/officeDocument/2006/relationships/tags" Target="../tags/tag2.xml"/><Relationship Id="rId3" Type="http://schemas.openxmlformats.org/officeDocument/2006/relationships/image" Target="../media/image1.png"/><Relationship Id="rId24" Type="http://schemas.openxmlformats.org/officeDocument/2006/relationships/tags" Target="../tags/tag15.xml"/><Relationship Id="rId23" Type="http://schemas.openxmlformats.org/officeDocument/2006/relationships/tags" Target="../tags/tag14.xml"/><Relationship Id="rId22" Type="http://schemas.openxmlformats.org/officeDocument/2006/relationships/tags" Target="../tags/tag13.xml"/><Relationship Id="rId21" Type="http://schemas.openxmlformats.org/officeDocument/2006/relationships/tags" Target="../tags/tag12.xml"/><Relationship Id="rId20" Type="http://schemas.openxmlformats.org/officeDocument/2006/relationships/tags" Target="../tags/tag11.xml"/><Relationship Id="rId2" Type="http://schemas.openxmlformats.org/officeDocument/2006/relationships/tags" Target="../tags/tag1.xml"/><Relationship Id="rId19" Type="http://schemas.openxmlformats.org/officeDocument/2006/relationships/tags" Target="../tags/tag10.xml"/><Relationship Id="rId18" Type="http://schemas.openxmlformats.org/officeDocument/2006/relationships/tags" Target="../tags/tag9.xml"/><Relationship Id="rId17" Type="http://schemas.openxmlformats.org/officeDocument/2006/relationships/image" Target="../media/image8.png"/><Relationship Id="rId16" Type="http://schemas.openxmlformats.org/officeDocument/2006/relationships/tags" Target="../tags/tag8.xml"/><Relationship Id="rId15" Type="http://schemas.openxmlformats.org/officeDocument/2006/relationships/image" Target="../media/image7.png"/><Relationship Id="rId14" Type="http://schemas.openxmlformats.org/officeDocument/2006/relationships/tags" Target="../tags/tag7.xml"/><Relationship Id="rId13" Type="http://schemas.openxmlformats.org/officeDocument/2006/relationships/image" Target="../media/image6.png"/><Relationship Id="rId12" Type="http://schemas.openxmlformats.org/officeDocument/2006/relationships/tags" Target="../tags/tag6.xml"/><Relationship Id="rId11" Type="http://schemas.openxmlformats.org/officeDocument/2006/relationships/image" Target="../media/image5.png"/><Relationship Id="rId10" Type="http://schemas.openxmlformats.org/officeDocument/2006/relationships/tags" Target="../tags/tag5.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tags" Target="../tags/tag78.xml"/><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image" Target="../media/image10.png"/><Relationship Id="rId4" Type="http://schemas.openxmlformats.org/officeDocument/2006/relationships/tags" Target="../tags/tag75.xml"/><Relationship Id="rId3" Type="http://schemas.openxmlformats.org/officeDocument/2006/relationships/image" Target="../media/image9.png"/><Relationship Id="rId2" Type="http://schemas.openxmlformats.org/officeDocument/2006/relationships/tags" Target="../tags/tag74.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image" Target="../media/image4.png"/><Relationship Id="rId8" Type="http://schemas.openxmlformats.org/officeDocument/2006/relationships/tags" Target="../tags/tag83.xml"/><Relationship Id="rId7" Type="http://schemas.openxmlformats.org/officeDocument/2006/relationships/image" Target="../media/image3.png"/><Relationship Id="rId6" Type="http://schemas.openxmlformats.org/officeDocument/2006/relationships/tags" Target="../tags/tag82.xml"/><Relationship Id="rId5" Type="http://schemas.openxmlformats.org/officeDocument/2006/relationships/image" Target="../media/image2.png"/><Relationship Id="rId4" Type="http://schemas.openxmlformats.org/officeDocument/2006/relationships/tags" Target="../tags/tag81.xml"/><Relationship Id="rId3" Type="http://schemas.openxmlformats.org/officeDocument/2006/relationships/image" Target="../media/image1.png"/><Relationship Id="rId24" Type="http://schemas.openxmlformats.org/officeDocument/2006/relationships/tags" Target="../tags/tag94.xml"/><Relationship Id="rId23" Type="http://schemas.openxmlformats.org/officeDocument/2006/relationships/tags" Target="../tags/tag93.xml"/><Relationship Id="rId22" Type="http://schemas.openxmlformats.org/officeDocument/2006/relationships/tags" Target="../tags/tag92.xml"/><Relationship Id="rId21" Type="http://schemas.openxmlformats.org/officeDocument/2006/relationships/tags" Target="../tags/tag91.xml"/><Relationship Id="rId20" Type="http://schemas.openxmlformats.org/officeDocument/2006/relationships/tags" Target="../tags/tag90.xml"/><Relationship Id="rId2" Type="http://schemas.openxmlformats.org/officeDocument/2006/relationships/tags" Target="../tags/tag80.xml"/><Relationship Id="rId19" Type="http://schemas.openxmlformats.org/officeDocument/2006/relationships/tags" Target="../tags/tag89.xml"/><Relationship Id="rId18" Type="http://schemas.openxmlformats.org/officeDocument/2006/relationships/tags" Target="../tags/tag88.xml"/><Relationship Id="rId17" Type="http://schemas.openxmlformats.org/officeDocument/2006/relationships/image" Target="../media/image8.png"/><Relationship Id="rId16" Type="http://schemas.openxmlformats.org/officeDocument/2006/relationships/tags" Target="../tags/tag87.xml"/><Relationship Id="rId15" Type="http://schemas.openxmlformats.org/officeDocument/2006/relationships/image" Target="../media/image7.png"/><Relationship Id="rId14" Type="http://schemas.openxmlformats.org/officeDocument/2006/relationships/tags" Target="../tags/tag86.xml"/><Relationship Id="rId13" Type="http://schemas.openxmlformats.org/officeDocument/2006/relationships/image" Target="../media/image6.png"/><Relationship Id="rId12" Type="http://schemas.openxmlformats.org/officeDocument/2006/relationships/tags" Target="../tags/tag85.xml"/><Relationship Id="rId11" Type="http://schemas.openxmlformats.org/officeDocument/2006/relationships/image" Target="../media/image5.png"/><Relationship Id="rId10" Type="http://schemas.openxmlformats.org/officeDocument/2006/relationships/tags" Target="../tags/tag84.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100.xml"/><Relationship Id="rId8" Type="http://schemas.openxmlformats.org/officeDocument/2006/relationships/tags" Target="../tags/tag99.xml"/><Relationship Id="rId7" Type="http://schemas.openxmlformats.org/officeDocument/2006/relationships/tags" Target="../tags/tag98.xml"/><Relationship Id="rId6" Type="http://schemas.openxmlformats.org/officeDocument/2006/relationships/tags" Target="../tags/tag97.xml"/><Relationship Id="rId5" Type="http://schemas.openxmlformats.org/officeDocument/2006/relationships/image" Target="../media/image10.png"/><Relationship Id="rId4" Type="http://schemas.openxmlformats.org/officeDocument/2006/relationships/tags" Target="../tags/tag96.xml"/><Relationship Id="rId3" Type="http://schemas.openxmlformats.org/officeDocument/2006/relationships/image" Target="../media/image9.png"/><Relationship Id="rId2" Type="http://schemas.openxmlformats.org/officeDocument/2006/relationships/tags" Target="../tags/tag95.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106.xml"/><Relationship Id="rId8" Type="http://schemas.openxmlformats.org/officeDocument/2006/relationships/tags" Target="../tags/tag105.xml"/><Relationship Id="rId7" Type="http://schemas.openxmlformats.org/officeDocument/2006/relationships/tags" Target="../tags/tag104.xml"/><Relationship Id="rId6" Type="http://schemas.openxmlformats.org/officeDocument/2006/relationships/image" Target="../media/image10.png"/><Relationship Id="rId5" Type="http://schemas.openxmlformats.org/officeDocument/2006/relationships/tags" Target="../tags/tag103.xml"/><Relationship Id="rId4" Type="http://schemas.openxmlformats.org/officeDocument/2006/relationships/tags" Target="../tags/tag102.xml"/><Relationship Id="rId3" Type="http://schemas.openxmlformats.org/officeDocument/2006/relationships/image" Target="../media/image9.png"/><Relationship Id="rId2" Type="http://schemas.openxmlformats.org/officeDocument/2006/relationships/tags" Target="../tags/tag101.xml"/><Relationship Id="rId11" Type="http://schemas.openxmlformats.org/officeDocument/2006/relationships/tags" Target="../tags/tag108.xml"/><Relationship Id="rId10" Type="http://schemas.openxmlformats.org/officeDocument/2006/relationships/tags" Target="../tags/tag107.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14.xml"/><Relationship Id="rId8" Type="http://schemas.openxmlformats.org/officeDocument/2006/relationships/tags" Target="../tags/tag113.xml"/><Relationship Id="rId7" Type="http://schemas.openxmlformats.org/officeDocument/2006/relationships/tags" Target="../tags/tag112.xml"/><Relationship Id="rId6" Type="http://schemas.openxmlformats.org/officeDocument/2006/relationships/tags" Target="../tags/tag111.xml"/><Relationship Id="rId5" Type="http://schemas.openxmlformats.org/officeDocument/2006/relationships/image" Target="../media/image10.png"/><Relationship Id="rId4" Type="http://schemas.openxmlformats.org/officeDocument/2006/relationships/tags" Target="../tags/tag110.xml"/><Relationship Id="rId3" Type="http://schemas.openxmlformats.org/officeDocument/2006/relationships/image" Target="../media/image9.png"/><Relationship Id="rId2" Type="http://schemas.openxmlformats.org/officeDocument/2006/relationships/tags" Target="../tags/tag109.xml"/><Relationship Id="rId12" Type="http://schemas.openxmlformats.org/officeDocument/2006/relationships/tags" Target="../tags/tag117.xml"/><Relationship Id="rId11" Type="http://schemas.openxmlformats.org/officeDocument/2006/relationships/tags" Target="../tags/tag116.xml"/><Relationship Id="rId10" Type="http://schemas.openxmlformats.org/officeDocument/2006/relationships/tags" Target="../tags/tag115.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24.xml"/><Relationship Id="rId8" Type="http://schemas.openxmlformats.org/officeDocument/2006/relationships/tags" Target="../tags/tag123.xml"/><Relationship Id="rId7" Type="http://schemas.openxmlformats.org/officeDocument/2006/relationships/tags" Target="../tags/tag122.xml"/><Relationship Id="rId6" Type="http://schemas.openxmlformats.org/officeDocument/2006/relationships/tags" Target="../tags/tag121.xml"/><Relationship Id="rId5" Type="http://schemas.openxmlformats.org/officeDocument/2006/relationships/tags" Target="../tags/tag120.xml"/><Relationship Id="rId4" Type="http://schemas.openxmlformats.org/officeDocument/2006/relationships/image" Target="../media/image10.png"/><Relationship Id="rId3" Type="http://schemas.openxmlformats.org/officeDocument/2006/relationships/tags" Target="../tags/tag119.xml"/><Relationship Id="rId2" Type="http://schemas.openxmlformats.org/officeDocument/2006/relationships/tags" Target="../tags/tag118.xml"/><Relationship Id="rId10" Type="http://schemas.openxmlformats.org/officeDocument/2006/relationships/tags" Target="../tags/tag125.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31.xml"/><Relationship Id="rId8" Type="http://schemas.openxmlformats.org/officeDocument/2006/relationships/tags" Target="../tags/tag130.xml"/><Relationship Id="rId7" Type="http://schemas.openxmlformats.org/officeDocument/2006/relationships/tags" Target="../tags/tag129.xml"/><Relationship Id="rId6" Type="http://schemas.openxmlformats.org/officeDocument/2006/relationships/tags" Target="../tags/tag128.xml"/><Relationship Id="rId5" Type="http://schemas.openxmlformats.org/officeDocument/2006/relationships/image" Target="../media/image10.png"/><Relationship Id="rId4" Type="http://schemas.openxmlformats.org/officeDocument/2006/relationships/tags" Target="../tags/tag127.xml"/><Relationship Id="rId3" Type="http://schemas.openxmlformats.org/officeDocument/2006/relationships/image" Target="../media/image9.png"/><Relationship Id="rId2" Type="http://schemas.openxmlformats.org/officeDocument/2006/relationships/tags" Target="../tags/tag126.xml"/><Relationship Id="rId12" Type="http://schemas.openxmlformats.org/officeDocument/2006/relationships/tags" Target="../tags/tag134.xml"/><Relationship Id="rId11" Type="http://schemas.openxmlformats.org/officeDocument/2006/relationships/tags" Target="../tags/tag133.xml"/><Relationship Id="rId10" Type="http://schemas.openxmlformats.org/officeDocument/2006/relationships/tags" Target="../tags/tag132.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40.xml"/><Relationship Id="rId8" Type="http://schemas.openxmlformats.org/officeDocument/2006/relationships/tags" Target="../tags/tag139.xml"/><Relationship Id="rId7" Type="http://schemas.openxmlformats.org/officeDocument/2006/relationships/tags" Target="../tags/tag138.xml"/><Relationship Id="rId6" Type="http://schemas.openxmlformats.org/officeDocument/2006/relationships/image" Target="../media/image10.png"/><Relationship Id="rId5" Type="http://schemas.openxmlformats.org/officeDocument/2006/relationships/tags" Target="../tags/tag137.xml"/><Relationship Id="rId4" Type="http://schemas.openxmlformats.org/officeDocument/2006/relationships/tags" Target="../tags/tag136.xml"/><Relationship Id="rId3" Type="http://schemas.openxmlformats.org/officeDocument/2006/relationships/image" Target="../media/image9.png"/><Relationship Id="rId2" Type="http://schemas.openxmlformats.org/officeDocument/2006/relationships/tags" Target="../tags/tag135.xml"/><Relationship Id="rId14" Type="http://schemas.openxmlformats.org/officeDocument/2006/relationships/tags" Target="../tags/tag145.xml"/><Relationship Id="rId13" Type="http://schemas.openxmlformats.org/officeDocument/2006/relationships/tags" Target="../tags/tag144.xml"/><Relationship Id="rId12" Type="http://schemas.openxmlformats.org/officeDocument/2006/relationships/tags" Target="../tags/tag143.xml"/><Relationship Id="rId11" Type="http://schemas.openxmlformats.org/officeDocument/2006/relationships/tags" Target="../tags/tag142.xml"/><Relationship Id="rId10" Type="http://schemas.openxmlformats.org/officeDocument/2006/relationships/tags" Target="../tags/tag141.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151.xml"/><Relationship Id="rId8" Type="http://schemas.openxmlformats.org/officeDocument/2006/relationships/tags" Target="../tags/tag150.xml"/><Relationship Id="rId7" Type="http://schemas.openxmlformats.org/officeDocument/2006/relationships/tags" Target="../tags/tag149.xml"/><Relationship Id="rId6" Type="http://schemas.openxmlformats.org/officeDocument/2006/relationships/image" Target="../media/image10.png"/><Relationship Id="rId5" Type="http://schemas.openxmlformats.org/officeDocument/2006/relationships/tags" Target="../tags/tag148.xml"/><Relationship Id="rId4" Type="http://schemas.openxmlformats.org/officeDocument/2006/relationships/tags" Target="../tags/tag147.xml"/><Relationship Id="rId3" Type="http://schemas.openxmlformats.org/officeDocument/2006/relationships/image" Target="../media/image9.png"/><Relationship Id="rId2" Type="http://schemas.openxmlformats.org/officeDocument/2006/relationships/tags" Target="../tags/tag146.xml"/><Relationship Id="rId11" Type="http://schemas.openxmlformats.org/officeDocument/2006/relationships/tags" Target="../tags/tag153.xml"/><Relationship Id="rId10" Type="http://schemas.openxmlformats.org/officeDocument/2006/relationships/tags" Target="../tags/tag1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image" Target="../media/image10.png"/><Relationship Id="rId4" Type="http://schemas.openxmlformats.org/officeDocument/2006/relationships/tags" Target="../tags/tag17.xml"/><Relationship Id="rId3" Type="http://schemas.openxmlformats.org/officeDocument/2006/relationships/image" Target="../media/image9.png"/><Relationship Id="rId2" Type="http://schemas.openxmlformats.org/officeDocument/2006/relationships/tags" Target="../tags/tag16.xml"/><Relationship Id="rId10" Type="http://schemas.openxmlformats.org/officeDocument/2006/relationships/tags" Target="../tags/tag2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28.xml"/><Relationship Id="rId8" Type="http://schemas.openxmlformats.org/officeDocument/2006/relationships/tags" Target="../tags/tag27.xml"/><Relationship Id="rId7" Type="http://schemas.openxmlformats.org/officeDocument/2006/relationships/tags" Target="../tags/tag26.xml"/><Relationship Id="rId6" Type="http://schemas.openxmlformats.org/officeDocument/2006/relationships/image" Target="../media/image6.png"/><Relationship Id="rId5" Type="http://schemas.openxmlformats.org/officeDocument/2006/relationships/tags" Target="../tags/tag25.xml"/><Relationship Id="rId4" Type="http://schemas.openxmlformats.org/officeDocument/2006/relationships/image" Target="../media/image11.png"/><Relationship Id="rId3" Type="http://schemas.openxmlformats.org/officeDocument/2006/relationships/tags" Target="../tags/tag24.xml"/><Relationship Id="rId2" Type="http://schemas.openxmlformats.org/officeDocument/2006/relationships/tags" Target="../tags/tag23.xml"/><Relationship Id="rId12" Type="http://schemas.openxmlformats.org/officeDocument/2006/relationships/tags" Target="../tags/tag31.xml"/><Relationship Id="rId11" Type="http://schemas.openxmlformats.org/officeDocument/2006/relationships/tags" Target="../tags/tag30.xml"/><Relationship Id="rId10" Type="http://schemas.openxmlformats.org/officeDocument/2006/relationships/tags" Target="../tags/tag29.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37.xml"/><Relationship Id="rId8" Type="http://schemas.openxmlformats.org/officeDocument/2006/relationships/tags" Target="../tags/tag36.xml"/><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image" Target="../media/image10.png"/><Relationship Id="rId4" Type="http://schemas.openxmlformats.org/officeDocument/2006/relationships/tags" Target="../tags/tag33.xml"/><Relationship Id="rId3" Type="http://schemas.openxmlformats.org/officeDocument/2006/relationships/image" Target="../media/image9.png"/><Relationship Id="rId2" Type="http://schemas.openxmlformats.org/officeDocument/2006/relationships/tags" Target="../tags/tag32.xml"/><Relationship Id="rId11" Type="http://schemas.openxmlformats.org/officeDocument/2006/relationships/tags" Target="../tags/tag39.xml"/><Relationship Id="rId10" Type="http://schemas.openxmlformats.org/officeDocument/2006/relationships/tags" Target="../tags/tag38.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45.xml"/><Relationship Id="rId8" Type="http://schemas.openxmlformats.org/officeDocument/2006/relationships/tags" Target="../tags/tag44.xml"/><Relationship Id="rId7" Type="http://schemas.openxmlformats.org/officeDocument/2006/relationships/tags" Target="../tags/tag43.xml"/><Relationship Id="rId6" Type="http://schemas.openxmlformats.org/officeDocument/2006/relationships/tags" Target="../tags/tag42.xml"/><Relationship Id="rId5" Type="http://schemas.openxmlformats.org/officeDocument/2006/relationships/image" Target="../media/image10.png"/><Relationship Id="rId4" Type="http://schemas.openxmlformats.org/officeDocument/2006/relationships/tags" Target="../tags/tag41.xml"/><Relationship Id="rId3" Type="http://schemas.openxmlformats.org/officeDocument/2006/relationships/image" Target="../media/image9.png"/><Relationship Id="rId2" Type="http://schemas.openxmlformats.org/officeDocument/2006/relationships/tags" Target="../tags/tag40.xml"/><Relationship Id="rId13" Type="http://schemas.openxmlformats.org/officeDocument/2006/relationships/tags" Target="../tags/tag49.xml"/><Relationship Id="rId12" Type="http://schemas.openxmlformats.org/officeDocument/2006/relationships/tags" Target="../tags/tag48.xml"/><Relationship Id="rId11" Type="http://schemas.openxmlformats.org/officeDocument/2006/relationships/tags" Target="../tags/tag47.xml"/><Relationship Id="rId10" Type="http://schemas.openxmlformats.org/officeDocument/2006/relationships/tags" Target="../tags/tag46.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55.xml"/><Relationship Id="rId8" Type="http://schemas.openxmlformats.org/officeDocument/2006/relationships/tags" Target="../tags/tag54.xml"/><Relationship Id="rId7" Type="http://schemas.openxmlformats.org/officeDocument/2006/relationships/tags" Target="../tags/tag53.xml"/><Relationship Id="rId6" Type="http://schemas.openxmlformats.org/officeDocument/2006/relationships/tags" Target="../tags/tag52.xml"/><Relationship Id="rId5" Type="http://schemas.openxmlformats.org/officeDocument/2006/relationships/image" Target="../media/image8.png"/><Relationship Id="rId4" Type="http://schemas.openxmlformats.org/officeDocument/2006/relationships/tags" Target="../tags/tag51.xml"/><Relationship Id="rId3" Type="http://schemas.openxmlformats.org/officeDocument/2006/relationships/image" Target="../media/image11.png"/><Relationship Id="rId2" Type="http://schemas.openxmlformats.org/officeDocument/2006/relationships/tags" Target="../tags/tag5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64.xml"/><Relationship Id="rId8" Type="http://schemas.openxmlformats.org/officeDocument/2006/relationships/tags" Target="../tags/tag63.xml"/><Relationship Id="rId7" Type="http://schemas.openxmlformats.org/officeDocument/2006/relationships/tags" Target="../tags/tag62.xml"/><Relationship Id="rId6" Type="http://schemas.openxmlformats.org/officeDocument/2006/relationships/tags" Target="../tags/tag61.xml"/><Relationship Id="rId5" Type="http://schemas.openxmlformats.org/officeDocument/2006/relationships/image" Target="../media/image10.png"/><Relationship Id="rId4" Type="http://schemas.openxmlformats.org/officeDocument/2006/relationships/tags" Target="../tags/tag60.xml"/><Relationship Id="rId3" Type="http://schemas.openxmlformats.org/officeDocument/2006/relationships/image" Target="../media/image9.png"/><Relationship Id="rId2" Type="http://schemas.openxmlformats.org/officeDocument/2006/relationships/tags" Target="../tags/tag59.xml"/><Relationship Id="rId11" Type="http://schemas.openxmlformats.org/officeDocument/2006/relationships/tags" Target="../tags/tag66.xml"/><Relationship Id="rId10" Type="http://schemas.openxmlformats.org/officeDocument/2006/relationships/tags" Target="../tags/tag65.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image" Target="../media/image10.png"/><Relationship Id="rId4" Type="http://schemas.openxmlformats.org/officeDocument/2006/relationships/tags" Target="../tags/tag68.xml"/><Relationship Id="rId3" Type="http://schemas.openxmlformats.org/officeDocument/2006/relationships/image" Target="../media/image9.png"/><Relationship Id="rId2" Type="http://schemas.openxmlformats.org/officeDocument/2006/relationships/tags" Target="../tags/tag67.xml"/><Relationship Id="rId10" Type="http://schemas.openxmlformats.org/officeDocument/2006/relationships/tags" Target="../tags/tag7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8" name="图片 17" descr="光晕2"/>
          <p:cNvPicPr>
            <a:picLocks noChangeAspect="1"/>
          </p:cNvPicPr>
          <p:nvPr userDrawn="1">
            <p:custDataLst>
              <p:tags r:id="rId2"/>
            </p:custDataLst>
          </p:nvPr>
        </p:nvPicPr>
        <p:blipFill>
          <a:blip r:embed="rId3"/>
          <a:stretch>
            <a:fillRect/>
          </a:stretch>
        </p:blipFill>
        <p:spPr>
          <a:xfrm>
            <a:off x="539115" y="303530"/>
            <a:ext cx="11120120" cy="6255385"/>
          </a:xfrm>
          <a:prstGeom prst="rect">
            <a:avLst/>
          </a:prstGeom>
        </p:spPr>
      </p:pic>
      <p:pic>
        <p:nvPicPr>
          <p:cNvPr id="19" name="图片 18" descr="C:\Users\GB50W33\Desktop\5个分层动画PPT 2\宇宙\背景2.png背景2"/>
          <p:cNvPicPr>
            <a:picLocks noChangeAspect="1"/>
          </p:cNvPicPr>
          <p:nvPr userDrawn="1">
            <p:custDataLst>
              <p:tags r:id="rId4"/>
            </p:custDataLst>
          </p:nvPr>
        </p:nvPicPr>
        <p:blipFill>
          <a:blip r:embed="rId5"/>
          <a:srcRect/>
          <a:stretch>
            <a:fillRect/>
          </a:stretch>
        </p:blipFill>
        <p:spPr>
          <a:xfrm>
            <a:off x="34925" y="0"/>
            <a:ext cx="12119610" cy="6817360"/>
          </a:xfrm>
          <a:prstGeom prst="rect">
            <a:avLst/>
          </a:prstGeom>
        </p:spPr>
      </p:pic>
      <p:pic>
        <p:nvPicPr>
          <p:cNvPr id="20" name="图片 19" descr="C:\Users\GB50W33\Desktop\5个分层动画PPT 2\宇宙\背景5.png背景5"/>
          <p:cNvPicPr>
            <a:picLocks noChangeAspect="1"/>
          </p:cNvPicPr>
          <p:nvPr userDrawn="1">
            <p:custDataLst>
              <p:tags r:id="rId6"/>
            </p:custDataLst>
          </p:nvPr>
        </p:nvPicPr>
        <p:blipFill>
          <a:blip r:embed="rId7"/>
          <a:srcRect/>
          <a:stretch>
            <a:fillRect/>
          </a:stretch>
        </p:blipFill>
        <p:spPr>
          <a:xfrm>
            <a:off x="539115" y="303848"/>
            <a:ext cx="11120120" cy="6254750"/>
          </a:xfrm>
          <a:prstGeom prst="rect">
            <a:avLst/>
          </a:prstGeom>
        </p:spPr>
      </p:pic>
      <p:pic>
        <p:nvPicPr>
          <p:cNvPr id="21" name="图片 20" descr="C:\Users\GB50W33\Desktop\5个分层动画PPT 2\宇宙\背景3.png背景3"/>
          <p:cNvPicPr>
            <a:picLocks noChangeAspect="1"/>
          </p:cNvPicPr>
          <p:nvPr userDrawn="1">
            <p:custDataLst>
              <p:tags r:id="rId8"/>
            </p:custDataLst>
          </p:nvPr>
        </p:nvPicPr>
        <p:blipFill>
          <a:blip r:embed="rId9"/>
          <a:srcRect/>
          <a:stretch>
            <a:fillRect/>
          </a:stretch>
        </p:blipFill>
        <p:spPr>
          <a:xfrm>
            <a:off x="539115" y="303848"/>
            <a:ext cx="11120120" cy="6254750"/>
          </a:xfrm>
          <a:prstGeom prst="rect">
            <a:avLst/>
          </a:prstGeom>
        </p:spPr>
      </p:pic>
      <p:pic>
        <p:nvPicPr>
          <p:cNvPr id="30" name="图片 29" descr="C:\Users\GB50W33\Desktop\5个分层动画PPT 2\宇宙\背景4.png背景4"/>
          <p:cNvPicPr>
            <a:picLocks noChangeAspect="1"/>
          </p:cNvPicPr>
          <p:nvPr userDrawn="1">
            <p:custDataLst>
              <p:tags r:id="rId10"/>
            </p:custDataLst>
          </p:nvPr>
        </p:nvPicPr>
        <p:blipFill>
          <a:blip r:embed="rId11"/>
          <a:srcRect/>
          <a:stretch>
            <a:fillRect/>
          </a:stretch>
        </p:blipFill>
        <p:spPr>
          <a:xfrm>
            <a:off x="539115" y="303848"/>
            <a:ext cx="11120120" cy="6254750"/>
          </a:xfrm>
          <a:prstGeom prst="rect">
            <a:avLst/>
          </a:prstGeom>
        </p:spPr>
      </p:pic>
      <p:pic>
        <p:nvPicPr>
          <p:cNvPr id="31" name="图片 30" descr="C:\Users\GB50W33\Desktop\5个分层动画PPT 2\宇宙\背景6.png背景6"/>
          <p:cNvPicPr>
            <a:picLocks noChangeAspect="1"/>
          </p:cNvPicPr>
          <p:nvPr userDrawn="1">
            <p:custDataLst>
              <p:tags r:id="rId12"/>
            </p:custDataLst>
          </p:nvPr>
        </p:nvPicPr>
        <p:blipFill>
          <a:blip r:embed="rId13"/>
          <a:srcRect/>
          <a:stretch>
            <a:fillRect/>
          </a:stretch>
        </p:blipFill>
        <p:spPr>
          <a:xfrm>
            <a:off x="539115" y="303848"/>
            <a:ext cx="11120120" cy="6254750"/>
          </a:xfrm>
          <a:prstGeom prst="rect">
            <a:avLst/>
          </a:prstGeom>
        </p:spPr>
      </p:pic>
      <p:pic>
        <p:nvPicPr>
          <p:cNvPr id="32" name="图片 31" descr="C:\Users\GB50W33\Desktop\5个分层动画PPT 2\宇宙\背景8.png背景8"/>
          <p:cNvPicPr>
            <a:picLocks noChangeAspect="1"/>
          </p:cNvPicPr>
          <p:nvPr userDrawn="1">
            <p:custDataLst>
              <p:tags r:id="rId14"/>
            </p:custDataLst>
          </p:nvPr>
        </p:nvPicPr>
        <p:blipFill>
          <a:blip r:embed="rId15"/>
          <a:srcRect/>
          <a:stretch>
            <a:fillRect/>
          </a:stretch>
        </p:blipFill>
        <p:spPr>
          <a:xfrm>
            <a:off x="539115" y="303848"/>
            <a:ext cx="11120120" cy="6254750"/>
          </a:xfrm>
          <a:prstGeom prst="rect">
            <a:avLst/>
          </a:prstGeom>
        </p:spPr>
      </p:pic>
      <p:pic>
        <p:nvPicPr>
          <p:cNvPr id="33" name="图片 32" descr="C:\Users\GB50W33\Desktop\5个分层动画PPT 2\宇宙\背景7.png背景7"/>
          <p:cNvPicPr>
            <a:picLocks noChangeAspect="1"/>
          </p:cNvPicPr>
          <p:nvPr userDrawn="1">
            <p:custDataLst>
              <p:tags r:id="rId16"/>
            </p:custDataLst>
          </p:nvPr>
        </p:nvPicPr>
        <p:blipFill>
          <a:blip r:embed="rId17"/>
          <a:srcRect/>
          <a:stretch>
            <a:fillRect/>
          </a:stretch>
        </p:blipFill>
        <p:spPr>
          <a:xfrm>
            <a:off x="539115" y="301308"/>
            <a:ext cx="11120120" cy="6254750"/>
          </a:xfrm>
          <a:prstGeom prst="rect">
            <a:avLst/>
          </a:prstGeom>
        </p:spPr>
      </p:pic>
      <p:sp>
        <p:nvSpPr>
          <p:cNvPr id="17" name="矩形 16"/>
          <p:cNvSpPr/>
          <p:nvPr userDrawn="1">
            <p:custDataLst>
              <p:tags r:id="rId18"/>
            </p:custDataLst>
          </p:nvPr>
        </p:nvSpPr>
        <p:spPr>
          <a:xfrm>
            <a:off x="7236599" y="1764814"/>
            <a:ext cx="871538" cy="20642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汉仪雅酷黑简" panose="00020600040101010101" pitchFamily="18" charset="-122"/>
            </a:endParaRPr>
          </a:p>
        </p:txBody>
      </p:sp>
      <p:sp>
        <p:nvSpPr>
          <p:cNvPr id="5" name="日期占位符 4"/>
          <p:cNvSpPr>
            <a:spLocks noGrp="1"/>
          </p:cNvSpPr>
          <p:nvPr>
            <p:ph type="dt" sz="half" idx="10"/>
            <p:custDataLst>
              <p:tags r:id="rId19"/>
            </p:custDataLst>
          </p:nvPr>
        </p:nvSpPr>
        <p:spPr/>
        <p:txBody>
          <a:bodyPr/>
          <a:lstStyle>
            <a:lvl1pPr>
              <a:defRPr baseline="0">
                <a:latin typeface="Arial" panose="020B0604020202020204" pitchFamily="34" charset="0"/>
                <a:ea typeface="汉仪雅酷黑简" panose="00020600040101010101" pitchFamily="18"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20"/>
            </p:custDataLst>
          </p:nvPr>
        </p:nvSpPr>
        <p:spPr/>
        <p:txBody>
          <a:bodyPr/>
          <a:lstStyle>
            <a:lvl1pPr>
              <a:defRPr baseline="0">
                <a:latin typeface="Arial" panose="020B0604020202020204" pitchFamily="34" charset="0"/>
                <a:ea typeface="汉仪雅酷黑简" panose="00020600040101010101" pitchFamily="18" charset="-122"/>
              </a:defRPr>
            </a:lvl1pPr>
          </a:lstStyle>
          <a:p>
            <a:endParaRPr lang="zh-CN" altLang="en-US" dirty="0"/>
          </a:p>
        </p:txBody>
      </p:sp>
      <p:sp>
        <p:nvSpPr>
          <p:cNvPr id="7" name="灯片编号占位符 6"/>
          <p:cNvSpPr>
            <a:spLocks noGrp="1"/>
          </p:cNvSpPr>
          <p:nvPr>
            <p:ph type="sldNum" sz="quarter" idx="12"/>
            <p:custDataLst>
              <p:tags r:id="rId21"/>
            </p:custDataLst>
          </p:nvPr>
        </p:nvSpPr>
        <p:spPr/>
        <p:txBody>
          <a:bodyPr/>
          <a:lstStyle>
            <a:lvl1pPr>
              <a:defRPr baseline="0">
                <a:latin typeface="Arial" panose="020B0604020202020204" pitchFamily="34" charset="0"/>
                <a:ea typeface="汉仪雅酷黑简" panose="00020600040101010101" pitchFamily="18" charset="-122"/>
              </a:defRPr>
            </a:lvl1pPr>
          </a:lstStyle>
          <a:p>
            <a:fld id="{49AE70B2-8BF9-45C0-BB95-33D1B9D3A854}" type="slidenum">
              <a:rPr lang="zh-CN" altLang="en-US" smtClean="0"/>
            </a:fld>
            <a:endParaRPr lang="zh-CN" altLang="en-US" dirty="0"/>
          </a:p>
        </p:txBody>
      </p:sp>
      <p:sp>
        <p:nvSpPr>
          <p:cNvPr id="15" name="文本占位符 14"/>
          <p:cNvSpPr>
            <a:spLocks noGrp="1"/>
          </p:cNvSpPr>
          <p:nvPr>
            <p:ph type="body" sz="quarter" idx="14" hasCustomPrompt="1"/>
            <p:custDataLst>
              <p:tags r:id="rId22"/>
            </p:custDataLst>
          </p:nvPr>
        </p:nvSpPr>
        <p:spPr>
          <a:xfrm>
            <a:off x="7146000" y="4946400"/>
            <a:ext cx="2397600" cy="414000"/>
          </a:xfrm>
        </p:spPr>
        <p:txBody>
          <a:bodyPr>
            <a:normAutofit/>
          </a:bodyPr>
          <a:lstStyle>
            <a:lvl1pPr marL="0" indent="0">
              <a:lnSpc>
                <a:spcPct val="100000"/>
              </a:lnSpc>
              <a:buNone/>
              <a:defRPr sz="1800" baseline="0">
                <a:solidFill>
                  <a:schemeClr val="accent6"/>
                </a:solidFill>
                <a:latin typeface="Arial" panose="020B0604020202020204" pitchFamily="34" charset="0"/>
                <a:ea typeface="汉仪雅酷黑简" panose="00020600040101010101" pitchFamily="18" charset="-122"/>
              </a:defRPr>
            </a:lvl1pPr>
          </a:lstStyle>
          <a:p>
            <a:pPr lvl="0"/>
            <a:r>
              <a:rPr lang="zh-CN" altLang="en-US" dirty="0"/>
              <a:t>编辑文本</a:t>
            </a:r>
            <a:endParaRPr lang="zh-CN" altLang="en-US" dirty="0"/>
          </a:p>
        </p:txBody>
      </p:sp>
      <p:sp>
        <p:nvSpPr>
          <p:cNvPr id="9" name="副标题"/>
          <p:cNvSpPr>
            <a:spLocks noGrp="1"/>
          </p:cNvSpPr>
          <p:nvPr>
            <p:ph type="body" sz="quarter" idx="13" hasCustomPrompt="1"/>
            <p:custDataLst>
              <p:tags r:id="rId23"/>
            </p:custDataLst>
          </p:nvPr>
        </p:nvSpPr>
        <p:spPr>
          <a:xfrm>
            <a:off x="7084800" y="3541223"/>
            <a:ext cx="2646000" cy="288000"/>
          </a:xfrm>
        </p:spPr>
        <p:txBody>
          <a:bodyPr lIns="90000" tIns="0" rIns="90000" bIns="0">
            <a:normAutofit/>
          </a:bodyPr>
          <a:lstStyle>
            <a:lvl1pPr marL="0" indent="0">
              <a:lnSpc>
                <a:spcPct val="100000"/>
              </a:lnSpc>
              <a:buNone/>
              <a:defRPr sz="1800" baseline="0">
                <a:solidFill>
                  <a:schemeClr val="bg1">
                    <a:lumMod val="65000"/>
                  </a:schemeClr>
                </a:solidFill>
                <a:latin typeface="Arial" panose="020B0604020202020204" pitchFamily="34" charset="0"/>
                <a:ea typeface="汉仪雅酷黑简" panose="00020600040101010101" pitchFamily="18" charset="-122"/>
              </a:defRPr>
            </a:lvl1pPr>
          </a:lstStyle>
          <a:p>
            <a:pPr lvl="0"/>
            <a:r>
              <a:rPr lang="zh-CN" altLang="en-US" dirty="0"/>
              <a:t>编辑副标题</a:t>
            </a:r>
            <a:endParaRPr lang="zh-CN" altLang="en-US" dirty="0"/>
          </a:p>
        </p:txBody>
      </p:sp>
      <p:sp>
        <p:nvSpPr>
          <p:cNvPr id="4" name="标题 3"/>
          <p:cNvSpPr>
            <a:spLocks noGrp="1"/>
          </p:cNvSpPr>
          <p:nvPr>
            <p:ph type="title" hasCustomPrompt="1"/>
            <p:custDataLst>
              <p:tags r:id="rId24"/>
            </p:custDataLst>
          </p:nvPr>
        </p:nvSpPr>
        <p:spPr>
          <a:xfrm>
            <a:off x="7088400" y="2138400"/>
            <a:ext cx="4881600" cy="1314000"/>
          </a:xfrm>
        </p:spPr>
        <p:txBody>
          <a:bodyPr tIns="0" bIns="0" anchor="b" anchorCtr="0">
            <a:normAutofit/>
          </a:bodyPr>
          <a:lstStyle>
            <a:lvl1pPr>
              <a:lnSpc>
                <a:spcPct val="110000"/>
              </a:lnSpc>
              <a:spcAft>
                <a:spcPts val="1000"/>
              </a:spcAft>
              <a:defRPr sz="6400" b="0" baseline="0">
                <a:solidFill>
                  <a:schemeClr val="bg1"/>
                </a:solidFill>
                <a:latin typeface="Arial" panose="020B0604020202020204" pitchFamily="34" charset="0"/>
                <a:ea typeface="汉仪雅酷黑简" panose="00020600040101010101" pitchFamily="18" charset="-122"/>
              </a:defRPr>
            </a:lvl1pPr>
          </a:lstStyle>
          <a:p>
            <a:r>
              <a:rPr lang="zh-CN" altLang="en-US" dirty="0"/>
              <a:t>编辑标题</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repeatCount="indefinite" fill="hold" nodeType="withEffect">
                                  <p:stCondLst>
                                    <p:cond delay="0"/>
                                  </p:stCondLst>
                                  <p:childTnLst>
                                    <p:animMotion origin="layout" path="M -0.00090103 0.000669551 C -0.000617829 -0.0027398 0.00116917 -0.00724318 0.00308777 -0.00938201 C 0.00500641 -0.0115205 0.00633362 -0.0104897 0.00605051 -0.00708071 C 0.0057673 -0.00367117 0.00398026 0.000832026 0.00206143 0.00297127 C 0.000142821 0.00511026 -0.00118421 0.00407901 -0.00090103 0.000669551 Z " pathEditMode="relative" rAng="-1631059920" ptsTypes="">
                                      <p:cBhvr>
                                        <p:cTn id="6" dur="5000" fill="hold"/>
                                        <p:tgtEl>
                                          <p:spTgt spid="20"/>
                                        </p:tgtEl>
                                        <p:attrNameLst>
                                          <p:attrName>ppt_x</p:attrName>
                                          <p:attrName>ppt_y</p:attrName>
                                        </p:attrNameLst>
                                      </p:cBhvr>
                                      <p:rCtr x="1" y="0"/>
                                    </p:animMotion>
                                  </p:childTnLst>
                                </p:cTn>
                              </p:par>
                              <p:par>
                                <p:cTn id="7" presetID="1" presetClass="path" presetSubtype="0" repeatCount="indefinite" fill="hold" nodeType="withEffect">
                                  <p:stCondLst>
                                    <p:cond delay="0"/>
                                  </p:stCondLst>
                                  <p:childTnLst>
                                    <p:animMotion origin="layout" path="M 0.00828243 -0.00747881 C 0.00760696 -0.00988623 0.00394802 -0.00984263 0.000114403 -0.00738046 C -0.00371908 -0.00491842 -0.0062817 -0.000966619 -0.00560626 0.00144077 C -0.00493084 0.00384837 -0.00127195 0.00380429 0.00256161 0.00134231 C 0.00639523 -0.00111975 0.00895771 -0.00507142 0.00828243 -0.00747881 Z " pathEditMode="relative" rAng="2003435520" ptsTypes="">
                                      <p:cBhvr>
                                        <p:cTn id="8" dur="5000" fill="hold"/>
                                        <p:tgtEl>
                                          <p:spTgt spid="18"/>
                                        </p:tgtEl>
                                        <p:attrNameLst>
                                          <p:attrName>ppt_x</p:attrName>
                                          <p:attrName>ppt_y</p:attrName>
                                        </p:attrNameLst>
                                      </p:cBhvr>
                                      <p:rCtr x="-3" y="7"/>
                                    </p:animMotion>
                                  </p:childTnLst>
                                </p:cTn>
                              </p:par>
                              <p:par>
                                <p:cTn id="9" presetID="1" presetClass="path" presetSubtype="0" repeatCount="indefinite" fill="hold" nodeType="withEffect">
                                  <p:stCondLst>
                                    <p:cond delay="0"/>
                                  </p:stCondLst>
                                  <p:childTnLst>
                                    <p:animMotion origin="layout" path="M 0.00428927 -0.00628799 C 0.00453614 -0.00491158 0.00347699 -0.00252917 0.00192494 -0.000969925 C 0.000373083 0.000589094 -0.00108676 0.00073734 -0.00133361 -0.000639031 C -0.00158043 -0.00201545 -0.000521312 -0.00439786 0.00103054 -0.00595691 C 0.00258258 -0.00751624 0.00404242 -0.00766446 0.00428927 -0.00628799 Z " pathEditMode="relative" rAng="2003435520" ptsTypes="">
                                      <p:cBhvr>
                                        <p:cTn id="10" dur="5000" fill="hold"/>
                                        <p:tgtEl>
                                          <p:spTgt spid="19"/>
                                        </p:tgtEl>
                                        <p:attrNameLst>
                                          <p:attrName>ppt_x</p:attrName>
                                          <p:attrName>ppt_y</p:attrName>
                                        </p:attrNameLst>
                                      </p:cBhvr>
                                      <p:rCtr x="0" y="0"/>
                                    </p:animMotion>
                                  </p:childTnLst>
                                </p:cTn>
                              </p:par>
                              <p:par>
                                <p:cTn id="11" presetID="1" presetClass="path" presetSubtype="0" repeatCount="indefinite" fill="hold" nodeType="withEffect">
                                  <p:stCondLst>
                                    <p:cond delay="0"/>
                                  </p:stCondLst>
                                  <p:childTnLst>
                                    <p:animMotion origin="layout" path="M 0.00863059 -0.00637286 C 0.0094851 -0.00321969 0.0075824 0.0010654 0.00438372 0.00319203 C 0.00118519 0.00531856 -0.00210446 0.0044855 -0.00295899 0.00133238 C -0.0038135 -0.00182074 -0.00191091 -0.00610583 0.00128759 -0.00823239 C 0.00448633 -0.0103589 0.00777609 -0.009526 0.00863059 -0.00637286 Z " pathEditMode="relative" rAng="2003435520" ptsTypes="">
                                      <p:cBhvr>
                                        <p:cTn id="12" dur="5000" fill="hold"/>
                                        <p:tgtEl>
                                          <p:spTgt spid="21"/>
                                        </p:tgtEl>
                                        <p:attrNameLst>
                                          <p:attrName>ppt_x</p:attrName>
                                          <p:attrName>ppt_y</p:attrName>
                                        </p:attrNameLst>
                                      </p:cBhvr>
                                      <p:rCtr x="0" y="0"/>
                                    </p:animMotion>
                                  </p:childTnLst>
                                </p:cTn>
                              </p:par>
                              <p:par>
                                <p:cTn id="13" presetID="1" presetClass="path" presetSubtype="0" repeatCount="indefinite" fill="hold" nodeType="withEffect">
                                  <p:stCondLst>
                                    <p:cond delay="0"/>
                                  </p:stCondLst>
                                  <p:childTnLst>
                                    <p:animMotion origin="layout" path="M 0.0237365 0.00488483 C 0.0201077 0.022176 0.00752577 0.0322277 -0.00434847 0.0273216 C -0.0162221 0.0224155 -0.0229141 0.00439982 -0.0192851 -0.0128905 C -0.0156564 -0.0301814 -0.00307472 -0.0402327 0.0087992 -0.0353269 C 0.0206731 -0.0304206 0.0273649 -0.0124055 0.0237365 0.00488483 Z " pathEditMode="relative" rAng="1602224100" ptsTypes="">
                                      <p:cBhvr>
                                        <p:cTn id="14" dur="5000" fill="hold"/>
                                        <p:tgtEl>
                                          <p:spTgt spid="30"/>
                                        </p:tgtEl>
                                        <p:attrNameLst>
                                          <p:attrName>ppt_x</p:attrName>
                                          <p:attrName>ppt_y</p:attrName>
                                        </p:attrNameLst>
                                      </p:cBhvr>
                                      <p:rCtr x="-14" y="1"/>
                                    </p:animMotion>
                                  </p:childTnLst>
                                </p:cTn>
                              </p:par>
                              <p:par>
                                <p:cTn id="15" presetID="1" presetClass="path" presetSubtype="0" repeatCount="indefinite" fill="hold" nodeType="withEffect">
                                  <p:stCondLst>
                                    <p:cond delay="0"/>
                                  </p:stCondLst>
                                  <p:childTnLst>
                                    <p:animMotion origin="layout" path="M 0.0267467 -0.0176533 C 0.0296835 0.00290025 0.0208822 0.0251952 0.00710094 0.0321124 C -0.00668086 0.0390301 -0.0202488 0.0279631 -0.0231857 0.00740951 C -0.0261226 -0.0131439 -0.0173216 -0.0354389 -0.00353986 -0.0423565 C 0.0102415 -0.0492736 0.02381 -0.0382066 0.0267467 -0.0176533 Z " pathEditMode="relative" rAng="469762020" ptsTypes="">
                                      <p:cBhvr>
                                        <p:cTn id="16" dur="5000" fill="hold"/>
                                        <p:tgtEl>
                                          <p:spTgt spid="31"/>
                                        </p:tgtEl>
                                        <p:attrNameLst>
                                          <p:attrName>ppt_x</p:attrName>
                                          <p:attrName>ppt_y</p:attrName>
                                        </p:attrNameLst>
                                      </p:cBhvr>
                                      <p:rCtr x="-17" y="15"/>
                                    </p:animMotion>
                                  </p:childTnLst>
                                </p:cTn>
                              </p:par>
                              <p:par>
                                <p:cTn id="17" presetID="1" presetClass="path" presetSubtype="0" repeatCount="indefinite" fill="hold" nodeType="withEffect">
                                  <p:stCondLst>
                                    <p:cond delay="0"/>
                                  </p:stCondLst>
                                  <p:childTnLst>
                                    <p:animMotion origin="layout" path="M 0.0497612 -0.0116318 C 0.0509876 0.0209831 0.0317642 0.0464622 0.00685289 0.0452416 C -0.0180588 0.0440216 -0.0392714 0.0165614 -0.0404972 -0.0160532 C -0.0417236 -0.0486674 -0.0225005 -0.0741467 0.0024106 -0.0729263 C 0.0273224 -0.0717063 0.0485352 -0.0442462 0.0497612 -0.0116318 Z " pathEditMode="relative" rAng="1161822180" ptsTypes="">
                                      <p:cBhvr>
                                        <p:cTn id="18" dur="5000" fill="hold"/>
                                        <p:tgtEl>
                                          <p:spTgt spid="32"/>
                                        </p:tgtEl>
                                        <p:attrNameLst>
                                          <p:attrName>ppt_x</p:attrName>
                                          <p:attrName>ppt_y</p:attrName>
                                        </p:attrNameLst>
                                      </p:cBhvr>
                                      <p:rCtr x="-22" y="9"/>
                                    </p:animMotion>
                                  </p:childTnLst>
                                </p:cTn>
                              </p:par>
                              <p:par>
                                <p:cTn id="19" presetID="1" presetClass="path" presetSubtype="0" repeatCount="indefinite" fill="hold" nodeType="withEffect">
                                  <p:stCondLst>
                                    <p:cond delay="0"/>
                                  </p:stCondLst>
                                  <p:childTnLst>
                                    <p:animMotion origin="layout" path="M 0.0332483 -0.00973237 C 0.0321546 0.0140726 0.0181222 0.0328908 0.00192627 0.0322729 C -0.0142701 0.0316545 -0.0265266 0.0118329 -0.0254327 -0.0119725 C -0.0243388 -0.0357773 -0.0103067 -0.0545957 0.00588964 -0.0539776 C 0.0220855 -0.0533589 0.0343424 -0.0335378 0.0332483 -0.00973237 Z " pathEditMode="relative" rAng="1287651300" ptsTypes="">
                                      <p:cBhvr>
                                        <p:cTn id="20" dur="5000" fill="hold"/>
                                        <p:tgtEl>
                                          <p:spTgt spid="33"/>
                                        </p:tgtEl>
                                        <p:attrNameLst>
                                          <p:attrName>ppt_x</p:attrName>
                                          <p:attrName>ppt_y</p:attrName>
                                        </p:attrNameLst>
                                      </p:cBhvr>
                                      <p:rCtr x="-22" y="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9" name="图片 8" descr="C:\Users\GB50W33\Desktop\5个分层动画PPT 2\宇宙\背景5.png背景5"/>
          <p:cNvPicPr>
            <a:picLocks noChangeAspect="1"/>
          </p:cNvPicPr>
          <p:nvPr userDrawn="1">
            <p:custDataLst>
              <p:tags r:id="rId2"/>
            </p:custDataLst>
          </p:nvPr>
        </p:nvPicPr>
        <p:blipFill>
          <a:blip r:embed="rId3"/>
          <a:srcRect l="-1491" b="-2505"/>
          <a:stretch>
            <a:fillRect/>
          </a:stretch>
        </p:blipFill>
        <p:spPr>
          <a:xfrm>
            <a:off x="241300" y="-5715"/>
            <a:ext cx="11947525" cy="6676390"/>
          </a:xfrm>
          <a:prstGeom prst="rect">
            <a:avLst/>
          </a:prstGeom>
        </p:spPr>
      </p:pic>
      <p:pic>
        <p:nvPicPr>
          <p:cNvPr id="10" name="图片 9" descr="背景6"/>
          <p:cNvPicPr>
            <a:picLocks noChangeAspect="1"/>
          </p:cNvPicPr>
          <p:nvPr userDrawn="1">
            <p:custDataLst>
              <p:tags r:id="rId4"/>
            </p:custDataLst>
          </p:nvPr>
        </p:nvPicPr>
        <p:blipFill>
          <a:blip r:embed="rId5"/>
          <a:srcRect/>
          <a:stretch>
            <a:fillRect/>
          </a:stretch>
        </p:blipFill>
        <p:spPr>
          <a:xfrm>
            <a:off x="9752965" y="-5715"/>
            <a:ext cx="2442210" cy="1593850"/>
          </a:xfrm>
          <a:prstGeom prst="rect">
            <a:avLst/>
          </a:prstGeom>
        </p:spPr>
      </p:pic>
      <p:sp>
        <p:nvSpPr>
          <p:cNvPr id="7" name="内容占位符 6"/>
          <p:cNvSpPr>
            <a:spLocks noGrp="1"/>
          </p:cNvSpPr>
          <p:nvPr>
            <p:ph sz="quarter" idx="13"/>
            <p:custDataLst>
              <p:tags r:id="rId6"/>
            </p:custDataLst>
          </p:nvPr>
        </p:nvSpPr>
        <p:spPr>
          <a:xfrm>
            <a:off x="669930" y="952508"/>
            <a:ext cx="10852237" cy="5388907"/>
          </a:xfrm>
        </p:spPr>
        <p:txBody>
          <a:bodyPr/>
          <a:lstStyle>
            <a:lvl1pPr>
              <a:defRPr b="0" baseline="0">
                <a:solidFill>
                  <a:schemeClr val="bg1"/>
                </a:solidFill>
                <a:ea typeface="汉仪雅酷黑简" panose="00020600040101010101" pitchFamily="18" charset="-122"/>
              </a:defRPr>
            </a:lvl1pPr>
            <a:lvl2pPr>
              <a:defRPr b="0" baseline="0">
                <a:solidFill>
                  <a:schemeClr val="bg1"/>
                </a:solidFill>
                <a:ea typeface="汉仪雅酷黑简" panose="00020600040101010101" pitchFamily="18" charset="-122"/>
              </a:defRPr>
            </a:lvl2pPr>
            <a:lvl3pPr>
              <a:defRPr b="0" baseline="0">
                <a:solidFill>
                  <a:schemeClr val="bg1"/>
                </a:solidFill>
                <a:ea typeface="汉仪雅酷黑简" panose="00020600040101010101" pitchFamily="18" charset="-122"/>
              </a:defRPr>
            </a:lvl3pPr>
            <a:lvl4pPr>
              <a:defRPr b="0" baseline="0">
                <a:solidFill>
                  <a:schemeClr val="bg1"/>
                </a:solidFill>
                <a:ea typeface="汉仪雅酷黑简" panose="00020600040101010101" pitchFamily="18" charset="-122"/>
              </a:defRPr>
            </a:lvl4pPr>
            <a:lvl5pPr>
              <a:defRPr b="0" baseline="0">
                <a:solidFill>
                  <a:schemeClr val="bg1"/>
                </a:solidFill>
                <a:ea typeface="汉仪雅酷黑简" panose="00020600040101010101" pitchFamily="18"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 name="日期占位符 1"/>
          <p:cNvSpPr>
            <a:spLocks noGrp="1"/>
          </p:cNvSpPr>
          <p:nvPr>
            <p:ph type="dt" sz="half" idx="14"/>
            <p:custDataLst>
              <p:tags r:id="rId7"/>
            </p:custDataLst>
          </p:nvPr>
        </p:nvSpPr>
        <p:spPr/>
        <p:txBody>
          <a:bodyPr/>
          <a:lstStyle>
            <a:lvl1pPr>
              <a:defRPr b="0" baseline="0">
                <a:ea typeface="汉仪雅酷黑简" panose="00020600040101010101" pitchFamily="18"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5"/>
            <p:custDataLst>
              <p:tags r:id="rId8"/>
            </p:custDataLst>
          </p:nvPr>
        </p:nvSpPr>
        <p:spPr/>
        <p:txBody>
          <a:bodyPr/>
          <a:lstStyle>
            <a:lvl1pPr>
              <a:defRPr b="0" baseline="0">
                <a:ea typeface="汉仪雅酷黑简" panose="00020600040101010101" pitchFamily="18" charset="-122"/>
              </a:defRPr>
            </a:lvl1pPr>
          </a:lstStyle>
          <a:p>
            <a:endParaRPr lang="zh-CN" altLang="en-US" dirty="0"/>
          </a:p>
        </p:txBody>
      </p:sp>
      <p:sp>
        <p:nvSpPr>
          <p:cNvPr id="8" name="灯片编号占位符 7"/>
          <p:cNvSpPr>
            <a:spLocks noGrp="1"/>
          </p:cNvSpPr>
          <p:nvPr>
            <p:ph type="sldNum" sz="quarter" idx="16"/>
            <p:custDataLst>
              <p:tags r:id="rId9"/>
            </p:custDataLst>
          </p:nvPr>
        </p:nvSpPr>
        <p:spPr/>
        <p:txBody>
          <a:bodyPr/>
          <a:lstStyle>
            <a:lvl1pPr>
              <a:defRPr b="0" baseline="0">
                <a:ea typeface="汉仪雅酷黑简" panose="00020600040101010101" pitchFamily="18"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17" name="图片 16" descr="光晕2"/>
          <p:cNvPicPr>
            <a:picLocks noChangeAspect="1"/>
          </p:cNvPicPr>
          <p:nvPr userDrawn="1">
            <p:custDataLst>
              <p:tags r:id="rId2"/>
            </p:custDataLst>
          </p:nvPr>
        </p:nvPicPr>
        <p:blipFill>
          <a:blip r:embed="rId3"/>
          <a:stretch>
            <a:fillRect/>
          </a:stretch>
        </p:blipFill>
        <p:spPr>
          <a:xfrm>
            <a:off x="539115" y="303530"/>
            <a:ext cx="11120120" cy="6255385"/>
          </a:xfrm>
          <a:prstGeom prst="rect">
            <a:avLst/>
          </a:prstGeom>
        </p:spPr>
      </p:pic>
      <p:pic>
        <p:nvPicPr>
          <p:cNvPr id="18" name="图片 17" descr="C:\Users\GB50W33\Desktop\5个分层动画PPT 2\宇宙\背景2.png背景2"/>
          <p:cNvPicPr>
            <a:picLocks noChangeAspect="1"/>
          </p:cNvPicPr>
          <p:nvPr userDrawn="1">
            <p:custDataLst>
              <p:tags r:id="rId4"/>
            </p:custDataLst>
          </p:nvPr>
        </p:nvPicPr>
        <p:blipFill>
          <a:blip r:embed="rId5"/>
          <a:srcRect/>
          <a:stretch>
            <a:fillRect/>
          </a:stretch>
        </p:blipFill>
        <p:spPr>
          <a:xfrm>
            <a:off x="34925" y="0"/>
            <a:ext cx="12119610" cy="6817360"/>
          </a:xfrm>
          <a:prstGeom prst="rect">
            <a:avLst/>
          </a:prstGeom>
        </p:spPr>
      </p:pic>
      <p:pic>
        <p:nvPicPr>
          <p:cNvPr id="19" name="图片 18" descr="C:\Users\GB50W33\Desktop\5个分层动画PPT 2\宇宙\背景5.png背景5"/>
          <p:cNvPicPr>
            <a:picLocks noChangeAspect="1"/>
          </p:cNvPicPr>
          <p:nvPr userDrawn="1">
            <p:custDataLst>
              <p:tags r:id="rId6"/>
            </p:custDataLst>
          </p:nvPr>
        </p:nvPicPr>
        <p:blipFill>
          <a:blip r:embed="rId7"/>
          <a:srcRect/>
          <a:stretch>
            <a:fillRect/>
          </a:stretch>
        </p:blipFill>
        <p:spPr>
          <a:xfrm>
            <a:off x="539115" y="303848"/>
            <a:ext cx="11120120" cy="6254750"/>
          </a:xfrm>
          <a:prstGeom prst="rect">
            <a:avLst/>
          </a:prstGeom>
        </p:spPr>
      </p:pic>
      <p:pic>
        <p:nvPicPr>
          <p:cNvPr id="20" name="图片 19" descr="C:\Users\GB50W33\Desktop\5个分层动画PPT 2\宇宙\背景3.png背景3"/>
          <p:cNvPicPr>
            <a:picLocks noChangeAspect="1"/>
          </p:cNvPicPr>
          <p:nvPr userDrawn="1">
            <p:custDataLst>
              <p:tags r:id="rId8"/>
            </p:custDataLst>
          </p:nvPr>
        </p:nvPicPr>
        <p:blipFill>
          <a:blip r:embed="rId9"/>
          <a:srcRect/>
          <a:stretch>
            <a:fillRect/>
          </a:stretch>
        </p:blipFill>
        <p:spPr>
          <a:xfrm>
            <a:off x="539115" y="303848"/>
            <a:ext cx="11120120" cy="6254750"/>
          </a:xfrm>
          <a:prstGeom prst="rect">
            <a:avLst/>
          </a:prstGeom>
        </p:spPr>
      </p:pic>
      <p:pic>
        <p:nvPicPr>
          <p:cNvPr id="21" name="图片 20" descr="C:\Users\GB50W33\Desktop\5个分层动画PPT 2\宇宙\背景4.png背景4"/>
          <p:cNvPicPr>
            <a:picLocks noChangeAspect="1"/>
          </p:cNvPicPr>
          <p:nvPr userDrawn="1">
            <p:custDataLst>
              <p:tags r:id="rId10"/>
            </p:custDataLst>
          </p:nvPr>
        </p:nvPicPr>
        <p:blipFill>
          <a:blip r:embed="rId11"/>
          <a:srcRect/>
          <a:stretch>
            <a:fillRect/>
          </a:stretch>
        </p:blipFill>
        <p:spPr>
          <a:xfrm>
            <a:off x="539115" y="303848"/>
            <a:ext cx="11120120" cy="6254750"/>
          </a:xfrm>
          <a:prstGeom prst="rect">
            <a:avLst/>
          </a:prstGeom>
        </p:spPr>
      </p:pic>
      <p:pic>
        <p:nvPicPr>
          <p:cNvPr id="22" name="图片 21" descr="C:\Users\GB50W33\Desktop\5个分层动画PPT 2\宇宙\背景6.png背景6"/>
          <p:cNvPicPr>
            <a:picLocks noChangeAspect="1"/>
          </p:cNvPicPr>
          <p:nvPr userDrawn="1">
            <p:custDataLst>
              <p:tags r:id="rId12"/>
            </p:custDataLst>
          </p:nvPr>
        </p:nvPicPr>
        <p:blipFill>
          <a:blip r:embed="rId13"/>
          <a:srcRect/>
          <a:stretch>
            <a:fillRect/>
          </a:stretch>
        </p:blipFill>
        <p:spPr>
          <a:xfrm>
            <a:off x="539115" y="303848"/>
            <a:ext cx="11120120" cy="6254750"/>
          </a:xfrm>
          <a:prstGeom prst="rect">
            <a:avLst/>
          </a:prstGeom>
        </p:spPr>
      </p:pic>
      <p:pic>
        <p:nvPicPr>
          <p:cNvPr id="23" name="图片 22" descr="C:\Users\GB50W33\Desktop\5个分层动画PPT 2\宇宙\背景8.png背景8"/>
          <p:cNvPicPr>
            <a:picLocks noChangeAspect="1"/>
          </p:cNvPicPr>
          <p:nvPr userDrawn="1">
            <p:custDataLst>
              <p:tags r:id="rId14"/>
            </p:custDataLst>
          </p:nvPr>
        </p:nvPicPr>
        <p:blipFill>
          <a:blip r:embed="rId15"/>
          <a:srcRect/>
          <a:stretch>
            <a:fillRect/>
          </a:stretch>
        </p:blipFill>
        <p:spPr>
          <a:xfrm>
            <a:off x="539115" y="303848"/>
            <a:ext cx="11120120" cy="6254750"/>
          </a:xfrm>
          <a:prstGeom prst="rect">
            <a:avLst/>
          </a:prstGeom>
        </p:spPr>
      </p:pic>
      <p:pic>
        <p:nvPicPr>
          <p:cNvPr id="24" name="图片 23" descr="C:\Users\GB50W33\Desktop\5个分层动画PPT 2\宇宙\背景7.png背景7"/>
          <p:cNvPicPr>
            <a:picLocks noChangeAspect="1"/>
          </p:cNvPicPr>
          <p:nvPr userDrawn="1">
            <p:custDataLst>
              <p:tags r:id="rId16"/>
            </p:custDataLst>
          </p:nvPr>
        </p:nvPicPr>
        <p:blipFill>
          <a:blip r:embed="rId17"/>
          <a:srcRect/>
          <a:stretch>
            <a:fillRect/>
          </a:stretch>
        </p:blipFill>
        <p:spPr>
          <a:xfrm>
            <a:off x="539115" y="301308"/>
            <a:ext cx="11120120" cy="6254750"/>
          </a:xfrm>
          <a:prstGeom prst="rect">
            <a:avLst/>
          </a:prstGeom>
        </p:spPr>
      </p:pic>
      <p:sp>
        <p:nvSpPr>
          <p:cNvPr id="15" name="矩形 14"/>
          <p:cNvSpPr/>
          <p:nvPr userDrawn="1">
            <p:custDataLst>
              <p:tags r:id="rId18"/>
            </p:custDataLst>
          </p:nvPr>
        </p:nvSpPr>
        <p:spPr>
          <a:xfrm>
            <a:off x="7236599" y="1764814"/>
            <a:ext cx="871538" cy="20642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baseline="0">
              <a:latin typeface="Arial" panose="020B0604020202020204" pitchFamily="34" charset="0"/>
              <a:ea typeface="汉仪雅酷黑简" panose="00020600040101010101" pitchFamily="18" charset="-122"/>
            </a:endParaRPr>
          </a:p>
        </p:txBody>
      </p:sp>
      <p:sp>
        <p:nvSpPr>
          <p:cNvPr id="4" name="日期占位符 3"/>
          <p:cNvSpPr>
            <a:spLocks noGrp="1"/>
          </p:cNvSpPr>
          <p:nvPr>
            <p:ph type="dt" sz="half" idx="15"/>
            <p:custDataLst>
              <p:tags r:id="rId19"/>
            </p:custDataLst>
          </p:nvPr>
        </p:nvSpPr>
        <p:spPr/>
        <p:txBody>
          <a:bodyPr/>
          <a:lstStyle>
            <a:lvl1pPr>
              <a:defRPr b="0" baseline="0">
                <a:latin typeface="Arial" panose="020B0604020202020204" pitchFamily="34" charset="0"/>
                <a:ea typeface="汉仪雅酷黑简" panose="00020600040101010101" pitchFamily="18"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6"/>
            <p:custDataLst>
              <p:tags r:id="rId20"/>
            </p:custDataLst>
          </p:nvPr>
        </p:nvSpPr>
        <p:spPr/>
        <p:txBody>
          <a:bodyPr/>
          <a:lstStyle>
            <a:lvl1pPr>
              <a:defRPr b="0" baseline="0">
                <a:latin typeface="Arial" panose="020B0604020202020204" pitchFamily="34" charset="0"/>
                <a:ea typeface="汉仪雅酷黑简" panose="00020600040101010101" pitchFamily="18" charset="-122"/>
              </a:defRPr>
            </a:lvl1pPr>
          </a:lstStyle>
          <a:p>
            <a:endParaRPr lang="zh-CN" altLang="en-US" dirty="0"/>
          </a:p>
        </p:txBody>
      </p:sp>
      <p:sp>
        <p:nvSpPr>
          <p:cNvPr id="6" name="灯片编号占位符 5"/>
          <p:cNvSpPr>
            <a:spLocks noGrp="1"/>
          </p:cNvSpPr>
          <p:nvPr>
            <p:ph type="sldNum" sz="quarter" idx="17"/>
            <p:custDataLst>
              <p:tags r:id="rId21"/>
            </p:custDataLst>
          </p:nvPr>
        </p:nvSpPr>
        <p:spPr/>
        <p:txBody>
          <a:bodyPr/>
          <a:lstStyle>
            <a:lvl1pPr>
              <a:defRPr b="0" baseline="0">
                <a:latin typeface="Arial" panose="020B0604020202020204" pitchFamily="34" charset="0"/>
                <a:ea typeface="汉仪雅酷黑简" panose="00020600040101010101" pitchFamily="18" charset="-122"/>
              </a:defRPr>
            </a:lvl1pPr>
          </a:lstStyle>
          <a:p>
            <a:fld id="{49AE70B2-8BF9-45C0-BB95-33D1B9D3A854}" type="slidenum">
              <a:rPr lang="zh-CN" altLang="en-US" smtClean="0"/>
            </a:fld>
            <a:endParaRPr lang="zh-CN" altLang="en-US" dirty="0"/>
          </a:p>
        </p:txBody>
      </p:sp>
      <p:sp>
        <p:nvSpPr>
          <p:cNvPr id="54" name="文本占位符 53"/>
          <p:cNvSpPr>
            <a:spLocks noGrp="1"/>
          </p:cNvSpPr>
          <p:nvPr>
            <p:ph type="body" sz="quarter" idx="14" hasCustomPrompt="1"/>
            <p:custDataLst>
              <p:tags r:id="rId22"/>
            </p:custDataLst>
          </p:nvPr>
        </p:nvSpPr>
        <p:spPr>
          <a:xfrm>
            <a:off x="7146000" y="4946400"/>
            <a:ext cx="2397600" cy="414000"/>
          </a:xfrm>
        </p:spPr>
        <p:txBody>
          <a:bodyPr>
            <a:normAutofit/>
          </a:bodyPr>
          <a:lstStyle>
            <a:lvl1pPr marL="0" indent="0">
              <a:lnSpc>
                <a:spcPct val="100000"/>
              </a:lnSpc>
              <a:spcAft>
                <a:spcPts val="0"/>
              </a:spcAft>
              <a:buNone/>
              <a:defRPr sz="1800" b="0" spc="200" baseline="0">
                <a:solidFill>
                  <a:schemeClr val="accent6"/>
                </a:solidFill>
                <a:latin typeface="Arial" panose="020B0604020202020204" pitchFamily="34" charset="0"/>
                <a:ea typeface="汉仪雅酷黑简" panose="00020600040101010101" pitchFamily="18" charset="-122"/>
              </a:defRPr>
            </a:lvl1pPr>
          </a:lstStyle>
          <a:p>
            <a:pPr lvl="0"/>
            <a:r>
              <a:rPr lang="zh-CN" altLang="en-US" dirty="0"/>
              <a:t>汇报人姓名</a:t>
            </a:r>
            <a:endParaRPr lang="zh-CN" altLang="en-US" dirty="0"/>
          </a:p>
        </p:txBody>
      </p:sp>
      <p:sp>
        <p:nvSpPr>
          <p:cNvPr id="52" name="文本占位符 51"/>
          <p:cNvSpPr>
            <a:spLocks noGrp="1"/>
          </p:cNvSpPr>
          <p:nvPr>
            <p:ph type="body" sz="quarter" idx="13" hasCustomPrompt="1"/>
            <p:custDataLst>
              <p:tags r:id="rId23"/>
            </p:custDataLst>
          </p:nvPr>
        </p:nvSpPr>
        <p:spPr>
          <a:xfrm>
            <a:off x="7084800" y="3542400"/>
            <a:ext cx="2646000" cy="288000"/>
          </a:xfrm>
        </p:spPr>
        <p:txBody>
          <a:bodyPr tIns="0" bIns="0">
            <a:noAutofit/>
          </a:bodyPr>
          <a:lstStyle>
            <a:lvl1pPr marL="0" indent="0">
              <a:lnSpc>
                <a:spcPct val="100000"/>
              </a:lnSpc>
              <a:spcAft>
                <a:spcPts val="0"/>
              </a:spcAft>
              <a:buNone/>
              <a:defRPr sz="1800" b="0" spc="350" baseline="0">
                <a:solidFill>
                  <a:schemeClr val="bg1">
                    <a:lumMod val="65000"/>
                  </a:schemeClr>
                </a:solidFill>
                <a:latin typeface="Arial" panose="020B0604020202020204" pitchFamily="34" charset="0"/>
                <a:ea typeface="汉仪雅酷黑简" panose="00020600040101010101" pitchFamily="18" charset="-122"/>
              </a:defRPr>
            </a:lvl1pPr>
          </a:lstStyle>
          <a:p>
            <a:pPr lvl="0"/>
            <a:r>
              <a:rPr lang="zh-CN" altLang="en-US" dirty="0"/>
              <a:t>单击添加副标题</a:t>
            </a:r>
            <a:endParaRPr lang="zh-CN" altLang="en-US" dirty="0"/>
          </a:p>
        </p:txBody>
      </p:sp>
      <p:sp>
        <p:nvSpPr>
          <p:cNvPr id="2" name="标题 1"/>
          <p:cNvSpPr>
            <a:spLocks noGrp="1"/>
          </p:cNvSpPr>
          <p:nvPr>
            <p:ph type="title" hasCustomPrompt="1"/>
            <p:custDataLst>
              <p:tags r:id="rId24"/>
            </p:custDataLst>
          </p:nvPr>
        </p:nvSpPr>
        <p:spPr>
          <a:xfrm>
            <a:off x="7088400" y="2138400"/>
            <a:ext cx="4881600" cy="1314000"/>
          </a:xfrm>
        </p:spPr>
        <p:txBody>
          <a:bodyPr vert="horz" lIns="90000" tIns="0" rIns="90000" bIns="0" rtlCol="0" anchor="b" anchorCtr="0">
            <a:normAutofit/>
          </a:bodyPr>
          <a:lstStyle>
            <a:lvl1pPr marL="0" marR="0" algn="l" defTabSz="914400" rtl="0" eaLnBrk="1" fontAlgn="auto" latinLnBrk="0" hangingPunct="1">
              <a:lnSpc>
                <a:spcPct val="110000"/>
              </a:lnSpc>
              <a:spcAft>
                <a:spcPts val="1000"/>
              </a:spcAft>
              <a:buNone/>
              <a:defRPr kumimoji="0" lang="zh-CN" altLang="en-US" sz="8000" b="0" i="0" u="none" strike="noStrike" kern="1200" cap="none" spc="270" normalizeH="0" baseline="0" noProof="1" dirty="0">
                <a:solidFill>
                  <a:schemeClr val="bg1"/>
                </a:solidFill>
                <a:uFillTx/>
                <a:latin typeface="Arial" panose="020B0604020202020204" pitchFamily="34" charset="0"/>
                <a:ea typeface="汉仪雅酷黑简" panose="00020600040101010101" pitchFamily="18" charset="-122"/>
                <a:cs typeface="+mj-cs"/>
                <a:sym typeface="+mn-ea"/>
              </a:defRPr>
            </a:lvl1pPr>
          </a:lstStyle>
          <a:p>
            <a:pPr lvl="0"/>
            <a:r>
              <a:rPr lang="zh-CN" altLang="en-US" dirty="0">
                <a:sym typeface="+mn-ea"/>
              </a:rPr>
              <a:t>添加标题</a:t>
            </a:r>
            <a:endParaRPr dirty="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repeatCount="indefinite" fill="hold" nodeType="withEffect">
                                  <p:stCondLst>
                                    <p:cond delay="0"/>
                                  </p:stCondLst>
                                  <p:childTnLst>
                                    <p:animMotion origin="layout" path="M -0.00090103 0.000669551 C -0.000617829 -0.0027398 0.00116917 -0.00724318 0.00308777 -0.00938201 C 0.00500641 -0.0115205 0.00633362 -0.0104897 0.00605051 -0.00708071 C 0.0057673 -0.00367117 0.00398026 0.000832026 0.00206143 0.00297127 C 0.000142821 0.00511026 -0.00118421 0.00407901 -0.00090103 0.000669551 Z " pathEditMode="relative" rAng="-1631059920" ptsTypes="">
                                      <p:cBhvr>
                                        <p:cTn id="6" dur="5000" fill="hold"/>
                                        <p:tgtEl>
                                          <p:spTgt spid="19"/>
                                        </p:tgtEl>
                                        <p:attrNameLst>
                                          <p:attrName>ppt_x</p:attrName>
                                          <p:attrName>ppt_y</p:attrName>
                                        </p:attrNameLst>
                                      </p:cBhvr>
                                      <p:rCtr x="1" y="0"/>
                                    </p:animMotion>
                                  </p:childTnLst>
                                </p:cTn>
                              </p:par>
                              <p:par>
                                <p:cTn id="7" presetID="1" presetClass="path" presetSubtype="0" repeatCount="indefinite" fill="hold" nodeType="withEffect">
                                  <p:stCondLst>
                                    <p:cond delay="0"/>
                                  </p:stCondLst>
                                  <p:childTnLst>
                                    <p:animMotion origin="layout" path="M 0.00828243 -0.00747881 C 0.00760696 -0.00988623 0.00394802 -0.00984263 0.000114403 -0.00738046 C -0.00371908 -0.00491842 -0.0062817 -0.000966619 -0.00560626 0.00144077 C -0.00493084 0.00384837 -0.00127195 0.00380429 0.00256161 0.00134231 C 0.00639523 -0.00111975 0.00895771 -0.00507142 0.00828243 -0.00747881 Z " pathEditMode="relative" rAng="2003435520" ptsTypes="">
                                      <p:cBhvr>
                                        <p:cTn id="8" dur="5000" fill="hold"/>
                                        <p:tgtEl>
                                          <p:spTgt spid="17"/>
                                        </p:tgtEl>
                                        <p:attrNameLst>
                                          <p:attrName>ppt_x</p:attrName>
                                          <p:attrName>ppt_y</p:attrName>
                                        </p:attrNameLst>
                                      </p:cBhvr>
                                      <p:rCtr x="-3" y="7"/>
                                    </p:animMotion>
                                  </p:childTnLst>
                                </p:cTn>
                              </p:par>
                              <p:par>
                                <p:cTn id="9" presetID="1" presetClass="path" presetSubtype="0" repeatCount="indefinite" fill="hold" nodeType="withEffect">
                                  <p:stCondLst>
                                    <p:cond delay="0"/>
                                  </p:stCondLst>
                                  <p:childTnLst>
                                    <p:animMotion origin="layout" path="M 0.00428927 -0.00628799 C 0.00453614 -0.00491158 0.00347699 -0.00252917 0.00192494 -0.000969925 C 0.000373083 0.000589094 -0.00108676 0.00073734 -0.00133361 -0.000639031 C -0.00158043 -0.00201545 -0.000521312 -0.00439786 0.00103054 -0.00595691 C 0.00258258 -0.00751624 0.00404242 -0.00766446 0.00428927 -0.00628799 Z " pathEditMode="relative" rAng="2003435520" ptsTypes="">
                                      <p:cBhvr>
                                        <p:cTn id="10" dur="5000" fill="hold"/>
                                        <p:tgtEl>
                                          <p:spTgt spid="18"/>
                                        </p:tgtEl>
                                        <p:attrNameLst>
                                          <p:attrName>ppt_x</p:attrName>
                                          <p:attrName>ppt_y</p:attrName>
                                        </p:attrNameLst>
                                      </p:cBhvr>
                                      <p:rCtr x="0" y="0"/>
                                    </p:animMotion>
                                  </p:childTnLst>
                                </p:cTn>
                              </p:par>
                              <p:par>
                                <p:cTn id="11" presetID="1" presetClass="path" presetSubtype="0" repeatCount="indefinite" fill="hold" nodeType="withEffect">
                                  <p:stCondLst>
                                    <p:cond delay="0"/>
                                  </p:stCondLst>
                                  <p:childTnLst>
                                    <p:animMotion origin="layout" path="M 0.00863059 -0.00637286 C 0.0094851 -0.00321969 0.0075824 0.0010654 0.00438372 0.00319203 C 0.00118519 0.00531856 -0.00210446 0.0044855 -0.00295899 0.00133238 C -0.0038135 -0.00182074 -0.00191091 -0.00610583 0.00128759 -0.00823239 C 0.00448633 -0.0103589 0.00777609 -0.009526 0.00863059 -0.00637286 Z " pathEditMode="relative" rAng="2003435520" ptsTypes="">
                                      <p:cBhvr>
                                        <p:cTn id="12" dur="5000" fill="hold"/>
                                        <p:tgtEl>
                                          <p:spTgt spid="20"/>
                                        </p:tgtEl>
                                        <p:attrNameLst>
                                          <p:attrName>ppt_x</p:attrName>
                                          <p:attrName>ppt_y</p:attrName>
                                        </p:attrNameLst>
                                      </p:cBhvr>
                                      <p:rCtr x="0" y="0"/>
                                    </p:animMotion>
                                  </p:childTnLst>
                                </p:cTn>
                              </p:par>
                              <p:par>
                                <p:cTn id="13" presetID="1" presetClass="path" presetSubtype="0" repeatCount="indefinite" fill="hold" nodeType="withEffect">
                                  <p:stCondLst>
                                    <p:cond delay="0"/>
                                  </p:stCondLst>
                                  <p:childTnLst>
                                    <p:animMotion origin="layout" path="M 0.0237365 0.00488483 C 0.0201077 0.022176 0.00752577 0.0322277 -0.00434847 0.0273216 C -0.0162221 0.0224155 -0.0229141 0.00439982 -0.0192851 -0.0128905 C -0.0156564 -0.0301814 -0.00307472 -0.0402327 0.0087992 -0.0353269 C 0.0206731 -0.0304206 0.0273649 -0.0124055 0.0237365 0.00488483 Z " pathEditMode="relative" rAng="1602224100" ptsTypes="">
                                      <p:cBhvr>
                                        <p:cTn id="14" dur="5000" fill="hold"/>
                                        <p:tgtEl>
                                          <p:spTgt spid="21"/>
                                        </p:tgtEl>
                                        <p:attrNameLst>
                                          <p:attrName>ppt_x</p:attrName>
                                          <p:attrName>ppt_y</p:attrName>
                                        </p:attrNameLst>
                                      </p:cBhvr>
                                      <p:rCtr x="-14" y="1"/>
                                    </p:animMotion>
                                  </p:childTnLst>
                                </p:cTn>
                              </p:par>
                              <p:par>
                                <p:cTn id="15" presetID="1" presetClass="path" presetSubtype="0" repeatCount="indefinite" fill="hold" nodeType="withEffect">
                                  <p:stCondLst>
                                    <p:cond delay="0"/>
                                  </p:stCondLst>
                                  <p:childTnLst>
                                    <p:animMotion origin="layout" path="M 0.0267467 -0.0176533 C 0.0296835 0.00290025 0.0208822 0.0251952 0.00710094 0.0321124 C -0.00668086 0.0390301 -0.0202488 0.0279631 -0.0231857 0.00740951 C -0.0261226 -0.0131439 -0.0173216 -0.0354389 -0.00353986 -0.0423565 C 0.0102415 -0.0492736 0.02381 -0.0382066 0.0267467 -0.0176533 Z " pathEditMode="relative" rAng="469762020" ptsTypes="">
                                      <p:cBhvr>
                                        <p:cTn id="16" dur="5000" fill="hold"/>
                                        <p:tgtEl>
                                          <p:spTgt spid="22"/>
                                        </p:tgtEl>
                                        <p:attrNameLst>
                                          <p:attrName>ppt_x</p:attrName>
                                          <p:attrName>ppt_y</p:attrName>
                                        </p:attrNameLst>
                                      </p:cBhvr>
                                      <p:rCtr x="-17" y="15"/>
                                    </p:animMotion>
                                  </p:childTnLst>
                                </p:cTn>
                              </p:par>
                              <p:par>
                                <p:cTn id="17" presetID="1" presetClass="path" presetSubtype="0" repeatCount="indefinite" fill="hold" nodeType="withEffect">
                                  <p:stCondLst>
                                    <p:cond delay="0"/>
                                  </p:stCondLst>
                                  <p:childTnLst>
                                    <p:animMotion origin="layout" path="M 0.0497612 -0.0116318 C 0.0509876 0.0209831 0.0317642 0.0464622 0.00685289 0.0452416 C -0.0180588 0.0440216 -0.0392714 0.0165614 -0.0404972 -0.0160532 C -0.0417236 -0.0486674 -0.0225005 -0.0741467 0.0024106 -0.0729263 C 0.0273224 -0.0717063 0.0485352 -0.0442462 0.0497612 -0.0116318 Z " pathEditMode="relative" rAng="1161822180" ptsTypes="">
                                      <p:cBhvr>
                                        <p:cTn id="18" dur="5000" fill="hold"/>
                                        <p:tgtEl>
                                          <p:spTgt spid="23"/>
                                        </p:tgtEl>
                                        <p:attrNameLst>
                                          <p:attrName>ppt_x</p:attrName>
                                          <p:attrName>ppt_y</p:attrName>
                                        </p:attrNameLst>
                                      </p:cBhvr>
                                      <p:rCtr x="-22" y="9"/>
                                    </p:animMotion>
                                  </p:childTnLst>
                                </p:cTn>
                              </p:par>
                              <p:par>
                                <p:cTn id="19" presetID="1" presetClass="path" presetSubtype="0" repeatCount="indefinite" fill="hold" nodeType="withEffect">
                                  <p:stCondLst>
                                    <p:cond delay="0"/>
                                  </p:stCondLst>
                                  <p:childTnLst>
                                    <p:animMotion origin="layout" path="M 0.0332483 -0.00973237 C 0.0321546 0.0140726 0.0181222 0.0328908 0.00192627 0.0322729 C -0.0142701 0.0316545 -0.0265266 0.0118329 -0.0254327 -0.0119725 C -0.0243388 -0.0357773 -0.0103067 -0.0545957 0.00588964 -0.0539776 C 0.0220855 -0.0533589 0.0343424 -0.0335378 0.0332483 -0.00973237 Z " pathEditMode="relative" rAng="1287651300" ptsTypes="">
                                      <p:cBhvr>
                                        <p:cTn id="20" dur="5000" fill="hold"/>
                                        <p:tgtEl>
                                          <p:spTgt spid="24"/>
                                        </p:tgtEl>
                                        <p:attrNameLst>
                                          <p:attrName>ppt_x</p:attrName>
                                          <p:attrName>ppt_y</p:attrName>
                                        </p:attrNameLst>
                                      </p:cBhvr>
                                      <p:rCtr x="-22" y="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9" name="图片 8" descr="C:\Users\GB50W33\Desktop\5个分层动画PPT 2\宇宙\背景5.png背景5"/>
          <p:cNvPicPr>
            <a:picLocks noChangeAspect="1"/>
          </p:cNvPicPr>
          <p:nvPr userDrawn="1">
            <p:custDataLst>
              <p:tags r:id="rId2"/>
            </p:custDataLst>
          </p:nvPr>
        </p:nvPicPr>
        <p:blipFill>
          <a:blip r:embed="rId3"/>
          <a:srcRect l="-1491" b="-2505"/>
          <a:stretch>
            <a:fillRect/>
          </a:stretch>
        </p:blipFill>
        <p:spPr>
          <a:xfrm>
            <a:off x="241300" y="-5715"/>
            <a:ext cx="11947525" cy="6676390"/>
          </a:xfrm>
          <a:prstGeom prst="rect">
            <a:avLst/>
          </a:prstGeom>
        </p:spPr>
      </p:pic>
      <p:pic>
        <p:nvPicPr>
          <p:cNvPr id="10" name="图片 9" descr="背景6"/>
          <p:cNvPicPr>
            <a:picLocks noChangeAspect="1"/>
          </p:cNvPicPr>
          <p:nvPr userDrawn="1">
            <p:custDataLst>
              <p:tags r:id="rId4"/>
            </p:custDataLst>
          </p:nvPr>
        </p:nvPicPr>
        <p:blipFill>
          <a:blip r:embed="rId5"/>
          <a:srcRect/>
          <a:stretch>
            <a:fillRect/>
          </a:stretch>
        </p:blipFill>
        <p:spPr>
          <a:xfrm>
            <a:off x="9745014" y="2236"/>
            <a:ext cx="2442210" cy="1593850"/>
          </a:xfrm>
          <a:prstGeom prst="rect">
            <a:avLst/>
          </a:prstGeom>
        </p:spPr>
      </p:pic>
      <p:sp>
        <p:nvSpPr>
          <p:cNvPr id="2" name="标题 1"/>
          <p:cNvSpPr>
            <a:spLocks noGrp="1"/>
          </p:cNvSpPr>
          <p:nvPr>
            <p:ph type="title"/>
            <p:custDataLst>
              <p:tags r:id="rId6"/>
            </p:custDataLst>
          </p:nvPr>
        </p:nvSpPr>
        <p:spPr/>
        <p:txBody>
          <a:bodyPr/>
          <a:lstStyle>
            <a:lvl1pPr>
              <a:defRPr b="0" baseline="0">
                <a:latin typeface="Arial" panose="020B0604020202020204" pitchFamily="34" charset="0"/>
                <a:ea typeface="汉仪雅酷黑简" panose="00020600040101010101" pitchFamily="18" charset="-122"/>
              </a:defRPr>
            </a:lvl1pPr>
          </a:lstStyle>
          <a:p>
            <a:r>
              <a:rPr lang="zh-CN" altLang="en-US" dirty="0"/>
              <a:t>单击此处编辑母版标题样式</a:t>
            </a:r>
            <a:endParaRPr lang="zh-CN" altLang="en-US" dirty="0"/>
          </a:p>
        </p:txBody>
      </p:sp>
      <p:sp>
        <p:nvSpPr>
          <p:cNvPr id="6" name="日期占位符 5"/>
          <p:cNvSpPr>
            <a:spLocks noGrp="1"/>
          </p:cNvSpPr>
          <p:nvPr>
            <p:ph type="dt" sz="half" idx="10"/>
            <p:custDataLst>
              <p:tags r:id="rId7"/>
            </p:custDataLst>
          </p:nvPr>
        </p:nvSpPr>
        <p:spPr/>
        <p:txBody>
          <a:bodyPr/>
          <a:lstStyle>
            <a:lvl1pPr>
              <a:defRPr b="0" baseline="0">
                <a:latin typeface="Arial" panose="020B0604020202020204" pitchFamily="34" charset="0"/>
                <a:ea typeface="汉仪雅酷黑简" panose="00020600040101010101" pitchFamily="18" charset="-122"/>
              </a:defRPr>
            </a:lvl1pPr>
          </a:lstStyle>
          <a:p>
            <a:fld id="{760FBDFE-C587-4B4C-A407-44438C67B59E}" type="datetimeFigureOut">
              <a:rPr lang="zh-CN" altLang="en-US" smtClean="0"/>
            </a:fld>
            <a:endParaRPr lang="zh-CN" altLang="en-US"/>
          </a:p>
        </p:txBody>
      </p:sp>
      <p:sp>
        <p:nvSpPr>
          <p:cNvPr id="7" name="页脚占位符 6"/>
          <p:cNvSpPr>
            <a:spLocks noGrp="1"/>
          </p:cNvSpPr>
          <p:nvPr>
            <p:ph type="ftr" sz="quarter" idx="11"/>
            <p:custDataLst>
              <p:tags r:id="rId8"/>
            </p:custDataLst>
          </p:nvPr>
        </p:nvSpPr>
        <p:spPr/>
        <p:txBody>
          <a:bodyPr/>
          <a:lstStyle>
            <a:lvl1pPr>
              <a:defRPr b="0" baseline="0">
                <a:latin typeface="Arial" panose="020B0604020202020204" pitchFamily="34" charset="0"/>
                <a:ea typeface="汉仪雅酷黑简" panose="00020600040101010101" pitchFamily="18" charset="-122"/>
              </a:defRPr>
            </a:lvl1pPr>
          </a:lstStyle>
          <a:p>
            <a:endParaRPr lang="zh-CN" altLang="en-US" dirty="0"/>
          </a:p>
        </p:txBody>
      </p:sp>
      <p:sp>
        <p:nvSpPr>
          <p:cNvPr id="8" name="灯片编号占位符 7"/>
          <p:cNvSpPr>
            <a:spLocks noGrp="1"/>
          </p:cNvSpPr>
          <p:nvPr>
            <p:ph type="sldNum" sz="quarter" idx="12"/>
            <p:custDataLst>
              <p:tags r:id="rId9"/>
            </p:custDataLst>
          </p:nvPr>
        </p:nvSpPr>
        <p:spPr/>
        <p:txBody>
          <a:bodyPr/>
          <a:lstStyle>
            <a:lvl1pPr>
              <a:defRPr b="0" baseline="0">
                <a:latin typeface="Arial" panose="020B0604020202020204" pitchFamily="34" charset="0"/>
                <a:ea typeface="汉仪雅酷黑简" panose="00020600040101010101" pitchFamily="18"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pic>
        <p:nvPicPr>
          <p:cNvPr id="11" name="图片 10" descr="C:\Users\GB50W33\Desktop\5个分层动画PPT 2\宇宙\背景5.png背景5"/>
          <p:cNvPicPr>
            <a:picLocks noChangeAspect="1"/>
          </p:cNvPicPr>
          <p:nvPr userDrawn="1">
            <p:custDataLst>
              <p:tags r:id="rId2"/>
            </p:custDataLst>
          </p:nvPr>
        </p:nvPicPr>
        <p:blipFill>
          <a:blip r:embed="rId3"/>
          <a:srcRect l="-1491" b="-2505"/>
          <a:stretch>
            <a:fillRect/>
          </a:stretch>
        </p:blipFill>
        <p:spPr>
          <a:xfrm>
            <a:off x="241300" y="-5715"/>
            <a:ext cx="11947525" cy="6676390"/>
          </a:xfrm>
          <a:prstGeom prst="rect">
            <a:avLst/>
          </a:prstGeom>
        </p:spPr>
      </p:pic>
      <p:sp>
        <p:nvSpPr>
          <p:cNvPr id="8" name="矩形 7"/>
          <p:cNvSpPr/>
          <p:nvPr userDrawn="1">
            <p:custDataLst>
              <p:tags r:id="rId4"/>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baseline="0">
              <a:latin typeface="Arial" panose="020B0604020202020204" pitchFamily="34" charset="0"/>
              <a:ea typeface="汉仪雅酷黑简" panose="00020600040101010101" pitchFamily="18" charset="-122"/>
            </a:endParaRPr>
          </a:p>
        </p:txBody>
      </p:sp>
      <p:pic>
        <p:nvPicPr>
          <p:cNvPr id="12" name="图片 11" descr="背景6"/>
          <p:cNvPicPr>
            <a:picLocks noChangeAspect="1"/>
          </p:cNvPicPr>
          <p:nvPr userDrawn="1">
            <p:custDataLst>
              <p:tags r:id="rId5"/>
            </p:custDataLst>
          </p:nvPr>
        </p:nvPicPr>
        <p:blipFill>
          <a:blip r:embed="rId6"/>
          <a:srcRect/>
          <a:stretch>
            <a:fillRect/>
          </a:stretch>
        </p:blipFill>
        <p:spPr>
          <a:xfrm>
            <a:off x="9745014" y="2236"/>
            <a:ext cx="2442210" cy="1593850"/>
          </a:xfrm>
          <a:prstGeom prst="rect">
            <a:avLst/>
          </a:prstGeom>
        </p:spPr>
      </p:pic>
      <p:sp>
        <p:nvSpPr>
          <p:cNvPr id="2" name="标题 1"/>
          <p:cNvSpPr>
            <a:spLocks noGrp="1"/>
          </p:cNvSpPr>
          <p:nvPr>
            <p:ph type="title" hasCustomPrompt="1"/>
            <p:custDataLst>
              <p:tags r:id="rId7"/>
            </p:custDataLst>
          </p:nvPr>
        </p:nvSpPr>
        <p:spPr>
          <a:xfrm>
            <a:off x="1281600" y="1249200"/>
            <a:ext cx="9626400" cy="723600"/>
          </a:xfrm>
        </p:spPr>
        <p:txBody>
          <a:bodyPr anchor="ctr"/>
          <a:lstStyle>
            <a:lvl1pPr>
              <a:defRPr sz="3200" b="0" baseline="0">
                <a:solidFill>
                  <a:schemeClr val="bg1"/>
                </a:solidFill>
                <a:latin typeface="Arial" panose="020B0604020202020204" pitchFamily="34" charset="0"/>
                <a:ea typeface="汉仪雅酷黑简" panose="00020600040101010101" pitchFamily="18"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8"/>
            </p:custDataLst>
          </p:nvPr>
        </p:nvSpPr>
        <p:spPr>
          <a:xfrm>
            <a:off x="1281113" y="2163600"/>
            <a:ext cx="9626600" cy="3445200"/>
          </a:xfrm>
        </p:spPr>
        <p:txBody>
          <a:bodyPr/>
          <a:lstStyle>
            <a:lvl1pPr>
              <a:defRPr b="0" baseline="0">
                <a:solidFill>
                  <a:schemeClr val="bg1"/>
                </a:solidFill>
                <a:latin typeface="Arial" panose="020B0604020202020204" pitchFamily="34" charset="0"/>
                <a:ea typeface="汉仪雅酷黑简" panose="00020600040101010101" pitchFamily="18" charset="-122"/>
              </a:defRPr>
            </a:lvl1pPr>
            <a:lvl2pPr>
              <a:defRPr b="0" baseline="0">
                <a:solidFill>
                  <a:schemeClr val="bg1"/>
                </a:solidFill>
                <a:latin typeface="Arial" panose="020B0604020202020204" pitchFamily="34" charset="0"/>
                <a:ea typeface="汉仪雅酷黑简" panose="00020600040101010101" pitchFamily="18" charset="-122"/>
              </a:defRPr>
            </a:lvl2pPr>
            <a:lvl3pPr>
              <a:defRPr b="0" baseline="0">
                <a:solidFill>
                  <a:schemeClr val="bg1"/>
                </a:solidFill>
                <a:latin typeface="Arial" panose="020B0604020202020204" pitchFamily="34" charset="0"/>
                <a:ea typeface="汉仪雅酷黑简" panose="00020600040101010101" pitchFamily="18" charset="-122"/>
              </a:defRPr>
            </a:lvl3pPr>
            <a:lvl4pPr>
              <a:defRPr b="0" baseline="0">
                <a:solidFill>
                  <a:schemeClr val="bg1"/>
                </a:solidFill>
                <a:latin typeface="Arial" panose="020B0604020202020204" pitchFamily="34" charset="0"/>
                <a:ea typeface="汉仪雅酷黑简" panose="00020600040101010101" pitchFamily="18" charset="-122"/>
              </a:defRPr>
            </a:lvl4pPr>
            <a:lvl5pPr>
              <a:defRPr b="0" baseline="0">
                <a:solidFill>
                  <a:schemeClr val="bg1"/>
                </a:solidFill>
                <a:latin typeface="Arial" panose="020B0604020202020204" pitchFamily="34" charset="0"/>
                <a:ea typeface="汉仪雅酷黑简" panose="00020600040101010101" pitchFamily="18"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4"/>
            <p:custDataLst>
              <p:tags r:id="rId9"/>
            </p:custDataLst>
          </p:nvPr>
        </p:nvSpPr>
        <p:spPr/>
        <p:txBody>
          <a:bodyPr/>
          <a:lstStyle>
            <a:lvl1pPr>
              <a:defRPr b="0" baseline="0">
                <a:latin typeface="Arial" panose="020B0604020202020204" pitchFamily="34" charset="0"/>
                <a:ea typeface="汉仪雅酷黑简" panose="00020600040101010101" pitchFamily="18" charset="-122"/>
              </a:defRPr>
            </a:lvl1pPr>
          </a:lstStyle>
          <a:p>
            <a:fld id="{760FBDFE-C587-4B4C-A407-44438C67B59E}" type="datetimeFigureOut">
              <a:rPr lang="zh-CN" altLang="en-US" smtClean="0"/>
            </a:fld>
            <a:endParaRPr lang="zh-CN" altLang="en-US"/>
          </a:p>
        </p:txBody>
      </p:sp>
      <p:sp>
        <p:nvSpPr>
          <p:cNvPr id="9" name="页脚占位符 8"/>
          <p:cNvSpPr>
            <a:spLocks noGrp="1"/>
          </p:cNvSpPr>
          <p:nvPr>
            <p:ph type="ftr" sz="quarter" idx="15"/>
            <p:custDataLst>
              <p:tags r:id="rId10"/>
            </p:custDataLst>
          </p:nvPr>
        </p:nvSpPr>
        <p:spPr/>
        <p:txBody>
          <a:bodyPr/>
          <a:lstStyle>
            <a:lvl1pPr>
              <a:defRPr b="0" baseline="0">
                <a:latin typeface="Arial" panose="020B0604020202020204" pitchFamily="34" charset="0"/>
                <a:ea typeface="汉仪雅酷黑简" panose="00020600040101010101" pitchFamily="18" charset="-122"/>
              </a:defRPr>
            </a:lvl1pPr>
          </a:lstStyle>
          <a:p>
            <a:endParaRPr lang="zh-CN" altLang="en-US" dirty="0"/>
          </a:p>
        </p:txBody>
      </p:sp>
      <p:sp>
        <p:nvSpPr>
          <p:cNvPr id="10" name="灯片编号占位符 9"/>
          <p:cNvSpPr>
            <a:spLocks noGrp="1"/>
          </p:cNvSpPr>
          <p:nvPr>
            <p:ph type="sldNum" sz="quarter" idx="16"/>
            <p:custDataLst>
              <p:tags r:id="rId11"/>
            </p:custDataLst>
          </p:nvPr>
        </p:nvSpPr>
        <p:spPr/>
        <p:txBody>
          <a:bodyPr/>
          <a:lstStyle>
            <a:lvl1pPr>
              <a:defRPr b="0" baseline="0">
                <a:latin typeface="Arial" panose="020B0604020202020204" pitchFamily="34" charset="0"/>
                <a:ea typeface="汉仪雅酷黑简" panose="00020600040101010101" pitchFamily="18"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pic>
        <p:nvPicPr>
          <p:cNvPr id="12" name="图片 11" descr="C:\Users\GB50W33\Desktop\5个分层动画PPT 2\宇宙\背景5.png背景5"/>
          <p:cNvPicPr>
            <a:picLocks noChangeAspect="1"/>
          </p:cNvPicPr>
          <p:nvPr userDrawn="1">
            <p:custDataLst>
              <p:tags r:id="rId2"/>
            </p:custDataLst>
          </p:nvPr>
        </p:nvPicPr>
        <p:blipFill>
          <a:blip r:embed="rId3"/>
          <a:srcRect l="-1491" b="-2505"/>
          <a:stretch>
            <a:fillRect/>
          </a:stretch>
        </p:blipFill>
        <p:spPr>
          <a:xfrm>
            <a:off x="241300" y="-5715"/>
            <a:ext cx="11947525" cy="6676390"/>
          </a:xfrm>
          <a:prstGeom prst="rect">
            <a:avLst/>
          </a:prstGeom>
        </p:spPr>
      </p:pic>
      <p:pic>
        <p:nvPicPr>
          <p:cNvPr id="13" name="图片 12" descr="背景6"/>
          <p:cNvPicPr>
            <a:picLocks noChangeAspect="1"/>
          </p:cNvPicPr>
          <p:nvPr userDrawn="1">
            <p:custDataLst>
              <p:tags r:id="rId4"/>
            </p:custDataLst>
          </p:nvPr>
        </p:nvPicPr>
        <p:blipFill>
          <a:blip r:embed="rId5"/>
          <a:srcRect/>
          <a:stretch>
            <a:fillRect/>
          </a:stretch>
        </p:blipFill>
        <p:spPr>
          <a:xfrm>
            <a:off x="9745014" y="2236"/>
            <a:ext cx="2442210" cy="1593850"/>
          </a:xfrm>
          <a:prstGeom prst="rect">
            <a:avLst/>
          </a:prstGeom>
        </p:spPr>
      </p:pic>
      <p:sp>
        <p:nvSpPr>
          <p:cNvPr id="8" name="矩形 7"/>
          <p:cNvSpPr/>
          <p:nvPr userDrawn="1">
            <p:custDataLst>
              <p:tags r:id="rId6"/>
            </p:custDataLst>
          </p:nvPr>
        </p:nvSpPr>
        <p:spPr>
          <a:xfrm>
            <a:off x="0" y="1"/>
            <a:ext cx="4823460" cy="6858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0" baseline="0" dirty="0">
              <a:latin typeface="Arial" panose="020B0604020202020204" pitchFamily="34" charset="0"/>
              <a:ea typeface="汉仪雅酷黑简" panose="00020600040101010101" pitchFamily="18" charset="-122"/>
              <a:sym typeface="+mn-ea"/>
            </a:endParaRPr>
          </a:p>
        </p:txBody>
      </p:sp>
      <p:sp>
        <p:nvSpPr>
          <p:cNvPr id="2" name="标题 1"/>
          <p:cNvSpPr>
            <a:spLocks noGrp="1"/>
          </p:cNvSpPr>
          <p:nvPr>
            <p:ph type="title" hasCustomPrompt="1"/>
            <p:custDataLst>
              <p:tags r:id="rId7"/>
            </p:custDataLst>
          </p:nvPr>
        </p:nvSpPr>
        <p:spPr>
          <a:xfrm>
            <a:off x="583200" y="770400"/>
            <a:ext cx="3960000" cy="882000"/>
          </a:xfrm>
        </p:spPr>
        <p:txBody>
          <a:bodyPr anchor="ctr"/>
          <a:lstStyle>
            <a:lvl1pPr>
              <a:defRPr sz="3600" b="0" baseline="0">
                <a:solidFill>
                  <a:schemeClr val="bg1"/>
                </a:solidFill>
                <a:latin typeface="Arial" panose="020B0604020202020204" pitchFamily="34" charset="0"/>
                <a:ea typeface="汉仪雅酷黑简" panose="00020600040101010101" pitchFamily="18" charset="-122"/>
              </a:defRPr>
            </a:lvl1pPr>
          </a:lstStyle>
          <a:p>
            <a:r>
              <a:rPr lang="zh-CN" altLang="en-US" dirty="0"/>
              <a:t>单击编辑标题</a:t>
            </a:r>
            <a:endParaRPr lang="zh-CN" altLang="en-US" dirty="0"/>
          </a:p>
        </p:txBody>
      </p:sp>
      <p:sp>
        <p:nvSpPr>
          <p:cNvPr id="7" name="文本占位符 6"/>
          <p:cNvSpPr>
            <a:spLocks noGrp="1"/>
          </p:cNvSpPr>
          <p:nvPr>
            <p:ph type="body" sz="quarter" idx="13"/>
            <p:custDataLst>
              <p:tags r:id="rId8"/>
            </p:custDataLst>
          </p:nvPr>
        </p:nvSpPr>
        <p:spPr>
          <a:xfrm>
            <a:off x="586800" y="1764000"/>
            <a:ext cx="3956400" cy="4093200"/>
          </a:xfrm>
        </p:spPr>
        <p:txBody>
          <a:bodyPr/>
          <a:lstStyle>
            <a:lvl1pPr>
              <a:defRPr b="0" baseline="0">
                <a:solidFill>
                  <a:schemeClr val="bg1"/>
                </a:solidFill>
                <a:latin typeface="Arial" panose="020B0604020202020204" pitchFamily="34" charset="0"/>
                <a:ea typeface="汉仪雅酷黑简" panose="00020600040101010101" pitchFamily="18" charset="-122"/>
              </a:defRPr>
            </a:lvl1pPr>
            <a:lvl2pPr>
              <a:defRPr b="0" baseline="0">
                <a:solidFill>
                  <a:schemeClr val="bg1"/>
                </a:solidFill>
                <a:latin typeface="Arial" panose="020B0604020202020204" pitchFamily="34" charset="0"/>
                <a:ea typeface="汉仪雅酷黑简" panose="00020600040101010101" pitchFamily="18" charset="-122"/>
              </a:defRPr>
            </a:lvl2pPr>
            <a:lvl3pPr>
              <a:defRPr b="0" baseline="0">
                <a:solidFill>
                  <a:schemeClr val="bg1"/>
                </a:solidFill>
                <a:latin typeface="Arial" panose="020B0604020202020204" pitchFamily="34" charset="0"/>
                <a:ea typeface="汉仪雅酷黑简" panose="00020600040101010101" pitchFamily="18" charset="-122"/>
              </a:defRPr>
            </a:lvl3pPr>
            <a:lvl4pPr>
              <a:defRPr b="0" baseline="0">
                <a:solidFill>
                  <a:schemeClr val="bg1"/>
                </a:solidFill>
                <a:latin typeface="Arial" panose="020B0604020202020204" pitchFamily="34" charset="0"/>
                <a:ea typeface="汉仪雅酷黑简" panose="00020600040101010101" pitchFamily="18" charset="-122"/>
              </a:defRPr>
            </a:lvl4pPr>
            <a:lvl5pPr>
              <a:defRPr b="0" baseline="0">
                <a:solidFill>
                  <a:schemeClr val="bg1"/>
                </a:solidFill>
                <a:latin typeface="Arial" panose="020B0604020202020204" pitchFamily="34" charset="0"/>
                <a:ea typeface="汉仪雅酷黑简" panose="00020600040101010101" pitchFamily="18"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9"/>
            </p:custDataLst>
          </p:nvPr>
        </p:nvSpPr>
        <p:spPr>
          <a:xfrm>
            <a:off x="5101200" y="769938"/>
            <a:ext cx="6480000" cy="5087937"/>
          </a:xfrm>
        </p:spPr>
        <p:txBody>
          <a:bodyPr/>
          <a:lstStyle>
            <a:lvl1pPr>
              <a:defRPr b="0" baseline="0">
                <a:solidFill>
                  <a:schemeClr val="bg1"/>
                </a:solidFill>
                <a:latin typeface="Arial" panose="020B0604020202020204" pitchFamily="34" charset="0"/>
                <a:ea typeface="汉仪雅酷黑简" panose="00020600040101010101" pitchFamily="18" charset="-122"/>
              </a:defRPr>
            </a:lvl1pPr>
            <a:lvl2pPr>
              <a:defRPr b="0" baseline="0">
                <a:solidFill>
                  <a:schemeClr val="bg1"/>
                </a:solidFill>
                <a:latin typeface="Arial" panose="020B0604020202020204" pitchFamily="34" charset="0"/>
                <a:ea typeface="汉仪雅酷黑简" panose="00020600040101010101" pitchFamily="18" charset="-122"/>
              </a:defRPr>
            </a:lvl2pPr>
            <a:lvl3pPr>
              <a:defRPr b="0" baseline="0">
                <a:solidFill>
                  <a:schemeClr val="bg1"/>
                </a:solidFill>
                <a:latin typeface="Arial" panose="020B0604020202020204" pitchFamily="34" charset="0"/>
                <a:ea typeface="汉仪雅酷黑简" panose="00020600040101010101" pitchFamily="18" charset="-122"/>
              </a:defRPr>
            </a:lvl3pPr>
            <a:lvl4pPr>
              <a:defRPr b="0" baseline="0">
                <a:solidFill>
                  <a:schemeClr val="bg1"/>
                </a:solidFill>
                <a:latin typeface="Arial" panose="020B0604020202020204" pitchFamily="34" charset="0"/>
                <a:ea typeface="汉仪雅酷黑简" panose="00020600040101010101" pitchFamily="18" charset="-122"/>
              </a:defRPr>
            </a:lvl4pPr>
            <a:lvl5pPr>
              <a:defRPr b="0" baseline="0">
                <a:solidFill>
                  <a:schemeClr val="bg1"/>
                </a:solidFill>
                <a:latin typeface="Arial" panose="020B0604020202020204" pitchFamily="34" charset="0"/>
                <a:ea typeface="汉仪雅酷黑简" panose="00020600040101010101" pitchFamily="18"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5"/>
            <p:custDataLst>
              <p:tags r:id="rId10"/>
            </p:custDataLst>
          </p:nvPr>
        </p:nvSpPr>
        <p:spPr/>
        <p:txBody>
          <a:bodyPr/>
          <a:lstStyle>
            <a:lvl1pPr>
              <a:defRPr b="0" baseline="0">
                <a:latin typeface="Arial" panose="020B0604020202020204" pitchFamily="34" charset="0"/>
                <a:ea typeface="汉仪雅酷黑简" panose="00020600040101010101" pitchFamily="18" charset="-122"/>
              </a:defRPr>
            </a:lvl1pPr>
          </a:lstStyle>
          <a:p>
            <a:fld id="{760FBDFE-C587-4B4C-A407-44438C67B59E}" type="datetimeFigureOut">
              <a:rPr lang="zh-CN" altLang="en-US" smtClean="0"/>
            </a:fld>
            <a:endParaRPr lang="zh-CN" altLang="en-US"/>
          </a:p>
        </p:txBody>
      </p:sp>
      <p:sp>
        <p:nvSpPr>
          <p:cNvPr id="10" name="页脚占位符 9"/>
          <p:cNvSpPr>
            <a:spLocks noGrp="1"/>
          </p:cNvSpPr>
          <p:nvPr>
            <p:ph type="ftr" sz="quarter" idx="16"/>
            <p:custDataLst>
              <p:tags r:id="rId11"/>
            </p:custDataLst>
          </p:nvPr>
        </p:nvSpPr>
        <p:spPr/>
        <p:txBody>
          <a:bodyPr/>
          <a:lstStyle>
            <a:lvl1pPr>
              <a:defRPr b="0" baseline="0">
                <a:latin typeface="Arial" panose="020B0604020202020204" pitchFamily="34" charset="0"/>
                <a:ea typeface="汉仪雅酷黑简" panose="00020600040101010101" pitchFamily="18" charset="-122"/>
              </a:defRPr>
            </a:lvl1pPr>
          </a:lstStyle>
          <a:p>
            <a:endParaRPr lang="zh-CN" altLang="en-US" dirty="0"/>
          </a:p>
        </p:txBody>
      </p:sp>
      <p:sp>
        <p:nvSpPr>
          <p:cNvPr id="11" name="灯片编号占位符 10"/>
          <p:cNvSpPr>
            <a:spLocks noGrp="1"/>
          </p:cNvSpPr>
          <p:nvPr>
            <p:ph type="sldNum" sz="quarter" idx="17"/>
            <p:custDataLst>
              <p:tags r:id="rId12"/>
            </p:custDataLst>
          </p:nvPr>
        </p:nvSpPr>
        <p:spPr/>
        <p:txBody>
          <a:bodyPr/>
          <a:lstStyle>
            <a:lvl1pPr>
              <a:defRPr b="0" baseline="0">
                <a:latin typeface="Arial" panose="020B0604020202020204" pitchFamily="34" charset="0"/>
                <a:ea typeface="汉仪雅酷黑简" panose="00020600040101010101" pitchFamily="18"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0" baseline="0">
              <a:latin typeface="Arial" panose="020B0604020202020204" pitchFamily="34" charset="0"/>
              <a:ea typeface="汉仪雅酷黑简" panose="00020600040101010101" pitchFamily="18" charset="-122"/>
              <a:sym typeface="+mn-ea"/>
            </a:endParaRPr>
          </a:p>
        </p:txBody>
      </p:sp>
      <p:pic>
        <p:nvPicPr>
          <p:cNvPr id="13" name="图片 12" descr="背景6"/>
          <p:cNvPicPr>
            <a:picLocks noChangeAspect="1"/>
          </p:cNvPicPr>
          <p:nvPr userDrawn="1">
            <p:custDataLst>
              <p:tags r:id="rId3"/>
            </p:custDataLst>
          </p:nvPr>
        </p:nvPicPr>
        <p:blipFill>
          <a:blip r:embed="rId4"/>
          <a:srcRect/>
          <a:stretch>
            <a:fillRect/>
          </a:stretch>
        </p:blipFill>
        <p:spPr>
          <a:xfrm>
            <a:off x="9745014" y="2236"/>
            <a:ext cx="2442210" cy="1593850"/>
          </a:xfrm>
          <a:prstGeom prst="rect">
            <a:avLst/>
          </a:prstGeom>
        </p:spPr>
      </p:pic>
      <p:sp>
        <p:nvSpPr>
          <p:cNvPr id="2" name="标题 1"/>
          <p:cNvSpPr>
            <a:spLocks noGrp="1"/>
          </p:cNvSpPr>
          <p:nvPr>
            <p:ph type="title"/>
            <p:custDataLst>
              <p:tags r:id="rId5"/>
            </p:custDataLst>
          </p:nvPr>
        </p:nvSpPr>
        <p:spPr>
          <a:xfrm>
            <a:off x="612000" y="781200"/>
            <a:ext cx="10976400" cy="626400"/>
          </a:xfrm>
        </p:spPr>
        <p:txBody>
          <a:bodyPr anchor="ctr"/>
          <a:lstStyle>
            <a:lvl1pPr algn="ctr">
              <a:defRPr sz="3600" b="0" baseline="0">
                <a:solidFill>
                  <a:schemeClr val="bg1"/>
                </a:solidFill>
                <a:latin typeface="Arial" panose="020B0604020202020204" pitchFamily="34" charset="0"/>
                <a:ea typeface="汉仪雅酷黑简" panose="00020600040101010101" pitchFamily="18"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6"/>
            </p:custDataLst>
          </p:nvPr>
        </p:nvSpPr>
        <p:spPr>
          <a:xfrm>
            <a:off x="612000" y="1659600"/>
            <a:ext cx="10975975" cy="828000"/>
          </a:xfrm>
        </p:spPr>
        <p:txBody>
          <a:bodyPr/>
          <a:lstStyle>
            <a:lvl1pPr algn="ctr">
              <a:defRPr b="0" baseline="0">
                <a:solidFill>
                  <a:schemeClr val="bg1"/>
                </a:solidFill>
                <a:latin typeface="Arial" panose="020B0604020202020204" pitchFamily="34" charset="0"/>
                <a:ea typeface="汉仪雅酷黑简" panose="00020600040101010101" pitchFamily="18"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7"/>
            </p:custDataLst>
          </p:nvPr>
        </p:nvSpPr>
        <p:spPr>
          <a:xfrm>
            <a:off x="612775" y="2808000"/>
            <a:ext cx="10965600" cy="3430800"/>
          </a:xfrm>
        </p:spPr>
        <p:txBody>
          <a:bodyPr/>
          <a:lstStyle>
            <a:lvl1pPr>
              <a:defRPr b="0" baseline="0">
                <a:solidFill>
                  <a:schemeClr val="bg1"/>
                </a:solidFill>
                <a:latin typeface="Arial" panose="020B0604020202020204" pitchFamily="34" charset="0"/>
                <a:ea typeface="汉仪雅酷黑简" panose="00020600040101010101" pitchFamily="18" charset="-122"/>
              </a:defRPr>
            </a:lvl1pPr>
            <a:lvl2pPr>
              <a:defRPr b="0" baseline="0">
                <a:solidFill>
                  <a:schemeClr val="bg1"/>
                </a:solidFill>
                <a:latin typeface="Arial" panose="020B0604020202020204" pitchFamily="34" charset="0"/>
                <a:ea typeface="汉仪雅酷黑简" panose="00020600040101010101" pitchFamily="18" charset="-122"/>
              </a:defRPr>
            </a:lvl2pPr>
            <a:lvl3pPr>
              <a:defRPr b="0" baseline="0">
                <a:solidFill>
                  <a:schemeClr val="bg1"/>
                </a:solidFill>
                <a:latin typeface="Arial" panose="020B0604020202020204" pitchFamily="34" charset="0"/>
                <a:ea typeface="汉仪雅酷黑简" panose="00020600040101010101" pitchFamily="18" charset="-122"/>
              </a:defRPr>
            </a:lvl3pPr>
            <a:lvl4pPr>
              <a:defRPr b="0" baseline="0">
                <a:solidFill>
                  <a:schemeClr val="bg1"/>
                </a:solidFill>
                <a:latin typeface="Arial" panose="020B0604020202020204" pitchFamily="34" charset="0"/>
                <a:ea typeface="汉仪雅酷黑简" panose="00020600040101010101" pitchFamily="18" charset="-122"/>
              </a:defRPr>
            </a:lvl4pPr>
            <a:lvl5pPr>
              <a:defRPr b="0" baseline="0">
                <a:solidFill>
                  <a:schemeClr val="bg1"/>
                </a:solidFill>
                <a:latin typeface="Arial" panose="020B0604020202020204" pitchFamily="34" charset="0"/>
                <a:ea typeface="汉仪雅酷黑简" panose="00020600040101010101" pitchFamily="18"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5"/>
            <p:custDataLst>
              <p:tags r:id="rId8"/>
            </p:custDataLst>
          </p:nvPr>
        </p:nvSpPr>
        <p:spPr/>
        <p:txBody>
          <a:bodyPr/>
          <a:lstStyle>
            <a:lvl1pPr>
              <a:defRPr b="0" baseline="0">
                <a:latin typeface="Arial" panose="020B0604020202020204" pitchFamily="34" charset="0"/>
                <a:ea typeface="汉仪雅酷黑简" panose="00020600040101010101" pitchFamily="18"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6"/>
            <p:custDataLst>
              <p:tags r:id="rId9"/>
            </p:custDataLst>
          </p:nvPr>
        </p:nvSpPr>
        <p:spPr/>
        <p:txBody>
          <a:bodyPr/>
          <a:lstStyle>
            <a:lvl1pPr>
              <a:defRPr b="0" baseline="0">
                <a:latin typeface="Arial" panose="020B0604020202020204" pitchFamily="34" charset="0"/>
                <a:ea typeface="汉仪雅酷黑简" panose="00020600040101010101" pitchFamily="18" charset="-122"/>
              </a:defRPr>
            </a:lvl1pPr>
          </a:lstStyle>
          <a:p>
            <a:endParaRPr lang="zh-CN" altLang="en-US" dirty="0"/>
          </a:p>
        </p:txBody>
      </p:sp>
      <p:sp>
        <p:nvSpPr>
          <p:cNvPr id="11" name="灯片编号占位符 10"/>
          <p:cNvSpPr>
            <a:spLocks noGrp="1"/>
          </p:cNvSpPr>
          <p:nvPr>
            <p:ph type="sldNum" sz="quarter" idx="17"/>
            <p:custDataLst>
              <p:tags r:id="rId10"/>
            </p:custDataLst>
          </p:nvPr>
        </p:nvSpPr>
        <p:spPr/>
        <p:txBody>
          <a:bodyPr/>
          <a:lstStyle>
            <a:lvl1pPr>
              <a:defRPr b="0" baseline="0">
                <a:latin typeface="Arial" panose="020B0604020202020204" pitchFamily="34" charset="0"/>
                <a:ea typeface="汉仪雅酷黑简" panose="00020600040101010101" pitchFamily="18"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pic>
        <p:nvPicPr>
          <p:cNvPr id="12" name="图片 11" descr="C:\Users\GB50W33\Desktop\5个分层动画PPT 2\宇宙\背景5.png背景5"/>
          <p:cNvPicPr>
            <a:picLocks noChangeAspect="1"/>
          </p:cNvPicPr>
          <p:nvPr userDrawn="1">
            <p:custDataLst>
              <p:tags r:id="rId2"/>
            </p:custDataLst>
          </p:nvPr>
        </p:nvPicPr>
        <p:blipFill>
          <a:blip r:embed="rId3"/>
          <a:srcRect l="-1491" b="-2505"/>
          <a:stretch>
            <a:fillRect/>
          </a:stretch>
        </p:blipFill>
        <p:spPr>
          <a:xfrm>
            <a:off x="241300" y="-5715"/>
            <a:ext cx="11947525" cy="6676390"/>
          </a:xfrm>
          <a:prstGeom prst="rect">
            <a:avLst/>
          </a:prstGeom>
        </p:spPr>
      </p:pic>
      <p:pic>
        <p:nvPicPr>
          <p:cNvPr id="13" name="图片 12" descr="背景6"/>
          <p:cNvPicPr>
            <a:picLocks noChangeAspect="1"/>
          </p:cNvPicPr>
          <p:nvPr userDrawn="1">
            <p:custDataLst>
              <p:tags r:id="rId4"/>
            </p:custDataLst>
          </p:nvPr>
        </p:nvPicPr>
        <p:blipFill>
          <a:blip r:embed="rId5"/>
          <a:srcRect/>
          <a:stretch>
            <a:fillRect/>
          </a:stretch>
        </p:blipFill>
        <p:spPr>
          <a:xfrm>
            <a:off x="9752965" y="-5715"/>
            <a:ext cx="2442210" cy="1593850"/>
          </a:xfrm>
          <a:prstGeom prst="rect">
            <a:avLst/>
          </a:prstGeom>
        </p:spPr>
      </p:pic>
      <p:sp>
        <p:nvSpPr>
          <p:cNvPr id="8" name="矩形 7"/>
          <p:cNvSpPr/>
          <p:nvPr userDrawn="1">
            <p:custDataLst>
              <p:tags r:id="rId6"/>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0" baseline="0">
              <a:latin typeface="Arial" panose="020B0604020202020204" pitchFamily="34" charset="0"/>
              <a:ea typeface="汉仪雅酷黑简" panose="00020600040101010101" pitchFamily="18" charset="-122"/>
              <a:sym typeface="+mn-ea"/>
            </a:endParaRPr>
          </a:p>
        </p:txBody>
      </p:sp>
      <p:sp>
        <p:nvSpPr>
          <p:cNvPr id="2" name="标题 1"/>
          <p:cNvSpPr>
            <a:spLocks noGrp="1"/>
          </p:cNvSpPr>
          <p:nvPr>
            <p:ph type="title"/>
            <p:custDataLst>
              <p:tags r:id="rId7"/>
            </p:custDataLst>
          </p:nvPr>
        </p:nvSpPr>
        <p:spPr>
          <a:xfrm>
            <a:off x="604800" y="669600"/>
            <a:ext cx="10976400" cy="565200"/>
          </a:xfrm>
        </p:spPr>
        <p:txBody>
          <a:bodyPr anchor="ctr"/>
          <a:lstStyle>
            <a:lvl1pPr algn="ctr">
              <a:defRPr sz="3200" b="0" baseline="0">
                <a:solidFill>
                  <a:schemeClr val="bg1"/>
                </a:solidFill>
                <a:latin typeface="Arial" panose="020B0604020202020204" pitchFamily="34" charset="0"/>
                <a:ea typeface="汉仪雅酷黑简" panose="00020600040101010101" pitchFamily="18"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8"/>
            </p:custDataLst>
          </p:nvPr>
        </p:nvSpPr>
        <p:spPr>
          <a:xfrm>
            <a:off x="604837" y="1681200"/>
            <a:ext cx="10990800" cy="3211200"/>
          </a:xfrm>
        </p:spPr>
        <p:txBody>
          <a:bodyPr/>
          <a:lstStyle>
            <a:lvl1pPr>
              <a:defRPr b="0" baseline="0">
                <a:solidFill>
                  <a:schemeClr val="bg1"/>
                </a:solidFill>
                <a:latin typeface="Arial" panose="020B0604020202020204" pitchFamily="34" charset="0"/>
                <a:ea typeface="汉仪雅酷黑简" panose="00020600040101010101" pitchFamily="18" charset="-122"/>
              </a:defRPr>
            </a:lvl1pPr>
            <a:lvl2pPr>
              <a:defRPr b="0" baseline="0">
                <a:solidFill>
                  <a:schemeClr val="bg1"/>
                </a:solidFill>
                <a:latin typeface="Arial" panose="020B0604020202020204" pitchFamily="34" charset="0"/>
                <a:ea typeface="汉仪雅酷黑简" panose="00020600040101010101" pitchFamily="18" charset="-122"/>
              </a:defRPr>
            </a:lvl2pPr>
            <a:lvl3pPr>
              <a:defRPr b="0" baseline="0">
                <a:solidFill>
                  <a:schemeClr val="bg1"/>
                </a:solidFill>
                <a:latin typeface="Arial" panose="020B0604020202020204" pitchFamily="34" charset="0"/>
                <a:ea typeface="汉仪雅酷黑简" panose="00020600040101010101" pitchFamily="18" charset="-122"/>
              </a:defRPr>
            </a:lvl3pPr>
            <a:lvl4pPr>
              <a:defRPr b="0" baseline="0">
                <a:solidFill>
                  <a:schemeClr val="bg1"/>
                </a:solidFill>
                <a:latin typeface="Arial" panose="020B0604020202020204" pitchFamily="34" charset="0"/>
                <a:ea typeface="汉仪雅酷黑简" panose="00020600040101010101" pitchFamily="18" charset="-122"/>
              </a:defRPr>
            </a:lvl4pPr>
            <a:lvl5pPr>
              <a:defRPr b="0" baseline="0">
                <a:solidFill>
                  <a:schemeClr val="bg1"/>
                </a:solidFill>
                <a:latin typeface="Arial" panose="020B0604020202020204" pitchFamily="34" charset="0"/>
                <a:ea typeface="汉仪雅酷黑简" panose="00020600040101010101" pitchFamily="18"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9"/>
            </p:custDataLst>
          </p:nvPr>
        </p:nvSpPr>
        <p:spPr>
          <a:xfrm>
            <a:off x="594000" y="5180400"/>
            <a:ext cx="11001600" cy="1011600"/>
          </a:xfrm>
        </p:spPr>
        <p:txBody>
          <a:bodyPr/>
          <a:lstStyle>
            <a:lvl1pPr>
              <a:defRPr b="0" baseline="0">
                <a:solidFill>
                  <a:schemeClr val="bg1"/>
                </a:solidFill>
                <a:latin typeface="Arial" panose="020B0604020202020204" pitchFamily="34" charset="0"/>
                <a:ea typeface="汉仪雅酷黑简" panose="00020600040101010101" pitchFamily="18"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5"/>
            <p:custDataLst>
              <p:tags r:id="rId10"/>
            </p:custDataLst>
          </p:nvPr>
        </p:nvSpPr>
        <p:spPr/>
        <p:txBody>
          <a:bodyPr/>
          <a:lstStyle>
            <a:lvl1pPr>
              <a:defRPr b="0" baseline="0">
                <a:latin typeface="Arial" panose="020B0604020202020204" pitchFamily="34" charset="0"/>
                <a:ea typeface="汉仪雅酷黑简" panose="00020600040101010101" pitchFamily="18" charset="-122"/>
              </a:defRPr>
            </a:lvl1pPr>
          </a:lstStyle>
          <a:p>
            <a:fld id="{760FBDFE-C587-4B4C-A407-44438C67B59E}" type="datetimeFigureOut">
              <a:rPr lang="zh-CN" altLang="en-US" smtClean="0"/>
            </a:fld>
            <a:endParaRPr lang="zh-CN" altLang="en-US"/>
          </a:p>
        </p:txBody>
      </p:sp>
      <p:sp>
        <p:nvSpPr>
          <p:cNvPr id="10" name="页脚占位符 9"/>
          <p:cNvSpPr>
            <a:spLocks noGrp="1"/>
          </p:cNvSpPr>
          <p:nvPr>
            <p:ph type="ftr" sz="quarter" idx="16"/>
            <p:custDataLst>
              <p:tags r:id="rId11"/>
            </p:custDataLst>
          </p:nvPr>
        </p:nvSpPr>
        <p:spPr/>
        <p:txBody>
          <a:bodyPr/>
          <a:lstStyle>
            <a:lvl1pPr>
              <a:defRPr b="0" baseline="0">
                <a:latin typeface="Arial" panose="020B0604020202020204" pitchFamily="34" charset="0"/>
                <a:ea typeface="汉仪雅酷黑简" panose="00020600040101010101" pitchFamily="18" charset="-122"/>
              </a:defRPr>
            </a:lvl1pPr>
          </a:lstStyle>
          <a:p>
            <a:endParaRPr lang="zh-CN" altLang="en-US" dirty="0"/>
          </a:p>
        </p:txBody>
      </p:sp>
      <p:sp>
        <p:nvSpPr>
          <p:cNvPr id="11" name="灯片编号占位符 10"/>
          <p:cNvSpPr>
            <a:spLocks noGrp="1"/>
          </p:cNvSpPr>
          <p:nvPr>
            <p:ph type="sldNum" sz="quarter" idx="17"/>
            <p:custDataLst>
              <p:tags r:id="rId12"/>
            </p:custDataLst>
          </p:nvPr>
        </p:nvSpPr>
        <p:spPr/>
        <p:txBody>
          <a:bodyPr/>
          <a:lstStyle>
            <a:lvl1pPr>
              <a:defRPr b="0" baseline="0">
                <a:latin typeface="Arial" panose="020B0604020202020204" pitchFamily="34" charset="0"/>
                <a:ea typeface="汉仪雅酷黑简" panose="00020600040101010101" pitchFamily="18"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pic>
        <p:nvPicPr>
          <p:cNvPr id="14" name="图片 13" descr="C:\Users\GB50W33\Desktop\5个分层动画PPT 2\宇宙\背景5.png背景5"/>
          <p:cNvPicPr>
            <a:picLocks noChangeAspect="1"/>
          </p:cNvPicPr>
          <p:nvPr userDrawn="1">
            <p:custDataLst>
              <p:tags r:id="rId2"/>
            </p:custDataLst>
          </p:nvPr>
        </p:nvPicPr>
        <p:blipFill>
          <a:blip r:embed="rId3"/>
          <a:srcRect l="-1491" b="-2505"/>
          <a:stretch>
            <a:fillRect/>
          </a:stretch>
        </p:blipFill>
        <p:spPr>
          <a:xfrm>
            <a:off x="241300" y="-5715"/>
            <a:ext cx="11947525" cy="6676390"/>
          </a:xfrm>
          <a:prstGeom prst="rect">
            <a:avLst/>
          </a:prstGeom>
        </p:spPr>
      </p:pic>
      <p:sp>
        <p:nvSpPr>
          <p:cNvPr id="10" name="矩形 9"/>
          <p:cNvSpPr/>
          <p:nvPr userDrawn="1">
            <p:custDataLst>
              <p:tags r:id="rId4"/>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0" baseline="0">
              <a:latin typeface="Arial" panose="020B0604020202020204" pitchFamily="34" charset="0"/>
              <a:ea typeface="汉仪雅酷黑简" panose="00020600040101010101" pitchFamily="18" charset="-122"/>
              <a:sym typeface="+mn-ea"/>
            </a:endParaRPr>
          </a:p>
        </p:txBody>
      </p:sp>
      <p:pic>
        <p:nvPicPr>
          <p:cNvPr id="15" name="图片 14" descr="背景6"/>
          <p:cNvPicPr>
            <a:picLocks noChangeAspect="1"/>
          </p:cNvPicPr>
          <p:nvPr userDrawn="1">
            <p:custDataLst>
              <p:tags r:id="rId5"/>
            </p:custDataLst>
          </p:nvPr>
        </p:nvPicPr>
        <p:blipFill>
          <a:blip r:embed="rId6"/>
          <a:srcRect/>
          <a:stretch>
            <a:fillRect/>
          </a:stretch>
        </p:blipFill>
        <p:spPr>
          <a:xfrm>
            <a:off x="9752965" y="-5715"/>
            <a:ext cx="2442210" cy="1593850"/>
          </a:xfrm>
          <a:prstGeom prst="rect">
            <a:avLst/>
          </a:prstGeom>
        </p:spPr>
      </p:pic>
      <p:sp>
        <p:nvSpPr>
          <p:cNvPr id="2" name="标题 1"/>
          <p:cNvSpPr>
            <a:spLocks noGrp="1"/>
          </p:cNvSpPr>
          <p:nvPr>
            <p:ph type="title"/>
            <p:custDataLst>
              <p:tags r:id="rId7"/>
            </p:custDataLst>
          </p:nvPr>
        </p:nvSpPr>
        <p:spPr>
          <a:xfrm>
            <a:off x="579600" y="237600"/>
            <a:ext cx="11037600" cy="441964"/>
          </a:xfrm>
        </p:spPr>
        <p:txBody>
          <a:bodyPr/>
          <a:lstStyle>
            <a:lvl1pPr>
              <a:defRPr b="0" baseline="0">
                <a:solidFill>
                  <a:schemeClr val="bg1"/>
                </a:solidFill>
                <a:latin typeface="Arial" panose="020B0604020202020204" pitchFamily="34" charset="0"/>
                <a:ea typeface="汉仪雅酷黑简" panose="00020600040101010101" pitchFamily="18"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8"/>
            </p:custDataLst>
          </p:nvPr>
        </p:nvSpPr>
        <p:spPr>
          <a:xfrm>
            <a:off x="579600" y="1663200"/>
            <a:ext cx="5342400" cy="2894400"/>
          </a:xfrm>
        </p:spPr>
        <p:txBody>
          <a:bodyPr/>
          <a:lstStyle>
            <a:lvl1pPr>
              <a:defRPr b="0" baseline="0">
                <a:solidFill>
                  <a:schemeClr val="bg1"/>
                </a:solidFill>
                <a:latin typeface="Arial" panose="020B0604020202020204" pitchFamily="34" charset="0"/>
                <a:ea typeface="汉仪雅酷黑简" panose="00020600040101010101" pitchFamily="18" charset="-122"/>
              </a:defRPr>
            </a:lvl1pPr>
            <a:lvl2pPr>
              <a:defRPr b="0" baseline="0">
                <a:solidFill>
                  <a:schemeClr val="bg1"/>
                </a:solidFill>
                <a:latin typeface="Arial" panose="020B0604020202020204" pitchFamily="34" charset="0"/>
                <a:ea typeface="汉仪雅酷黑简" panose="00020600040101010101" pitchFamily="18" charset="-122"/>
              </a:defRPr>
            </a:lvl2pPr>
            <a:lvl3pPr>
              <a:defRPr b="0" baseline="0">
                <a:solidFill>
                  <a:schemeClr val="bg1"/>
                </a:solidFill>
                <a:latin typeface="Arial" panose="020B0604020202020204" pitchFamily="34" charset="0"/>
                <a:ea typeface="汉仪雅酷黑简" panose="00020600040101010101" pitchFamily="18" charset="-122"/>
              </a:defRPr>
            </a:lvl3pPr>
            <a:lvl4pPr>
              <a:defRPr b="0" baseline="0">
                <a:solidFill>
                  <a:schemeClr val="bg1"/>
                </a:solidFill>
                <a:latin typeface="Arial" panose="020B0604020202020204" pitchFamily="34" charset="0"/>
                <a:ea typeface="汉仪雅酷黑简" panose="00020600040101010101" pitchFamily="18" charset="-122"/>
              </a:defRPr>
            </a:lvl4pPr>
            <a:lvl5pPr>
              <a:defRPr b="0" baseline="0">
                <a:solidFill>
                  <a:schemeClr val="bg1"/>
                </a:solidFill>
                <a:latin typeface="Arial" panose="020B0604020202020204" pitchFamily="34" charset="0"/>
                <a:ea typeface="汉仪雅酷黑简" panose="00020600040101010101" pitchFamily="18"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9"/>
            </p:custDataLst>
          </p:nvPr>
        </p:nvSpPr>
        <p:spPr>
          <a:xfrm>
            <a:off x="6242400" y="1663200"/>
            <a:ext cx="5367600" cy="2894400"/>
          </a:xfrm>
        </p:spPr>
        <p:txBody>
          <a:bodyPr/>
          <a:lstStyle>
            <a:lvl1pPr>
              <a:defRPr b="0" baseline="0">
                <a:solidFill>
                  <a:schemeClr val="bg1"/>
                </a:solidFill>
                <a:latin typeface="Arial" panose="020B0604020202020204" pitchFamily="34" charset="0"/>
                <a:ea typeface="汉仪雅酷黑简" panose="00020600040101010101" pitchFamily="18" charset="-122"/>
              </a:defRPr>
            </a:lvl1pPr>
            <a:lvl2pPr>
              <a:defRPr b="0" baseline="0">
                <a:solidFill>
                  <a:schemeClr val="bg1"/>
                </a:solidFill>
                <a:latin typeface="Arial" panose="020B0604020202020204" pitchFamily="34" charset="0"/>
                <a:ea typeface="汉仪雅酷黑简" panose="00020600040101010101" pitchFamily="18" charset="-122"/>
              </a:defRPr>
            </a:lvl2pPr>
            <a:lvl3pPr>
              <a:defRPr b="0" baseline="0">
                <a:solidFill>
                  <a:schemeClr val="bg1"/>
                </a:solidFill>
                <a:latin typeface="Arial" panose="020B0604020202020204" pitchFamily="34" charset="0"/>
                <a:ea typeface="汉仪雅酷黑简" panose="00020600040101010101" pitchFamily="18" charset="-122"/>
              </a:defRPr>
            </a:lvl3pPr>
            <a:lvl4pPr>
              <a:defRPr b="0" baseline="0">
                <a:solidFill>
                  <a:schemeClr val="bg1"/>
                </a:solidFill>
                <a:latin typeface="Arial" panose="020B0604020202020204" pitchFamily="34" charset="0"/>
                <a:ea typeface="汉仪雅酷黑简" panose="00020600040101010101" pitchFamily="18" charset="-122"/>
              </a:defRPr>
            </a:lvl4pPr>
            <a:lvl5pPr>
              <a:defRPr b="0" baseline="0">
                <a:solidFill>
                  <a:schemeClr val="bg1"/>
                </a:solidFill>
                <a:latin typeface="Arial" panose="020B0604020202020204" pitchFamily="34" charset="0"/>
                <a:ea typeface="汉仪雅酷黑简" panose="00020600040101010101" pitchFamily="18"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0"/>
            </p:custDataLst>
          </p:nvPr>
        </p:nvSpPr>
        <p:spPr>
          <a:xfrm>
            <a:off x="572400" y="4816800"/>
            <a:ext cx="5342400" cy="781200"/>
          </a:xfrm>
        </p:spPr>
        <p:txBody>
          <a:bodyPr/>
          <a:lstStyle>
            <a:lvl1pPr>
              <a:defRPr b="0" baseline="0">
                <a:solidFill>
                  <a:schemeClr val="bg1"/>
                </a:solidFill>
                <a:latin typeface="Arial" panose="020B0604020202020204" pitchFamily="34" charset="0"/>
                <a:ea typeface="汉仪雅酷黑简" panose="00020600040101010101" pitchFamily="18"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1"/>
            </p:custDataLst>
          </p:nvPr>
        </p:nvSpPr>
        <p:spPr>
          <a:xfrm>
            <a:off x="6253200" y="4813200"/>
            <a:ext cx="5367600" cy="781200"/>
          </a:xfrm>
        </p:spPr>
        <p:txBody>
          <a:bodyPr/>
          <a:lstStyle>
            <a:lvl1pPr>
              <a:defRPr b="0" baseline="0">
                <a:solidFill>
                  <a:schemeClr val="bg1"/>
                </a:solidFill>
                <a:latin typeface="Arial" panose="020B0604020202020204" pitchFamily="34" charset="0"/>
                <a:ea typeface="汉仪雅酷黑简" panose="00020600040101010101" pitchFamily="18"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7"/>
            <p:custDataLst>
              <p:tags r:id="rId12"/>
            </p:custDataLst>
          </p:nvPr>
        </p:nvSpPr>
        <p:spPr/>
        <p:txBody>
          <a:bodyPr/>
          <a:lstStyle>
            <a:lvl1pPr>
              <a:defRPr b="0" baseline="0">
                <a:latin typeface="Arial" panose="020B0604020202020204" pitchFamily="34" charset="0"/>
                <a:ea typeface="汉仪雅酷黑简" panose="00020600040101010101" pitchFamily="18"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8"/>
            <p:custDataLst>
              <p:tags r:id="rId13"/>
            </p:custDataLst>
          </p:nvPr>
        </p:nvSpPr>
        <p:spPr/>
        <p:txBody>
          <a:bodyPr/>
          <a:lstStyle>
            <a:lvl1pPr>
              <a:defRPr b="0" baseline="0">
                <a:latin typeface="Arial" panose="020B0604020202020204" pitchFamily="34" charset="0"/>
                <a:ea typeface="汉仪雅酷黑简" panose="00020600040101010101" pitchFamily="18" charset="-122"/>
              </a:defRPr>
            </a:lvl1pPr>
          </a:lstStyle>
          <a:p>
            <a:endParaRPr lang="zh-CN" altLang="en-US" dirty="0"/>
          </a:p>
        </p:txBody>
      </p:sp>
      <p:sp>
        <p:nvSpPr>
          <p:cNvPr id="12" name="灯片编号占位符 11"/>
          <p:cNvSpPr>
            <a:spLocks noGrp="1"/>
          </p:cNvSpPr>
          <p:nvPr>
            <p:ph type="sldNum" sz="quarter" idx="19"/>
            <p:custDataLst>
              <p:tags r:id="rId14"/>
            </p:custDataLst>
          </p:nvPr>
        </p:nvSpPr>
        <p:spPr/>
        <p:txBody>
          <a:bodyPr/>
          <a:lstStyle>
            <a:lvl1pPr>
              <a:defRPr b="0" baseline="0">
                <a:latin typeface="Arial" panose="020B0604020202020204" pitchFamily="34" charset="0"/>
                <a:ea typeface="汉仪雅酷黑简" panose="00020600040101010101" pitchFamily="18"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pic>
        <p:nvPicPr>
          <p:cNvPr id="11" name="图片 10" descr="C:\Users\GB50W33\Desktop\5个分层动画PPT 2\宇宙\背景5.png背景5"/>
          <p:cNvPicPr>
            <a:picLocks noChangeAspect="1"/>
          </p:cNvPicPr>
          <p:nvPr userDrawn="1">
            <p:custDataLst>
              <p:tags r:id="rId2"/>
            </p:custDataLst>
          </p:nvPr>
        </p:nvPicPr>
        <p:blipFill>
          <a:blip r:embed="rId3"/>
          <a:srcRect l="-1491" b="-2505"/>
          <a:stretch>
            <a:fillRect/>
          </a:stretch>
        </p:blipFill>
        <p:spPr>
          <a:xfrm>
            <a:off x="241300" y="-5715"/>
            <a:ext cx="11947525" cy="6676390"/>
          </a:xfrm>
          <a:prstGeom prst="rect">
            <a:avLst/>
          </a:prstGeom>
        </p:spPr>
      </p:pic>
      <p:sp>
        <p:nvSpPr>
          <p:cNvPr id="10" name="矩形 9"/>
          <p:cNvSpPr/>
          <p:nvPr userDrawn="1">
            <p:custDataLst>
              <p:tags r:id="rId4"/>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0" baseline="0">
              <a:latin typeface="Arial" panose="020B0604020202020204" pitchFamily="34" charset="0"/>
              <a:ea typeface="汉仪雅酷黑简" panose="00020600040101010101" pitchFamily="18" charset="-122"/>
              <a:sym typeface="+mn-ea"/>
            </a:endParaRPr>
          </a:p>
        </p:txBody>
      </p:sp>
      <p:pic>
        <p:nvPicPr>
          <p:cNvPr id="12" name="图片 11" descr="背景6"/>
          <p:cNvPicPr>
            <a:picLocks noChangeAspect="1"/>
          </p:cNvPicPr>
          <p:nvPr userDrawn="1">
            <p:custDataLst>
              <p:tags r:id="rId5"/>
            </p:custDataLst>
          </p:nvPr>
        </p:nvPicPr>
        <p:blipFill>
          <a:blip r:embed="rId6"/>
          <a:srcRect/>
          <a:stretch>
            <a:fillRect/>
          </a:stretch>
        </p:blipFill>
        <p:spPr>
          <a:xfrm>
            <a:off x="9752965" y="-5715"/>
            <a:ext cx="2442210" cy="1593850"/>
          </a:xfrm>
          <a:prstGeom prst="rect">
            <a:avLst/>
          </a:prstGeom>
        </p:spPr>
      </p:pic>
      <p:sp>
        <p:nvSpPr>
          <p:cNvPr id="2" name="标题 1"/>
          <p:cNvSpPr>
            <a:spLocks noGrp="1"/>
          </p:cNvSpPr>
          <p:nvPr>
            <p:ph type="title" hasCustomPrompt="1"/>
            <p:custDataLst>
              <p:tags r:id="rId7"/>
            </p:custDataLst>
          </p:nvPr>
        </p:nvSpPr>
        <p:spPr>
          <a:xfrm>
            <a:off x="1522800" y="1339200"/>
            <a:ext cx="9144000" cy="2386800"/>
          </a:xfrm>
        </p:spPr>
        <p:txBody>
          <a:bodyPr anchor="b"/>
          <a:lstStyle>
            <a:lvl1pPr algn="ctr">
              <a:defRPr sz="6000" b="0" baseline="0">
                <a:solidFill>
                  <a:schemeClr val="bg1"/>
                </a:solidFill>
                <a:latin typeface="Arial" panose="020B0604020202020204" pitchFamily="34" charset="0"/>
                <a:ea typeface="汉仪雅酷黑简" panose="00020600040101010101" pitchFamily="18" charset="-122"/>
              </a:defRPr>
            </a:lvl1pPr>
          </a:lstStyle>
          <a:p>
            <a:r>
              <a:rPr lang="zh-CN" altLang="en-US" dirty="0"/>
              <a:t>单击此处编辑标题</a:t>
            </a:r>
            <a:endParaRPr lang="zh-CN" altLang="en-US" dirty="0"/>
          </a:p>
        </p:txBody>
      </p:sp>
      <p:sp>
        <p:nvSpPr>
          <p:cNvPr id="7" name="文本占位符 6"/>
          <p:cNvSpPr>
            <a:spLocks noGrp="1"/>
          </p:cNvSpPr>
          <p:nvPr>
            <p:ph type="body" sz="quarter" idx="13"/>
            <p:custDataLst>
              <p:tags r:id="rId8"/>
            </p:custDataLst>
          </p:nvPr>
        </p:nvSpPr>
        <p:spPr>
          <a:xfrm>
            <a:off x="1522413" y="3862800"/>
            <a:ext cx="9144000" cy="1656000"/>
          </a:xfrm>
        </p:spPr>
        <p:txBody>
          <a:bodyPr/>
          <a:lstStyle>
            <a:lvl1pPr algn="ctr">
              <a:defRPr b="0" baseline="0">
                <a:solidFill>
                  <a:schemeClr val="bg1"/>
                </a:solidFill>
                <a:latin typeface="Arial" panose="020B0604020202020204" pitchFamily="34" charset="0"/>
                <a:ea typeface="汉仪雅酷黑简" panose="00020600040101010101" pitchFamily="18"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4"/>
            <p:custDataLst>
              <p:tags r:id="rId9"/>
            </p:custDataLst>
          </p:nvPr>
        </p:nvSpPr>
        <p:spPr/>
        <p:txBody>
          <a:bodyPr/>
          <a:lstStyle>
            <a:lvl1pPr>
              <a:defRPr b="0" baseline="0">
                <a:latin typeface="Arial" panose="020B0604020202020204" pitchFamily="34" charset="0"/>
                <a:ea typeface="汉仪雅酷黑简" panose="00020600040101010101" pitchFamily="18"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5"/>
            <p:custDataLst>
              <p:tags r:id="rId10"/>
            </p:custDataLst>
          </p:nvPr>
        </p:nvSpPr>
        <p:spPr/>
        <p:txBody>
          <a:bodyPr/>
          <a:lstStyle>
            <a:lvl1pPr>
              <a:defRPr b="0" baseline="0">
                <a:latin typeface="Arial" panose="020B0604020202020204" pitchFamily="34" charset="0"/>
                <a:ea typeface="汉仪雅酷黑简" panose="00020600040101010101" pitchFamily="18" charset="-122"/>
              </a:defRPr>
            </a:lvl1pPr>
          </a:lstStyle>
          <a:p>
            <a:endParaRPr lang="zh-CN" altLang="en-US" dirty="0"/>
          </a:p>
        </p:txBody>
      </p:sp>
      <p:sp>
        <p:nvSpPr>
          <p:cNvPr id="9" name="灯片编号占位符 8"/>
          <p:cNvSpPr>
            <a:spLocks noGrp="1"/>
          </p:cNvSpPr>
          <p:nvPr>
            <p:ph type="sldNum" sz="quarter" idx="16"/>
            <p:custDataLst>
              <p:tags r:id="rId11"/>
            </p:custDataLst>
          </p:nvPr>
        </p:nvSpPr>
        <p:spPr/>
        <p:txBody>
          <a:bodyPr/>
          <a:lstStyle>
            <a:lvl1pPr>
              <a:defRPr b="0" baseline="0">
                <a:latin typeface="Arial" panose="020B0604020202020204" pitchFamily="34" charset="0"/>
                <a:ea typeface="汉仪雅酷黑简" panose="00020600040101010101" pitchFamily="18"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10" name="图片 9" descr="C:\Users\GB50W33\Desktop\5个分层动画PPT 2\宇宙\背景5.png背景5"/>
          <p:cNvPicPr>
            <a:picLocks noChangeAspect="1"/>
          </p:cNvPicPr>
          <p:nvPr userDrawn="1">
            <p:custDataLst>
              <p:tags r:id="rId2"/>
            </p:custDataLst>
          </p:nvPr>
        </p:nvPicPr>
        <p:blipFill>
          <a:blip r:embed="rId3"/>
          <a:srcRect l="-1491" b="-2505"/>
          <a:stretch>
            <a:fillRect/>
          </a:stretch>
        </p:blipFill>
        <p:spPr>
          <a:xfrm>
            <a:off x="241300" y="-5715"/>
            <a:ext cx="11947525" cy="6676390"/>
          </a:xfrm>
          <a:prstGeom prst="rect">
            <a:avLst/>
          </a:prstGeom>
        </p:spPr>
      </p:pic>
      <p:pic>
        <p:nvPicPr>
          <p:cNvPr id="11" name="图片 10" descr="背景6"/>
          <p:cNvPicPr>
            <a:picLocks noChangeAspect="1"/>
          </p:cNvPicPr>
          <p:nvPr userDrawn="1">
            <p:custDataLst>
              <p:tags r:id="rId4"/>
            </p:custDataLst>
          </p:nvPr>
        </p:nvPicPr>
        <p:blipFill>
          <a:blip r:embed="rId5"/>
          <a:srcRect/>
          <a:stretch>
            <a:fillRect/>
          </a:stretch>
        </p:blipFill>
        <p:spPr>
          <a:xfrm>
            <a:off x="9752965" y="-5715"/>
            <a:ext cx="2442210" cy="1593850"/>
          </a:xfrm>
          <a:prstGeom prst="rect">
            <a:avLst/>
          </a:prstGeom>
        </p:spPr>
      </p:pic>
      <p:sp>
        <p:nvSpPr>
          <p:cNvPr id="2" name="标题 1"/>
          <p:cNvSpPr>
            <a:spLocks noGrp="1"/>
          </p:cNvSpPr>
          <p:nvPr>
            <p:ph type="title"/>
            <p:custDataLst>
              <p:tags r:id="rId6"/>
            </p:custDataLst>
          </p:nvPr>
        </p:nvSpPr>
        <p:spPr>
          <a:xfrm>
            <a:off x="669882" y="443234"/>
            <a:ext cx="10852237" cy="441964"/>
          </a:xfrm>
        </p:spPr>
        <p:txBody>
          <a:bodyPr vert="horz" lIns="101600" tIns="38100" rIns="76200" bIns="38100" rtlCol="0" anchor="t" anchorCtr="0">
            <a:normAutofit/>
          </a:bodyPr>
          <a:lstStyle>
            <a:lvl1pPr marL="0" marR="0" algn="l" defTabSz="914400" rtl="0" eaLnBrk="1" fontAlgn="auto" latinLnBrk="0" hangingPunct="1">
              <a:lnSpc>
                <a:spcPct val="100000"/>
              </a:lnSpc>
              <a:buNone/>
              <a:defRPr kumimoji="0" lang="zh-CN" altLang="en-US" sz="2400" b="0" i="0" u="none" strike="noStrike" kern="1200" cap="none" spc="200" normalizeH="0" baseline="0" noProof="1" dirty="0">
                <a:solidFill>
                  <a:schemeClr val="bg1"/>
                </a:solidFill>
                <a:uFillTx/>
                <a:latin typeface="Arial" panose="020B0604020202020204" pitchFamily="34" charset="0"/>
                <a:ea typeface="汉仪雅酷黑简" panose="00020600040101010101" pitchFamily="18"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7"/>
            </p:custDataLst>
          </p:nvPr>
        </p:nvSpPr>
        <p:spPr>
          <a:xfrm>
            <a:off x="669882" y="952508"/>
            <a:ext cx="10852237"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汉仪雅酷黑简" panose="00020600040101010101" pitchFamily="18"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bg1"/>
                </a:solidFill>
                <a:uFillTx/>
                <a:latin typeface="Arial" panose="020B0604020202020204" pitchFamily="34" charset="0"/>
                <a:ea typeface="汉仪雅酷黑简" panose="00020600040101010101" pitchFamily="18"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汉仪雅酷黑简" panose="00020600040101010101" pitchFamily="18"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汉仪雅酷黑简" panose="00020600040101010101" pitchFamily="18"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汉仪雅酷黑简" panose="00020600040101010101" pitchFamily="18"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8"/>
            </p:custDataLst>
          </p:nvPr>
        </p:nvSpPr>
        <p:spPr/>
        <p:txBody>
          <a:bodyPr/>
          <a:lstStyle>
            <a:lvl1pPr>
              <a:defRPr b="0" baseline="0">
                <a:latin typeface="Arial" panose="020B0604020202020204" pitchFamily="34" charset="0"/>
                <a:ea typeface="汉仪雅酷黑简" panose="00020600040101010101" pitchFamily="18"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9"/>
            </p:custDataLst>
          </p:nvPr>
        </p:nvSpPr>
        <p:spPr/>
        <p:txBody>
          <a:bodyPr/>
          <a:lstStyle>
            <a:lvl1pPr>
              <a:defRPr b="0" baseline="0">
                <a:latin typeface="Arial" panose="020B0604020202020204" pitchFamily="34" charset="0"/>
                <a:ea typeface="汉仪雅酷黑简" panose="00020600040101010101" pitchFamily="18" charset="-122"/>
              </a:defRPr>
            </a:lvl1pPr>
          </a:lstStyle>
          <a:p>
            <a:endParaRPr lang="zh-CN" altLang="en-US" dirty="0"/>
          </a:p>
        </p:txBody>
      </p:sp>
      <p:sp>
        <p:nvSpPr>
          <p:cNvPr id="9" name="灯片编号占位符 8"/>
          <p:cNvSpPr>
            <a:spLocks noGrp="1"/>
          </p:cNvSpPr>
          <p:nvPr>
            <p:ph type="sldNum" sz="quarter" idx="12"/>
            <p:custDataLst>
              <p:tags r:id="rId10"/>
            </p:custDataLst>
          </p:nvPr>
        </p:nvSpPr>
        <p:spPr/>
        <p:txBody>
          <a:bodyPr/>
          <a:lstStyle>
            <a:lvl1pPr>
              <a:defRPr b="0" baseline="0">
                <a:latin typeface="Arial" panose="020B0604020202020204" pitchFamily="34" charset="0"/>
                <a:ea typeface="汉仪雅酷黑简" panose="00020600040101010101" pitchFamily="18"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0" y="0"/>
            <a:ext cx="12201525" cy="6880225"/>
          </a:xfrm>
          <a:prstGeom prst="rect">
            <a:avLst/>
          </a:prstGeom>
          <a:solidFill>
            <a:srgbClr val="0D26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baseline="0">
              <a:latin typeface="Arial" panose="020B0604020202020204" pitchFamily="34" charset="0"/>
              <a:ea typeface="汉仪雅酷黑简" panose="00020600040101010101" pitchFamily="18" charset="-122"/>
            </a:endParaRPr>
          </a:p>
        </p:txBody>
      </p:sp>
      <p:pic>
        <p:nvPicPr>
          <p:cNvPr id="8" name="图片 7" descr="C:\Users\GB50W33\Desktop\5个分层动画PPT 2\宇宙\背景5.png背景5"/>
          <p:cNvPicPr>
            <a:picLocks noChangeAspect="1"/>
          </p:cNvPicPr>
          <p:nvPr userDrawn="1">
            <p:custDataLst>
              <p:tags r:id="rId3"/>
            </p:custDataLst>
          </p:nvPr>
        </p:nvPicPr>
        <p:blipFill>
          <a:blip r:embed="rId4"/>
          <a:srcRect/>
          <a:stretch>
            <a:fillRect/>
          </a:stretch>
        </p:blipFill>
        <p:spPr>
          <a:xfrm>
            <a:off x="0" y="0"/>
            <a:ext cx="8116570" cy="6884035"/>
          </a:xfrm>
          <a:prstGeom prst="rect">
            <a:avLst/>
          </a:prstGeom>
        </p:spPr>
      </p:pic>
      <p:pic>
        <p:nvPicPr>
          <p:cNvPr id="9" name="图片 8" descr="背景6"/>
          <p:cNvPicPr>
            <a:picLocks noChangeAspect="1"/>
          </p:cNvPicPr>
          <p:nvPr userDrawn="1">
            <p:custDataLst>
              <p:tags r:id="rId5"/>
            </p:custDataLst>
          </p:nvPr>
        </p:nvPicPr>
        <p:blipFill>
          <a:blip r:embed="rId6"/>
          <a:srcRect l="9479" t="49444" r="59557" b="14630"/>
          <a:stretch>
            <a:fillRect/>
          </a:stretch>
        </p:blipFill>
        <p:spPr>
          <a:xfrm>
            <a:off x="6268720" y="0"/>
            <a:ext cx="5948680" cy="3883025"/>
          </a:xfrm>
          <a:custGeom>
            <a:avLst/>
            <a:gdLst/>
            <a:ahLst/>
            <a:cxnLst>
              <a:cxn ang="3">
                <a:pos x="hc" y="t"/>
              </a:cxn>
              <a:cxn ang="cd2">
                <a:pos x="l" y="vc"/>
              </a:cxn>
              <a:cxn ang="cd4">
                <a:pos x="hc" y="b"/>
              </a:cxn>
              <a:cxn ang="0">
                <a:pos x="r" y="vc"/>
              </a:cxn>
            </a:cxnLst>
            <a:rect l="l" t="t" r="r" b="b"/>
            <a:pathLst>
              <a:path w="5945" h="3880">
                <a:moveTo>
                  <a:pt x="0" y="0"/>
                </a:moveTo>
                <a:lnTo>
                  <a:pt x="5432" y="0"/>
                </a:lnTo>
                <a:cubicBezTo>
                  <a:pt x="5715" y="0"/>
                  <a:pt x="5945" y="230"/>
                  <a:pt x="5945" y="513"/>
                </a:cubicBezTo>
                <a:lnTo>
                  <a:pt x="5945" y="3822"/>
                </a:lnTo>
                <a:cubicBezTo>
                  <a:pt x="5945" y="3840"/>
                  <a:pt x="5944" y="3857"/>
                  <a:pt x="5942" y="3874"/>
                </a:cubicBezTo>
                <a:lnTo>
                  <a:pt x="5942" y="3880"/>
                </a:lnTo>
                <a:lnTo>
                  <a:pt x="0" y="3880"/>
                </a:lnTo>
                <a:lnTo>
                  <a:pt x="0" y="0"/>
                </a:lnTo>
                <a:close/>
              </a:path>
            </a:pathLst>
          </a:custGeom>
        </p:spPr>
      </p:pic>
      <p:sp>
        <p:nvSpPr>
          <p:cNvPr id="2" name="标题 1"/>
          <p:cNvSpPr>
            <a:spLocks noGrp="1"/>
          </p:cNvSpPr>
          <p:nvPr>
            <p:ph type="title" hasCustomPrompt="1"/>
            <p:custDataLst>
              <p:tags r:id="rId7"/>
            </p:custDataLst>
          </p:nvPr>
        </p:nvSpPr>
        <p:spPr>
          <a:xfrm>
            <a:off x="1472400" y="2610000"/>
            <a:ext cx="4842000" cy="928800"/>
          </a:xfrm>
        </p:spPr>
        <p:txBody>
          <a:bodyPr lIns="90000" tIns="0" rIns="90000" bIns="0" anchor="b" anchorCtr="0">
            <a:normAutofit/>
          </a:bodyPr>
          <a:lstStyle>
            <a:lvl1pPr>
              <a:lnSpc>
                <a:spcPct val="100000"/>
              </a:lnSpc>
              <a:defRPr sz="5400" b="0" u="none" strike="noStrike" kern="1200" cap="none" spc="0" normalizeH="0" baseline="0">
                <a:solidFill>
                  <a:schemeClr val="bg1"/>
                </a:solidFill>
                <a:uFillTx/>
                <a:latin typeface="Arial" panose="020B0604020202020204" pitchFamily="34" charset="0"/>
                <a:ea typeface="汉仪雅酷黑简" panose="00020600040101010101" pitchFamily="18" charset="-122"/>
              </a:defRPr>
            </a:lvl1pPr>
          </a:lstStyle>
          <a:p>
            <a:r>
              <a:rPr lang="zh-CN" altLang="en-US" dirty="0"/>
              <a:t>单击添加标题</a:t>
            </a:r>
            <a:endParaRPr lang="zh-CN" altLang="en-US" dirty="0"/>
          </a:p>
        </p:txBody>
      </p:sp>
      <p:sp>
        <p:nvSpPr>
          <p:cNvPr id="3" name="文本占位符 2"/>
          <p:cNvSpPr>
            <a:spLocks noGrp="1"/>
          </p:cNvSpPr>
          <p:nvPr>
            <p:ph type="body" idx="1" hasCustomPrompt="1"/>
            <p:custDataLst>
              <p:tags r:id="rId8"/>
            </p:custDataLst>
          </p:nvPr>
        </p:nvSpPr>
        <p:spPr>
          <a:xfrm>
            <a:off x="1540800" y="3564000"/>
            <a:ext cx="3790800" cy="475200"/>
          </a:xfrm>
        </p:spPr>
        <p:txBody>
          <a:bodyPr lIns="90000" tIns="46800" rIns="90000" bIns="46800">
            <a:normAutofit/>
          </a:bodyPr>
          <a:lstStyle>
            <a:lvl1pPr marL="0" indent="0" eaLnBrk="1" fontAlgn="auto" latinLnBrk="0" hangingPunct="1">
              <a:lnSpc>
                <a:spcPct val="100000"/>
              </a:lnSpc>
              <a:spcAft>
                <a:spcPts val="0"/>
              </a:spcAft>
              <a:buNone/>
              <a:defRPr kumimoji="0" lang="zh-CN" altLang="en-US" sz="2000" b="0" i="0" u="none" strike="noStrike" kern="1200" cap="none" spc="0" normalizeH="0" baseline="0" noProof="1">
                <a:solidFill>
                  <a:schemeClr val="bg1"/>
                </a:solidFill>
                <a:uFillTx/>
                <a:latin typeface="Arial" panose="020B0604020202020204" pitchFamily="34" charset="0"/>
                <a:ea typeface="汉仪雅酷黑简" panose="00020600040101010101" pitchFamily="18"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单击此处添加副标题</a:t>
            </a:r>
            <a:endParaRPr lang="zh-CN" altLang="en-US" dirty="0"/>
          </a:p>
        </p:txBody>
      </p:sp>
      <p:sp>
        <p:nvSpPr>
          <p:cNvPr id="4" name="日期占位符 3"/>
          <p:cNvSpPr>
            <a:spLocks noGrp="1"/>
          </p:cNvSpPr>
          <p:nvPr>
            <p:ph type="dt" sz="half" idx="10"/>
            <p:custDataLst>
              <p:tags r:id="rId9"/>
            </p:custDataLst>
          </p:nvPr>
        </p:nvSpPr>
        <p:spPr/>
        <p:txBody>
          <a:bodyPr/>
          <a:lstStyle>
            <a:lvl1pPr>
              <a:defRPr b="0" baseline="0">
                <a:latin typeface="Arial" panose="020B0604020202020204" pitchFamily="34" charset="0"/>
                <a:ea typeface="汉仪雅酷黑简" panose="00020600040101010101" pitchFamily="18"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0"/>
            </p:custDataLst>
          </p:nvPr>
        </p:nvSpPr>
        <p:spPr/>
        <p:txBody>
          <a:bodyPr/>
          <a:lstStyle>
            <a:lvl1pPr>
              <a:defRPr b="0" baseline="0">
                <a:latin typeface="Arial" panose="020B0604020202020204" pitchFamily="34" charset="0"/>
                <a:ea typeface="汉仪雅酷黑简" panose="00020600040101010101" pitchFamily="18" charset="-122"/>
              </a:defRPr>
            </a:lvl1pPr>
          </a:lstStyle>
          <a:p>
            <a:endParaRPr lang="zh-CN" altLang="en-US"/>
          </a:p>
        </p:txBody>
      </p:sp>
      <p:sp>
        <p:nvSpPr>
          <p:cNvPr id="6" name="灯片编号占位符 5"/>
          <p:cNvSpPr>
            <a:spLocks noGrp="1"/>
          </p:cNvSpPr>
          <p:nvPr>
            <p:ph type="sldNum" sz="quarter" idx="12"/>
            <p:custDataLst>
              <p:tags r:id="rId11"/>
            </p:custDataLst>
          </p:nvPr>
        </p:nvSpPr>
        <p:spPr/>
        <p:txBody>
          <a:bodyPr/>
          <a:lstStyle>
            <a:lvl1pPr>
              <a:defRPr b="0" baseline="0">
                <a:latin typeface="Arial" panose="020B0604020202020204" pitchFamily="34" charset="0"/>
                <a:ea typeface="汉仪雅酷黑简" panose="00020600040101010101" pitchFamily="18" charset="-122"/>
              </a:defRPr>
            </a:lvl1pPr>
          </a:lstStyle>
          <a:p>
            <a:fld id="{49AE70B2-8BF9-45C0-BB95-33D1B9D3A854}" type="slidenum">
              <a:rPr lang="zh-CN" altLang="en-US" smtClean="0"/>
            </a:fld>
            <a:endParaRPr lang="zh-CN" altLang="en-US"/>
          </a:p>
        </p:txBody>
      </p:sp>
      <p:sp>
        <p:nvSpPr>
          <p:cNvPr id="11" name="矩形 10"/>
          <p:cNvSpPr/>
          <p:nvPr userDrawn="1">
            <p:custDataLst>
              <p:tags r:id="rId12"/>
            </p:custDataLst>
          </p:nvPr>
        </p:nvSpPr>
        <p:spPr>
          <a:xfrm>
            <a:off x="1638300" y="4143375"/>
            <a:ext cx="1957070" cy="914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baseline="0">
              <a:latin typeface="Arial" panose="020B0604020202020204" pitchFamily="34" charset="0"/>
              <a:ea typeface="汉仪雅酷黑简" panose="00020600040101010101" pitchFamily="18"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11" name="图片 10" descr="C:\Users\GB50W33\Desktop\5个分层动画PPT 2\宇宙\背景5.png背景5"/>
          <p:cNvPicPr>
            <a:picLocks noChangeAspect="1"/>
          </p:cNvPicPr>
          <p:nvPr userDrawn="1">
            <p:custDataLst>
              <p:tags r:id="rId2"/>
            </p:custDataLst>
          </p:nvPr>
        </p:nvPicPr>
        <p:blipFill>
          <a:blip r:embed="rId3"/>
          <a:srcRect l="-1491" b="-2505"/>
          <a:stretch>
            <a:fillRect/>
          </a:stretch>
        </p:blipFill>
        <p:spPr>
          <a:xfrm>
            <a:off x="241300" y="-5715"/>
            <a:ext cx="11947525" cy="6676390"/>
          </a:xfrm>
          <a:prstGeom prst="rect">
            <a:avLst/>
          </a:prstGeom>
        </p:spPr>
      </p:pic>
      <p:pic>
        <p:nvPicPr>
          <p:cNvPr id="12" name="图片 11" descr="背景6"/>
          <p:cNvPicPr>
            <a:picLocks noChangeAspect="1"/>
          </p:cNvPicPr>
          <p:nvPr userDrawn="1">
            <p:custDataLst>
              <p:tags r:id="rId4"/>
            </p:custDataLst>
          </p:nvPr>
        </p:nvPicPr>
        <p:blipFill>
          <a:blip r:embed="rId5"/>
          <a:srcRect/>
          <a:stretch>
            <a:fillRect/>
          </a:stretch>
        </p:blipFill>
        <p:spPr>
          <a:xfrm>
            <a:off x="9752965" y="-5715"/>
            <a:ext cx="2442210" cy="1593850"/>
          </a:xfrm>
          <a:prstGeom prst="rect">
            <a:avLst/>
          </a:prstGeom>
        </p:spPr>
      </p:pic>
      <p:sp>
        <p:nvSpPr>
          <p:cNvPr id="2" name="标题 1"/>
          <p:cNvSpPr>
            <a:spLocks noGrp="1"/>
          </p:cNvSpPr>
          <p:nvPr>
            <p:ph type="title"/>
            <p:custDataLst>
              <p:tags r:id="rId6"/>
            </p:custDataLst>
          </p:nvPr>
        </p:nvSpPr>
        <p:spPr>
          <a:xfrm>
            <a:off x="669882" y="443234"/>
            <a:ext cx="10852237" cy="441964"/>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0" i="0" u="none" strike="noStrike" kern="1200" cap="none" spc="200" normalizeH="0" baseline="0" noProof="1" dirty="0">
                <a:solidFill>
                  <a:schemeClr val="bg1"/>
                </a:solidFill>
                <a:uFillTx/>
                <a:latin typeface="Arial" panose="020B0604020202020204" pitchFamily="34" charset="0"/>
                <a:ea typeface="汉仪雅酷黑简" panose="00020600040101010101" pitchFamily="18"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7"/>
            </p:custDataLst>
          </p:nvPr>
        </p:nvSpPr>
        <p:spPr>
          <a:xfrm>
            <a:off x="669930"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汉仪雅酷黑简" panose="00020600040101010101" pitchFamily="18"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bg1"/>
                </a:solidFill>
                <a:uFillTx/>
                <a:latin typeface="Arial" panose="020B0604020202020204" pitchFamily="34" charset="0"/>
                <a:ea typeface="汉仪雅酷黑简" panose="00020600040101010101" pitchFamily="18"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汉仪雅酷黑简" panose="00020600040101010101" pitchFamily="18"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汉仪雅酷黑简" panose="00020600040101010101" pitchFamily="18"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汉仪雅酷黑简" panose="00020600040101010101" pitchFamily="18"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8"/>
            </p:custDataLst>
          </p:nvPr>
        </p:nvSpPr>
        <p:spPr>
          <a:xfrm>
            <a:off x="6238877" y="952508"/>
            <a:ext cx="5283242" cy="5388907"/>
          </a:xfrm>
        </p:spPr>
        <p:txBody>
          <a:bodyPr>
            <a:normAutofit/>
          </a:bodyPr>
          <a:lstStyle>
            <a:lvl1pPr>
              <a:defRPr sz="1600" b="0" baseline="0">
                <a:solidFill>
                  <a:schemeClr val="bg1"/>
                </a:solidFill>
                <a:latin typeface="Arial" panose="020B0604020202020204" pitchFamily="34" charset="0"/>
                <a:ea typeface="汉仪雅酷黑简" panose="00020600040101010101" pitchFamily="18" charset="-122"/>
              </a:defRPr>
            </a:lvl1pPr>
            <a:lvl2pPr>
              <a:defRPr sz="1600" b="0" baseline="0">
                <a:solidFill>
                  <a:schemeClr val="bg1"/>
                </a:solidFill>
                <a:latin typeface="Arial" panose="020B0604020202020204" pitchFamily="34" charset="0"/>
                <a:ea typeface="汉仪雅酷黑简" panose="00020600040101010101" pitchFamily="18" charset="-122"/>
              </a:defRPr>
            </a:lvl2pPr>
            <a:lvl3pPr>
              <a:defRPr sz="1600" b="0" baseline="0">
                <a:solidFill>
                  <a:schemeClr val="bg1"/>
                </a:solidFill>
                <a:latin typeface="Arial" panose="020B0604020202020204" pitchFamily="34" charset="0"/>
                <a:ea typeface="汉仪雅酷黑简" panose="00020600040101010101" pitchFamily="18" charset="-122"/>
              </a:defRPr>
            </a:lvl3pPr>
            <a:lvl4pPr>
              <a:defRPr sz="1600" b="0" baseline="0">
                <a:solidFill>
                  <a:schemeClr val="bg1"/>
                </a:solidFill>
                <a:latin typeface="Arial" panose="020B0604020202020204" pitchFamily="34" charset="0"/>
                <a:ea typeface="汉仪雅酷黑简" panose="00020600040101010101" pitchFamily="18" charset="-122"/>
              </a:defRPr>
            </a:lvl4pPr>
            <a:lvl5pPr>
              <a:defRPr sz="1600" b="0" baseline="0">
                <a:solidFill>
                  <a:schemeClr val="bg1"/>
                </a:solidFill>
                <a:latin typeface="Arial" panose="020B0604020202020204" pitchFamily="34" charset="0"/>
                <a:ea typeface="汉仪雅酷黑简" panose="00020600040101010101" pitchFamily="18"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8" name="日期占位符 7"/>
          <p:cNvSpPr>
            <a:spLocks noGrp="1"/>
          </p:cNvSpPr>
          <p:nvPr>
            <p:ph type="dt" sz="half" idx="10"/>
            <p:custDataLst>
              <p:tags r:id="rId9"/>
            </p:custDataLst>
          </p:nvPr>
        </p:nvSpPr>
        <p:spPr/>
        <p:txBody>
          <a:bodyPr/>
          <a:lstStyle>
            <a:lvl1pPr>
              <a:defRPr b="0" baseline="0">
                <a:latin typeface="Arial" panose="020B0604020202020204" pitchFamily="34" charset="0"/>
                <a:ea typeface="汉仪雅酷黑简" panose="00020600040101010101" pitchFamily="18" charset="-122"/>
              </a:defRPr>
            </a:lvl1pPr>
          </a:lstStyle>
          <a:p>
            <a:fld id="{760FBDFE-C587-4B4C-A407-44438C67B59E}" type="datetimeFigureOut">
              <a:rPr lang="zh-CN" altLang="en-US" smtClean="0"/>
            </a:fld>
            <a:endParaRPr lang="zh-CN" altLang="en-US"/>
          </a:p>
        </p:txBody>
      </p:sp>
      <p:sp>
        <p:nvSpPr>
          <p:cNvPr id="9" name="页脚占位符 8"/>
          <p:cNvSpPr>
            <a:spLocks noGrp="1"/>
          </p:cNvSpPr>
          <p:nvPr>
            <p:ph type="ftr" sz="quarter" idx="11"/>
            <p:custDataLst>
              <p:tags r:id="rId10"/>
            </p:custDataLst>
          </p:nvPr>
        </p:nvSpPr>
        <p:spPr/>
        <p:txBody>
          <a:bodyPr/>
          <a:lstStyle>
            <a:lvl1pPr>
              <a:defRPr b="0" baseline="0">
                <a:latin typeface="Arial" panose="020B0604020202020204" pitchFamily="34" charset="0"/>
                <a:ea typeface="汉仪雅酷黑简" panose="00020600040101010101" pitchFamily="18" charset="-122"/>
              </a:defRPr>
            </a:lvl1pPr>
          </a:lstStyle>
          <a:p>
            <a:endParaRPr lang="zh-CN" altLang="en-US" dirty="0"/>
          </a:p>
        </p:txBody>
      </p:sp>
      <p:sp>
        <p:nvSpPr>
          <p:cNvPr id="10" name="灯片编号占位符 9"/>
          <p:cNvSpPr>
            <a:spLocks noGrp="1"/>
          </p:cNvSpPr>
          <p:nvPr>
            <p:ph type="sldNum" sz="quarter" idx="12"/>
            <p:custDataLst>
              <p:tags r:id="rId11"/>
            </p:custDataLst>
          </p:nvPr>
        </p:nvSpPr>
        <p:spPr/>
        <p:txBody>
          <a:bodyPr/>
          <a:lstStyle>
            <a:lvl1pPr>
              <a:defRPr b="0" baseline="0">
                <a:latin typeface="Arial" panose="020B0604020202020204" pitchFamily="34" charset="0"/>
                <a:ea typeface="汉仪雅酷黑简" panose="00020600040101010101" pitchFamily="18"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3" name="图片 12" descr="C:\Users\GB50W33\Desktop\5个分层动画PPT 2\宇宙\背景5.png背景5"/>
          <p:cNvPicPr>
            <a:picLocks noChangeAspect="1"/>
          </p:cNvPicPr>
          <p:nvPr userDrawn="1">
            <p:custDataLst>
              <p:tags r:id="rId2"/>
            </p:custDataLst>
          </p:nvPr>
        </p:nvPicPr>
        <p:blipFill>
          <a:blip r:embed="rId3"/>
          <a:srcRect l="-1491" b="-2505"/>
          <a:stretch>
            <a:fillRect/>
          </a:stretch>
        </p:blipFill>
        <p:spPr>
          <a:xfrm>
            <a:off x="241300" y="-5715"/>
            <a:ext cx="11947525" cy="6676390"/>
          </a:xfrm>
          <a:prstGeom prst="rect">
            <a:avLst/>
          </a:prstGeom>
        </p:spPr>
      </p:pic>
      <p:pic>
        <p:nvPicPr>
          <p:cNvPr id="14" name="图片 13" descr="背景6"/>
          <p:cNvPicPr>
            <a:picLocks noChangeAspect="1"/>
          </p:cNvPicPr>
          <p:nvPr userDrawn="1">
            <p:custDataLst>
              <p:tags r:id="rId4"/>
            </p:custDataLst>
          </p:nvPr>
        </p:nvPicPr>
        <p:blipFill>
          <a:blip r:embed="rId5"/>
          <a:srcRect/>
          <a:stretch>
            <a:fillRect/>
          </a:stretch>
        </p:blipFill>
        <p:spPr>
          <a:xfrm>
            <a:off x="9752965" y="-5715"/>
            <a:ext cx="2442210" cy="1593850"/>
          </a:xfrm>
          <a:prstGeom prst="rect">
            <a:avLst/>
          </a:prstGeom>
        </p:spPr>
      </p:pic>
      <p:sp>
        <p:nvSpPr>
          <p:cNvPr id="2" name="标题 1"/>
          <p:cNvSpPr>
            <a:spLocks noGrp="1"/>
          </p:cNvSpPr>
          <p:nvPr>
            <p:ph type="title"/>
            <p:custDataLst>
              <p:tags r:id="rId6"/>
            </p:custDataLst>
          </p:nvPr>
        </p:nvSpPr>
        <p:spPr>
          <a:xfrm>
            <a:off x="669882" y="443234"/>
            <a:ext cx="10852237" cy="441964"/>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0" i="0" u="none" strike="noStrike" kern="1200" cap="none" spc="200" normalizeH="0" baseline="0" noProof="1" dirty="0">
                <a:solidFill>
                  <a:schemeClr val="bg1"/>
                </a:solidFill>
                <a:uFillTx/>
                <a:latin typeface="Arial" panose="020B0604020202020204" pitchFamily="34" charset="0"/>
                <a:ea typeface="汉仪雅酷黑简" panose="00020600040101010101" pitchFamily="18"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7"/>
            </p:custDataLst>
          </p:nvPr>
        </p:nvSpPr>
        <p:spPr>
          <a:xfrm>
            <a:off x="669930" y="952508"/>
            <a:ext cx="5283242" cy="381003"/>
          </a:xfrm>
        </p:spPr>
        <p:txBody>
          <a:bodyPr lIns="101600" tIns="38100" rIns="76200" bIns="381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bg1"/>
                </a:solidFill>
                <a:uFillTx/>
                <a:latin typeface="Arial" panose="020B0604020202020204" pitchFamily="34" charset="0"/>
                <a:ea typeface="汉仪雅酷黑简" panose="00020600040101010101" pitchFamily="18"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8"/>
            </p:custDataLst>
          </p:nvPr>
        </p:nvSpPr>
        <p:spPr>
          <a:xfrm>
            <a:off x="669925" y="1406525"/>
            <a:ext cx="5283200" cy="4934752"/>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汉仪雅酷黑简" panose="00020600040101010101" pitchFamily="18"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bg1"/>
                </a:solidFill>
                <a:uFillTx/>
                <a:latin typeface="Arial" panose="020B0604020202020204" pitchFamily="34" charset="0"/>
                <a:ea typeface="汉仪雅酷黑简" panose="00020600040101010101" pitchFamily="18"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汉仪雅酷黑简" panose="00020600040101010101" pitchFamily="18"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汉仪雅酷黑简" panose="00020600040101010101" pitchFamily="18"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汉仪雅酷黑简" panose="00020600040101010101" pitchFamily="18"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9"/>
            </p:custDataLst>
          </p:nvPr>
        </p:nvSpPr>
        <p:spPr>
          <a:xfrm>
            <a:off x="6235750" y="952508"/>
            <a:ext cx="5283242" cy="381003"/>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bg1"/>
                </a:solidFill>
                <a:uFillTx/>
                <a:latin typeface="Arial" panose="020B0604020202020204" pitchFamily="34" charset="0"/>
                <a:ea typeface="汉仪雅酷黑简" panose="00020600040101010101" pitchFamily="18"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0"/>
            </p:custDataLst>
          </p:nvPr>
        </p:nvSpPr>
        <p:spPr>
          <a:xfrm>
            <a:off x="6235750" y="1406525"/>
            <a:ext cx="5283242" cy="4934752"/>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汉仪雅酷黑简" panose="00020600040101010101" pitchFamily="18"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bg1"/>
                </a:solidFill>
                <a:uFillTx/>
                <a:latin typeface="Arial" panose="020B0604020202020204" pitchFamily="34" charset="0"/>
                <a:ea typeface="汉仪雅酷黑简" panose="00020600040101010101" pitchFamily="18"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汉仪雅酷黑简" panose="00020600040101010101" pitchFamily="18"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汉仪雅酷黑简" panose="00020600040101010101" pitchFamily="18"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汉仪雅酷黑简" panose="00020600040101010101" pitchFamily="18"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10" name="日期占位符 9"/>
          <p:cNvSpPr>
            <a:spLocks noGrp="1"/>
          </p:cNvSpPr>
          <p:nvPr>
            <p:ph type="dt" sz="half" idx="10"/>
            <p:custDataLst>
              <p:tags r:id="rId11"/>
            </p:custDataLst>
          </p:nvPr>
        </p:nvSpPr>
        <p:spPr/>
        <p:txBody>
          <a:bodyPr/>
          <a:lstStyle>
            <a:lvl1pPr>
              <a:defRPr b="0" baseline="0">
                <a:latin typeface="Arial" panose="020B0604020202020204" pitchFamily="34" charset="0"/>
                <a:ea typeface="汉仪雅酷黑简" panose="00020600040101010101" pitchFamily="18" charset="-122"/>
              </a:defRPr>
            </a:lvl1pPr>
          </a:lstStyle>
          <a:p>
            <a:fld id="{760FBDFE-C587-4B4C-A407-44438C67B59E}" type="datetimeFigureOut">
              <a:rPr lang="zh-CN" altLang="en-US" smtClean="0"/>
            </a:fld>
            <a:endParaRPr lang="zh-CN" altLang="en-US"/>
          </a:p>
        </p:txBody>
      </p:sp>
      <p:sp>
        <p:nvSpPr>
          <p:cNvPr id="11" name="页脚占位符 10"/>
          <p:cNvSpPr>
            <a:spLocks noGrp="1"/>
          </p:cNvSpPr>
          <p:nvPr>
            <p:ph type="ftr" sz="quarter" idx="11"/>
            <p:custDataLst>
              <p:tags r:id="rId12"/>
            </p:custDataLst>
          </p:nvPr>
        </p:nvSpPr>
        <p:spPr/>
        <p:txBody>
          <a:bodyPr/>
          <a:lstStyle>
            <a:lvl1pPr>
              <a:defRPr b="0" baseline="0">
                <a:latin typeface="Arial" panose="020B0604020202020204" pitchFamily="34" charset="0"/>
                <a:ea typeface="汉仪雅酷黑简" panose="00020600040101010101" pitchFamily="18" charset="-122"/>
              </a:defRPr>
            </a:lvl1pPr>
          </a:lstStyle>
          <a:p>
            <a:endParaRPr lang="zh-CN" altLang="en-US" dirty="0"/>
          </a:p>
        </p:txBody>
      </p:sp>
      <p:sp>
        <p:nvSpPr>
          <p:cNvPr id="12" name="灯片编号占位符 11"/>
          <p:cNvSpPr>
            <a:spLocks noGrp="1"/>
          </p:cNvSpPr>
          <p:nvPr>
            <p:ph type="sldNum" sz="quarter" idx="12"/>
            <p:custDataLst>
              <p:tags r:id="rId13"/>
            </p:custDataLst>
          </p:nvPr>
        </p:nvSpPr>
        <p:spPr/>
        <p:txBody>
          <a:bodyPr/>
          <a:lstStyle>
            <a:lvl1pPr>
              <a:defRPr b="0" baseline="0">
                <a:latin typeface="Arial" panose="020B0604020202020204" pitchFamily="34" charset="0"/>
                <a:ea typeface="汉仪雅酷黑简" panose="00020600040101010101" pitchFamily="18"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9" name="图片 8" descr="C:\Users\GB50W33\Desktop\5个分层动画PPT 2\宇宙\背景5.png背景5"/>
          <p:cNvPicPr>
            <a:picLocks noChangeAspect="1"/>
          </p:cNvPicPr>
          <p:nvPr userDrawn="1">
            <p:custDataLst>
              <p:tags r:id="rId2"/>
            </p:custDataLst>
          </p:nvPr>
        </p:nvPicPr>
        <p:blipFill>
          <a:blip r:embed="rId3"/>
          <a:srcRect/>
          <a:stretch>
            <a:fillRect/>
          </a:stretch>
        </p:blipFill>
        <p:spPr>
          <a:xfrm>
            <a:off x="0" y="0"/>
            <a:ext cx="8116570" cy="6857365"/>
          </a:xfrm>
          <a:prstGeom prst="rect">
            <a:avLst/>
          </a:prstGeom>
        </p:spPr>
      </p:pic>
      <p:pic>
        <p:nvPicPr>
          <p:cNvPr id="10" name="图片 9" descr="背景7"/>
          <p:cNvPicPr>
            <a:picLocks noChangeAspect="1"/>
          </p:cNvPicPr>
          <p:nvPr userDrawn="1">
            <p:custDataLst>
              <p:tags r:id="rId4"/>
            </p:custDataLst>
          </p:nvPr>
        </p:nvPicPr>
        <p:blipFill>
          <a:blip r:embed="rId5"/>
          <a:srcRect l="31375" t="45528" r="49307" b="27623"/>
          <a:stretch>
            <a:fillRect/>
          </a:stretch>
        </p:blipFill>
        <p:spPr>
          <a:xfrm flipH="1">
            <a:off x="294640" y="2174240"/>
            <a:ext cx="5991860" cy="4685030"/>
          </a:xfrm>
          <a:prstGeom prst="rect">
            <a:avLst/>
          </a:prstGeom>
        </p:spPr>
      </p:pic>
      <p:sp>
        <p:nvSpPr>
          <p:cNvPr id="2" name="标题 1"/>
          <p:cNvSpPr>
            <a:spLocks noGrp="1"/>
          </p:cNvSpPr>
          <p:nvPr>
            <p:ph type="title"/>
            <p:custDataLst>
              <p:tags r:id="rId6"/>
            </p:custDataLst>
          </p:nvPr>
        </p:nvSpPr>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0" i="0" u="none" strike="noStrike" kern="1200" cap="none" spc="200" normalizeH="0" baseline="0" noProof="1" dirty="0">
                <a:solidFill>
                  <a:schemeClr val="bg1"/>
                </a:solidFill>
                <a:uFillTx/>
                <a:latin typeface="Arial" panose="020B0604020202020204" pitchFamily="34" charset="0"/>
                <a:ea typeface="汉仪雅酷黑简" panose="00020600040101010101" pitchFamily="18" charset="-122"/>
                <a:cs typeface="+mj-cs"/>
                <a:sym typeface="+mn-ea"/>
              </a:defRPr>
            </a:lvl1pPr>
          </a:lstStyle>
          <a:p>
            <a:pPr lvl="0"/>
            <a:r>
              <a:rPr>
                <a:sym typeface="+mn-ea"/>
              </a:rPr>
              <a:t>单击此处编辑母版标题样式</a:t>
            </a:r>
            <a:endParaRPr>
              <a:sym typeface="+mn-ea"/>
            </a:endParaRPr>
          </a:p>
        </p:txBody>
      </p:sp>
      <p:sp>
        <p:nvSpPr>
          <p:cNvPr id="6" name="日期占位符 5"/>
          <p:cNvSpPr>
            <a:spLocks noGrp="1"/>
          </p:cNvSpPr>
          <p:nvPr>
            <p:ph type="dt" sz="half" idx="10"/>
            <p:custDataLst>
              <p:tags r:id="rId7"/>
            </p:custDataLst>
          </p:nvPr>
        </p:nvSpPr>
        <p:spPr/>
        <p:txBody>
          <a:bodyPr/>
          <a:lstStyle>
            <a:lvl1pPr>
              <a:defRPr b="0" baseline="0">
                <a:ea typeface="汉仪雅酷黑简" panose="00020600040101010101" pitchFamily="18" charset="-122"/>
              </a:defRPr>
            </a:lvl1pPr>
          </a:lstStyle>
          <a:p>
            <a:fld id="{760FBDFE-C587-4B4C-A407-44438C67B59E}" type="datetimeFigureOut">
              <a:rPr lang="zh-CN" altLang="en-US" smtClean="0"/>
            </a:fld>
            <a:endParaRPr lang="zh-CN" altLang="en-US"/>
          </a:p>
        </p:txBody>
      </p:sp>
      <p:sp>
        <p:nvSpPr>
          <p:cNvPr id="7" name="页脚占位符 6"/>
          <p:cNvSpPr>
            <a:spLocks noGrp="1"/>
          </p:cNvSpPr>
          <p:nvPr>
            <p:ph type="ftr" sz="quarter" idx="11"/>
            <p:custDataLst>
              <p:tags r:id="rId8"/>
            </p:custDataLst>
          </p:nvPr>
        </p:nvSpPr>
        <p:spPr/>
        <p:txBody>
          <a:bodyPr/>
          <a:lstStyle>
            <a:lvl1pPr>
              <a:defRPr b="0" baseline="0">
                <a:ea typeface="汉仪雅酷黑简" panose="00020600040101010101" pitchFamily="18" charset="-122"/>
              </a:defRPr>
            </a:lvl1pPr>
          </a:lstStyle>
          <a:p>
            <a:endParaRPr lang="zh-CN" altLang="en-US" dirty="0"/>
          </a:p>
        </p:txBody>
      </p:sp>
      <p:sp>
        <p:nvSpPr>
          <p:cNvPr id="8" name="灯片编号占位符 7"/>
          <p:cNvSpPr>
            <a:spLocks noGrp="1"/>
          </p:cNvSpPr>
          <p:nvPr>
            <p:ph type="sldNum" sz="quarter" idx="12"/>
            <p:custDataLst>
              <p:tags r:id="rId9"/>
            </p:custDataLst>
          </p:nvPr>
        </p:nvSpPr>
        <p:spPr/>
        <p:txBody>
          <a:bodyPr/>
          <a:lstStyle>
            <a:lvl1pPr>
              <a:defRPr b="0" baseline="0">
                <a:ea typeface="汉仪雅酷黑简" panose="00020600040101010101" pitchFamily="18"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日期占位符 4"/>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dirty="0"/>
          </a:p>
        </p:txBody>
      </p:sp>
      <p:sp>
        <p:nvSpPr>
          <p:cNvPr id="6" name="页脚占位符 5"/>
          <p:cNvSpPr>
            <a:spLocks noGrp="1"/>
          </p:cNvSpPr>
          <p:nvPr>
            <p:ph type="ftr" sz="quarter" idx="11"/>
            <p:custDataLst>
              <p:tags r:id="rId3"/>
            </p:custDataLst>
          </p:nvPr>
        </p:nvSpPr>
        <p:spPr/>
        <p:txBody>
          <a:bodyPr/>
          <a:lstStyle>
            <a:lvl1pPr>
              <a:defRPr baseline="0"/>
            </a:lvl1pPr>
          </a:lstStyle>
          <a:p>
            <a:endParaRPr lang="zh-CN" altLang="en-US" dirty="0"/>
          </a:p>
        </p:txBody>
      </p:sp>
      <p:sp>
        <p:nvSpPr>
          <p:cNvPr id="7" name="灯片编号占位符 6"/>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11" name="图片 10" descr="C:\Users\GB50W33\Desktop\5个分层动画PPT 2\宇宙\背景5.png背景5"/>
          <p:cNvPicPr>
            <a:picLocks noChangeAspect="1"/>
          </p:cNvPicPr>
          <p:nvPr userDrawn="1">
            <p:custDataLst>
              <p:tags r:id="rId2"/>
            </p:custDataLst>
          </p:nvPr>
        </p:nvPicPr>
        <p:blipFill>
          <a:blip r:embed="rId3"/>
          <a:srcRect l="-1491" b="-2505"/>
          <a:stretch>
            <a:fillRect/>
          </a:stretch>
        </p:blipFill>
        <p:spPr>
          <a:xfrm>
            <a:off x="241300" y="-5715"/>
            <a:ext cx="11947525" cy="6676390"/>
          </a:xfrm>
          <a:prstGeom prst="rect">
            <a:avLst/>
          </a:prstGeom>
        </p:spPr>
      </p:pic>
      <p:pic>
        <p:nvPicPr>
          <p:cNvPr id="12" name="图片 11" descr="背景6"/>
          <p:cNvPicPr>
            <a:picLocks noChangeAspect="1"/>
          </p:cNvPicPr>
          <p:nvPr userDrawn="1">
            <p:custDataLst>
              <p:tags r:id="rId4"/>
            </p:custDataLst>
          </p:nvPr>
        </p:nvPicPr>
        <p:blipFill>
          <a:blip r:embed="rId5"/>
          <a:srcRect/>
          <a:stretch>
            <a:fillRect/>
          </a:stretch>
        </p:blipFill>
        <p:spPr>
          <a:xfrm>
            <a:off x="9752965" y="-5715"/>
            <a:ext cx="2442210" cy="1593850"/>
          </a:xfrm>
          <a:prstGeom prst="rect">
            <a:avLst/>
          </a:prstGeom>
        </p:spPr>
      </p:pic>
      <p:sp>
        <p:nvSpPr>
          <p:cNvPr id="2" name="标题 1"/>
          <p:cNvSpPr>
            <a:spLocks noGrp="1"/>
          </p:cNvSpPr>
          <p:nvPr>
            <p:ph type="title"/>
            <p:custDataLst>
              <p:tags r:id="rId6"/>
            </p:custDataLst>
          </p:nvPr>
        </p:nvSpPr>
        <p:spPr>
          <a:xfrm>
            <a:off x="669930" y="443234"/>
            <a:ext cx="10852237" cy="441964"/>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0" i="0" u="none" strike="noStrike" kern="1200" cap="none" spc="200" normalizeH="0" baseline="0" noProof="1" dirty="0">
                <a:solidFill>
                  <a:schemeClr val="bg1"/>
                </a:solidFill>
                <a:uFillTx/>
                <a:latin typeface="Arial" panose="020B0604020202020204" pitchFamily="34" charset="0"/>
                <a:ea typeface="汉仪雅酷黑简" panose="00020600040101010101" pitchFamily="18"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7"/>
            </p:custDataLst>
          </p:nvPr>
        </p:nvSpPr>
        <p:spPr>
          <a:xfrm>
            <a:off x="669930" y="952508"/>
            <a:ext cx="5283242" cy="5388907"/>
          </a:xfrm>
        </p:spPr>
        <p:txBody>
          <a:bodyPr vert="horz" lIns="101600" tIns="0" rIns="82550" bIns="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bg1"/>
                </a:solidFill>
                <a:uFillTx/>
                <a:latin typeface="Arial" panose="020B0604020202020204" pitchFamily="34" charset="0"/>
                <a:ea typeface="汉仪雅酷黑简" panose="00020600040101010101" pitchFamily="18"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8"/>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汉仪雅酷黑简" panose="00020600040101010101" pitchFamily="18" charset="-122"/>
                <a:cs typeface="+mn-cs"/>
                <a:sym typeface="+mn-ea"/>
              </a:defRPr>
            </a:lvl1pPr>
          </a:lstStyle>
          <a:p>
            <a:pPr lvl="0"/>
            <a:r>
              <a:rPr>
                <a:sym typeface="+mn-ea"/>
              </a:rPr>
              <a:t>单击此处编辑母版文本样式</a:t>
            </a:r>
            <a:endParaRPr>
              <a:sym typeface="+mn-ea"/>
            </a:endParaRPr>
          </a:p>
        </p:txBody>
      </p:sp>
      <p:sp>
        <p:nvSpPr>
          <p:cNvPr id="8" name="日期占位符 7"/>
          <p:cNvSpPr>
            <a:spLocks noGrp="1"/>
          </p:cNvSpPr>
          <p:nvPr>
            <p:ph type="dt" sz="half" idx="10"/>
            <p:custDataLst>
              <p:tags r:id="rId9"/>
            </p:custDataLst>
          </p:nvPr>
        </p:nvSpPr>
        <p:spPr/>
        <p:txBody>
          <a:bodyPr/>
          <a:lstStyle>
            <a:lvl1pPr>
              <a:defRPr b="0" baseline="0">
                <a:latin typeface="Arial" panose="020B0604020202020204" pitchFamily="34" charset="0"/>
                <a:ea typeface="汉仪雅酷黑简" panose="00020600040101010101" pitchFamily="18" charset="-122"/>
              </a:defRPr>
            </a:lvl1pPr>
          </a:lstStyle>
          <a:p>
            <a:fld id="{760FBDFE-C587-4B4C-A407-44438C67B59E}" type="datetimeFigureOut">
              <a:rPr lang="zh-CN" altLang="en-US" smtClean="0"/>
            </a:fld>
            <a:endParaRPr lang="zh-CN" altLang="en-US"/>
          </a:p>
        </p:txBody>
      </p:sp>
      <p:sp>
        <p:nvSpPr>
          <p:cNvPr id="9" name="页脚占位符 8"/>
          <p:cNvSpPr>
            <a:spLocks noGrp="1"/>
          </p:cNvSpPr>
          <p:nvPr>
            <p:ph type="ftr" sz="quarter" idx="11"/>
            <p:custDataLst>
              <p:tags r:id="rId10"/>
            </p:custDataLst>
          </p:nvPr>
        </p:nvSpPr>
        <p:spPr/>
        <p:txBody>
          <a:bodyPr/>
          <a:lstStyle>
            <a:lvl1pPr>
              <a:defRPr b="0" baseline="0">
                <a:latin typeface="Arial" panose="020B0604020202020204" pitchFamily="34" charset="0"/>
                <a:ea typeface="汉仪雅酷黑简" panose="00020600040101010101" pitchFamily="18" charset="-122"/>
              </a:defRPr>
            </a:lvl1pPr>
          </a:lstStyle>
          <a:p>
            <a:endParaRPr lang="zh-CN" altLang="en-US" dirty="0"/>
          </a:p>
        </p:txBody>
      </p:sp>
      <p:sp>
        <p:nvSpPr>
          <p:cNvPr id="10" name="灯片编号占位符 9"/>
          <p:cNvSpPr>
            <a:spLocks noGrp="1"/>
          </p:cNvSpPr>
          <p:nvPr>
            <p:ph type="sldNum" sz="quarter" idx="12"/>
            <p:custDataLst>
              <p:tags r:id="rId11"/>
            </p:custDataLst>
          </p:nvPr>
        </p:nvSpPr>
        <p:spPr/>
        <p:txBody>
          <a:bodyPr/>
          <a:lstStyle>
            <a:lvl1pPr>
              <a:defRPr b="0" baseline="0">
                <a:latin typeface="Arial" panose="020B0604020202020204" pitchFamily="34" charset="0"/>
                <a:ea typeface="汉仪雅酷黑简" panose="00020600040101010101" pitchFamily="18"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10" name="图片 9" descr="C:\Users\GB50W33\Desktop\5个分层动画PPT 2\宇宙\背景5.png背景5"/>
          <p:cNvPicPr>
            <a:picLocks noChangeAspect="1"/>
          </p:cNvPicPr>
          <p:nvPr userDrawn="1">
            <p:custDataLst>
              <p:tags r:id="rId2"/>
            </p:custDataLst>
          </p:nvPr>
        </p:nvPicPr>
        <p:blipFill>
          <a:blip r:embed="rId3"/>
          <a:srcRect l="-1491" b="-2505"/>
          <a:stretch>
            <a:fillRect/>
          </a:stretch>
        </p:blipFill>
        <p:spPr>
          <a:xfrm>
            <a:off x="241300" y="-5715"/>
            <a:ext cx="11947525" cy="6676390"/>
          </a:xfrm>
          <a:prstGeom prst="rect">
            <a:avLst/>
          </a:prstGeom>
        </p:spPr>
      </p:pic>
      <p:pic>
        <p:nvPicPr>
          <p:cNvPr id="11" name="图片 10" descr="背景6"/>
          <p:cNvPicPr>
            <a:picLocks noChangeAspect="1"/>
          </p:cNvPicPr>
          <p:nvPr userDrawn="1">
            <p:custDataLst>
              <p:tags r:id="rId4"/>
            </p:custDataLst>
          </p:nvPr>
        </p:nvPicPr>
        <p:blipFill>
          <a:blip r:embed="rId5"/>
          <a:srcRect/>
          <a:stretch>
            <a:fillRect/>
          </a:stretch>
        </p:blipFill>
        <p:spPr>
          <a:xfrm>
            <a:off x="9752965" y="-5715"/>
            <a:ext cx="2442210" cy="1593850"/>
          </a:xfrm>
          <a:prstGeom prst="rect">
            <a:avLst/>
          </a:prstGeom>
        </p:spPr>
      </p:pic>
      <p:sp>
        <p:nvSpPr>
          <p:cNvPr id="2" name="竖排标题 1"/>
          <p:cNvSpPr>
            <a:spLocks noGrp="1"/>
          </p:cNvSpPr>
          <p:nvPr>
            <p:ph type="title" orient="vert"/>
            <p:custDataLst>
              <p:tags r:id="rId6"/>
            </p:custDataLst>
          </p:nvPr>
        </p:nvSpPr>
        <p:spPr>
          <a:xfrm>
            <a:off x="10571135" y="952508"/>
            <a:ext cx="950984" cy="5388907"/>
          </a:xfrm>
        </p:spPr>
        <p:txBody>
          <a:bodyPr vert="eaVert" lIns="101600" tIns="38100" rIns="76200" bIns="38100" rtlCol="0" anchor="ctr" anchorCtr="0">
            <a:normAutofit/>
          </a:bodyPr>
          <a:lstStyle>
            <a:lvl1pPr marL="0" marR="0" lvl="0" algn="l" defTabSz="914400" rtl="0" eaLnBrk="1" fontAlgn="auto" latinLnBrk="0" hangingPunct="1">
              <a:lnSpc>
                <a:spcPct val="100000"/>
              </a:lnSpc>
              <a:spcAft>
                <a:spcPts val="0"/>
              </a:spcAft>
              <a:buNone/>
              <a:defRPr kumimoji="0" lang="zh-CN" altLang="en-US" sz="2400" b="0" i="0" u="none" strike="noStrike" kern="1200" cap="none" spc="200" normalizeH="0" baseline="0" noProof="1" dirty="0">
                <a:solidFill>
                  <a:schemeClr val="bg1"/>
                </a:solidFill>
                <a:uFillTx/>
                <a:latin typeface="Arial" panose="020B0604020202020204" pitchFamily="34" charset="0"/>
                <a:ea typeface="汉仪雅酷黑简" panose="00020600040101010101" pitchFamily="18"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7"/>
            </p:custDataLst>
          </p:nvPr>
        </p:nvSpPr>
        <p:spPr>
          <a:xfrm>
            <a:off x="669925" y="952500"/>
            <a:ext cx="9828101" cy="5388907"/>
          </a:xfrm>
        </p:spPr>
        <p:txBody>
          <a:bodyPr vert="eaVert">
            <a:normAutofit/>
          </a:bodyPr>
          <a:lstStyle>
            <a:lvl1pPr indent="0" eaLnBrk="1" fontAlgn="auto" latinLnBrk="0" hangingPunct="1">
              <a:defRPr b="0" baseline="0">
                <a:solidFill>
                  <a:schemeClr val="bg1"/>
                </a:solidFill>
                <a:latin typeface="Arial" panose="020B0604020202020204" pitchFamily="34" charset="0"/>
                <a:ea typeface="汉仪雅酷黑简" panose="00020600040101010101" pitchFamily="18" charset="-122"/>
              </a:defRPr>
            </a:lvl1pPr>
            <a:lvl2pPr indent="0" eaLnBrk="1" fontAlgn="auto" latinLnBrk="0" hangingPunct="1">
              <a:defRPr b="0" baseline="0">
                <a:solidFill>
                  <a:schemeClr val="bg1"/>
                </a:solidFill>
                <a:latin typeface="Arial" panose="020B0604020202020204" pitchFamily="34" charset="0"/>
                <a:ea typeface="汉仪雅酷黑简" panose="00020600040101010101" pitchFamily="18" charset="-122"/>
              </a:defRPr>
            </a:lvl2pPr>
            <a:lvl3pPr indent="0" eaLnBrk="1" fontAlgn="auto" latinLnBrk="0" hangingPunct="1">
              <a:defRPr b="0" baseline="0">
                <a:solidFill>
                  <a:schemeClr val="bg1"/>
                </a:solidFill>
                <a:latin typeface="Arial" panose="020B0604020202020204" pitchFamily="34" charset="0"/>
                <a:ea typeface="汉仪雅酷黑简" panose="00020600040101010101" pitchFamily="18" charset="-122"/>
              </a:defRPr>
            </a:lvl3pPr>
            <a:lvl4pPr indent="0" eaLnBrk="1" fontAlgn="auto" latinLnBrk="0" hangingPunct="1">
              <a:defRPr b="0" baseline="0">
                <a:solidFill>
                  <a:schemeClr val="bg1"/>
                </a:solidFill>
                <a:latin typeface="Arial" panose="020B0604020202020204" pitchFamily="34" charset="0"/>
                <a:ea typeface="汉仪雅酷黑简" panose="00020600040101010101" pitchFamily="18" charset="-122"/>
              </a:defRPr>
            </a:lvl4pPr>
            <a:lvl5pPr indent="0" eaLnBrk="1" fontAlgn="auto" latinLnBrk="0" hangingPunct="1">
              <a:defRPr b="0" baseline="0">
                <a:solidFill>
                  <a:schemeClr val="bg1"/>
                </a:solidFill>
                <a:latin typeface="Arial" panose="020B0604020202020204" pitchFamily="34" charset="0"/>
                <a:ea typeface="汉仪雅酷黑简" panose="00020600040101010101" pitchFamily="18"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custDataLst>
              <p:tags r:id="rId8"/>
            </p:custDataLst>
          </p:nvPr>
        </p:nvSpPr>
        <p:spPr/>
        <p:txBody>
          <a:bodyPr/>
          <a:lstStyle>
            <a:lvl1pPr>
              <a:defRPr b="0" baseline="0">
                <a:latin typeface="Arial" panose="020B0604020202020204" pitchFamily="34" charset="0"/>
                <a:ea typeface="汉仪雅酷黑简" panose="00020600040101010101" pitchFamily="18"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9"/>
            </p:custDataLst>
          </p:nvPr>
        </p:nvSpPr>
        <p:spPr/>
        <p:txBody>
          <a:bodyPr/>
          <a:lstStyle>
            <a:lvl1pPr>
              <a:defRPr b="0" baseline="0">
                <a:latin typeface="Arial" panose="020B0604020202020204" pitchFamily="34" charset="0"/>
                <a:ea typeface="汉仪雅酷黑简" panose="00020600040101010101" pitchFamily="18" charset="-122"/>
              </a:defRPr>
            </a:lvl1pPr>
          </a:lstStyle>
          <a:p>
            <a:endParaRPr lang="zh-CN" altLang="en-US" dirty="0"/>
          </a:p>
        </p:txBody>
      </p:sp>
      <p:sp>
        <p:nvSpPr>
          <p:cNvPr id="9" name="灯片编号占位符 8"/>
          <p:cNvSpPr>
            <a:spLocks noGrp="1"/>
          </p:cNvSpPr>
          <p:nvPr>
            <p:ph type="sldNum" sz="quarter" idx="12"/>
            <p:custDataLst>
              <p:tags r:id="rId10"/>
            </p:custDataLst>
          </p:nvPr>
        </p:nvSpPr>
        <p:spPr/>
        <p:txBody>
          <a:bodyPr/>
          <a:lstStyle>
            <a:lvl1pPr>
              <a:defRPr b="0" baseline="0">
                <a:latin typeface="Arial" panose="020B0604020202020204" pitchFamily="34" charset="0"/>
                <a:ea typeface="汉仪雅酷黑简" panose="00020600040101010101" pitchFamily="18" charset="-122"/>
              </a:defRPr>
            </a:lvl1pPr>
          </a:lstStyle>
          <a:p>
            <a:fld id="{49AE70B2-8BF9-45C0-BB95-33D1B9D3A854}" type="slidenum">
              <a:rPr lang="zh-CN" altLang="en-US" smtClean="0"/>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5" Type="http://schemas.openxmlformats.org/officeDocument/2006/relationships/theme" Target="../theme/theme1.xml"/><Relationship Id="rId24" Type="http://schemas.openxmlformats.org/officeDocument/2006/relationships/tags" Target="../tags/tag159.xml"/><Relationship Id="rId23" Type="http://schemas.openxmlformats.org/officeDocument/2006/relationships/tags" Target="../tags/tag158.xml"/><Relationship Id="rId22" Type="http://schemas.openxmlformats.org/officeDocument/2006/relationships/tags" Target="../tags/tag157.xml"/><Relationship Id="rId21" Type="http://schemas.openxmlformats.org/officeDocument/2006/relationships/tags" Target="../tags/tag156.xml"/><Relationship Id="rId20" Type="http://schemas.openxmlformats.org/officeDocument/2006/relationships/tags" Target="../tags/tag155.xml"/><Relationship Id="rId2" Type="http://schemas.openxmlformats.org/officeDocument/2006/relationships/slideLayout" Target="../slideLayouts/slideLayout2.xml"/><Relationship Id="rId19" Type="http://schemas.openxmlformats.org/officeDocument/2006/relationships/tags" Target="../tags/tag154.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baseline="0">
                <a:solidFill>
                  <a:schemeClr val="bg1"/>
                </a:solidFill>
                <a:latin typeface="Arial" panose="020B0604020202020204" pitchFamily="34" charset="0"/>
                <a:ea typeface="汉仪雅酷黑 65W" panose="020B0604020202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bg1"/>
                </a:solidFill>
                <a:latin typeface="Arial" panose="020B0604020202020204" pitchFamily="34" charset="0"/>
                <a:ea typeface="汉仪雅酷黑 65W" panose="020B0604020202020204" pitchFamily="34"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bg1"/>
                </a:solidFill>
                <a:latin typeface="Arial" panose="020B0604020202020204" pitchFamily="34" charset="0"/>
                <a:ea typeface="汉仪雅酷黑 65W" panose="020B0604020202020204" pitchFamily="3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bg1"/>
          </a:solidFill>
          <a:uFillTx/>
          <a:latin typeface="Arial" panose="020B0604020202020204" pitchFamily="34" charset="0"/>
          <a:ea typeface="汉仪雅酷黑 65W" panose="020B0604020202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bg1"/>
          </a:solidFill>
          <a:uFillTx/>
          <a:latin typeface="Arial" panose="020B0604020202020204" pitchFamily="34" charset="0"/>
          <a:ea typeface="汉仪雅酷黑 65W" panose="020B0604020202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bg1"/>
          </a:solidFill>
          <a:uFillTx/>
          <a:latin typeface="Arial" panose="020B0604020202020204" pitchFamily="34" charset="0"/>
          <a:ea typeface="汉仪雅酷黑 65W" panose="020B0604020202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bg1"/>
          </a:solidFill>
          <a:uFillTx/>
          <a:latin typeface="Arial" panose="020B0604020202020204" pitchFamily="34" charset="0"/>
          <a:ea typeface="汉仪雅酷黑 65W" panose="020B0604020202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bg1"/>
          </a:solidFill>
          <a:uFillTx/>
          <a:latin typeface="Arial" panose="020B0604020202020204" pitchFamily="34" charset="0"/>
          <a:ea typeface="汉仪雅酷黑 65W" panose="020B0604020202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bg1"/>
          </a:solidFill>
          <a:uFillTx/>
          <a:latin typeface="Arial" panose="020B0604020202020204" pitchFamily="34" charset="0"/>
          <a:ea typeface="汉仪雅酷黑 65W" panose="020B0604020202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63.xml"/><Relationship Id="rId3" Type="http://schemas.openxmlformats.org/officeDocument/2006/relationships/tags" Target="../tags/tag162.xml"/><Relationship Id="rId2" Type="http://schemas.openxmlformats.org/officeDocument/2006/relationships/tags" Target="../tags/tag161.xml"/><Relationship Id="rId1" Type="http://schemas.openxmlformats.org/officeDocument/2006/relationships/tags" Target="../tags/tag160.xml"/></Relationships>
</file>

<file path=ppt/slides/_rels/slide10.xml.rels><?xml version="1.0" encoding="UTF-8" standalone="yes"?>
<Relationships xmlns="http://schemas.openxmlformats.org/package/2006/relationships"><Relationship Id="rId9" Type="http://schemas.openxmlformats.org/officeDocument/2006/relationships/tags" Target="../tags/tag249.xml"/><Relationship Id="rId8" Type="http://schemas.openxmlformats.org/officeDocument/2006/relationships/tags" Target="../tags/tag248.xml"/><Relationship Id="rId7" Type="http://schemas.openxmlformats.org/officeDocument/2006/relationships/tags" Target="../tags/tag247.xml"/><Relationship Id="rId6" Type="http://schemas.openxmlformats.org/officeDocument/2006/relationships/tags" Target="../tags/tag246.xml"/><Relationship Id="rId5" Type="http://schemas.openxmlformats.org/officeDocument/2006/relationships/tags" Target="../tags/tag245.xml"/><Relationship Id="rId4" Type="http://schemas.openxmlformats.org/officeDocument/2006/relationships/tags" Target="../tags/tag244.xml"/><Relationship Id="rId3" Type="http://schemas.openxmlformats.org/officeDocument/2006/relationships/tags" Target="../tags/tag243.xml"/><Relationship Id="rId2" Type="http://schemas.openxmlformats.org/officeDocument/2006/relationships/image" Target="../media/image14.jpeg"/><Relationship Id="rId12" Type="http://schemas.openxmlformats.org/officeDocument/2006/relationships/slideLayout" Target="../slideLayouts/slideLayout7.xml"/><Relationship Id="rId11" Type="http://schemas.openxmlformats.org/officeDocument/2006/relationships/tags" Target="../tags/tag251.xml"/><Relationship Id="rId10" Type="http://schemas.openxmlformats.org/officeDocument/2006/relationships/tags" Target="../tags/tag250.xml"/><Relationship Id="rId1" Type="http://schemas.openxmlformats.org/officeDocument/2006/relationships/tags" Target="../tags/tag242.xml"/></Relationships>
</file>

<file path=ppt/slides/_rels/slide100.xml.rels><?xml version="1.0" encoding="UTF-8" standalone="yes"?>
<Relationships xmlns="http://schemas.openxmlformats.org/package/2006/relationships"><Relationship Id="rId9" Type="http://schemas.openxmlformats.org/officeDocument/2006/relationships/tags" Target="../tags/tag1210.xml"/><Relationship Id="rId8" Type="http://schemas.openxmlformats.org/officeDocument/2006/relationships/tags" Target="../tags/tag1209.xml"/><Relationship Id="rId7" Type="http://schemas.openxmlformats.org/officeDocument/2006/relationships/tags" Target="../tags/tag1208.xml"/><Relationship Id="rId6" Type="http://schemas.openxmlformats.org/officeDocument/2006/relationships/tags" Target="../tags/tag1207.xml"/><Relationship Id="rId5" Type="http://schemas.openxmlformats.org/officeDocument/2006/relationships/tags" Target="../tags/tag1206.xml"/><Relationship Id="rId4" Type="http://schemas.openxmlformats.org/officeDocument/2006/relationships/tags" Target="../tags/tag1205.xml"/><Relationship Id="rId3" Type="http://schemas.openxmlformats.org/officeDocument/2006/relationships/tags" Target="../tags/tag1204.xml"/><Relationship Id="rId2" Type="http://schemas.openxmlformats.org/officeDocument/2006/relationships/image" Target="../media/image14.jpeg"/><Relationship Id="rId13" Type="http://schemas.openxmlformats.org/officeDocument/2006/relationships/slideLayout" Target="../slideLayouts/slideLayout7.xml"/><Relationship Id="rId12" Type="http://schemas.openxmlformats.org/officeDocument/2006/relationships/tags" Target="../tags/tag1213.xml"/><Relationship Id="rId11" Type="http://schemas.openxmlformats.org/officeDocument/2006/relationships/tags" Target="../tags/tag1212.xml"/><Relationship Id="rId10" Type="http://schemas.openxmlformats.org/officeDocument/2006/relationships/tags" Target="../tags/tag1211.xml"/><Relationship Id="rId1" Type="http://schemas.openxmlformats.org/officeDocument/2006/relationships/tags" Target="../tags/tag1203.xml"/></Relationships>
</file>

<file path=ppt/slides/_rels/slide101.xml.rels><?xml version="1.0" encoding="UTF-8" standalone="yes"?>
<Relationships xmlns="http://schemas.openxmlformats.org/package/2006/relationships"><Relationship Id="rId9" Type="http://schemas.openxmlformats.org/officeDocument/2006/relationships/tags" Target="../tags/tag1221.xml"/><Relationship Id="rId8" Type="http://schemas.openxmlformats.org/officeDocument/2006/relationships/tags" Target="../tags/tag1220.xml"/><Relationship Id="rId7" Type="http://schemas.openxmlformats.org/officeDocument/2006/relationships/tags" Target="../tags/tag1219.xml"/><Relationship Id="rId6" Type="http://schemas.openxmlformats.org/officeDocument/2006/relationships/tags" Target="../tags/tag1218.xml"/><Relationship Id="rId5" Type="http://schemas.openxmlformats.org/officeDocument/2006/relationships/tags" Target="../tags/tag1217.xml"/><Relationship Id="rId4" Type="http://schemas.openxmlformats.org/officeDocument/2006/relationships/tags" Target="../tags/tag1216.xml"/><Relationship Id="rId3" Type="http://schemas.openxmlformats.org/officeDocument/2006/relationships/tags" Target="../tags/tag1215.xml"/><Relationship Id="rId2" Type="http://schemas.openxmlformats.org/officeDocument/2006/relationships/image" Target="../media/image14.jpeg"/><Relationship Id="rId13" Type="http://schemas.openxmlformats.org/officeDocument/2006/relationships/slideLayout" Target="../slideLayouts/slideLayout7.xml"/><Relationship Id="rId12" Type="http://schemas.openxmlformats.org/officeDocument/2006/relationships/tags" Target="../tags/tag1224.xml"/><Relationship Id="rId11" Type="http://schemas.openxmlformats.org/officeDocument/2006/relationships/tags" Target="../tags/tag1223.xml"/><Relationship Id="rId10" Type="http://schemas.openxmlformats.org/officeDocument/2006/relationships/tags" Target="../tags/tag1222.xml"/><Relationship Id="rId1" Type="http://schemas.openxmlformats.org/officeDocument/2006/relationships/tags" Target="../tags/tag1214.xml"/></Relationships>
</file>

<file path=ppt/slides/_rels/slide102.xml.rels><?xml version="1.0" encoding="UTF-8" standalone="yes"?>
<Relationships xmlns="http://schemas.openxmlformats.org/package/2006/relationships"><Relationship Id="rId9" Type="http://schemas.openxmlformats.org/officeDocument/2006/relationships/tags" Target="../tags/tag1232.xml"/><Relationship Id="rId8" Type="http://schemas.openxmlformats.org/officeDocument/2006/relationships/tags" Target="../tags/tag1231.xml"/><Relationship Id="rId7" Type="http://schemas.openxmlformats.org/officeDocument/2006/relationships/tags" Target="../tags/tag1230.xml"/><Relationship Id="rId6" Type="http://schemas.openxmlformats.org/officeDocument/2006/relationships/tags" Target="../tags/tag1229.xml"/><Relationship Id="rId5" Type="http://schemas.openxmlformats.org/officeDocument/2006/relationships/tags" Target="../tags/tag1228.xml"/><Relationship Id="rId4" Type="http://schemas.openxmlformats.org/officeDocument/2006/relationships/tags" Target="../tags/tag1227.xml"/><Relationship Id="rId3" Type="http://schemas.openxmlformats.org/officeDocument/2006/relationships/tags" Target="../tags/tag1226.xml"/><Relationship Id="rId2" Type="http://schemas.openxmlformats.org/officeDocument/2006/relationships/image" Target="../media/image14.jpeg"/><Relationship Id="rId13" Type="http://schemas.openxmlformats.org/officeDocument/2006/relationships/slideLayout" Target="../slideLayouts/slideLayout7.xml"/><Relationship Id="rId12" Type="http://schemas.openxmlformats.org/officeDocument/2006/relationships/tags" Target="../tags/tag1235.xml"/><Relationship Id="rId11" Type="http://schemas.openxmlformats.org/officeDocument/2006/relationships/tags" Target="../tags/tag1234.xml"/><Relationship Id="rId10" Type="http://schemas.openxmlformats.org/officeDocument/2006/relationships/tags" Target="../tags/tag1233.xml"/><Relationship Id="rId1" Type="http://schemas.openxmlformats.org/officeDocument/2006/relationships/tags" Target="../tags/tag1225.xml"/></Relationships>
</file>

<file path=ppt/slides/_rels/slide103.xml.rels><?xml version="1.0" encoding="UTF-8" standalone="yes"?>
<Relationships xmlns="http://schemas.openxmlformats.org/package/2006/relationships"><Relationship Id="rId9" Type="http://schemas.openxmlformats.org/officeDocument/2006/relationships/tags" Target="../tags/tag1243.xml"/><Relationship Id="rId8" Type="http://schemas.openxmlformats.org/officeDocument/2006/relationships/tags" Target="../tags/tag1242.xml"/><Relationship Id="rId7" Type="http://schemas.openxmlformats.org/officeDocument/2006/relationships/tags" Target="../tags/tag1241.xml"/><Relationship Id="rId6" Type="http://schemas.openxmlformats.org/officeDocument/2006/relationships/tags" Target="../tags/tag1240.xml"/><Relationship Id="rId5" Type="http://schemas.openxmlformats.org/officeDocument/2006/relationships/tags" Target="../tags/tag1239.xml"/><Relationship Id="rId4" Type="http://schemas.openxmlformats.org/officeDocument/2006/relationships/tags" Target="../tags/tag1238.xml"/><Relationship Id="rId3" Type="http://schemas.openxmlformats.org/officeDocument/2006/relationships/tags" Target="../tags/tag1237.xml"/><Relationship Id="rId2" Type="http://schemas.openxmlformats.org/officeDocument/2006/relationships/image" Target="../media/image14.jpeg"/><Relationship Id="rId13" Type="http://schemas.openxmlformats.org/officeDocument/2006/relationships/slideLayout" Target="../slideLayouts/slideLayout7.xml"/><Relationship Id="rId12" Type="http://schemas.openxmlformats.org/officeDocument/2006/relationships/tags" Target="../tags/tag1246.xml"/><Relationship Id="rId11" Type="http://schemas.openxmlformats.org/officeDocument/2006/relationships/tags" Target="../tags/tag1245.xml"/><Relationship Id="rId10" Type="http://schemas.openxmlformats.org/officeDocument/2006/relationships/tags" Target="../tags/tag1244.xml"/><Relationship Id="rId1" Type="http://schemas.openxmlformats.org/officeDocument/2006/relationships/tags" Target="../tags/tag1236.xml"/></Relationships>
</file>

<file path=ppt/slides/_rels/slide104.xml.rels><?xml version="1.0" encoding="UTF-8" standalone="yes"?>
<Relationships xmlns="http://schemas.openxmlformats.org/package/2006/relationships"><Relationship Id="rId5" Type="http://schemas.openxmlformats.org/officeDocument/2006/relationships/slideLayout" Target="../slideLayouts/slideLayout11.xml"/><Relationship Id="rId4" Type="http://schemas.openxmlformats.org/officeDocument/2006/relationships/tags" Target="../tags/tag1250.xml"/><Relationship Id="rId3" Type="http://schemas.openxmlformats.org/officeDocument/2006/relationships/tags" Target="../tags/tag1249.xml"/><Relationship Id="rId2" Type="http://schemas.openxmlformats.org/officeDocument/2006/relationships/tags" Target="../tags/tag1248.xml"/><Relationship Id="rId1" Type="http://schemas.openxmlformats.org/officeDocument/2006/relationships/tags" Target="../tags/tag1247.xml"/></Relationships>
</file>

<file path=ppt/slides/_rels/slide11.xml.rels><?xml version="1.0" encoding="UTF-8" standalone="yes"?>
<Relationships xmlns="http://schemas.openxmlformats.org/package/2006/relationships"><Relationship Id="rId9" Type="http://schemas.openxmlformats.org/officeDocument/2006/relationships/tags" Target="../tags/tag259.xml"/><Relationship Id="rId8" Type="http://schemas.openxmlformats.org/officeDocument/2006/relationships/tags" Target="../tags/tag258.xml"/><Relationship Id="rId7" Type="http://schemas.openxmlformats.org/officeDocument/2006/relationships/tags" Target="../tags/tag257.xml"/><Relationship Id="rId6" Type="http://schemas.openxmlformats.org/officeDocument/2006/relationships/tags" Target="../tags/tag256.xml"/><Relationship Id="rId5" Type="http://schemas.openxmlformats.org/officeDocument/2006/relationships/tags" Target="../tags/tag255.xml"/><Relationship Id="rId4" Type="http://schemas.openxmlformats.org/officeDocument/2006/relationships/tags" Target="../tags/tag254.xml"/><Relationship Id="rId3" Type="http://schemas.openxmlformats.org/officeDocument/2006/relationships/tags" Target="../tags/tag253.xml"/><Relationship Id="rId2" Type="http://schemas.openxmlformats.org/officeDocument/2006/relationships/image" Target="../media/image14.jpeg"/><Relationship Id="rId13" Type="http://schemas.openxmlformats.org/officeDocument/2006/relationships/slideLayout" Target="../slideLayouts/slideLayout7.xml"/><Relationship Id="rId12" Type="http://schemas.openxmlformats.org/officeDocument/2006/relationships/tags" Target="../tags/tag262.xml"/><Relationship Id="rId11" Type="http://schemas.openxmlformats.org/officeDocument/2006/relationships/tags" Target="../tags/tag261.xml"/><Relationship Id="rId10" Type="http://schemas.openxmlformats.org/officeDocument/2006/relationships/tags" Target="../tags/tag260.xml"/><Relationship Id="rId1" Type="http://schemas.openxmlformats.org/officeDocument/2006/relationships/tags" Target="../tags/tag252.xml"/></Relationships>
</file>

<file path=ppt/slides/_rels/slide12.xml.rels><?xml version="1.0" encoding="UTF-8" standalone="yes"?>
<Relationships xmlns="http://schemas.openxmlformats.org/package/2006/relationships"><Relationship Id="rId9" Type="http://schemas.openxmlformats.org/officeDocument/2006/relationships/tags" Target="../tags/tag270.xml"/><Relationship Id="rId8" Type="http://schemas.openxmlformats.org/officeDocument/2006/relationships/tags" Target="../tags/tag269.xml"/><Relationship Id="rId7" Type="http://schemas.openxmlformats.org/officeDocument/2006/relationships/tags" Target="../tags/tag268.xml"/><Relationship Id="rId6" Type="http://schemas.openxmlformats.org/officeDocument/2006/relationships/tags" Target="../tags/tag267.xml"/><Relationship Id="rId5" Type="http://schemas.openxmlformats.org/officeDocument/2006/relationships/tags" Target="../tags/tag266.xml"/><Relationship Id="rId4" Type="http://schemas.openxmlformats.org/officeDocument/2006/relationships/tags" Target="../tags/tag265.xml"/><Relationship Id="rId3" Type="http://schemas.openxmlformats.org/officeDocument/2006/relationships/tags" Target="../tags/tag264.xml"/><Relationship Id="rId2" Type="http://schemas.openxmlformats.org/officeDocument/2006/relationships/image" Target="../media/image14.jpeg"/><Relationship Id="rId13" Type="http://schemas.openxmlformats.org/officeDocument/2006/relationships/slideLayout" Target="../slideLayouts/slideLayout7.xml"/><Relationship Id="rId12" Type="http://schemas.openxmlformats.org/officeDocument/2006/relationships/tags" Target="../tags/tag273.xml"/><Relationship Id="rId11" Type="http://schemas.openxmlformats.org/officeDocument/2006/relationships/tags" Target="../tags/tag272.xml"/><Relationship Id="rId10" Type="http://schemas.openxmlformats.org/officeDocument/2006/relationships/tags" Target="../tags/tag271.xml"/><Relationship Id="rId1" Type="http://schemas.openxmlformats.org/officeDocument/2006/relationships/tags" Target="../tags/tag263.xml"/></Relationships>
</file>

<file path=ppt/slides/_rels/slide13.xml.rels><?xml version="1.0" encoding="UTF-8" standalone="yes"?>
<Relationships xmlns="http://schemas.openxmlformats.org/package/2006/relationships"><Relationship Id="rId9" Type="http://schemas.openxmlformats.org/officeDocument/2006/relationships/tags" Target="../tags/tag281.xml"/><Relationship Id="rId8" Type="http://schemas.openxmlformats.org/officeDocument/2006/relationships/tags" Target="../tags/tag280.xml"/><Relationship Id="rId7" Type="http://schemas.openxmlformats.org/officeDocument/2006/relationships/tags" Target="../tags/tag279.xml"/><Relationship Id="rId6" Type="http://schemas.openxmlformats.org/officeDocument/2006/relationships/tags" Target="../tags/tag278.xml"/><Relationship Id="rId5" Type="http://schemas.openxmlformats.org/officeDocument/2006/relationships/tags" Target="../tags/tag277.xml"/><Relationship Id="rId4" Type="http://schemas.openxmlformats.org/officeDocument/2006/relationships/tags" Target="../tags/tag276.xml"/><Relationship Id="rId3" Type="http://schemas.openxmlformats.org/officeDocument/2006/relationships/tags" Target="../tags/tag275.xml"/><Relationship Id="rId2" Type="http://schemas.openxmlformats.org/officeDocument/2006/relationships/image" Target="../media/image14.jpeg"/><Relationship Id="rId13" Type="http://schemas.openxmlformats.org/officeDocument/2006/relationships/slideLayout" Target="../slideLayouts/slideLayout7.xml"/><Relationship Id="rId12" Type="http://schemas.openxmlformats.org/officeDocument/2006/relationships/tags" Target="../tags/tag284.xml"/><Relationship Id="rId11" Type="http://schemas.openxmlformats.org/officeDocument/2006/relationships/tags" Target="../tags/tag283.xml"/><Relationship Id="rId10" Type="http://schemas.openxmlformats.org/officeDocument/2006/relationships/tags" Target="../tags/tag282.xml"/><Relationship Id="rId1" Type="http://schemas.openxmlformats.org/officeDocument/2006/relationships/tags" Target="../tags/tag274.xml"/></Relationships>
</file>

<file path=ppt/slides/_rels/slide14.xml.rels><?xml version="1.0" encoding="UTF-8" standalone="yes"?>
<Relationships xmlns="http://schemas.openxmlformats.org/package/2006/relationships"><Relationship Id="rId9" Type="http://schemas.openxmlformats.org/officeDocument/2006/relationships/tags" Target="../tags/tag292.xml"/><Relationship Id="rId8" Type="http://schemas.openxmlformats.org/officeDocument/2006/relationships/tags" Target="../tags/tag291.xml"/><Relationship Id="rId7" Type="http://schemas.openxmlformats.org/officeDocument/2006/relationships/tags" Target="../tags/tag290.xml"/><Relationship Id="rId6" Type="http://schemas.openxmlformats.org/officeDocument/2006/relationships/tags" Target="../tags/tag289.xml"/><Relationship Id="rId5" Type="http://schemas.openxmlformats.org/officeDocument/2006/relationships/tags" Target="../tags/tag288.xml"/><Relationship Id="rId4" Type="http://schemas.openxmlformats.org/officeDocument/2006/relationships/tags" Target="../tags/tag287.xml"/><Relationship Id="rId3" Type="http://schemas.openxmlformats.org/officeDocument/2006/relationships/tags" Target="../tags/tag286.xml"/><Relationship Id="rId2" Type="http://schemas.openxmlformats.org/officeDocument/2006/relationships/image" Target="../media/image14.jpeg"/><Relationship Id="rId13" Type="http://schemas.openxmlformats.org/officeDocument/2006/relationships/slideLayout" Target="../slideLayouts/slideLayout7.xml"/><Relationship Id="rId12" Type="http://schemas.openxmlformats.org/officeDocument/2006/relationships/tags" Target="../tags/tag295.xml"/><Relationship Id="rId11" Type="http://schemas.openxmlformats.org/officeDocument/2006/relationships/tags" Target="../tags/tag294.xml"/><Relationship Id="rId10" Type="http://schemas.openxmlformats.org/officeDocument/2006/relationships/tags" Target="../tags/tag293.xml"/><Relationship Id="rId1" Type="http://schemas.openxmlformats.org/officeDocument/2006/relationships/tags" Target="../tags/tag285.xml"/></Relationships>
</file>

<file path=ppt/slides/_rels/slide15.xml.rels><?xml version="1.0" encoding="UTF-8" standalone="yes"?>
<Relationships xmlns="http://schemas.openxmlformats.org/package/2006/relationships"><Relationship Id="rId9" Type="http://schemas.openxmlformats.org/officeDocument/2006/relationships/tags" Target="../tags/tag303.xml"/><Relationship Id="rId8" Type="http://schemas.openxmlformats.org/officeDocument/2006/relationships/tags" Target="../tags/tag302.xml"/><Relationship Id="rId7" Type="http://schemas.openxmlformats.org/officeDocument/2006/relationships/tags" Target="../tags/tag301.xml"/><Relationship Id="rId6" Type="http://schemas.openxmlformats.org/officeDocument/2006/relationships/tags" Target="../tags/tag300.xml"/><Relationship Id="rId5" Type="http://schemas.openxmlformats.org/officeDocument/2006/relationships/tags" Target="../tags/tag299.xml"/><Relationship Id="rId4" Type="http://schemas.openxmlformats.org/officeDocument/2006/relationships/tags" Target="../tags/tag298.xml"/><Relationship Id="rId3" Type="http://schemas.openxmlformats.org/officeDocument/2006/relationships/tags" Target="../tags/tag297.xml"/><Relationship Id="rId2" Type="http://schemas.openxmlformats.org/officeDocument/2006/relationships/image" Target="../media/image14.jpeg"/><Relationship Id="rId13" Type="http://schemas.openxmlformats.org/officeDocument/2006/relationships/slideLayout" Target="../slideLayouts/slideLayout7.xml"/><Relationship Id="rId12" Type="http://schemas.openxmlformats.org/officeDocument/2006/relationships/tags" Target="../tags/tag306.xml"/><Relationship Id="rId11" Type="http://schemas.openxmlformats.org/officeDocument/2006/relationships/tags" Target="../tags/tag305.xml"/><Relationship Id="rId10" Type="http://schemas.openxmlformats.org/officeDocument/2006/relationships/tags" Target="../tags/tag304.xml"/><Relationship Id="rId1" Type="http://schemas.openxmlformats.org/officeDocument/2006/relationships/tags" Target="../tags/tag296.xml"/></Relationships>
</file>

<file path=ppt/slides/_rels/slide16.xml.rels><?xml version="1.0" encoding="UTF-8" standalone="yes"?>
<Relationships xmlns="http://schemas.openxmlformats.org/package/2006/relationships"><Relationship Id="rId9" Type="http://schemas.openxmlformats.org/officeDocument/2006/relationships/tags" Target="../tags/tag314.xml"/><Relationship Id="rId8" Type="http://schemas.openxmlformats.org/officeDocument/2006/relationships/tags" Target="../tags/tag313.xml"/><Relationship Id="rId7" Type="http://schemas.openxmlformats.org/officeDocument/2006/relationships/tags" Target="../tags/tag312.xml"/><Relationship Id="rId6" Type="http://schemas.openxmlformats.org/officeDocument/2006/relationships/tags" Target="../tags/tag311.xml"/><Relationship Id="rId5" Type="http://schemas.openxmlformats.org/officeDocument/2006/relationships/tags" Target="../tags/tag310.xml"/><Relationship Id="rId4" Type="http://schemas.openxmlformats.org/officeDocument/2006/relationships/tags" Target="../tags/tag309.xml"/><Relationship Id="rId3" Type="http://schemas.openxmlformats.org/officeDocument/2006/relationships/tags" Target="../tags/tag308.xml"/><Relationship Id="rId2" Type="http://schemas.openxmlformats.org/officeDocument/2006/relationships/image" Target="../media/image14.jpeg"/><Relationship Id="rId13" Type="http://schemas.openxmlformats.org/officeDocument/2006/relationships/slideLayout" Target="../slideLayouts/slideLayout7.xml"/><Relationship Id="rId12" Type="http://schemas.openxmlformats.org/officeDocument/2006/relationships/tags" Target="../tags/tag317.xml"/><Relationship Id="rId11" Type="http://schemas.openxmlformats.org/officeDocument/2006/relationships/tags" Target="../tags/tag316.xml"/><Relationship Id="rId10" Type="http://schemas.openxmlformats.org/officeDocument/2006/relationships/tags" Target="../tags/tag315.xml"/><Relationship Id="rId1" Type="http://schemas.openxmlformats.org/officeDocument/2006/relationships/tags" Target="../tags/tag307.xml"/></Relationships>
</file>

<file path=ppt/slides/_rels/slide17.xml.rels><?xml version="1.0" encoding="UTF-8" standalone="yes"?>
<Relationships xmlns="http://schemas.openxmlformats.org/package/2006/relationships"><Relationship Id="rId9" Type="http://schemas.openxmlformats.org/officeDocument/2006/relationships/tags" Target="../tags/tag325.xml"/><Relationship Id="rId8" Type="http://schemas.openxmlformats.org/officeDocument/2006/relationships/tags" Target="../tags/tag324.xml"/><Relationship Id="rId7" Type="http://schemas.openxmlformats.org/officeDocument/2006/relationships/tags" Target="../tags/tag323.xml"/><Relationship Id="rId6" Type="http://schemas.openxmlformats.org/officeDocument/2006/relationships/tags" Target="../tags/tag322.xml"/><Relationship Id="rId5" Type="http://schemas.openxmlformats.org/officeDocument/2006/relationships/tags" Target="../tags/tag321.xml"/><Relationship Id="rId4" Type="http://schemas.openxmlformats.org/officeDocument/2006/relationships/tags" Target="../tags/tag320.xml"/><Relationship Id="rId3" Type="http://schemas.openxmlformats.org/officeDocument/2006/relationships/tags" Target="../tags/tag319.xml"/><Relationship Id="rId2" Type="http://schemas.openxmlformats.org/officeDocument/2006/relationships/image" Target="../media/image14.jpeg"/><Relationship Id="rId13" Type="http://schemas.openxmlformats.org/officeDocument/2006/relationships/slideLayout" Target="../slideLayouts/slideLayout7.xml"/><Relationship Id="rId12" Type="http://schemas.openxmlformats.org/officeDocument/2006/relationships/tags" Target="../tags/tag328.xml"/><Relationship Id="rId11" Type="http://schemas.openxmlformats.org/officeDocument/2006/relationships/tags" Target="../tags/tag327.xml"/><Relationship Id="rId10" Type="http://schemas.openxmlformats.org/officeDocument/2006/relationships/tags" Target="../tags/tag326.xml"/><Relationship Id="rId1" Type="http://schemas.openxmlformats.org/officeDocument/2006/relationships/tags" Target="../tags/tag318.xml"/></Relationships>
</file>

<file path=ppt/slides/_rels/slide18.xml.rels><?xml version="1.0" encoding="UTF-8" standalone="yes"?>
<Relationships xmlns="http://schemas.openxmlformats.org/package/2006/relationships"><Relationship Id="rId9" Type="http://schemas.openxmlformats.org/officeDocument/2006/relationships/tags" Target="../tags/tag336.xml"/><Relationship Id="rId8" Type="http://schemas.openxmlformats.org/officeDocument/2006/relationships/tags" Target="../tags/tag335.xml"/><Relationship Id="rId7" Type="http://schemas.openxmlformats.org/officeDocument/2006/relationships/tags" Target="../tags/tag334.xml"/><Relationship Id="rId6" Type="http://schemas.openxmlformats.org/officeDocument/2006/relationships/tags" Target="../tags/tag333.xml"/><Relationship Id="rId5" Type="http://schemas.openxmlformats.org/officeDocument/2006/relationships/tags" Target="../tags/tag332.xml"/><Relationship Id="rId4" Type="http://schemas.openxmlformats.org/officeDocument/2006/relationships/tags" Target="../tags/tag331.xml"/><Relationship Id="rId3" Type="http://schemas.openxmlformats.org/officeDocument/2006/relationships/tags" Target="../tags/tag330.xml"/><Relationship Id="rId2" Type="http://schemas.openxmlformats.org/officeDocument/2006/relationships/image" Target="../media/image14.jpeg"/><Relationship Id="rId13" Type="http://schemas.openxmlformats.org/officeDocument/2006/relationships/slideLayout" Target="../slideLayouts/slideLayout7.xml"/><Relationship Id="rId12" Type="http://schemas.openxmlformats.org/officeDocument/2006/relationships/tags" Target="../tags/tag339.xml"/><Relationship Id="rId11" Type="http://schemas.openxmlformats.org/officeDocument/2006/relationships/tags" Target="../tags/tag338.xml"/><Relationship Id="rId10" Type="http://schemas.openxmlformats.org/officeDocument/2006/relationships/tags" Target="../tags/tag337.xml"/><Relationship Id="rId1" Type="http://schemas.openxmlformats.org/officeDocument/2006/relationships/tags" Target="../tags/tag329.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tags" Target="../tags/tag344.xml"/><Relationship Id="rId5" Type="http://schemas.openxmlformats.org/officeDocument/2006/relationships/image" Target="../media/image15.png"/><Relationship Id="rId4" Type="http://schemas.openxmlformats.org/officeDocument/2006/relationships/tags" Target="../tags/tag343.xml"/><Relationship Id="rId3" Type="http://schemas.openxmlformats.org/officeDocument/2006/relationships/tags" Target="../tags/tag342.xml"/><Relationship Id="rId2" Type="http://schemas.openxmlformats.org/officeDocument/2006/relationships/tags" Target="../tags/tag341.xml"/><Relationship Id="rId1" Type="http://schemas.openxmlformats.org/officeDocument/2006/relationships/tags" Target="../tags/tag340.xml"/></Relationships>
</file>

<file path=ppt/slides/_rels/slide2.xml.rels><?xml version="1.0" encoding="UTF-8" standalone="yes"?>
<Relationships xmlns="http://schemas.openxmlformats.org/package/2006/relationships"><Relationship Id="rId9" Type="http://schemas.openxmlformats.org/officeDocument/2006/relationships/tags" Target="../tags/tag170.xml"/><Relationship Id="rId8" Type="http://schemas.openxmlformats.org/officeDocument/2006/relationships/image" Target="../media/image13.png"/><Relationship Id="rId7" Type="http://schemas.openxmlformats.org/officeDocument/2006/relationships/tags" Target="../tags/tag169.xml"/><Relationship Id="rId6" Type="http://schemas.openxmlformats.org/officeDocument/2006/relationships/tags" Target="../tags/tag168.xml"/><Relationship Id="rId5" Type="http://schemas.openxmlformats.org/officeDocument/2006/relationships/tags" Target="../tags/tag167.xml"/><Relationship Id="rId4" Type="http://schemas.openxmlformats.org/officeDocument/2006/relationships/image" Target="../media/image12.png"/><Relationship Id="rId3" Type="http://schemas.openxmlformats.org/officeDocument/2006/relationships/tags" Target="../tags/tag166.xml"/><Relationship Id="rId2" Type="http://schemas.openxmlformats.org/officeDocument/2006/relationships/tags" Target="../tags/tag165.xml"/><Relationship Id="rId18" Type="http://schemas.openxmlformats.org/officeDocument/2006/relationships/slideLayout" Target="../slideLayouts/slideLayout6.xml"/><Relationship Id="rId17" Type="http://schemas.openxmlformats.org/officeDocument/2006/relationships/tags" Target="../tags/tag178.xml"/><Relationship Id="rId16" Type="http://schemas.openxmlformats.org/officeDocument/2006/relationships/tags" Target="../tags/tag177.xml"/><Relationship Id="rId15" Type="http://schemas.openxmlformats.org/officeDocument/2006/relationships/tags" Target="../tags/tag176.xml"/><Relationship Id="rId14" Type="http://schemas.openxmlformats.org/officeDocument/2006/relationships/tags" Target="../tags/tag175.xml"/><Relationship Id="rId13" Type="http://schemas.openxmlformats.org/officeDocument/2006/relationships/tags" Target="../tags/tag174.xml"/><Relationship Id="rId12" Type="http://schemas.openxmlformats.org/officeDocument/2006/relationships/tags" Target="../tags/tag173.xml"/><Relationship Id="rId11" Type="http://schemas.openxmlformats.org/officeDocument/2006/relationships/tags" Target="../tags/tag172.xml"/><Relationship Id="rId10" Type="http://schemas.openxmlformats.org/officeDocument/2006/relationships/tags" Target="../tags/tag171.xml"/><Relationship Id="rId1" Type="http://schemas.openxmlformats.org/officeDocument/2006/relationships/tags" Target="../tags/tag164.xml"/></Relationships>
</file>

<file path=ppt/slides/_rels/slide20.xml.rels><?xml version="1.0" encoding="UTF-8" standalone="yes"?>
<Relationships xmlns="http://schemas.openxmlformats.org/package/2006/relationships"><Relationship Id="rId9" Type="http://schemas.openxmlformats.org/officeDocument/2006/relationships/tags" Target="../tags/tag352.xml"/><Relationship Id="rId8" Type="http://schemas.openxmlformats.org/officeDocument/2006/relationships/tags" Target="../tags/tag351.xml"/><Relationship Id="rId7" Type="http://schemas.openxmlformats.org/officeDocument/2006/relationships/tags" Target="../tags/tag350.xml"/><Relationship Id="rId6" Type="http://schemas.openxmlformats.org/officeDocument/2006/relationships/tags" Target="../tags/tag349.xml"/><Relationship Id="rId5" Type="http://schemas.openxmlformats.org/officeDocument/2006/relationships/tags" Target="../tags/tag348.xml"/><Relationship Id="rId4" Type="http://schemas.openxmlformats.org/officeDocument/2006/relationships/tags" Target="../tags/tag347.xml"/><Relationship Id="rId3" Type="http://schemas.openxmlformats.org/officeDocument/2006/relationships/tags" Target="../tags/tag346.xml"/><Relationship Id="rId2" Type="http://schemas.openxmlformats.org/officeDocument/2006/relationships/image" Target="../media/image14.jpeg"/><Relationship Id="rId13" Type="http://schemas.openxmlformats.org/officeDocument/2006/relationships/slideLayout" Target="../slideLayouts/slideLayout7.xml"/><Relationship Id="rId12" Type="http://schemas.openxmlformats.org/officeDocument/2006/relationships/tags" Target="../tags/tag355.xml"/><Relationship Id="rId11" Type="http://schemas.openxmlformats.org/officeDocument/2006/relationships/tags" Target="../tags/tag354.xml"/><Relationship Id="rId10" Type="http://schemas.openxmlformats.org/officeDocument/2006/relationships/tags" Target="../tags/tag353.xml"/><Relationship Id="rId1" Type="http://schemas.openxmlformats.org/officeDocument/2006/relationships/tags" Target="../tags/tag345.xml"/></Relationships>
</file>

<file path=ppt/slides/_rels/slide21.xml.rels><?xml version="1.0" encoding="UTF-8" standalone="yes"?>
<Relationships xmlns="http://schemas.openxmlformats.org/package/2006/relationships"><Relationship Id="rId9" Type="http://schemas.openxmlformats.org/officeDocument/2006/relationships/tags" Target="../tags/tag363.xml"/><Relationship Id="rId8" Type="http://schemas.openxmlformats.org/officeDocument/2006/relationships/tags" Target="../tags/tag362.xml"/><Relationship Id="rId7" Type="http://schemas.openxmlformats.org/officeDocument/2006/relationships/tags" Target="../tags/tag361.xml"/><Relationship Id="rId6" Type="http://schemas.openxmlformats.org/officeDocument/2006/relationships/tags" Target="../tags/tag360.xml"/><Relationship Id="rId5" Type="http://schemas.openxmlformats.org/officeDocument/2006/relationships/tags" Target="../tags/tag359.xml"/><Relationship Id="rId4" Type="http://schemas.openxmlformats.org/officeDocument/2006/relationships/tags" Target="../tags/tag358.xml"/><Relationship Id="rId3" Type="http://schemas.openxmlformats.org/officeDocument/2006/relationships/tags" Target="../tags/tag357.xml"/><Relationship Id="rId2" Type="http://schemas.openxmlformats.org/officeDocument/2006/relationships/image" Target="../media/image14.jpeg"/><Relationship Id="rId13" Type="http://schemas.openxmlformats.org/officeDocument/2006/relationships/slideLayout" Target="../slideLayouts/slideLayout7.xml"/><Relationship Id="rId12" Type="http://schemas.openxmlformats.org/officeDocument/2006/relationships/tags" Target="../tags/tag366.xml"/><Relationship Id="rId11" Type="http://schemas.openxmlformats.org/officeDocument/2006/relationships/tags" Target="../tags/tag365.xml"/><Relationship Id="rId10" Type="http://schemas.openxmlformats.org/officeDocument/2006/relationships/tags" Target="../tags/tag364.xml"/><Relationship Id="rId1" Type="http://schemas.openxmlformats.org/officeDocument/2006/relationships/tags" Target="../tags/tag356.xml"/></Relationships>
</file>

<file path=ppt/slides/_rels/slide22.xml.rels><?xml version="1.0" encoding="UTF-8" standalone="yes"?>
<Relationships xmlns="http://schemas.openxmlformats.org/package/2006/relationships"><Relationship Id="rId9" Type="http://schemas.openxmlformats.org/officeDocument/2006/relationships/tags" Target="../tags/tag374.xml"/><Relationship Id="rId8" Type="http://schemas.openxmlformats.org/officeDocument/2006/relationships/tags" Target="../tags/tag373.xml"/><Relationship Id="rId7" Type="http://schemas.openxmlformats.org/officeDocument/2006/relationships/tags" Target="../tags/tag372.xml"/><Relationship Id="rId6" Type="http://schemas.openxmlformats.org/officeDocument/2006/relationships/tags" Target="../tags/tag371.xml"/><Relationship Id="rId5" Type="http://schemas.openxmlformats.org/officeDocument/2006/relationships/tags" Target="../tags/tag370.xml"/><Relationship Id="rId4" Type="http://schemas.openxmlformats.org/officeDocument/2006/relationships/tags" Target="../tags/tag369.xml"/><Relationship Id="rId3" Type="http://schemas.openxmlformats.org/officeDocument/2006/relationships/tags" Target="../tags/tag368.xml"/><Relationship Id="rId2" Type="http://schemas.openxmlformats.org/officeDocument/2006/relationships/image" Target="../media/image14.jpeg"/><Relationship Id="rId13" Type="http://schemas.openxmlformats.org/officeDocument/2006/relationships/slideLayout" Target="../slideLayouts/slideLayout7.xml"/><Relationship Id="rId12" Type="http://schemas.openxmlformats.org/officeDocument/2006/relationships/tags" Target="../tags/tag377.xml"/><Relationship Id="rId11" Type="http://schemas.openxmlformats.org/officeDocument/2006/relationships/tags" Target="../tags/tag376.xml"/><Relationship Id="rId10" Type="http://schemas.openxmlformats.org/officeDocument/2006/relationships/tags" Target="../tags/tag375.xml"/><Relationship Id="rId1" Type="http://schemas.openxmlformats.org/officeDocument/2006/relationships/tags" Target="../tags/tag367.xml"/></Relationships>
</file>

<file path=ppt/slides/_rels/slide23.xml.rels><?xml version="1.0" encoding="UTF-8" standalone="yes"?>
<Relationships xmlns="http://schemas.openxmlformats.org/package/2006/relationships"><Relationship Id="rId9" Type="http://schemas.openxmlformats.org/officeDocument/2006/relationships/tags" Target="../tags/tag385.xml"/><Relationship Id="rId8" Type="http://schemas.openxmlformats.org/officeDocument/2006/relationships/tags" Target="../tags/tag384.xml"/><Relationship Id="rId7" Type="http://schemas.openxmlformats.org/officeDocument/2006/relationships/tags" Target="../tags/tag383.xml"/><Relationship Id="rId6" Type="http://schemas.openxmlformats.org/officeDocument/2006/relationships/tags" Target="../tags/tag382.xml"/><Relationship Id="rId5" Type="http://schemas.openxmlformats.org/officeDocument/2006/relationships/tags" Target="../tags/tag381.xml"/><Relationship Id="rId4" Type="http://schemas.openxmlformats.org/officeDocument/2006/relationships/tags" Target="../tags/tag380.xml"/><Relationship Id="rId3" Type="http://schemas.openxmlformats.org/officeDocument/2006/relationships/tags" Target="../tags/tag379.xml"/><Relationship Id="rId2" Type="http://schemas.openxmlformats.org/officeDocument/2006/relationships/image" Target="../media/image14.jpeg"/><Relationship Id="rId12" Type="http://schemas.openxmlformats.org/officeDocument/2006/relationships/slideLayout" Target="../slideLayouts/slideLayout7.xml"/><Relationship Id="rId11" Type="http://schemas.openxmlformats.org/officeDocument/2006/relationships/tags" Target="../tags/tag387.xml"/><Relationship Id="rId10" Type="http://schemas.openxmlformats.org/officeDocument/2006/relationships/tags" Target="../tags/tag386.xml"/><Relationship Id="rId1" Type="http://schemas.openxmlformats.org/officeDocument/2006/relationships/tags" Target="../tags/tag378.xml"/></Relationships>
</file>

<file path=ppt/slides/_rels/slide24.xml.rels><?xml version="1.0" encoding="UTF-8" standalone="yes"?>
<Relationships xmlns="http://schemas.openxmlformats.org/package/2006/relationships"><Relationship Id="rId9" Type="http://schemas.openxmlformats.org/officeDocument/2006/relationships/tags" Target="../tags/tag395.xml"/><Relationship Id="rId8" Type="http://schemas.openxmlformats.org/officeDocument/2006/relationships/tags" Target="../tags/tag394.xml"/><Relationship Id="rId7" Type="http://schemas.openxmlformats.org/officeDocument/2006/relationships/tags" Target="../tags/tag393.xml"/><Relationship Id="rId6" Type="http://schemas.openxmlformats.org/officeDocument/2006/relationships/tags" Target="../tags/tag392.xml"/><Relationship Id="rId5" Type="http://schemas.openxmlformats.org/officeDocument/2006/relationships/tags" Target="../tags/tag391.xml"/><Relationship Id="rId4" Type="http://schemas.openxmlformats.org/officeDocument/2006/relationships/tags" Target="../tags/tag390.xml"/><Relationship Id="rId3" Type="http://schemas.openxmlformats.org/officeDocument/2006/relationships/tags" Target="../tags/tag389.xml"/><Relationship Id="rId2" Type="http://schemas.openxmlformats.org/officeDocument/2006/relationships/image" Target="../media/image14.jpeg"/><Relationship Id="rId13" Type="http://schemas.openxmlformats.org/officeDocument/2006/relationships/slideLayout" Target="../slideLayouts/slideLayout7.xml"/><Relationship Id="rId12" Type="http://schemas.openxmlformats.org/officeDocument/2006/relationships/tags" Target="../tags/tag398.xml"/><Relationship Id="rId11" Type="http://schemas.openxmlformats.org/officeDocument/2006/relationships/tags" Target="../tags/tag397.xml"/><Relationship Id="rId10" Type="http://schemas.openxmlformats.org/officeDocument/2006/relationships/tags" Target="../tags/tag396.xml"/><Relationship Id="rId1" Type="http://schemas.openxmlformats.org/officeDocument/2006/relationships/tags" Target="../tags/tag388.xml"/></Relationships>
</file>

<file path=ppt/slides/_rels/slide25.xml.rels><?xml version="1.0" encoding="UTF-8" standalone="yes"?>
<Relationships xmlns="http://schemas.openxmlformats.org/package/2006/relationships"><Relationship Id="rId9" Type="http://schemas.openxmlformats.org/officeDocument/2006/relationships/tags" Target="../tags/tag406.xml"/><Relationship Id="rId8" Type="http://schemas.openxmlformats.org/officeDocument/2006/relationships/tags" Target="../tags/tag405.xml"/><Relationship Id="rId7" Type="http://schemas.openxmlformats.org/officeDocument/2006/relationships/tags" Target="../tags/tag404.xml"/><Relationship Id="rId6" Type="http://schemas.openxmlformats.org/officeDocument/2006/relationships/tags" Target="../tags/tag403.xml"/><Relationship Id="rId5" Type="http://schemas.openxmlformats.org/officeDocument/2006/relationships/tags" Target="../tags/tag402.xml"/><Relationship Id="rId4" Type="http://schemas.openxmlformats.org/officeDocument/2006/relationships/tags" Target="../tags/tag401.xml"/><Relationship Id="rId3" Type="http://schemas.openxmlformats.org/officeDocument/2006/relationships/tags" Target="../tags/tag400.xml"/><Relationship Id="rId2" Type="http://schemas.openxmlformats.org/officeDocument/2006/relationships/image" Target="../media/image14.jpeg"/><Relationship Id="rId12" Type="http://schemas.openxmlformats.org/officeDocument/2006/relationships/slideLayout" Target="../slideLayouts/slideLayout7.xml"/><Relationship Id="rId11" Type="http://schemas.openxmlformats.org/officeDocument/2006/relationships/tags" Target="../tags/tag408.xml"/><Relationship Id="rId10" Type="http://schemas.openxmlformats.org/officeDocument/2006/relationships/tags" Target="../tags/tag407.xml"/><Relationship Id="rId1" Type="http://schemas.openxmlformats.org/officeDocument/2006/relationships/tags" Target="../tags/tag399.xml"/></Relationships>
</file>

<file path=ppt/slides/_rels/slide26.xml.rels><?xml version="1.0" encoding="UTF-8" standalone="yes"?>
<Relationships xmlns="http://schemas.openxmlformats.org/package/2006/relationships"><Relationship Id="rId9" Type="http://schemas.openxmlformats.org/officeDocument/2006/relationships/tags" Target="../tags/tag416.xml"/><Relationship Id="rId8" Type="http://schemas.openxmlformats.org/officeDocument/2006/relationships/tags" Target="../tags/tag415.xml"/><Relationship Id="rId7" Type="http://schemas.openxmlformats.org/officeDocument/2006/relationships/tags" Target="../tags/tag414.xml"/><Relationship Id="rId6" Type="http://schemas.openxmlformats.org/officeDocument/2006/relationships/tags" Target="../tags/tag413.xml"/><Relationship Id="rId5" Type="http://schemas.openxmlformats.org/officeDocument/2006/relationships/tags" Target="../tags/tag412.xml"/><Relationship Id="rId4" Type="http://schemas.openxmlformats.org/officeDocument/2006/relationships/tags" Target="../tags/tag411.xml"/><Relationship Id="rId3" Type="http://schemas.openxmlformats.org/officeDocument/2006/relationships/tags" Target="../tags/tag410.xml"/><Relationship Id="rId2" Type="http://schemas.openxmlformats.org/officeDocument/2006/relationships/image" Target="../media/image14.jpeg"/><Relationship Id="rId13" Type="http://schemas.openxmlformats.org/officeDocument/2006/relationships/slideLayout" Target="../slideLayouts/slideLayout7.xml"/><Relationship Id="rId12" Type="http://schemas.openxmlformats.org/officeDocument/2006/relationships/tags" Target="../tags/tag419.xml"/><Relationship Id="rId11" Type="http://schemas.openxmlformats.org/officeDocument/2006/relationships/tags" Target="../tags/tag418.xml"/><Relationship Id="rId10" Type="http://schemas.openxmlformats.org/officeDocument/2006/relationships/tags" Target="../tags/tag417.xml"/><Relationship Id="rId1" Type="http://schemas.openxmlformats.org/officeDocument/2006/relationships/tags" Target="../tags/tag409.xml"/></Relationships>
</file>

<file path=ppt/slides/_rels/slide27.xml.rels><?xml version="1.0" encoding="UTF-8" standalone="yes"?>
<Relationships xmlns="http://schemas.openxmlformats.org/package/2006/relationships"><Relationship Id="rId9" Type="http://schemas.openxmlformats.org/officeDocument/2006/relationships/tags" Target="../tags/tag427.xml"/><Relationship Id="rId8" Type="http://schemas.openxmlformats.org/officeDocument/2006/relationships/tags" Target="../tags/tag426.xml"/><Relationship Id="rId7" Type="http://schemas.openxmlformats.org/officeDocument/2006/relationships/tags" Target="../tags/tag425.xml"/><Relationship Id="rId6" Type="http://schemas.openxmlformats.org/officeDocument/2006/relationships/tags" Target="../tags/tag424.xml"/><Relationship Id="rId5" Type="http://schemas.openxmlformats.org/officeDocument/2006/relationships/tags" Target="../tags/tag423.xml"/><Relationship Id="rId4" Type="http://schemas.openxmlformats.org/officeDocument/2006/relationships/tags" Target="../tags/tag422.xml"/><Relationship Id="rId3" Type="http://schemas.openxmlformats.org/officeDocument/2006/relationships/tags" Target="../tags/tag421.xml"/><Relationship Id="rId2" Type="http://schemas.openxmlformats.org/officeDocument/2006/relationships/image" Target="../media/image14.jpeg"/><Relationship Id="rId13" Type="http://schemas.openxmlformats.org/officeDocument/2006/relationships/slideLayout" Target="../slideLayouts/slideLayout7.xml"/><Relationship Id="rId12" Type="http://schemas.openxmlformats.org/officeDocument/2006/relationships/tags" Target="../tags/tag430.xml"/><Relationship Id="rId11" Type="http://schemas.openxmlformats.org/officeDocument/2006/relationships/tags" Target="../tags/tag429.xml"/><Relationship Id="rId10" Type="http://schemas.openxmlformats.org/officeDocument/2006/relationships/tags" Target="../tags/tag428.xml"/><Relationship Id="rId1" Type="http://schemas.openxmlformats.org/officeDocument/2006/relationships/tags" Target="../tags/tag420.xml"/></Relationships>
</file>

<file path=ppt/slides/_rels/slide28.xml.rels><?xml version="1.0" encoding="UTF-8" standalone="yes"?>
<Relationships xmlns="http://schemas.openxmlformats.org/package/2006/relationships"><Relationship Id="rId9" Type="http://schemas.openxmlformats.org/officeDocument/2006/relationships/tags" Target="../tags/tag438.xml"/><Relationship Id="rId8" Type="http://schemas.openxmlformats.org/officeDocument/2006/relationships/tags" Target="../tags/tag437.xml"/><Relationship Id="rId7" Type="http://schemas.openxmlformats.org/officeDocument/2006/relationships/tags" Target="../tags/tag436.xml"/><Relationship Id="rId6" Type="http://schemas.openxmlformats.org/officeDocument/2006/relationships/tags" Target="../tags/tag435.xml"/><Relationship Id="rId5" Type="http://schemas.openxmlformats.org/officeDocument/2006/relationships/tags" Target="../tags/tag434.xml"/><Relationship Id="rId4" Type="http://schemas.openxmlformats.org/officeDocument/2006/relationships/tags" Target="../tags/tag433.xml"/><Relationship Id="rId3" Type="http://schemas.openxmlformats.org/officeDocument/2006/relationships/tags" Target="../tags/tag432.xml"/><Relationship Id="rId2" Type="http://schemas.openxmlformats.org/officeDocument/2006/relationships/image" Target="../media/image14.jpeg"/><Relationship Id="rId12" Type="http://schemas.openxmlformats.org/officeDocument/2006/relationships/slideLayout" Target="../slideLayouts/slideLayout7.xml"/><Relationship Id="rId11" Type="http://schemas.openxmlformats.org/officeDocument/2006/relationships/tags" Target="../tags/tag440.xml"/><Relationship Id="rId10" Type="http://schemas.openxmlformats.org/officeDocument/2006/relationships/tags" Target="../tags/tag439.xml"/><Relationship Id="rId1" Type="http://schemas.openxmlformats.org/officeDocument/2006/relationships/tags" Target="../tags/tag431.xml"/></Relationships>
</file>

<file path=ppt/slides/_rels/slide29.xml.rels><?xml version="1.0" encoding="UTF-8" standalone="yes"?>
<Relationships xmlns="http://schemas.openxmlformats.org/package/2006/relationships"><Relationship Id="rId9" Type="http://schemas.openxmlformats.org/officeDocument/2006/relationships/tags" Target="../tags/tag448.xml"/><Relationship Id="rId8" Type="http://schemas.openxmlformats.org/officeDocument/2006/relationships/tags" Target="../tags/tag447.xml"/><Relationship Id="rId7" Type="http://schemas.openxmlformats.org/officeDocument/2006/relationships/tags" Target="../tags/tag446.xml"/><Relationship Id="rId6" Type="http://schemas.openxmlformats.org/officeDocument/2006/relationships/tags" Target="../tags/tag445.xml"/><Relationship Id="rId5" Type="http://schemas.openxmlformats.org/officeDocument/2006/relationships/tags" Target="../tags/tag444.xml"/><Relationship Id="rId4" Type="http://schemas.openxmlformats.org/officeDocument/2006/relationships/tags" Target="../tags/tag443.xml"/><Relationship Id="rId3" Type="http://schemas.openxmlformats.org/officeDocument/2006/relationships/tags" Target="../tags/tag442.xml"/><Relationship Id="rId2" Type="http://schemas.openxmlformats.org/officeDocument/2006/relationships/image" Target="../media/image14.jpeg"/><Relationship Id="rId12" Type="http://schemas.openxmlformats.org/officeDocument/2006/relationships/slideLayout" Target="../slideLayouts/slideLayout7.xml"/><Relationship Id="rId11" Type="http://schemas.openxmlformats.org/officeDocument/2006/relationships/tags" Target="../tags/tag450.xml"/><Relationship Id="rId10" Type="http://schemas.openxmlformats.org/officeDocument/2006/relationships/tags" Target="../tags/tag449.xml"/><Relationship Id="rId1" Type="http://schemas.openxmlformats.org/officeDocument/2006/relationships/tags" Target="../tags/tag441.xml"/></Relationships>
</file>

<file path=ppt/slides/_rels/slide3.xml.rels><?xml version="1.0" encoding="UTF-8" standalone="yes"?>
<Relationships xmlns="http://schemas.openxmlformats.org/package/2006/relationships"><Relationship Id="rId9" Type="http://schemas.openxmlformats.org/officeDocument/2006/relationships/tags" Target="../tags/tag185.xml"/><Relationship Id="rId8" Type="http://schemas.openxmlformats.org/officeDocument/2006/relationships/image" Target="../media/image13.png"/><Relationship Id="rId7" Type="http://schemas.openxmlformats.org/officeDocument/2006/relationships/tags" Target="../tags/tag184.xml"/><Relationship Id="rId6" Type="http://schemas.openxmlformats.org/officeDocument/2006/relationships/tags" Target="../tags/tag183.xml"/><Relationship Id="rId5" Type="http://schemas.openxmlformats.org/officeDocument/2006/relationships/tags" Target="../tags/tag182.xml"/><Relationship Id="rId4" Type="http://schemas.openxmlformats.org/officeDocument/2006/relationships/image" Target="../media/image12.png"/><Relationship Id="rId3" Type="http://schemas.openxmlformats.org/officeDocument/2006/relationships/tags" Target="../tags/tag181.xml"/><Relationship Id="rId2" Type="http://schemas.openxmlformats.org/officeDocument/2006/relationships/tags" Target="../tags/tag180.xml"/><Relationship Id="rId15" Type="http://schemas.openxmlformats.org/officeDocument/2006/relationships/slideLayout" Target="../slideLayouts/slideLayout6.xml"/><Relationship Id="rId14" Type="http://schemas.openxmlformats.org/officeDocument/2006/relationships/tags" Target="../tags/tag190.xml"/><Relationship Id="rId13" Type="http://schemas.openxmlformats.org/officeDocument/2006/relationships/tags" Target="../tags/tag189.xml"/><Relationship Id="rId12" Type="http://schemas.openxmlformats.org/officeDocument/2006/relationships/tags" Target="../tags/tag188.xml"/><Relationship Id="rId11" Type="http://schemas.openxmlformats.org/officeDocument/2006/relationships/tags" Target="../tags/tag187.xml"/><Relationship Id="rId10" Type="http://schemas.openxmlformats.org/officeDocument/2006/relationships/tags" Target="../tags/tag186.xml"/><Relationship Id="rId1" Type="http://schemas.openxmlformats.org/officeDocument/2006/relationships/tags" Target="../tags/tag179.xml"/></Relationships>
</file>

<file path=ppt/slides/_rels/slide30.xml.rels><?xml version="1.0" encoding="UTF-8" standalone="yes"?>
<Relationships xmlns="http://schemas.openxmlformats.org/package/2006/relationships"><Relationship Id="rId9" Type="http://schemas.openxmlformats.org/officeDocument/2006/relationships/tags" Target="../tags/tag458.xml"/><Relationship Id="rId8" Type="http://schemas.openxmlformats.org/officeDocument/2006/relationships/tags" Target="../tags/tag457.xml"/><Relationship Id="rId7" Type="http://schemas.openxmlformats.org/officeDocument/2006/relationships/tags" Target="../tags/tag456.xml"/><Relationship Id="rId6" Type="http://schemas.openxmlformats.org/officeDocument/2006/relationships/tags" Target="../tags/tag455.xml"/><Relationship Id="rId5" Type="http://schemas.openxmlformats.org/officeDocument/2006/relationships/tags" Target="../tags/tag454.xml"/><Relationship Id="rId4" Type="http://schemas.openxmlformats.org/officeDocument/2006/relationships/tags" Target="../tags/tag453.xml"/><Relationship Id="rId3" Type="http://schemas.openxmlformats.org/officeDocument/2006/relationships/tags" Target="../tags/tag452.xml"/><Relationship Id="rId2" Type="http://schemas.openxmlformats.org/officeDocument/2006/relationships/image" Target="../media/image14.jpeg"/><Relationship Id="rId13" Type="http://schemas.openxmlformats.org/officeDocument/2006/relationships/slideLayout" Target="../slideLayouts/slideLayout7.xml"/><Relationship Id="rId12" Type="http://schemas.openxmlformats.org/officeDocument/2006/relationships/tags" Target="../tags/tag461.xml"/><Relationship Id="rId11" Type="http://schemas.openxmlformats.org/officeDocument/2006/relationships/tags" Target="../tags/tag460.xml"/><Relationship Id="rId10" Type="http://schemas.openxmlformats.org/officeDocument/2006/relationships/tags" Target="../tags/tag459.xml"/><Relationship Id="rId1" Type="http://schemas.openxmlformats.org/officeDocument/2006/relationships/tags" Target="../tags/tag451.xml"/></Relationships>
</file>

<file path=ppt/slides/_rels/slide31.xml.rels><?xml version="1.0" encoding="UTF-8" standalone="yes"?>
<Relationships xmlns="http://schemas.openxmlformats.org/package/2006/relationships"><Relationship Id="rId9" Type="http://schemas.openxmlformats.org/officeDocument/2006/relationships/tags" Target="../tags/tag469.xml"/><Relationship Id="rId8" Type="http://schemas.openxmlformats.org/officeDocument/2006/relationships/tags" Target="../tags/tag468.xml"/><Relationship Id="rId7" Type="http://schemas.openxmlformats.org/officeDocument/2006/relationships/tags" Target="../tags/tag467.xml"/><Relationship Id="rId6" Type="http://schemas.openxmlformats.org/officeDocument/2006/relationships/tags" Target="../tags/tag466.xml"/><Relationship Id="rId5" Type="http://schemas.openxmlformats.org/officeDocument/2006/relationships/tags" Target="../tags/tag465.xml"/><Relationship Id="rId4" Type="http://schemas.openxmlformats.org/officeDocument/2006/relationships/tags" Target="../tags/tag464.xml"/><Relationship Id="rId3" Type="http://schemas.openxmlformats.org/officeDocument/2006/relationships/tags" Target="../tags/tag463.xml"/><Relationship Id="rId2" Type="http://schemas.openxmlformats.org/officeDocument/2006/relationships/image" Target="../media/image14.jpeg"/><Relationship Id="rId13" Type="http://schemas.openxmlformats.org/officeDocument/2006/relationships/slideLayout" Target="../slideLayouts/slideLayout7.xml"/><Relationship Id="rId12" Type="http://schemas.openxmlformats.org/officeDocument/2006/relationships/tags" Target="../tags/tag472.xml"/><Relationship Id="rId11" Type="http://schemas.openxmlformats.org/officeDocument/2006/relationships/tags" Target="../tags/tag471.xml"/><Relationship Id="rId10" Type="http://schemas.openxmlformats.org/officeDocument/2006/relationships/tags" Target="../tags/tag470.xml"/><Relationship Id="rId1" Type="http://schemas.openxmlformats.org/officeDocument/2006/relationships/tags" Target="../tags/tag462.xml"/></Relationships>
</file>

<file path=ppt/slides/_rels/slide32.xml.rels><?xml version="1.0" encoding="UTF-8" standalone="yes"?>
<Relationships xmlns="http://schemas.openxmlformats.org/package/2006/relationships"><Relationship Id="rId9" Type="http://schemas.openxmlformats.org/officeDocument/2006/relationships/tags" Target="../tags/tag480.xml"/><Relationship Id="rId8" Type="http://schemas.openxmlformats.org/officeDocument/2006/relationships/tags" Target="../tags/tag479.xml"/><Relationship Id="rId7" Type="http://schemas.openxmlformats.org/officeDocument/2006/relationships/tags" Target="../tags/tag478.xml"/><Relationship Id="rId6" Type="http://schemas.openxmlformats.org/officeDocument/2006/relationships/tags" Target="../tags/tag477.xml"/><Relationship Id="rId5" Type="http://schemas.openxmlformats.org/officeDocument/2006/relationships/tags" Target="../tags/tag476.xml"/><Relationship Id="rId4" Type="http://schemas.openxmlformats.org/officeDocument/2006/relationships/tags" Target="../tags/tag475.xml"/><Relationship Id="rId3" Type="http://schemas.openxmlformats.org/officeDocument/2006/relationships/tags" Target="../tags/tag474.xml"/><Relationship Id="rId2" Type="http://schemas.openxmlformats.org/officeDocument/2006/relationships/image" Target="../media/image14.jpeg"/><Relationship Id="rId13" Type="http://schemas.openxmlformats.org/officeDocument/2006/relationships/slideLayout" Target="../slideLayouts/slideLayout7.xml"/><Relationship Id="rId12" Type="http://schemas.openxmlformats.org/officeDocument/2006/relationships/tags" Target="../tags/tag483.xml"/><Relationship Id="rId11" Type="http://schemas.openxmlformats.org/officeDocument/2006/relationships/tags" Target="../tags/tag482.xml"/><Relationship Id="rId10" Type="http://schemas.openxmlformats.org/officeDocument/2006/relationships/tags" Target="../tags/tag481.xml"/><Relationship Id="rId1" Type="http://schemas.openxmlformats.org/officeDocument/2006/relationships/tags" Target="../tags/tag473.xml"/></Relationships>
</file>

<file path=ppt/slides/_rels/slide33.xml.rels><?xml version="1.0" encoding="UTF-8" standalone="yes"?>
<Relationships xmlns="http://schemas.openxmlformats.org/package/2006/relationships"><Relationship Id="rId9" Type="http://schemas.openxmlformats.org/officeDocument/2006/relationships/tags" Target="../tags/tag491.xml"/><Relationship Id="rId8" Type="http://schemas.openxmlformats.org/officeDocument/2006/relationships/tags" Target="../tags/tag490.xml"/><Relationship Id="rId7" Type="http://schemas.openxmlformats.org/officeDocument/2006/relationships/tags" Target="../tags/tag489.xml"/><Relationship Id="rId6" Type="http://schemas.openxmlformats.org/officeDocument/2006/relationships/tags" Target="../tags/tag488.xml"/><Relationship Id="rId5" Type="http://schemas.openxmlformats.org/officeDocument/2006/relationships/tags" Target="../tags/tag487.xml"/><Relationship Id="rId4" Type="http://schemas.openxmlformats.org/officeDocument/2006/relationships/tags" Target="../tags/tag486.xml"/><Relationship Id="rId3" Type="http://schemas.openxmlformats.org/officeDocument/2006/relationships/tags" Target="../tags/tag485.xml"/><Relationship Id="rId2" Type="http://schemas.openxmlformats.org/officeDocument/2006/relationships/image" Target="../media/image14.jpeg"/><Relationship Id="rId13" Type="http://schemas.openxmlformats.org/officeDocument/2006/relationships/slideLayout" Target="../slideLayouts/slideLayout7.xml"/><Relationship Id="rId12" Type="http://schemas.openxmlformats.org/officeDocument/2006/relationships/tags" Target="../tags/tag494.xml"/><Relationship Id="rId11" Type="http://schemas.openxmlformats.org/officeDocument/2006/relationships/tags" Target="../tags/tag493.xml"/><Relationship Id="rId10" Type="http://schemas.openxmlformats.org/officeDocument/2006/relationships/tags" Target="../tags/tag492.xml"/><Relationship Id="rId1" Type="http://schemas.openxmlformats.org/officeDocument/2006/relationships/tags" Target="../tags/tag484.xml"/></Relationships>
</file>

<file path=ppt/slides/_rels/slide34.xml.rels><?xml version="1.0" encoding="UTF-8" standalone="yes"?>
<Relationships xmlns="http://schemas.openxmlformats.org/package/2006/relationships"><Relationship Id="rId9" Type="http://schemas.openxmlformats.org/officeDocument/2006/relationships/tags" Target="../tags/tag502.xml"/><Relationship Id="rId8" Type="http://schemas.openxmlformats.org/officeDocument/2006/relationships/tags" Target="../tags/tag501.xml"/><Relationship Id="rId7" Type="http://schemas.openxmlformats.org/officeDocument/2006/relationships/tags" Target="../tags/tag500.xml"/><Relationship Id="rId6" Type="http://schemas.openxmlformats.org/officeDocument/2006/relationships/tags" Target="../tags/tag499.xml"/><Relationship Id="rId5" Type="http://schemas.openxmlformats.org/officeDocument/2006/relationships/tags" Target="../tags/tag498.xml"/><Relationship Id="rId4" Type="http://schemas.openxmlformats.org/officeDocument/2006/relationships/tags" Target="../tags/tag497.xml"/><Relationship Id="rId3" Type="http://schemas.openxmlformats.org/officeDocument/2006/relationships/tags" Target="../tags/tag496.xml"/><Relationship Id="rId2" Type="http://schemas.openxmlformats.org/officeDocument/2006/relationships/image" Target="../media/image14.jpeg"/><Relationship Id="rId13" Type="http://schemas.openxmlformats.org/officeDocument/2006/relationships/slideLayout" Target="../slideLayouts/slideLayout7.xml"/><Relationship Id="rId12" Type="http://schemas.openxmlformats.org/officeDocument/2006/relationships/tags" Target="../tags/tag505.xml"/><Relationship Id="rId11" Type="http://schemas.openxmlformats.org/officeDocument/2006/relationships/tags" Target="../tags/tag504.xml"/><Relationship Id="rId10" Type="http://schemas.openxmlformats.org/officeDocument/2006/relationships/tags" Target="../tags/tag503.xml"/><Relationship Id="rId1" Type="http://schemas.openxmlformats.org/officeDocument/2006/relationships/tags" Target="../tags/tag495.xml"/></Relationships>
</file>

<file path=ppt/slides/_rels/slide35.xml.rels><?xml version="1.0" encoding="UTF-8" standalone="yes"?>
<Relationships xmlns="http://schemas.openxmlformats.org/package/2006/relationships"><Relationship Id="rId9" Type="http://schemas.openxmlformats.org/officeDocument/2006/relationships/tags" Target="../tags/tag513.xml"/><Relationship Id="rId8" Type="http://schemas.openxmlformats.org/officeDocument/2006/relationships/tags" Target="../tags/tag512.xml"/><Relationship Id="rId7" Type="http://schemas.openxmlformats.org/officeDocument/2006/relationships/tags" Target="../tags/tag511.xml"/><Relationship Id="rId6" Type="http://schemas.openxmlformats.org/officeDocument/2006/relationships/tags" Target="../tags/tag510.xml"/><Relationship Id="rId5" Type="http://schemas.openxmlformats.org/officeDocument/2006/relationships/tags" Target="../tags/tag509.xml"/><Relationship Id="rId4" Type="http://schemas.openxmlformats.org/officeDocument/2006/relationships/tags" Target="../tags/tag508.xml"/><Relationship Id="rId3" Type="http://schemas.openxmlformats.org/officeDocument/2006/relationships/tags" Target="../tags/tag507.xml"/><Relationship Id="rId2" Type="http://schemas.openxmlformats.org/officeDocument/2006/relationships/image" Target="../media/image14.jpeg"/><Relationship Id="rId13" Type="http://schemas.openxmlformats.org/officeDocument/2006/relationships/slideLayout" Target="../slideLayouts/slideLayout7.xml"/><Relationship Id="rId12" Type="http://schemas.openxmlformats.org/officeDocument/2006/relationships/tags" Target="../tags/tag516.xml"/><Relationship Id="rId11" Type="http://schemas.openxmlformats.org/officeDocument/2006/relationships/tags" Target="../tags/tag515.xml"/><Relationship Id="rId10" Type="http://schemas.openxmlformats.org/officeDocument/2006/relationships/tags" Target="../tags/tag514.xml"/><Relationship Id="rId1" Type="http://schemas.openxmlformats.org/officeDocument/2006/relationships/tags" Target="../tags/tag506.xml"/></Relationships>
</file>

<file path=ppt/slides/_rels/slide36.xml.rels><?xml version="1.0" encoding="UTF-8" standalone="yes"?>
<Relationships xmlns="http://schemas.openxmlformats.org/package/2006/relationships"><Relationship Id="rId9" Type="http://schemas.openxmlformats.org/officeDocument/2006/relationships/tags" Target="../tags/tag524.xml"/><Relationship Id="rId8" Type="http://schemas.openxmlformats.org/officeDocument/2006/relationships/tags" Target="../tags/tag523.xml"/><Relationship Id="rId7" Type="http://schemas.openxmlformats.org/officeDocument/2006/relationships/tags" Target="../tags/tag522.xml"/><Relationship Id="rId6" Type="http://schemas.openxmlformats.org/officeDocument/2006/relationships/tags" Target="../tags/tag521.xml"/><Relationship Id="rId5" Type="http://schemas.openxmlformats.org/officeDocument/2006/relationships/tags" Target="../tags/tag520.xml"/><Relationship Id="rId4" Type="http://schemas.openxmlformats.org/officeDocument/2006/relationships/tags" Target="../tags/tag519.xml"/><Relationship Id="rId3" Type="http://schemas.openxmlformats.org/officeDocument/2006/relationships/tags" Target="../tags/tag518.xml"/><Relationship Id="rId2" Type="http://schemas.openxmlformats.org/officeDocument/2006/relationships/image" Target="../media/image14.jpeg"/><Relationship Id="rId13" Type="http://schemas.openxmlformats.org/officeDocument/2006/relationships/slideLayout" Target="../slideLayouts/slideLayout7.xml"/><Relationship Id="rId12" Type="http://schemas.openxmlformats.org/officeDocument/2006/relationships/tags" Target="../tags/tag527.xml"/><Relationship Id="rId11" Type="http://schemas.openxmlformats.org/officeDocument/2006/relationships/tags" Target="../tags/tag526.xml"/><Relationship Id="rId10" Type="http://schemas.openxmlformats.org/officeDocument/2006/relationships/tags" Target="../tags/tag525.xml"/><Relationship Id="rId1" Type="http://schemas.openxmlformats.org/officeDocument/2006/relationships/tags" Target="../tags/tag517.xml"/></Relationships>
</file>

<file path=ppt/slides/_rels/slide37.xml.rels><?xml version="1.0" encoding="UTF-8" standalone="yes"?>
<Relationships xmlns="http://schemas.openxmlformats.org/package/2006/relationships"><Relationship Id="rId9" Type="http://schemas.openxmlformats.org/officeDocument/2006/relationships/tags" Target="../tags/tag535.xml"/><Relationship Id="rId8" Type="http://schemas.openxmlformats.org/officeDocument/2006/relationships/tags" Target="../tags/tag534.xml"/><Relationship Id="rId7" Type="http://schemas.openxmlformats.org/officeDocument/2006/relationships/tags" Target="../tags/tag533.xml"/><Relationship Id="rId6" Type="http://schemas.openxmlformats.org/officeDocument/2006/relationships/tags" Target="../tags/tag532.xml"/><Relationship Id="rId5" Type="http://schemas.openxmlformats.org/officeDocument/2006/relationships/tags" Target="../tags/tag531.xml"/><Relationship Id="rId4" Type="http://schemas.openxmlformats.org/officeDocument/2006/relationships/tags" Target="../tags/tag530.xml"/><Relationship Id="rId3" Type="http://schemas.openxmlformats.org/officeDocument/2006/relationships/tags" Target="../tags/tag529.xml"/><Relationship Id="rId2" Type="http://schemas.openxmlformats.org/officeDocument/2006/relationships/image" Target="../media/image14.jpeg"/><Relationship Id="rId13" Type="http://schemas.openxmlformats.org/officeDocument/2006/relationships/slideLayout" Target="../slideLayouts/slideLayout7.xml"/><Relationship Id="rId12" Type="http://schemas.openxmlformats.org/officeDocument/2006/relationships/tags" Target="../tags/tag538.xml"/><Relationship Id="rId11" Type="http://schemas.openxmlformats.org/officeDocument/2006/relationships/tags" Target="../tags/tag537.xml"/><Relationship Id="rId10" Type="http://schemas.openxmlformats.org/officeDocument/2006/relationships/tags" Target="../tags/tag536.xml"/><Relationship Id="rId1" Type="http://schemas.openxmlformats.org/officeDocument/2006/relationships/tags" Target="../tags/tag528.xml"/></Relationships>
</file>

<file path=ppt/slides/_rels/slide38.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tags" Target="../tags/tag543.xml"/><Relationship Id="rId4" Type="http://schemas.openxmlformats.org/officeDocument/2006/relationships/tags" Target="../tags/tag542.xml"/><Relationship Id="rId3" Type="http://schemas.openxmlformats.org/officeDocument/2006/relationships/tags" Target="../tags/tag541.xml"/><Relationship Id="rId2" Type="http://schemas.openxmlformats.org/officeDocument/2006/relationships/tags" Target="../tags/tag540.xml"/><Relationship Id="rId1" Type="http://schemas.openxmlformats.org/officeDocument/2006/relationships/tags" Target="../tags/tag539.xml"/></Relationships>
</file>

<file path=ppt/slides/_rels/slide39.xml.rels><?xml version="1.0" encoding="UTF-8" standalone="yes"?>
<Relationships xmlns="http://schemas.openxmlformats.org/package/2006/relationships"><Relationship Id="rId9" Type="http://schemas.openxmlformats.org/officeDocument/2006/relationships/tags" Target="../tags/tag551.xml"/><Relationship Id="rId8" Type="http://schemas.openxmlformats.org/officeDocument/2006/relationships/tags" Target="../tags/tag550.xml"/><Relationship Id="rId7" Type="http://schemas.openxmlformats.org/officeDocument/2006/relationships/tags" Target="../tags/tag549.xml"/><Relationship Id="rId6" Type="http://schemas.openxmlformats.org/officeDocument/2006/relationships/tags" Target="../tags/tag548.xml"/><Relationship Id="rId5" Type="http://schemas.openxmlformats.org/officeDocument/2006/relationships/tags" Target="../tags/tag547.xml"/><Relationship Id="rId4" Type="http://schemas.openxmlformats.org/officeDocument/2006/relationships/tags" Target="../tags/tag546.xml"/><Relationship Id="rId3" Type="http://schemas.openxmlformats.org/officeDocument/2006/relationships/tags" Target="../tags/tag545.xml"/><Relationship Id="rId2" Type="http://schemas.openxmlformats.org/officeDocument/2006/relationships/image" Target="../media/image14.jpeg"/><Relationship Id="rId13" Type="http://schemas.openxmlformats.org/officeDocument/2006/relationships/slideLayout" Target="../slideLayouts/slideLayout7.xml"/><Relationship Id="rId12" Type="http://schemas.openxmlformats.org/officeDocument/2006/relationships/tags" Target="../tags/tag554.xml"/><Relationship Id="rId11" Type="http://schemas.openxmlformats.org/officeDocument/2006/relationships/tags" Target="../tags/tag553.xml"/><Relationship Id="rId10" Type="http://schemas.openxmlformats.org/officeDocument/2006/relationships/tags" Target="../tags/tag552.xml"/><Relationship Id="rId1" Type="http://schemas.openxmlformats.org/officeDocument/2006/relationships/tags" Target="../tags/tag544.xml"/></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tags" Target="../tags/tag195.xml"/><Relationship Id="rId4" Type="http://schemas.openxmlformats.org/officeDocument/2006/relationships/tags" Target="../tags/tag194.xml"/><Relationship Id="rId3" Type="http://schemas.openxmlformats.org/officeDocument/2006/relationships/tags" Target="../tags/tag193.xml"/><Relationship Id="rId2" Type="http://schemas.openxmlformats.org/officeDocument/2006/relationships/tags" Target="../tags/tag192.xml"/><Relationship Id="rId1" Type="http://schemas.openxmlformats.org/officeDocument/2006/relationships/tags" Target="../tags/tag191.xml"/></Relationships>
</file>

<file path=ppt/slides/_rels/slide40.xml.rels><?xml version="1.0" encoding="UTF-8" standalone="yes"?>
<Relationships xmlns="http://schemas.openxmlformats.org/package/2006/relationships"><Relationship Id="rId9" Type="http://schemas.openxmlformats.org/officeDocument/2006/relationships/tags" Target="../tags/tag562.xml"/><Relationship Id="rId8" Type="http://schemas.openxmlformats.org/officeDocument/2006/relationships/tags" Target="../tags/tag561.xml"/><Relationship Id="rId7" Type="http://schemas.openxmlformats.org/officeDocument/2006/relationships/tags" Target="../tags/tag560.xml"/><Relationship Id="rId6" Type="http://schemas.openxmlformats.org/officeDocument/2006/relationships/tags" Target="../tags/tag559.xml"/><Relationship Id="rId5" Type="http://schemas.openxmlformats.org/officeDocument/2006/relationships/tags" Target="../tags/tag558.xml"/><Relationship Id="rId4" Type="http://schemas.openxmlformats.org/officeDocument/2006/relationships/tags" Target="../tags/tag557.xml"/><Relationship Id="rId3" Type="http://schemas.openxmlformats.org/officeDocument/2006/relationships/tags" Target="../tags/tag556.xml"/><Relationship Id="rId2" Type="http://schemas.openxmlformats.org/officeDocument/2006/relationships/image" Target="../media/image14.jpeg"/><Relationship Id="rId12" Type="http://schemas.openxmlformats.org/officeDocument/2006/relationships/slideLayout" Target="../slideLayouts/slideLayout7.xml"/><Relationship Id="rId11" Type="http://schemas.openxmlformats.org/officeDocument/2006/relationships/tags" Target="../tags/tag564.xml"/><Relationship Id="rId10" Type="http://schemas.openxmlformats.org/officeDocument/2006/relationships/tags" Target="../tags/tag563.xml"/><Relationship Id="rId1" Type="http://schemas.openxmlformats.org/officeDocument/2006/relationships/tags" Target="../tags/tag555.xml"/></Relationships>
</file>

<file path=ppt/slides/_rels/slide41.xml.rels><?xml version="1.0" encoding="UTF-8" standalone="yes"?>
<Relationships xmlns="http://schemas.openxmlformats.org/package/2006/relationships"><Relationship Id="rId9" Type="http://schemas.openxmlformats.org/officeDocument/2006/relationships/tags" Target="../tags/tag572.xml"/><Relationship Id="rId8" Type="http://schemas.openxmlformats.org/officeDocument/2006/relationships/tags" Target="../tags/tag571.xml"/><Relationship Id="rId7" Type="http://schemas.openxmlformats.org/officeDocument/2006/relationships/tags" Target="../tags/tag570.xml"/><Relationship Id="rId6" Type="http://schemas.openxmlformats.org/officeDocument/2006/relationships/tags" Target="../tags/tag569.xml"/><Relationship Id="rId5" Type="http://schemas.openxmlformats.org/officeDocument/2006/relationships/tags" Target="../tags/tag568.xml"/><Relationship Id="rId4" Type="http://schemas.openxmlformats.org/officeDocument/2006/relationships/tags" Target="../tags/tag567.xml"/><Relationship Id="rId3" Type="http://schemas.openxmlformats.org/officeDocument/2006/relationships/tags" Target="../tags/tag566.xml"/><Relationship Id="rId2" Type="http://schemas.openxmlformats.org/officeDocument/2006/relationships/image" Target="../media/image14.jpeg"/><Relationship Id="rId12" Type="http://schemas.openxmlformats.org/officeDocument/2006/relationships/slideLayout" Target="../slideLayouts/slideLayout7.xml"/><Relationship Id="rId11" Type="http://schemas.openxmlformats.org/officeDocument/2006/relationships/tags" Target="../tags/tag574.xml"/><Relationship Id="rId10" Type="http://schemas.openxmlformats.org/officeDocument/2006/relationships/tags" Target="../tags/tag573.xml"/><Relationship Id="rId1" Type="http://schemas.openxmlformats.org/officeDocument/2006/relationships/tags" Target="../tags/tag565.xml"/></Relationships>
</file>

<file path=ppt/slides/_rels/slide42.xml.rels><?xml version="1.0" encoding="UTF-8" standalone="yes"?>
<Relationships xmlns="http://schemas.openxmlformats.org/package/2006/relationships"><Relationship Id="rId9" Type="http://schemas.openxmlformats.org/officeDocument/2006/relationships/tags" Target="../tags/tag583.xml"/><Relationship Id="rId8" Type="http://schemas.openxmlformats.org/officeDocument/2006/relationships/tags" Target="../tags/tag582.xml"/><Relationship Id="rId7" Type="http://schemas.openxmlformats.org/officeDocument/2006/relationships/tags" Target="../tags/tag581.xml"/><Relationship Id="rId6" Type="http://schemas.openxmlformats.org/officeDocument/2006/relationships/tags" Target="../tags/tag580.xml"/><Relationship Id="rId5" Type="http://schemas.openxmlformats.org/officeDocument/2006/relationships/tags" Target="../tags/tag579.xml"/><Relationship Id="rId4" Type="http://schemas.openxmlformats.org/officeDocument/2006/relationships/tags" Target="../tags/tag578.xml"/><Relationship Id="rId3" Type="http://schemas.openxmlformats.org/officeDocument/2006/relationships/tags" Target="../tags/tag577.xml"/><Relationship Id="rId27" Type="http://schemas.openxmlformats.org/officeDocument/2006/relationships/slideLayout" Target="../slideLayouts/slideLayout7.xml"/><Relationship Id="rId26" Type="http://schemas.openxmlformats.org/officeDocument/2006/relationships/tags" Target="../tags/tag600.xml"/><Relationship Id="rId25" Type="http://schemas.openxmlformats.org/officeDocument/2006/relationships/tags" Target="../tags/tag599.xml"/><Relationship Id="rId24" Type="http://schemas.openxmlformats.org/officeDocument/2006/relationships/tags" Target="../tags/tag598.xml"/><Relationship Id="rId23" Type="http://schemas.openxmlformats.org/officeDocument/2006/relationships/tags" Target="../tags/tag597.xml"/><Relationship Id="rId22" Type="http://schemas.openxmlformats.org/officeDocument/2006/relationships/tags" Target="../tags/tag596.xml"/><Relationship Id="rId21" Type="http://schemas.openxmlformats.org/officeDocument/2006/relationships/tags" Target="../tags/tag595.xml"/><Relationship Id="rId20" Type="http://schemas.openxmlformats.org/officeDocument/2006/relationships/tags" Target="../tags/tag594.xml"/><Relationship Id="rId2" Type="http://schemas.openxmlformats.org/officeDocument/2006/relationships/tags" Target="../tags/tag576.xml"/><Relationship Id="rId19" Type="http://schemas.openxmlformats.org/officeDocument/2006/relationships/tags" Target="../tags/tag593.xml"/><Relationship Id="rId18" Type="http://schemas.openxmlformats.org/officeDocument/2006/relationships/tags" Target="../tags/tag592.xml"/><Relationship Id="rId17" Type="http://schemas.openxmlformats.org/officeDocument/2006/relationships/tags" Target="../tags/tag591.xml"/><Relationship Id="rId16" Type="http://schemas.openxmlformats.org/officeDocument/2006/relationships/tags" Target="../tags/tag590.xml"/><Relationship Id="rId15" Type="http://schemas.openxmlformats.org/officeDocument/2006/relationships/tags" Target="../tags/tag589.xml"/><Relationship Id="rId14" Type="http://schemas.openxmlformats.org/officeDocument/2006/relationships/tags" Target="../tags/tag588.xml"/><Relationship Id="rId13" Type="http://schemas.openxmlformats.org/officeDocument/2006/relationships/tags" Target="../tags/tag587.xml"/><Relationship Id="rId12" Type="http://schemas.openxmlformats.org/officeDocument/2006/relationships/tags" Target="../tags/tag586.xml"/><Relationship Id="rId11" Type="http://schemas.openxmlformats.org/officeDocument/2006/relationships/tags" Target="../tags/tag585.xml"/><Relationship Id="rId10" Type="http://schemas.openxmlformats.org/officeDocument/2006/relationships/tags" Target="../tags/tag584.xml"/><Relationship Id="rId1" Type="http://schemas.openxmlformats.org/officeDocument/2006/relationships/tags" Target="../tags/tag575.xml"/></Relationships>
</file>

<file path=ppt/slides/_rels/slide43.xml.rels><?xml version="1.0" encoding="UTF-8" standalone="yes"?>
<Relationships xmlns="http://schemas.openxmlformats.org/package/2006/relationships"><Relationship Id="rId9" Type="http://schemas.openxmlformats.org/officeDocument/2006/relationships/tags" Target="../tags/tag608.xml"/><Relationship Id="rId8" Type="http://schemas.openxmlformats.org/officeDocument/2006/relationships/tags" Target="../tags/tag607.xml"/><Relationship Id="rId7" Type="http://schemas.openxmlformats.org/officeDocument/2006/relationships/tags" Target="../tags/tag606.xml"/><Relationship Id="rId6" Type="http://schemas.openxmlformats.org/officeDocument/2006/relationships/tags" Target="../tags/tag605.xml"/><Relationship Id="rId5" Type="http://schemas.openxmlformats.org/officeDocument/2006/relationships/tags" Target="../tags/tag604.xml"/><Relationship Id="rId4" Type="http://schemas.openxmlformats.org/officeDocument/2006/relationships/tags" Target="../tags/tag603.xml"/><Relationship Id="rId3" Type="http://schemas.openxmlformats.org/officeDocument/2006/relationships/tags" Target="../tags/tag602.xml"/><Relationship Id="rId2" Type="http://schemas.openxmlformats.org/officeDocument/2006/relationships/image" Target="../media/image14.jpeg"/><Relationship Id="rId13" Type="http://schemas.openxmlformats.org/officeDocument/2006/relationships/slideLayout" Target="../slideLayouts/slideLayout7.xml"/><Relationship Id="rId12" Type="http://schemas.openxmlformats.org/officeDocument/2006/relationships/tags" Target="../tags/tag611.xml"/><Relationship Id="rId11" Type="http://schemas.openxmlformats.org/officeDocument/2006/relationships/tags" Target="../tags/tag610.xml"/><Relationship Id="rId10" Type="http://schemas.openxmlformats.org/officeDocument/2006/relationships/tags" Target="../tags/tag609.xml"/><Relationship Id="rId1" Type="http://schemas.openxmlformats.org/officeDocument/2006/relationships/tags" Target="../tags/tag601.xml"/></Relationships>
</file>

<file path=ppt/slides/_rels/slide44.xml.rels><?xml version="1.0" encoding="UTF-8" standalone="yes"?>
<Relationships xmlns="http://schemas.openxmlformats.org/package/2006/relationships"><Relationship Id="rId9" Type="http://schemas.openxmlformats.org/officeDocument/2006/relationships/tags" Target="../tags/tag619.xml"/><Relationship Id="rId8" Type="http://schemas.openxmlformats.org/officeDocument/2006/relationships/tags" Target="../tags/tag618.xml"/><Relationship Id="rId7" Type="http://schemas.openxmlformats.org/officeDocument/2006/relationships/tags" Target="../tags/tag617.xml"/><Relationship Id="rId6" Type="http://schemas.openxmlformats.org/officeDocument/2006/relationships/tags" Target="../tags/tag616.xml"/><Relationship Id="rId5" Type="http://schemas.openxmlformats.org/officeDocument/2006/relationships/tags" Target="../tags/tag615.xml"/><Relationship Id="rId4" Type="http://schemas.openxmlformats.org/officeDocument/2006/relationships/tags" Target="../tags/tag614.xml"/><Relationship Id="rId3" Type="http://schemas.openxmlformats.org/officeDocument/2006/relationships/tags" Target="../tags/tag613.xml"/><Relationship Id="rId2" Type="http://schemas.openxmlformats.org/officeDocument/2006/relationships/image" Target="../media/image14.jpeg"/><Relationship Id="rId13" Type="http://schemas.openxmlformats.org/officeDocument/2006/relationships/slideLayout" Target="../slideLayouts/slideLayout7.xml"/><Relationship Id="rId12" Type="http://schemas.openxmlformats.org/officeDocument/2006/relationships/tags" Target="../tags/tag622.xml"/><Relationship Id="rId11" Type="http://schemas.openxmlformats.org/officeDocument/2006/relationships/tags" Target="../tags/tag621.xml"/><Relationship Id="rId10" Type="http://schemas.openxmlformats.org/officeDocument/2006/relationships/tags" Target="../tags/tag620.xml"/><Relationship Id="rId1" Type="http://schemas.openxmlformats.org/officeDocument/2006/relationships/tags" Target="../tags/tag612.xml"/></Relationships>
</file>

<file path=ppt/slides/_rels/slide45.xml.rels><?xml version="1.0" encoding="UTF-8" standalone="yes"?>
<Relationships xmlns="http://schemas.openxmlformats.org/package/2006/relationships"><Relationship Id="rId9" Type="http://schemas.openxmlformats.org/officeDocument/2006/relationships/tags" Target="../tags/tag630.xml"/><Relationship Id="rId8" Type="http://schemas.openxmlformats.org/officeDocument/2006/relationships/tags" Target="../tags/tag629.xml"/><Relationship Id="rId7" Type="http://schemas.openxmlformats.org/officeDocument/2006/relationships/tags" Target="../tags/tag628.xml"/><Relationship Id="rId6" Type="http://schemas.openxmlformats.org/officeDocument/2006/relationships/tags" Target="../tags/tag627.xml"/><Relationship Id="rId5" Type="http://schemas.openxmlformats.org/officeDocument/2006/relationships/tags" Target="../tags/tag626.xml"/><Relationship Id="rId4" Type="http://schemas.openxmlformats.org/officeDocument/2006/relationships/tags" Target="../tags/tag625.xml"/><Relationship Id="rId3" Type="http://schemas.openxmlformats.org/officeDocument/2006/relationships/tags" Target="../tags/tag624.xml"/><Relationship Id="rId2" Type="http://schemas.openxmlformats.org/officeDocument/2006/relationships/image" Target="../media/image14.jpeg"/><Relationship Id="rId13" Type="http://schemas.openxmlformats.org/officeDocument/2006/relationships/slideLayout" Target="../slideLayouts/slideLayout7.xml"/><Relationship Id="rId12" Type="http://schemas.openxmlformats.org/officeDocument/2006/relationships/tags" Target="../tags/tag633.xml"/><Relationship Id="rId11" Type="http://schemas.openxmlformats.org/officeDocument/2006/relationships/tags" Target="../tags/tag632.xml"/><Relationship Id="rId10" Type="http://schemas.openxmlformats.org/officeDocument/2006/relationships/tags" Target="../tags/tag631.xml"/><Relationship Id="rId1" Type="http://schemas.openxmlformats.org/officeDocument/2006/relationships/tags" Target="../tags/tag623.xml"/></Relationships>
</file>

<file path=ppt/slides/_rels/slide46.xml.rels><?xml version="1.0" encoding="UTF-8" standalone="yes"?>
<Relationships xmlns="http://schemas.openxmlformats.org/package/2006/relationships"><Relationship Id="rId9" Type="http://schemas.openxmlformats.org/officeDocument/2006/relationships/tags" Target="../tags/tag641.xml"/><Relationship Id="rId8" Type="http://schemas.openxmlformats.org/officeDocument/2006/relationships/tags" Target="../tags/tag640.xml"/><Relationship Id="rId7" Type="http://schemas.openxmlformats.org/officeDocument/2006/relationships/tags" Target="../tags/tag639.xml"/><Relationship Id="rId6" Type="http://schemas.openxmlformats.org/officeDocument/2006/relationships/tags" Target="../tags/tag638.xml"/><Relationship Id="rId5" Type="http://schemas.openxmlformats.org/officeDocument/2006/relationships/tags" Target="../tags/tag637.xml"/><Relationship Id="rId4" Type="http://schemas.openxmlformats.org/officeDocument/2006/relationships/tags" Target="../tags/tag636.xml"/><Relationship Id="rId3" Type="http://schemas.openxmlformats.org/officeDocument/2006/relationships/tags" Target="../tags/tag635.xml"/><Relationship Id="rId2" Type="http://schemas.openxmlformats.org/officeDocument/2006/relationships/image" Target="../media/image14.jpeg"/><Relationship Id="rId14" Type="http://schemas.openxmlformats.org/officeDocument/2006/relationships/slideLayout" Target="../slideLayouts/slideLayout7.xml"/><Relationship Id="rId13" Type="http://schemas.openxmlformats.org/officeDocument/2006/relationships/tags" Target="../tags/tag644.xml"/><Relationship Id="rId12" Type="http://schemas.openxmlformats.org/officeDocument/2006/relationships/image" Target="../media/image16.png"/><Relationship Id="rId11" Type="http://schemas.openxmlformats.org/officeDocument/2006/relationships/tags" Target="../tags/tag643.xml"/><Relationship Id="rId10" Type="http://schemas.openxmlformats.org/officeDocument/2006/relationships/tags" Target="../tags/tag642.xml"/><Relationship Id="rId1" Type="http://schemas.openxmlformats.org/officeDocument/2006/relationships/tags" Target="../tags/tag634.xml"/></Relationships>
</file>

<file path=ppt/slides/_rels/slide47.xml.rels><?xml version="1.0" encoding="UTF-8" standalone="yes"?>
<Relationships xmlns="http://schemas.openxmlformats.org/package/2006/relationships"><Relationship Id="rId9" Type="http://schemas.openxmlformats.org/officeDocument/2006/relationships/tags" Target="../tags/tag652.xml"/><Relationship Id="rId8" Type="http://schemas.openxmlformats.org/officeDocument/2006/relationships/tags" Target="../tags/tag651.xml"/><Relationship Id="rId7" Type="http://schemas.openxmlformats.org/officeDocument/2006/relationships/tags" Target="../tags/tag650.xml"/><Relationship Id="rId6" Type="http://schemas.openxmlformats.org/officeDocument/2006/relationships/tags" Target="../tags/tag649.xml"/><Relationship Id="rId5" Type="http://schemas.openxmlformats.org/officeDocument/2006/relationships/tags" Target="../tags/tag648.xml"/><Relationship Id="rId4" Type="http://schemas.openxmlformats.org/officeDocument/2006/relationships/tags" Target="../tags/tag647.xml"/><Relationship Id="rId3" Type="http://schemas.openxmlformats.org/officeDocument/2006/relationships/tags" Target="../tags/tag646.xml"/><Relationship Id="rId2" Type="http://schemas.openxmlformats.org/officeDocument/2006/relationships/image" Target="../media/image14.jpeg"/><Relationship Id="rId14" Type="http://schemas.openxmlformats.org/officeDocument/2006/relationships/slideLayout" Target="../slideLayouts/slideLayout7.xml"/><Relationship Id="rId13" Type="http://schemas.openxmlformats.org/officeDocument/2006/relationships/tags" Target="../tags/tag655.xml"/><Relationship Id="rId12" Type="http://schemas.openxmlformats.org/officeDocument/2006/relationships/image" Target="../media/image17.png"/><Relationship Id="rId11" Type="http://schemas.openxmlformats.org/officeDocument/2006/relationships/tags" Target="../tags/tag654.xml"/><Relationship Id="rId10" Type="http://schemas.openxmlformats.org/officeDocument/2006/relationships/tags" Target="../tags/tag653.xml"/><Relationship Id="rId1" Type="http://schemas.openxmlformats.org/officeDocument/2006/relationships/tags" Target="../tags/tag645.xml"/></Relationships>
</file>

<file path=ppt/slides/_rels/slide48.xml.rels><?xml version="1.0" encoding="UTF-8" standalone="yes"?>
<Relationships xmlns="http://schemas.openxmlformats.org/package/2006/relationships"><Relationship Id="rId9" Type="http://schemas.openxmlformats.org/officeDocument/2006/relationships/tags" Target="../tags/tag663.xml"/><Relationship Id="rId8" Type="http://schemas.openxmlformats.org/officeDocument/2006/relationships/tags" Target="../tags/tag662.xml"/><Relationship Id="rId7" Type="http://schemas.openxmlformats.org/officeDocument/2006/relationships/tags" Target="../tags/tag661.xml"/><Relationship Id="rId6" Type="http://schemas.openxmlformats.org/officeDocument/2006/relationships/tags" Target="../tags/tag660.xml"/><Relationship Id="rId5" Type="http://schemas.openxmlformats.org/officeDocument/2006/relationships/tags" Target="../tags/tag659.xml"/><Relationship Id="rId4" Type="http://schemas.openxmlformats.org/officeDocument/2006/relationships/tags" Target="../tags/tag658.xml"/><Relationship Id="rId3" Type="http://schemas.openxmlformats.org/officeDocument/2006/relationships/tags" Target="../tags/tag657.xml"/><Relationship Id="rId2" Type="http://schemas.openxmlformats.org/officeDocument/2006/relationships/image" Target="../media/image14.jpeg"/><Relationship Id="rId14" Type="http://schemas.openxmlformats.org/officeDocument/2006/relationships/slideLayout" Target="../slideLayouts/slideLayout7.xml"/><Relationship Id="rId13" Type="http://schemas.openxmlformats.org/officeDocument/2006/relationships/tags" Target="../tags/tag666.xml"/><Relationship Id="rId12" Type="http://schemas.openxmlformats.org/officeDocument/2006/relationships/image" Target="../media/image17.png"/><Relationship Id="rId11" Type="http://schemas.openxmlformats.org/officeDocument/2006/relationships/tags" Target="../tags/tag665.xml"/><Relationship Id="rId10" Type="http://schemas.openxmlformats.org/officeDocument/2006/relationships/tags" Target="../tags/tag664.xml"/><Relationship Id="rId1" Type="http://schemas.openxmlformats.org/officeDocument/2006/relationships/tags" Target="../tags/tag656.xml"/></Relationships>
</file>

<file path=ppt/slides/_rels/slide49.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tags" Target="../tags/tag671.xml"/><Relationship Id="rId4" Type="http://schemas.openxmlformats.org/officeDocument/2006/relationships/tags" Target="../tags/tag670.xml"/><Relationship Id="rId3" Type="http://schemas.openxmlformats.org/officeDocument/2006/relationships/tags" Target="../tags/tag669.xml"/><Relationship Id="rId2" Type="http://schemas.openxmlformats.org/officeDocument/2006/relationships/tags" Target="../tags/tag668.xml"/><Relationship Id="rId1" Type="http://schemas.openxmlformats.org/officeDocument/2006/relationships/tags" Target="../tags/tag667.xml"/></Relationships>
</file>

<file path=ppt/slides/_rels/slide5.xml.rels><?xml version="1.0" encoding="UTF-8" standalone="yes"?>
<Relationships xmlns="http://schemas.openxmlformats.org/package/2006/relationships"><Relationship Id="rId9" Type="http://schemas.openxmlformats.org/officeDocument/2006/relationships/tags" Target="../tags/tag203.xml"/><Relationship Id="rId8" Type="http://schemas.openxmlformats.org/officeDocument/2006/relationships/tags" Target="../tags/tag202.xml"/><Relationship Id="rId7" Type="http://schemas.openxmlformats.org/officeDocument/2006/relationships/tags" Target="../tags/tag201.xml"/><Relationship Id="rId6" Type="http://schemas.openxmlformats.org/officeDocument/2006/relationships/tags" Target="../tags/tag200.xml"/><Relationship Id="rId5" Type="http://schemas.openxmlformats.org/officeDocument/2006/relationships/tags" Target="../tags/tag199.xml"/><Relationship Id="rId4" Type="http://schemas.openxmlformats.org/officeDocument/2006/relationships/tags" Target="../tags/tag198.xml"/><Relationship Id="rId3" Type="http://schemas.openxmlformats.org/officeDocument/2006/relationships/tags" Target="../tags/tag197.xml"/><Relationship Id="rId2" Type="http://schemas.openxmlformats.org/officeDocument/2006/relationships/image" Target="../media/image14.jpeg"/><Relationship Id="rId12" Type="http://schemas.openxmlformats.org/officeDocument/2006/relationships/slideLayout" Target="../slideLayouts/slideLayout7.xml"/><Relationship Id="rId11" Type="http://schemas.openxmlformats.org/officeDocument/2006/relationships/tags" Target="../tags/tag205.xml"/><Relationship Id="rId10" Type="http://schemas.openxmlformats.org/officeDocument/2006/relationships/tags" Target="../tags/tag204.xml"/><Relationship Id="rId1" Type="http://schemas.openxmlformats.org/officeDocument/2006/relationships/tags" Target="../tags/tag196.xml"/></Relationships>
</file>

<file path=ppt/slides/_rels/slide50.xml.rels><?xml version="1.0" encoding="UTF-8" standalone="yes"?>
<Relationships xmlns="http://schemas.openxmlformats.org/package/2006/relationships"><Relationship Id="rId9" Type="http://schemas.openxmlformats.org/officeDocument/2006/relationships/tags" Target="../tags/tag679.xml"/><Relationship Id="rId8" Type="http://schemas.openxmlformats.org/officeDocument/2006/relationships/tags" Target="../tags/tag678.xml"/><Relationship Id="rId7" Type="http://schemas.openxmlformats.org/officeDocument/2006/relationships/tags" Target="../tags/tag677.xml"/><Relationship Id="rId6" Type="http://schemas.openxmlformats.org/officeDocument/2006/relationships/tags" Target="../tags/tag676.xml"/><Relationship Id="rId5" Type="http://schemas.openxmlformats.org/officeDocument/2006/relationships/tags" Target="../tags/tag675.xml"/><Relationship Id="rId4" Type="http://schemas.openxmlformats.org/officeDocument/2006/relationships/tags" Target="../tags/tag674.xml"/><Relationship Id="rId3" Type="http://schemas.openxmlformats.org/officeDocument/2006/relationships/tags" Target="../tags/tag673.xml"/><Relationship Id="rId2" Type="http://schemas.openxmlformats.org/officeDocument/2006/relationships/image" Target="../media/image14.jpeg"/><Relationship Id="rId13" Type="http://schemas.openxmlformats.org/officeDocument/2006/relationships/slideLayout" Target="../slideLayouts/slideLayout7.xml"/><Relationship Id="rId12" Type="http://schemas.openxmlformats.org/officeDocument/2006/relationships/tags" Target="../tags/tag682.xml"/><Relationship Id="rId11" Type="http://schemas.openxmlformats.org/officeDocument/2006/relationships/tags" Target="../tags/tag681.xml"/><Relationship Id="rId10" Type="http://schemas.openxmlformats.org/officeDocument/2006/relationships/tags" Target="../tags/tag680.xml"/><Relationship Id="rId1" Type="http://schemas.openxmlformats.org/officeDocument/2006/relationships/tags" Target="../tags/tag672.xml"/></Relationships>
</file>

<file path=ppt/slides/_rels/slide51.xml.rels><?xml version="1.0" encoding="UTF-8" standalone="yes"?>
<Relationships xmlns="http://schemas.openxmlformats.org/package/2006/relationships"><Relationship Id="rId9" Type="http://schemas.openxmlformats.org/officeDocument/2006/relationships/tags" Target="../tags/tag690.xml"/><Relationship Id="rId8" Type="http://schemas.openxmlformats.org/officeDocument/2006/relationships/tags" Target="../tags/tag689.xml"/><Relationship Id="rId7" Type="http://schemas.openxmlformats.org/officeDocument/2006/relationships/tags" Target="../tags/tag688.xml"/><Relationship Id="rId6" Type="http://schemas.openxmlformats.org/officeDocument/2006/relationships/tags" Target="../tags/tag687.xml"/><Relationship Id="rId5" Type="http://schemas.openxmlformats.org/officeDocument/2006/relationships/tags" Target="../tags/tag686.xml"/><Relationship Id="rId4" Type="http://schemas.openxmlformats.org/officeDocument/2006/relationships/tags" Target="../tags/tag685.xml"/><Relationship Id="rId3" Type="http://schemas.openxmlformats.org/officeDocument/2006/relationships/tags" Target="../tags/tag684.xml"/><Relationship Id="rId2" Type="http://schemas.openxmlformats.org/officeDocument/2006/relationships/image" Target="../media/image14.jpeg"/><Relationship Id="rId13" Type="http://schemas.openxmlformats.org/officeDocument/2006/relationships/slideLayout" Target="../slideLayouts/slideLayout7.xml"/><Relationship Id="rId12" Type="http://schemas.openxmlformats.org/officeDocument/2006/relationships/tags" Target="../tags/tag693.xml"/><Relationship Id="rId11" Type="http://schemas.openxmlformats.org/officeDocument/2006/relationships/tags" Target="../tags/tag692.xml"/><Relationship Id="rId10" Type="http://schemas.openxmlformats.org/officeDocument/2006/relationships/tags" Target="../tags/tag691.xml"/><Relationship Id="rId1" Type="http://schemas.openxmlformats.org/officeDocument/2006/relationships/tags" Target="../tags/tag683.xml"/></Relationships>
</file>

<file path=ppt/slides/_rels/slide52.xml.rels><?xml version="1.0" encoding="UTF-8" standalone="yes"?>
<Relationships xmlns="http://schemas.openxmlformats.org/package/2006/relationships"><Relationship Id="rId9" Type="http://schemas.openxmlformats.org/officeDocument/2006/relationships/tags" Target="../tags/tag701.xml"/><Relationship Id="rId8" Type="http://schemas.openxmlformats.org/officeDocument/2006/relationships/tags" Target="../tags/tag700.xml"/><Relationship Id="rId7" Type="http://schemas.openxmlformats.org/officeDocument/2006/relationships/tags" Target="../tags/tag699.xml"/><Relationship Id="rId6" Type="http://schemas.openxmlformats.org/officeDocument/2006/relationships/tags" Target="../tags/tag698.xml"/><Relationship Id="rId5" Type="http://schemas.openxmlformats.org/officeDocument/2006/relationships/tags" Target="../tags/tag697.xml"/><Relationship Id="rId4" Type="http://schemas.openxmlformats.org/officeDocument/2006/relationships/tags" Target="../tags/tag696.xml"/><Relationship Id="rId3" Type="http://schemas.openxmlformats.org/officeDocument/2006/relationships/tags" Target="../tags/tag695.xml"/><Relationship Id="rId2" Type="http://schemas.openxmlformats.org/officeDocument/2006/relationships/image" Target="../media/image14.jpeg"/><Relationship Id="rId13" Type="http://schemas.openxmlformats.org/officeDocument/2006/relationships/slideLayout" Target="../slideLayouts/slideLayout7.xml"/><Relationship Id="rId12" Type="http://schemas.openxmlformats.org/officeDocument/2006/relationships/tags" Target="../tags/tag704.xml"/><Relationship Id="rId11" Type="http://schemas.openxmlformats.org/officeDocument/2006/relationships/tags" Target="../tags/tag703.xml"/><Relationship Id="rId10" Type="http://schemas.openxmlformats.org/officeDocument/2006/relationships/tags" Target="../tags/tag702.xml"/><Relationship Id="rId1" Type="http://schemas.openxmlformats.org/officeDocument/2006/relationships/tags" Target="../tags/tag694.xml"/></Relationships>
</file>

<file path=ppt/slides/_rels/slide53.xml.rels><?xml version="1.0" encoding="UTF-8" standalone="yes"?>
<Relationships xmlns="http://schemas.openxmlformats.org/package/2006/relationships"><Relationship Id="rId9" Type="http://schemas.openxmlformats.org/officeDocument/2006/relationships/tags" Target="../tags/tag712.xml"/><Relationship Id="rId8" Type="http://schemas.openxmlformats.org/officeDocument/2006/relationships/tags" Target="../tags/tag711.xml"/><Relationship Id="rId7" Type="http://schemas.openxmlformats.org/officeDocument/2006/relationships/tags" Target="../tags/tag710.xml"/><Relationship Id="rId6" Type="http://schemas.openxmlformats.org/officeDocument/2006/relationships/tags" Target="../tags/tag709.xml"/><Relationship Id="rId5" Type="http://schemas.openxmlformats.org/officeDocument/2006/relationships/tags" Target="../tags/tag708.xml"/><Relationship Id="rId4" Type="http://schemas.openxmlformats.org/officeDocument/2006/relationships/tags" Target="../tags/tag707.xml"/><Relationship Id="rId3" Type="http://schemas.openxmlformats.org/officeDocument/2006/relationships/tags" Target="../tags/tag706.xml"/><Relationship Id="rId2" Type="http://schemas.openxmlformats.org/officeDocument/2006/relationships/image" Target="../media/image14.jpeg"/><Relationship Id="rId13" Type="http://schemas.openxmlformats.org/officeDocument/2006/relationships/slideLayout" Target="../slideLayouts/slideLayout7.xml"/><Relationship Id="rId12" Type="http://schemas.openxmlformats.org/officeDocument/2006/relationships/tags" Target="../tags/tag715.xml"/><Relationship Id="rId11" Type="http://schemas.openxmlformats.org/officeDocument/2006/relationships/tags" Target="../tags/tag714.xml"/><Relationship Id="rId10" Type="http://schemas.openxmlformats.org/officeDocument/2006/relationships/tags" Target="../tags/tag713.xml"/><Relationship Id="rId1" Type="http://schemas.openxmlformats.org/officeDocument/2006/relationships/tags" Target="../tags/tag705.xml"/></Relationships>
</file>

<file path=ppt/slides/_rels/slide54.xml.rels><?xml version="1.0" encoding="UTF-8" standalone="yes"?>
<Relationships xmlns="http://schemas.openxmlformats.org/package/2006/relationships"><Relationship Id="rId9" Type="http://schemas.openxmlformats.org/officeDocument/2006/relationships/tags" Target="../tags/tag723.xml"/><Relationship Id="rId8" Type="http://schemas.openxmlformats.org/officeDocument/2006/relationships/tags" Target="../tags/tag722.xml"/><Relationship Id="rId7" Type="http://schemas.openxmlformats.org/officeDocument/2006/relationships/tags" Target="../tags/tag721.xml"/><Relationship Id="rId6" Type="http://schemas.openxmlformats.org/officeDocument/2006/relationships/tags" Target="../tags/tag720.xml"/><Relationship Id="rId5" Type="http://schemas.openxmlformats.org/officeDocument/2006/relationships/tags" Target="../tags/tag719.xml"/><Relationship Id="rId4" Type="http://schemas.openxmlformats.org/officeDocument/2006/relationships/tags" Target="../tags/tag718.xml"/><Relationship Id="rId3" Type="http://schemas.openxmlformats.org/officeDocument/2006/relationships/tags" Target="../tags/tag717.xml"/><Relationship Id="rId2" Type="http://schemas.openxmlformats.org/officeDocument/2006/relationships/image" Target="../media/image14.jpeg"/><Relationship Id="rId13" Type="http://schemas.openxmlformats.org/officeDocument/2006/relationships/slideLayout" Target="../slideLayouts/slideLayout7.xml"/><Relationship Id="rId12" Type="http://schemas.openxmlformats.org/officeDocument/2006/relationships/tags" Target="../tags/tag726.xml"/><Relationship Id="rId11" Type="http://schemas.openxmlformats.org/officeDocument/2006/relationships/tags" Target="../tags/tag725.xml"/><Relationship Id="rId10" Type="http://schemas.openxmlformats.org/officeDocument/2006/relationships/tags" Target="../tags/tag724.xml"/><Relationship Id="rId1" Type="http://schemas.openxmlformats.org/officeDocument/2006/relationships/tags" Target="../tags/tag716.xml"/></Relationships>
</file>

<file path=ppt/slides/_rels/slide55.xml.rels><?xml version="1.0" encoding="UTF-8" standalone="yes"?>
<Relationships xmlns="http://schemas.openxmlformats.org/package/2006/relationships"><Relationship Id="rId9" Type="http://schemas.openxmlformats.org/officeDocument/2006/relationships/tags" Target="../tags/tag734.xml"/><Relationship Id="rId8" Type="http://schemas.openxmlformats.org/officeDocument/2006/relationships/tags" Target="../tags/tag733.xml"/><Relationship Id="rId7" Type="http://schemas.openxmlformats.org/officeDocument/2006/relationships/tags" Target="../tags/tag732.xml"/><Relationship Id="rId6" Type="http://schemas.openxmlformats.org/officeDocument/2006/relationships/tags" Target="../tags/tag731.xml"/><Relationship Id="rId5" Type="http://schemas.openxmlformats.org/officeDocument/2006/relationships/tags" Target="../tags/tag730.xml"/><Relationship Id="rId4" Type="http://schemas.openxmlformats.org/officeDocument/2006/relationships/tags" Target="../tags/tag729.xml"/><Relationship Id="rId3" Type="http://schemas.openxmlformats.org/officeDocument/2006/relationships/tags" Target="../tags/tag728.xml"/><Relationship Id="rId2" Type="http://schemas.openxmlformats.org/officeDocument/2006/relationships/image" Target="../media/image14.jpeg"/><Relationship Id="rId13" Type="http://schemas.openxmlformats.org/officeDocument/2006/relationships/slideLayout" Target="../slideLayouts/slideLayout7.xml"/><Relationship Id="rId12" Type="http://schemas.openxmlformats.org/officeDocument/2006/relationships/tags" Target="../tags/tag737.xml"/><Relationship Id="rId11" Type="http://schemas.openxmlformats.org/officeDocument/2006/relationships/tags" Target="../tags/tag736.xml"/><Relationship Id="rId10" Type="http://schemas.openxmlformats.org/officeDocument/2006/relationships/tags" Target="../tags/tag735.xml"/><Relationship Id="rId1" Type="http://schemas.openxmlformats.org/officeDocument/2006/relationships/tags" Target="../tags/tag727.xml"/></Relationships>
</file>

<file path=ppt/slides/_rels/slide56.xml.rels><?xml version="1.0" encoding="UTF-8" standalone="yes"?>
<Relationships xmlns="http://schemas.openxmlformats.org/package/2006/relationships"><Relationship Id="rId9" Type="http://schemas.openxmlformats.org/officeDocument/2006/relationships/tags" Target="../tags/tag745.xml"/><Relationship Id="rId8" Type="http://schemas.openxmlformats.org/officeDocument/2006/relationships/tags" Target="../tags/tag744.xml"/><Relationship Id="rId7" Type="http://schemas.openxmlformats.org/officeDocument/2006/relationships/tags" Target="../tags/tag743.xml"/><Relationship Id="rId6" Type="http://schemas.openxmlformats.org/officeDocument/2006/relationships/tags" Target="../tags/tag742.xml"/><Relationship Id="rId5" Type="http://schemas.openxmlformats.org/officeDocument/2006/relationships/tags" Target="../tags/tag741.xml"/><Relationship Id="rId4" Type="http://schemas.openxmlformats.org/officeDocument/2006/relationships/tags" Target="../tags/tag740.xml"/><Relationship Id="rId3" Type="http://schemas.openxmlformats.org/officeDocument/2006/relationships/tags" Target="../tags/tag739.xml"/><Relationship Id="rId2" Type="http://schemas.openxmlformats.org/officeDocument/2006/relationships/image" Target="../media/image14.jpeg"/><Relationship Id="rId13" Type="http://schemas.openxmlformats.org/officeDocument/2006/relationships/slideLayout" Target="../slideLayouts/slideLayout7.xml"/><Relationship Id="rId12" Type="http://schemas.openxmlformats.org/officeDocument/2006/relationships/tags" Target="../tags/tag748.xml"/><Relationship Id="rId11" Type="http://schemas.openxmlformats.org/officeDocument/2006/relationships/tags" Target="../tags/tag747.xml"/><Relationship Id="rId10" Type="http://schemas.openxmlformats.org/officeDocument/2006/relationships/tags" Target="../tags/tag746.xml"/><Relationship Id="rId1" Type="http://schemas.openxmlformats.org/officeDocument/2006/relationships/tags" Target="../tags/tag738.xml"/></Relationships>
</file>

<file path=ppt/slides/_rels/slide57.xml.rels><?xml version="1.0" encoding="UTF-8" standalone="yes"?>
<Relationships xmlns="http://schemas.openxmlformats.org/package/2006/relationships"><Relationship Id="rId9" Type="http://schemas.openxmlformats.org/officeDocument/2006/relationships/tags" Target="../tags/tag756.xml"/><Relationship Id="rId8" Type="http://schemas.openxmlformats.org/officeDocument/2006/relationships/tags" Target="../tags/tag755.xml"/><Relationship Id="rId7" Type="http://schemas.openxmlformats.org/officeDocument/2006/relationships/tags" Target="../tags/tag754.xml"/><Relationship Id="rId6" Type="http://schemas.openxmlformats.org/officeDocument/2006/relationships/tags" Target="../tags/tag753.xml"/><Relationship Id="rId5" Type="http://schemas.openxmlformats.org/officeDocument/2006/relationships/tags" Target="../tags/tag752.xml"/><Relationship Id="rId4" Type="http://schemas.openxmlformats.org/officeDocument/2006/relationships/tags" Target="../tags/tag751.xml"/><Relationship Id="rId3" Type="http://schemas.openxmlformats.org/officeDocument/2006/relationships/tags" Target="../tags/tag750.xml"/><Relationship Id="rId2" Type="http://schemas.openxmlformats.org/officeDocument/2006/relationships/image" Target="../media/image14.jpeg"/><Relationship Id="rId13" Type="http://schemas.openxmlformats.org/officeDocument/2006/relationships/slideLayout" Target="../slideLayouts/slideLayout7.xml"/><Relationship Id="rId12" Type="http://schemas.openxmlformats.org/officeDocument/2006/relationships/tags" Target="../tags/tag759.xml"/><Relationship Id="rId11" Type="http://schemas.openxmlformats.org/officeDocument/2006/relationships/tags" Target="../tags/tag758.xml"/><Relationship Id="rId10" Type="http://schemas.openxmlformats.org/officeDocument/2006/relationships/tags" Target="../tags/tag757.xml"/><Relationship Id="rId1" Type="http://schemas.openxmlformats.org/officeDocument/2006/relationships/tags" Target="../tags/tag749.xml"/></Relationships>
</file>

<file path=ppt/slides/_rels/slide58.xml.rels><?xml version="1.0" encoding="UTF-8" standalone="yes"?>
<Relationships xmlns="http://schemas.openxmlformats.org/package/2006/relationships"><Relationship Id="rId9" Type="http://schemas.openxmlformats.org/officeDocument/2006/relationships/tags" Target="../tags/tag767.xml"/><Relationship Id="rId8" Type="http://schemas.openxmlformats.org/officeDocument/2006/relationships/tags" Target="../tags/tag766.xml"/><Relationship Id="rId7" Type="http://schemas.openxmlformats.org/officeDocument/2006/relationships/tags" Target="../tags/tag765.xml"/><Relationship Id="rId6" Type="http://schemas.openxmlformats.org/officeDocument/2006/relationships/tags" Target="../tags/tag764.xml"/><Relationship Id="rId5" Type="http://schemas.openxmlformats.org/officeDocument/2006/relationships/tags" Target="../tags/tag763.xml"/><Relationship Id="rId4" Type="http://schemas.openxmlformats.org/officeDocument/2006/relationships/tags" Target="../tags/tag762.xml"/><Relationship Id="rId3" Type="http://schemas.openxmlformats.org/officeDocument/2006/relationships/tags" Target="../tags/tag761.xml"/><Relationship Id="rId2" Type="http://schemas.openxmlformats.org/officeDocument/2006/relationships/image" Target="../media/image14.jpeg"/><Relationship Id="rId13" Type="http://schemas.openxmlformats.org/officeDocument/2006/relationships/slideLayout" Target="../slideLayouts/slideLayout7.xml"/><Relationship Id="rId12" Type="http://schemas.openxmlformats.org/officeDocument/2006/relationships/tags" Target="../tags/tag770.xml"/><Relationship Id="rId11" Type="http://schemas.openxmlformats.org/officeDocument/2006/relationships/tags" Target="../tags/tag769.xml"/><Relationship Id="rId10" Type="http://schemas.openxmlformats.org/officeDocument/2006/relationships/tags" Target="../tags/tag768.xml"/><Relationship Id="rId1" Type="http://schemas.openxmlformats.org/officeDocument/2006/relationships/tags" Target="../tags/tag760.xml"/></Relationships>
</file>

<file path=ppt/slides/_rels/slide59.xml.rels><?xml version="1.0" encoding="UTF-8" standalone="yes"?>
<Relationships xmlns="http://schemas.openxmlformats.org/package/2006/relationships"><Relationship Id="rId9" Type="http://schemas.openxmlformats.org/officeDocument/2006/relationships/tags" Target="../tags/tag778.xml"/><Relationship Id="rId8" Type="http://schemas.openxmlformats.org/officeDocument/2006/relationships/tags" Target="../tags/tag777.xml"/><Relationship Id="rId7" Type="http://schemas.openxmlformats.org/officeDocument/2006/relationships/tags" Target="../tags/tag776.xml"/><Relationship Id="rId6" Type="http://schemas.openxmlformats.org/officeDocument/2006/relationships/tags" Target="../tags/tag775.xml"/><Relationship Id="rId5" Type="http://schemas.openxmlformats.org/officeDocument/2006/relationships/tags" Target="../tags/tag774.xml"/><Relationship Id="rId4" Type="http://schemas.openxmlformats.org/officeDocument/2006/relationships/tags" Target="../tags/tag773.xml"/><Relationship Id="rId3" Type="http://schemas.openxmlformats.org/officeDocument/2006/relationships/tags" Target="../tags/tag772.xml"/><Relationship Id="rId2" Type="http://schemas.openxmlformats.org/officeDocument/2006/relationships/image" Target="../media/image14.jpeg"/><Relationship Id="rId13" Type="http://schemas.openxmlformats.org/officeDocument/2006/relationships/slideLayout" Target="../slideLayouts/slideLayout7.xml"/><Relationship Id="rId12" Type="http://schemas.openxmlformats.org/officeDocument/2006/relationships/tags" Target="../tags/tag781.xml"/><Relationship Id="rId11" Type="http://schemas.openxmlformats.org/officeDocument/2006/relationships/tags" Target="../tags/tag780.xml"/><Relationship Id="rId10" Type="http://schemas.openxmlformats.org/officeDocument/2006/relationships/tags" Target="../tags/tag779.xml"/><Relationship Id="rId1" Type="http://schemas.openxmlformats.org/officeDocument/2006/relationships/tags" Target="../tags/tag771.xml"/></Relationships>
</file>

<file path=ppt/slides/_rels/slide6.xml.rels><?xml version="1.0" encoding="UTF-8" standalone="yes"?>
<Relationships xmlns="http://schemas.openxmlformats.org/package/2006/relationships"><Relationship Id="rId9" Type="http://schemas.openxmlformats.org/officeDocument/2006/relationships/tags" Target="../tags/tag213.xml"/><Relationship Id="rId8" Type="http://schemas.openxmlformats.org/officeDocument/2006/relationships/tags" Target="../tags/tag212.xml"/><Relationship Id="rId7" Type="http://schemas.openxmlformats.org/officeDocument/2006/relationships/tags" Target="../tags/tag211.xml"/><Relationship Id="rId6" Type="http://schemas.openxmlformats.org/officeDocument/2006/relationships/tags" Target="../tags/tag210.xml"/><Relationship Id="rId5" Type="http://schemas.openxmlformats.org/officeDocument/2006/relationships/tags" Target="../tags/tag209.xml"/><Relationship Id="rId4" Type="http://schemas.openxmlformats.org/officeDocument/2006/relationships/tags" Target="../tags/tag208.xml"/><Relationship Id="rId3" Type="http://schemas.openxmlformats.org/officeDocument/2006/relationships/tags" Target="../tags/tag207.xml"/><Relationship Id="rId2" Type="http://schemas.openxmlformats.org/officeDocument/2006/relationships/image" Target="../media/image14.jpeg"/><Relationship Id="rId12" Type="http://schemas.openxmlformats.org/officeDocument/2006/relationships/slideLayout" Target="../slideLayouts/slideLayout7.xml"/><Relationship Id="rId11" Type="http://schemas.openxmlformats.org/officeDocument/2006/relationships/tags" Target="../tags/tag215.xml"/><Relationship Id="rId10" Type="http://schemas.openxmlformats.org/officeDocument/2006/relationships/tags" Target="../tags/tag214.xml"/><Relationship Id="rId1" Type="http://schemas.openxmlformats.org/officeDocument/2006/relationships/tags" Target="../tags/tag206.xml"/></Relationships>
</file>

<file path=ppt/slides/_rels/slide60.xml.rels><?xml version="1.0" encoding="UTF-8" standalone="yes"?>
<Relationships xmlns="http://schemas.openxmlformats.org/package/2006/relationships"><Relationship Id="rId9" Type="http://schemas.openxmlformats.org/officeDocument/2006/relationships/tags" Target="../tags/tag789.xml"/><Relationship Id="rId8" Type="http://schemas.openxmlformats.org/officeDocument/2006/relationships/tags" Target="../tags/tag788.xml"/><Relationship Id="rId7" Type="http://schemas.openxmlformats.org/officeDocument/2006/relationships/tags" Target="../tags/tag787.xml"/><Relationship Id="rId6" Type="http://schemas.openxmlformats.org/officeDocument/2006/relationships/tags" Target="../tags/tag786.xml"/><Relationship Id="rId5" Type="http://schemas.openxmlformats.org/officeDocument/2006/relationships/tags" Target="../tags/tag785.xml"/><Relationship Id="rId4" Type="http://schemas.openxmlformats.org/officeDocument/2006/relationships/tags" Target="../tags/tag784.xml"/><Relationship Id="rId3" Type="http://schemas.openxmlformats.org/officeDocument/2006/relationships/tags" Target="../tags/tag783.xml"/><Relationship Id="rId2" Type="http://schemas.openxmlformats.org/officeDocument/2006/relationships/image" Target="../media/image14.jpeg"/><Relationship Id="rId13" Type="http://schemas.openxmlformats.org/officeDocument/2006/relationships/slideLayout" Target="../slideLayouts/slideLayout7.xml"/><Relationship Id="rId12" Type="http://schemas.openxmlformats.org/officeDocument/2006/relationships/tags" Target="../tags/tag792.xml"/><Relationship Id="rId11" Type="http://schemas.openxmlformats.org/officeDocument/2006/relationships/tags" Target="../tags/tag791.xml"/><Relationship Id="rId10" Type="http://schemas.openxmlformats.org/officeDocument/2006/relationships/tags" Target="../tags/tag790.xml"/><Relationship Id="rId1" Type="http://schemas.openxmlformats.org/officeDocument/2006/relationships/tags" Target="../tags/tag782.xml"/></Relationships>
</file>

<file path=ppt/slides/_rels/slide61.xml.rels><?xml version="1.0" encoding="UTF-8" standalone="yes"?>
<Relationships xmlns="http://schemas.openxmlformats.org/package/2006/relationships"><Relationship Id="rId9" Type="http://schemas.openxmlformats.org/officeDocument/2006/relationships/tags" Target="../tags/tag800.xml"/><Relationship Id="rId8" Type="http://schemas.openxmlformats.org/officeDocument/2006/relationships/tags" Target="../tags/tag799.xml"/><Relationship Id="rId7" Type="http://schemas.openxmlformats.org/officeDocument/2006/relationships/tags" Target="../tags/tag798.xml"/><Relationship Id="rId6" Type="http://schemas.openxmlformats.org/officeDocument/2006/relationships/tags" Target="../tags/tag797.xml"/><Relationship Id="rId5" Type="http://schemas.openxmlformats.org/officeDocument/2006/relationships/tags" Target="../tags/tag796.xml"/><Relationship Id="rId4" Type="http://schemas.openxmlformats.org/officeDocument/2006/relationships/tags" Target="../tags/tag795.xml"/><Relationship Id="rId3" Type="http://schemas.openxmlformats.org/officeDocument/2006/relationships/tags" Target="../tags/tag794.xml"/><Relationship Id="rId2" Type="http://schemas.openxmlformats.org/officeDocument/2006/relationships/image" Target="../media/image14.jpeg"/><Relationship Id="rId13" Type="http://schemas.openxmlformats.org/officeDocument/2006/relationships/slideLayout" Target="../slideLayouts/slideLayout7.xml"/><Relationship Id="rId12" Type="http://schemas.openxmlformats.org/officeDocument/2006/relationships/tags" Target="../tags/tag803.xml"/><Relationship Id="rId11" Type="http://schemas.openxmlformats.org/officeDocument/2006/relationships/tags" Target="../tags/tag802.xml"/><Relationship Id="rId10" Type="http://schemas.openxmlformats.org/officeDocument/2006/relationships/tags" Target="../tags/tag801.xml"/><Relationship Id="rId1" Type="http://schemas.openxmlformats.org/officeDocument/2006/relationships/tags" Target="../tags/tag793.xml"/></Relationships>
</file>

<file path=ppt/slides/_rels/slide62.xml.rels><?xml version="1.0" encoding="UTF-8" standalone="yes"?>
<Relationships xmlns="http://schemas.openxmlformats.org/package/2006/relationships"><Relationship Id="rId9" Type="http://schemas.openxmlformats.org/officeDocument/2006/relationships/tags" Target="../tags/tag811.xml"/><Relationship Id="rId8" Type="http://schemas.openxmlformats.org/officeDocument/2006/relationships/tags" Target="../tags/tag810.xml"/><Relationship Id="rId7" Type="http://schemas.openxmlformats.org/officeDocument/2006/relationships/tags" Target="../tags/tag809.xml"/><Relationship Id="rId6" Type="http://schemas.openxmlformats.org/officeDocument/2006/relationships/tags" Target="../tags/tag808.xml"/><Relationship Id="rId5" Type="http://schemas.openxmlformats.org/officeDocument/2006/relationships/tags" Target="../tags/tag807.xml"/><Relationship Id="rId4" Type="http://schemas.openxmlformats.org/officeDocument/2006/relationships/tags" Target="../tags/tag806.xml"/><Relationship Id="rId3" Type="http://schemas.openxmlformats.org/officeDocument/2006/relationships/tags" Target="../tags/tag805.xml"/><Relationship Id="rId2" Type="http://schemas.openxmlformats.org/officeDocument/2006/relationships/image" Target="../media/image14.jpeg"/><Relationship Id="rId12" Type="http://schemas.openxmlformats.org/officeDocument/2006/relationships/slideLayout" Target="../slideLayouts/slideLayout7.xml"/><Relationship Id="rId11" Type="http://schemas.openxmlformats.org/officeDocument/2006/relationships/tags" Target="../tags/tag813.xml"/><Relationship Id="rId10" Type="http://schemas.openxmlformats.org/officeDocument/2006/relationships/tags" Target="../tags/tag812.xml"/><Relationship Id="rId1" Type="http://schemas.openxmlformats.org/officeDocument/2006/relationships/tags" Target="../tags/tag804.xml"/></Relationships>
</file>

<file path=ppt/slides/_rels/slide63.xml.rels><?xml version="1.0" encoding="UTF-8" standalone="yes"?>
<Relationships xmlns="http://schemas.openxmlformats.org/package/2006/relationships"><Relationship Id="rId9" Type="http://schemas.openxmlformats.org/officeDocument/2006/relationships/tags" Target="../tags/tag821.xml"/><Relationship Id="rId8" Type="http://schemas.openxmlformats.org/officeDocument/2006/relationships/tags" Target="../tags/tag820.xml"/><Relationship Id="rId7" Type="http://schemas.openxmlformats.org/officeDocument/2006/relationships/tags" Target="../tags/tag819.xml"/><Relationship Id="rId6" Type="http://schemas.openxmlformats.org/officeDocument/2006/relationships/tags" Target="../tags/tag818.xml"/><Relationship Id="rId5" Type="http://schemas.openxmlformats.org/officeDocument/2006/relationships/tags" Target="../tags/tag817.xml"/><Relationship Id="rId4" Type="http://schemas.openxmlformats.org/officeDocument/2006/relationships/tags" Target="../tags/tag816.xml"/><Relationship Id="rId3" Type="http://schemas.openxmlformats.org/officeDocument/2006/relationships/tags" Target="../tags/tag815.xml"/><Relationship Id="rId2" Type="http://schemas.openxmlformats.org/officeDocument/2006/relationships/image" Target="../media/image14.jpeg"/><Relationship Id="rId12" Type="http://schemas.openxmlformats.org/officeDocument/2006/relationships/slideLayout" Target="../slideLayouts/slideLayout7.xml"/><Relationship Id="rId11" Type="http://schemas.openxmlformats.org/officeDocument/2006/relationships/tags" Target="../tags/tag823.xml"/><Relationship Id="rId10" Type="http://schemas.openxmlformats.org/officeDocument/2006/relationships/tags" Target="../tags/tag822.xml"/><Relationship Id="rId1" Type="http://schemas.openxmlformats.org/officeDocument/2006/relationships/tags" Target="../tags/tag814.xml"/></Relationships>
</file>

<file path=ppt/slides/_rels/slide64.xml.rels><?xml version="1.0" encoding="UTF-8" standalone="yes"?>
<Relationships xmlns="http://schemas.openxmlformats.org/package/2006/relationships"><Relationship Id="rId9" Type="http://schemas.openxmlformats.org/officeDocument/2006/relationships/tags" Target="../tags/tag831.xml"/><Relationship Id="rId8" Type="http://schemas.openxmlformats.org/officeDocument/2006/relationships/tags" Target="../tags/tag830.xml"/><Relationship Id="rId7" Type="http://schemas.openxmlformats.org/officeDocument/2006/relationships/tags" Target="../tags/tag829.xml"/><Relationship Id="rId6" Type="http://schemas.openxmlformats.org/officeDocument/2006/relationships/tags" Target="../tags/tag828.xml"/><Relationship Id="rId5" Type="http://schemas.openxmlformats.org/officeDocument/2006/relationships/tags" Target="../tags/tag827.xml"/><Relationship Id="rId4" Type="http://schemas.openxmlformats.org/officeDocument/2006/relationships/tags" Target="../tags/tag826.xml"/><Relationship Id="rId3" Type="http://schemas.openxmlformats.org/officeDocument/2006/relationships/tags" Target="../tags/tag825.xml"/><Relationship Id="rId2" Type="http://schemas.openxmlformats.org/officeDocument/2006/relationships/image" Target="../media/image14.jpeg"/><Relationship Id="rId12" Type="http://schemas.openxmlformats.org/officeDocument/2006/relationships/slideLayout" Target="../slideLayouts/slideLayout7.xml"/><Relationship Id="rId11" Type="http://schemas.openxmlformats.org/officeDocument/2006/relationships/tags" Target="../tags/tag833.xml"/><Relationship Id="rId10" Type="http://schemas.openxmlformats.org/officeDocument/2006/relationships/tags" Target="../tags/tag832.xml"/><Relationship Id="rId1" Type="http://schemas.openxmlformats.org/officeDocument/2006/relationships/tags" Target="../tags/tag824.xml"/></Relationships>
</file>

<file path=ppt/slides/_rels/slide65.xml.rels><?xml version="1.0" encoding="UTF-8" standalone="yes"?>
<Relationships xmlns="http://schemas.openxmlformats.org/package/2006/relationships"><Relationship Id="rId9" Type="http://schemas.openxmlformats.org/officeDocument/2006/relationships/tags" Target="../tags/tag841.xml"/><Relationship Id="rId8" Type="http://schemas.openxmlformats.org/officeDocument/2006/relationships/tags" Target="../tags/tag840.xml"/><Relationship Id="rId7" Type="http://schemas.openxmlformats.org/officeDocument/2006/relationships/tags" Target="../tags/tag839.xml"/><Relationship Id="rId6" Type="http://schemas.openxmlformats.org/officeDocument/2006/relationships/tags" Target="../tags/tag838.xml"/><Relationship Id="rId5" Type="http://schemas.openxmlformats.org/officeDocument/2006/relationships/tags" Target="../tags/tag837.xml"/><Relationship Id="rId4" Type="http://schemas.openxmlformats.org/officeDocument/2006/relationships/tags" Target="../tags/tag836.xml"/><Relationship Id="rId3" Type="http://schemas.openxmlformats.org/officeDocument/2006/relationships/tags" Target="../tags/tag835.xml"/><Relationship Id="rId2" Type="http://schemas.openxmlformats.org/officeDocument/2006/relationships/image" Target="../media/image14.jpeg"/><Relationship Id="rId12" Type="http://schemas.openxmlformats.org/officeDocument/2006/relationships/slideLayout" Target="../slideLayouts/slideLayout7.xml"/><Relationship Id="rId11" Type="http://schemas.openxmlformats.org/officeDocument/2006/relationships/tags" Target="../tags/tag843.xml"/><Relationship Id="rId10" Type="http://schemas.openxmlformats.org/officeDocument/2006/relationships/tags" Target="../tags/tag842.xml"/><Relationship Id="rId1" Type="http://schemas.openxmlformats.org/officeDocument/2006/relationships/tags" Target="../tags/tag834.xml"/></Relationships>
</file>

<file path=ppt/slides/_rels/slide66.xml.rels><?xml version="1.0" encoding="UTF-8" standalone="yes"?>
<Relationships xmlns="http://schemas.openxmlformats.org/package/2006/relationships"><Relationship Id="rId9" Type="http://schemas.openxmlformats.org/officeDocument/2006/relationships/tags" Target="../tags/tag851.xml"/><Relationship Id="rId8" Type="http://schemas.openxmlformats.org/officeDocument/2006/relationships/tags" Target="../tags/tag850.xml"/><Relationship Id="rId7" Type="http://schemas.openxmlformats.org/officeDocument/2006/relationships/tags" Target="../tags/tag849.xml"/><Relationship Id="rId6" Type="http://schemas.openxmlformats.org/officeDocument/2006/relationships/tags" Target="../tags/tag848.xml"/><Relationship Id="rId5" Type="http://schemas.openxmlformats.org/officeDocument/2006/relationships/tags" Target="../tags/tag847.xml"/><Relationship Id="rId4" Type="http://schemas.openxmlformats.org/officeDocument/2006/relationships/tags" Target="../tags/tag846.xml"/><Relationship Id="rId3" Type="http://schemas.openxmlformats.org/officeDocument/2006/relationships/tags" Target="../tags/tag845.xml"/><Relationship Id="rId2" Type="http://schemas.openxmlformats.org/officeDocument/2006/relationships/image" Target="../media/image14.jpeg"/><Relationship Id="rId13" Type="http://schemas.openxmlformats.org/officeDocument/2006/relationships/slideLayout" Target="../slideLayouts/slideLayout7.xml"/><Relationship Id="rId12" Type="http://schemas.openxmlformats.org/officeDocument/2006/relationships/tags" Target="../tags/tag854.xml"/><Relationship Id="rId11" Type="http://schemas.openxmlformats.org/officeDocument/2006/relationships/tags" Target="../tags/tag853.xml"/><Relationship Id="rId10" Type="http://schemas.openxmlformats.org/officeDocument/2006/relationships/tags" Target="../tags/tag852.xml"/><Relationship Id="rId1" Type="http://schemas.openxmlformats.org/officeDocument/2006/relationships/tags" Target="../tags/tag844.xml"/></Relationships>
</file>

<file path=ppt/slides/_rels/slide67.xml.rels><?xml version="1.0" encoding="UTF-8" standalone="yes"?>
<Relationships xmlns="http://schemas.openxmlformats.org/package/2006/relationships"><Relationship Id="rId9" Type="http://schemas.openxmlformats.org/officeDocument/2006/relationships/tags" Target="../tags/tag862.xml"/><Relationship Id="rId8" Type="http://schemas.openxmlformats.org/officeDocument/2006/relationships/tags" Target="../tags/tag861.xml"/><Relationship Id="rId7" Type="http://schemas.openxmlformats.org/officeDocument/2006/relationships/tags" Target="../tags/tag860.xml"/><Relationship Id="rId6" Type="http://schemas.openxmlformats.org/officeDocument/2006/relationships/tags" Target="../tags/tag859.xml"/><Relationship Id="rId5" Type="http://schemas.openxmlformats.org/officeDocument/2006/relationships/tags" Target="../tags/tag858.xml"/><Relationship Id="rId4" Type="http://schemas.openxmlformats.org/officeDocument/2006/relationships/tags" Target="../tags/tag857.xml"/><Relationship Id="rId3" Type="http://schemas.openxmlformats.org/officeDocument/2006/relationships/tags" Target="../tags/tag856.xml"/><Relationship Id="rId2" Type="http://schemas.openxmlformats.org/officeDocument/2006/relationships/image" Target="../media/image14.jpeg"/><Relationship Id="rId13" Type="http://schemas.openxmlformats.org/officeDocument/2006/relationships/slideLayout" Target="../slideLayouts/slideLayout7.xml"/><Relationship Id="rId12" Type="http://schemas.openxmlformats.org/officeDocument/2006/relationships/tags" Target="../tags/tag865.xml"/><Relationship Id="rId11" Type="http://schemas.openxmlformats.org/officeDocument/2006/relationships/tags" Target="../tags/tag864.xml"/><Relationship Id="rId10" Type="http://schemas.openxmlformats.org/officeDocument/2006/relationships/tags" Target="../tags/tag863.xml"/><Relationship Id="rId1" Type="http://schemas.openxmlformats.org/officeDocument/2006/relationships/tags" Target="../tags/tag855.xml"/></Relationships>
</file>

<file path=ppt/slides/_rels/slide68.xml.rels><?xml version="1.0" encoding="UTF-8" standalone="yes"?>
<Relationships xmlns="http://schemas.openxmlformats.org/package/2006/relationships"><Relationship Id="rId9" Type="http://schemas.openxmlformats.org/officeDocument/2006/relationships/tags" Target="../tags/tag873.xml"/><Relationship Id="rId8" Type="http://schemas.openxmlformats.org/officeDocument/2006/relationships/tags" Target="../tags/tag872.xml"/><Relationship Id="rId7" Type="http://schemas.openxmlformats.org/officeDocument/2006/relationships/tags" Target="../tags/tag871.xml"/><Relationship Id="rId6" Type="http://schemas.openxmlformats.org/officeDocument/2006/relationships/tags" Target="../tags/tag870.xml"/><Relationship Id="rId5" Type="http://schemas.openxmlformats.org/officeDocument/2006/relationships/tags" Target="../tags/tag869.xml"/><Relationship Id="rId4" Type="http://schemas.openxmlformats.org/officeDocument/2006/relationships/tags" Target="../tags/tag868.xml"/><Relationship Id="rId3" Type="http://schemas.openxmlformats.org/officeDocument/2006/relationships/tags" Target="../tags/tag867.xml"/><Relationship Id="rId2" Type="http://schemas.openxmlformats.org/officeDocument/2006/relationships/image" Target="../media/image14.jpeg"/><Relationship Id="rId13" Type="http://schemas.openxmlformats.org/officeDocument/2006/relationships/slideLayout" Target="../slideLayouts/slideLayout7.xml"/><Relationship Id="rId12" Type="http://schemas.openxmlformats.org/officeDocument/2006/relationships/tags" Target="../tags/tag876.xml"/><Relationship Id="rId11" Type="http://schemas.openxmlformats.org/officeDocument/2006/relationships/tags" Target="../tags/tag875.xml"/><Relationship Id="rId10" Type="http://schemas.openxmlformats.org/officeDocument/2006/relationships/tags" Target="../tags/tag874.xml"/><Relationship Id="rId1" Type="http://schemas.openxmlformats.org/officeDocument/2006/relationships/tags" Target="../tags/tag866.xml"/></Relationships>
</file>

<file path=ppt/slides/_rels/slide69.xml.rels><?xml version="1.0" encoding="UTF-8" standalone="yes"?>
<Relationships xmlns="http://schemas.openxmlformats.org/package/2006/relationships"><Relationship Id="rId9" Type="http://schemas.openxmlformats.org/officeDocument/2006/relationships/tags" Target="../tags/tag884.xml"/><Relationship Id="rId8" Type="http://schemas.openxmlformats.org/officeDocument/2006/relationships/tags" Target="../tags/tag883.xml"/><Relationship Id="rId7" Type="http://schemas.openxmlformats.org/officeDocument/2006/relationships/tags" Target="../tags/tag882.xml"/><Relationship Id="rId6" Type="http://schemas.openxmlformats.org/officeDocument/2006/relationships/tags" Target="../tags/tag881.xml"/><Relationship Id="rId5" Type="http://schemas.openxmlformats.org/officeDocument/2006/relationships/tags" Target="../tags/tag880.xml"/><Relationship Id="rId4" Type="http://schemas.openxmlformats.org/officeDocument/2006/relationships/tags" Target="../tags/tag879.xml"/><Relationship Id="rId3" Type="http://schemas.openxmlformats.org/officeDocument/2006/relationships/tags" Target="../tags/tag878.xml"/><Relationship Id="rId2" Type="http://schemas.openxmlformats.org/officeDocument/2006/relationships/image" Target="../media/image14.jpeg"/><Relationship Id="rId13" Type="http://schemas.openxmlformats.org/officeDocument/2006/relationships/slideLayout" Target="../slideLayouts/slideLayout7.xml"/><Relationship Id="rId12" Type="http://schemas.openxmlformats.org/officeDocument/2006/relationships/tags" Target="../tags/tag887.xml"/><Relationship Id="rId11" Type="http://schemas.openxmlformats.org/officeDocument/2006/relationships/tags" Target="../tags/tag886.xml"/><Relationship Id="rId10" Type="http://schemas.openxmlformats.org/officeDocument/2006/relationships/tags" Target="../tags/tag885.xml"/><Relationship Id="rId1" Type="http://schemas.openxmlformats.org/officeDocument/2006/relationships/tags" Target="../tags/tag877.xml"/></Relationships>
</file>

<file path=ppt/slides/_rels/slide7.xml.rels><?xml version="1.0" encoding="UTF-8" standalone="yes"?>
<Relationships xmlns="http://schemas.openxmlformats.org/package/2006/relationships"><Relationship Id="rId9" Type="http://schemas.openxmlformats.org/officeDocument/2006/relationships/tags" Target="../tags/tag223.xml"/><Relationship Id="rId8" Type="http://schemas.openxmlformats.org/officeDocument/2006/relationships/tags" Target="../tags/tag222.xml"/><Relationship Id="rId7" Type="http://schemas.openxmlformats.org/officeDocument/2006/relationships/tags" Target="../tags/tag221.xml"/><Relationship Id="rId6" Type="http://schemas.openxmlformats.org/officeDocument/2006/relationships/tags" Target="../tags/tag220.xml"/><Relationship Id="rId5" Type="http://schemas.openxmlformats.org/officeDocument/2006/relationships/tags" Target="../tags/tag219.xml"/><Relationship Id="rId4" Type="http://schemas.openxmlformats.org/officeDocument/2006/relationships/tags" Target="../tags/tag218.xml"/><Relationship Id="rId3" Type="http://schemas.openxmlformats.org/officeDocument/2006/relationships/tags" Target="../tags/tag217.xml"/><Relationship Id="rId2" Type="http://schemas.openxmlformats.org/officeDocument/2006/relationships/image" Target="../media/image14.jpeg"/><Relationship Id="rId13" Type="http://schemas.openxmlformats.org/officeDocument/2006/relationships/slideLayout" Target="../slideLayouts/slideLayout7.xml"/><Relationship Id="rId12" Type="http://schemas.openxmlformats.org/officeDocument/2006/relationships/tags" Target="../tags/tag226.xml"/><Relationship Id="rId11" Type="http://schemas.openxmlformats.org/officeDocument/2006/relationships/tags" Target="../tags/tag225.xml"/><Relationship Id="rId10" Type="http://schemas.openxmlformats.org/officeDocument/2006/relationships/tags" Target="../tags/tag224.xml"/><Relationship Id="rId1" Type="http://schemas.openxmlformats.org/officeDocument/2006/relationships/tags" Target="../tags/tag216.xml"/></Relationships>
</file>

<file path=ppt/slides/_rels/slide70.xml.rels><?xml version="1.0" encoding="UTF-8" standalone="yes"?>
<Relationships xmlns="http://schemas.openxmlformats.org/package/2006/relationships"><Relationship Id="rId9" Type="http://schemas.openxmlformats.org/officeDocument/2006/relationships/tags" Target="../tags/tag895.xml"/><Relationship Id="rId8" Type="http://schemas.openxmlformats.org/officeDocument/2006/relationships/tags" Target="../tags/tag894.xml"/><Relationship Id="rId7" Type="http://schemas.openxmlformats.org/officeDocument/2006/relationships/tags" Target="../tags/tag893.xml"/><Relationship Id="rId6" Type="http://schemas.openxmlformats.org/officeDocument/2006/relationships/tags" Target="../tags/tag892.xml"/><Relationship Id="rId5" Type="http://schemas.openxmlformats.org/officeDocument/2006/relationships/tags" Target="../tags/tag891.xml"/><Relationship Id="rId4" Type="http://schemas.openxmlformats.org/officeDocument/2006/relationships/tags" Target="../tags/tag890.xml"/><Relationship Id="rId3" Type="http://schemas.openxmlformats.org/officeDocument/2006/relationships/tags" Target="../tags/tag889.xml"/><Relationship Id="rId2" Type="http://schemas.openxmlformats.org/officeDocument/2006/relationships/image" Target="../media/image14.jpeg"/><Relationship Id="rId13" Type="http://schemas.openxmlformats.org/officeDocument/2006/relationships/slideLayout" Target="../slideLayouts/slideLayout7.xml"/><Relationship Id="rId12" Type="http://schemas.openxmlformats.org/officeDocument/2006/relationships/tags" Target="../tags/tag898.xml"/><Relationship Id="rId11" Type="http://schemas.openxmlformats.org/officeDocument/2006/relationships/tags" Target="../tags/tag897.xml"/><Relationship Id="rId10" Type="http://schemas.openxmlformats.org/officeDocument/2006/relationships/tags" Target="../tags/tag896.xml"/><Relationship Id="rId1" Type="http://schemas.openxmlformats.org/officeDocument/2006/relationships/tags" Target="../tags/tag888.xml"/></Relationships>
</file>

<file path=ppt/slides/_rels/slide71.xml.rels><?xml version="1.0" encoding="UTF-8" standalone="yes"?>
<Relationships xmlns="http://schemas.openxmlformats.org/package/2006/relationships"><Relationship Id="rId9" Type="http://schemas.openxmlformats.org/officeDocument/2006/relationships/tags" Target="../tags/tag906.xml"/><Relationship Id="rId8" Type="http://schemas.openxmlformats.org/officeDocument/2006/relationships/tags" Target="../tags/tag905.xml"/><Relationship Id="rId7" Type="http://schemas.openxmlformats.org/officeDocument/2006/relationships/tags" Target="../tags/tag904.xml"/><Relationship Id="rId6" Type="http://schemas.openxmlformats.org/officeDocument/2006/relationships/tags" Target="../tags/tag903.xml"/><Relationship Id="rId5" Type="http://schemas.openxmlformats.org/officeDocument/2006/relationships/tags" Target="../tags/tag902.xml"/><Relationship Id="rId4" Type="http://schemas.openxmlformats.org/officeDocument/2006/relationships/tags" Target="../tags/tag901.xml"/><Relationship Id="rId3" Type="http://schemas.openxmlformats.org/officeDocument/2006/relationships/tags" Target="../tags/tag900.xml"/><Relationship Id="rId2" Type="http://schemas.openxmlformats.org/officeDocument/2006/relationships/image" Target="../media/image14.jpeg"/><Relationship Id="rId13" Type="http://schemas.openxmlformats.org/officeDocument/2006/relationships/slideLayout" Target="../slideLayouts/slideLayout7.xml"/><Relationship Id="rId12" Type="http://schemas.openxmlformats.org/officeDocument/2006/relationships/tags" Target="../tags/tag909.xml"/><Relationship Id="rId11" Type="http://schemas.openxmlformats.org/officeDocument/2006/relationships/tags" Target="../tags/tag908.xml"/><Relationship Id="rId10" Type="http://schemas.openxmlformats.org/officeDocument/2006/relationships/tags" Target="../tags/tag907.xml"/><Relationship Id="rId1" Type="http://schemas.openxmlformats.org/officeDocument/2006/relationships/tags" Target="../tags/tag899.xml"/></Relationships>
</file>

<file path=ppt/slides/_rels/slide72.xml.rels><?xml version="1.0" encoding="UTF-8" standalone="yes"?>
<Relationships xmlns="http://schemas.openxmlformats.org/package/2006/relationships"><Relationship Id="rId9" Type="http://schemas.openxmlformats.org/officeDocument/2006/relationships/tags" Target="../tags/tag917.xml"/><Relationship Id="rId8" Type="http://schemas.openxmlformats.org/officeDocument/2006/relationships/tags" Target="../tags/tag916.xml"/><Relationship Id="rId7" Type="http://schemas.openxmlformats.org/officeDocument/2006/relationships/tags" Target="../tags/tag915.xml"/><Relationship Id="rId6" Type="http://schemas.openxmlformats.org/officeDocument/2006/relationships/tags" Target="../tags/tag914.xml"/><Relationship Id="rId5" Type="http://schemas.openxmlformats.org/officeDocument/2006/relationships/tags" Target="../tags/tag913.xml"/><Relationship Id="rId4" Type="http://schemas.openxmlformats.org/officeDocument/2006/relationships/tags" Target="../tags/tag912.xml"/><Relationship Id="rId3" Type="http://schemas.openxmlformats.org/officeDocument/2006/relationships/tags" Target="../tags/tag911.xml"/><Relationship Id="rId2" Type="http://schemas.openxmlformats.org/officeDocument/2006/relationships/image" Target="../media/image14.jpeg"/><Relationship Id="rId13" Type="http://schemas.openxmlformats.org/officeDocument/2006/relationships/slideLayout" Target="../slideLayouts/slideLayout7.xml"/><Relationship Id="rId12" Type="http://schemas.openxmlformats.org/officeDocument/2006/relationships/tags" Target="../tags/tag920.xml"/><Relationship Id="rId11" Type="http://schemas.openxmlformats.org/officeDocument/2006/relationships/tags" Target="../tags/tag919.xml"/><Relationship Id="rId10" Type="http://schemas.openxmlformats.org/officeDocument/2006/relationships/tags" Target="../tags/tag918.xml"/><Relationship Id="rId1" Type="http://schemas.openxmlformats.org/officeDocument/2006/relationships/tags" Target="../tags/tag910.xml"/></Relationships>
</file>

<file path=ppt/slides/_rels/slide73.xml.rels><?xml version="1.0" encoding="UTF-8" standalone="yes"?>
<Relationships xmlns="http://schemas.openxmlformats.org/package/2006/relationships"><Relationship Id="rId9" Type="http://schemas.openxmlformats.org/officeDocument/2006/relationships/tags" Target="../tags/tag928.xml"/><Relationship Id="rId8" Type="http://schemas.openxmlformats.org/officeDocument/2006/relationships/tags" Target="../tags/tag927.xml"/><Relationship Id="rId7" Type="http://schemas.openxmlformats.org/officeDocument/2006/relationships/tags" Target="../tags/tag926.xml"/><Relationship Id="rId6" Type="http://schemas.openxmlformats.org/officeDocument/2006/relationships/tags" Target="../tags/tag925.xml"/><Relationship Id="rId5" Type="http://schemas.openxmlformats.org/officeDocument/2006/relationships/tags" Target="../tags/tag924.xml"/><Relationship Id="rId4" Type="http://schemas.openxmlformats.org/officeDocument/2006/relationships/tags" Target="../tags/tag923.xml"/><Relationship Id="rId3" Type="http://schemas.openxmlformats.org/officeDocument/2006/relationships/tags" Target="../tags/tag922.xml"/><Relationship Id="rId2" Type="http://schemas.openxmlformats.org/officeDocument/2006/relationships/image" Target="../media/image14.jpeg"/><Relationship Id="rId13" Type="http://schemas.openxmlformats.org/officeDocument/2006/relationships/slideLayout" Target="../slideLayouts/slideLayout7.xml"/><Relationship Id="rId12" Type="http://schemas.openxmlformats.org/officeDocument/2006/relationships/tags" Target="../tags/tag931.xml"/><Relationship Id="rId11" Type="http://schemas.openxmlformats.org/officeDocument/2006/relationships/tags" Target="../tags/tag930.xml"/><Relationship Id="rId10" Type="http://schemas.openxmlformats.org/officeDocument/2006/relationships/tags" Target="../tags/tag929.xml"/><Relationship Id="rId1" Type="http://schemas.openxmlformats.org/officeDocument/2006/relationships/tags" Target="../tags/tag921.xml"/></Relationships>
</file>

<file path=ppt/slides/_rels/slide74.xml.rels><?xml version="1.0" encoding="UTF-8" standalone="yes"?>
<Relationships xmlns="http://schemas.openxmlformats.org/package/2006/relationships"><Relationship Id="rId9" Type="http://schemas.openxmlformats.org/officeDocument/2006/relationships/tags" Target="../tags/tag939.xml"/><Relationship Id="rId8" Type="http://schemas.openxmlformats.org/officeDocument/2006/relationships/tags" Target="../tags/tag938.xml"/><Relationship Id="rId7" Type="http://schemas.openxmlformats.org/officeDocument/2006/relationships/tags" Target="../tags/tag937.xml"/><Relationship Id="rId6" Type="http://schemas.openxmlformats.org/officeDocument/2006/relationships/tags" Target="../tags/tag936.xml"/><Relationship Id="rId5" Type="http://schemas.openxmlformats.org/officeDocument/2006/relationships/tags" Target="../tags/tag935.xml"/><Relationship Id="rId4" Type="http://schemas.openxmlformats.org/officeDocument/2006/relationships/tags" Target="../tags/tag934.xml"/><Relationship Id="rId3" Type="http://schemas.openxmlformats.org/officeDocument/2006/relationships/tags" Target="../tags/tag933.xml"/><Relationship Id="rId2" Type="http://schemas.openxmlformats.org/officeDocument/2006/relationships/image" Target="../media/image14.jpeg"/><Relationship Id="rId13" Type="http://schemas.openxmlformats.org/officeDocument/2006/relationships/slideLayout" Target="../slideLayouts/slideLayout7.xml"/><Relationship Id="rId12" Type="http://schemas.openxmlformats.org/officeDocument/2006/relationships/tags" Target="../tags/tag942.xml"/><Relationship Id="rId11" Type="http://schemas.openxmlformats.org/officeDocument/2006/relationships/tags" Target="../tags/tag941.xml"/><Relationship Id="rId10" Type="http://schemas.openxmlformats.org/officeDocument/2006/relationships/tags" Target="../tags/tag940.xml"/><Relationship Id="rId1" Type="http://schemas.openxmlformats.org/officeDocument/2006/relationships/tags" Target="../tags/tag932.xml"/></Relationships>
</file>

<file path=ppt/slides/_rels/slide75.xml.rels><?xml version="1.0" encoding="UTF-8" standalone="yes"?>
<Relationships xmlns="http://schemas.openxmlformats.org/package/2006/relationships"><Relationship Id="rId9" Type="http://schemas.openxmlformats.org/officeDocument/2006/relationships/tags" Target="../tags/tag950.xml"/><Relationship Id="rId8" Type="http://schemas.openxmlformats.org/officeDocument/2006/relationships/tags" Target="../tags/tag949.xml"/><Relationship Id="rId7" Type="http://schemas.openxmlformats.org/officeDocument/2006/relationships/tags" Target="../tags/tag948.xml"/><Relationship Id="rId6" Type="http://schemas.openxmlformats.org/officeDocument/2006/relationships/tags" Target="../tags/tag947.xml"/><Relationship Id="rId5" Type="http://schemas.openxmlformats.org/officeDocument/2006/relationships/tags" Target="../tags/tag946.xml"/><Relationship Id="rId4" Type="http://schemas.openxmlformats.org/officeDocument/2006/relationships/tags" Target="../tags/tag945.xml"/><Relationship Id="rId3" Type="http://schemas.openxmlformats.org/officeDocument/2006/relationships/tags" Target="../tags/tag944.xml"/><Relationship Id="rId2" Type="http://schemas.openxmlformats.org/officeDocument/2006/relationships/image" Target="../media/image14.jpeg"/><Relationship Id="rId13" Type="http://schemas.openxmlformats.org/officeDocument/2006/relationships/slideLayout" Target="../slideLayouts/slideLayout7.xml"/><Relationship Id="rId12" Type="http://schemas.openxmlformats.org/officeDocument/2006/relationships/tags" Target="../tags/tag953.xml"/><Relationship Id="rId11" Type="http://schemas.openxmlformats.org/officeDocument/2006/relationships/tags" Target="../tags/tag952.xml"/><Relationship Id="rId10" Type="http://schemas.openxmlformats.org/officeDocument/2006/relationships/tags" Target="../tags/tag951.xml"/><Relationship Id="rId1" Type="http://schemas.openxmlformats.org/officeDocument/2006/relationships/tags" Target="../tags/tag943.xml"/></Relationships>
</file>

<file path=ppt/slides/_rels/slide76.xml.rels><?xml version="1.0" encoding="UTF-8" standalone="yes"?>
<Relationships xmlns="http://schemas.openxmlformats.org/package/2006/relationships"><Relationship Id="rId9" Type="http://schemas.openxmlformats.org/officeDocument/2006/relationships/tags" Target="../tags/tag961.xml"/><Relationship Id="rId8" Type="http://schemas.openxmlformats.org/officeDocument/2006/relationships/tags" Target="../tags/tag960.xml"/><Relationship Id="rId7" Type="http://schemas.openxmlformats.org/officeDocument/2006/relationships/tags" Target="../tags/tag959.xml"/><Relationship Id="rId6" Type="http://schemas.openxmlformats.org/officeDocument/2006/relationships/tags" Target="../tags/tag958.xml"/><Relationship Id="rId5" Type="http://schemas.openxmlformats.org/officeDocument/2006/relationships/tags" Target="../tags/tag957.xml"/><Relationship Id="rId4" Type="http://schemas.openxmlformats.org/officeDocument/2006/relationships/tags" Target="../tags/tag956.xml"/><Relationship Id="rId3" Type="http://schemas.openxmlformats.org/officeDocument/2006/relationships/tags" Target="../tags/tag955.xml"/><Relationship Id="rId2" Type="http://schemas.openxmlformats.org/officeDocument/2006/relationships/image" Target="../media/image14.jpeg"/><Relationship Id="rId13" Type="http://schemas.openxmlformats.org/officeDocument/2006/relationships/slideLayout" Target="../slideLayouts/slideLayout7.xml"/><Relationship Id="rId12" Type="http://schemas.openxmlformats.org/officeDocument/2006/relationships/tags" Target="../tags/tag964.xml"/><Relationship Id="rId11" Type="http://schemas.openxmlformats.org/officeDocument/2006/relationships/tags" Target="../tags/tag963.xml"/><Relationship Id="rId10" Type="http://schemas.openxmlformats.org/officeDocument/2006/relationships/tags" Target="../tags/tag962.xml"/><Relationship Id="rId1" Type="http://schemas.openxmlformats.org/officeDocument/2006/relationships/tags" Target="../tags/tag954.xml"/></Relationships>
</file>

<file path=ppt/slides/_rels/slide77.xml.rels><?xml version="1.0" encoding="UTF-8" standalone="yes"?>
<Relationships xmlns="http://schemas.openxmlformats.org/package/2006/relationships"><Relationship Id="rId9" Type="http://schemas.openxmlformats.org/officeDocument/2006/relationships/tags" Target="../tags/tag972.xml"/><Relationship Id="rId8" Type="http://schemas.openxmlformats.org/officeDocument/2006/relationships/tags" Target="../tags/tag971.xml"/><Relationship Id="rId7" Type="http://schemas.openxmlformats.org/officeDocument/2006/relationships/tags" Target="../tags/tag970.xml"/><Relationship Id="rId6" Type="http://schemas.openxmlformats.org/officeDocument/2006/relationships/tags" Target="../tags/tag969.xml"/><Relationship Id="rId5" Type="http://schemas.openxmlformats.org/officeDocument/2006/relationships/tags" Target="../tags/tag968.xml"/><Relationship Id="rId4" Type="http://schemas.openxmlformats.org/officeDocument/2006/relationships/tags" Target="../tags/tag967.xml"/><Relationship Id="rId3" Type="http://schemas.openxmlformats.org/officeDocument/2006/relationships/tags" Target="../tags/tag966.xml"/><Relationship Id="rId2" Type="http://schemas.openxmlformats.org/officeDocument/2006/relationships/image" Target="../media/image14.jpeg"/><Relationship Id="rId13" Type="http://schemas.openxmlformats.org/officeDocument/2006/relationships/slideLayout" Target="../slideLayouts/slideLayout7.xml"/><Relationship Id="rId12" Type="http://schemas.openxmlformats.org/officeDocument/2006/relationships/tags" Target="../tags/tag975.xml"/><Relationship Id="rId11" Type="http://schemas.openxmlformats.org/officeDocument/2006/relationships/tags" Target="../tags/tag974.xml"/><Relationship Id="rId10" Type="http://schemas.openxmlformats.org/officeDocument/2006/relationships/tags" Target="../tags/tag973.xml"/><Relationship Id="rId1" Type="http://schemas.openxmlformats.org/officeDocument/2006/relationships/tags" Target="../tags/tag965.xml"/></Relationships>
</file>

<file path=ppt/slides/_rels/slide78.xml.rels><?xml version="1.0" encoding="UTF-8" standalone="yes"?>
<Relationships xmlns="http://schemas.openxmlformats.org/package/2006/relationships"><Relationship Id="rId9" Type="http://schemas.openxmlformats.org/officeDocument/2006/relationships/tags" Target="../tags/tag983.xml"/><Relationship Id="rId8" Type="http://schemas.openxmlformats.org/officeDocument/2006/relationships/tags" Target="../tags/tag982.xml"/><Relationship Id="rId7" Type="http://schemas.openxmlformats.org/officeDocument/2006/relationships/tags" Target="../tags/tag981.xml"/><Relationship Id="rId6" Type="http://schemas.openxmlformats.org/officeDocument/2006/relationships/tags" Target="../tags/tag980.xml"/><Relationship Id="rId5" Type="http://schemas.openxmlformats.org/officeDocument/2006/relationships/tags" Target="../tags/tag979.xml"/><Relationship Id="rId4" Type="http://schemas.openxmlformats.org/officeDocument/2006/relationships/tags" Target="../tags/tag978.xml"/><Relationship Id="rId3" Type="http://schemas.openxmlformats.org/officeDocument/2006/relationships/tags" Target="../tags/tag977.xml"/><Relationship Id="rId2" Type="http://schemas.openxmlformats.org/officeDocument/2006/relationships/image" Target="../media/image14.jpeg"/><Relationship Id="rId13" Type="http://schemas.openxmlformats.org/officeDocument/2006/relationships/slideLayout" Target="../slideLayouts/slideLayout7.xml"/><Relationship Id="rId12" Type="http://schemas.openxmlformats.org/officeDocument/2006/relationships/tags" Target="../tags/tag986.xml"/><Relationship Id="rId11" Type="http://schemas.openxmlformats.org/officeDocument/2006/relationships/tags" Target="../tags/tag985.xml"/><Relationship Id="rId10" Type="http://schemas.openxmlformats.org/officeDocument/2006/relationships/tags" Target="../tags/tag984.xml"/><Relationship Id="rId1" Type="http://schemas.openxmlformats.org/officeDocument/2006/relationships/tags" Target="../tags/tag976.xml"/></Relationships>
</file>

<file path=ppt/slides/_rels/slide79.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tags" Target="../tags/tag991.xml"/><Relationship Id="rId4" Type="http://schemas.openxmlformats.org/officeDocument/2006/relationships/tags" Target="../tags/tag990.xml"/><Relationship Id="rId3" Type="http://schemas.openxmlformats.org/officeDocument/2006/relationships/tags" Target="../tags/tag989.xml"/><Relationship Id="rId2" Type="http://schemas.openxmlformats.org/officeDocument/2006/relationships/tags" Target="../tags/tag988.xml"/><Relationship Id="rId1" Type="http://schemas.openxmlformats.org/officeDocument/2006/relationships/tags" Target="../tags/tag987.xml"/></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tags" Target="../tags/tag231.xml"/><Relationship Id="rId4" Type="http://schemas.openxmlformats.org/officeDocument/2006/relationships/tags" Target="../tags/tag230.xml"/><Relationship Id="rId3" Type="http://schemas.openxmlformats.org/officeDocument/2006/relationships/tags" Target="../tags/tag229.xml"/><Relationship Id="rId2" Type="http://schemas.openxmlformats.org/officeDocument/2006/relationships/tags" Target="../tags/tag228.xml"/><Relationship Id="rId1" Type="http://schemas.openxmlformats.org/officeDocument/2006/relationships/tags" Target="../tags/tag227.xml"/></Relationships>
</file>

<file path=ppt/slides/_rels/slide80.xml.rels><?xml version="1.0" encoding="UTF-8" standalone="yes"?>
<Relationships xmlns="http://schemas.openxmlformats.org/package/2006/relationships"><Relationship Id="rId9" Type="http://schemas.openxmlformats.org/officeDocument/2006/relationships/tags" Target="../tags/tag999.xml"/><Relationship Id="rId8" Type="http://schemas.openxmlformats.org/officeDocument/2006/relationships/tags" Target="../tags/tag998.xml"/><Relationship Id="rId7" Type="http://schemas.openxmlformats.org/officeDocument/2006/relationships/tags" Target="../tags/tag997.xml"/><Relationship Id="rId6" Type="http://schemas.openxmlformats.org/officeDocument/2006/relationships/tags" Target="../tags/tag996.xml"/><Relationship Id="rId5" Type="http://schemas.openxmlformats.org/officeDocument/2006/relationships/tags" Target="../tags/tag995.xml"/><Relationship Id="rId4" Type="http://schemas.openxmlformats.org/officeDocument/2006/relationships/tags" Target="../tags/tag994.xml"/><Relationship Id="rId3" Type="http://schemas.openxmlformats.org/officeDocument/2006/relationships/tags" Target="../tags/tag993.xml"/><Relationship Id="rId2" Type="http://schemas.openxmlformats.org/officeDocument/2006/relationships/image" Target="../media/image14.jpeg"/><Relationship Id="rId13" Type="http://schemas.openxmlformats.org/officeDocument/2006/relationships/slideLayout" Target="../slideLayouts/slideLayout7.xml"/><Relationship Id="rId12" Type="http://schemas.openxmlformats.org/officeDocument/2006/relationships/tags" Target="../tags/tag1002.xml"/><Relationship Id="rId11" Type="http://schemas.openxmlformats.org/officeDocument/2006/relationships/tags" Target="../tags/tag1001.xml"/><Relationship Id="rId10" Type="http://schemas.openxmlformats.org/officeDocument/2006/relationships/tags" Target="../tags/tag1000.xml"/><Relationship Id="rId1" Type="http://schemas.openxmlformats.org/officeDocument/2006/relationships/tags" Target="../tags/tag992.xml"/></Relationships>
</file>

<file path=ppt/slides/_rels/slide81.xml.rels><?xml version="1.0" encoding="UTF-8" standalone="yes"?>
<Relationships xmlns="http://schemas.openxmlformats.org/package/2006/relationships"><Relationship Id="rId9" Type="http://schemas.openxmlformats.org/officeDocument/2006/relationships/tags" Target="../tags/tag1010.xml"/><Relationship Id="rId8" Type="http://schemas.openxmlformats.org/officeDocument/2006/relationships/tags" Target="../tags/tag1009.xml"/><Relationship Id="rId7" Type="http://schemas.openxmlformats.org/officeDocument/2006/relationships/tags" Target="../tags/tag1008.xml"/><Relationship Id="rId6" Type="http://schemas.openxmlformats.org/officeDocument/2006/relationships/tags" Target="../tags/tag1007.xml"/><Relationship Id="rId5" Type="http://schemas.openxmlformats.org/officeDocument/2006/relationships/tags" Target="../tags/tag1006.xml"/><Relationship Id="rId4" Type="http://schemas.openxmlformats.org/officeDocument/2006/relationships/tags" Target="../tags/tag1005.xml"/><Relationship Id="rId3" Type="http://schemas.openxmlformats.org/officeDocument/2006/relationships/tags" Target="../tags/tag1004.xml"/><Relationship Id="rId2" Type="http://schemas.openxmlformats.org/officeDocument/2006/relationships/image" Target="../media/image14.jpeg"/><Relationship Id="rId13" Type="http://schemas.openxmlformats.org/officeDocument/2006/relationships/slideLayout" Target="../slideLayouts/slideLayout7.xml"/><Relationship Id="rId12" Type="http://schemas.openxmlformats.org/officeDocument/2006/relationships/tags" Target="../tags/tag1013.xml"/><Relationship Id="rId11" Type="http://schemas.openxmlformats.org/officeDocument/2006/relationships/tags" Target="../tags/tag1012.xml"/><Relationship Id="rId10" Type="http://schemas.openxmlformats.org/officeDocument/2006/relationships/tags" Target="../tags/tag1011.xml"/><Relationship Id="rId1" Type="http://schemas.openxmlformats.org/officeDocument/2006/relationships/tags" Target="../tags/tag1003.xml"/></Relationships>
</file>

<file path=ppt/slides/_rels/slide82.xml.rels><?xml version="1.0" encoding="UTF-8" standalone="yes"?>
<Relationships xmlns="http://schemas.openxmlformats.org/package/2006/relationships"><Relationship Id="rId9" Type="http://schemas.openxmlformats.org/officeDocument/2006/relationships/tags" Target="../tags/tag1021.xml"/><Relationship Id="rId8" Type="http://schemas.openxmlformats.org/officeDocument/2006/relationships/tags" Target="../tags/tag1020.xml"/><Relationship Id="rId7" Type="http://schemas.openxmlformats.org/officeDocument/2006/relationships/tags" Target="../tags/tag1019.xml"/><Relationship Id="rId6" Type="http://schemas.openxmlformats.org/officeDocument/2006/relationships/tags" Target="../tags/tag1018.xml"/><Relationship Id="rId5" Type="http://schemas.openxmlformats.org/officeDocument/2006/relationships/tags" Target="../tags/tag1017.xml"/><Relationship Id="rId4" Type="http://schemas.openxmlformats.org/officeDocument/2006/relationships/tags" Target="../tags/tag1016.xml"/><Relationship Id="rId3" Type="http://schemas.openxmlformats.org/officeDocument/2006/relationships/tags" Target="../tags/tag1015.xml"/><Relationship Id="rId2" Type="http://schemas.openxmlformats.org/officeDocument/2006/relationships/image" Target="../media/image14.jpeg"/><Relationship Id="rId12" Type="http://schemas.openxmlformats.org/officeDocument/2006/relationships/slideLayout" Target="../slideLayouts/slideLayout7.xml"/><Relationship Id="rId11" Type="http://schemas.openxmlformats.org/officeDocument/2006/relationships/tags" Target="../tags/tag1023.xml"/><Relationship Id="rId10" Type="http://schemas.openxmlformats.org/officeDocument/2006/relationships/tags" Target="../tags/tag1022.xml"/><Relationship Id="rId1" Type="http://schemas.openxmlformats.org/officeDocument/2006/relationships/tags" Target="../tags/tag1014.xml"/></Relationships>
</file>

<file path=ppt/slides/_rels/slide83.xml.rels><?xml version="1.0" encoding="UTF-8" standalone="yes"?>
<Relationships xmlns="http://schemas.openxmlformats.org/package/2006/relationships"><Relationship Id="rId9" Type="http://schemas.openxmlformats.org/officeDocument/2006/relationships/tags" Target="../tags/tag1031.xml"/><Relationship Id="rId8" Type="http://schemas.openxmlformats.org/officeDocument/2006/relationships/tags" Target="../tags/tag1030.xml"/><Relationship Id="rId7" Type="http://schemas.openxmlformats.org/officeDocument/2006/relationships/tags" Target="../tags/tag1029.xml"/><Relationship Id="rId6" Type="http://schemas.openxmlformats.org/officeDocument/2006/relationships/tags" Target="../tags/tag1028.xml"/><Relationship Id="rId5" Type="http://schemas.openxmlformats.org/officeDocument/2006/relationships/tags" Target="../tags/tag1027.xml"/><Relationship Id="rId4" Type="http://schemas.openxmlformats.org/officeDocument/2006/relationships/tags" Target="../tags/tag1026.xml"/><Relationship Id="rId3" Type="http://schemas.openxmlformats.org/officeDocument/2006/relationships/tags" Target="../tags/tag1025.xml"/><Relationship Id="rId2" Type="http://schemas.openxmlformats.org/officeDocument/2006/relationships/image" Target="../media/image14.jpeg"/><Relationship Id="rId12" Type="http://schemas.openxmlformats.org/officeDocument/2006/relationships/slideLayout" Target="../slideLayouts/slideLayout7.xml"/><Relationship Id="rId11" Type="http://schemas.openxmlformats.org/officeDocument/2006/relationships/tags" Target="../tags/tag1033.xml"/><Relationship Id="rId10" Type="http://schemas.openxmlformats.org/officeDocument/2006/relationships/tags" Target="../tags/tag1032.xml"/><Relationship Id="rId1" Type="http://schemas.openxmlformats.org/officeDocument/2006/relationships/tags" Target="../tags/tag1024.xml"/></Relationships>
</file>

<file path=ppt/slides/_rels/slide84.xml.rels><?xml version="1.0" encoding="UTF-8" standalone="yes"?>
<Relationships xmlns="http://schemas.openxmlformats.org/package/2006/relationships"><Relationship Id="rId9" Type="http://schemas.openxmlformats.org/officeDocument/2006/relationships/tags" Target="../tags/tag1041.xml"/><Relationship Id="rId8" Type="http://schemas.openxmlformats.org/officeDocument/2006/relationships/tags" Target="../tags/tag1040.xml"/><Relationship Id="rId7" Type="http://schemas.openxmlformats.org/officeDocument/2006/relationships/tags" Target="../tags/tag1039.xml"/><Relationship Id="rId6" Type="http://schemas.openxmlformats.org/officeDocument/2006/relationships/tags" Target="../tags/tag1038.xml"/><Relationship Id="rId5" Type="http://schemas.openxmlformats.org/officeDocument/2006/relationships/tags" Target="../tags/tag1037.xml"/><Relationship Id="rId4" Type="http://schemas.openxmlformats.org/officeDocument/2006/relationships/tags" Target="../tags/tag1036.xml"/><Relationship Id="rId3" Type="http://schemas.openxmlformats.org/officeDocument/2006/relationships/tags" Target="../tags/tag1035.xml"/><Relationship Id="rId2" Type="http://schemas.openxmlformats.org/officeDocument/2006/relationships/image" Target="../media/image14.jpeg"/><Relationship Id="rId12" Type="http://schemas.openxmlformats.org/officeDocument/2006/relationships/slideLayout" Target="../slideLayouts/slideLayout7.xml"/><Relationship Id="rId11" Type="http://schemas.openxmlformats.org/officeDocument/2006/relationships/tags" Target="../tags/tag1043.xml"/><Relationship Id="rId10" Type="http://schemas.openxmlformats.org/officeDocument/2006/relationships/tags" Target="../tags/tag1042.xml"/><Relationship Id="rId1" Type="http://schemas.openxmlformats.org/officeDocument/2006/relationships/tags" Target="../tags/tag1034.xml"/></Relationships>
</file>

<file path=ppt/slides/_rels/slide85.xml.rels><?xml version="1.0" encoding="UTF-8" standalone="yes"?>
<Relationships xmlns="http://schemas.openxmlformats.org/package/2006/relationships"><Relationship Id="rId9" Type="http://schemas.openxmlformats.org/officeDocument/2006/relationships/tags" Target="../tags/tag1051.xml"/><Relationship Id="rId8" Type="http://schemas.openxmlformats.org/officeDocument/2006/relationships/tags" Target="../tags/tag1050.xml"/><Relationship Id="rId7" Type="http://schemas.openxmlformats.org/officeDocument/2006/relationships/tags" Target="../tags/tag1049.xml"/><Relationship Id="rId6" Type="http://schemas.openxmlformats.org/officeDocument/2006/relationships/tags" Target="../tags/tag1048.xml"/><Relationship Id="rId5" Type="http://schemas.openxmlformats.org/officeDocument/2006/relationships/tags" Target="../tags/tag1047.xml"/><Relationship Id="rId4" Type="http://schemas.openxmlformats.org/officeDocument/2006/relationships/tags" Target="../tags/tag1046.xml"/><Relationship Id="rId3" Type="http://schemas.openxmlformats.org/officeDocument/2006/relationships/tags" Target="../tags/tag1045.xml"/><Relationship Id="rId2" Type="http://schemas.openxmlformats.org/officeDocument/2006/relationships/image" Target="../media/image14.jpeg"/><Relationship Id="rId13" Type="http://schemas.openxmlformats.org/officeDocument/2006/relationships/slideLayout" Target="../slideLayouts/slideLayout7.xml"/><Relationship Id="rId12" Type="http://schemas.openxmlformats.org/officeDocument/2006/relationships/tags" Target="../tags/tag1054.xml"/><Relationship Id="rId11" Type="http://schemas.openxmlformats.org/officeDocument/2006/relationships/tags" Target="../tags/tag1053.xml"/><Relationship Id="rId10" Type="http://schemas.openxmlformats.org/officeDocument/2006/relationships/tags" Target="../tags/tag1052.xml"/><Relationship Id="rId1" Type="http://schemas.openxmlformats.org/officeDocument/2006/relationships/tags" Target="../tags/tag1044.xml"/></Relationships>
</file>

<file path=ppt/slides/_rels/slide86.xml.rels><?xml version="1.0" encoding="UTF-8" standalone="yes"?>
<Relationships xmlns="http://schemas.openxmlformats.org/package/2006/relationships"><Relationship Id="rId9" Type="http://schemas.openxmlformats.org/officeDocument/2006/relationships/tags" Target="../tags/tag1062.xml"/><Relationship Id="rId8" Type="http://schemas.openxmlformats.org/officeDocument/2006/relationships/tags" Target="../tags/tag1061.xml"/><Relationship Id="rId7" Type="http://schemas.openxmlformats.org/officeDocument/2006/relationships/tags" Target="../tags/tag1060.xml"/><Relationship Id="rId6" Type="http://schemas.openxmlformats.org/officeDocument/2006/relationships/tags" Target="../tags/tag1059.xml"/><Relationship Id="rId5" Type="http://schemas.openxmlformats.org/officeDocument/2006/relationships/tags" Target="../tags/tag1058.xml"/><Relationship Id="rId4" Type="http://schemas.openxmlformats.org/officeDocument/2006/relationships/tags" Target="../tags/tag1057.xml"/><Relationship Id="rId3" Type="http://schemas.openxmlformats.org/officeDocument/2006/relationships/tags" Target="../tags/tag1056.xml"/><Relationship Id="rId2" Type="http://schemas.openxmlformats.org/officeDocument/2006/relationships/image" Target="../media/image14.jpeg"/><Relationship Id="rId13" Type="http://schemas.openxmlformats.org/officeDocument/2006/relationships/slideLayout" Target="../slideLayouts/slideLayout7.xml"/><Relationship Id="rId12" Type="http://schemas.openxmlformats.org/officeDocument/2006/relationships/tags" Target="../tags/tag1065.xml"/><Relationship Id="rId11" Type="http://schemas.openxmlformats.org/officeDocument/2006/relationships/tags" Target="../tags/tag1064.xml"/><Relationship Id="rId10" Type="http://schemas.openxmlformats.org/officeDocument/2006/relationships/tags" Target="../tags/tag1063.xml"/><Relationship Id="rId1" Type="http://schemas.openxmlformats.org/officeDocument/2006/relationships/tags" Target="../tags/tag1055.xml"/></Relationships>
</file>

<file path=ppt/slides/_rels/slide87.xml.rels><?xml version="1.0" encoding="UTF-8" standalone="yes"?>
<Relationships xmlns="http://schemas.openxmlformats.org/package/2006/relationships"><Relationship Id="rId9" Type="http://schemas.openxmlformats.org/officeDocument/2006/relationships/tags" Target="../tags/tag1073.xml"/><Relationship Id="rId8" Type="http://schemas.openxmlformats.org/officeDocument/2006/relationships/tags" Target="../tags/tag1072.xml"/><Relationship Id="rId7" Type="http://schemas.openxmlformats.org/officeDocument/2006/relationships/tags" Target="../tags/tag1071.xml"/><Relationship Id="rId6" Type="http://schemas.openxmlformats.org/officeDocument/2006/relationships/tags" Target="../tags/tag1070.xml"/><Relationship Id="rId5" Type="http://schemas.openxmlformats.org/officeDocument/2006/relationships/tags" Target="../tags/tag1069.xml"/><Relationship Id="rId4" Type="http://schemas.openxmlformats.org/officeDocument/2006/relationships/tags" Target="../tags/tag1068.xml"/><Relationship Id="rId3" Type="http://schemas.openxmlformats.org/officeDocument/2006/relationships/tags" Target="../tags/tag1067.xml"/><Relationship Id="rId2" Type="http://schemas.openxmlformats.org/officeDocument/2006/relationships/image" Target="../media/image14.jpeg"/><Relationship Id="rId13" Type="http://schemas.openxmlformats.org/officeDocument/2006/relationships/slideLayout" Target="../slideLayouts/slideLayout7.xml"/><Relationship Id="rId12" Type="http://schemas.openxmlformats.org/officeDocument/2006/relationships/tags" Target="../tags/tag1076.xml"/><Relationship Id="rId11" Type="http://schemas.openxmlformats.org/officeDocument/2006/relationships/tags" Target="../tags/tag1075.xml"/><Relationship Id="rId10" Type="http://schemas.openxmlformats.org/officeDocument/2006/relationships/tags" Target="../tags/tag1074.xml"/><Relationship Id="rId1" Type="http://schemas.openxmlformats.org/officeDocument/2006/relationships/tags" Target="../tags/tag1066.xml"/></Relationships>
</file>

<file path=ppt/slides/_rels/slide88.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tags" Target="../tags/tag1081.xml"/><Relationship Id="rId4" Type="http://schemas.openxmlformats.org/officeDocument/2006/relationships/tags" Target="../tags/tag1080.xml"/><Relationship Id="rId3" Type="http://schemas.openxmlformats.org/officeDocument/2006/relationships/tags" Target="../tags/tag1079.xml"/><Relationship Id="rId2" Type="http://schemas.openxmlformats.org/officeDocument/2006/relationships/tags" Target="../tags/tag1078.xml"/><Relationship Id="rId1" Type="http://schemas.openxmlformats.org/officeDocument/2006/relationships/tags" Target="../tags/tag1077.xml"/></Relationships>
</file>

<file path=ppt/slides/_rels/slide89.xml.rels><?xml version="1.0" encoding="UTF-8" standalone="yes"?>
<Relationships xmlns="http://schemas.openxmlformats.org/package/2006/relationships"><Relationship Id="rId9" Type="http://schemas.openxmlformats.org/officeDocument/2006/relationships/tags" Target="../tags/tag1089.xml"/><Relationship Id="rId8" Type="http://schemas.openxmlformats.org/officeDocument/2006/relationships/tags" Target="../tags/tag1088.xml"/><Relationship Id="rId7" Type="http://schemas.openxmlformats.org/officeDocument/2006/relationships/tags" Target="../tags/tag1087.xml"/><Relationship Id="rId6" Type="http://schemas.openxmlformats.org/officeDocument/2006/relationships/tags" Target="../tags/tag1086.xml"/><Relationship Id="rId5" Type="http://schemas.openxmlformats.org/officeDocument/2006/relationships/tags" Target="../tags/tag1085.xml"/><Relationship Id="rId4" Type="http://schemas.openxmlformats.org/officeDocument/2006/relationships/tags" Target="../tags/tag1084.xml"/><Relationship Id="rId3" Type="http://schemas.openxmlformats.org/officeDocument/2006/relationships/tags" Target="../tags/tag1083.xml"/><Relationship Id="rId2" Type="http://schemas.openxmlformats.org/officeDocument/2006/relationships/image" Target="../media/image14.jpeg"/><Relationship Id="rId13" Type="http://schemas.openxmlformats.org/officeDocument/2006/relationships/slideLayout" Target="../slideLayouts/slideLayout7.xml"/><Relationship Id="rId12" Type="http://schemas.openxmlformats.org/officeDocument/2006/relationships/tags" Target="../tags/tag1092.xml"/><Relationship Id="rId11" Type="http://schemas.openxmlformats.org/officeDocument/2006/relationships/tags" Target="../tags/tag1091.xml"/><Relationship Id="rId10" Type="http://schemas.openxmlformats.org/officeDocument/2006/relationships/tags" Target="../tags/tag1090.xml"/><Relationship Id="rId1" Type="http://schemas.openxmlformats.org/officeDocument/2006/relationships/tags" Target="../tags/tag1082.xml"/></Relationships>
</file>

<file path=ppt/slides/_rels/slide9.xml.rels><?xml version="1.0" encoding="UTF-8" standalone="yes"?>
<Relationships xmlns="http://schemas.openxmlformats.org/package/2006/relationships"><Relationship Id="rId9" Type="http://schemas.openxmlformats.org/officeDocument/2006/relationships/tags" Target="../tags/tag239.xml"/><Relationship Id="rId8" Type="http://schemas.openxmlformats.org/officeDocument/2006/relationships/tags" Target="../tags/tag238.xml"/><Relationship Id="rId7" Type="http://schemas.openxmlformats.org/officeDocument/2006/relationships/tags" Target="../tags/tag237.xml"/><Relationship Id="rId6" Type="http://schemas.openxmlformats.org/officeDocument/2006/relationships/tags" Target="../tags/tag236.xml"/><Relationship Id="rId5" Type="http://schemas.openxmlformats.org/officeDocument/2006/relationships/tags" Target="../tags/tag235.xml"/><Relationship Id="rId4" Type="http://schemas.openxmlformats.org/officeDocument/2006/relationships/tags" Target="../tags/tag234.xml"/><Relationship Id="rId3" Type="http://schemas.openxmlformats.org/officeDocument/2006/relationships/tags" Target="../tags/tag233.xml"/><Relationship Id="rId2" Type="http://schemas.openxmlformats.org/officeDocument/2006/relationships/image" Target="../media/image14.jpeg"/><Relationship Id="rId12" Type="http://schemas.openxmlformats.org/officeDocument/2006/relationships/slideLayout" Target="../slideLayouts/slideLayout7.xml"/><Relationship Id="rId11" Type="http://schemas.openxmlformats.org/officeDocument/2006/relationships/tags" Target="../tags/tag241.xml"/><Relationship Id="rId10" Type="http://schemas.openxmlformats.org/officeDocument/2006/relationships/tags" Target="../tags/tag240.xml"/><Relationship Id="rId1" Type="http://schemas.openxmlformats.org/officeDocument/2006/relationships/tags" Target="../tags/tag232.xml"/></Relationships>
</file>

<file path=ppt/slides/_rels/slide90.xml.rels><?xml version="1.0" encoding="UTF-8" standalone="yes"?>
<Relationships xmlns="http://schemas.openxmlformats.org/package/2006/relationships"><Relationship Id="rId9" Type="http://schemas.openxmlformats.org/officeDocument/2006/relationships/tags" Target="../tags/tag1100.xml"/><Relationship Id="rId8" Type="http://schemas.openxmlformats.org/officeDocument/2006/relationships/tags" Target="../tags/tag1099.xml"/><Relationship Id="rId7" Type="http://schemas.openxmlformats.org/officeDocument/2006/relationships/tags" Target="../tags/tag1098.xml"/><Relationship Id="rId6" Type="http://schemas.openxmlformats.org/officeDocument/2006/relationships/tags" Target="../tags/tag1097.xml"/><Relationship Id="rId5" Type="http://schemas.openxmlformats.org/officeDocument/2006/relationships/tags" Target="../tags/tag1096.xml"/><Relationship Id="rId4" Type="http://schemas.openxmlformats.org/officeDocument/2006/relationships/tags" Target="../tags/tag1095.xml"/><Relationship Id="rId3" Type="http://schemas.openxmlformats.org/officeDocument/2006/relationships/tags" Target="../tags/tag1094.xml"/><Relationship Id="rId2" Type="http://schemas.openxmlformats.org/officeDocument/2006/relationships/image" Target="../media/image14.jpeg"/><Relationship Id="rId13" Type="http://schemas.openxmlformats.org/officeDocument/2006/relationships/slideLayout" Target="../slideLayouts/slideLayout7.xml"/><Relationship Id="rId12" Type="http://schemas.openxmlformats.org/officeDocument/2006/relationships/tags" Target="../tags/tag1103.xml"/><Relationship Id="rId11" Type="http://schemas.openxmlformats.org/officeDocument/2006/relationships/tags" Target="../tags/tag1102.xml"/><Relationship Id="rId10" Type="http://schemas.openxmlformats.org/officeDocument/2006/relationships/tags" Target="../tags/tag1101.xml"/><Relationship Id="rId1" Type="http://schemas.openxmlformats.org/officeDocument/2006/relationships/tags" Target="../tags/tag1093.xml"/></Relationships>
</file>

<file path=ppt/slides/_rels/slide91.xml.rels><?xml version="1.0" encoding="UTF-8" standalone="yes"?>
<Relationships xmlns="http://schemas.openxmlformats.org/package/2006/relationships"><Relationship Id="rId9" Type="http://schemas.openxmlformats.org/officeDocument/2006/relationships/tags" Target="../tags/tag1111.xml"/><Relationship Id="rId8" Type="http://schemas.openxmlformats.org/officeDocument/2006/relationships/tags" Target="../tags/tag1110.xml"/><Relationship Id="rId7" Type="http://schemas.openxmlformats.org/officeDocument/2006/relationships/tags" Target="../tags/tag1109.xml"/><Relationship Id="rId6" Type="http://schemas.openxmlformats.org/officeDocument/2006/relationships/tags" Target="../tags/tag1108.xml"/><Relationship Id="rId5" Type="http://schemas.openxmlformats.org/officeDocument/2006/relationships/tags" Target="../tags/tag1107.xml"/><Relationship Id="rId4" Type="http://schemas.openxmlformats.org/officeDocument/2006/relationships/tags" Target="../tags/tag1106.xml"/><Relationship Id="rId3" Type="http://schemas.openxmlformats.org/officeDocument/2006/relationships/tags" Target="../tags/tag1105.xml"/><Relationship Id="rId2" Type="http://schemas.openxmlformats.org/officeDocument/2006/relationships/image" Target="../media/image14.jpeg"/><Relationship Id="rId13" Type="http://schemas.openxmlformats.org/officeDocument/2006/relationships/slideLayout" Target="../slideLayouts/slideLayout7.xml"/><Relationship Id="rId12" Type="http://schemas.openxmlformats.org/officeDocument/2006/relationships/tags" Target="../tags/tag1114.xml"/><Relationship Id="rId11" Type="http://schemas.openxmlformats.org/officeDocument/2006/relationships/tags" Target="../tags/tag1113.xml"/><Relationship Id="rId10" Type="http://schemas.openxmlformats.org/officeDocument/2006/relationships/tags" Target="../tags/tag1112.xml"/><Relationship Id="rId1" Type="http://schemas.openxmlformats.org/officeDocument/2006/relationships/tags" Target="../tags/tag1104.xml"/></Relationships>
</file>

<file path=ppt/slides/_rels/slide92.xml.rels><?xml version="1.0" encoding="UTF-8" standalone="yes"?>
<Relationships xmlns="http://schemas.openxmlformats.org/package/2006/relationships"><Relationship Id="rId9" Type="http://schemas.openxmlformats.org/officeDocument/2006/relationships/tags" Target="../tags/tag1122.xml"/><Relationship Id="rId8" Type="http://schemas.openxmlformats.org/officeDocument/2006/relationships/tags" Target="../tags/tag1121.xml"/><Relationship Id="rId7" Type="http://schemas.openxmlformats.org/officeDocument/2006/relationships/tags" Target="../tags/tag1120.xml"/><Relationship Id="rId6" Type="http://schemas.openxmlformats.org/officeDocument/2006/relationships/tags" Target="../tags/tag1119.xml"/><Relationship Id="rId5" Type="http://schemas.openxmlformats.org/officeDocument/2006/relationships/tags" Target="../tags/tag1118.xml"/><Relationship Id="rId4" Type="http://schemas.openxmlformats.org/officeDocument/2006/relationships/tags" Target="../tags/tag1117.xml"/><Relationship Id="rId3" Type="http://schemas.openxmlformats.org/officeDocument/2006/relationships/tags" Target="../tags/tag1116.xml"/><Relationship Id="rId2" Type="http://schemas.openxmlformats.org/officeDocument/2006/relationships/image" Target="../media/image14.jpeg"/><Relationship Id="rId13" Type="http://schemas.openxmlformats.org/officeDocument/2006/relationships/slideLayout" Target="../slideLayouts/slideLayout7.xml"/><Relationship Id="rId12" Type="http://schemas.openxmlformats.org/officeDocument/2006/relationships/tags" Target="../tags/tag1125.xml"/><Relationship Id="rId11" Type="http://schemas.openxmlformats.org/officeDocument/2006/relationships/tags" Target="../tags/tag1124.xml"/><Relationship Id="rId10" Type="http://schemas.openxmlformats.org/officeDocument/2006/relationships/tags" Target="../tags/tag1123.xml"/><Relationship Id="rId1" Type="http://schemas.openxmlformats.org/officeDocument/2006/relationships/tags" Target="../tags/tag1115.xml"/></Relationships>
</file>

<file path=ppt/slides/_rels/slide93.xml.rels><?xml version="1.0" encoding="UTF-8" standalone="yes"?>
<Relationships xmlns="http://schemas.openxmlformats.org/package/2006/relationships"><Relationship Id="rId9" Type="http://schemas.openxmlformats.org/officeDocument/2006/relationships/tags" Target="../tags/tag1133.xml"/><Relationship Id="rId8" Type="http://schemas.openxmlformats.org/officeDocument/2006/relationships/tags" Target="../tags/tag1132.xml"/><Relationship Id="rId7" Type="http://schemas.openxmlformats.org/officeDocument/2006/relationships/tags" Target="../tags/tag1131.xml"/><Relationship Id="rId6" Type="http://schemas.openxmlformats.org/officeDocument/2006/relationships/tags" Target="../tags/tag1130.xml"/><Relationship Id="rId5" Type="http://schemas.openxmlformats.org/officeDocument/2006/relationships/tags" Target="../tags/tag1129.xml"/><Relationship Id="rId4" Type="http://schemas.openxmlformats.org/officeDocument/2006/relationships/tags" Target="../tags/tag1128.xml"/><Relationship Id="rId3" Type="http://schemas.openxmlformats.org/officeDocument/2006/relationships/tags" Target="../tags/tag1127.xml"/><Relationship Id="rId2" Type="http://schemas.openxmlformats.org/officeDocument/2006/relationships/image" Target="../media/image14.jpeg"/><Relationship Id="rId13" Type="http://schemas.openxmlformats.org/officeDocument/2006/relationships/slideLayout" Target="../slideLayouts/slideLayout7.xml"/><Relationship Id="rId12" Type="http://schemas.openxmlformats.org/officeDocument/2006/relationships/tags" Target="../tags/tag1136.xml"/><Relationship Id="rId11" Type="http://schemas.openxmlformats.org/officeDocument/2006/relationships/tags" Target="../tags/tag1135.xml"/><Relationship Id="rId10" Type="http://schemas.openxmlformats.org/officeDocument/2006/relationships/tags" Target="../tags/tag1134.xml"/><Relationship Id="rId1" Type="http://schemas.openxmlformats.org/officeDocument/2006/relationships/tags" Target="../tags/tag1126.xml"/></Relationships>
</file>

<file path=ppt/slides/_rels/slide94.xml.rels><?xml version="1.0" encoding="UTF-8" standalone="yes"?>
<Relationships xmlns="http://schemas.openxmlformats.org/package/2006/relationships"><Relationship Id="rId9" Type="http://schemas.openxmlformats.org/officeDocument/2006/relationships/tags" Target="../tags/tag1144.xml"/><Relationship Id="rId8" Type="http://schemas.openxmlformats.org/officeDocument/2006/relationships/tags" Target="../tags/tag1143.xml"/><Relationship Id="rId7" Type="http://schemas.openxmlformats.org/officeDocument/2006/relationships/tags" Target="../tags/tag1142.xml"/><Relationship Id="rId6" Type="http://schemas.openxmlformats.org/officeDocument/2006/relationships/tags" Target="../tags/tag1141.xml"/><Relationship Id="rId5" Type="http://schemas.openxmlformats.org/officeDocument/2006/relationships/tags" Target="../tags/tag1140.xml"/><Relationship Id="rId4" Type="http://schemas.openxmlformats.org/officeDocument/2006/relationships/tags" Target="../tags/tag1139.xml"/><Relationship Id="rId3" Type="http://schemas.openxmlformats.org/officeDocument/2006/relationships/tags" Target="../tags/tag1138.xml"/><Relationship Id="rId2" Type="http://schemas.openxmlformats.org/officeDocument/2006/relationships/image" Target="../media/image14.jpeg"/><Relationship Id="rId13" Type="http://schemas.openxmlformats.org/officeDocument/2006/relationships/slideLayout" Target="../slideLayouts/slideLayout7.xml"/><Relationship Id="rId12" Type="http://schemas.openxmlformats.org/officeDocument/2006/relationships/tags" Target="../tags/tag1147.xml"/><Relationship Id="rId11" Type="http://schemas.openxmlformats.org/officeDocument/2006/relationships/tags" Target="../tags/tag1146.xml"/><Relationship Id="rId10" Type="http://schemas.openxmlformats.org/officeDocument/2006/relationships/tags" Target="../tags/tag1145.xml"/><Relationship Id="rId1" Type="http://schemas.openxmlformats.org/officeDocument/2006/relationships/tags" Target="../tags/tag1137.xml"/></Relationships>
</file>

<file path=ppt/slides/_rels/slide95.xml.rels><?xml version="1.0" encoding="UTF-8" standalone="yes"?>
<Relationships xmlns="http://schemas.openxmlformats.org/package/2006/relationships"><Relationship Id="rId9" Type="http://schemas.openxmlformats.org/officeDocument/2006/relationships/tags" Target="../tags/tag1155.xml"/><Relationship Id="rId8" Type="http://schemas.openxmlformats.org/officeDocument/2006/relationships/tags" Target="../tags/tag1154.xml"/><Relationship Id="rId7" Type="http://schemas.openxmlformats.org/officeDocument/2006/relationships/tags" Target="../tags/tag1153.xml"/><Relationship Id="rId6" Type="http://schemas.openxmlformats.org/officeDocument/2006/relationships/tags" Target="../tags/tag1152.xml"/><Relationship Id="rId5" Type="http://schemas.openxmlformats.org/officeDocument/2006/relationships/tags" Target="../tags/tag1151.xml"/><Relationship Id="rId4" Type="http://schemas.openxmlformats.org/officeDocument/2006/relationships/tags" Target="../tags/tag1150.xml"/><Relationship Id="rId3" Type="http://schemas.openxmlformats.org/officeDocument/2006/relationships/tags" Target="../tags/tag1149.xml"/><Relationship Id="rId2" Type="http://schemas.openxmlformats.org/officeDocument/2006/relationships/image" Target="../media/image14.jpeg"/><Relationship Id="rId13" Type="http://schemas.openxmlformats.org/officeDocument/2006/relationships/slideLayout" Target="../slideLayouts/slideLayout7.xml"/><Relationship Id="rId12" Type="http://schemas.openxmlformats.org/officeDocument/2006/relationships/tags" Target="../tags/tag1158.xml"/><Relationship Id="rId11" Type="http://schemas.openxmlformats.org/officeDocument/2006/relationships/tags" Target="../tags/tag1157.xml"/><Relationship Id="rId10" Type="http://schemas.openxmlformats.org/officeDocument/2006/relationships/tags" Target="../tags/tag1156.xml"/><Relationship Id="rId1" Type="http://schemas.openxmlformats.org/officeDocument/2006/relationships/tags" Target="../tags/tag1148.xml"/></Relationships>
</file>

<file path=ppt/slides/_rels/slide96.xml.rels><?xml version="1.0" encoding="UTF-8" standalone="yes"?>
<Relationships xmlns="http://schemas.openxmlformats.org/package/2006/relationships"><Relationship Id="rId9" Type="http://schemas.openxmlformats.org/officeDocument/2006/relationships/tags" Target="../tags/tag1166.xml"/><Relationship Id="rId8" Type="http://schemas.openxmlformats.org/officeDocument/2006/relationships/tags" Target="../tags/tag1165.xml"/><Relationship Id="rId7" Type="http://schemas.openxmlformats.org/officeDocument/2006/relationships/tags" Target="../tags/tag1164.xml"/><Relationship Id="rId6" Type="http://schemas.openxmlformats.org/officeDocument/2006/relationships/tags" Target="../tags/tag1163.xml"/><Relationship Id="rId5" Type="http://schemas.openxmlformats.org/officeDocument/2006/relationships/tags" Target="../tags/tag1162.xml"/><Relationship Id="rId4" Type="http://schemas.openxmlformats.org/officeDocument/2006/relationships/tags" Target="../tags/tag1161.xml"/><Relationship Id="rId3" Type="http://schemas.openxmlformats.org/officeDocument/2006/relationships/tags" Target="../tags/tag1160.xml"/><Relationship Id="rId2" Type="http://schemas.openxmlformats.org/officeDocument/2006/relationships/image" Target="../media/image14.jpeg"/><Relationship Id="rId13" Type="http://schemas.openxmlformats.org/officeDocument/2006/relationships/slideLayout" Target="../slideLayouts/slideLayout7.xml"/><Relationship Id="rId12" Type="http://schemas.openxmlformats.org/officeDocument/2006/relationships/tags" Target="../tags/tag1169.xml"/><Relationship Id="rId11" Type="http://schemas.openxmlformats.org/officeDocument/2006/relationships/tags" Target="../tags/tag1168.xml"/><Relationship Id="rId10" Type="http://schemas.openxmlformats.org/officeDocument/2006/relationships/tags" Target="../tags/tag1167.xml"/><Relationship Id="rId1" Type="http://schemas.openxmlformats.org/officeDocument/2006/relationships/tags" Target="../tags/tag1159.xml"/></Relationships>
</file>

<file path=ppt/slides/_rels/slide97.xml.rels><?xml version="1.0" encoding="UTF-8" standalone="yes"?>
<Relationships xmlns="http://schemas.openxmlformats.org/package/2006/relationships"><Relationship Id="rId9" Type="http://schemas.openxmlformats.org/officeDocument/2006/relationships/tags" Target="../tags/tag1177.xml"/><Relationship Id="rId8" Type="http://schemas.openxmlformats.org/officeDocument/2006/relationships/tags" Target="../tags/tag1176.xml"/><Relationship Id="rId7" Type="http://schemas.openxmlformats.org/officeDocument/2006/relationships/tags" Target="../tags/tag1175.xml"/><Relationship Id="rId6" Type="http://schemas.openxmlformats.org/officeDocument/2006/relationships/tags" Target="../tags/tag1174.xml"/><Relationship Id="rId5" Type="http://schemas.openxmlformats.org/officeDocument/2006/relationships/tags" Target="../tags/tag1173.xml"/><Relationship Id="rId4" Type="http://schemas.openxmlformats.org/officeDocument/2006/relationships/tags" Target="../tags/tag1172.xml"/><Relationship Id="rId3" Type="http://schemas.openxmlformats.org/officeDocument/2006/relationships/tags" Target="../tags/tag1171.xml"/><Relationship Id="rId2" Type="http://schemas.openxmlformats.org/officeDocument/2006/relationships/image" Target="../media/image14.jpeg"/><Relationship Id="rId13" Type="http://schemas.openxmlformats.org/officeDocument/2006/relationships/slideLayout" Target="../slideLayouts/slideLayout7.xml"/><Relationship Id="rId12" Type="http://schemas.openxmlformats.org/officeDocument/2006/relationships/tags" Target="../tags/tag1180.xml"/><Relationship Id="rId11" Type="http://schemas.openxmlformats.org/officeDocument/2006/relationships/tags" Target="../tags/tag1179.xml"/><Relationship Id="rId10" Type="http://schemas.openxmlformats.org/officeDocument/2006/relationships/tags" Target="../tags/tag1178.xml"/><Relationship Id="rId1" Type="http://schemas.openxmlformats.org/officeDocument/2006/relationships/tags" Target="../tags/tag1170.xml"/></Relationships>
</file>

<file path=ppt/slides/_rels/slide98.xml.rels><?xml version="1.0" encoding="UTF-8" standalone="yes"?>
<Relationships xmlns="http://schemas.openxmlformats.org/package/2006/relationships"><Relationship Id="rId9" Type="http://schemas.openxmlformats.org/officeDocument/2006/relationships/tags" Target="../tags/tag1188.xml"/><Relationship Id="rId8" Type="http://schemas.openxmlformats.org/officeDocument/2006/relationships/tags" Target="../tags/tag1187.xml"/><Relationship Id="rId7" Type="http://schemas.openxmlformats.org/officeDocument/2006/relationships/tags" Target="../tags/tag1186.xml"/><Relationship Id="rId6" Type="http://schemas.openxmlformats.org/officeDocument/2006/relationships/tags" Target="../tags/tag1185.xml"/><Relationship Id="rId5" Type="http://schemas.openxmlformats.org/officeDocument/2006/relationships/tags" Target="../tags/tag1184.xml"/><Relationship Id="rId4" Type="http://schemas.openxmlformats.org/officeDocument/2006/relationships/tags" Target="../tags/tag1183.xml"/><Relationship Id="rId3" Type="http://schemas.openxmlformats.org/officeDocument/2006/relationships/tags" Target="../tags/tag1182.xml"/><Relationship Id="rId2" Type="http://schemas.openxmlformats.org/officeDocument/2006/relationships/image" Target="../media/image14.jpeg"/><Relationship Id="rId13" Type="http://schemas.openxmlformats.org/officeDocument/2006/relationships/slideLayout" Target="../slideLayouts/slideLayout7.xml"/><Relationship Id="rId12" Type="http://schemas.openxmlformats.org/officeDocument/2006/relationships/tags" Target="../tags/tag1191.xml"/><Relationship Id="rId11" Type="http://schemas.openxmlformats.org/officeDocument/2006/relationships/tags" Target="../tags/tag1190.xml"/><Relationship Id="rId10" Type="http://schemas.openxmlformats.org/officeDocument/2006/relationships/tags" Target="../tags/tag1189.xml"/><Relationship Id="rId1" Type="http://schemas.openxmlformats.org/officeDocument/2006/relationships/tags" Target="../tags/tag1181.xml"/></Relationships>
</file>

<file path=ppt/slides/_rels/slide99.xml.rels><?xml version="1.0" encoding="UTF-8" standalone="yes"?>
<Relationships xmlns="http://schemas.openxmlformats.org/package/2006/relationships"><Relationship Id="rId9" Type="http://schemas.openxmlformats.org/officeDocument/2006/relationships/tags" Target="../tags/tag1199.xml"/><Relationship Id="rId8" Type="http://schemas.openxmlformats.org/officeDocument/2006/relationships/tags" Target="../tags/tag1198.xml"/><Relationship Id="rId7" Type="http://schemas.openxmlformats.org/officeDocument/2006/relationships/tags" Target="../tags/tag1197.xml"/><Relationship Id="rId6" Type="http://schemas.openxmlformats.org/officeDocument/2006/relationships/tags" Target="../tags/tag1196.xml"/><Relationship Id="rId5" Type="http://schemas.openxmlformats.org/officeDocument/2006/relationships/tags" Target="../tags/tag1195.xml"/><Relationship Id="rId4" Type="http://schemas.openxmlformats.org/officeDocument/2006/relationships/tags" Target="../tags/tag1194.xml"/><Relationship Id="rId3" Type="http://schemas.openxmlformats.org/officeDocument/2006/relationships/tags" Target="../tags/tag1193.xml"/><Relationship Id="rId2" Type="http://schemas.openxmlformats.org/officeDocument/2006/relationships/image" Target="../media/image14.jpeg"/><Relationship Id="rId13" Type="http://schemas.openxmlformats.org/officeDocument/2006/relationships/slideLayout" Target="../slideLayouts/slideLayout7.xml"/><Relationship Id="rId12" Type="http://schemas.openxmlformats.org/officeDocument/2006/relationships/tags" Target="../tags/tag1202.xml"/><Relationship Id="rId11" Type="http://schemas.openxmlformats.org/officeDocument/2006/relationships/tags" Target="../tags/tag1201.xml"/><Relationship Id="rId10" Type="http://schemas.openxmlformats.org/officeDocument/2006/relationships/tags" Target="../tags/tag1200.xml"/><Relationship Id="rId1" Type="http://schemas.openxmlformats.org/officeDocument/2006/relationships/tags" Target="../tags/tag119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1"/>
            </p:custDataLst>
          </p:nvPr>
        </p:nvSpPr>
        <p:spPr/>
        <p:txBody>
          <a:bodyPr>
            <a:normAutofit/>
          </a:bodyPr>
          <a:lstStyle/>
          <a:p>
            <a:r>
              <a:rPr lang="zh-CN" altLang="en-US" dirty="0"/>
              <a:t>学务管理</a:t>
            </a:r>
            <a:endParaRPr lang="zh-CN" altLang="en-US" dirty="0"/>
          </a:p>
        </p:txBody>
      </p:sp>
      <p:sp>
        <p:nvSpPr>
          <p:cNvPr id="6" name="文本占位符 5"/>
          <p:cNvSpPr>
            <a:spLocks noGrp="1"/>
          </p:cNvSpPr>
          <p:nvPr>
            <p:ph type="body" sz="quarter" idx="13"/>
            <p:custDataLst>
              <p:tags r:id="rId2"/>
            </p:custDataLst>
          </p:nvPr>
        </p:nvSpPr>
        <p:spPr/>
        <p:txBody>
          <a:bodyPr/>
          <a:lstStyle/>
          <a:p>
            <a:r>
              <a:rPr lang="zh-CN" altLang="en-US" dirty="0"/>
              <a:t>北方学校</a:t>
            </a:r>
            <a:r>
              <a:rPr lang="en-US" altLang="zh-CN" dirty="0"/>
              <a:t>·</a:t>
            </a:r>
            <a:r>
              <a:rPr lang="zh-CN" altLang="en-US" dirty="0"/>
              <a:t>莘县校区</a:t>
            </a:r>
            <a:endParaRPr lang="zh-CN" altLang="en-US" dirty="0"/>
          </a:p>
        </p:txBody>
      </p:sp>
      <p:sp>
        <p:nvSpPr>
          <p:cNvPr id="7" name="文本占位符 6"/>
          <p:cNvSpPr>
            <a:spLocks noGrp="1"/>
          </p:cNvSpPr>
          <p:nvPr>
            <p:ph type="body" sz="quarter" idx="14"/>
            <p:custDataLst>
              <p:tags r:id="rId3"/>
            </p:custDataLst>
          </p:nvPr>
        </p:nvSpPr>
        <p:spPr/>
        <p:txBody>
          <a:bodyPr/>
          <a:lstStyle/>
          <a:p>
            <a:r>
              <a:rPr lang="zh-CN" altLang="en-US" sz="2400" b="1" dirty="0">
                <a:highlight>
                  <a:srgbClr val="00FFFF"/>
                </a:highlight>
              </a:rPr>
              <a:t>潘业强</a:t>
            </a:r>
            <a:endParaRPr lang="zh-CN" altLang="en-US" sz="2400" b="1" dirty="0">
              <a:highlight>
                <a:srgbClr val="00FFFF"/>
              </a:highlight>
            </a:endParaRPr>
          </a:p>
        </p:txBody>
      </p:sp>
    </p:spTree>
    <p:custDataLst>
      <p:tags r:id="rId4"/>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 name="图片 17"/>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custDataLst>
              <p:tags r:id="rId3"/>
            </p:custDataLst>
          </p:nvPr>
        </p:nvSpPr>
        <p:spPr>
          <a:xfrm>
            <a:off x="0" y="0"/>
            <a:ext cx="12192000" cy="6858000"/>
          </a:xfrm>
          <a:prstGeom prst="rect">
            <a:avLst/>
          </a:prstGeom>
          <a:solidFill>
            <a:srgbClr val="2196F3">
              <a:lumMod val="50000"/>
              <a:alpha val="80000"/>
            </a:srgbClr>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latin typeface="Arial" panose="020B0604020202020204" pitchFamily="34" charset="0"/>
              <a:ea typeface="微软雅黑" panose="020B0503020204020204" charset="-122"/>
              <a:sym typeface="Arial" panose="020B0604020202020204" pitchFamily="34" charset="0"/>
            </a:endParaRPr>
          </a:p>
        </p:txBody>
      </p:sp>
      <p:sp>
        <p:nvSpPr>
          <p:cNvPr id="9" name="Freeform 51"/>
          <p:cNvSpPr/>
          <p:nvPr>
            <p:custDataLst>
              <p:tags r:id="rId4"/>
            </p:custDataLst>
          </p:nvPr>
        </p:nvSpPr>
        <p:spPr bwMode="auto">
          <a:xfrm>
            <a:off x="0" y="5005316"/>
            <a:ext cx="1871663" cy="1852683"/>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0" name="Freeform 51"/>
          <p:cNvSpPr/>
          <p:nvPr>
            <p:custDataLst>
              <p:tags r:id="rId5"/>
            </p:custDataLst>
          </p:nvPr>
        </p:nvSpPr>
        <p:spPr bwMode="auto">
          <a:xfrm rot="10800000">
            <a:off x="10715624" y="0"/>
            <a:ext cx="1476374" cy="1461402"/>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custDataLst>
              <p:tags r:id="rId6"/>
            </p:custDataLst>
          </p:nvPr>
        </p:nvSpPr>
        <p:spPr>
          <a:xfrm>
            <a:off x="2089785" y="1349375"/>
            <a:ext cx="8013065" cy="2899410"/>
          </a:xfrm>
          <a:prstGeom prst="rect">
            <a:avLst/>
          </a:prstGeom>
          <a:noFill/>
        </p:spPr>
        <p:txBody>
          <a:bodyPr wrap="square" rtlCol="0">
            <a:normAutofit/>
          </a:bodyPr>
          <a:p>
            <a:pPr algn="ctr">
              <a:lnSpc>
                <a:spcPct val="120000"/>
              </a:lnSpc>
            </a:pPr>
            <a:r>
              <a:rPr lang="en-US" altLang="zh-CN" sz="3200">
                <a:solidFill>
                  <a:schemeClr val="bg1"/>
                </a:solidFill>
                <a:sym typeface="+mn-ea"/>
              </a:rPr>
              <a:t>1</a:t>
            </a:r>
            <a:r>
              <a:rPr lang="zh-CN" altLang="en-US" sz="3200">
                <a:solidFill>
                  <a:schemeClr val="bg1"/>
                </a:solidFill>
                <a:sym typeface="+mn-ea"/>
              </a:rPr>
              <a:t>、</a:t>
            </a:r>
            <a:r>
              <a:rPr lang="en-US" altLang="zh-CN" sz="3200">
                <a:solidFill>
                  <a:schemeClr val="bg1"/>
                </a:solidFill>
                <a:sym typeface="+mn-ea"/>
              </a:rPr>
              <a:t>教育思想端正，热爱学生，尊重学生。对学生一视同仁、全面负责、遵纪守法，以身作则，为人师表，心理健康，情绪稳定，有自我控制能力和克服固难的勇气和</a:t>
            </a:r>
            <a:r>
              <a:rPr lang="zh-CN" altLang="en-US" sz="3200">
                <a:solidFill>
                  <a:schemeClr val="bg1"/>
                </a:solidFill>
                <a:sym typeface="+mn-ea"/>
              </a:rPr>
              <a:t>毅力</a:t>
            </a:r>
            <a:r>
              <a:rPr lang="en-US" altLang="zh-CN" sz="3200">
                <a:solidFill>
                  <a:schemeClr val="bg1"/>
                </a:solidFill>
                <a:sym typeface="+mn-ea"/>
              </a:rPr>
              <a:t>。</a:t>
            </a:r>
            <a:endParaRPr kumimoji="1" lang="en-US" altLang="zh-CN" sz="3200" b="1" spc="300">
              <a:solidFill>
                <a:schemeClr val="bg1"/>
              </a:solidFill>
              <a:latin typeface="Arial" panose="020B0604020202020204" pitchFamily="34" charset="0"/>
              <a:ea typeface="微软雅黑" panose="020B0503020204020204" charset="-122"/>
              <a:sym typeface="+mn-ea"/>
            </a:endParaRPr>
          </a:p>
        </p:txBody>
      </p:sp>
      <p:sp>
        <p:nvSpPr>
          <p:cNvPr id="7" name="椭圆 6"/>
          <p:cNvSpPr/>
          <p:nvPr>
            <p:custDataLst>
              <p:tags r:id="rId7"/>
            </p:custDataLst>
          </p:nvPr>
        </p:nvSpPr>
        <p:spPr>
          <a:xfrm>
            <a:off x="10456542" y="579888"/>
            <a:ext cx="518160" cy="51816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sp>
        <p:nvSpPr>
          <p:cNvPr id="12" name="椭圆 11"/>
          <p:cNvSpPr/>
          <p:nvPr>
            <p:custDataLst>
              <p:tags r:id="rId8"/>
            </p:custDataLst>
          </p:nvPr>
        </p:nvSpPr>
        <p:spPr>
          <a:xfrm>
            <a:off x="1986135" y="5762625"/>
            <a:ext cx="590550" cy="59055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cxnSp>
        <p:nvCxnSpPr>
          <p:cNvPr id="14" name="直线连接符 13"/>
          <p:cNvCxnSpPr/>
          <p:nvPr>
            <p:custDataLst>
              <p:tags r:id="rId9"/>
            </p:custDataLst>
          </p:nvPr>
        </p:nvCxnSpPr>
        <p:spPr>
          <a:xfrm>
            <a:off x="709531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cxnSp>
        <p:nvCxnSpPr>
          <p:cNvPr id="17" name="直线连接符 16"/>
          <p:cNvCxnSpPr/>
          <p:nvPr>
            <p:custDataLst>
              <p:tags r:id="rId10"/>
            </p:custDataLst>
          </p:nvPr>
        </p:nvCxnSpPr>
        <p:spPr>
          <a:xfrm>
            <a:off x="257668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spTree>
    <p:custDataLst>
      <p:tags r:id="rId1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 name="图片 17"/>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custDataLst>
              <p:tags r:id="rId3"/>
            </p:custDataLst>
          </p:nvPr>
        </p:nvSpPr>
        <p:spPr>
          <a:xfrm>
            <a:off x="0" y="0"/>
            <a:ext cx="12192000" cy="6858000"/>
          </a:xfrm>
          <a:prstGeom prst="rect">
            <a:avLst/>
          </a:prstGeom>
          <a:solidFill>
            <a:srgbClr val="2196F3">
              <a:lumMod val="50000"/>
              <a:alpha val="80000"/>
            </a:srgbClr>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latin typeface="Arial" panose="020B0604020202020204" pitchFamily="34" charset="0"/>
              <a:ea typeface="微软雅黑" panose="020B0503020204020204" charset="-122"/>
              <a:sym typeface="Arial" panose="020B0604020202020204" pitchFamily="34" charset="0"/>
            </a:endParaRPr>
          </a:p>
        </p:txBody>
      </p:sp>
      <p:sp>
        <p:nvSpPr>
          <p:cNvPr id="9" name="Freeform 51"/>
          <p:cNvSpPr/>
          <p:nvPr>
            <p:custDataLst>
              <p:tags r:id="rId4"/>
            </p:custDataLst>
          </p:nvPr>
        </p:nvSpPr>
        <p:spPr bwMode="auto">
          <a:xfrm>
            <a:off x="0" y="5005316"/>
            <a:ext cx="1871663" cy="1852683"/>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0" name="Freeform 51"/>
          <p:cNvSpPr/>
          <p:nvPr>
            <p:custDataLst>
              <p:tags r:id="rId5"/>
            </p:custDataLst>
          </p:nvPr>
        </p:nvSpPr>
        <p:spPr bwMode="auto">
          <a:xfrm rot="10800000">
            <a:off x="10715624" y="0"/>
            <a:ext cx="1476374" cy="1461402"/>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custDataLst>
              <p:tags r:id="rId6"/>
            </p:custDataLst>
          </p:nvPr>
        </p:nvSpPr>
        <p:spPr>
          <a:xfrm>
            <a:off x="272415" y="191135"/>
            <a:ext cx="9869805" cy="4220210"/>
          </a:xfrm>
          <a:prstGeom prst="rect">
            <a:avLst/>
          </a:prstGeom>
          <a:noFill/>
        </p:spPr>
        <p:txBody>
          <a:bodyPr wrap="square" rtlCol="0">
            <a:normAutofit fontScale="80000"/>
          </a:bodyPr>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(2)二忌损伤家长自尊心：不要过分夸奖班内某些优生的长处，免得家长听多了怪自己孩子不争气而觉得脸上无光;也不要信口开河地评论某些学生的缺点，以免家长由此及彼，疑心老师换了一家也会同样数落自己孩子的错误。</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(3)三忌时过境迁：敷衍家长的嘱托。在家长提建议时，应急家长之所急，忧家长之所忧，即使某些要求超越常理，应婉言解释，切忌家访时满口承诺，家访后丢在脑后，以至失去家长的信任。</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6" name="文本框 5"/>
          <p:cNvSpPr txBox="1"/>
          <p:nvPr>
            <p:custDataLst>
              <p:tags r:id="rId7"/>
            </p:custDataLst>
          </p:nvPr>
        </p:nvSpPr>
        <p:spPr>
          <a:xfrm>
            <a:off x="5465058" y="4410631"/>
            <a:ext cx="1261884" cy="307777"/>
          </a:xfrm>
          <a:prstGeom prst="rect">
            <a:avLst/>
          </a:prstGeom>
          <a:noFill/>
        </p:spPr>
        <p:txBody>
          <a:bodyPr wrap="square" rtlCol="0">
            <a:normAutofit/>
          </a:bodyPr>
          <a:p>
            <a:pPr algn="ctr"/>
            <a:r>
              <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rPr>
              <a:t>来自《未生》</a:t>
            </a:r>
            <a:endPar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7" name="椭圆 6"/>
          <p:cNvSpPr/>
          <p:nvPr>
            <p:custDataLst>
              <p:tags r:id="rId8"/>
            </p:custDataLst>
          </p:nvPr>
        </p:nvSpPr>
        <p:spPr>
          <a:xfrm>
            <a:off x="10456542" y="579888"/>
            <a:ext cx="518160" cy="51816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sp>
        <p:nvSpPr>
          <p:cNvPr id="12" name="椭圆 11"/>
          <p:cNvSpPr/>
          <p:nvPr>
            <p:custDataLst>
              <p:tags r:id="rId9"/>
            </p:custDataLst>
          </p:nvPr>
        </p:nvSpPr>
        <p:spPr>
          <a:xfrm>
            <a:off x="1986135" y="5762625"/>
            <a:ext cx="590550" cy="59055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cxnSp>
        <p:nvCxnSpPr>
          <p:cNvPr id="14" name="直线连接符 13"/>
          <p:cNvCxnSpPr/>
          <p:nvPr>
            <p:custDataLst>
              <p:tags r:id="rId10"/>
            </p:custDataLst>
          </p:nvPr>
        </p:nvCxnSpPr>
        <p:spPr>
          <a:xfrm>
            <a:off x="709531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cxnSp>
        <p:nvCxnSpPr>
          <p:cNvPr id="17" name="直线连接符 16"/>
          <p:cNvCxnSpPr/>
          <p:nvPr>
            <p:custDataLst>
              <p:tags r:id="rId11"/>
            </p:custDataLst>
          </p:nvPr>
        </p:nvCxnSpPr>
        <p:spPr>
          <a:xfrm>
            <a:off x="257668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spTree>
    <p:custDataLst>
      <p:tags r:id="rId1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 name="图片 17"/>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custDataLst>
              <p:tags r:id="rId3"/>
            </p:custDataLst>
          </p:nvPr>
        </p:nvSpPr>
        <p:spPr>
          <a:xfrm>
            <a:off x="0" y="0"/>
            <a:ext cx="12192000" cy="6858000"/>
          </a:xfrm>
          <a:prstGeom prst="rect">
            <a:avLst/>
          </a:prstGeom>
          <a:solidFill>
            <a:srgbClr val="2196F3">
              <a:lumMod val="50000"/>
              <a:alpha val="80000"/>
            </a:srgbClr>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latin typeface="Arial" panose="020B0604020202020204" pitchFamily="34" charset="0"/>
              <a:ea typeface="微软雅黑" panose="020B0503020204020204" charset="-122"/>
              <a:sym typeface="Arial" panose="020B0604020202020204" pitchFamily="34" charset="0"/>
            </a:endParaRPr>
          </a:p>
        </p:txBody>
      </p:sp>
      <p:sp>
        <p:nvSpPr>
          <p:cNvPr id="9" name="Freeform 51"/>
          <p:cNvSpPr/>
          <p:nvPr>
            <p:custDataLst>
              <p:tags r:id="rId4"/>
            </p:custDataLst>
          </p:nvPr>
        </p:nvSpPr>
        <p:spPr bwMode="auto">
          <a:xfrm>
            <a:off x="0" y="5005316"/>
            <a:ext cx="1871663" cy="1852683"/>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0" name="Freeform 51"/>
          <p:cNvSpPr/>
          <p:nvPr>
            <p:custDataLst>
              <p:tags r:id="rId5"/>
            </p:custDataLst>
          </p:nvPr>
        </p:nvSpPr>
        <p:spPr bwMode="auto">
          <a:xfrm rot="10800000">
            <a:off x="10715624" y="0"/>
            <a:ext cx="1476374" cy="1461402"/>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custDataLst>
              <p:tags r:id="rId6"/>
            </p:custDataLst>
          </p:nvPr>
        </p:nvSpPr>
        <p:spPr>
          <a:xfrm>
            <a:off x="832485" y="869950"/>
            <a:ext cx="9270365" cy="3378835"/>
          </a:xfrm>
          <a:prstGeom prst="rect">
            <a:avLst/>
          </a:prstGeom>
          <a:noFill/>
        </p:spPr>
        <p:txBody>
          <a:bodyPr wrap="square" rtlCol="0">
            <a:normAutofit/>
          </a:bodyPr>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(4)四忌回避学生：</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让后进生参与班主任父母的谈话，这样既可以消除他们厌恶老师“上门告状”的反感情绪，又可以去除他们的自卑感和被遗弃的冷遇感。学生送行时，勉励几句，促其进步。</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6" name="文本框 5"/>
          <p:cNvSpPr txBox="1"/>
          <p:nvPr>
            <p:custDataLst>
              <p:tags r:id="rId7"/>
            </p:custDataLst>
          </p:nvPr>
        </p:nvSpPr>
        <p:spPr>
          <a:xfrm>
            <a:off x="5465058" y="4410631"/>
            <a:ext cx="1261884" cy="307777"/>
          </a:xfrm>
          <a:prstGeom prst="rect">
            <a:avLst/>
          </a:prstGeom>
          <a:noFill/>
        </p:spPr>
        <p:txBody>
          <a:bodyPr wrap="square" rtlCol="0">
            <a:normAutofit/>
          </a:bodyPr>
          <a:p>
            <a:pPr algn="ctr"/>
            <a:r>
              <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rPr>
              <a:t>来自《未生》</a:t>
            </a:r>
            <a:endPar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7" name="椭圆 6"/>
          <p:cNvSpPr/>
          <p:nvPr>
            <p:custDataLst>
              <p:tags r:id="rId8"/>
            </p:custDataLst>
          </p:nvPr>
        </p:nvSpPr>
        <p:spPr>
          <a:xfrm>
            <a:off x="10456542" y="579888"/>
            <a:ext cx="518160" cy="51816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sp>
        <p:nvSpPr>
          <p:cNvPr id="12" name="椭圆 11"/>
          <p:cNvSpPr/>
          <p:nvPr>
            <p:custDataLst>
              <p:tags r:id="rId9"/>
            </p:custDataLst>
          </p:nvPr>
        </p:nvSpPr>
        <p:spPr>
          <a:xfrm>
            <a:off x="1986135" y="5762625"/>
            <a:ext cx="590550" cy="59055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cxnSp>
        <p:nvCxnSpPr>
          <p:cNvPr id="14" name="直线连接符 13"/>
          <p:cNvCxnSpPr/>
          <p:nvPr>
            <p:custDataLst>
              <p:tags r:id="rId10"/>
            </p:custDataLst>
          </p:nvPr>
        </p:nvCxnSpPr>
        <p:spPr>
          <a:xfrm>
            <a:off x="709531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cxnSp>
        <p:nvCxnSpPr>
          <p:cNvPr id="17" name="直线连接符 16"/>
          <p:cNvCxnSpPr/>
          <p:nvPr>
            <p:custDataLst>
              <p:tags r:id="rId11"/>
            </p:custDataLst>
          </p:nvPr>
        </p:nvCxnSpPr>
        <p:spPr>
          <a:xfrm>
            <a:off x="257668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spTree>
    <p:custDataLst>
      <p:tags r:id="rId1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 name="图片 17"/>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custDataLst>
              <p:tags r:id="rId3"/>
            </p:custDataLst>
          </p:nvPr>
        </p:nvSpPr>
        <p:spPr>
          <a:xfrm>
            <a:off x="0" y="0"/>
            <a:ext cx="12192000" cy="6858000"/>
          </a:xfrm>
          <a:prstGeom prst="rect">
            <a:avLst/>
          </a:prstGeom>
          <a:solidFill>
            <a:srgbClr val="2196F3">
              <a:lumMod val="50000"/>
              <a:alpha val="80000"/>
            </a:srgbClr>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latin typeface="Arial" panose="020B0604020202020204" pitchFamily="34" charset="0"/>
              <a:ea typeface="微软雅黑" panose="020B0503020204020204" charset="-122"/>
              <a:sym typeface="Arial" panose="020B0604020202020204" pitchFamily="34" charset="0"/>
            </a:endParaRPr>
          </a:p>
        </p:txBody>
      </p:sp>
      <p:sp>
        <p:nvSpPr>
          <p:cNvPr id="9" name="Freeform 51"/>
          <p:cNvSpPr/>
          <p:nvPr>
            <p:custDataLst>
              <p:tags r:id="rId4"/>
            </p:custDataLst>
          </p:nvPr>
        </p:nvSpPr>
        <p:spPr bwMode="auto">
          <a:xfrm>
            <a:off x="0" y="5005316"/>
            <a:ext cx="1871663" cy="1852683"/>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0" name="Freeform 51"/>
          <p:cNvSpPr/>
          <p:nvPr>
            <p:custDataLst>
              <p:tags r:id="rId5"/>
            </p:custDataLst>
          </p:nvPr>
        </p:nvSpPr>
        <p:spPr bwMode="auto">
          <a:xfrm rot="10800000">
            <a:off x="10715624" y="0"/>
            <a:ext cx="1476374" cy="1461402"/>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custDataLst>
              <p:tags r:id="rId6"/>
            </p:custDataLst>
          </p:nvPr>
        </p:nvSpPr>
        <p:spPr>
          <a:xfrm>
            <a:off x="721360" y="660400"/>
            <a:ext cx="9580880" cy="3750310"/>
          </a:xfrm>
          <a:prstGeom prst="rect">
            <a:avLst/>
          </a:prstGeom>
          <a:noFill/>
        </p:spPr>
        <p:txBody>
          <a:bodyPr wrap="square" rtlCol="0">
            <a:normAutofit fontScale="80000"/>
          </a:bodyPr>
          <a:p>
            <a:pPr algn="ctr">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4</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.开通家校热线</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ctr">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学校开辟家校热线电话，回答家长提出的有关学校课</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ctr">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程、特殊事件、学生活动、家庭作业等方面的问题，或向</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ctr">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家长提出有关要求、建议、主动告知家长有关学校、</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ctr">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班级、学生的情况。热线电话还可以在放学后为学生提供</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ctr">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服务，解答学生提出的学习等问题。</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6" name="文本框 5"/>
          <p:cNvSpPr txBox="1"/>
          <p:nvPr>
            <p:custDataLst>
              <p:tags r:id="rId7"/>
            </p:custDataLst>
          </p:nvPr>
        </p:nvSpPr>
        <p:spPr>
          <a:xfrm>
            <a:off x="5465058" y="4410631"/>
            <a:ext cx="1261884" cy="307777"/>
          </a:xfrm>
          <a:prstGeom prst="rect">
            <a:avLst/>
          </a:prstGeom>
          <a:noFill/>
        </p:spPr>
        <p:txBody>
          <a:bodyPr wrap="square" rtlCol="0">
            <a:normAutofit/>
          </a:bodyPr>
          <a:p>
            <a:pPr algn="ctr"/>
            <a:r>
              <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rPr>
              <a:t>来自《未生》</a:t>
            </a:r>
            <a:endPar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7" name="椭圆 6"/>
          <p:cNvSpPr/>
          <p:nvPr>
            <p:custDataLst>
              <p:tags r:id="rId8"/>
            </p:custDataLst>
          </p:nvPr>
        </p:nvSpPr>
        <p:spPr>
          <a:xfrm>
            <a:off x="10456542" y="579888"/>
            <a:ext cx="518160" cy="51816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sp>
        <p:nvSpPr>
          <p:cNvPr id="12" name="椭圆 11"/>
          <p:cNvSpPr/>
          <p:nvPr>
            <p:custDataLst>
              <p:tags r:id="rId9"/>
            </p:custDataLst>
          </p:nvPr>
        </p:nvSpPr>
        <p:spPr>
          <a:xfrm>
            <a:off x="1986135" y="5762625"/>
            <a:ext cx="590550" cy="59055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cxnSp>
        <p:nvCxnSpPr>
          <p:cNvPr id="14" name="直线连接符 13"/>
          <p:cNvCxnSpPr/>
          <p:nvPr>
            <p:custDataLst>
              <p:tags r:id="rId10"/>
            </p:custDataLst>
          </p:nvPr>
        </p:nvCxnSpPr>
        <p:spPr>
          <a:xfrm>
            <a:off x="709531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cxnSp>
        <p:nvCxnSpPr>
          <p:cNvPr id="17" name="直线连接符 16"/>
          <p:cNvCxnSpPr/>
          <p:nvPr>
            <p:custDataLst>
              <p:tags r:id="rId11"/>
            </p:custDataLst>
          </p:nvPr>
        </p:nvCxnSpPr>
        <p:spPr>
          <a:xfrm>
            <a:off x="257668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spTree>
    <p:custDataLst>
      <p:tags r:id="rId1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 name="图片 17"/>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custDataLst>
              <p:tags r:id="rId3"/>
            </p:custDataLst>
          </p:nvPr>
        </p:nvSpPr>
        <p:spPr>
          <a:xfrm>
            <a:off x="0" y="0"/>
            <a:ext cx="12192000" cy="6858000"/>
          </a:xfrm>
          <a:prstGeom prst="rect">
            <a:avLst/>
          </a:prstGeom>
          <a:solidFill>
            <a:srgbClr val="2196F3">
              <a:lumMod val="50000"/>
              <a:alpha val="80000"/>
            </a:srgbClr>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latin typeface="Arial" panose="020B0604020202020204" pitchFamily="34" charset="0"/>
              <a:ea typeface="微软雅黑" panose="020B0503020204020204" charset="-122"/>
              <a:sym typeface="Arial" panose="020B0604020202020204" pitchFamily="34" charset="0"/>
            </a:endParaRPr>
          </a:p>
        </p:txBody>
      </p:sp>
      <p:sp>
        <p:nvSpPr>
          <p:cNvPr id="9" name="Freeform 51"/>
          <p:cNvSpPr/>
          <p:nvPr>
            <p:custDataLst>
              <p:tags r:id="rId4"/>
            </p:custDataLst>
          </p:nvPr>
        </p:nvSpPr>
        <p:spPr bwMode="auto">
          <a:xfrm>
            <a:off x="0" y="5005316"/>
            <a:ext cx="1871663" cy="1852683"/>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0" name="Freeform 51"/>
          <p:cNvSpPr/>
          <p:nvPr>
            <p:custDataLst>
              <p:tags r:id="rId5"/>
            </p:custDataLst>
          </p:nvPr>
        </p:nvSpPr>
        <p:spPr bwMode="auto">
          <a:xfrm rot="10800000">
            <a:off x="10715624" y="0"/>
            <a:ext cx="1476374" cy="1461402"/>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custDataLst>
              <p:tags r:id="rId6"/>
            </p:custDataLst>
          </p:nvPr>
        </p:nvSpPr>
        <p:spPr>
          <a:xfrm>
            <a:off x="332740" y="281940"/>
            <a:ext cx="9959340" cy="4281805"/>
          </a:xfrm>
          <a:prstGeom prst="rect">
            <a:avLst/>
          </a:prstGeom>
          <a:noFill/>
        </p:spPr>
        <p:txBody>
          <a:bodyPr wrap="square" rtlCol="0">
            <a:normAutofit fontScale="80000"/>
          </a:bodyPr>
          <a:p>
            <a:pPr algn="ctr">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6.成立家长委员会</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ctr">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所有的学校都可以成立家长委员会。家长委员会是家</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ctr">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长们以富有意义和建设性的态度参与家校合作的方式。所</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ctr">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有家长都是家长委员会的成员，为方便委员会与学校进行</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ctr">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沟通合作，家长可以推选产生家长代表，由他们代表家长</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ctr">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委员会参与家校合作的各项具体工作。</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6" name="文本框 5"/>
          <p:cNvSpPr txBox="1"/>
          <p:nvPr>
            <p:custDataLst>
              <p:tags r:id="rId7"/>
            </p:custDataLst>
          </p:nvPr>
        </p:nvSpPr>
        <p:spPr>
          <a:xfrm>
            <a:off x="5465058" y="4410631"/>
            <a:ext cx="1261884" cy="307777"/>
          </a:xfrm>
          <a:prstGeom prst="rect">
            <a:avLst/>
          </a:prstGeom>
          <a:noFill/>
        </p:spPr>
        <p:txBody>
          <a:bodyPr wrap="square" rtlCol="0">
            <a:normAutofit/>
          </a:bodyPr>
          <a:p>
            <a:pPr algn="ctr"/>
            <a:r>
              <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rPr>
              <a:t>来自《未生》</a:t>
            </a:r>
            <a:endPar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7" name="椭圆 6"/>
          <p:cNvSpPr/>
          <p:nvPr>
            <p:custDataLst>
              <p:tags r:id="rId8"/>
            </p:custDataLst>
          </p:nvPr>
        </p:nvSpPr>
        <p:spPr>
          <a:xfrm>
            <a:off x="10456542" y="579888"/>
            <a:ext cx="518160" cy="51816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sp>
        <p:nvSpPr>
          <p:cNvPr id="12" name="椭圆 11"/>
          <p:cNvSpPr/>
          <p:nvPr>
            <p:custDataLst>
              <p:tags r:id="rId9"/>
            </p:custDataLst>
          </p:nvPr>
        </p:nvSpPr>
        <p:spPr>
          <a:xfrm>
            <a:off x="1986135" y="5762625"/>
            <a:ext cx="590550" cy="59055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cxnSp>
        <p:nvCxnSpPr>
          <p:cNvPr id="14" name="直线连接符 13"/>
          <p:cNvCxnSpPr/>
          <p:nvPr>
            <p:custDataLst>
              <p:tags r:id="rId10"/>
            </p:custDataLst>
          </p:nvPr>
        </p:nvCxnSpPr>
        <p:spPr>
          <a:xfrm>
            <a:off x="709531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cxnSp>
        <p:nvCxnSpPr>
          <p:cNvPr id="17" name="直线连接符 16"/>
          <p:cNvCxnSpPr/>
          <p:nvPr>
            <p:custDataLst>
              <p:tags r:id="rId11"/>
            </p:custDataLst>
          </p:nvPr>
        </p:nvCxnSpPr>
        <p:spPr>
          <a:xfrm>
            <a:off x="257668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spTree>
    <p:custDataLst>
      <p:tags r:id="rId1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p:cNvSpPr>
            <a:spLocks noGrp="1"/>
          </p:cNvSpPr>
          <p:nvPr>
            <p:ph type="title"/>
            <p:custDataLst>
              <p:tags r:id="rId1"/>
            </p:custDataLst>
          </p:nvPr>
        </p:nvSpPr>
        <p:spPr/>
        <p:txBody>
          <a:bodyPr/>
          <a:lstStyle/>
          <a:p>
            <a:r>
              <a:rPr lang="zh-CN" altLang="en-US" dirty="0"/>
              <a:t>感谢观看</a:t>
            </a:r>
            <a:endParaRPr lang="zh-CN" altLang="en-US" dirty="0"/>
          </a:p>
        </p:txBody>
      </p:sp>
      <p:sp>
        <p:nvSpPr>
          <p:cNvPr id="15" name="文本占位符 14"/>
          <p:cNvSpPr>
            <a:spLocks noGrp="1"/>
          </p:cNvSpPr>
          <p:nvPr>
            <p:ph type="body" sz="quarter" idx="13"/>
            <p:custDataLst>
              <p:tags r:id="rId2"/>
            </p:custDataLst>
          </p:nvPr>
        </p:nvSpPr>
        <p:spPr/>
        <p:txBody>
          <a:bodyPr/>
          <a:lstStyle/>
          <a:p>
            <a:r>
              <a:rPr lang="zh-CN" altLang="en-US" dirty="0"/>
              <a:t>添加副标题</a:t>
            </a:r>
            <a:endParaRPr lang="zh-CN" altLang="en-US" dirty="0"/>
          </a:p>
        </p:txBody>
      </p:sp>
      <p:sp>
        <p:nvSpPr>
          <p:cNvPr id="16" name="文本占位符 15"/>
          <p:cNvSpPr>
            <a:spLocks noGrp="1"/>
          </p:cNvSpPr>
          <p:nvPr>
            <p:ph type="body" sz="quarter" idx="14"/>
            <p:custDataLst>
              <p:tags r:id="rId3"/>
            </p:custDataLst>
          </p:nvPr>
        </p:nvSpPr>
        <p:spPr/>
        <p:txBody>
          <a:bodyPr/>
          <a:lstStyle/>
          <a:p>
            <a:r>
              <a:rPr lang="zh-CN" altLang="en-US" dirty="0"/>
              <a:t>潘业强</a:t>
            </a:r>
            <a:endParaRPr lang="zh-CN" altLang="en-US" dirty="0"/>
          </a:p>
        </p:txBody>
      </p:sp>
    </p:spTree>
    <p:custDataLst>
      <p:tags r:id="rId4"/>
    </p:custData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 name="图片 17"/>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custDataLst>
              <p:tags r:id="rId3"/>
            </p:custDataLst>
          </p:nvPr>
        </p:nvSpPr>
        <p:spPr>
          <a:xfrm>
            <a:off x="0" y="0"/>
            <a:ext cx="12192000" cy="6858000"/>
          </a:xfrm>
          <a:prstGeom prst="rect">
            <a:avLst/>
          </a:prstGeom>
          <a:solidFill>
            <a:srgbClr val="2196F3">
              <a:lumMod val="50000"/>
              <a:alpha val="80000"/>
            </a:srgbClr>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latin typeface="Arial" panose="020B0604020202020204" pitchFamily="34" charset="0"/>
              <a:ea typeface="微软雅黑" panose="020B0503020204020204" charset="-122"/>
              <a:sym typeface="Arial" panose="020B0604020202020204" pitchFamily="34" charset="0"/>
            </a:endParaRPr>
          </a:p>
        </p:txBody>
      </p:sp>
      <p:sp>
        <p:nvSpPr>
          <p:cNvPr id="9" name="Freeform 51"/>
          <p:cNvSpPr/>
          <p:nvPr>
            <p:custDataLst>
              <p:tags r:id="rId4"/>
            </p:custDataLst>
          </p:nvPr>
        </p:nvSpPr>
        <p:spPr bwMode="auto">
          <a:xfrm>
            <a:off x="0" y="5005316"/>
            <a:ext cx="1871663" cy="1852683"/>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0" name="Freeform 51"/>
          <p:cNvSpPr/>
          <p:nvPr>
            <p:custDataLst>
              <p:tags r:id="rId5"/>
            </p:custDataLst>
          </p:nvPr>
        </p:nvSpPr>
        <p:spPr bwMode="auto">
          <a:xfrm rot="10800000">
            <a:off x="10715624" y="0"/>
            <a:ext cx="1476374" cy="1461402"/>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custDataLst>
              <p:tags r:id="rId6"/>
            </p:custDataLst>
          </p:nvPr>
        </p:nvSpPr>
        <p:spPr>
          <a:xfrm>
            <a:off x="2089785" y="1214755"/>
            <a:ext cx="8013065" cy="3273425"/>
          </a:xfrm>
          <a:prstGeom prst="rect">
            <a:avLst/>
          </a:prstGeom>
          <a:noFill/>
        </p:spPr>
        <p:txBody>
          <a:bodyPr wrap="square" rtlCol="0">
            <a:normAutofit lnSpcReduction="20000"/>
          </a:bodyPr>
          <a:p>
            <a:pPr algn="ctr">
              <a:lnSpc>
                <a:spcPct val="120000"/>
              </a:lnSpc>
            </a:pPr>
            <a:r>
              <a:rPr lang="en-US" altLang="zh-CN" sz="3200">
                <a:solidFill>
                  <a:schemeClr val="bg1"/>
                </a:solidFill>
                <a:sym typeface="+mn-ea"/>
              </a:rPr>
              <a:t>2</a:t>
            </a:r>
            <a:r>
              <a:rPr lang="zh-CN" altLang="en-US" sz="3200">
                <a:solidFill>
                  <a:schemeClr val="bg1"/>
                </a:solidFill>
                <a:sym typeface="+mn-ea"/>
              </a:rPr>
              <a:t>、班主任要积极做好学生在校期间的稳定工作，及学生请假、离校、毕业等工作。</a:t>
            </a:r>
            <a:endParaRPr lang="zh-CN" altLang="en-US" sz="3200">
              <a:solidFill>
                <a:schemeClr val="bg1"/>
              </a:solidFill>
              <a:sym typeface="+mn-ea"/>
            </a:endParaRPr>
          </a:p>
          <a:p>
            <a:pPr algn="ctr">
              <a:lnSpc>
                <a:spcPct val="120000"/>
              </a:lnSpc>
            </a:pPr>
            <a:r>
              <a:rPr lang="en-US" altLang="zh-CN" sz="3200">
                <a:solidFill>
                  <a:schemeClr val="bg1"/>
                </a:solidFill>
                <a:sym typeface="+mn-ea"/>
              </a:rPr>
              <a:t>3</a:t>
            </a:r>
            <a:r>
              <a:rPr lang="zh-CN" altLang="en-US" sz="3200">
                <a:solidFill>
                  <a:schemeClr val="bg1"/>
                </a:solidFill>
                <a:sym typeface="+mn-ea"/>
              </a:rPr>
              <a:t>、新班班主任要积</a:t>
            </a:r>
            <a:r>
              <a:rPr lang="en-US" altLang="zh-CN" sz="3200">
                <a:solidFill>
                  <a:schemeClr val="bg1"/>
                </a:solidFill>
                <a:sym typeface="+mn-ea"/>
              </a:rPr>
              <a:t>以身作则</a:t>
            </a:r>
            <a:r>
              <a:rPr lang="zh-CN" altLang="en-US" sz="3200">
                <a:solidFill>
                  <a:schemeClr val="bg1"/>
                </a:solidFill>
                <a:sym typeface="+mn-ea"/>
              </a:rPr>
              <a:t>极配合学校新生的报名、缴费、注册等工作。新生入学后要第一时间掌握全班学生的基本情况并组建班委会，以便能够更好的开展各项工作。</a:t>
            </a:r>
            <a:endParaRPr kumimoji="1" lang="zh-CN" altLang="en-US" sz="3200" b="1" spc="300">
              <a:solidFill>
                <a:schemeClr val="bg1"/>
              </a:solidFill>
              <a:latin typeface="Arial" panose="020B0604020202020204" pitchFamily="34" charset="0"/>
              <a:ea typeface="微软雅黑" panose="020B0503020204020204" charset="-122"/>
              <a:sym typeface="+mn-ea"/>
            </a:endParaRPr>
          </a:p>
        </p:txBody>
      </p:sp>
      <p:sp>
        <p:nvSpPr>
          <p:cNvPr id="6" name="文本框 5"/>
          <p:cNvSpPr txBox="1"/>
          <p:nvPr>
            <p:custDataLst>
              <p:tags r:id="rId7"/>
            </p:custDataLst>
          </p:nvPr>
        </p:nvSpPr>
        <p:spPr>
          <a:xfrm>
            <a:off x="5465058" y="4410631"/>
            <a:ext cx="1261884" cy="307777"/>
          </a:xfrm>
          <a:prstGeom prst="rect">
            <a:avLst/>
          </a:prstGeom>
          <a:noFill/>
        </p:spPr>
        <p:txBody>
          <a:bodyPr wrap="square" rtlCol="0">
            <a:normAutofit/>
          </a:bodyPr>
          <a:p>
            <a:pPr algn="ctr"/>
            <a:r>
              <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rPr>
              <a:t>来自《未生》</a:t>
            </a:r>
            <a:endPar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7" name="椭圆 6"/>
          <p:cNvSpPr/>
          <p:nvPr>
            <p:custDataLst>
              <p:tags r:id="rId8"/>
            </p:custDataLst>
          </p:nvPr>
        </p:nvSpPr>
        <p:spPr>
          <a:xfrm>
            <a:off x="10456542" y="579888"/>
            <a:ext cx="518160" cy="51816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sp>
        <p:nvSpPr>
          <p:cNvPr id="12" name="椭圆 11"/>
          <p:cNvSpPr/>
          <p:nvPr>
            <p:custDataLst>
              <p:tags r:id="rId9"/>
            </p:custDataLst>
          </p:nvPr>
        </p:nvSpPr>
        <p:spPr>
          <a:xfrm>
            <a:off x="1986135" y="5762625"/>
            <a:ext cx="590550" cy="59055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cxnSp>
        <p:nvCxnSpPr>
          <p:cNvPr id="14" name="直线连接符 13"/>
          <p:cNvCxnSpPr/>
          <p:nvPr>
            <p:custDataLst>
              <p:tags r:id="rId10"/>
            </p:custDataLst>
          </p:nvPr>
        </p:nvCxnSpPr>
        <p:spPr>
          <a:xfrm>
            <a:off x="709531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cxnSp>
        <p:nvCxnSpPr>
          <p:cNvPr id="17" name="直线连接符 16"/>
          <p:cNvCxnSpPr/>
          <p:nvPr>
            <p:custDataLst>
              <p:tags r:id="rId11"/>
            </p:custDataLst>
          </p:nvPr>
        </p:nvCxnSpPr>
        <p:spPr>
          <a:xfrm>
            <a:off x="257668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spTree>
    <p:custDataLst>
      <p:tags r:id="rId1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 name="图片 17"/>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custDataLst>
              <p:tags r:id="rId3"/>
            </p:custDataLst>
          </p:nvPr>
        </p:nvSpPr>
        <p:spPr>
          <a:xfrm>
            <a:off x="0" y="0"/>
            <a:ext cx="12192000" cy="6858000"/>
          </a:xfrm>
          <a:prstGeom prst="rect">
            <a:avLst/>
          </a:prstGeom>
          <a:solidFill>
            <a:srgbClr val="2196F3">
              <a:lumMod val="50000"/>
              <a:alpha val="80000"/>
            </a:srgbClr>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latin typeface="Arial" panose="020B0604020202020204" pitchFamily="34" charset="0"/>
              <a:ea typeface="微软雅黑" panose="020B0503020204020204" charset="-122"/>
              <a:sym typeface="Arial" panose="020B0604020202020204" pitchFamily="34" charset="0"/>
            </a:endParaRPr>
          </a:p>
        </p:txBody>
      </p:sp>
      <p:sp>
        <p:nvSpPr>
          <p:cNvPr id="9" name="Freeform 51"/>
          <p:cNvSpPr/>
          <p:nvPr>
            <p:custDataLst>
              <p:tags r:id="rId4"/>
            </p:custDataLst>
          </p:nvPr>
        </p:nvSpPr>
        <p:spPr bwMode="auto">
          <a:xfrm>
            <a:off x="0" y="5005316"/>
            <a:ext cx="1871663" cy="1852683"/>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0" name="Freeform 51"/>
          <p:cNvSpPr/>
          <p:nvPr>
            <p:custDataLst>
              <p:tags r:id="rId5"/>
            </p:custDataLst>
          </p:nvPr>
        </p:nvSpPr>
        <p:spPr bwMode="auto">
          <a:xfrm rot="10800000">
            <a:off x="10715624" y="0"/>
            <a:ext cx="1476374" cy="1461402"/>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custDataLst>
              <p:tags r:id="rId6"/>
            </p:custDataLst>
          </p:nvPr>
        </p:nvSpPr>
        <p:spPr>
          <a:xfrm>
            <a:off x="2089785" y="1159510"/>
            <a:ext cx="8013065" cy="3089275"/>
          </a:xfrm>
          <a:prstGeom prst="rect">
            <a:avLst/>
          </a:prstGeom>
          <a:noFill/>
        </p:spPr>
        <p:txBody>
          <a:bodyPr wrap="square" rtlCol="0">
            <a:normAutofit/>
          </a:bodyPr>
          <a:p>
            <a:pPr algn="ctr">
              <a:lnSpc>
                <a:spcPct val="120000"/>
              </a:lnSpc>
            </a:pPr>
            <a:r>
              <a:rPr lang="en-US" altLang="zh-CN" sz="3200">
                <a:solidFill>
                  <a:schemeClr val="bg1"/>
                </a:solidFill>
                <a:sym typeface="+mn-ea"/>
              </a:rPr>
              <a:t>4</a:t>
            </a:r>
            <a:r>
              <a:rPr lang="zh-CN" altLang="en-US" sz="3200">
                <a:solidFill>
                  <a:schemeClr val="bg1"/>
                </a:solidFill>
                <a:sym typeface="+mn-ea"/>
              </a:rPr>
              <a:t>、重视选拔使用班内学生干部，要培养学生干部独立工作的能力，每两周召开一次学生干部会议，布署交流、检查、指导学生干部工作。严格要求学生树立良好的班风。</a:t>
            </a:r>
            <a:endParaRPr kumimoji="1" lang="zh-CN" altLang="en-US" sz="3200" b="1" spc="300">
              <a:solidFill>
                <a:schemeClr val="bg1"/>
              </a:solidFill>
              <a:latin typeface="Arial" panose="020B0604020202020204" pitchFamily="34" charset="0"/>
              <a:ea typeface="微软雅黑" panose="020B0503020204020204" charset="-122"/>
              <a:sym typeface="+mn-ea"/>
            </a:endParaRPr>
          </a:p>
        </p:txBody>
      </p:sp>
      <p:sp>
        <p:nvSpPr>
          <p:cNvPr id="6" name="文本框 5"/>
          <p:cNvSpPr txBox="1"/>
          <p:nvPr>
            <p:custDataLst>
              <p:tags r:id="rId7"/>
            </p:custDataLst>
          </p:nvPr>
        </p:nvSpPr>
        <p:spPr>
          <a:xfrm>
            <a:off x="5465058" y="4410631"/>
            <a:ext cx="1261884" cy="307777"/>
          </a:xfrm>
          <a:prstGeom prst="rect">
            <a:avLst/>
          </a:prstGeom>
          <a:noFill/>
        </p:spPr>
        <p:txBody>
          <a:bodyPr wrap="square" rtlCol="0">
            <a:normAutofit/>
          </a:bodyPr>
          <a:p>
            <a:pPr algn="ctr"/>
            <a:r>
              <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rPr>
              <a:t>来自《未生》</a:t>
            </a:r>
            <a:endPar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7" name="椭圆 6"/>
          <p:cNvSpPr/>
          <p:nvPr>
            <p:custDataLst>
              <p:tags r:id="rId8"/>
            </p:custDataLst>
          </p:nvPr>
        </p:nvSpPr>
        <p:spPr>
          <a:xfrm>
            <a:off x="10456542" y="579888"/>
            <a:ext cx="518160" cy="51816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sp>
        <p:nvSpPr>
          <p:cNvPr id="12" name="椭圆 11"/>
          <p:cNvSpPr/>
          <p:nvPr>
            <p:custDataLst>
              <p:tags r:id="rId9"/>
            </p:custDataLst>
          </p:nvPr>
        </p:nvSpPr>
        <p:spPr>
          <a:xfrm>
            <a:off x="1986135" y="5762625"/>
            <a:ext cx="590550" cy="59055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cxnSp>
        <p:nvCxnSpPr>
          <p:cNvPr id="14" name="直线连接符 13"/>
          <p:cNvCxnSpPr/>
          <p:nvPr>
            <p:custDataLst>
              <p:tags r:id="rId10"/>
            </p:custDataLst>
          </p:nvPr>
        </p:nvCxnSpPr>
        <p:spPr>
          <a:xfrm>
            <a:off x="709531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cxnSp>
        <p:nvCxnSpPr>
          <p:cNvPr id="17" name="直线连接符 16"/>
          <p:cNvCxnSpPr/>
          <p:nvPr>
            <p:custDataLst>
              <p:tags r:id="rId11"/>
            </p:custDataLst>
          </p:nvPr>
        </p:nvCxnSpPr>
        <p:spPr>
          <a:xfrm>
            <a:off x="257668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spTree>
    <p:custDataLst>
      <p:tags r:id="rId1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 name="图片 17"/>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custDataLst>
              <p:tags r:id="rId3"/>
            </p:custDataLst>
          </p:nvPr>
        </p:nvSpPr>
        <p:spPr>
          <a:xfrm>
            <a:off x="0" y="0"/>
            <a:ext cx="12192000" cy="6858000"/>
          </a:xfrm>
          <a:prstGeom prst="rect">
            <a:avLst/>
          </a:prstGeom>
          <a:solidFill>
            <a:srgbClr val="2196F3">
              <a:lumMod val="50000"/>
              <a:alpha val="80000"/>
            </a:srgbClr>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latin typeface="Arial" panose="020B0604020202020204" pitchFamily="34" charset="0"/>
              <a:ea typeface="微软雅黑" panose="020B0503020204020204" charset="-122"/>
              <a:sym typeface="Arial" panose="020B0604020202020204" pitchFamily="34" charset="0"/>
            </a:endParaRPr>
          </a:p>
        </p:txBody>
      </p:sp>
      <p:sp>
        <p:nvSpPr>
          <p:cNvPr id="9" name="Freeform 51"/>
          <p:cNvSpPr/>
          <p:nvPr>
            <p:custDataLst>
              <p:tags r:id="rId4"/>
            </p:custDataLst>
          </p:nvPr>
        </p:nvSpPr>
        <p:spPr bwMode="auto">
          <a:xfrm>
            <a:off x="0" y="5005316"/>
            <a:ext cx="1871663" cy="1852683"/>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0" name="Freeform 51"/>
          <p:cNvSpPr/>
          <p:nvPr>
            <p:custDataLst>
              <p:tags r:id="rId5"/>
            </p:custDataLst>
          </p:nvPr>
        </p:nvSpPr>
        <p:spPr bwMode="auto">
          <a:xfrm rot="10800000">
            <a:off x="10715624" y="0"/>
            <a:ext cx="1476374" cy="1461402"/>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custDataLst>
              <p:tags r:id="rId6"/>
            </p:custDataLst>
          </p:nvPr>
        </p:nvSpPr>
        <p:spPr>
          <a:xfrm>
            <a:off x="2089785" y="1179830"/>
            <a:ext cx="8013065" cy="3384550"/>
          </a:xfrm>
          <a:prstGeom prst="rect">
            <a:avLst/>
          </a:prstGeom>
          <a:noFill/>
        </p:spPr>
        <p:txBody>
          <a:bodyPr wrap="square" rtlCol="0">
            <a:normAutofit fontScale="70000"/>
          </a:bodyPr>
          <a:p>
            <a:pPr algn="ctr">
              <a:lnSpc>
                <a:spcPct val="120000"/>
              </a:lnSpc>
            </a:pPr>
            <a:r>
              <a:rPr lang="zh-CN" altLang="en-US" sz="3200">
                <a:solidFill>
                  <a:schemeClr val="bg1"/>
                </a:solidFill>
                <a:sym typeface="+mn-ea"/>
              </a:rPr>
              <a:t>5、每学期要制定出本学期的班主任工作计划，学年有管理目标开班前要熟悉教学计划，落实学生住宿及教室。做好学生管理的准备工作。每月有具体的安排、每周有工作记录总结。</a:t>
            </a:r>
            <a:endParaRPr lang="zh-CN" altLang="en-US" sz="3200">
              <a:solidFill>
                <a:schemeClr val="bg1"/>
              </a:solidFill>
            </a:endParaRPr>
          </a:p>
          <a:p>
            <a:pPr algn="ctr">
              <a:lnSpc>
                <a:spcPct val="120000"/>
              </a:lnSpc>
            </a:pPr>
            <a:r>
              <a:rPr lang="en-US" altLang="zh-CN" sz="3200">
                <a:solidFill>
                  <a:schemeClr val="bg1"/>
                </a:solidFill>
                <a:sym typeface="+mn-ea"/>
              </a:rPr>
              <a:t>6</a:t>
            </a:r>
            <a:r>
              <a:rPr lang="zh-CN" altLang="en-US" sz="3200">
                <a:solidFill>
                  <a:schemeClr val="bg1"/>
                </a:solidFill>
                <a:sym typeface="+mn-ea"/>
              </a:rPr>
              <a:t>、经常与学生家长联系，及时向家长通报学生在校期间的学习、情况其他表现情况，获取家长的支持。配合学校做好学生的教育管理工作</a:t>
            </a:r>
            <a:r>
              <a:rPr lang="zh-CN" altLang="en-US" sz="3200">
                <a:sym typeface="+mn-ea"/>
              </a:rPr>
              <a:t>。</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6" name="文本框 5"/>
          <p:cNvSpPr txBox="1"/>
          <p:nvPr>
            <p:custDataLst>
              <p:tags r:id="rId7"/>
            </p:custDataLst>
          </p:nvPr>
        </p:nvSpPr>
        <p:spPr>
          <a:xfrm>
            <a:off x="5465058" y="4410631"/>
            <a:ext cx="1261884" cy="307777"/>
          </a:xfrm>
          <a:prstGeom prst="rect">
            <a:avLst/>
          </a:prstGeom>
          <a:noFill/>
        </p:spPr>
        <p:txBody>
          <a:bodyPr wrap="square" rtlCol="0">
            <a:normAutofit/>
          </a:bodyPr>
          <a:p>
            <a:pPr algn="ctr"/>
            <a:r>
              <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rPr>
              <a:t>来自《未生》</a:t>
            </a:r>
            <a:endPar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7" name="椭圆 6"/>
          <p:cNvSpPr/>
          <p:nvPr>
            <p:custDataLst>
              <p:tags r:id="rId8"/>
            </p:custDataLst>
          </p:nvPr>
        </p:nvSpPr>
        <p:spPr>
          <a:xfrm>
            <a:off x="10456542" y="579888"/>
            <a:ext cx="518160" cy="51816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sp>
        <p:nvSpPr>
          <p:cNvPr id="12" name="椭圆 11"/>
          <p:cNvSpPr/>
          <p:nvPr>
            <p:custDataLst>
              <p:tags r:id="rId9"/>
            </p:custDataLst>
          </p:nvPr>
        </p:nvSpPr>
        <p:spPr>
          <a:xfrm>
            <a:off x="1986135" y="5762625"/>
            <a:ext cx="590550" cy="59055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cxnSp>
        <p:nvCxnSpPr>
          <p:cNvPr id="14" name="直线连接符 13"/>
          <p:cNvCxnSpPr/>
          <p:nvPr>
            <p:custDataLst>
              <p:tags r:id="rId10"/>
            </p:custDataLst>
          </p:nvPr>
        </p:nvCxnSpPr>
        <p:spPr>
          <a:xfrm>
            <a:off x="709531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cxnSp>
        <p:nvCxnSpPr>
          <p:cNvPr id="17" name="直线连接符 16"/>
          <p:cNvCxnSpPr/>
          <p:nvPr>
            <p:custDataLst>
              <p:tags r:id="rId11"/>
            </p:custDataLst>
          </p:nvPr>
        </p:nvCxnSpPr>
        <p:spPr>
          <a:xfrm>
            <a:off x="257668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spTree>
    <p:custDataLst>
      <p:tags r:id="rId1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 name="图片 17"/>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custDataLst>
              <p:tags r:id="rId3"/>
            </p:custDataLst>
          </p:nvPr>
        </p:nvSpPr>
        <p:spPr>
          <a:xfrm>
            <a:off x="0" y="0"/>
            <a:ext cx="12192000" cy="6858000"/>
          </a:xfrm>
          <a:prstGeom prst="rect">
            <a:avLst/>
          </a:prstGeom>
          <a:solidFill>
            <a:srgbClr val="2196F3">
              <a:lumMod val="50000"/>
              <a:alpha val="80000"/>
            </a:srgbClr>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latin typeface="Arial" panose="020B0604020202020204" pitchFamily="34" charset="0"/>
              <a:ea typeface="微软雅黑" panose="020B0503020204020204" charset="-122"/>
              <a:sym typeface="Arial" panose="020B0604020202020204" pitchFamily="34" charset="0"/>
            </a:endParaRPr>
          </a:p>
        </p:txBody>
      </p:sp>
      <p:sp>
        <p:nvSpPr>
          <p:cNvPr id="9" name="Freeform 51"/>
          <p:cNvSpPr/>
          <p:nvPr>
            <p:custDataLst>
              <p:tags r:id="rId4"/>
            </p:custDataLst>
          </p:nvPr>
        </p:nvSpPr>
        <p:spPr bwMode="auto">
          <a:xfrm>
            <a:off x="0" y="5005316"/>
            <a:ext cx="1871663" cy="1852683"/>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0" name="Freeform 51"/>
          <p:cNvSpPr/>
          <p:nvPr>
            <p:custDataLst>
              <p:tags r:id="rId5"/>
            </p:custDataLst>
          </p:nvPr>
        </p:nvSpPr>
        <p:spPr bwMode="auto">
          <a:xfrm rot="10800000">
            <a:off x="10715624" y="0"/>
            <a:ext cx="1476374" cy="1461402"/>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custDataLst>
              <p:tags r:id="rId6"/>
            </p:custDataLst>
          </p:nvPr>
        </p:nvSpPr>
        <p:spPr>
          <a:xfrm>
            <a:off x="2089785" y="1269365"/>
            <a:ext cx="8013065" cy="3228975"/>
          </a:xfrm>
          <a:prstGeom prst="rect">
            <a:avLst/>
          </a:prstGeom>
          <a:noFill/>
        </p:spPr>
        <p:txBody>
          <a:bodyPr wrap="square" rtlCol="0">
            <a:normAutofit/>
          </a:bodyPr>
          <a:p>
            <a:pPr algn="ctr">
              <a:lnSpc>
                <a:spcPct val="120000"/>
              </a:lnSpc>
            </a:pPr>
            <a:r>
              <a:rPr lang="en-US" altLang="zh-CN" sz="3200">
                <a:solidFill>
                  <a:schemeClr val="bg1"/>
                </a:solidFill>
                <a:sym typeface="+mn-ea"/>
              </a:rPr>
              <a:t>7</a:t>
            </a:r>
            <a:r>
              <a:rPr lang="zh-CN" altLang="en-US" sz="3200">
                <a:solidFill>
                  <a:schemeClr val="bg1"/>
                </a:solidFill>
                <a:sym typeface="+mn-ea"/>
              </a:rPr>
              <a:t>、班主任必须经常跟班听课，了解熟悉各学期的课程设置、任课教师情况及学生对教学和老师的要求，并将学生反映的问题及时解决或上报到学校有关部门。配合任课老师督导学生完成作业和课外的其他学习任务。</a:t>
            </a:r>
            <a:endParaRPr kumimoji="1" lang="zh-CN" altLang="en-US" sz="3200" b="1" spc="300">
              <a:solidFill>
                <a:schemeClr val="bg1"/>
              </a:solidFill>
              <a:latin typeface="Arial" panose="020B0604020202020204" pitchFamily="34" charset="0"/>
              <a:ea typeface="微软雅黑" panose="020B0503020204020204" charset="-122"/>
              <a:sym typeface="+mn-ea"/>
            </a:endParaRPr>
          </a:p>
        </p:txBody>
      </p:sp>
      <p:sp>
        <p:nvSpPr>
          <p:cNvPr id="6" name="文本框 5"/>
          <p:cNvSpPr txBox="1"/>
          <p:nvPr>
            <p:custDataLst>
              <p:tags r:id="rId7"/>
            </p:custDataLst>
          </p:nvPr>
        </p:nvSpPr>
        <p:spPr>
          <a:xfrm>
            <a:off x="5465058" y="4410631"/>
            <a:ext cx="1261884" cy="307777"/>
          </a:xfrm>
          <a:prstGeom prst="rect">
            <a:avLst/>
          </a:prstGeom>
          <a:noFill/>
        </p:spPr>
        <p:txBody>
          <a:bodyPr wrap="square" rtlCol="0">
            <a:normAutofit/>
          </a:bodyPr>
          <a:p>
            <a:pPr algn="ctr"/>
            <a:r>
              <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rPr>
              <a:t>来自《未生》</a:t>
            </a:r>
            <a:endPar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7" name="椭圆 6"/>
          <p:cNvSpPr/>
          <p:nvPr>
            <p:custDataLst>
              <p:tags r:id="rId8"/>
            </p:custDataLst>
          </p:nvPr>
        </p:nvSpPr>
        <p:spPr>
          <a:xfrm>
            <a:off x="10456542" y="579888"/>
            <a:ext cx="518160" cy="51816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sp>
        <p:nvSpPr>
          <p:cNvPr id="12" name="椭圆 11"/>
          <p:cNvSpPr/>
          <p:nvPr>
            <p:custDataLst>
              <p:tags r:id="rId9"/>
            </p:custDataLst>
          </p:nvPr>
        </p:nvSpPr>
        <p:spPr>
          <a:xfrm>
            <a:off x="1986135" y="5762625"/>
            <a:ext cx="590550" cy="59055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cxnSp>
        <p:nvCxnSpPr>
          <p:cNvPr id="14" name="直线连接符 13"/>
          <p:cNvCxnSpPr/>
          <p:nvPr>
            <p:custDataLst>
              <p:tags r:id="rId10"/>
            </p:custDataLst>
          </p:nvPr>
        </p:nvCxnSpPr>
        <p:spPr>
          <a:xfrm>
            <a:off x="709531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cxnSp>
        <p:nvCxnSpPr>
          <p:cNvPr id="17" name="直线连接符 16"/>
          <p:cNvCxnSpPr/>
          <p:nvPr>
            <p:custDataLst>
              <p:tags r:id="rId11"/>
            </p:custDataLst>
          </p:nvPr>
        </p:nvCxnSpPr>
        <p:spPr>
          <a:xfrm>
            <a:off x="257668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spTree>
    <p:custDataLst>
      <p:tags r:id="rId1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 name="图片 17"/>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custDataLst>
              <p:tags r:id="rId3"/>
            </p:custDataLst>
          </p:nvPr>
        </p:nvSpPr>
        <p:spPr>
          <a:xfrm>
            <a:off x="0" y="0"/>
            <a:ext cx="12192000" cy="6858000"/>
          </a:xfrm>
          <a:prstGeom prst="rect">
            <a:avLst/>
          </a:prstGeom>
          <a:solidFill>
            <a:srgbClr val="2196F3">
              <a:lumMod val="50000"/>
              <a:alpha val="80000"/>
            </a:srgbClr>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latin typeface="Arial" panose="020B0604020202020204" pitchFamily="34" charset="0"/>
              <a:ea typeface="微软雅黑" panose="020B0503020204020204" charset="-122"/>
              <a:sym typeface="Arial" panose="020B0604020202020204" pitchFamily="34" charset="0"/>
            </a:endParaRPr>
          </a:p>
        </p:txBody>
      </p:sp>
      <p:sp>
        <p:nvSpPr>
          <p:cNvPr id="9" name="Freeform 51"/>
          <p:cNvSpPr/>
          <p:nvPr>
            <p:custDataLst>
              <p:tags r:id="rId4"/>
            </p:custDataLst>
          </p:nvPr>
        </p:nvSpPr>
        <p:spPr bwMode="auto">
          <a:xfrm>
            <a:off x="0" y="5005316"/>
            <a:ext cx="1871663" cy="1852683"/>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0" name="Freeform 51"/>
          <p:cNvSpPr/>
          <p:nvPr>
            <p:custDataLst>
              <p:tags r:id="rId5"/>
            </p:custDataLst>
          </p:nvPr>
        </p:nvSpPr>
        <p:spPr bwMode="auto">
          <a:xfrm rot="10800000">
            <a:off x="10715624" y="0"/>
            <a:ext cx="1476374" cy="1461402"/>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custDataLst>
              <p:tags r:id="rId6"/>
            </p:custDataLst>
          </p:nvPr>
        </p:nvSpPr>
        <p:spPr>
          <a:xfrm>
            <a:off x="2089785" y="1358900"/>
            <a:ext cx="8013065" cy="2980055"/>
          </a:xfrm>
          <a:prstGeom prst="rect">
            <a:avLst/>
          </a:prstGeom>
          <a:noFill/>
        </p:spPr>
        <p:txBody>
          <a:bodyPr wrap="square" rtlCol="0">
            <a:normAutofit fontScale="90000"/>
          </a:bodyPr>
          <a:p>
            <a:pPr algn="ctr">
              <a:lnSpc>
                <a:spcPct val="120000"/>
              </a:lnSpc>
            </a:pPr>
            <a:r>
              <a:rPr lang="en-US" altLang="zh-CN" sz="3200">
                <a:solidFill>
                  <a:schemeClr val="bg1"/>
                </a:solidFill>
                <a:sym typeface="+mn-ea"/>
              </a:rPr>
              <a:t>8</a:t>
            </a:r>
            <a:r>
              <a:rPr lang="zh-CN" altLang="en-US" sz="3200">
                <a:solidFill>
                  <a:schemeClr val="bg1"/>
                </a:solidFill>
                <a:sym typeface="+mn-ea"/>
              </a:rPr>
              <a:t>、班主任必须经常到教室、宿舍，深入到学生中，与学生打成一片，多与学生沟通交流，为学生解决问题。对于经常旷课、缺课和严重违反校规校纪的学生，要做好详细记录，当严重危害到正常教学管理时，要进行劝退。</a:t>
            </a:r>
            <a:endParaRPr kumimoji="1" lang="zh-CN" altLang="en-US" sz="3200" b="1" spc="300">
              <a:solidFill>
                <a:schemeClr val="bg1"/>
              </a:solidFill>
              <a:latin typeface="Arial" panose="020B0604020202020204" pitchFamily="34" charset="0"/>
              <a:ea typeface="微软雅黑" panose="020B0503020204020204" charset="-122"/>
              <a:sym typeface="+mn-ea"/>
            </a:endParaRPr>
          </a:p>
        </p:txBody>
      </p:sp>
      <p:sp>
        <p:nvSpPr>
          <p:cNvPr id="6" name="文本框 5"/>
          <p:cNvSpPr txBox="1"/>
          <p:nvPr>
            <p:custDataLst>
              <p:tags r:id="rId7"/>
            </p:custDataLst>
          </p:nvPr>
        </p:nvSpPr>
        <p:spPr>
          <a:xfrm>
            <a:off x="5465058" y="4410631"/>
            <a:ext cx="1261884" cy="307777"/>
          </a:xfrm>
          <a:prstGeom prst="rect">
            <a:avLst/>
          </a:prstGeom>
          <a:noFill/>
        </p:spPr>
        <p:txBody>
          <a:bodyPr wrap="square" rtlCol="0">
            <a:normAutofit/>
          </a:bodyPr>
          <a:p>
            <a:pPr algn="ctr"/>
            <a:r>
              <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rPr>
              <a:t>来自《未生》</a:t>
            </a:r>
            <a:endPar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7" name="椭圆 6"/>
          <p:cNvSpPr/>
          <p:nvPr>
            <p:custDataLst>
              <p:tags r:id="rId8"/>
            </p:custDataLst>
          </p:nvPr>
        </p:nvSpPr>
        <p:spPr>
          <a:xfrm>
            <a:off x="10456542" y="579888"/>
            <a:ext cx="518160" cy="51816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sp>
        <p:nvSpPr>
          <p:cNvPr id="12" name="椭圆 11"/>
          <p:cNvSpPr/>
          <p:nvPr>
            <p:custDataLst>
              <p:tags r:id="rId9"/>
            </p:custDataLst>
          </p:nvPr>
        </p:nvSpPr>
        <p:spPr>
          <a:xfrm>
            <a:off x="1986135" y="5762625"/>
            <a:ext cx="590550" cy="59055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cxnSp>
        <p:nvCxnSpPr>
          <p:cNvPr id="14" name="直线连接符 13"/>
          <p:cNvCxnSpPr/>
          <p:nvPr>
            <p:custDataLst>
              <p:tags r:id="rId10"/>
            </p:custDataLst>
          </p:nvPr>
        </p:nvCxnSpPr>
        <p:spPr>
          <a:xfrm>
            <a:off x="709531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cxnSp>
        <p:nvCxnSpPr>
          <p:cNvPr id="17" name="直线连接符 16"/>
          <p:cNvCxnSpPr/>
          <p:nvPr>
            <p:custDataLst>
              <p:tags r:id="rId11"/>
            </p:custDataLst>
          </p:nvPr>
        </p:nvCxnSpPr>
        <p:spPr>
          <a:xfrm>
            <a:off x="257668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spTree>
    <p:custDataLst>
      <p:tags r:id="rId1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 name="图片 17"/>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custDataLst>
              <p:tags r:id="rId3"/>
            </p:custDataLst>
          </p:nvPr>
        </p:nvSpPr>
        <p:spPr>
          <a:xfrm>
            <a:off x="0" y="0"/>
            <a:ext cx="12192000" cy="6858000"/>
          </a:xfrm>
          <a:prstGeom prst="rect">
            <a:avLst/>
          </a:prstGeom>
          <a:solidFill>
            <a:srgbClr val="2196F3">
              <a:lumMod val="50000"/>
              <a:alpha val="80000"/>
            </a:srgbClr>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latin typeface="Arial" panose="020B0604020202020204" pitchFamily="34" charset="0"/>
              <a:ea typeface="微软雅黑" panose="020B0503020204020204" charset="-122"/>
              <a:sym typeface="Arial" panose="020B0604020202020204" pitchFamily="34" charset="0"/>
            </a:endParaRPr>
          </a:p>
        </p:txBody>
      </p:sp>
      <p:sp>
        <p:nvSpPr>
          <p:cNvPr id="9" name="Freeform 51"/>
          <p:cNvSpPr/>
          <p:nvPr>
            <p:custDataLst>
              <p:tags r:id="rId4"/>
            </p:custDataLst>
          </p:nvPr>
        </p:nvSpPr>
        <p:spPr bwMode="auto">
          <a:xfrm>
            <a:off x="0" y="5005316"/>
            <a:ext cx="1871663" cy="1852683"/>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0" name="Freeform 51"/>
          <p:cNvSpPr/>
          <p:nvPr>
            <p:custDataLst>
              <p:tags r:id="rId5"/>
            </p:custDataLst>
          </p:nvPr>
        </p:nvSpPr>
        <p:spPr bwMode="auto">
          <a:xfrm rot="10800000">
            <a:off x="10715624" y="0"/>
            <a:ext cx="1476374" cy="1461402"/>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custDataLst>
              <p:tags r:id="rId6"/>
            </p:custDataLst>
          </p:nvPr>
        </p:nvSpPr>
        <p:spPr>
          <a:xfrm>
            <a:off x="2089785" y="1461135"/>
            <a:ext cx="8013065" cy="2787650"/>
          </a:xfrm>
          <a:prstGeom prst="rect">
            <a:avLst/>
          </a:prstGeom>
          <a:noFill/>
        </p:spPr>
        <p:txBody>
          <a:bodyPr wrap="square" rtlCol="0">
            <a:normAutofit lnSpcReduction="20000"/>
          </a:bodyPr>
          <a:p>
            <a:pPr algn="ctr">
              <a:lnSpc>
                <a:spcPct val="120000"/>
              </a:lnSpc>
            </a:pPr>
            <a:r>
              <a:rPr lang="en-US" altLang="zh-CN" sz="3200">
                <a:solidFill>
                  <a:schemeClr val="bg1"/>
                </a:solidFill>
                <a:sym typeface="+mn-ea"/>
              </a:rPr>
              <a:t>9</a:t>
            </a:r>
            <a:r>
              <a:rPr lang="zh-CN" altLang="en-US" sz="3200">
                <a:solidFill>
                  <a:schemeClr val="bg1"/>
                </a:solidFill>
                <a:sym typeface="+mn-ea"/>
              </a:rPr>
              <a:t>、引导学生养成良好的生活片习惯和卫生习惯，组织学生定期打扫教师、宿舍、清洁区得卫生，并进行检查。</a:t>
            </a:r>
            <a:endParaRPr lang="zh-CN" altLang="en-US" sz="3200">
              <a:solidFill>
                <a:schemeClr val="bg1"/>
              </a:solidFill>
              <a:sym typeface="+mn-ea"/>
            </a:endParaRPr>
          </a:p>
          <a:p>
            <a:pPr algn="ctr">
              <a:lnSpc>
                <a:spcPct val="120000"/>
              </a:lnSpc>
            </a:pPr>
            <a:r>
              <a:rPr kumimoji="1" lang="en-US" altLang="zh-CN" sz="3200" b="1" spc="300">
                <a:solidFill>
                  <a:schemeClr val="bg1"/>
                </a:solidFill>
                <a:latin typeface="Arial" panose="020B0604020202020204" pitchFamily="34" charset="0"/>
                <a:ea typeface="微软雅黑" panose="020B0503020204020204" charset="-122"/>
                <a:sym typeface="+mn-ea"/>
              </a:rPr>
              <a:t>10</a:t>
            </a:r>
            <a:r>
              <a:rPr kumimoji="1" lang="zh-CN" altLang="en-US" sz="3200" b="1" spc="300">
                <a:solidFill>
                  <a:schemeClr val="bg1"/>
                </a:solidFill>
                <a:latin typeface="Arial" panose="020B0604020202020204" pitchFamily="34" charset="0"/>
                <a:ea typeface="微软雅黑" panose="020B0503020204020204" charset="-122"/>
                <a:sym typeface="+mn-ea"/>
              </a:rPr>
              <a:t>、做好学生综合素质考评工作，考试、成绩登记、证书发放等。</a:t>
            </a:r>
            <a:endParaRPr kumimoji="1" lang="zh-CN" altLang="en-US" sz="3200" b="1" spc="300">
              <a:solidFill>
                <a:schemeClr val="bg1"/>
              </a:solidFill>
              <a:latin typeface="Arial" panose="020B0604020202020204" pitchFamily="34" charset="0"/>
              <a:ea typeface="微软雅黑" panose="020B0503020204020204" charset="-122"/>
              <a:sym typeface="+mn-ea"/>
            </a:endParaRPr>
          </a:p>
        </p:txBody>
      </p:sp>
      <p:sp>
        <p:nvSpPr>
          <p:cNvPr id="6" name="文本框 5"/>
          <p:cNvSpPr txBox="1"/>
          <p:nvPr>
            <p:custDataLst>
              <p:tags r:id="rId7"/>
            </p:custDataLst>
          </p:nvPr>
        </p:nvSpPr>
        <p:spPr>
          <a:xfrm>
            <a:off x="5465058" y="4410631"/>
            <a:ext cx="1261884" cy="307777"/>
          </a:xfrm>
          <a:prstGeom prst="rect">
            <a:avLst/>
          </a:prstGeom>
          <a:noFill/>
        </p:spPr>
        <p:txBody>
          <a:bodyPr wrap="square" rtlCol="0">
            <a:normAutofit/>
          </a:bodyPr>
          <a:p>
            <a:pPr algn="ctr"/>
            <a:r>
              <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rPr>
              <a:t>来自《未生》</a:t>
            </a:r>
            <a:endPar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7" name="椭圆 6"/>
          <p:cNvSpPr/>
          <p:nvPr>
            <p:custDataLst>
              <p:tags r:id="rId8"/>
            </p:custDataLst>
          </p:nvPr>
        </p:nvSpPr>
        <p:spPr>
          <a:xfrm>
            <a:off x="10456542" y="579888"/>
            <a:ext cx="518160" cy="51816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sp>
        <p:nvSpPr>
          <p:cNvPr id="12" name="椭圆 11"/>
          <p:cNvSpPr/>
          <p:nvPr>
            <p:custDataLst>
              <p:tags r:id="rId9"/>
            </p:custDataLst>
          </p:nvPr>
        </p:nvSpPr>
        <p:spPr>
          <a:xfrm>
            <a:off x="1986135" y="5762625"/>
            <a:ext cx="590550" cy="59055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cxnSp>
        <p:nvCxnSpPr>
          <p:cNvPr id="14" name="直线连接符 13"/>
          <p:cNvCxnSpPr/>
          <p:nvPr>
            <p:custDataLst>
              <p:tags r:id="rId10"/>
            </p:custDataLst>
          </p:nvPr>
        </p:nvCxnSpPr>
        <p:spPr>
          <a:xfrm>
            <a:off x="709531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cxnSp>
        <p:nvCxnSpPr>
          <p:cNvPr id="17" name="直线连接符 16"/>
          <p:cNvCxnSpPr/>
          <p:nvPr>
            <p:custDataLst>
              <p:tags r:id="rId11"/>
            </p:custDataLst>
          </p:nvPr>
        </p:nvCxnSpPr>
        <p:spPr>
          <a:xfrm>
            <a:off x="257668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spTree>
    <p:custDataLst>
      <p:tags r:id="rId1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 name="图片 17"/>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custDataLst>
              <p:tags r:id="rId3"/>
            </p:custDataLst>
          </p:nvPr>
        </p:nvSpPr>
        <p:spPr>
          <a:xfrm>
            <a:off x="0" y="0"/>
            <a:ext cx="12192000" cy="6858000"/>
          </a:xfrm>
          <a:prstGeom prst="rect">
            <a:avLst/>
          </a:prstGeom>
          <a:solidFill>
            <a:srgbClr val="2196F3">
              <a:lumMod val="50000"/>
              <a:alpha val="80000"/>
            </a:srgbClr>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latin typeface="Arial" panose="020B0604020202020204" pitchFamily="34" charset="0"/>
              <a:ea typeface="微软雅黑" panose="020B0503020204020204" charset="-122"/>
              <a:sym typeface="Arial" panose="020B0604020202020204" pitchFamily="34" charset="0"/>
            </a:endParaRPr>
          </a:p>
        </p:txBody>
      </p:sp>
      <p:sp>
        <p:nvSpPr>
          <p:cNvPr id="9" name="Freeform 51"/>
          <p:cNvSpPr/>
          <p:nvPr>
            <p:custDataLst>
              <p:tags r:id="rId4"/>
            </p:custDataLst>
          </p:nvPr>
        </p:nvSpPr>
        <p:spPr bwMode="auto">
          <a:xfrm>
            <a:off x="0" y="5005316"/>
            <a:ext cx="1871663" cy="1852683"/>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0" name="Freeform 51"/>
          <p:cNvSpPr/>
          <p:nvPr>
            <p:custDataLst>
              <p:tags r:id="rId5"/>
            </p:custDataLst>
          </p:nvPr>
        </p:nvSpPr>
        <p:spPr bwMode="auto">
          <a:xfrm rot="10800000">
            <a:off x="10715624" y="0"/>
            <a:ext cx="1476374" cy="1461402"/>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custDataLst>
              <p:tags r:id="rId6"/>
            </p:custDataLst>
          </p:nvPr>
        </p:nvSpPr>
        <p:spPr>
          <a:xfrm>
            <a:off x="2089785" y="1229360"/>
            <a:ext cx="8013065" cy="3019425"/>
          </a:xfrm>
          <a:prstGeom prst="rect">
            <a:avLst/>
          </a:prstGeom>
          <a:noFill/>
        </p:spPr>
        <p:txBody>
          <a:bodyPr wrap="square" rtlCol="0">
            <a:normAutofit/>
          </a:bodyPr>
          <a:p>
            <a:pPr algn="ctr">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二，班主任的安全职责</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ctr">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1</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、学生到校后不允许私自离校，不允许私自提前下课，额遵守校方作息制度。</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ctr">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2</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、每天对本班人数进行清点，对未到的要查明原因，把你油管请假手续。</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6" name="文本框 5"/>
          <p:cNvSpPr txBox="1"/>
          <p:nvPr>
            <p:custDataLst>
              <p:tags r:id="rId7"/>
            </p:custDataLst>
          </p:nvPr>
        </p:nvSpPr>
        <p:spPr>
          <a:xfrm>
            <a:off x="5465058" y="4410631"/>
            <a:ext cx="1261884" cy="307777"/>
          </a:xfrm>
          <a:prstGeom prst="rect">
            <a:avLst/>
          </a:prstGeom>
          <a:noFill/>
        </p:spPr>
        <p:txBody>
          <a:bodyPr wrap="square" rtlCol="0">
            <a:normAutofit/>
          </a:bodyPr>
          <a:p>
            <a:pPr algn="ctr"/>
            <a:r>
              <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rPr>
              <a:t>来自《未生》</a:t>
            </a:r>
            <a:endPar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7" name="椭圆 6"/>
          <p:cNvSpPr/>
          <p:nvPr>
            <p:custDataLst>
              <p:tags r:id="rId8"/>
            </p:custDataLst>
          </p:nvPr>
        </p:nvSpPr>
        <p:spPr>
          <a:xfrm>
            <a:off x="10456542" y="579888"/>
            <a:ext cx="518160" cy="51816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sp>
        <p:nvSpPr>
          <p:cNvPr id="12" name="椭圆 11"/>
          <p:cNvSpPr/>
          <p:nvPr>
            <p:custDataLst>
              <p:tags r:id="rId9"/>
            </p:custDataLst>
          </p:nvPr>
        </p:nvSpPr>
        <p:spPr>
          <a:xfrm>
            <a:off x="1986135" y="5762625"/>
            <a:ext cx="590550" cy="59055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cxnSp>
        <p:nvCxnSpPr>
          <p:cNvPr id="14" name="直线连接符 13"/>
          <p:cNvCxnSpPr/>
          <p:nvPr>
            <p:custDataLst>
              <p:tags r:id="rId10"/>
            </p:custDataLst>
          </p:nvPr>
        </p:nvCxnSpPr>
        <p:spPr>
          <a:xfrm>
            <a:off x="709531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cxnSp>
        <p:nvCxnSpPr>
          <p:cNvPr id="17" name="直线连接符 16"/>
          <p:cNvCxnSpPr/>
          <p:nvPr>
            <p:custDataLst>
              <p:tags r:id="rId11"/>
            </p:custDataLst>
          </p:nvPr>
        </p:nvCxnSpPr>
        <p:spPr>
          <a:xfrm>
            <a:off x="257668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spTree>
    <p:custDataLst>
      <p:tags r:id="rId1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 name="图片 17"/>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custDataLst>
              <p:tags r:id="rId3"/>
            </p:custDataLst>
          </p:nvPr>
        </p:nvSpPr>
        <p:spPr>
          <a:xfrm>
            <a:off x="0" y="0"/>
            <a:ext cx="12192000" cy="6858000"/>
          </a:xfrm>
          <a:prstGeom prst="rect">
            <a:avLst/>
          </a:prstGeom>
          <a:solidFill>
            <a:srgbClr val="2196F3">
              <a:lumMod val="50000"/>
              <a:alpha val="80000"/>
            </a:srgbClr>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latin typeface="Arial" panose="020B0604020202020204" pitchFamily="34" charset="0"/>
              <a:ea typeface="微软雅黑" panose="020B0503020204020204" charset="-122"/>
              <a:sym typeface="Arial" panose="020B0604020202020204" pitchFamily="34" charset="0"/>
            </a:endParaRPr>
          </a:p>
        </p:txBody>
      </p:sp>
      <p:sp>
        <p:nvSpPr>
          <p:cNvPr id="9" name="Freeform 51"/>
          <p:cNvSpPr/>
          <p:nvPr>
            <p:custDataLst>
              <p:tags r:id="rId4"/>
            </p:custDataLst>
          </p:nvPr>
        </p:nvSpPr>
        <p:spPr bwMode="auto">
          <a:xfrm>
            <a:off x="0" y="5005316"/>
            <a:ext cx="1871663" cy="1852683"/>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0" name="Freeform 51"/>
          <p:cNvSpPr/>
          <p:nvPr>
            <p:custDataLst>
              <p:tags r:id="rId5"/>
            </p:custDataLst>
          </p:nvPr>
        </p:nvSpPr>
        <p:spPr bwMode="auto">
          <a:xfrm rot="10800000">
            <a:off x="10715624" y="0"/>
            <a:ext cx="1476374" cy="1461402"/>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custDataLst>
              <p:tags r:id="rId6"/>
            </p:custDataLst>
          </p:nvPr>
        </p:nvSpPr>
        <p:spPr>
          <a:xfrm>
            <a:off x="2089785" y="1400175"/>
            <a:ext cx="8013065" cy="2848610"/>
          </a:xfrm>
          <a:prstGeom prst="rect">
            <a:avLst/>
          </a:prstGeom>
          <a:noFill/>
        </p:spPr>
        <p:txBody>
          <a:bodyPr wrap="square" rtlCol="0">
            <a:normAutofit fontScale="90000"/>
          </a:bodyPr>
          <a:p>
            <a:pPr algn="ctr">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3.</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每天的早操或大型集会班主任要跟班，做好学生战队和纪律工作，预防意外发生，确保学生安全。</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ctr">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4</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、禁止体罚学生，挖苦、讽刺等现象发生。</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6" name="文本框 5"/>
          <p:cNvSpPr txBox="1"/>
          <p:nvPr>
            <p:custDataLst>
              <p:tags r:id="rId7"/>
            </p:custDataLst>
          </p:nvPr>
        </p:nvSpPr>
        <p:spPr>
          <a:xfrm>
            <a:off x="5465058" y="4410631"/>
            <a:ext cx="1261884" cy="307777"/>
          </a:xfrm>
          <a:prstGeom prst="rect">
            <a:avLst/>
          </a:prstGeom>
          <a:noFill/>
        </p:spPr>
        <p:txBody>
          <a:bodyPr wrap="square" rtlCol="0">
            <a:normAutofit/>
          </a:bodyPr>
          <a:p>
            <a:pPr algn="ctr"/>
            <a:r>
              <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rPr>
              <a:t>来自《未生》</a:t>
            </a:r>
            <a:endPar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7" name="椭圆 6"/>
          <p:cNvSpPr/>
          <p:nvPr>
            <p:custDataLst>
              <p:tags r:id="rId8"/>
            </p:custDataLst>
          </p:nvPr>
        </p:nvSpPr>
        <p:spPr>
          <a:xfrm>
            <a:off x="10456542" y="579888"/>
            <a:ext cx="518160" cy="51816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sp>
        <p:nvSpPr>
          <p:cNvPr id="12" name="椭圆 11"/>
          <p:cNvSpPr/>
          <p:nvPr>
            <p:custDataLst>
              <p:tags r:id="rId9"/>
            </p:custDataLst>
          </p:nvPr>
        </p:nvSpPr>
        <p:spPr>
          <a:xfrm>
            <a:off x="1986135" y="5762625"/>
            <a:ext cx="590550" cy="59055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cxnSp>
        <p:nvCxnSpPr>
          <p:cNvPr id="14" name="直线连接符 13"/>
          <p:cNvCxnSpPr/>
          <p:nvPr>
            <p:custDataLst>
              <p:tags r:id="rId10"/>
            </p:custDataLst>
          </p:nvPr>
        </p:nvCxnSpPr>
        <p:spPr>
          <a:xfrm>
            <a:off x="709531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cxnSp>
        <p:nvCxnSpPr>
          <p:cNvPr id="17" name="直线连接符 16"/>
          <p:cNvCxnSpPr/>
          <p:nvPr>
            <p:custDataLst>
              <p:tags r:id="rId11"/>
            </p:custDataLst>
          </p:nvPr>
        </p:nvCxnSpPr>
        <p:spPr>
          <a:xfrm>
            <a:off x="257668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spTree>
    <p:custDataLst>
      <p:tags r:id="rId1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1468755" y="4253864"/>
            <a:ext cx="2642235" cy="2165985"/>
          </a:xfrm>
          <a:prstGeom prst="rect">
            <a:avLst/>
          </a:prstGeom>
          <a:noFill/>
        </p:spPr>
        <p:txBody>
          <a:bodyPr wrap="square" rtlCol="0">
            <a:normAutofit lnSpcReduction="10000"/>
          </a:bodyPr>
          <a:lstStyle/>
          <a:p>
            <a:r>
              <a:rPr kumimoji="1" lang="en-US" altLang="zh-CN" sz="13800" b="1" dirty="0">
                <a:ln w="19050">
                  <a:solidFill>
                    <a:schemeClr val="accent6"/>
                  </a:solidFill>
                </a:ln>
                <a:noFill/>
                <a:latin typeface="Arial" panose="020B0604020202020204" pitchFamily="34" charset="0"/>
                <a:ea typeface="汉仪雅酷黑 65W" panose="020B0604020202020204" pitchFamily="34" charset="-122"/>
                <a:cs typeface="Arial" panose="020B0604020202020204" pitchFamily="34" charset="0"/>
              </a:rPr>
              <a:t>03</a:t>
            </a:r>
            <a:endParaRPr kumimoji="1" lang="en-US" altLang="zh-CN" sz="13800" b="1" dirty="0">
              <a:ln w="19050">
                <a:solidFill>
                  <a:schemeClr val="accent6"/>
                </a:solidFill>
              </a:ln>
              <a:noFill/>
              <a:latin typeface="Arial" panose="020B0604020202020204" pitchFamily="34" charset="0"/>
              <a:ea typeface="汉仪雅酷黑 65W" panose="020B0604020202020204" pitchFamily="34" charset="-122"/>
              <a:cs typeface="Arial" panose="020B0604020202020204" pitchFamily="34" charset="0"/>
            </a:endParaRPr>
          </a:p>
        </p:txBody>
      </p:sp>
      <p:sp>
        <p:nvSpPr>
          <p:cNvPr id="8" name="文本框 7"/>
          <p:cNvSpPr txBox="1"/>
          <p:nvPr>
            <p:custDataLst>
              <p:tags r:id="rId2"/>
            </p:custDataLst>
          </p:nvPr>
        </p:nvSpPr>
        <p:spPr>
          <a:xfrm>
            <a:off x="1539875" y="2112645"/>
            <a:ext cx="2646680" cy="496570"/>
          </a:xfrm>
          <a:prstGeom prst="rect">
            <a:avLst/>
          </a:prstGeom>
          <a:noFill/>
        </p:spPr>
        <p:txBody>
          <a:bodyPr wrap="square" tIns="0" bIns="0" rtlCol="0" anchor="b" anchorCtr="0">
            <a:normAutofit fontScale="97500" lnSpcReduction="10000"/>
          </a:bodyPr>
          <a:lstStyle/>
          <a:p>
            <a:pPr algn="l">
              <a:lnSpc>
                <a:spcPct val="120000"/>
              </a:lnSpc>
            </a:pPr>
            <a:r>
              <a:rPr kumimoji="1" lang="en-US" altLang="zh-CN" sz="3200" b="1" spc="2200" dirty="0">
                <a:ln w="3175">
                  <a:solidFill>
                    <a:schemeClr val="accent6">
                      <a:alpha val="71000"/>
                    </a:schemeClr>
                  </a:solidFill>
                </a:ln>
                <a:noFill/>
                <a:latin typeface="Arial" panose="020B0604020202020204" pitchFamily="34" charset="0"/>
                <a:ea typeface="汉仪雅酷黑 65W" panose="020B0604020202020204" pitchFamily="34" charset="-122"/>
                <a:cs typeface="Arial" panose="020B0604020202020204" pitchFamily="34" charset="0"/>
                <a:sym typeface="+mn-ea"/>
              </a:rPr>
              <a:t>PART</a:t>
            </a:r>
            <a:endParaRPr kumimoji="1" lang="en-US" altLang="zh-CN" sz="3200" b="1" spc="2200" dirty="0">
              <a:ln w="3175">
                <a:solidFill>
                  <a:schemeClr val="accent6">
                    <a:alpha val="71000"/>
                  </a:schemeClr>
                </a:solidFill>
              </a:ln>
              <a:noFill/>
              <a:latin typeface="Arial" panose="020B0604020202020204" pitchFamily="34" charset="0"/>
              <a:ea typeface="汉仪雅酷黑 65W" panose="020B0604020202020204" pitchFamily="34" charset="-122"/>
              <a:cs typeface="Arial" panose="020B0604020202020204" pitchFamily="34" charset="0"/>
              <a:sym typeface="+mn-ea"/>
            </a:endParaRPr>
          </a:p>
        </p:txBody>
      </p:sp>
      <p:sp>
        <p:nvSpPr>
          <p:cNvPr id="4" name="标题 3"/>
          <p:cNvSpPr>
            <a:spLocks noGrp="1"/>
          </p:cNvSpPr>
          <p:nvPr>
            <p:ph type="title"/>
            <p:custDataLst>
              <p:tags r:id="rId3"/>
            </p:custDataLst>
          </p:nvPr>
        </p:nvSpPr>
        <p:spPr/>
        <p:txBody>
          <a:bodyPr/>
          <a:lstStyle/>
          <a:p>
            <a:r>
              <a:rPr lang="zh-CN" altLang="en-US" dirty="0">
                <a:ea typeface="汉仪雅酷黑 65W" panose="020B0604020202020204" pitchFamily="34" charset="-122"/>
              </a:rPr>
              <a:t>校园管理</a:t>
            </a:r>
            <a:endParaRPr lang="zh-CN" altLang="en-US" dirty="0">
              <a:ea typeface="汉仪雅酷黑 65W" panose="020B0604020202020204" pitchFamily="34" charset="-122"/>
            </a:endParaRPr>
          </a:p>
        </p:txBody>
      </p:sp>
      <p:sp>
        <p:nvSpPr>
          <p:cNvPr id="5" name="文本占位符 4"/>
          <p:cNvSpPr>
            <a:spLocks noGrp="1"/>
          </p:cNvSpPr>
          <p:nvPr>
            <p:ph type="body" idx="1"/>
            <p:custDataLst>
              <p:tags r:id="rId4"/>
            </p:custDataLst>
          </p:nvPr>
        </p:nvSpPr>
        <p:spPr/>
        <p:txBody>
          <a:bodyPr/>
          <a:lstStyle/>
          <a:p>
            <a:r>
              <a:rPr lang="zh-CN" altLang="en-US" dirty="0">
                <a:ea typeface="汉仪雅酷黑 65W" panose="020B0604020202020204" pitchFamily="34" charset="-122"/>
              </a:rPr>
              <a:t>单击此处添加副标题</a:t>
            </a:r>
            <a:endParaRPr lang="zh-CN" altLang="en-US" dirty="0">
              <a:ea typeface="汉仪雅酷黑 65W" panose="020B0604020202020204" pitchFamily="34" charset="-122"/>
            </a:endParaRPr>
          </a:p>
        </p:txBody>
      </p:sp>
      <p:pic>
        <p:nvPicPr>
          <p:cNvPr id="2" name="图片 1"/>
          <p:cNvPicPr>
            <a:picLocks noChangeAspect="1"/>
          </p:cNvPicPr>
          <p:nvPr/>
        </p:nvPicPr>
        <p:blipFill>
          <a:blip r:embed="rId5"/>
          <a:stretch>
            <a:fillRect/>
          </a:stretch>
        </p:blipFill>
        <p:spPr>
          <a:xfrm>
            <a:off x="952500" y="0"/>
            <a:ext cx="10287000" cy="6858000"/>
          </a:xfrm>
          <a:prstGeom prst="rect">
            <a:avLst/>
          </a:prstGeom>
        </p:spPr>
      </p:pic>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338455" y="583565"/>
            <a:ext cx="1471930" cy="3562350"/>
          </a:xfrm>
          <a:prstGeom prst="rect">
            <a:avLst/>
          </a:prstGeom>
          <a:noFill/>
        </p:spPr>
        <p:txBody>
          <a:bodyPr vert="eaVert" wrap="square" lIns="0" tIns="0" rIns="0" rtlCol="0" anchor="t" anchorCtr="0">
            <a:normAutofit/>
          </a:bodyPr>
          <a:lstStyle/>
          <a:p>
            <a:pPr algn="r"/>
            <a:r>
              <a:rPr kumimoji="1" lang="zh-CN" altLang="en-US" sz="4800" b="1" dirty="0">
                <a:ln>
                  <a:solidFill>
                    <a:schemeClr val="accent1"/>
                  </a:solidFill>
                </a:ln>
                <a:noFill/>
                <a:effectLst>
                  <a:innerShdw dist="25400" dir="16200000">
                    <a:schemeClr val="bg1">
                      <a:alpha val="50000"/>
                    </a:schemeClr>
                  </a:innerShdw>
                </a:effectLst>
                <a:latin typeface="Arial" panose="020B0604020202020204" pitchFamily="34" charset="0"/>
                <a:ea typeface="汉仪雅酷黑简" panose="00020600040101010101" pitchFamily="18" charset="-122"/>
                <a:cs typeface="Arial Black" panose="020B0A04020102020204" charset="0"/>
              </a:rPr>
              <a:t>CONTENTS</a:t>
            </a:r>
            <a:endParaRPr kumimoji="1" lang="zh-CN" altLang="en-US" sz="4800" b="1" dirty="0">
              <a:ln>
                <a:solidFill>
                  <a:schemeClr val="accent1"/>
                </a:solidFill>
              </a:ln>
              <a:noFill/>
              <a:effectLst>
                <a:innerShdw dist="25400" dir="16200000">
                  <a:schemeClr val="bg1">
                    <a:alpha val="50000"/>
                  </a:schemeClr>
                </a:innerShdw>
              </a:effectLst>
              <a:latin typeface="Arial" panose="020B0604020202020204" pitchFamily="34" charset="0"/>
              <a:ea typeface="汉仪雅酷黑简" panose="00020600040101010101" pitchFamily="18" charset="-122"/>
              <a:cs typeface="Arial Black" panose="020B0A04020102020204" charset="0"/>
            </a:endParaRPr>
          </a:p>
        </p:txBody>
      </p:sp>
      <p:sp>
        <p:nvSpPr>
          <p:cNvPr id="206" name="Object 206"/>
          <p:cNvSpPr txBox="1"/>
          <p:nvPr>
            <p:custDataLst>
              <p:tags r:id="rId2"/>
            </p:custDataLst>
          </p:nvPr>
        </p:nvSpPr>
        <p:spPr>
          <a:xfrm>
            <a:off x="1914525" y="450850"/>
            <a:ext cx="1540510" cy="2473960"/>
          </a:xfrm>
          <a:prstGeom prst="rect">
            <a:avLst/>
          </a:prstGeom>
        </p:spPr>
        <p:txBody>
          <a:bodyPr vert="eaVert" rtlCol="0" anchor="b" anchorCtr="0">
            <a:normAutofit/>
          </a:bodyPr>
          <a:lstStyle/>
          <a:p>
            <a:pPr algn="ctr">
              <a:lnSpc>
                <a:spcPct val="100000"/>
              </a:lnSpc>
            </a:pPr>
            <a:r>
              <a:rPr lang="zh-CN" sz="6000" i="0" dirty="0">
                <a:solidFill>
                  <a:schemeClr val="bg1"/>
                </a:solidFill>
                <a:latin typeface="Arial" panose="020B0604020202020204" pitchFamily="34" charset="0"/>
                <a:ea typeface="汉仪雅酷黑简" panose="00020600040101010101" pitchFamily="18" charset="-122"/>
                <a:cs typeface="汉仪雅酷黑简" panose="00020600040101010101" pitchFamily="18" charset="-122"/>
              </a:rPr>
              <a:t>目 录</a:t>
            </a:r>
            <a:endParaRPr lang="zh-CN" sz="6000" i="0" dirty="0">
              <a:solidFill>
                <a:schemeClr val="bg1"/>
              </a:solidFill>
              <a:latin typeface="Arial" panose="020B0604020202020204" pitchFamily="34" charset="0"/>
              <a:ea typeface="汉仪雅酷黑简" panose="00020600040101010101" pitchFamily="18" charset="-122"/>
              <a:cs typeface="汉仪雅酷黑简" panose="00020600040101010101" pitchFamily="18" charset="-122"/>
            </a:endParaRPr>
          </a:p>
        </p:txBody>
      </p:sp>
      <p:pic>
        <p:nvPicPr>
          <p:cNvPr id="23" name="图片 22" descr="背景8"/>
          <p:cNvPicPr>
            <a:picLocks noChangeAspect="1"/>
          </p:cNvPicPr>
          <p:nvPr>
            <p:custDataLst>
              <p:tags r:id="rId3"/>
            </p:custDataLst>
          </p:nvPr>
        </p:nvPicPr>
        <p:blipFill rotWithShape="1">
          <a:blip r:embed="rId4">
            <a:alphaModFix amt="20000"/>
          </a:blip>
          <a:srcRect/>
          <a:stretch>
            <a:fillRect/>
          </a:stretch>
        </p:blipFill>
        <p:spPr>
          <a:xfrm>
            <a:off x="6870700" y="909320"/>
            <a:ext cx="609600" cy="592455"/>
          </a:xfrm>
          <a:prstGeom prst="rect">
            <a:avLst/>
          </a:prstGeom>
        </p:spPr>
      </p:pic>
      <p:sp>
        <p:nvSpPr>
          <p:cNvPr id="39" name="文本框 38"/>
          <p:cNvSpPr txBox="1"/>
          <p:nvPr>
            <p:custDataLst>
              <p:tags r:id="rId5"/>
            </p:custDataLst>
          </p:nvPr>
        </p:nvSpPr>
        <p:spPr>
          <a:xfrm>
            <a:off x="7710805" y="1101090"/>
            <a:ext cx="2814955" cy="582930"/>
          </a:xfrm>
          <a:prstGeom prst="rect">
            <a:avLst/>
          </a:prstGeom>
          <a:noFill/>
        </p:spPr>
        <p:txBody>
          <a:bodyPr wrap="square" tIns="36195" bIns="0" rtlCol="0">
            <a:normAutofit fontScale="90000"/>
          </a:bodyPr>
          <a:lstStyle/>
          <a:p>
            <a:pPr>
              <a:lnSpc>
                <a:spcPct val="100000"/>
              </a:lnSpc>
            </a:pPr>
            <a:r>
              <a:rPr lang="zh-CN" altLang="en-US" sz="3200">
                <a:solidFill>
                  <a:schemeClr val="bg1"/>
                </a:solidFill>
                <a:sym typeface="+mn-ea"/>
              </a:rPr>
              <a:t>学务部门的职责</a:t>
            </a:r>
            <a:endParaRPr lang="zh-CN" altLang="en-US" sz="3200">
              <a:solidFill>
                <a:schemeClr val="bg1"/>
              </a:solidFill>
            </a:endParaRPr>
          </a:p>
          <a:p>
            <a:pPr>
              <a:lnSpc>
                <a:spcPct val="100000"/>
              </a:lnSpc>
            </a:pPr>
            <a:endParaRPr kumimoji="1" lang="zh-CN" altLang="en-US" sz="3200" dirty="0">
              <a:solidFill>
                <a:schemeClr val="bg1"/>
              </a:solidFill>
              <a:latin typeface="Arial" panose="020B0604020202020204" pitchFamily="34" charset="0"/>
              <a:ea typeface="汉仪雅酷黑简" panose="00020600040101010101" pitchFamily="18" charset="-122"/>
              <a:cs typeface="Arial" panose="020B0604020202020204" pitchFamily="34" charset="0"/>
            </a:endParaRPr>
          </a:p>
        </p:txBody>
      </p:sp>
      <p:sp>
        <p:nvSpPr>
          <p:cNvPr id="2" name="文本框 1"/>
          <p:cNvSpPr txBox="1"/>
          <p:nvPr>
            <p:custDataLst>
              <p:tags r:id="rId6"/>
            </p:custDataLst>
          </p:nvPr>
        </p:nvSpPr>
        <p:spPr>
          <a:xfrm>
            <a:off x="7710805" y="725805"/>
            <a:ext cx="1601470" cy="341630"/>
          </a:xfrm>
          <a:prstGeom prst="rect">
            <a:avLst/>
          </a:prstGeom>
          <a:noFill/>
        </p:spPr>
        <p:txBody>
          <a:bodyPr wrap="square" tIns="0" bIns="0" rtlCol="0" anchor="b" anchorCtr="0">
            <a:normAutofit fontScale="92500" lnSpcReduction="10000"/>
          </a:bodyPr>
          <a:lstStyle/>
          <a:p>
            <a:pPr algn="l">
              <a:lnSpc>
                <a:spcPct val="120000"/>
              </a:lnSpc>
            </a:pPr>
            <a:r>
              <a:rPr kumimoji="1" lang="en-US" altLang="zh-CN" sz="2400" b="1" spc="140" dirty="0">
                <a:ln w="3175">
                  <a:solidFill>
                    <a:schemeClr val="accent6">
                      <a:alpha val="50000"/>
                    </a:schemeClr>
                  </a:solidFill>
                </a:ln>
                <a:noFill/>
                <a:latin typeface="Arial" panose="020B0604020202020204" pitchFamily="34" charset="0"/>
                <a:ea typeface="汉仪雅酷黑简" panose="00020600040101010101" pitchFamily="18" charset="-122"/>
                <a:cs typeface="Arial" panose="020B0604020202020204" pitchFamily="34" charset="0"/>
                <a:sym typeface="+mn-ea"/>
              </a:rPr>
              <a:t>PART 01</a:t>
            </a:r>
            <a:endParaRPr kumimoji="1" lang="en-US" altLang="zh-CN" sz="2400" b="1" spc="140" dirty="0">
              <a:ln w="3175">
                <a:solidFill>
                  <a:schemeClr val="accent6">
                    <a:alpha val="50000"/>
                  </a:schemeClr>
                </a:solidFill>
              </a:ln>
              <a:noFill/>
              <a:latin typeface="Arial" panose="020B0604020202020204" pitchFamily="34" charset="0"/>
              <a:ea typeface="汉仪雅酷黑简" panose="00020600040101010101" pitchFamily="18" charset="-122"/>
              <a:cs typeface="Arial" panose="020B0604020202020204" pitchFamily="34" charset="0"/>
              <a:sym typeface="+mn-ea"/>
            </a:endParaRPr>
          </a:p>
        </p:txBody>
      </p:sp>
      <p:pic>
        <p:nvPicPr>
          <p:cNvPr id="75" name="图片 74" descr="背景8"/>
          <p:cNvPicPr>
            <a:picLocks noChangeAspect="1"/>
          </p:cNvPicPr>
          <p:nvPr>
            <p:custDataLst>
              <p:tags r:id="rId7"/>
            </p:custDataLst>
          </p:nvPr>
        </p:nvPicPr>
        <p:blipFill rotWithShape="1">
          <a:blip r:embed="rId8"/>
          <a:srcRect/>
          <a:stretch>
            <a:fillRect/>
          </a:stretch>
        </p:blipFill>
        <p:spPr>
          <a:xfrm>
            <a:off x="6870700" y="2386965"/>
            <a:ext cx="609600" cy="601980"/>
          </a:xfrm>
          <a:prstGeom prst="rect">
            <a:avLst/>
          </a:prstGeom>
        </p:spPr>
      </p:pic>
      <p:sp>
        <p:nvSpPr>
          <p:cNvPr id="77" name="文本框 76"/>
          <p:cNvSpPr txBox="1"/>
          <p:nvPr>
            <p:custDataLst>
              <p:tags r:id="rId9"/>
            </p:custDataLst>
          </p:nvPr>
        </p:nvSpPr>
        <p:spPr>
          <a:xfrm>
            <a:off x="7710805" y="2583815"/>
            <a:ext cx="2814955" cy="582930"/>
          </a:xfrm>
          <a:prstGeom prst="rect">
            <a:avLst/>
          </a:prstGeom>
          <a:noFill/>
        </p:spPr>
        <p:txBody>
          <a:bodyPr wrap="square" tIns="36195" bIns="0" rtlCol="0">
            <a:normAutofit/>
          </a:bodyPr>
          <a:lstStyle/>
          <a:p>
            <a:pPr>
              <a:lnSpc>
                <a:spcPct val="100000"/>
              </a:lnSpc>
            </a:pPr>
            <a:r>
              <a:rPr kumimoji="1" lang="zh-CN" altLang="en-US" sz="3200" dirty="0">
                <a:solidFill>
                  <a:schemeClr val="bg1">
                    <a:lumMod val="95000"/>
                  </a:schemeClr>
                </a:solidFill>
                <a:latin typeface="Arial" panose="020B0604020202020204" pitchFamily="34" charset="0"/>
                <a:ea typeface="汉仪雅酷黑简" panose="00020600040101010101" pitchFamily="18" charset="-122"/>
                <a:cs typeface="Arial" panose="020B0604020202020204" pitchFamily="34" charset="0"/>
              </a:rPr>
              <a:t>班主任的管理</a:t>
            </a:r>
            <a:endParaRPr kumimoji="1" lang="zh-CN" altLang="en-US" sz="3200" dirty="0">
              <a:solidFill>
                <a:schemeClr val="bg1">
                  <a:lumMod val="95000"/>
                </a:schemeClr>
              </a:solidFill>
              <a:latin typeface="Arial" panose="020B0604020202020204" pitchFamily="34" charset="0"/>
              <a:ea typeface="汉仪雅酷黑简" panose="00020600040101010101" pitchFamily="18" charset="-122"/>
              <a:cs typeface="Arial" panose="020B0604020202020204" pitchFamily="34" charset="0"/>
            </a:endParaRPr>
          </a:p>
        </p:txBody>
      </p:sp>
      <p:sp>
        <p:nvSpPr>
          <p:cNvPr id="78" name="文本框 77"/>
          <p:cNvSpPr txBox="1"/>
          <p:nvPr>
            <p:custDataLst>
              <p:tags r:id="rId10"/>
            </p:custDataLst>
          </p:nvPr>
        </p:nvSpPr>
        <p:spPr>
          <a:xfrm>
            <a:off x="7710805" y="2208530"/>
            <a:ext cx="1601470" cy="341630"/>
          </a:xfrm>
          <a:prstGeom prst="rect">
            <a:avLst/>
          </a:prstGeom>
          <a:noFill/>
        </p:spPr>
        <p:txBody>
          <a:bodyPr wrap="square" tIns="0" bIns="0" rtlCol="0" anchor="b" anchorCtr="0">
            <a:normAutofit fontScale="92500" lnSpcReduction="10000"/>
          </a:bodyPr>
          <a:lstStyle/>
          <a:p>
            <a:pPr algn="l">
              <a:lnSpc>
                <a:spcPct val="120000"/>
              </a:lnSpc>
            </a:pPr>
            <a:r>
              <a:rPr kumimoji="1" lang="en-US" altLang="zh-CN" sz="2400" b="1" spc="140" dirty="0">
                <a:ln w="3175">
                  <a:solidFill>
                    <a:schemeClr val="accent6">
                      <a:alpha val="50000"/>
                    </a:schemeClr>
                  </a:solidFill>
                </a:ln>
                <a:noFill/>
                <a:latin typeface="Arial" panose="020B0604020202020204" pitchFamily="34" charset="0"/>
                <a:ea typeface="汉仪雅酷黑简" panose="00020600040101010101" pitchFamily="18" charset="-122"/>
                <a:cs typeface="Arial" panose="020B0604020202020204" pitchFamily="34" charset="0"/>
                <a:sym typeface="+mn-ea"/>
              </a:rPr>
              <a:t>PART 02</a:t>
            </a:r>
            <a:endParaRPr kumimoji="1" lang="en-US" altLang="zh-CN" sz="2400" b="1" spc="140" dirty="0">
              <a:ln w="3175">
                <a:solidFill>
                  <a:schemeClr val="accent6">
                    <a:alpha val="50000"/>
                  </a:schemeClr>
                </a:solidFill>
              </a:ln>
              <a:noFill/>
              <a:latin typeface="Arial" panose="020B0604020202020204" pitchFamily="34" charset="0"/>
              <a:ea typeface="汉仪雅酷黑简" panose="00020600040101010101" pitchFamily="18" charset="-122"/>
              <a:cs typeface="Arial" panose="020B0604020202020204" pitchFamily="34" charset="0"/>
              <a:sym typeface="+mn-ea"/>
            </a:endParaRPr>
          </a:p>
        </p:txBody>
      </p:sp>
      <p:sp>
        <p:nvSpPr>
          <p:cNvPr id="82" name="文本框 81"/>
          <p:cNvSpPr txBox="1"/>
          <p:nvPr>
            <p:custDataLst>
              <p:tags r:id="rId11"/>
            </p:custDataLst>
          </p:nvPr>
        </p:nvSpPr>
        <p:spPr>
          <a:xfrm>
            <a:off x="7710805" y="4066540"/>
            <a:ext cx="2814955" cy="582930"/>
          </a:xfrm>
          <a:prstGeom prst="rect">
            <a:avLst/>
          </a:prstGeom>
          <a:noFill/>
        </p:spPr>
        <p:txBody>
          <a:bodyPr wrap="square" tIns="36195" bIns="0" rtlCol="0">
            <a:normAutofit/>
          </a:bodyPr>
          <a:lstStyle/>
          <a:p>
            <a:pPr>
              <a:lnSpc>
                <a:spcPct val="100000"/>
              </a:lnSpc>
            </a:pPr>
            <a:r>
              <a:rPr kumimoji="1" lang="zh-CN" altLang="en-US" sz="3200" dirty="0">
                <a:solidFill>
                  <a:schemeClr val="bg1">
                    <a:lumMod val="95000"/>
                  </a:schemeClr>
                </a:solidFill>
                <a:latin typeface="Arial" panose="020B0604020202020204" pitchFamily="34" charset="0"/>
                <a:ea typeface="汉仪雅酷黑简" panose="00020600040101010101" pitchFamily="18" charset="-122"/>
                <a:cs typeface="Arial" panose="020B0604020202020204" pitchFamily="34" charset="0"/>
              </a:rPr>
              <a:t>校园管理</a:t>
            </a:r>
            <a:endParaRPr kumimoji="1" lang="zh-CN" altLang="en-US" sz="3200" dirty="0">
              <a:solidFill>
                <a:schemeClr val="bg1">
                  <a:lumMod val="95000"/>
                </a:schemeClr>
              </a:solidFill>
              <a:latin typeface="Arial" panose="020B0604020202020204" pitchFamily="34" charset="0"/>
              <a:ea typeface="汉仪雅酷黑简" panose="00020600040101010101" pitchFamily="18" charset="-122"/>
              <a:cs typeface="Arial" panose="020B0604020202020204" pitchFamily="34" charset="0"/>
            </a:endParaRPr>
          </a:p>
        </p:txBody>
      </p:sp>
      <p:sp>
        <p:nvSpPr>
          <p:cNvPr id="83" name="文本框 82"/>
          <p:cNvSpPr txBox="1"/>
          <p:nvPr>
            <p:custDataLst>
              <p:tags r:id="rId12"/>
            </p:custDataLst>
          </p:nvPr>
        </p:nvSpPr>
        <p:spPr>
          <a:xfrm>
            <a:off x="7710805" y="3691255"/>
            <a:ext cx="1601470" cy="341630"/>
          </a:xfrm>
          <a:prstGeom prst="rect">
            <a:avLst/>
          </a:prstGeom>
          <a:noFill/>
        </p:spPr>
        <p:txBody>
          <a:bodyPr wrap="square" tIns="0" bIns="0" rtlCol="0" anchor="b" anchorCtr="0">
            <a:normAutofit fontScale="92500" lnSpcReduction="10000"/>
          </a:bodyPr>
          <a:lstStyle/>
          <a:p>
            <a:pPr algn="l">
              <a:lnSpc>
                <a:spcPct val="120000"/>
              </a:lnSpc>
            </a:pPr>
            <a:r>
              <a:rPr kumimoji="1" lang="en-US" altLang="zh-CN" sz="2400" b="1" spc="140" dirty="0">
                <a:ln w="3175">
                  <a:solidFill>
                    <a:schemeClr val="accent6">
                      <a:alpha val="50000"/>
                    </a:schemeClr>
                  </a:solidFill>
                </a:ln>
                <a:noFill/>
                <a:latin typeface="Arial" panose="020B0604020202020204" pitchFamily="34" charset="0"/>
                <a:ea typeface="汉仪雅酷黑简" panose="00020600040101010101" pitchFamily="18" charset="-122"/>
                <a:cs typeface="Arial" panose="020B0604020202020204" pitchFamily="34" charset="0"/>
                <a:sym typeface="+mn-ea"/>
              </a:rPr>
              <a:t>PART 03</a:t>
            </a:r>
            <a:endParaRPr kumimoji="1" lang="en-US" altLang="zh-CN" sz="2400" b="1" spc="140" dirty="0">
              <a:ln w="3175">
                <a:solidFill>
                  <a:schemeClr val="accent6">
                    <a:alpha val="50000"/>
                  </a:schemeClr>
                </a:solidFill>
              </a:ln>
              <a:noFill/>
              <a:latin typeface="Arial" panose="020B0604020202020204" pitchFamily="34" charset="0"/>
              <a:ea typeface="汉仪雅酷黑简" panose="00020600040101010101" pitchFamily="18" charset="-122"/>
              <a:cs typeface="Arial" panose="020B0604020202020204" pitchFamily="34" charset="0"/>
              <a:sym typeface="+mn-ea"/>
            </a:endParaRPr>
          </a:p>
        </p:txBody>
      </p:sp>
      <p:pic>
        <p:nvPicPr>
          <p:cNvPr id="40" name="图片 39" descr="背景8"/>
          <p:cNvPicPr>
            <a:picLocks noChangeAspect="1"/>
          </p:cNvPicPr>
          <p:nvPr>
            <p:custDataLst>
              <p:tags r:id="rId13"/>
            </p:custDataLst>
          </p:nvPr>
        </p:nvPicPr>
        <p:blipFill rotWithShape="1">
          <a:blip r:embed="rId4">
            <a:alphaModFix amt="20000"/>
          </a:blip>
          <a:srcRect/>
          <a:stretch>
            <a:fillRect/>
          </a:stretch>
        </p:blipFill>
        <p:spPr>
          <a:xfrm>
            <a:off x="6870700" y="3874135"/>
            <a:ext cx="609600" cy="592455"/>
          </a:xfrm>
          <a:prstGeom prst="rect">
            <a:avLst/>
          </a:prstGeom>
        </p:spPr>
      </p:pic>
      <p:sp>
        <p:nvSpPr>
          <p:cNvPr id="87" name="文本框 86"/>
          <p:cNvSpPr txBox="1"/>
          <p:nvPr>
            <p:custDataLst>
              <p:tags r:id="rId14"/>
            </p:custDataLst>
          </p:nvPr>
        </p:nvSpPr>
        <p:spPr>
          <a:xfrm>
            <a:off x="7710805" y="5549265"/>
            <a:ext cx="2814955" cy="582930"/>
          </a:xfrm>
          <a:prstGeom prst="rect">
            <a:avLst/>
          </a:prstGeom>
          <a:noFill/>
        </p:spPr>
        <p:txBody>
          <a:bodyPr wrap="square" tIns="36195" bIns="0" rtlCol="0">
            <a:normAutofit/>
          </a:bodyPr>
          <a:lstStyle/>
          <a:p>
            <a:pPr>
              <a:lnSpc>
                <a:spcPct val="100000"/>
              </a:lnSpc>
            </a:pPr>
            <a:r>
              <a:rPr kumimoji="1" lang="zh-CN" altLang="en-US" sz="3200" dirty="0">
                <a:solidFill>
                  <a:schemeClr val="bg1">
                    <a:lumMod val="95000"/>
                  </a:schemeClr>
                </a:solidFill>
                <a:latin typeface="Arial" panose="020B0604020202020204" pitchFamily="34" charset="0"/>
                <a:ea typeface="汉仪雅酷黑简" panose="00020600040101010101" pitchFamily="18" charset="-122"/>
                <a:cs typeface="Arial" panose="020B0604020202020204" pitchFamily="34" charset="0"/>
              </a:rPr>
              <a:t>学籍管理</a:t>
            </a:r>
            <a:endParaRPr kumimoji="1" lang="zh-CN" altLang="en-US" sz="3200" dirty="0">
              <a:solidFill>
                <a:schemeClr val="bg1">
                  <a:lumMod val="95000"/>
                </a:schemeClr>
              </a:solidFill>
              <a:latin typeface="Arial" panose="020B0604020202020204" pitchFamily="34" charset="0"/>
              <a:ea typeface="汉仪雅酷黑简" panose="00020600040101010101" pitchFamily="18" charset="-122"/>
              <a:cs typeface="Arial" panose="020B0604020202020204" pitchFamily="34" charset="0"/>
            </a:endParaRPr>
          </a:p>
        </p:txBody>
      </p:sp>
      <p:sp>
        <p:nvSpPr>
          <p:cNvPr id="88" name="文本框 87"/>
          <p:cNvSpPr txBox="1"/>
          <p:nvPr>
            <p:custDataLst>
              <p:tags r:id="rId15"/>
            </p:custDataLst>
          </p:nvPr>
        </p:nvSpPr>
        <p:spPr>
          <a:xfrm>
            <a:off x="7710805" y="5173980"/>
            <a:ext cx="1601470" cy="341630"/>
          </a:xfrm>
          <a:prstGeom prst="rect">
            <a:avLst/>
          </a:prstGeom>
          <a:noFill/>
        </p:spPr>
        <p:txBody>
          <a:bodyPr wrap="square" tIns="0" bIns="0" rtlCol="0" anchor="b" anchorCtr="0">
            <a:normAutofit fontScale="92500" lnSpcReduction="10000"/>
          </a:bodyPr>
          <a:lstStyle/>
          <a:p>
            <a:pPr algn="l">
              <a:lnSpc>
                <a:spcPct val="120000"/>
              </a:lnSpc>
            </a:pPr>
            <a:r>
              <a:rPr kumimoji="1" lang="en-US" altLang="zh-CN" sz="2400" b="1" spc="140" dirty="0">
                <a:ln w="3175">
                  <a:solidFill>
                    <a:schemeClr val="accent6">
                      <a:alpha val="50000"/>
                    </a:schemeClr>
                  </a:solidFill>
                </a:ln>
                <a:noFill/>
                <a:latin typeface="Arial" panose="020B0604020202020204" pitchFamily="34" charset="0"/>
                <a:ea typeface="汉仪雅酷黑简" panose="00020600040101010101" pitchFamily="18" charset="-122"/>
                <a:cs typeface="Arial" panose="020B0604020202020204" pitchFamily="34" charset="0"/>
                <a:sym typeface="+mn-ea"/>
              </a:rPr>
              <a:t>PART 04</a:t>
            </a:r>
            <a:endParaRPr kumimoji="1" lang="en-US" altLang="zh-CN" sz="2400" b="1" spc="140" dirty="0">
              <a:ln w="3175">
                <a:solidFill>
                  <a:schemeClr val="accent6">
                    <a:alpha val="50000"/>
                  </a:schemeClr>
                </a:solidFill>
              </a:ln>
              <a:noFill/>
              <a:latin typeface="Arial" panose="020B0604020202020204" pitchFamily="34" charset="0"/>
              <a:ea typeface="汉仪雅酷黑简" panose="00020600040101010101" pitchFamily="18" charset="-122"/>
              <a:cs typeface="Arial" panose="020B0604020202020204" pitchFamily="34" charset="0"/>
              <a:sym typeface="+mn-ea"/>
            </a:endParaRPr>
          </a:p>
        </p:txBody>
      </p:sp>
      <p:pic>
        <p:nvPicPr>
          <p:cNvPr id="42" name="图片 41" descr="背景8"/>
          <p:cNvPicPr>
            <a:picLocks noChangeAspect="1"/>
          </p:cNvPicPr>
          <p:nvPr>
            <p:custDataLst>
              <p:tags r:id="rId16"/>
            </p:custDataLst>
          </p:nvPr>
        </p:nvPicPr>
        <p:blipFill rotWithShape="1">
          <a:blip r:embed="rId8"/>
          <a:srcRect/>
          <a:stretch>
            <a:fillRect/>
          </a:stretch>
        </p:blipFill>
        <p:spPr>
          <a:xfrm>
            <a:off x="6870700" y="5351780"/>
            <a:ext cx="609600" cy="601980"/>
          </a:xfrm>
          <a:prstGeom prst="rect">
            <a:avLst/>
          </a:prstGeom>
        </p:spPr>
      </p:pic>
    </p:spTree>
    <p:custDataLst>
      <p:tags r:id="rId17"/>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 name="图片 17"/>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custDataLst>
              <p:tags r:id="rId3"/>
            </p:custDataLst>
          </p:nvPr>
        </p:nvSpPr>
        <p:spPr>
          <a:xfrm>
            <a:off x="0" y="0"/>
            <a:ext cx="12192000" cy="6858000"/>
          </a:xfrm>
          <a:prstGeom prst="rect">
            <a:avLst/>
          </a:prstGeom>
          <a:solidFill>
            <a:srgbClr val="2196F3">
              <a:lumMod val="50000"/>
              <a:alpha val="80000"/>
            </a:srgbClr>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latin typeface="Arial" panose="020B0604020202020204" pitchFamily="34" charset="0"/>
              <a:ea typeface="微软雅黑" panose="020B0503020204020204" charset="-122"/>
              <a:sym typeface="Arial" panose="020B0604020202020204" pitchFamily="34" charset="0"/>
            </a:endParaRPr>
          </a:p>
        </p:txBody>
      </p:sp>
      <p:sp>
        <p:nvSpPr>
          <p:cNvPr id="9" name="Freeform 51"/>
          <p:cNvSpPr/>
          <p:nvPr>
            <p:custDataLst>
              <p:tags r:id="rId4"/>
            </p:custDataLst>
          </p:nvPr>
        </p:nvSpPr>
        <p:spPr bwMode="auto">
          <a:xfrm>
            <a:off x="0" y="5005316"/>
            <a:ext cx="1871663" cy="1852683"/>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0" name="Freeform 51"/>
          <p:cNvSpPr/>
          <p:nvPr>
            <p:custDataLst>
              <p:tags r:id="rId5"/>
            </p:custDataLst>
          </p:nvPr>
        </p:nvSpPr>
        <p:spPr bwMode="auto">
          <a:xfrm rot="10800000">
            <a:off x="10715624" y="0"/>
            <a:ext cx="1476374" cy="1461402"/>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custDataLst>
              <p:tags r:id="rId6"/>
            </p:custDataLst>
          </p:nvPr>
        </p:nvSpPr>
        <p:spPr>
          <a:xfrm>
            <a:off x="2089150" y="1299845"/>
            <a:ext cx="8013065" cy="2948940"/>
          </a:xfrm>
          <a:prstGeom prst="rect">
            <a:avLst/>
          </a:prstGeom>
          <a:noFill/>
        </p:spPr>
        <p:txBody>
          <a:bodyPr wrap="square" rtlCol="0">
            <a:normAutofit fontScale="90000"/>
          </a:bodyPr>
          <a:p>
            <a:pPr algn="ctr">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一、教室管理</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ctr">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1</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、教室管理方法</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ctr">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a</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：教师只作为学生上课、自习、考试、班级活动、教学的场所，未经允许不可它用。</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6" name="文本框 5"/>
          <p:cNvSpPr txBox="1"/>
          <p:nvPr>
            <p:custDataLst>
              <p:tags r:id="rId7"/>
            </p:custDataLst>
          </p:nvPr>
        </p:nvSpPr>
        <p:spPr>
          <a:xfrm>
            <a:off x="5465058" y="4410631"/>
            <a:ext cx="1261884" cy="307777"/>
          </a:xfrm>
          <a:prstGeom prst="rect">
            <a:avLst/>
          </a:prstGeom>
          <a:noFill/>
        </p:spPr>
        <p:txBody>
          <a:bodyPr wrap="square" rtlCol="0">
            <a:normAutofit/>
          </a:bodyPr>
          <a:p>
            <a:pPr algn="ctr"/>
            <a:r>
              <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rPr>
              <a:t>来自《未生》</a:t>
            </a:r>
            <a:endPar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7" name="椭圆 6"/>
          <p:cNvSpPr/>
          <p:nvPr>
            <p:custDataLst>
              <p:tags r:id="rId8"/>
            </p:custDataLst>
          </p:nvPr>
        </p:nvSpPr>
        <p:spPr>
          <a:xfrm>
            <a:off x="10456542" y="579888"/>
            <a:ext cx="518160" cy="51816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sp>
        <p:nvSpPr>
          <p:cNvPr id="12" name="椭圆 11"/>
          <p:cNvSpPr/>
          <p:nvPr>
            <p:custDataLst>
              <p:tags r:id="rId9"/>
            </p:custDataLst>
          </p:nvPr>
        </p:nvSpPr>
        <p:spPr>
          <a:xfrm>
            <a:off x="1986135" y="5762625"/>
            <a:ext cx="590550" cy="59055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cxnSp>
        <p:nvCxnSpPr>
          <p:cNvPr id="14" name="直线连接符 13"/>
          <p:cNvCxnSpPr/>
          <p:nvPr>
            <p:custDataLst>
              <p:tags r:id="rId10"/>
            </p:custDataLst>
          </p:nvPr>
        </p:nvCxnSpPr>
        <p:spPr>
          <a:xfrm>
            <a:off x="709531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cxnSp>
        <p:nvCxnSpPr>
          <p:cNvPr id="17" name="直线连接符 16"/>
          <p:cNvCxnSpPr/>
          <p:nvPr>
            <p:custDataLst>
              <p:tags r:id="rId11"/>
            </p:custDataLst>
          </p:nvPr>
        </p:nvCxnSpPr>
        <p:spPr>
          <a:xfrm>
            <a:off x="257668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spTree>
    <p:custDataLst>
      <p:tags r:id="rId1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 name="图片 17"/>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custDataLst>
              <p:tags r:id="rId3"/>
            </p:custDataLst>
          </p:nvPr>
        </p:nvSpPr>
        <p:spPr>
          <a:xfrm>
            <a:off x="0" y="0"/>
            <a:ext cx="12192000" cy="6858000"/>
          </a:xfrm>
          <a:prstGeom prst="rect">
            <a:avLst/>
          </a:prstGeom>
          <a:solidFill>
            <a:srgbClr val="2196F3">
              <a:lumMod val="50000"/>
              <a:alpha val="80000"/>
            </a:srgbClr>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latin typeface="Arial" panose="020B0604020202020204" pitchFamily="34" charset="0"/>
              <a:ea typeface="微软雅黑" panose="020B0503020204020204" charset="-122"/>
              <a:sym typeface="Arial" panose="020B0604020202020204" pitchFamily="34" charset="0"/>
            </a:endParaRPr>
          </a:p>
        </p:txBody>
      </p:sp>
      <p:sp>
        <p:nvSpPr>
          <p:cNvPr id="9" name="Freeform 51"/>
          <p:cNvSpPr/>
          <p:nvPr>
            <p:custDataLst>
              <p:tags r:id="rId4"/>
            </p:custDataLst>
          </p:nvPr>
        </p:nvSpPr>
        <p:spPr bwMode="auto">
          <a:xfrm>
            <a:off x="0" y="5005316"/>
            <a:ext cx="1871663" cy="1852683"/>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0" name="Freeform 51"/>
          <p:cNvSpPr/>
          <p:nvPr>
            <p:custDataLst>
              <p:tags r:id="rId5"/>
            </p:custDataLst>
          </p:nvPr>
        </p:nvSpPr>
        <p:spPr bwMode="auto">
          <a:xfrm rot="10800000">
            <a:off x="10715624" y="0"/>
            <a:ext cx="1476374" cy="1461402"/>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custDataLst>
              <p:tags r:id="rId6"/>
            </p:custDataLst>
          </p:nvPr>
        </p:nvSpPr>
        <p:spPr>
          <a:xfrm>
            <a:off x="2089785" y="1379855"/>
            <a:ext cx="8013065" cy="3183890"/>
          </a:xfrm>
          <a:prstGeom prst="rect">
            <a:avLst/>
          </a:prstGeom>
          <a:noFill/>
        </p:spPr>
        <p:txBody>
          <a:bodyPr wrap="square" rtlCol="0">
            <a:normAutofit fontScale="90000" lnSpcReduction="10000"/>
          </a:bodyPr>
          <a:p>
            <a:pPr algn="ctr">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b</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：师生共同遵守作息时间，妥善保管教室用品，学生按固定座位入座。</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ctr">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c</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：保持教室清洁，不得乱涂乱画或损坏教师桌椅板凳，如故意损坏原价赔偿。</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ctr">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d</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：严谨在教室踢球、打闹、争吵、爬窗、使用用电器、随地吐痰等。</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6" name="文本框 5"/>
          <p:cNvSpPr txBox="1"/>
          <p:nvPr>
            <p:custDataLst>
              <p:tags r:id="rId7"/>
            </p:custDataLst>
          </p:nvPr>
        </p:nvSpPr>
        <p:spPr>
          <a:xfrm>
            <a:off x="5465058" y="4410631"/>
            <a:ext cx="1261884" cy="307777"/>
          </a:xfrm>
          <a:prstGeom prst="rect">
            <a:avLst/>
          </a:prstGeom>
          <a:noFill/>
        </p:spPr>
        <p:txBody>
          <a:bodyPr wrap="square" rtlCol="0">
            <a:normAutofit/>
          </a:bodyPr>
          <a:p>
            <a:pPr algn="ctr"/>
            <a:r>
              <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rPr>
              <a:t>来自《未生》</a:t>
            </a:r>
            <a:endPar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7" name="椭圆 6"/>
          <p:cNvSpPr/>
          <p:nvPr>
            <p:custDataLst>
              <p:tags r:id="rId8"/>
            </p:custDataLst>
          </p:nvPr>
        </p:nvSpPr>
        <p:spPr>
          <a:xfrm>
            <a:off x="10456542" y="579888"/>
            <a:ext cx="518160" cy="51816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sp>
        <p:nvSpPr>
          <p:cNvPr id="12" name="椭圆 11"/>
          <p:cNvSpPr/>
          <p:nvPr>
            <p:custDataLst>
              <p:tags r:id="rId9"/>
            </p:custDataLst>
          </p:nvPr>
        </p:nvSpPr>
        <p:spPr>
          <a:xfrm>
            <a:off x="1986135" y="5762625"/>
            <a:ext cx="590550" cy="59055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cxnSp>
        <p:nvCxnSpPr>
          <p:cNvPr id="14" name="直线连接符 13"/>
          <p:cNvCxnSpPr/>
          <p:nvPr>
            <p:custDataLst>
              <p:tags r:id="rId10"/>
            </p:custDataLst>
          </p:nvPr>
        </p:nvCxnSpPr>
        <p:spPr>
          <a:xfrm>
            <a:off x="709531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cxnSp>
        <p:nvCxnSpPr>
          <p:cNvPr id="17" name="直线连接符 16"/>
          <p:cNvCxnSpPr/>
          <p:nvPr>
            <p:custDataLst>
              <p:tags r:id="rId11"/>
            </p:custDataLst>
          </p:nvPr>
        </p:nvCxnSpPr>
        <p:spPr>
          <a:xfrm>
            <a:off x="257668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spTree>
    <p:custDataLst>
      <p:tags r:id="rId1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 name="图片 17"/>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custDataLst>
              <p:tags r:id="rId3"/>
            </p:custDataLst>
          </p:nvPr>
        </p:nvSpPr>
        <p:spPr>
          <a:xfrm>
            <a:off x="0" y="0"/>
            <a:ext cx="12192000" cy="6858000"/>
          </a:xfrm>
          <a:prstGeom prst="rect">
            <a:avLst/>
          </a:prstGeom>
          <a:solidFill>
            <a:srgbClr val="2196F3">
              <a:lumMod val="50000"/>
              <a:alpha val="80000"/>
            </a:srgbClr>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latin typeface="Arial" panose="020B0604020202020204" pitchFamily="34" charset="0"/>
              <a:ea typeface="微软雅黑" panose="020B0503020204020204" charset="-122"/>
              <a:sym typeface="Arial" panose="020B0604020202020204" pitchFamily="34" charset="0"/>
            </a:endParaRPr>
          </a:p>
        </p:txBody>
      </p:sp>
      <p:sp>
        <p:nvSpPr>
          <p:cNvPr id="9" name="Freeform 51"/>
          <p:cNvSpPr/>
          <p:nvPr>
            <p:custDataLst>
              <p:tags r:id="rId4"/>
            </p:custDataLst>
          </p:nvPr>
        </p:nvSpPr>
        <p:spPr bwMode="auto">
          <a:xfrm>
            <a:off x="0" y="5005316"/>
            <a:ext cx="1871663" cy="1852683"/>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0" name="Freeform 51"/>
          <p:cNvSpPr/>
          <p:nvPr>
            <p:custDataLst>
              <p:tags r:id="rId5"/>
            </p:custDataLst>
          </p:nvPr>
        </p:nvSpPr>
        <p:spPr bwMode="auto">
          <a:xfrm rot="10800000">
            <a:off x="10715624" y="0"/>
            <a:ext cx="1476374" cy="1461402"/>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custDataLst>
              <p:tags r:id="rId6"/>
            </p:custDataLst>
          </p:nvPr>
        </p:nvSpPr>
        <p:spPr>
          <a:xfrm>
            <a:off x="2089564" y="2297773"/>
            <a:ext cx="8012870" cy="1950470"/>
          </a:xfrm>
          <a:prstGeom prst="rect">
            <a:avLst/>
          </a:prstGeom>
          <a:noFill/>
        </p:spPr>
        <p:txBody>
          <a:bodyPr wrap="square" rtlCol="0">
            <a:normAutofit fontScale="70000"/>
          </a:bodyPr>
          <a:p>
            <a:pPr algn="ctr">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e:</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学生不得擅自使用带点设备，使用中发生问题，不得擅自修理，必须上报，由专业人员前来处理。</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ctr">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f</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：放假或考试期间，教师所有个人物品必须移除以防丢失，并清点公物，保证后续事项顺利。</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6" name="文本框 5"/>
          <p:cNvSpPr txBox="1"/>
          <p:nvPr>
            <p:custDataLst>
              <p:tags r:id="rId7"/>
            </p:custDataLst>
          </p:nvPr>
        </p:nvSpPr>
        <p:spPr>
          <a:xfrm>
            <a:off x="5465058" y="4410631"/>
            <a:ext cx="1261884" cy="307777"/>
          </a:xfrm>
          <a:prstGeom prst="rect">
            <a:avLst/>
          </a:prstGeom>
          <a:noFill/>
        </p:spPr>
        <p:txBody>
          <a:bodyPr wrap="square" rtlCol="0">
            <a:normAutofit/>
          </a:bodyPr>
          <a:p>
            <a:pPr algn="ctr"/>
            <a:r>
              <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rPr>
              <a:t>来自《未生》</a:t>
            </a:r>
            <a:endPar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7" name="椭圆 6"/>
          <p:cNvSpPr/>
          <p:nvPr>
            <p:custDataLst>
              <p:tags r:id="rId8"/>
            </p:custDataLst>
          </p:nvPr>
        </p:nvSpPr>
        <p:spPr>
          <a:xfrm>
            <a:off x="10456542" y="579888"/>
            <a:ext cx="518160" cy="51816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sp>
        <p:nvSpPr>
          <p:cNvPr id="12" name="椭圆 11"/>
          <p:cNvSpPr/>
          <p:nvPr>
            <p:custDataLst>
              <p:tags r:id="rId9"/>
            </p:custDataLst>
          </p:nvPr>
        </p:nvSpPr>
        <p:spPr>
          <a:xfrm>
            <a:off x="1986135" y="5762625"/>
            <a:ext cx="590550" cy="59055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cxnSp>
        <p:nvCxnSpPr>
          <p:cNvPr id="14" name="直线连接符 13"/>
          <p:cNvCxnSpPr/>
          <p:nvPr>
            <p:custDataLst>
              <p:tags r:id="rId10"/>
            </p:custDataLst>
          </p:nvPr>
        </p:nvCxnSpPr>
        <p:spPr>
          <a:xfrm>
            <a:off x="709531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cxnSp>
        <p:nvCxnSpPr>
          <p:cNvPr id="17" name="直线连接符 16"/>
          <p:cNvCxnSpPr/>
          <p:nvPr>
            <p:custDataLst>
              <p:tags r:id="rId11"/>
            </p:custDataLst>
          </p:nvPr>
        </p:nvCxnSpPr>
        <p:spPr>
          <a:xfrm>
            <a:off x="257668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spTree>
    <p:custDataLst>
      <p:tags r:id="rId1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 name="图片 17"/>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custDataLst>
              <p:tags r:id="rId3"/>
            </p:custDataLst>
          </p:nvPr>
        </p:nvSpPr>
        <p:spPr>
          <a:xfrm>
            <a:off x="0" y="0"/>
            <a:ext cx="12192000" cy="6858000"/>
          </a:xfrm>
          <a:prstGeom prst="rect">
            <a:avLst/>
          </a:prstGeom>
          <a:solidFill>
            <a:srgbClr val="2196F3">
              <a:lumMod val="50000"/>
              <a:alpha val="80000"/>
            </a:srgbClr>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latin typeface="Arial" panose="020B0604020202020204" pitchFamily="34" charset="0"/>
              <a:ea typeface="微软雅黑" panose="020B0503020204020204" charset="-122"/>
              <a:sym typeface="Arial" panose="020B0604020202020204" pitchFamily="34" charset="0"/>
            </a:endParaRPr>
          </a:p>
        </p:txBody>
      </p:sp>
      <p:sp>
        <p:nvSpPr>
          <p:cNvPr id="9" name="Freeform 51"/>
          <p:cNvSpPr/>
          <p:nvPr>
            <p:custDataLst>
              <p:tags r:id="rId4"/>
            </p:custDataLst>
          </p:nvPr>
        </p:nvSpPr>
        <p:spPr bwMode="auto">
          <a:xfrm>
            <a:off x="0" y="5005316"/>
            <a:ext cx="1871663" cy="1852683"/>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0" name="Freeform 51"/>
          <p:cNvSpPr/>
          <p:nvPr>
            <p:custDataLst>
              <p:tags r:id="rId5"/>
            </p:custDataLst>
          </p:nvPr>
        </p:nvSpPr>
        <p:spPr bwMode="auto">
          <a:xfrm rot="10800000">
            <a:off x="10715624" y="0"/>
            <a:ext cx="1476374" cy="1461402"/>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custDataLst>
              <p:tags r:id="rId6"/>
            </p:custDataLst>
          </p:nvPr>
        </p:nvSpPr>
        <p:spPr>
          <a:xfrm>
            <a:off x="1299845" y="1224280"/>
            <a:ext cx="9592310" cy="3654425"/>
          </a:xfrm>
          <a:prstGeom prst="rect">
            <a:avLst/>
          </a:prstGeom>
          <a:noFill/>
        </p:spPr>
        <p:txBody>
          <a:bodyPr wrap="square" rtlCol="0">
            <a:normAutofit/>
          </a:bodyPr>
          <a:p>
            <a:pPr algn="ctr">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2</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、教师卫生评定标准</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ctr">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a</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：地面卫生，应无果皮、纸屑、粉笔头、痰迹</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ctr">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b:</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教师窗户干净、墙壁无脚印，无污染。</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ctr">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c:</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讲台、讲桌干净，配件摆放整齐。</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ctr">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d</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：桌椅摆放整齐，垃圾清扫干净。</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7" name="椭圆 6"/>
          <p:cNvSpPr/>
          <p:nvPr>
            <p:custDataLst>
              <p:tags r:id="rId7"/>
            </p:custDataLst>
          </p:nvPr>
        </p:nvSpPr>
        <p:spPr>
          <a:xfrm>
            <a:off x="10456542" y="579888"/>
            <a:ext cx="518160" cy="51816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sp>
        <p:nvSpPr>
          <p:cNvPr id="12" name="椭圆 11"/>
          <p:cNvSpPr/>
          <p:nvPr>
            <p:custDataLst>
              <p:tags r:id="rId8"/>
            </p:custDataLst>
          </p:nvPr>
        </p:nvSpPr>
        <p:spPr>
          <a:xfrm>
            <a:off x="1986135" y="5762625"/>
            <a:ext cx="590550" cy="59055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cxnSp>
        <p:nvCxnSpPr>
          <p:cNvPr id="14" name="直线连接符 13"/>
          <p:cNvCxnSpPr/>
          <p:nvPr>
            <p:custDataLst>
              <p:tags r:id="rId9"/>
            </p:custDataLst>
          </p:nvPr>
        </p:nvCxnSpPr>
        <p:spPr>
          <a:xfrm>
            <a:off x="709531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cxnSp>
        <p:nvCxnSpPr>
          <p:cNvPr id="17" name="直线连接符 16"/>
          <p:cNvCxnSpPr/>
          <p:nvPr>
            <p:custDataLst>
              <p:tags r:id="rId10"/>
            </p:custDataLst>
          </p:nvPr>
        </p:nvCxnSpPr>
        <p:spPr>
          <a:xfrm>
            <a:off x="257668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spTree>
    <p:custDataLst>
      <p:tags r:id="rId1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 name="图片 17"/>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custDataLst>
              <p:tags r:id="rId3"/>
            </p:custDataLst>
          </p:nvPr>
        </p:nvSpPr>
        <p:spPr>
          <a:xfrm>
            <a:off x="0" y="0"/>
            <a:ext cx="12192000" cy="6858000"/>
          </a:xfrm>
          <a:prstGeom prst="rect">
            <a:avLst/>
          </a:prstGeom>
          <a:solidFill>
            <a:srgbClr val="2196F3">
              <a:lumMod val="50000"/>
              <a:alpha val="80000"/>
            </a:srgbClr>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latin typeface="Arial" panose="020B0604020202020204" pitchFamily="34" charset="0"/>
              <a:ea typeface="微软雅黑" panose="020B0503020204020204" charset="-122"/>
              <a:sym typeface="Arial" panose="020B0604020202020204" pitchFamily="34" charset="0"/>
            </a:endParaRPr>
          </a:p>
        </p:txBody>
      </p:sp>
      <p:sp>
        <p:nvSpPr>
          <p:cNvPr id="9" name="Freeform 51"/>
          <p:cNvSpPr/>
          <p:nvPr>
            <p:custDataLst>
              <p:tags r:id="rId4"/>
            </p:custDataLst>
          </p:nvPr>
        </p:nvSpPr>
        <p:spPr bwMode="auto">
          <a:xfrm>
            <a:off x="0" y="5005316"/>
            <a:ext cx="1871663" cy="1852683"/>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0" name="Freeform 51"/>
          <p:cNvSpPr/>
          <p:nvPr>
            <p:custDataLst>
              <p:tags r:id="rId5"/>
            </p:custDataLst>
          </p:nvPr>
        </p:nvSpPr>
        <p:spPr bwMode="auto">
          <a:xfrm rot="10800000">
            <a:off x="10715624" y="0"/>
            <a:ext cx="1476374" cy="1461402"/>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custDataLst>
              <p:tags r:id="rId6"/>
            </p:custDataLst>
          </p:nvPr>
        </p:nvSpPr>
        <p:spPr>
          <a:xfrm>
            <a:off x="675640" y="1461770"/>
            <a:ext cx="10298430" cy="2787015"/>
          </a:xfrm>
          <a:prstGeom prst="rect">
            <a:avLst/>
          </a:prstGeom>
          <a:noFill/>
        </p:spPr>
        <p:txBody>
          <a:bodyPr wrap="square" rtlCol="0">
            <a:normAutofit/>
          </a:bodyPr>
          <a:p>
            <a:pPr algn="ctr">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e</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：学生会定期检查（每天早上）检查结果实事求是。</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ctr">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f</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：检查结果一周一总结，然后按照分数高低评出优秀教室，颁发流动红旗，如连续</a:t>
            </a: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5</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次被评为优秀班级应给与适当奖励。</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6" name="文本框 5"/>
          <p:cNvSpPr txBox="1"/>
          <p:nvPr>
            <p:custDataLst>
              <p:tags r:id="rId7"/>
            </p:custDataLst>
          </p:nvPr>
        </p:nvSpPr>
        <p:spPr>
          <a:xfrm>
            <a:off x="5465058" y="4410631"/>
            <a:ext cx="1261884" cy="307777"/>
          </a:xfrm>
          <a:prstGeom prst="rect">
            <a:avLst/>
          </a:prstGeom>
          <a:noFill/>
        </p:spPr>
        <p:txBody>
          <a:bodyPr wrap="square" rtlCol="0">
            <a:normAutofit/>
          </a:bodyPr>
          <a:p>
            <a:pPr algn="ctr"/>
            <a:r>
              <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rPr>
              <a:t>来自《未生》</a:t>
            </a:r>
            <a:endPar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7" name="椭圆 6"/>
          <p:cNvSpPr/>
          <p:nvPr>
            <p:custDataLst>
              <p:tags r:id="rId8"/>
            </p:custDataLst>
          </p:nvPr>
        </p:nvSpPr>
        <p:spPr>
          <a:xfrm>
            <a:off x="10456542" y="579888"/>
            <a:ext cx="518160" cy="51816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sp>
        <p:nvSpPr>
          <p:cNvPr id="12" name="椭圆 11"/>
          <p:cNvSpPr/>
          <p:nvPr>
            <p:custDataLst>
              <p:tags r:id="rId9"/>
            </p:custDataLst>
          </p:nvPr>
        </p:nvSpPr>
        <p:spPr>
          <a:xfrm>
            <a:off x="1986135" y="5762625"/>
            <a:ext cx="590550" cy="59055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cxnSp>
        <p:nvCxnSpPr>
          <p:cNvPr id="14" name="直线连接符 13"/>
          <p:cNvCxnSpPr/>
          <p:nvPr>
            <p:custDataLst>
              <p:tags r:id="rId10"/>
            </p:custDataLst>
          </p:nvPr>
        </p:nvCxnSpPr>
        <p:spPr>
          <a:xfrm>
            <a:off x="709531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cxnSp>
        <p:nvCxnSpPr>
          <p:cNvPr id="17" name="直线连接符 16"/>
          <p:cNvCxnSpPr/>
          <p:nvPr>
            <p:custDataLst>
              <p:tags r:id="rId11"/>
            </p:custDataLst>
          </p:nvPr>
        </p:nvCxnSpPr>
        <p:spPr>
          <a:xfrm>
            <a:off x="257668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spTree>
    <p:custDataLst>
      <p:tags r:id="rId1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 name="图片 17"/>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custDataLst>
              <p:tags r:id="rId3"/>
            </p:custDataLst>
          </p:nvPr>
        </p:nvSpPr>
        <p:spPr>
          <a:xfrm>
            <a:off x="0" y="0"/>
            <a:ext cx="12192000" cy="6858000"/>
          </a:xfrm>
          <a:prstGeom prst="rect">
            <a:avLst/>
          </a:prstGeom>
          <a:solidFill>
            <a:srgbClr val="2196F3">
              <a:lumMod val="50000"/>
              <a:alpha val="80000"/>
            </a:srgbClr>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latin typeface="Arial" panose="020B0604020202020204" pitchFamily="34" charset="0"/>
              <a:ea typeface="微软雅黑" panose="020B0503020204020204" charset="-122"/>
              <a:sym typeface="Arial" panose="020B0604020202020204" pitchFamily="34" charset="0"/>
            </a:endParaRPr>
          </a:p>
        </p:txBody>
      </p:sp>
      <p:sp>
        <p:nvSpPr>
          <p:cNvPr id="9" name="Freeform 51"/>
          <p:cNvSpPr/>
          <p:nvPr>
            <p:custDataLst>
              <p:tags r:id="rId4"/>
            </p:custDataLst>
          </p:nvPr>
        </p:nvSpPr>
        <p:spPr bwMode="auto">
          <a:xfrm>
            <a:off x="0" y="5005316"/>
            <a:ext cx="1871663" cy="1852683"/>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0" name="Freeform 51"/>
          <p:cNvSpPr/>
          <p:nvPr>
            <p:custDataLst>
              <p:tags r:id="rId5"/>
            </p:custDataLst>
          </p:nvPr>
        </p:nvSpPr>
        <p:spPr bwMode="auto">
          <a:xfrm rot="10800000">
            <a:off x="10715624" y="0"/>
            <a:ext cx="1476374" cy="1461402"/>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custDataLst>
              <p:tags r:id="rId6"/>
            </p:custDataLst>
          </p:nvPr>
        </p:nvSpPr>
        <p:spPr>
          <a:xfrm>
            <a:off x="1001395" y="1097915"/>
            <a:ext cx="9973945" cy="3466465"/>
          </a:xfrm>
          <a:prstGeom prst="rect">
            <a:avLst/>
          </a:prstGeom>
          <a:noFill/>
        </p:spPr>
        <p:txBody>
          <a:bodyPr wrap="square" rtlCol="0">
            <a:normAutofit fontScale="90000" lnSpcReduction="20000"/>
          </a:bodyPr>
          <a:p>
            <a:pPr algn="ctr">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二</a:t>
            </a: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宿舍管理</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ctr">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1</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、制度</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ctr">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a</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：上课期间不允许进入宿舍，如有特殊情况需向老师说明情况。</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ctr">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b</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：宿舍内不得乱扔垃圾，不得饮酒抽烟（以防跳楼和火灾）</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ctr">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c</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：不得将校外人员带入宿舍</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7" name="椭圆 6"/>
          <p:cNvSpPr/>
          <p:nvPr>
            <p:custDataLst>
              <p:tags r:id="rId7"/>
            </p:custDataLst>
          </p:nvPr>
        </p:nvSpPr>
        <p:spPr>
          <a:xfrm>
            <a:off x="10456542" y="579888"/>
            <a:ext cx="518160" cy="51816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sp>
        <p:nvSpPr>
          <p:cNvPr id="12" name="椭圆 11"/>
          <p:cNvSpPr/>
          <p:nvPr>
            <p:custDataLst>
              <p:tags r:id="rId8"/>
            </p:custDataLst>
          </p:nvPr>
        </p:nvSpPr>
        <p:spPr>
          <a:xfrm>
            <a:off x="1986135" y="5762625"/>
            <a:ext cx="590550" cy="59055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cxnSp>
        <p:nvCxnSpPr>
          <p:cNvPr id="14" name="直线连接符 13"/>
          <p:cNvCxnSpPr/>
          <p:nvPr>
            <p:custDataLst>
              <p:tags r:id="rId9"/>
            </p:custDataLst>
          </p:nvPr>
        </p:nvCxnSpPr>
        <p:spPr>
          <a:xfrm>
            <a:off x="709531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cxnSp>
        <p:nvCxnSpPr>
          <p:cNvPr id="17" name="直线连接符 16"/>
          <p:cNvCxnSpPr/>
          <p:nvPr>
            <p:custDataLst>
              <p:tags r:id="rId10"/>
            </p:custDataLst>
          </p:nvPr>
        </p:nvCxnSpPr>
        <p:spPr>
          <a:xfrm>
            <a:off x="257668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spTree>
    <p:custDataLst>
      <p:tags r:id="rId1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 name="图片 17"/>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custDataLst>
              <p:tags r:id="rId3"/>
            </p:custDataLst>
          </p:nvPr>
        </p:nvSpPr>
        <p:spPr>
          <a:xfrm>
            <a:off x="0" y="0"/>
            <a:ext cx="12192000" cy="6858000"/>
          </a:xfrm>
          <a:prstGeom prst="rect">
            <a:avLst/>
          </a:prstGeom>
          <a:solidFill>
            <a:srgbClr val="2196F3">
              <a:lumMod val="50000"/>
              <a:alpha val="80000"/>
            </a:srgbClr>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latin typeface="Arial" panose="020B0604020202020204" pitchFamily="34" charset="0"/>
              <a:ea typeface="微软雅黑" panose="020B0503020204020204" charset="-122"/>
              <a:sym typeface="Arial" panose="020B0604020202020204" pitchFamily="34" charset="0"/>
            </a:endParaRPr>
          </a:p>
        </p:txBody>
      </p:sp>
      <p:sp>
        <p:nvSpPr>
          <p:cNvPr id="9" name="Freeform 51"/>
          <p:cNvSpPr/>
          <p:nvPr>
            <p:custDataLst>
              <p:tags r:id="rId4"/>
            </p:custDataLst>
          </p:nvPr>
        </p:nvSpPr>
        <p:spPr bwMode="auto">
          <a:xfrm>
            <a:off x="0" y="5005316"/>
            <a:ext cx="1871663" cy="1852683"/>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0" name="Freeform 51"/>
          <p:cNvSpPr/>
          <p:nvPr>
            <p:custDataLst>
              <p:tags r:id="rId5"/>
            </p:custDataLst>
          </p:nvPr>
        </p:nvSpPr>
        <p:spPr bwMode="auto">
          <a:xfrm rot="10800000">
            <a:off x="10715624" y="0"/>
            <a:ext cx="1476374" cy="1461402"/>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custDataLst>
              <p:tags r:id="rId6"/>
            </p:custDataLst>
          </p:nvPr>
        </p:nvSpPr>
        <p:spPr>
          <a:xfrm>
            <a:off x="2089564" y="2297773"/>
            <a:ext cx="8012870" cy="1950470"/>
          </a:xfrm>
          <a:prstGeom prst="rect">
            <a:avLst/>
          </a:prstGeom>
          <a:noFill/>
        </p:spPr>
        <p:txBody>
          <a:bodyPr wrap="square" rtlCol="0">
            <a:normAutofit/>
          </a:bodyPr>
          <a:p>
            <a:pPr algn="ctr">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d</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：宿舍内严禁私拉电源、严禁大声喧哗、严禁打牌赌博、严禁私藏管制刀具和违法违禁品。</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6" name="文本框 5"/>
          <p:cNvSpPr txBox="1"/>
          <p:nvPr>
            <p:custDataLst>
              <p:tags r:id="rId7"/>
            </p:custDataLst>
          </p:nvPr>
        </p:nvSpPr>
        <p:spPr>
          <a:xfrm>
            <a:off x="5465058" y="4410631"/>
            <a:ext cx="1261884" cy="307777"/>
          </a:xfrm>
          <a:prstGeom prst="rect">
            <a:avLst/>
          </a:prstGeom>
          <a:noFill/>
        </p:spPr>
        <p:txBody>
          <a:bodyPr wrap="square" rtlCol="0">
            <a:normAutofit/>
          </a:bodyPr>
          <a:p>
            <a:pPr algn="ctr"/>
            <a:r>
              <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rPr>
              <a:t>来自《未生》</a:t>
            </a:r>
            <a:endPar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7" name="椭圆 6"/>
          <p:cNvSpPr/>
          <p:nvPr>
            <p:custDataLst>
              <p:tags r:id="rId8"/>
            </p:custDataLst>
          </p:nvPr>
        </p:nvSpPr>
        <p:spPr>
          <a:xfrm>
            <a:off x="10456542" y="579888"/>
            <a:ext cx="518160" cy="51816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sp>
        <p:nvSpPr>
          <p:cNvPr id="12" name="椭圆 11"/>
          <p:cNvSpPr/>
          <p:nvPr>
            <p:custDataLst>
              <p:tags r:id="rId9"/>
            </p:custDataLst>
          </p:nvPr>
        </p:nvSpPr>
        <p:spPr>
          <a:xfrm>
            <a:off x="1986135" y="5762625"/>
            <a:ext cx="590550" cy="59055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cxnSp>
        <p:nvCxnSpPr>
          <p:cNvPr id="14" name="直线连接符 13"/>
          <p:cNvCxnSpPr/>
          <p:nvPr>
            <p:custDataLst>
              <p:tags r:id="rId10"/>
            </p:custDataLst>
          </p:nvPr>
        </p:nvCxnSpPr>
        <p:spPr>
          <a:xfrm>
            <a:off x="709531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cxnSp>
        <p:nvCxnSpPr>
          <p:cNvPr id="17" name="直线连接符 16"/>
          <p:cNvCxnSpPr/>
          <p:nvPr>
            <p:custDataLst>
              <p:tags r:id="rId11"/>
            </p:custDataLst>
          </p:nvPr>
        </p:nvCxnSpPr>
        <p:spPr>
          <a:xfrm>
            <a:off x="257668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spTree>
    <p:custDataLst>
      <p:tags r:id="rId1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 name="图片 17"/>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custDataLst>
              <p:tags r:id="rId3"/>
            </p:custDataLst>
          </p:nvPr>
        </p:nvSpPr>
        <p:spPr>
          <a:xfrm>
            <a:off x="0" y="0"/>
            <a:ext cx="12192000" cy="6858000"/>
          </a:xfrm>
          <a:prstGeom prst="rect">
            <a:avLst/>
          </a:prstGeom>
          <a:solidFill>
            <a:srgbClr val="2196F3">
              <a:lumMod val="50000"/>
              <a:alpha val="80000"/>
            </a:srgbClr>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latin typeface="Arial" panose="020B0604020202020204" pitchFamily="34" charset="0"/>
              <a:ea typeface="微软雅黑" panose="020B0503020204020204" charset="-122"/>
              <a:sym typeface="Arial" panose="020B0604020202020204" pitchFamily="34" charset="0"/>
            </a:endParaRPr>
          </a:p>
        </p:txBody>
      </p:sp>
      <p:sp>
        <p:nvSpPr>
          <p:cNvPr id="9" name="Freeform 51"/>
          <p:cNvSpPr/>
          <p:nvPr>
            <p:custDataLst>
              <p:tags r:id="rId4"/>
            </p:custDataLst>
          </p:nvPr>
        </p:nvSpPr>
        <p:spPr bwMode="auto">
          <a:xfrm>
            <a:off x="0" y="5005316"/>
            <a:ext cx="1871663" cy="1852683"/>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0" name="Freeform 51"/>
          <p:cNvSpPr/>
          <p:nvPr>
            <p:custDataLst>
              <p:tags r:id="rId5"/>
            </p:custDataLst>
          </p:nvPr>
        </p:nvSpPr>
        <p:spPr bwMode="auto">
          <a:xfrm rot="10800000">
            <a:off x="10715624" y="0"/>
            <a:ext cx="1476374" cy="1461402"/>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custDataLst>
              <p:tags r:id="rId6"/>
            </p:custDataLst>
          </p:nvPr>
        </p:nvSpPr>
        <p:spPr>
          <a:xfrm>
            <a:off x="2089564" y="2297773"/>
            <a:ext cx="8012870" cy="1950470"/>
          </a:xfrm>
          <a:prstGeom prst="rect">
            <a:avLst/>
          </a:prstGeom>
          <a:noFill/>
        </p:spPr>
        <p:txBody>
          <a:bodyPr wrap="square" rtlCol="0">
            <a:normAutofit fontScale="70000"/>
          </a:bodyPr>
          <a:p>
            <a:pPr algn="ctr">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2</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、住宿须知</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ctr">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宿舍内外卫生必须整洁、各宿舍值日生的安排，床面物品的整理，洗漱用品的整理，不准在宿舍就餐，遵守作息时间，禁止大声喧哗，禁止使用用电器，宿舍卫生。</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6" name="文本框 5"/>
          <p:cNvSpPr txBox="1"/>
          <p:nvPr>
            <p:custDataLst>
              <p:tags r:id="rId7"/>
            </p:custDataLst>
          </p:nvPr>
        </p:nvSpPr>
        <p:spPr>
          <a:xfrm>
            <a:off x="5465058" y="4410631"/>
            <a:ext cx="1261884" cy="307777"/>
          </a:xfrm>
          <a:prstGeom prst="rect">
            <a:avLst/>
          </a:prstGeom>
          <a:noFill/>
        </p:spPr>
        <p:txBody>
          <a:bodyPr wrap="square" rtlCol="0">
            <a:normAutofit/>
          </a:bodyPr>
          <a:p>
            <a:pPr algn="ctr"/>
            <a:r>
              <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rPr>
              <a:t>来自《未生》</a:t>
            </a:r>
            <a:endPar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7" name="椭圆 6"/>
          <p:cNvSpPr/>
          <p:nvPr>
            <p:custDataLst>
              <p:tags r:id="rId8"/>
            </p:custDataLst>
          </p:nvPr>
        </p:nvSpPr>
        <p:spPr>
          <a:xfrm>
            <a:off x="10456542" y="579888"/>
            <a:ext cx="518160" cy="51816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sp>
        <p:nvSpPr>
          <p:cNvPr id="12" name="椭圆 11"/>
          <p:cNvSpPr/>
          <p:nvPr>
            <p:custDataLst>
              <p:tags r:id="rId9"/>
            </p:custDataLst>
          </p:nvPr>
        </p:nvSpPr>
        <p:spPr>
          <a:xfrm>
            <a:off x="1986135" y="5762625"/>
            <a:ext cx="590550" cy="59055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cxnSp>
        <p:nvCxnSpPr>
          <p:cNvPr id="14" name="直线连接符 13"/>
          <p:cNvCxnSpPr/>
          <p:nvPr>
            <p:custDataLst>
              <p:tags r:id="rId10"/>
            </p:custDataLst>
          </p:nvPr>
        </p:nvCxnSpPr>
        <p:spPr>
          <a:xfrm>
            <a:off x="709531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cxnSp>
        <p:nvCxnSpPr>
          <p:cNvPr id="17" name="直线连接符 16"/>
          <p:cNvCxnSpPr/>
          <p:nvPr>
            <p:custDataLst>
              <p:tags r:id="rId11"/>
            </p:custDataLst>
          </p:nvPr>
        </p:nvCxnSpPr>
        <p:spPr>
          <a:xfrm>
            <a:off x="257668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spTree>
    <p:custDataLst>
      <p:tags r:id="rId1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 name="图片 17"/>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custDataLst>
              <p:tags r:id="rId3"/>
            </p:custDataLst>
          </p:nvPr>
        </p:nvSpPr>
        <p:spPr>
          <a:xfrm>
            <a:off x="0" y="0"/>
            <a:ext cx="12192000" cy="6858000"/>
          </a:xfrm>
          <a:prstGeom prst="rect">
            <a:avLst/>
          </a:prstGeom>
          <a:solidFill>
            <a:srgbClr val="2196F3">
              <a:lumMod val="50000"/>
              <a:alpha val="80000"/>
            </a:srgbClr>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latin typeface="Arial" panose="020B0604020202020204" pitchFamily="34" charset="0"/>
              <a:ea typeface="微软雅黑" panose="020B0503020204020204" charset="-122"/>
              <a:sym typeface="Arial" panose="020B0604020202020204" pitchFamily="34" charset="0"/>
            </a:endParaRPr>
          </a:p>
        </p:txBody>
      </p:sp>
      <p:sp>
        <p:nvSpPr>
          <p:cNvPr id="9" name="Freeform 51"/>
          <p:cNvSpPr/>
          <p:nvPr>
            <p:custDataLst>
              <p:tags r:id="rId4"/>
            </p:custDataLst>
          </p:nvPr>
        </p:nvSpPr>
        <p:spPr bwMode="auto">
          <a:xfrm>
            <a:off x="0" y="5005316"/>
            <a:ext cx="1871663" cy="1852683"/>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0" name="Freeform 51"/>
          <p:cNvSpPr/>
          <p:nvPr>
            <p:custDataLst>
              <p:tags r:id="rId5"/>
            </p:custDataLst>
          </p:nvPr>
        </p:nvSpPr>
        <p:spPr bwMode="auto">
          <a:xfrm rot="10800000">
            <a:off x="10715624" y="0"/>
            <a:ext cx="1476374" cy="1461402"/>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custDataLst>
              <p:tags r:id="rId6"/>
            </p:custDataLst>
          </p:nvPr>
        </p:nvSpPr>
        <p:spPr>
          <a:xfrm>
            <a:off x="801370" y="700405"/>
            <a:ext cx="9732645" cy="3864610"/>
          </a:xfrm>
          <a:prstGeom prst="rect">
            <a:avLst/>
          </a:prstGeom>
          <a:noFill/>
        </p:spPr>
        <p:txBody>
          <a:bodyPr wrap="square" rtlCol="0">
            <a:normAutofit fontScale="70000"/>
          </a:bodyPr>
          <a:p>
            <a:pPr algn="ctr">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三</a:t>
            </a: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校园管理规定</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ctr">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1</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、校园制度</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ctr">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a</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：爱护校舍，爱护公物及花草树木，爱护公其设连，对提坏者严肃批评教育并视情节赔偿。</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ctr">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b</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：加强卫生包干责任。落实保洁专人化，确保校园整洁，防止出现卫生死角。</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ctr">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c</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：加强学生保洁教育，保持校园内整洁、卫生、安静。不在校内追逐打阁，不大声喧哗，不乱写乱画，不乱扔纸屑及其它杂物，学生禁止吃零食。</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7" name="椭圆 6"/>
          <p:cNvSpPr/>
          <p:nvPr>
            <p:custDataLst>
              <p:tags r:id="rId7"/>
            </p:custDataLst>
          </p:nvPr>
        </p:nvSpPr>
        <p:spPr>
          <a:xfrm>
            <a:off x="10456542" y="579888"/>
            <a:ext cx="518160" cy="51816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sp>
        <p:nvSpPr>
          <p:cNvPr id="12" name="椭圆 11"/>
          <p:cNvSpPr/>
          <p:nvPr>
            <p:custDataLst>
              <p:tags r:id="rId8"/>
            </p:custDataLst>
          </p:nvPr>
        </p:nvSpPr>
        <p:spPr>
          <a:xfrm>
            <a:off x="1986135" y="5762625"/>
            <a:ext cx="590550" cy="59055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cxnSp>
        <p:nvCxnSpPr>
          <p:cNvPr id="14" name="直线连接符 13"/>
          <p:cNvCxnSpPr/>
          <p:nvPr>
            <p:custDataLst>
              <p:tags r:id="rId9"/>
            </p:custDataLst>
          </p:nvPr>
        </p:nvCxnSpPr>
        <p:spPr>
          <a:xfrm>
            <a:off x="709531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cxnSp>
        <p:nvCxnSpPr>
          <p:cNvPr id="17" name="直线连接符 16"/>
          <p:cNvCxnSpPr/>
          <p:nvPr>
            <p:custDataLst>
              <p:tags r:id="rId10"/>
            </p:custDataLst>
          </p:nvPr>
        </p:nvCxnSpPr>
        <p:spPr>
          <a:xfrm>
            <a:off x="257668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spTree>
    <p:custDataLst>
      <p:tags r:id="rId1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 name="图片 17"/>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custDataLst>
              <p:tags r:id="rId3"/>
            </p:custDataLst>
          </p:nvPr>
        </p:nvSpPr>
        <p:spPr>
          <a:xfrm>
            <a:off x="0" y="0"/>
            <a:ext cx="12192000" cy="6858000"/>
          </a:xfrm>
          <a:prstGeom prst="rect">
            <a:avLst/>
          </a:prstGeom>
          <a:solidFill>
            <a:srgbClr val="2196F3">
              <a:lumMod val="50000"/>
              <a:alpha val="80000"/>
            </a:srgbClr>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latin typeface="Arial" panose="020B0604020202020204" pitchFamily="34" charset="0"/>
              <a:ea typeface="微软雅黑" panose="020B0503020204020204" charset="-122"/>
              <a:sym typeface="Arial" panose="020B0604020202020204" pitchFamily="34" charset="0"/>
            </a:endParaRPr>
          </a:p>
        </p:txBody>
      </p:sp>
      <p:sp>
        <p:nvSpPr>
          <p:cNvPr id="9" name="Freeform 51"/>
          <p:cNvSpPr/>
          <p:nvPr>
            <p:custDataLst>
              <p:tags r:id="rId4"/>
            </p:custDataLst>
          </p:nvPr>
        </p:nvSpPr>
        <p:spPr bwMode="auto">
          <a:xfrm>
            <a:off x="0" y="5005316"/>
            <a:ext cx="1871663" cy="1852683"/>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0" name="Freeform 51"/>
          <p:cNvSpPr/>
          <p:nvPr>
            <p:custDataLst>
              <p:tags r:id="rId5"/>
            </p:custDataLst>
          </p:nvPr>
        </p:nvSpPr>
        <p:spPr bwMode="auto">
          <a:xfrm rot="10800000">
            <a:off x="10715624" y="0"/>
            <a:ext cx="1476374" cy="1461402"/>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custDataLst>
              <p:tags r:id="rId6"/>
            </p:custDataLst>
          </p:nvPr>
        </p:nvSpPr>
        <p:spPr>
          <a:xfrm>
            <a:off x="955675" y="991870"/>
            <a:ext cx="9267190" cy="3571875"/>
          </a:xfrm>
          <a:prstGeom prst="rect">
            <a:avLst/>
          </a:prstGeom>
          <a:noFill/>
        </p:spPr>
        <p:txBody>
          <a:bodyPr wrap="square" rtlCol="0">
            <a:normAutofit fontScale="70000"/>
          </a:bodyPr>
          <a:p>
            <a:pPr algn="ctr">
              <a:lnSpc>
                <a:spcPct val="120000"/>
              </a:lnSpc>
            </a:pPr>
            <a:r>
              <a:rPr kumimoji="1" 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d</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a:t>
            </a:r>
            <a:r>
              <a:rPr kumimoji="1"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骑自行车进入校门要主动下车。自觉接受门卫、值</a:t>
            </a:r>
            <a:r>
              <a:rPr kumimoji="1" 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日师</a:t>
            </a:r>
            <a:r>
              <a:rPr kumimoji="1"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生的管理，做到车辆停放到位有序。严禁校内骑车和乱停乱放。未经门卫许可，外来人员车辆不得进入校内。</a:t>
            </a:r>
            <a:endParaRPr kumimoji="1"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ctr">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e</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：加强围墙管理，及时维修松焊脱接。严禁翻越院墙，不得在围墙及办公、教学区晾晒衣物。</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ctr">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f</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：在校期间学生应自觉穿校服，衣着整洁，举止文明。三人为众，成行成列，学生在规定时间内外出，须持班主任出具证明。</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7" name="椭圆 6"/>
          <p:cNvSpPr/>
          <p:nvPr>
            <p:custDataLst>
              <p:tags r:id="rId7"/>
            </p:custDataLst>
          </p:nvPr>
        </p:nvSpPr>
        <p:spPr>
          <a:xfrm>
            <a:off x="10456542" y="579888"/>
            <a:ext cx="518160" cy="51816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sp>
        <p:nvSpPr>
          <p:cNvPr id="12" name="椭圆 11"/>
          <p:cNvSpPr/>
          <p:nvPr>
            <p:custDataLst>
              <p:tags r:id="rId8"/>
            </p:custDataLst>
          </p:nvPr>
        </p:nvSpPr>
        <p:spPr>
          <a:xfrm>
            <a:off x="1986135" y="5762625"/>
            <a:ext cx="590550" cy="59055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cxnSp>
        <p:nvCxnSpPr>
          <p:cNvPr id="14" name="直线连接符 13"/>
          <p:cNvCxnSpPr/>
          <p:nvPr>
            <p:custDataLst>
              <p:tags r:id="rId9"/>
            </p:custDataLst>
          </p:nvPr>
        </p:nvCxnSpPr>
        <p:spPr>
          <a:xfrm>
            <a:off x="709531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cxnSp>
        <p:nvCxnSpPr>
          <p:cNvPr id="17" name="直线连接符 16"/>
          <p:cNvCxnSpPr/>
          <p:nvPr>
            <p:custDataLst>
              <p:tags r:id="rId10"/>
            </p:custDataLst>
          </p:nvPr>
        </p:nvCxnSpPr>
        <p:spPr>
          <a:xfrm>
            <a:off x="257668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spTree>
    <p:custDataLst>
      <p:tags r:id="rId1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338455" y="583565"/>
            <a:ext cx="1471930" cy="3562350"/>
          </a:xfrm>
          <a:prstGeom prst="rect">
            <a:avLst/>
          </a:prstGeom>
          <a:noFill/>
        </p:spPr>
        <p:txBody>
          <a:bodyPr vert="eaVert" wrap="square" lIns="0" tIns="0" rIns="0" rtlCol="0" anchor="t" anchorCtr="0">
            <a:normAutofit/>
          </a:bodyPr>
          <a:lstStyle/>
          <a:p>
            <a:pPr algn="r"/>
            <a:r>
              <a:rPr kumimoji="1" lang="zh-CN" altLang="en-US" sz="4800" b="1" dirty="0">
                <a:ln>
                  <a:solidFill>
                    <a:schemeClr val="accent1"/>
                  </a:solidFill>
                </a:ln>
                <a:noFill/>
                <a:effectLst>
                  <a:innerShdw dist="25400" dir="16200000">
                    <a:schemeClr val="bg1">
                      <a:alpha val="50000"/>
                    </a:schemeClr>
                  </a:innerShdw>
                </a:effectLst>
                <a:latin typeface="Arial" panose="020B0604020202020204" pitchFamily="34" charset="0"/>
                <a:ea typeface="汉仪雅酷黑简" panose="00020600040101010101" pitchFamily="18" charset="-122"/>
                <a:cs typeface="Arial Black" panose="020B0A04020102020204" charset="0"/>
              </a:rPr>
              <a:t>CONTENTS</a:t>
            </a:r>
            <a:endParaRPr kumimoji="1" lang="zh-CN" altLang="en-US" sz="4800" b="1" dirty="0">
              <a:ln>
                <a:solidFill>
                  <a:schemeClr val="accent1"/>
                </a:solidFill>
              </a:ln>
              <a:noFill/>
              <a:effectLst>
                <a:innerShdw dist="25400" dir="16200000">
                  <a:schemeClr val="bg1">
                    <a:alpha val="50000"/>
                  </a:schemeClr>
                </a:innerShdw>
              </a:effectLst>
              <a:latin typeface="Arial" panose="020B0604020202020204" pitchFamily="34" charset="0"/>
              <a:ea typeface="汉仪雅酷黑简" panose="00020600040101010101" pitchFamily="18" charset="-122"/>
              <a:cs typeface="Arial Black" panose="020B0A04020102020204" charset="0"/>
            </a:endParaRPr>
          </a:p>
        </p:txBody>
      </p:sp>
      <p:sp>
        <p:nvSpPr>
          <p:cNvPr id="206" name="Object 206"/>
          <p:cNvSpPr txBox="1"/>
          <p:nvPr>
            <p:custDataLst>
              <p:tags r:id="rId2"/>
            </p:custDataLst>
          </p:nvPr>
        </p:nvSpPr>
        <p:spPr>
          <a:xfrm>
            <a:off x="1914525" y="450850"/>
            <a:ext cx="1540510" cy="2473960"/>
          </a:xfrm>
          <a:prstGeom prst="rect">
            <a:avLst/>
          </a:prstGeom>
        </p:spPr>
        <p:txBody>
          <a:bodyPr vert="eaVert" rtlCol="0" anchor="b" anchorCtr="0">
            <a:normAutofit/>
          </a:bodyPr>
          <a:lstStyle/>
          <a:p>
            <a:pPr algn="ctr">
              <a:lnSpc>
                <a:spcPct val="100000"/>
              </a:lnSpc>
            </a:pPr>
            <a:r>
              <a:rPr lang="zh-CN" sz="6000" i="0" dirty="0">
                <a:solidFill>
                  <a:schemeClr val="bg1"/>
                </a:solidFill>
                <a:latin typeface="Arial" panose="020B0604020202020204" pitchFamily="34" charset="0"/>
                <a:ea typeface="汉仪雅酷黑简" panose="00020600040101010101" pitchFamily="18" charset="-122"/>
                <a:cs typeface="汉仪雅酷黑简" panose="00020600040101010101" pitchFamily="18" charset="-122"/>
              </a:rPr>
              <a:t>目 录</a:t>
            </a:r>
            <a:endParaRPr lang="zh-CN" sz="6000" i="0" dirty="0">
              <a:solidFill>
                <a:schemeClr val="bg1"/>
              </a:solidFill>
              <a:latin typeface="Arial" panose="020B0604020202020204" pitchFamily="34" charset="0"/>
              <a:ea typeface="汉仪雅酷黑简" panose="00020600040101010101" pitchFamily="18" charset="-122"/>
              <a:cs typeface="汉仪雅酷黑简" panose="00020600040101010101" pitchFamily="18" charset="-122"/>
            </a:endParaRPr>
          </a:p>
        </p:txBody>
      </p:sp>
      <p:pic>
        <p:nvPicPr>
          <p:cNvPr id="23" name="图片 22" descr="背景8"/>
          <p:cNvPicPr>
            <a:picLocks noChangeAspect="1"/>
          </p:cNvPicPr>
          <p:nvPr>
            <p:custDataLst>
              <p:tags r:id="rId3"/>
            </p:custDataLst>
          </p:nvPr>
        </p:nvPicPr>
        <p:blipFill rotWithShape="1">
          <a:blip r:embed="rId4">
            <a:alphaModFix amt="20000"/>
          </a:blip>
          <a:srcRect/>
          <a:stretch>
            <a:fillRect/>
          </a:stretch>
        </p:blipFill>
        <p:spPr>
          <a:xfrm>
            <a:off x="6870700" y="909320"/>
            <a:ext cx="609600" cy="592455"/>
          </a:xfrm>
          <a:prstGeom prst="rect">
            <a:avLst/>
          </a:prstGeom>
        </p:spPr>
      </p:pic>
      <p:sp>
        <p:nvSpPr>
          <p:cNvPr id="39" name="文本框 38"/>
          <p:cNvSpPr txBox="1"/>
          <p:nvPr>
            <p:custDataLst>
              <p:tags r:id="rId5"/>
            </p:custDataLst>
          </p:nvPr>
        </p:nvSpPr>
        <p:spPr>
          <a:xfrm>
            <a:off x="7710805" y="1101090"/>
            <a:ext cx="2814955" cy="582930"/>
          </a:xfrm>
          <a:prstGeom prst="rect">
            <a:avLst/>
          </a:prstGeom>
          <a:noFill/>
        </p:spPr>
        <p:txBody>
          <a:bodyPr wrap="square" tIns="36195" bIns="0" rtlCol="0">
            <a:normAutofit/>
          </a:bodyPr>
          <a:lstStyle/>
          <a:p>
            <a:pPr>
              <a:lnSpc>
                <a:spcPct val="100000"/>
              </a:lnSpc>
            </a:pPr>
            <a:r>
              <a:rPr kumimoji="1" lang="zh-CN" altLang="en-US" sz="3200" dirty="0">
                <a:solidFill>
                  <a:schemeClr val="bg1">
                    <a:lumMod val="95000"/>
                  </a:schemeClr>
                </a:solidFill>
                <a:latin typeface="Arial" panose="020B0604020202020204" pitchFamily="34" charset="0"/>
                <a:ea typeface="汉仪雅酷黑简" panose="00020600040101010101" pitchFamily="18" charset="-122"/>
                <a:cs typeface="Arial" panose="020B0604020202020204" pitchFamily="34" charset="0"/>
              </a:rPr>
              <a:t>学生管理</a:t>
            </a:r>
            <a:endParaRPr kumimoji="1" lang="zh-CN" altLang="en-US" sz="3200" dirty="0">
              <a:solidFill>
                <a:schemeClr val="bg1">
                  <a:lumMod val="95000"/>
                </a:schemeClr>
              </a:solidFill>
              <a:latin typeface="Arial" panose="020B0604020202020204" pitchFamily="34" charset="0"/>
              <a:ea typeface="汉仪雅酷黑简" panose="00020600040101010101" pitchFamily="18" charset="-122"/>
              <a:cs typeface="Arial" panose="020B0604020202020204" pitchFamily="34" charset="0"/>
            </a:endParaRPr>
          </a:p>
        </p:txBody>
      </p:sp>
      <p:sp>
        <p:nvSpPr>
          <p:cNvPr id="2" name="文本框 1"/>
          <p:cNvSpPr txBox="1"/>
          <p:nvPr>
            <p:custDataLst>
              <p:tags r:id="rId6"/>
            </p:custDataLst>
          </p:nvPr>
        </p:nvSpPr>
        <p:spPr>
          <a:xfrm>
            <a:off x="7710805" y="725805"/>
            <a:ext cx="1601470" cy="341630"/>
          </a:xfrm>
          <a:prstGeom prst="rect">
            <a:avLst/>
          </a:prstGeom>
          <a:noFill/>
        </p:spPr>
        <p:txBody>
          <a:bodyPr wrap="square" tIns="0" bIns="0" rtlCol="0" anchor="b" anchorCtr="0">
            <a:normAutofit fontScale="92500" lnSpcReduction="20000"/>
          </a:bodyPr>
          <a:lstStyle/>
          <a:p>
            <a:pPr algn="l">
              <a:lnSpc>
                <a:spcPct val="120000"/>
              </a:lnSpc>
            </a:pPr>
            <a:r>
              <a:rPr kumimoji="1" lang="en-US" altLang="zh-CN" sz="2400" b="1" spc="140" dirty="0">
                <a:ln w="3175">
                  <a:solidFill>
                    <a:schemeClr val="accent6">
                      <a:alpha val="50000"/>
                    </a:schemeClr>
                  </a:solidFill>
                </a:ln>
                <a:noFill/>
                <a:latin typeface="Arial" panose="020B0604020202020204" pitchFamily="34" charset="0"/>
                <a:ea typeface="汉仪雅酷黑简" panose="00020600040101010101" pitchFamily="18" charset="-122"/>
                <a:cs typeface="Arial" panose="020B0604020202020204" pitchFamily="34" charset="0"/>
                <a:sym typeface="+mn-ea"/>
              </a:rPr>
              <a:t>PART 05</a:t>
            </a:r>
            <a:endParaRPr kumimoji="1" lang="en-US" altLang="zh-CN" sz="2400" b="1" spc="140" dirty="0">
              <a:ln w="3175">
                <a:solidFill>
                  <a:schemeClr val="accent6">
                    <a:alpha val="50000"/>
                  </a:schemeClr>
                </a:solidFill>
              </a:ln>
              <a:noFill/>
              <a:latin typeface="Arial" panose="020B0604020202020204" pitchFamily="34" charset="0"/>
              <a:ea typeface="汉仪雅酷黑简" panose="00020600040101010101" pitchFamily="18" charset="-122"/>
              <a:cs typeface="Arial" panose="020B0604020202020204" pitchFamily="34" charset="0"/>
              <a:sym typeface="+mn-ea"/>
            </a:endParaRPr>
          </a:p>
        </p:txBody>
      </p:sp>
      <p:pic>
        <p:nvPicPr>
          <p:cNvPr id="75" name="图片 74" descr="背景8"/>
          <p:cNvPicPr>
            <a:picLocks noChangeAspect="1"/>
          </p:cNvPicPr>
          <p:nvPr>
            <p:custDataLst>
              <p:tags r:id="rId7"/>
            </p:custDataLst>
          </p:nvPr>
        </p:nvPicPr>
        <p:blipFill rotWithShape="1">
          <a:blip r:embed="rId8"/>
          <a:srcRect/>
          <a:stretch>
            <a:fillRect/>
          </a:stretch>
        </p:blipFill>
        <p:spPr>
          <a:xfrm>
            <a:off x="6870700" y="2386965"/>
            <a:ext cx="609600" cy="601980"/>
          </a:xfrm>
          <a:prstGeom prst="rect">
            <a:avLst/>
          </a:prstGeom>
        </p:spPr>
      </p:pic>
      <p:sp>
        <p:nvSpPr>
          <p:cNvPr id="77" name="文本框 76"/>
          <p:cNvSpPr txBox="1"/>
          <p:nvPr>
            <p:custDataLst>
              <p:tags r:id="rId9"/>
            </p:custDataLst>
          </p:nvPr>
        </p:nvSpPr>
        <p:spPr>
          <a:xfrm>
            <a:off x="7710805" y="2583815"/>
            <a:ext cx="2814955" cy="582930"/>
          </a:xfrm>
          <a:prstGeom prst="rect">
            <a:avLst/>
          </a:prstGeom>
          <a:noFill/>
        </p:spPr>
        <p:txBody>
          <a:bodyPr wrap="square" tIns="36195" bIns="0" rtlCol="0">
            <a:normAutofit/>
          </a:bodyPr>
          <a:lstStyle/>
          <a:p>
            <a:pPr>
              <a:lnSpc>
                <a:spcPct val="100000"/>
              </a:lnSpc>
            </a:pPr>
            <a:r>
              <a:rPr kumimoji="1" lang="zh-CN" altLang="en-US" sz="3200" dirty="0">
                <a:solidFill>
                  <a:schemeClr val="bg1">
                    <a:lumMod val="95000"/>
                  </a:schemeClr>
                </a:solidFill>
                <a:latin typeface="Arial" panose="020B0604020202020204" pitchFamily="34" charset="0"/>
                <a:ea typeface="汉仪雅酷黑简" panose="00020600040101010101" pitchFamily="18" charset="-122"/>
                <a:cs typeface="Arial" panose="020B0604020202020204" pitchFamily="34" charset="0"/>
              </a:rPr>
              <a:t>学生会管理</a:t>
            </a:r>
            <a:endParaRPr kumimoji="1" lang="zh-CN" altLang="en-US" sz="3200" dirty="0">
              <a:solidFill>
                <a:schemeClr val="bg1">
                  <a:lumMod val="95000"/>
                </a:schemeClr>
              </a:solidFill>
              <a:latin typeface="Arial" panose="020B0604020202020204" pitchFamily="34" charset="0"/>
              <a:ea typeface="汉仪雅酷黑简" panose="00020600040101010101" pitchFamily="18" charset="-122"/>
              <a:cs typeface="Arial" panose="020B0604020202020204" pitchFamily="34" charset="0"/>
            </a:endParaRPr>
          </a:p>
        </p:txBody>
      </p:sp>
      <p:sp>
        <p:nvSpPr>
          <p:cNvPr id="78" name="文本框 77"/>
          <p:cNvSpPr txBox="1"/>
          <p:nvPr>
            <p:custDataLst>
              <p:tags r:id="rId10"/>
            </p:custDataLst>
          </p:nvPr>
        </p:nvSpPr>
        <p:spPr>
          <a:xfrm>
            <a:off x="7710805" y="2248535"/>
            <a:ext cx="1601470" cy="341630"/>
          </a:xfrm>
          <a:prstGeom prst="rect">
            <a:avLst/>
          </a:prstGeom>
          <a:noFill/>
        </p:spPr>
        <p:txBody>
          <a:bodyPr wrap="square" tIns="0" bIns="0" rtlCol="0" anchor="b" anchorCtr="0">
            <a:normAutofit fontScale="92500" lnSpcReduction="20000"/>
          </a:bodyPr>
          <a:lstStyle/>
          <a:p>
            <a:pPr algn="l">
              <a:lnSpc>
                <a:spcPct val="120000"/>
              </a:lnSpc>
            </a:pPr>
            <a:r>
              <a:rPr kumimoji="1" lang="en-US" altLang="zh-CN" sz="2400" b="1" spc="140" dirty="0">
                <a:ln w="3175">
                  <a:solidFill>
                    <a:schemeClr val="accent6">
                      <a:alpha val="50000"/>
                    </a:schemeClr>
                  </a:solidFill>
                </a:ln>
                <a:noFill/>
                <a:latin typeface="Arial" panose="020B0604020202020204" pitchFamily="34" charset="0"/>
                <a:ea typeface="汉仪雅酷黑简" panose="00020600040101010101" pitchFamily="18" charset="-122"/>
                <a:cs typeface="Arial" panose="020B0604020202020204" pitchFamily="34" charset="0"/>
                <a:sym typeface="+mn-ea"/>
              </a:rPr>
              <a:t>PART 06</a:t>
            </a:r>
            <a:endParaRPr kumimoji="1" lang="en-US" altLang="zh-CN" sz="2400" b="1" spc="140" dirty="0">
              <a:ln w="3175">
                <a:solidFill>
                  <a:schemeClr val="accent6">
                    <a:alpha val="50000"/>
                  </a:schemeClr>
                </a:solidFill>
              </a:ln>
              <a:noFill/>
              <a:latin typeface="Arial" panose="020B0604020202020204" pitchFamily="34" charset="0"/>
              <a:ea typeface="汉仪雅酷黑简" panose="00020600040101010101" pitchFamily="18" charset="-122"/>
              <a:cs typeface="Arial" panose="020B0604020202020204" pitchFamily="34" charset="0"/>
              <a:sym typeface="+mn-ea"/>
            </a:endParaRPr>
          </a:p>
        </p:txBody>
      </p:sp>
      <p:sp>
        <p:nvSpPr>
          <p:cNvPr id="82" name="文本框 81"/>
          <p:cNvSpPr txBox="1"/>
          <p:nvPr>
            <p:custDataLst>
              <p:tags r:id="rId11"/>
            </p:custDataLst>
          </p:nvPr>
        </p:nvSpPr>
        <p:spPr>
          <a:xfrm>
            <a:off x="7710805" y="4066540"/>
            <a:ext cx="2814955" cy="582930"/>
          </a:xfrm>
          <a:prstGeom prst="rect">
            <a:avLst/>
          </a:prstGeom>
          <a:noFill/>
        </p:spPr>
        <p:txBody>
          <a:bodyPr wrap="square" tIns="36195" bIns="0" rtlCol="0">
            <a:normAutofit/>
          </a:bodyPr>
          <a:lstStyle/>
          <a:p>
            <a:pPr>
              <a:lnSpc>
                <a:spcPct val="100000"/>
              </a:lnSpc>
            </a:pPr>
            <a:r>
              <a:rPr kumimoji="1" lang="zh-CN" altLang="en-US" sz="3200" dirty="0">
                <a:solidFill>
                  <a:schemeClr val="bg1">
                    <a:lumMod val="95000"/>
                  </a:schemeClr>
                </a:solidFill>
                <a:latin typeface="Arial" panose="020B0604020202020204" pitchFamily="34" charset="0"/>
                <a:ea typeface="汉仪雅酷黑简" panose="00020600040101010101" pitchFamily="18" charset="-122"/>
                <a:cs typeface="Arial" panose="020B0604020202020204" pitchFamily="34" charset="0"/>
              </a:rPr>
              <a:t>家校联合</a:t>
            </a:r>
            <a:endParaRPr kumimoji="1" lang="zh-CN" altLang="en-US" sz="3200" dirty="0">
              <a:solidFill>
                <a:schemeClr val="bg1">
                  <a:lumMod val="95000"/>
                </a:schemeClr>
              </a:solidFill>
              <a:latin typeface="Arial" panose="020B0604020202020204" pitchFamily="34" charset="0"/>
              <a:ea typeface="汉仪雅酷黑简" panose="00020600040101010101" pitchFamily="18" charset="-122"/>
              <a:cs typeface="Arial" panose="020B0604020202020204" pitchFamily="34" charset="0"/>
            </a:endParaRPr>
          </a:p>
        </p:txBody>
      </p:sp>
      <p:sp>
        <p:nvSpPr>
          <p:cNvPr id="83" name="文本框 82"/>
          <p:cNvSpPr txBox="1"/>
          <p:nvPr>
            <p:custDataLst>
              <p:tags r:id="rId12"/>
            </p:custDataLst>
          </p:nvPr>
        </p:nvSpPr>
        <p:spPr>
          <a:xfrm>
            <a:off x="7710805" y="3710940"/>
            <a:ext cx="1601470" cy="341630"/>
          </a:xfrm>
          <a:prstGeom prst="rect">
            <a:avLst/>
          </a:prstGeom>
          <a:noFill/>
        </p:spPr>
        <p:txBody>
          <a:bodyPr wrap="square" tIns="0" bIns="0" rtlCol="0" anchor="b" anchorCtr="0">
            <a:normAutofit fontScale="92500" lnSpcReduction="20000"/>
          </a:bodyPr>
          <a:lstStyle/>
          <a:p>
            <a:pPr algn="l">
              <a:lnSpc>
                <a:spcPct val="120000"/>
              </a:lnSpc>
            </a:pPr>
            <a:r>
              <a:rPr kumimoji="1" lang="en-US" altLang="zh-CN" sz="2400" b="1" spc="140" dirty="0">
                <a:ln w="3175">
                  <a:solidFill>
                    <a:schemeClr val="accent6">
                      <a:alpha val="50000"/>
                    </a:schemeClr>
                  </a:solidFill>
                </a:ln>
                <a:noFill/>
                <a:latin typeface="Arial" panose="020B0604020202020204" pitchFamily="34" charset="0"/>
                <a:ea typeface="汉仪雅酷黑简" panose="00020600040101010101" pitchFamily="18" charset="-122"/>
                <a:cs typeface="Arial" panose="020B0604020202020204" pitchFamily="34" charset="0"/>
                <a:sym typeface="+mn-ea"/>
              </a:rPr>
              <a:t>PART 07</a:t>
            </a:r>
            <a:endParaRPr kumimoji="1" lang="en-US" altLang="zh-CN" sz="2400" b="1" spc="140" dirty="0">
              <a:ln w="3175">
                <a:solidFill>
                  <a:schemeClr val="accent6">
                    <a:alpha val="50000"/>
                  </a:schemeClr>
                </a:solidFill>
              </a:ln>
              <a:noFill/>
              <a:latin typeface="Arial" panose="020B0604020202020204" pitchFamily="34" charset="0"/>
              <a:ea typeface="汉仪雅酷黑简" panose="00020600040101010101" pitchFamily="18" charset="-122"/>
              <a:cs typeface="Arial" panose="020B0604020202020204" pitchFamily="34" charset="0"/>
              <a:sym typeface="+mn-ea"/>
            </a:endParaRPr>
          </a:p>
        </p:txBody>
      </p:sp>
      <p:pic>
        <p:nvPicPr>
          <p:cNvPr id="40" name="图片 39" descr="背景8"/>
          <p:cNvPicPr>
            <a:picLocks noChangeAspect="1"/>
          </p:cNvPicPr>
          <p:nvPr>
            <p:custDataLst>
              <p:tags r:id="rId13"/>
            </p:custDataLst>
          </p:nvPr>
        </p:nvPicPr>
        <p:blipFill rotWithShape="1">
          <a:blip r:embed="rId4">
            <a:alphaModFix amt="20000"/>
          </a:blip>
          <a:srcRect/>
          <a:stretch>
            <a:fillRect/>
          </a:stretch>
        </p:blipFill>
        <p:spPr>
          <a:xfrm>
            <a:off x="6870700" y="3874135"/>
            <a:ext cx="609600" cy="592455"/>
          </a:xfrm>
          <a:prstGeom prst="rect">
            <a:avLst/>
          </a:prstGeom>
        </p:spPr>
      </p:pic>
    </p:spTree>
    <p:custDataLst>
      <p:tags r:id="rId14"/>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 name="图片 17"/>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custDataLst>
              <p:tags r:id="rId3"/>
            </p:custDataLst>
          </p:nvPr>
        </p:nvSpPr>
        <p:spPr>
          <a:xfrm>
            <a:off x="0" y="0"/>
            <a:ext cx="12192000" cy="6858000"/>
          </a:xfrm>
          <a:prstGeom prst="rect">
            <a:avLst/>
          </a:prstGeom>
          <a:solidFill>
            <a:srgbClr val="2196F3">
              <a:lumMod val="50000"/>
              <a:alpha val="80000"/>
            </a:srgbClr>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latin typeface="Arial" panose="020B0604020202020204" pitchFamily="34" charset="0"/>
              <a:ea typeface="微软雅黑" panose="020B0503020204020204" charset="-122"/>
              <a:sym typeface="Arial" panose="020B0604020202020204" pitchFamily="34" charset="0"/>
            </a:endParaRPr>
          </a:p>
        </p:txBody>
      </p:sp>
      <p:sp>
        <p:nvSpPr>
          <p:cNvPr id="9" name="Freeform 51"/>
          <p:cNvSpPr/>
          <p:nvPr>
            <p:custDataLst>
              <p:tags r:id="rId4"/>
            </p:custDataLst>
          </p:nvPr>
        </p:nvSpPr>
        <p:spPr bwMode="auto">
          <a:xfrm>
            <a:off x="0" y="5005316"/>
            <a:ext cx="1871663" cy="1852683"/>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0" name="Freeform 51"/>
          <p:cNvSpPr/>
          <p:nvPr>
            <p:custDataLst>
              <p:tags r:id="rId5"/>
            </p:custDataLst>
          </p:nvPr>
        </p:nvSpPr>
        <p:spPr bwMode="auto">
          <a:xfrm rot="10800000">
            <a:off x="10715624" y="0"/>
            <a:ext cx="1476374" cy="1461402"/>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custDataLst>
              <p:tags r:id="rId6"/>
            </p:custDataLst>
          </p:nvPr>
        </p:nvSpPr>
        <p:spPr>
          <a:xfrm>
            <a:off x="2089785" y="1097915"/>
            <a:ext cx="8013065" cy="3150870"/>
          </a:xfrm>
          <a:prstGeom prst="rect">
            <a:avLst/>
          </a:prstGeom>
          <a:noFill/>
        </p:spPr>
        <p:txBody>
          <a:bodyPr wrap="square" rtlCol="0">
            <a:normAutofit fontScale="50000"/>
          </a:bodyPr>
          <a:p>
            <a:pPr algn="ctr">
              <a:lnSpc>
                <a:spcPct val="120000"/>
              </a:lnSpc>
            </a:pPr>
            <a:r>
              <a:rPr kumimoji="1" 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g:</a:t>
            </a:r>
            <a:r>
              <a:rPr kumimoji="1"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加强安全措施、安全教育。师生要善保管好自身财物，离校及中途离开要及时关锁门窗消除不安全因素。保证师生人身、财产安全。保卫人员按时值班护校。</a:t>
            </a:r>
            <a:endParaRPr kumimoji="1"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ctr">
              <a:lnSpc>
                <a:spcPct val="120000"/>
              </a:lnSpc>
            </a:pPr>
            <a:r>
              <a:rPr kumimoji="1" 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h</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：校门外禁止摆摊,不准商贩进校从事买卖活动,校园内禁止一切以师生为消费对象的赢利性行为</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ctr">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i</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：校门外禁止摆摊,不准商贩进校从事买卖活动,校园内禁止一切以师生为消费对象的赢利性行为。</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ctr">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j:</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落实绿化人员职责、花坛、绿化区定期修整。及时浇水施肥，做到四季有花，四季长青。</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ctr">
              <a:lnSpc>
                <a:spcPct val="120000"/>
              </a:lnSpc>
            </a:pP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6" name="文本框 5"/>
          <p:cNvSpPr txBox="1"/>
          <p:nvPr>
            <p:custDataLst>
              <p:tags r:id="rId7"/>
            </p:custDataLst>
          </p:nvPr>
        </p:nvSpPr>
        <p:spPr>
          <a:xfrm>
            <a:off x="5465058" y="4410631"/>
            <a:ext cx="1261884" cy="307777"/>
          </a:xfrm>
          <a:prstGeom prst="rect">
            <a:avLst/>
          </a:prstGeom>
          <a:noFill/>
        </p:spPr>
        <p:txBody>
          <a:bodyPr wrap="square" rtlCol="0">
            <a:normAutofit/>
          </a:bodyPr>
          <a:p>
            <a:pPr algn="ctr"/>
            <a:r>
              <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rPr>
              <a:t>来自《未生》</a:t>
            </a:r>
            <a:endPar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7" name="椭圆 6"/>
          <p:cNvSpPr/>
          <p:nvPr>
            <p:custDataLst>
              <p:tags r:id="rId8"/>
            </p:custDataLst>
          </p:nvPr>
        </p:nvSpPr>
        <p:spPr>
          <a:xfrm>
            <a:off x="10456542" y="579888"/>
            <a:ext cx="518160" cy="51816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sp>
        <p:nvSpPr>
          <p:cNvPr id="12" name="椭圆 11"/>
          <p:cNvSpPr/>
          <p:nvPr>
            <p:custDataLst>
              <p:tags r:id="rId9"/>
            </p:custDataLst>
          </p:nvPr>
        </p:nvSpPr>
        <p:spPr>
          <a:xfrm>
            <a:off x="1986135" y="5762625"/>
            <a:ext cx="590550" cy="59055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cxnSp>
        <p:nvCxnSpPr>
          <p:cNvPr id="14" name="直线连接符 13"/>
          <p:cNvCxnSpPr/>
          <p:nvPr>
            <p:custDataLst>
              <p:tags r:id="rId10"/>
            </p:custDataLst>
          </p:nvPr>
        </p:nvCxnSpPr>
        <p:spPr>
          <a:xfrm>
            <a:off x="709531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cxnSp>
        <p:nvCxnSpPr>
          <p:cNvPr id="17" name="直线连接符 16"/>
          <p:cNvCxnSpPr/>
          <p:nvPr>
            <p:custDataLst>
              <p:tags r:id="rId11"/>
            </p:custDataLst>
          </p:nvPr>
        </p:nvCxnSpPr>
        <p:spPr>
          <a:xfrm>
            <a:off x="257668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spTree>
    <p:custDataLst>
      <p:tags r:id="rId1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 name="图片 17"/>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custDataLst>
              <p:tags r:id="rId3"/>
            </p:custDataLst>
          </p:nvPr>
        </p:nvSpPr>
        <p:spPr>
          <a:xfrm>
            <a:off x="0" y="0"/>
            <a:ext cx="12192000" cy="6858000"/>
          </a:xfrm>
          <a:prstGeom prst="rect">
            <a:avLst/>
          </a:prstGeom>
          <a:solidFill>
            <a:srgbClr val="2196F3">
              <a:lumMod val="50000"/>
              <a:alpha val="80000"/>
            </a:srgbClr>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latin typeface="Arial" panose="020B0604020202020204" pitchFamily="34" charset="0"/>
              <a:ea typeface="微软雅黑" panose="020B0503020204020204" charset="-122"/>
              <a:sym typeface="Arial" panose="020B0604020202020204" pitchFamily="34" charset="0"/>
            </a:endParaRPr>
          </a:p>
        </p:txBody>
      </p:sp>
      <p:sp>
        <p:nvSpPr>
          <p:cNvPr id="9" name="Freeform 51"/>
          <p:cNvSpPr/>
          <p:nvPr>
            <p:custDataLst>
              <p:tags r:id="rId4"/>
            </p:custDataLst>
          </p:nvPr>
        </p:nvSpPr>
        <p:spPr bwMode="auto">
          <a:xfrm>
            <a:off x="0" y="5005316"/>
            <a:ext cx="1871663" cy="1852683"/>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0" name="Freeform 51"/>
          <p:cNvSpPr/>
          <p:nvPr>
            <p:custDataLst>
              <p:tags r:id="rId5"/>
            </p:custDataLst>
          </p:nvPr>
        </p:nvSpPr>
        <p:spPr bwMode="auto">
          <a:xfrm rot="10800000">
            <a:off x="10715624" y="0"/>
            <a:ext cx="1476374" cy="1461402"/>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custDataLst>
              <p:tags r:id="rId6"/>
            </p:custDataLst>
          </p:nvPr>
        </p:nvSpPr>
        <p:spPr>
          <a:xfrm>
            <a:off x="2089785" y="1258570"/>
            <a:ext cx="8013065" cy="2990215"/>
          </a:xfrm>
          <a:prstGeom prst="rect">
            <a:avLst/>
          </a:prstGeom>
          <a:noFill/>
        </p:spPr>
        <p:txBody>
          <a:bodyPr wrap="square" rtlCol="0">
            <a:normAutofit fontScale="60000"/>
          </a:bodyPr>
          <a:p>
            <a:pPr algn="ctr">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2 </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爱护公物管理制度</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ctr">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a</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：爱护学校的建筑物、教学生活设施、文娱体育器材、劳动工具、花草树木，发现破坏行为。必须立即制止，并报告学校。</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ctr">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b</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：走廊、门窗、桌椅、讲台、灯具及其它用品管理责任到班、到人，损坏或遗失由班级集体成个人赔偿。</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ctr">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c</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：节约用水、用电。用后及时关闭水龙头和电器开关，不准乱动各种电器设备。</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6" name="文本框 5"/>
          <p:cNvSpPr txBox="1"/>
          <p:nvPr>
            <p:custDataLst>
              <p:tags r:id="rId7"/>
            </p:custDataLst>
          </p:nvPr>
        </p:nvSpPr>
        <p:spPr>
          <a:xfrm>
            <a:off x="5465058" y="4410631"/>
            <a:ext cx="1261884" cy="307777"/>
          </a:xfrm>
          <a:prstGeom prst="rect">
            <a:avLst/>
          </a:prstGeom>
          <a:noFill/>
        </p:spPr>
        <p:txBody>
          <a:bodyPr wrap="square" rtlCol="0">
            <a:normAutofit/>
          </a:bodyPr>
          <a:p>
            <a:pPr algn="ctr"/>
            <a:r>
              <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rPr>
              <a:t>来自《未生》</a:t>
            </a:r>
            <a:endPar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7" name="椭圆 6"/>
          <p:cNvSpPr/>
          <p:nvPr>
            <p:custDataLst>
              <p:tags r:id="rId8"/>
            </p:custDataLst>
          </p:nvPr>
        </p:nvSpPr>
        <p:spPr>
          <a:xfrm>
            <a:off x="10456542" y="579888"/>
            <a:ext cx="518160" cy="51816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sp>
        <p:nvSpPr>
          <p:cNvPr id="12" name="椭圆 11"/>
          <p:cNvSpPr/>
          <p:nvPr>
            <p:custDataLst>
              <p:tags r:id="rId9"/>
            </p:custDataLst>
          </p:nvPr>
        </p:nvSpPr>
        <p:spPr>
          <a:xfrm>
            <a:off x="1986135" y="5762625"/>
            <a:ext cx="590550" cy="59055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cxnSp>
        <p:nvCxnSpPr>
          <p:cNvPr id="14" name="直线连接符 13"/>
          <p:cNvCxnSpPr/>
          <p:nvPr>
            <p:custDataLst>
              <p:tags r:id="rId10"/>
            </p:custDataLst>
          </p:nvPr>
        </p:nvCxnSpPr>
        <p:spPr>
          <a:xfrm>
            <a:off x="709531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cxnSp>
        <p:nvCxnSpPr>
          <p:cNvPr id="17" name="直线连接符 16"/>
          <p:cNvCxnSpPr/>
          <p:nvPr>
            <p:custDataLst>
              <p:tags r:id="rId11"/>
            </p:custDataLst>
          </p:nvPr>
        </p:nvCxnSpPr>
        <p:spPr>
          <a:xfrm>
            <a:off x="257668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spTree>
    <p:custDataLst>
      <p:tags r:id="rId1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 name="图片 17"/>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custDataLst>
              <p:tags r:id="rId3"/>
            </p:custDataLst>
          </p:nvPr>
        </p:nvSpPr>
        <p:spPr>
          <a:xfrm>
            <a:off x="0" y="0"/>
            <a:ext cx="12192000" cy="6858000"/>
          </a:xfrm>
          <a:prstGeom prst="rect">
            <a:avLst/>
          </a:prstGeom>
          <a:solidFill>
            <a:srgbClr val="2196F3">
              <a:lumMod val="50000"/>
              <a:alpha val="80000"/>
            </a:srgbClr>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latin typeface="Arial" panose="020B0604020202020204" pitchFamily="34" charset="0"/>
              <a:ea typeface="微软雅黑" panose="020B0503020204020204" charset="-122"/>
              <a:sym typeface="Arial" panose="020B0604020202020204" pitchFamily="34" charset="0"/>
            </a:endParaRPr>
          </a:p>
        </p:txBody>
      </p:sp>
      <p:sp>
        <p:nvSpPr>
          <p:cNvPr id="9" name="Freeform 51"/>
          <p:cNvSpPr/>
          <p:nvPr>
            <p:custDataLst>
              <p:tags r:id="rId4"/>
            </p:custDataLst>
          </p:nvPr>
        </p:nvSpPr>
        <p:spPr bwMode="auto">
          <a:xfrm>
            <a:off x="0" y="5005316"/>
            <a:ext cx="1871663" cy="1852683"/>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0" name="Freeform 51"/>
          <p:cNvSpPr/>
          <p:nvPr>
            <p:custDataLst>
              <p:tags r:id="rId5"/>
            </p:custDataLst>
          </p:nvPr>
        </p:nvSpPr>
        <p:spPr bwMode="auto">
          <a:xfrm rot="10800000">
            <a:off x="10715624" y="0"/>
            <a:ext cx="1476374" cy="1461402"/>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custDataLst>
              <p:tags r:id="rId6"/>
            </p:custDataLst>
          </p:nvPr>
        </p:nvSpPr>
        <p:spPr>
          <a:xfrm>
            <a:off x="2089785" y="1097915"/>
            <a:ext cx="8013065" cy="3313430"/>
          </a:xfrm>
          <a:prstGeom prst="rect">
            <a:avLst/>
          </a:prstGeom>
          <a:noFill/>
        </p:spPr>
        <p:txBody>
          <a:bodyPr wrap="square" rtlCol="0">
            <a:normAutofit fontScale="70000"/>
          </a:bodyPr>
          <a:p>
            <a:pPr algn="ctr">
              <a:lnSpc>
                <a:spcPct val="120000"/>
              </a:lnSpc>
            </a:pPr>
            <a:r>
              <a:rPr kumimoji="1" 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d</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a:t>
            </a:r>
            <a:r>
              <a:rPr kumimoji="1"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损坏公物的赔偿规定:</a:t>
            </a:r>
            <a:endParaRPr kumimoji="1"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ctr">
              <a:lnSpc>
                <a:spcPct val="120000"/>
              </a:lnSpc>
            </a:pPr>
            <a:r>
              <a:rPr kumimoji="1"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(1)不慎损坏，主动承认者，原价赔偿;</a:t>
            </a:r>
            <a:endParaRPr kumimoji="1"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ctr">
              <a:lnSpc>
                <a:spcPct val="120000"/>
              </a:lnSpc>
            </a:pPr>
            <a:r>
              <a:rPr kumimoji="1"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(2)不慎损坏，经校查实者。按原价的二倍赔偿;</a:t>
            </a:r>
            <a:endParaRPr kumimoji="1"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ctr">
              <a:lnSpc>
                <a:spcPct val="120000"/>
              </a:lnSpc>
            </a:pPr>
            <a:r>
              <a:rPr kumimoji="1"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(3)故意损坏，事后能主动认错者，按原价二倍赂偿。免予纪律处分;</a:t>
            </a:r>
            <a:endParaRPr kumimoji="1"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ctr">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(4)故意损坏，经校查实，按原价三倍赔偿，并视其认错态度给予一定的纪律处分。</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6" name="文本框 5"/>
          <p:cNvSpPr txBox="1"/>
          <p:nvPr>
            <p:custDataLst>
              <p:tags r:id="rId7"/>
            </p:custDataLst>
          </p:nvPr>
        </p:nvSpPr>
        <p:spPr>
          <a:xfrm>
            <a:off x="5465058" y="4410631"/>
            <a:ext cx="1261884" cy="307777"/>
          </a:xfrm>
          <a:prstGeom prst="rect">
            <a:avLst/>
          </a:prstGeom>
          <a:noFill/>
        </p:spPr>
        <p:txBody>
          <a:bodyPr wrap="square" rtlCol="0">
            <a:normAutofit/>
          </a:bodyPr>
          <a:p>
            <a:pPr algn="ctr"/>
            <a:r>
              <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rPr>
              <a:t>来自《未生》</a:t>
            </a:r>
            <a:endPar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7" name="椭圆 6"/>
          <p:cNvSpPr/>
          <p:nvPr>
            <p:custDataLst>
              <p:tags r:id="rId8"/>
            </p:custDataLst>
          </p:nvPr>
        </p:nvSpPr>
        <p:spPr>
          <a:xfrm>
            <a:off x="10456542" y="579888"/>
            <a:ext cx="518160" cy="51816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sp>
        <p:nvSpPr>
          <p:cNvPr id="12" name="椭圆 11"/>
          <p:cNvSpPr/>
          <p:nvPr>
            <p:custDataLst>
              <p:tags r:id="rId9"/>
            </p:custDataLst>
          </p:nvPr>
        </p:nvSpPr>
        <p:spPr>
          <a:xfrm>
            <a:off x="1986135" y="5762625"/>
            <a:ext cx="590550" cy="59055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cxnSp>
        <p:nvCxnSpPr>
          <p:cNvPr id="14" name="直线连接符 13"/>
          <p:cNvCxnSpPr/>
          <p:nvPr>
            <p:custDataLst>
              <p:tags r:id="rId10"/>
            </p:custDataLst>
          </p:nvPr>
        </p:nvCxnSpPr>
        <p:spPr>
          <a:xfrm>
            <a:off x="709531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cxnSp>
        <p:nvCxnSpPr>
          <p:cNvPr id="17" name="直线连接符 16"/>
          <p:cNvCxnSpPr/>
          <p:nvPr>
            <p:custDataLst>
              <p:tags r:id="rId11"/>
            </p:custDataLst>
          </p:nvPr>
        </p:nvCxnSpPr>
        <p:spPr>
          <a:xfrm>
            <a:off x="257668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spTree>
    <p:custDataLst>
      <p:tags r:id="rId1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 name="图片 17"/>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custDataLst>
              <p:tags r:id="rId3"/>
            </p:custDataLst>
          </p:nvPr>
        </p:nvSpPr>
        <p:spPr>
          <a:xfrm>
            <a:off x="0" y="0"/>
            <a:ext cx="12192000" cy="6858000"/>
          </a:xfrm>
          <a:prstGeom prst="rect">
            <a:avLst/>
          </a:prstGeom>
          <a:solidFill>
            <a:srgbClr val="2196F3">
              <a:lumMod val="50000"/>
              <a:alpha val="80000"/>
            </a:srgbClr>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latin typeface="Arial" panose="020B0604020202020204" pitchFamily="34" charset="0"/>
              <a:ea typeface="微软雅黑" panose="020B0503020204020204" charset="-122"/>
              <a:sym typeface="Arial" panose="020B0604020202020204" pitchFamily="34" charset="0"/>
            </a:endParaRPr>
          </a:p>
        </p:txBody>
      </p:sp>
      <p:sp>
        <p:nvSpPr>
          <p:cNvPr id="9" name="Freeform 51"/>
          <p:cNvSpPr/>
          <p:nvPr>
            <p:custDataLst>
              <p:tags r:id="rId4"/>
            </p:custDataLst>
          </p:nvPr>
        </p:nvSpPr>
        <p:spPr bwMode="auto">
          <a:xfrm>
            <a:off x="0" y="5005316"/>
            <a:ext cx="1871663" cy="1852683"/>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0" name="Freeform 51"/>
          <p:cNvSpPr/>
          <p:nvPr>
            <p:custDataLst>
              <p:tags r:id="rId5"/>
            </p:custDataLst>
          </p:nvPr>
        </p:nvSpPr>
        <p:spPr bwMode="auto">
          <a:xfrm rot="10800000">
            <a:off x="10715624" y="0"/>
            <a:ext cx="1476374" cy="1461402"/>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custDataLst>
              <p:tags r:id="rId6"/>
            </p:custDataLst>
          </p:nvPr>
        </p:nvSpPr>
        <p:spPr>
          <a:xfrm>
            <a:off x="869315" y="1097915"/>
            <a:ext cx="9233535" cy="3466465"/>
          </a:xfrm>
          <a:prstGeom prst="rect">
            <a:avLst/>
          </a:prstGeom>
          <a:noFill/>
        </p:spPr>
        <p:txBody>
          <a:bodyPr wrap="square" rtlCol="0">
            <a:normAutofit fontScale="90000" lnSpcReduction="20000"/>
          </a:bodyPr>
          <a:p>
            <a:pPr algn="ctr">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3 </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升国旗制度</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ctr">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a</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：每周一或重大节日、纪念日课间操时间举行升国旗仪式。</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ctr">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b</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：升国旗仪式由学务处指定干部轮流主持，本班学生会负责整队(班主任负责督导)。</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ctr">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c:举行升国旗仪式时。在校的全体师生必须参加，队伍整齐，保持安静</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6" name="文本框 5"/>
          <p:cNvSpPr txBox="1"/>
          <p:nvPr>
            <p:custDataLst>
              <p:tags r:id="rId7"/>
            </p:custDataLst>
          </p:nvPr>
        </p:nvSpPr>
        <p:spPr>
          <a:xfrm>
            <a:off x="5465058" y="4410631"/>
            <a:ext cx="1261884" cy="307777"/>
          </a:xfrm>
          <a:prstGeom prst="rect">
            <a:avLst/>
          </a:prstGeom>
          <a:noFill/>
        </p:spPr>
        <p:txBody>
          <a:bodyPr wrap="square" rtlCol="0">
            <a:normAutofit/>
          </a:bodyPr>
          <a:p>
            <a:pPr algn="ctr"/>
            <a:r>
              <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rPr>
              <a:t>来自《未生》</a:t>
            </a:r>
            <a:endPar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7" name="椭圆 6"/>
          <p:cNvSpPr/>
          <p:nvPr>
            <p:custDataLst>
              <p:tags r:id="rId8"/>
            </p:custDataLst>
          </p:nvPr>
        </p:nvSpPr>
        <p:spPr>
          <a:xfrm>
            <a:off x="10456542" y="579888"/>
            <a:ext cx="518160" cy="51816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sp>
        <p:nvSpPr>
          <p:cNvPr id="12" name="椭圆 11"/>
          <p:cNvSpPr/>
          <p:nvPr>
            <p:custDataLst>
              <p:tags r:id="rId9"/>
            </p:custDataLst>
          </p:nvPr>
        </p:nvSpPr>
        <p:spPr>
          <a:xfrm>
            <a:off x="1986135" y="5762625"/>
            <a:ext cx="590550" cy="59055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cxnSp>
        <p:nvCxnSpPr>
          <p:cNvPr id="14" name="直线连接符 13"/>
          <p:cNvCxnSpPr/>
          <p:nvPr>
            <p:custDataLst>
              <p:tags r:id="rId10"/>
            </p:custDataLst>
          </p:nvPr>
        </p:nvCxnSpPr>
        <p:spPr>
          <a:xfrm>
            <a:off x="709531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cxnSp>
        <p:nvCxnSpPr>
          <p:cNvPr id="17" name="直线连接符 16"/>
          <p:cNvCxnSpPr/>
          <p:nvPr>
            <p:custDataLst>
              <p:tags r:id="rId11"/>
            </p:custDataLst>
          </p:nvPr>
        </p:nvCxnSpPr>
        <p:spPr>
          <a:xfrm>
            <a:off x="257668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spTree>
    <p:custDataLst>
      <p:tags r:id="rId1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 name="图片 17"/>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custDataLst>
              <p:tags r:id="rId3"/>
            </p:custDataLst>
          </p:nvPr>
        </p:nvSpPr>
        <p:spPr>
          <a:xfrm>
            <a:off x="0" y="0"/>
            <a:ext cx="12192000" cy="6858000"/>
          </a:xfrm>
          <a:prstGeom prst="rect">
            <a:avLst/>
          </a:prstGeom>
          <a:solidFill>
            <a:srgbClr val="2196F3">
              <a:lumMod val="50000"/>
              <a:alpha val="80000"/>
            </a:srgbClr>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latin typeface="Arial" panose="020B0604020202020204" pitchFamily="34" charset="0"/>
              <a:ea typeface="微软雅黑" panose="020B0503020204020204" charset="-122"/>
              <a:sym typeface="Arial" panose="020B0604020202020204" pitchFamily="34" charset="0"/>
            </a:endParaRPr>
          </a:p>
        </p:txBody>
      </p:sp>
      <p:sp>
        <p:nvSpPr>
          <p:cNvPr id="9" name="Freeform 51"/>
          <p:cNvSpPr/>
          <p:nvPr>
            <p:custDataLst>
              <p:tags r:id="rId4"/>
            </p:custDataLst>
          </p:nvPr>
        </p:nvSpPr>
        <p:spPr bwMode="auto">
          <a:xfrm>
            <a:off x="0" y="5005316"/>
            <a:ext cx="1871663" cy="1852683"/>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0" name="Freeform 51"/>
          <p:cNvSpPr/>
          <p:nvPr>
            <p:custDataLst>
              <p:tags r:id="rId5"/>
            </p:custDataLst>
          </p:nvPr>
        </p:nvSpPr>
        <p:spPr bwMode="auto">
          <a:xfrm rot="10800000">
            <a:off x="10715624" y="0"/>
            <a:ext cx="1476374" cy="1461402"/>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custDataLst>
              <p:tags r:id="rId6"/>
            </p:custDataLst>
          </p:nvPr>
        </p:nvSpPr>
        <p:spPr>
          <a:xfrm>
            <a:off x="2089564" y="2297773"/>
            <a:ext cx="8012870" cy="1950470"/>
          </a:xfrm>
          <a:prstGeom prst="rect">
            <a:avLst/>
          </a:prstGeom>
          <a:noFill/>
        </p:spPr>
        <p:txBody>
          <a:bodyPr wrap="square" rtlCol="0">
            <a:normAutofit fontScale="70000"/>
          </a:bodyPr>
          <a:p>
            <a:pPr algn="ctr">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d</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：升国旗奏国歌时，全体师生面向国旗，肃立致敬，行注目礼，唱国歌</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ctr">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e</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：每周一早晨由各班推选出的旗手、护旗手负责升旗，周末降旗，升降旗由班级轮流负责</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6" name="文本框 5"/>
          <p:cNvSpPr txBox="1"/>
          <p:nvPr>
            <p:custDataLst>
              <p:tags r:id="rId7"/>
            </p:custDataLst>
          </p:nvPr>
        </p:nvSpPr>
        <p:spPr>
          <a:xfrm>
            <a:off x="5465058" y="4410631"/>
            <a:ext cx="1261884" cy="307777"/>
          </a:xfrm>
          <a:prstGeom prst="rect">
            <a:avLst/>
          </a:prstGeom>
          <a:noFill/>
        </p:spPr>
        <p:txBody>
          <a:bodyPr wrap="square" rtlCol="0">
            <a:normAutofit/>
          </a:bodyPr>
          <a:p>
            <a:pPr algn="ctr"/>
            <a:r>
              <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rPr>
              <a:t>来自《未生》</a:t>
            </a:r>
            <a:endPar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7" name="椭圆 6"/>
          <p:cNvSpPr/>
          <p:nvPr>
            <p:custDataLst>
              <p:tags r:id="rId8"/>
            </p:custDataLst>
          </p:nvPr>
        </p:nvSpPr>
        <p:spPr>
          <a:xfrm>
            <a:off x="10456542" y="579888"/>
            <a:ext cx="518160" cy="51816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sp>
        <p:nvSpPr>
          <p:cNvPr id="12" name="椭圆 11"/>
          <p:cNvSpPr/>
          <p:nvPr>
            <p:custDataLst>
              <p:tags r:id="rId9"/>
            </p:custDataLst>
          </p:nvPr>
        </p:nvSpPr>
        <p:spPr>
          <a:xfrm>
            <a:off x="1986135" y="5762625"/>
            <a:ext cx="590550" cy="59055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cxnSp>
        <p:nvCxnSpPr>
          <p:cNvPr id="14" name="直线连接符 13"/>
          <p:cNvCxnSpPr/>
          <p:nvPr>
            <p:custDataLst>
              <p:tags r:id="rId10"/>
            </p:custDataLst>
          </p:nvPr>
        </p:nvCxnSpPr>
        <p:spPr>
          <a:xfrm>
            <a:off x="709531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cxnSp>
        <p:nvCxnSpPr>
          <p:cNvPr id="17" name="直线连接符 16"/>
          <p:cNvCxnSpPr/>
          <p:nvPr>
            <p:custDataLst>
              <p:tags r:id="rId11"/>
            </p:custDataLst>
          </p:nvPr>
        </p:nvCxnSpPr>
        <p:spPr>
          <a:xfrm>
            <a:off x="257668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spTree>
    <p:custDataLst>
      <p:tags r:id="rId1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 name="图片 17"/>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custDataLst>
              <p:tags r:id="rId3"/>
            </p:custDataLst>
          </p:nvPr>
        </p:nvSpPr>
        <p:spPr>
          <a:xfrm>
            <a:off x="0" y="0"/>
            <a:ext cx="12192000" cy="6858000"/>
          </a:xfrm>
          <a:prstGeom prst="rect">
            <a:avLst/>
          </a:prstGeom>
          <a:solidFill>
            <a:srgbClr val="2196F3">
              <a:lumMod val="50000"/>
              <a:alpha val="80000"/>
            </a:srgbClr>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latin typeface="Arial" panose="020B0604020202020204" pitchFamily="34" charset="0"/>
              <a:ea typeface="微软雅黑" panose="020B0503020204020204" charset="-122"/>
              <a:sym typeface="Arial" panose="020B0604020202020204" pitchFamily="34" charset="0"/>
            </a:endParaRPr>
          </a:p>
        </p:txBody>
      </p:sp>
      <p:sp>
        <p:nvSpPr>
          <p:cNvPr id="9" name="Freeform 51"/>
          <p:cNvSpPr/>
          <p:nvPr>
            <p:custDataLst>
              <p:tags r:id="rId4"/>
            </p:custDataLst>
          </p:nvPr>
        </p:nvSpPr>
        <p:spPr bwMode="auto">
          <a:xfrm>
            <a:off x="0" y="5005316"/>
            <a:ext cx="1871663" cy="1852683"/>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0" name="Freeform 51"/>
          <p:cNvSpPr/>
          <p:nvPr>
            <p:custDataLst>
              <p:tags r:id="rId5"/>
            </p:custDataLst>
          </p:nvPr>
        </p:nvSpPr>
        <p:spPr bwMode="auto">
          <a:xfrm rot="10800000">
            <a:off x="10715624" y="0"/>
            <a:ext cx="1476374" cy="1461402"/>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custDataLst>
              <p:tags r:id="rId6"/>
            </p:custDataLst>
          </p:nvPr>
        </p:nvSpPr>
        <p:spPr>
          <a:xfrm>
            <a:off x="2089564" y="2297773"/>
            <a:ext cx="8012870" cy="1950470"/>
          </a:xfrm>
          <a:prstGeom prst="rect">
            <a:avLst/>
          </a:prstGeom>
          <a:noFill/>
        </p:spPr>
        <p:txBody>
          <a:bodyPr wrap="square" rtlCol="0">
            <a:normAutofit fontScale="50000"/>
          </a:bodyPr>
          <a:p>
            <a:pPr algn="ctr">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4 </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学生进出校门规定</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ctr">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a</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：正常上课期间，禁止学生外出，特殊情况需外出须有假条和学生胸卡，门卫放行前要将假条和胸卡保留，待学生返校后取回自己的胸卡。未按照规定返校的学生将按照相关规定给与处分。</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ctr">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b:</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外住走读生必须有通行证门卫才可以放行，如发现学生有闯岗、翻墙外出的，要进行严肃处理。</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6" name="文本框 5"/>
          <p:cNvSpPr txBox="1"/>
          <p:nvPr>
            <p:custDataLst>
              <p:tags r:id="rId7"/>
            </p:custDataLst>
          </p:nvPr>
        </p:nvSpPr>
        <p:spPr>
          <a:xfrm>
            <a:off x="5465058" y="4410631"/>
            <a:ext cx="1261884" cy="307777"/>
          </a:xfrm>
          <a:prstGeom prst="rect">
            <a:avLst/>
          </a:prstGeom>
          <a:noFill/>
        </p:spPr>
        <p:txBody>
          <a:bodyPr wrap="square" rtlCol="0">
            <a:normAutofit/>
          </a:bodyPr>
          <a:p>
            <a:pPr algn="ctr"/>
            <a:r>
              <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rPr>
              <a:t>来自《未生》</a:t>
            </a:r>
            <a:endPar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7" name="椭圆 6"/>
          <p:cNvSpPr/>
          <p:nvPr>
            <p:custDataLst>
              <p:tags r:id="rId8"/>
            </p:custDataLst>
          </p:nvPr>
        </p:nvSpPr>
        <p:spPr>
          <a:xfrm>
            <a:off x="10456542" y="579888"/>
            <a:ext cx="518160" cy="51816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sp>
        <p:nvSpPr>
          <p:cNvPr id="12" name="椭圆 11"/>
          <p:cNvSpPr/>
          <p:nvPr>
            <p:custDataLst>
              <p:tags r:id="rId9"/>
            </p:custDataLst>
          </p:nvPr>
        </p:nvSpPr>
        <p:spPr>
          <a:xfrm>
            <a:off x="1986135" y="5762625"/>
            <a:ext cx="590550" cy="59055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cxnSp>
        <p:nvCxnSpPr>
          <p:cNvPr id="14" name="直线连接符 13"/>
          <p:cNvCxnSpPr/>
          <p:nvPr>
            <p:custDataLst>
              <p:tags r:id="rId10"/>
            </p:custDataLst>
          </p:nvPr>
        </p:nvCxnSpPr>
        <p:spPr>
          <a:xfrm>
            <a:off x="709531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cxnSp>
        <p:nvCxnSpPr>
          <p:cNvPr id="17" name="直线连接符 16"/>
          <p:cNvCxnSpPr/>
          <p:nvPr>
            <p:custDataLst>
              <p:tags r:id="rId11"/>
            </p:custDataLst>
          </p:nvPr>
        </p:nvCxnSpPr>
        <p:spPr>
          <a:xfrm>
            <a:off x="257668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spTree>
    <p:custDataLst>
      <p:tags r:id="rId1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 name="图片 17"/>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custDataLst>
              <p:tags r:id="rId3"/>
            </p:custDataLst>
          </p:nvPr>
        </p:nvSpPr>
        <p:spPr>
          <a:xfrm>
            <a:off x="0" y="0"/>
            <a:ext cx="12192000" cy="6858000"/>
          </a:xfrm>
          <a:prstGeom prst="rect">
            <a:avLst/>
          </a:prstGeom>
          <a:solidFill>
            <a:srgbClr val="2196F3">
              <a:lumMod val="50000"/>
              <a:alpha val="80000"/>
            </a:srgbClr>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latin typeface="Arial" panose="020B0604020202020204" pitchFamily="34" charset="0"/>
              <a:ea typeface="微软雅黑" panose="020B0503020204020204" charset="-122"/>
              <a:sym typeface="Arial" panose="020B0604020202020204" pitchFamily="34" charset="0"/>
            </a:endParaRPr>
          </a:p>
        </p:txBody>
      </p:sp>
      <p:sp>
        <p:nvSpPr>
          <p:cNvPr id="9" name="Freeform 51"/>
          <p:cNvSpPr/>
          <p:nvPr>
            <p:custDataLst>
              <p:tags r:id="rId4"/>
            </p:custDataLst>
          </p:nvPr>
        </p:nvSpPr>
        <p:spPr bwMode="auto">
          <a:xfrm>
            <a:off x="0" y="5005316"/>
            <a:ext cx="1871663" cy="1852683"/>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0" name="Freeform 51"/>
          <p:cNvSpPr/>
          <p:nvPr>
            <p:custDataLst>
              <p:tags r:id="rId5"/>
            </p:custDataLst>
          </p:nvPr>
        </p:nvSpPr>
        <p:spPr bwMode="auto">
          <a:xfrm rot="10800000">
            <a:off x="10715624" y="0"/>
            <a:ext cx="1476374" cy="1461402"/>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custDataLst>
              <p:tags r:id="rId6"/>
            </p:custDataLst>
          </p:nvPr>
        </p:nvSpPr>
        <p:spPr>
          <a:xfrm>
            <a:off x="2089785" y="1097915"/>
            <a:ext cx="8013065" cy="3150870"/>
          </a:xfrm>
          <a:prstGeom prst="rect">
            <a:avLst/>
          </a:prstGeom>
          <a:noFill/>
        </p:spPr>
        <p:txBody>
          <a:bodyPr wrap="square" rtlCol="0">
            <a:normAutofit fontScale="50000"/>
          </a:bodyPr>
          <a:p>
            <a:pPr algn="ctr">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5 </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门卫管理制度</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ctr">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a</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：门卫人员必须时刻保持警惕，严防不法分子混入学校进行犯罪活动，严防管制刀具，易燃易爆物品进入学校。</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ctr">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b</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：来人来客须问明来意，认真检查来人的合法身份信息，景相关部门领导同意后办理登记手续方可入校。</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ctr">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c:一切物品出门，应认真询问、查看、出示办公室(后勤处)签有的出门证件，对可疑物品可以暂时扣留，并及时报告有关部门。</a:t>
            </a:r>
            <a:endPar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ctr">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d</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a:t>
            </a: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行车进出校门，应主动下车推行，机动车减速慢行;外来车辆进校门，门卫人员应先问明来意，经有关部门或人员同意，随车人员须办理来客登记手续方可进人。</a:t>
            </a:r>
            <a:endPar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6" name="文本框 5"/>
          <p:cNvSpPr txBox="1"/>
          <p:nvPr>
            <p:custDataLst>
              <p:tags r:id="rId7"/>
            </p:custDataLst>
          </p:nvPr>
        </p:nvSpPr>
        <p:spPr>
          <a:xfrm>
            <a:off x="5465058" y="4410631"/>
            <a:ext cx="1261884" cy="307777"/>
          </a:xfrm>
          <a:prstGeom prst="rect">
            <a:avLst/>
          </a:prstGeom>
          <a:noFill/>
        </p:spPr>
        <p:txBody>
          <a:bodyPr wrap="square" rtlCol="0">
            <a:normAutofit/>
          </a:bodyPr>
          <a:p>
            <a:pPr algn="ctr"/>
            <a:r>
              <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rPr>
              <a:t>来自《未生》</a:t>
            </a:r>
            <a:endPar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7" name="椭圆 6"/>
          <p:cNvSpPr/>
          <p:nvPr>
            <p:custDataLst>
              <p:tags r:id="rId8"/>
            </p:custDataLst>
          </p:nvPr>
        </p:nvSpPr>
        <p:spPr>
          <a:xfrm>
            <a:off x="10456542" y="579888"/>
            <a:ext cx="518160" cy="51816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sp>
        <p:nvSpPr>
          <p:cNvPr id="12" name="椭圆 11"/>
          <p:cNvSpPr/>
          <p:nvPr>
            <p:custDataLst>
              <p:tags r:id="rId9"/>
            </p:custDataLst>
          </p:nvPr>
        </p:nvSpPr>
        <p:spPr>
          <a:xfrm>
            <a:off x="1986135" y="5762625"/>
            <a:ext cx="590550" cy="59055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cxnSp>
        <p:nvCxnSpPr>
          <p:cNvPr id="14" name="直线连接符 13"/>
          <p:cNvCxnSpPr/>
          <p:nvPr>
            <p:custDataLst>
              <p:tags r:id="rId10"/>
            </p:custDataLst>
          </p:nvPr>
        </p:nvCxnSpPr>
        <p:spPr>
          <a:xfrm>
            <a:off x="709531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cxnSp>
        <p:nvCxnSpPr>
          <p:cNvPr id="17" name="直线连接符 16"/>
          <p:cNvCxnSpPr/>
          <p:nvPr>
            <p:custDataLst>
              <p:tags r:id="rId11"/>
            </p:custDataLst>
          </p:nvPr>
        </p:nvCxnSpPr>
        <p:spPr>
          <a:xfrm>
            <a:off x="257668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spTree>
    <p:custDataLst>
      <p:tags r:id="rId1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 name="图片 17"/>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custDataLst>
              <p:tags r:id="rId3"/>
            </p:custDataLst>
          </p:nvPr>
        </p:nvSpPr>
        <p:spPr>
          <a:xfrm>
            <a:off x="0" y="0"/>
            <a:ext cx="12192000" cy="6858000"/>
          </a:xfrm>
          <a:prstGeom prst="rect">
            <a:avLst/>
          </a:prstGeom>
          <a:solidFill>
            <a:srgbClr val="2196F3">
              <a:lumMod val="50000"/>
              <a:alpha val="80000"/>
            </a:srgbClr>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latin typeface="Arial" panose="020B0604020202020204" pitchFamily="34" charset="0"/>
              <a:ea typeface="微软雅黑" panose="020B0503020204020204" charset="-122"/>
              <a:sym typeface="Arial" panose="020B0604020202020204" pitchFamily="34" charset="0"/>
            </a:endParaRPr>
          </a:p>
        </p:txBody>
      </p:sp>
      <p:sp>
        <p:nvSpPr>
          <p:cNvPr id="9" name="Freeform 51"/>
          <p:cNvSpPr/>
          <p:nvPr>
            <p:custDataLst>
              <p:tags r:id="rId4"/>
            </p:custDataLst>
          </p:nvPr>
        </p:nvSpPr>
        <p:spPr bwMode="auto">
          <a:xfrm>
            <a:off x="0" y="5005316"/>
            <a:ext cx="1871663" cy="1852683"/>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0" name="Freeform 51"/>
          <p:cNvSpPr/>
          <p:nvPr>
            <p:custDataLst>
              <p:tags r:id="rId5"/>
            </p:custDataLst>
          </p:nvPr>
        </p:nvSpPr>
        <p:spPr bwMode="auto">
          <a:xfrm rot="10800000">
            <a:off x="10715624" y="0"/>
            <a:ext cx="1476374" cy="1461402"/>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custDataLst>
              <p:tags r:id="rId6"/>
            </p:custDataLst>
          </p:nvPr>
        </p:nvSpPr>
        <p:spPr>
          <a:xfrm>
            <a:off x="2089785" y="1097915"/>
            <a:ext cx="8013065" cy="3150870"/>
          </a:xfrm>
          <a:prstGeom prst="rect">
            <a:avLst/>
          </a:prstGeom>
          <a:noFill/>
        </p:spPr>
        <p:txBody>
          <a:bodyPr wrap="square" rtlCol="0">
            <a:normAutofit fontScale="70000"/>
          </a:bodyPr>
          <a:p>
            <a:pPr algn="ctr">
              <a:lnSpc>
                <a:spcPct val="120000"/>
              </a:lnSpc>
            </a:pPr>
            <a:r>
              <a:rPr kumimoji="1" 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e</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a:t>
            </a:r>
            <a:r>
              <a:rPr kumimoji="1"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上课期间学生外出，须有班主任开条，学务处签字方可出门，收取并妥善保存请假条</a:t>
            </a:r>
            <a:r>
              <a:rPr kumimoji="1" 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a:t>
            </a:r>
            <a:endParaRPr kumimoji="1" 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ctr">
              <a:lnSpc>
                <a:spcPct val="120000"/>
              </a:lnSpc>
            </a:pPr>
            <a:r>
              <a:rPr kumimoji="1" 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f</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a:t>
            </a:r>
            <a:r>
              <a:rPr kumimoji="1"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严禁小摊小贩进入校园，控制大门口内外车辆随意停放。</a:t>
            </a:r>
            <a:endParaRPr kumimoji="1"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ctr">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g</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：门卫人员昼夜做好校内巡逻工作，清理校内闲杂人员，检查校园、办公楼、实验楼、宿舍楼，发现问题妥善处理，重大问题及时上报。</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6" name="文本框 5"/>
          <p:cNvSpPr txBox="1"/>
          <p:nvPr>
            <p:custDataLst>
              <p:tags r:id="rId7"/>
            </p:custDataLst>
          </p:nvPr>
        </p:nvSpPr>
        <p:spPr>
          <a:xfrm>
            <a:off x="5465058" y="4410631"/>
            <a:ext cx="1261884" cy="307777"/>
          </a:xfrm>
          <a:prstGeom prst="rect">
            <a:avLst/>
          </a:prstGeom>
          <a:noFill/>
        </p:spPr>
        <p:txBody>
          <a:bodyPr wrap="square" rtlCol="0">
            <a:normAutofit/>
          </a:bodyPr>
          <a:p>
            <a:pPr algn="ctr"/>
            <a:r>
              <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rPr>
              <a:t>来自《未生》</a:t>
            </a:r>
            <a:endPar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7" name="椭圆 6"/>
          <p:cNvSpPr/>
          <p:nvPr>
            <p:custDataLst>
              <p:tags r:id="rId8"/>
            </p:custDataLst>
          </p:nvPr>
        </p:nvSpPr>
        <p:spPr>
          <a:xfrm>
            <a:off x="10456542" y="579888"/>
            <a:ext cx="518160" cy="51816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sp>
        <p:nvSpPr>
          <p:cNvPr id="12" name="椭圆 11"/>
          <p:cNvSpPr/>
          <p:nvPr>
            <p:custDataLst>
              <p:tags r:id="rId9"/>
            </p:custDataLst>
          </p:nvPr>
        </p:nvSpPr>
        <p:spPr>
          <a:xfrm>
            <a:off x="1986135" y="5762625"/>
            <a:ext cx="590550" cy="59055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cxnSp>
        <p:nvCxnSpPr>
          <p:cNvPr id="14" name="直线连接符 13"/>
          <p:cNvCxnSpPr/>
          <p:nvPr>
            <p:custDataLst>
              <p:tags r:id="rId10"/>
            </p:custDataLst>
          </p:nvPr>
        </p:nvCxnSpPr>
        <p:spPr>
          <a:xfrm>
            <a:off x="709531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cxnSp>
        <p:nvCxnSpPr>
          <p:cNvPr id="17" name="直线连接符 16"/>
          <p:cNvCxnSpPr/>
          <p:nvPr>
            <p:custDataLst>
              <p:tags r:id="rId11"/>
            </p:custDataLst>
          </p:nvPr>
        </p:nvCxnSpPr>
        <p:spPr>
          <a:xfrm>
            <a:off x="257668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spTree>
    <p:custDataLst>
      <p:tags r:id="rId1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1468755" y="4253864"/>
            <a:ext cx="2642235" cy="2165985"/>
          </a:xfrm>
          <a:prstGeom prst="rect">
            <a:avLst/>
          </a:prstGeom>
          <a:noFill/>
        </p:spPr>
        <p:txBody>
          <a:bodyPr wrap="square" rtlCol="0">
            <a:normAutofit lnSpcReduction="10000"/>
          </a:bodyPr>
          <a:lstStyle/>
          <a:p>
            <a:r>
              <a:rPr kumimoji="1" lang="en-US" altLang="zh-CN" sz="13800" b="1" dirty="0">
                <a:ln w="19050">
                  <a:solidFill>
                    <a:schemeClr val="accent6"/>
                  </a:solidFill>
                </a:ln>
                <a:noFill/>
                <a:latin typeface="Arial" panose="020B0604020202020204" pitchFamily="34" charset="0"/>
                <a:ea typeface="汉仪雅酷黑 65W" panose="020B0604020202020204" pitchFamily="34" charset="-122"/>
                <a:cs typeface="Arial" panose="020B0604020202020204" pitchFamily="34" charset="0"/>
              </a:rPr>
              <a:t>04</a:t>
            </a:r>
            <a:endParaRPr kumimoji="1" lang="en-US" altLang="zh-CN" sz="13800" b="1" dirty="0">
              <a:ln w="19050">
                <a:solidFill>
                  <a:schemeClr val="accent6"/>
                </a:solidFill>
              </a:ln>
              <a:noFill/>
              <a:latin typeface="Arial" panose="020B0604020202020204" pitchFamily="34" charset="0"/>
              <a:ea typeface="汉仪雅酷黑 65W" panose="020B0604020202020204" pitchFamily="34" charset="-122"/>
              <a:cs typeface="Arial" panose="020B0604020202020204" pitchFamily="34" charset="0"/>
            </a:endParaRPr>
          </a:p>
        </p:txBody>
      </p:sp>
      <p:sp>
        <p:nvSpPr>
          <p:cNvPr id="8" name="文本框 7"/>
          <p:cNvSpPr txBox="1"/>
          <p:nvPr>
            <p:custDataLst>
              <p:tags r:id="rId2"/>
            </p:custDataLst>
          </p:nvPr>
        </p:nvSpPr>
        <p:spPr>
          <a:xfrm>
            <a:off x="1539875" y="2112645"/>
            <a:ext cx="2646680" cy="496570"/>
          </a:xfrm>
          <a:prstGeom prst="rect">
            <a:avLst/>
          </a:prstGeom>
          <a:noFill/>
        </p:spPr>
        <p:txBody>
          <a:bodyPr wrap="square" tIns="0" bIns="0" rtlCol="0" anchor="b" anchorCtr="0">
            <a:normAutofit fontScale="97500" lnSpcReduction="10000"/>
          </a:bodyPr>
          <a:lstStyle/>
          <a:p>
            <a:pPr algn="l">
              <a:lnSpc>
                <a:spcPct val="120000"/>
              </a:lnSpc>
            </a:pPr>
            <a:r>
              <a:rPr kumimoji="1" lang="en-US" altLang="zh-CN" sz="3200" b="1" spc="2200" dirty="0">
                <a:ln w="3175">
                  <a:solidFill>
                    <a:schemeClr val="accent6">
                      <a:alpha val="71000"/>
                    </a:schemeClr>
                  </a:solidFill>
                </a:ln>
                <a:noFill/>
                <a:latin typeface="Arial" panose="020B0604020202020204" pitchFamily="34" charset="0"/>
                <a:ea typeface="汉仪雅酷黑 65W" panose="020B0604020202020204" pitchFamily="34" charset="-122"/>
                <a:cs typeface="Arial" panose="020B0604020202020204" pitchFamily="34" charset="0"/>
                <a:sym typeface="+mn-ea"/>
              </a:rPr>
              <a:t>PART</a:t>
            </a:r>
            <a:endParaRPr kumimoji="1" lang="en-US" altLang="zh-CN" sz="3200" b="1" spc="2200" dirty="0">
              <a:ln w="3175">
                <a:solidFill>
                  <a:schemeClr val="accent6">
                    <a:alpha val="71000"/>
                  </a:schemeClr>
                </a:solidFill>
              </a:ln>
              <a:noFill/>
              <a:latin typeface="Arial" panose="020B0604020202020204" pitchFamily="34" charset="0"/>
              <a:ea typeface="汉仪雅酷黑 65W" panose="020B0604020202020204" pitchFamily="34" charset="-122"/>
              <a:cs typeface="Arial" panose="020B0604020202020204" pitchFamily="34" charset="0"/>
              <a:sym typeface="+mn-ea"/>
            </a:endParaRPr>
          </a:p>
        </p:txBody>
      </p:sp>
      <p:sp>
        <p:nvSpPr>
          <p:cNvPr id="4" name="标题 3"/>
          <p:cNvSpPr>
            <a:spLocks noGrp="1"/>
          </p:cNvSpPr>
          <p:nvPr>
            <p:ph type="title"/>
            <p:custDataLst>
              <p:tags r:id="rId3"/>
            </p:custDataLst>
          </p:nvPr>
        </p:nvSpPr>
        <p:spPr/>
        <p:txBody>
          <a:bodyPr/>
          <a:lstStyle/>
          <a:p>
            <a:r>
              <a:rPr lang="zh-CN" altLang="en-US" dirty="0">
                <a:ea typeface="汉仪雅酷黑 65W" panose="020B0604020202020204" pitchFamily="34" charset="-122"/>
              </a:rPr>
              <a:t>学籍管理</a:t>
            </a:r>
            <a:endParaRPr lang="zh-CN" altLang="en-US" dirty="0">
              <a:ea typeface="汉仪雅酷黑 65W" panose="020B0604020202020204" pitchFamily="34" charset="-122"/>
            </a:endParaRPr>
          </a:p>
        </p:txBody>
      </p:sp>
      <p:sp>
        <p:nvSpPr>
          <p:cNvPr id="5" name="文本占位符 4"/>
          <p:cNvSpPr>
            <a:spLocks noGrp="1"/>
          </p:cNvSpPr>
          <p:nvPr>
            <p:ph type="body" idx="1"/>
            <p:custDataLst>
              <p:tags r:id="rId4"/>
            </p:custDataLst>
          </p:nvPr>
        </p:nvSpPr>
        <p:spPr/>
        <p:txBody>
          <a:bodyPr/>
          <a:lstStyle/>
          <a:p>
            <a:r>
              <a:rPr lang="zh-CN" altLang="en-US" dirty="0">
                <a:ea typeface="汉仪雅酷黑 65W" panose="020B0604020202020204" pitchFamily="34" charset="-122"/>
              </a:rPr>
              <a:t>单击此处添加副标题</a:t>
            </a:r>
            <a:endParaRPr lang="zh-CN" altLang="en-US" dirty="0">
              <a:ea typeface="汉仪雅酷黑 65W" panose="020B0604020202020204" pitchFamily="34" charset="-122"/>
            </a:endParaRPr>
          </a:p>
        </p:txBody>
      </p:sp>
    </p:spTree>
    <p:custDataLst>
      <p:tags r:id="rId5"/>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 name="图片 17"/>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custDataLst>
              <p:tags r:id="rId3"/>
            </p:custDataLst>
          </p:nvPr>
        </p:nvSpPr>
        <p:spPr>
          <a:xfrm>
            <a:off x="0" y="0"/>
            <a:ext cx="12192000" cy="6858000"/>
          </a:xfrm>
          <a:prstGeom prst="rect">
            <a:avLst/>
          </a:prstGeom>
          <a:solidFill>
            <a:srgbClr val="2196F3">
              <a:lumMod val="50000"/>
              <a:alpha val="80000"/>
            </a:srgbClr>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latin typeface="Arial" panose="020B0604020202020204" pitchFamily="34" charset="0"/>
              <a:ea typeface="微软雅黑" panose="020B0503020204020204" charset="-122"/>
              <a:sym typeface="Arial" panose="020B0604020202020204" pitchFamily="34" charset="0"/>
            </a:endParaRPr>
          </a:p>
        </p:txBody>
      </p:sp>
      <p:sp>
        <p:nvSpPr>
          <p:cNvPr id="9" name="Freeform 51"/>
          <p:cNvSpPr/>
          <p:nvPr>
            <p:custDataLst>
              <p:tags r:id="rId4"/>
            </p:custDataLst>
          </p:nvPr>
        </p:nvSpPr>
        <p:spPr bwMode="auto">
          <a:xfrm>
            <a:off x="0" y="5005316"/>
            <a:ext cx="1871663" cy="1852683"/>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0" name="Freeform 51"/>
          <p:cNvSpPr/>
          <p:nvPr>
            <p:custDataLst>
              <p:tags r:id="rId5"/>
            </p:custDataLst>
          </p:nvPr>
        </p:nvSpPr>
        <p:spPr bwMode="auto">
          <a:xfrm rot="10800000">
            <a:off x="10715624" y="0"/>
            <a:ext cx="1476374" cy="1461402"/>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custDataLst>
              <p:tags r:id="rId6"/>
            </p:custDataLst>
          </p:nvPr>
        </p:nvSpPr>
        <p:spPr>
          <a:xfrm>
            <a:off x="841375" y="401320"/>
            <a:ext cx="9460865" cy="4077335"/>
          </a:xfrm>
          <a:prstGeom prst="rect">
            <a:avLst/>
          </a:prstGeom>
          <a:noFill/>
        </p:spPr>
        <p:txBody>
          <a:bodyPr wrap="square" rtlCol="0">
            <a:normAutofit fontScale="90000" lnSpcReduction="10000"/>
          </a:bodyPr>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一</a:t>
            </a: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学籍管理规定：</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1.新生在学务管理专员指导下凭户口簿(身份证)、学生档案办理</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入</a:t>
            </a: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学手续，并取得正式学籍。</a:t>
            </a:r>
            <a:endPar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2.学务处建立学生学籍档案，班主任填写。学生成绩、品德、评语记录</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档案</a:t>
            </a: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交学务处保存。学生受到的各种奖励或处分均也要及时</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入</a:t>
            </a: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档。学务主任每学期至少检查一次学籍，校长每学年至少检查一次学籍。</a:t>
            </a:r>
            <a:endPar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endPar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6" name="文本框 5"/>
          <p:cNvSpPr txBox="1"/>
          <p:nvPr>
            <p:custDataLst>
              <p:tags r:id="rId7"/>
            </p:custDataLst>
          </p:nvPr>
        </p:nvSpPr>
        <p:spPr>
          <a:xfrm>
            <a:off x="5465058" y="4410631"/>
            <a:ext cx="1261884" cy="307777"/>
          </a:xfrm>
          <a:prstGeom prst="rect">
            <a:avLst/>
          </a:prstGeom>
          <a:noFill/>
        </p:spPr>
        <p:txBody>
          <a:bodyPr wrap="square" rtlCol="0">
            <a:normAutofit/>
          </a:bodyPr>
          <a:p>
            <a:pPr algn="ctr"/>
            <a:r>
              <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rPr>
              <a:t>来自《未生》</a:t>
            </a:r>
            <a:endPar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7" name="椭圆 6"/>
          <p:cNvSpPr/>
          <p:nvPr>
            <p:custDataLst>
              <p:tags r:id="rId8"/>
            </p:custDataLst>
          </p:nvPr>
        </p:nvSpPr>
        <p:spPr>
          <a:xfrm>
            <a:off x="10456542" y="579888"/>
            <a:ext cx="518160" cy="51816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sp>
        <p:nvSpPr>
          <p:cNvPr id="12" name="椭圆 11"/>
          <p:cNvSpPr/>
          <p:nvPr>
            <p:custDataLst>
              <p:tags r:id="rId9"/>
            </p:custDataLst>
          </p:nvPr>
        </p:nvSpPr>
        <p:spPr>
          <a:xfrm>
            <a:off x="1986135" y="5762625"/>
            <a:ext cx="590550" cy="59055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cxnSp>
        <p:nvCxnSpPr>
          <p:cNvPr id="14" name="直线连接符 13"/>
          <p:cNvCxnSpPr/>
          <p:nvPr>
            <p:custDataLst>
              <p:tags r:id="rId10"/>
            </p:custDataLst>
          </p:nvPr>
        </p:nvCxnSpPr>
        <p:spPr>
          <a:xfrm>
            <a:off x="709531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cxnSp>
        <p:nvCxnSpPr>
          <p:cNvPr id="17" name="直线连接符 16"/>
          <p:cNvCxnSpPr/>
          <p:nvPr>
            <p:custDataLst>
              <p:tags r:id="rId11"/>
            </p:custDataLst>
          </p:nvPr>
        </p:nvCxnSpPr>
        <p:spPr>
          <a:xfrm>
            <a:off x="257668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spTree>
    <p:custDataLst>
      <p:tags r:id="rId1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1468755" y="4253864"/>
            <a:ext cx="2642235" cy="2165985"/>
          </a:xfrm>
          <a:prstGeom prst="rect">
            <a:avLst/>
          </a:prstGeom>
          <a:noFill/>
        </p:spPr>
        <p:txBody>
          <a:bodyPr wrap="square" rtlCol="0">
            <a:normAutofit lnSpcReduction="10000"/>
          </a:bodyPr>
          <a:lstStyle/>
          <a:p>
            <a:r>
              <a:rPr kumimoji="1" lang="en-US" altLang="zh-CN" sz="13800" b="1" dirty="0">
                <a:ln w="19050">
                  <a:solidFill>
                    <a:schemeClr val="accent6"/>
                  </a:solidFill>
                </a:ln>
                <a:noFill/>
                <a:latin typeface="Arial" panose="020B0604020202020204" pitchFamily="34" charset="0"/>
                <a:ea typeface="汉仪雅酷黑 65W" panose="020B0604020202020204" pitchFamily="34" charset="-122"/>
                <a:cs typeface="Arial" panose="020B0604020202020204" pitchFamily="34" charset="0"/>
              </a:rPr>
              <a:t>01</a:t>
            </a:r>
            <a:endParaRPr kumimoji="1" lang="en-US" altLang="zh-CN" sz="13800" b="1" dirty="0">
              <a:ln w="19050">
                <a:solidFill>
                  <a:schemeClr val="accent6"/>
                </a:solidFill>
              </a:ln>
              <a:noFill/>
              <a:latin typeface="Arial" panose="020B0604020202020204" pitchFamily="34" charset="0"/>
              <a:ea typeface="汉仪雅酷黑 65W" panose="020B0604020202020204" pitchFamily="34" charset="-122"/>
              <a:cs typeface="Arial" panose="020B0604020202020204" pitchFamily="34" charset="0"/>
            </a:endParaRPr>
          </a:p>
        </p:txBody>
      </p:sp>
      <p:sp>
        <p:nvSpPr>
          <p:cNvPr id="8" name="文本框 7"/>
          <p:cNvSpPr txBox="1"/>
          <p:nvPr>
            <p:custDataLst>
              <p:tags r:id="rId2"/>
            </p:custDataLst>
          </p:nvPr>
        </p:nvSpPr>
        <p:spPr>
          <a:xfrm>
            <a:off x="1539875" y="2112645"/>
            <a:ext cx="2646680" cy="496570"/>
          </a:xfrm>
          <a:prstGeom prst="rect">
            <a:avLst/>
          </a:prstGeom>
          <a:noFill/>
        </p:spPr>
        <p:txBody>
          <a:bodyPr wrap="square" tIns="0" bIns="0" rtlCol="0" anchor="b" anchorCtr="0">
            <a:normAutofit fontScale="97500" lnSpcReduction="10000"/>
          </a:bodyPr>
          <a:lstStyle/>
          <a:p>
            <a:pPr algn="l">
              <a:lnSpc>
                <a:spcPct val="120000"/>
              </a:lnSpc>
            </a:pPr>
            <a:r>
              <a:rPr kumimoji="1" lang="en-US" altLang="zh-CN" sz="3200" b="1" spc="2200" dirty="0">
                <a:ln w="3175">
                  <a:solidFill>
                    <a:schemeClr val="accent6">
                      <a:alpha val="71000"/>
                    </a:schemeClr>
                  </a:solidFill>
                </a:ln>
                <a:noFill/>
                <a:latin typeface="Arial" panose="020B0604020202020204" pitchFamily="34" charset="0"/>
                <a:ea typeface="汉仪雅酷黑 65W" panose="020B0604020202020204" pitchFamily="34" charset="-122"/>
                <a:cs typeface="Arial" panose="020B0604020202020204" pitchFamily="34" charset="0"/>
                <a:sym typeface="+mn-ea"/>
              </a:rPr>
              <a:t>PART</a:t>
            </a:r>
            <a:endParaRPr kumimoji="1" lang="en-US" altLang="zh-CN" sz="3200" b="1" spc="2200" dirty="0">
              <a:ln w="3175">
                <a:solidFill>
                  <a:schemeClr val="accent6">
                    <a:alpha val="71000"/>
                  </a:schemeClr>
                </a:solidFill>
              </a:ln>
              <a:noFill/>
              <a:latin typeface="Arial" panose="020B0604020202020204" pitchFamily="34" charset="0"/>
              <a:ea typeface="汉仪雅酷黑 65W" panose="020B0604020202020204" pitchFamily="34" charset="-122"/>
              <a:cs typeface="Arial" panose="020B0604020202020204" pitchFamily="34" charset="0"/>
              <a:sym typeface="+mn-ea"/>
            </a:endParaRPr>
          </a:p>
        </p:txBody>
      </p:sp>
      <p:sp>
        <p:nvSpPr>
          <p:cNvPr id="4" name="标题 3"/>
          <p:cNvSpPr>
            <a:spLocks noGrp="1"/>
          </p:cNvSpPr>
          <p:nvPr>
            <p:ph type="title"/>
            <p:custDataLst>
              <p:tags r:id="rId3"/>
            </p:custDataLst>
          </p:nvPr>
        </p:nvSpPr>
        <p:spPr/>
        <p:txBody>
          <a:bodyPr>
            <a:normAutofit fontScale="90000"/>
          </a:bodyPr>
          <a:lstStyle/>
          <a:p>
            <a:r>
              <a:rPr lang="zh-CN" altLang="en-US">
                <a:sym typeface="+mn-ea"/>
              </a:rPr>
              <a:t>学务部门的职责</a:t>
            </a:r>
            <a:endParaRPr lang="zh-CN" altLang="en-US" dirty="0">
              <a:ea typeface="汉仪雅酷黑 65W" panose="020B0604020202020204" pitchFamily="34" charset="-122"/>
            </a:endParaRPr>
          </a:p>
        </p:txBody>
      </p:sp>
      <p:sp>
        <p:nvSpPr>
          <p:cNvPr id="5" name="文本占位符 4"/>
          <p:cNvSpPr>
            <a:spLocks noGrp="1"/>
          </p:cNvSpPr>
          <p:nvPr>
            <p:ph type="body" idx="1"/>
            <p:custDataLst>
              <p:tags r:id="rId4"/>
            </p:custDataLst>
          </p:nvPr>
        </p:nvSpPr>
        <p:spPr/>
        <p:txBody>
          <a:bodyPr/>
          <a:lstStyle/>
          <a:p>
            <a:r>
              <a:rPr lang="zh-CN" altLang="en-US" dirty="0">
                <a:ea typeface="汉仪雅酷黑 65W" panose="020B0604020202020204" pitchFamily="34" charset="-122"/>
              </a:rPr>
              <a:t>单击此处添加副标题</a:t>
            </a:r>
            <a:endParaRPr lang="zh-CN" altLang="en-US" dirty="0">
              <a:ea typeface="汉仪雅酷黑 65W" panose="020B0604020202020204" pitchFamily="34" charset="-122"/>
            </a:endParaRPr>
          </a:p>
        </p:txBody>
      </p:sp>
    </p:spTree>
    <p:custDataLst>
      <p:tags r:id="rId5"/>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 name="图片 17"/>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custDataLst>
              <p:tags r:id="rId3"/>
            </p:custDataLst>
          </p:nvPr>
        </p:nvSpPr>
        <p:spPr>
          <a:xfrm>
            <a:off x="0" y="0"/>
            <a:ext cx="12192000" cy="6858000"/>
          </a:xfrm>
          <a:prstGeom prst="rect">
            <a:avLst/>
          </a:prstGeom>
          <a:solidFill>
            <a:srgbClr val="2196F3">
              <a:lumMod val="50000"/>
              <a:alpha val="80000"/>
            </a:srgbClr>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latin typeface="Arial" panose="020B0604020202020204" pitchFamily="34" charset="0"/>
              <a:ea typeface="微软雅黑" panose="020B0503020204020204" charset="-122"/>
              <a:sym typeface="Arial" panose="020B0604020202020204" pitchFamily="34" charset="0"/>
            </a:endParaRPr>
          </a:p>
        </p:txBody>
      </p:sp>
      <p:sp>
        <p:nvSpPr>
          <p:cNvPr id="9" name="Freeform 51"/>
          <p:cNvSpPr/>
          <p:nvPr>
            <p:custDataLst>
              <p:tags r:id="rId4"/>
            </p:custDataLst>
          </p:nvPr>
        </p:nvSpPr>
        <p:spPr bwMode="auto">
          <a:xfrm>
            <a:off x="0" y="5005316"/>
            <a:ext cx="1871663" cy="1852683"/>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0" name="Freeform 51"/>
          <p:cNvSpPr/>
          <p:nvPr>
            <p:custDataLst>
              <p:tags r:id="rId5"/>
            </p:custDataLst>
          </p:nvPr>
        </p:nvSpPr>
        <p:spPr bwMode="auto">
          <a:xfrm rot="10800000">
            <a:off x="10715624" y="0"/>
            <a:ext cx="1476374" cy="1461402"/>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custDataLst>
              <p:tags r:id="rId6"/>
            </p:custDataLst>
          </p:nvPr>
        </p:nvSpPr>
        <p:spPr>
          <a:xfrm>
            <a:off x="542925" y="720725"/>
            <a:ext cx="9913620" cy="3844290"/>
          </a:xfrm>
          <a:prstGeom prst="rect">
            <a:avLst/>
          </a:prstGeom>
          <a:noFill/>
        </p:spPr>
        <p:txBody>
          <a:bodyPr wrap="square" rtlCol="0">
            <a:normAutofit/>
          </a:bodyPr>
          <a:p>
            <a:pPr algn="ctr">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3</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学生因病或其它原因提出休学，必须呈交请求休学申请及医院等部门有关证明，教务处严格审查，学校批准后发给休学证明书。休学期限不超过一年，休学后一般不能提前复学。有特殊原因提前复学必须经学校审批</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7" name="椭圆 6"/>
          <p:cNvSpPr/>
          <p:nvPr>
            <p:custDataLst>
              <p:tags r:id="rId7"/>
            </p:custDataLst>
          </p:nvPr>
        </p:nvSpPr>
        <p:spPr>
          <a:xfrm>
            <a:off x="10456542" y="579888"/>
            <a:ext cx="518160" cy="51816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sp>
        <p:nvSpPr>
          <p:cNvPr id="12" name="椭圆 11"/>
          <p:cNvSpPr/>
          <p:nvPr>
            <p:custDataLst>
              <p:tags r:id="rId8"/>
            </p:custDataLst>
          </p:nvPr>
        </p:nvSpPr>
        <p:spPr>
          <a:xfrm>
            <a:off x="1986135" y="5762625"/>
            <a:ext cx="590550" cy="59055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cxnSp>
        <p:nvCxnSpPr>
          <p:cNvPr id="14" name="直线连接符 13"/>
          <p:cNvCxnSpPr/>
          <p:nvPr>
            <p:custDataLst>
              <p:tags r:id="rId9"/>
            </p:custDataLst>
          </p:nvPr>
        </p:nvCxnSpPr>
        <p:spPr>
          <a:xfrm>
            <a:off x="709531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cxnSp>
        <p:nvCxnSpPr>
          <p:cNvPr id="17" name="直线连接符 16"/>
          <p:cNvCxnSpPr/>
          <p:nvPr>
            <p:custDataLst>
              <p:tags r:id="rId10"/>
            </p:custDataLst>
          </p:nvPr>
        </p:nvCxnSpPr>
        <p:spPr>
          <a:xfrm>
            <a:off x="257668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spTree>
    <p:custDataLst>
      <p:tags r:id="rId1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 name="图片 17"/>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custDataLst>
              <p:tags r:id="rId3"/>
            </p:custDataLst>
          </p:nvPr>
        </p:nvSpPr>
        <p:spPr>
          <a:xfrm>
            <a:off x="0" y="0"/>
            <a:ext cx="12192000" cy="6858000"/>
          </a:xfrm>
          <a:prstGeom prst="rect">
            <a:avLst/>
          </a:prstGeom>
          <a:solidFill>
            <a:srgbClr val="2196F3">
              <a:lumMod val="50000"/>
              <a:alpha val="80000"/>
            </a:srgbClr>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latin typeface="Arial" panose="020B0604020202020204" pitchFamily="34" charset="0"/>
              <a:ea typeface="微软雅黑" panose="020B0503020204020204" charset="-122"/>
              <a:sym typeface="Arial" panose="020B0604020202020204" pitchFamily="34" charset="0"/>
            </a:endParaRPr>
          </a:p>
        </p:txBody>
      </p:sp>
      <p:sp>
        <p:nvSpPr>
          <p:cNvPr id="9" name="Freeform 51"/>
          <p:cNvSpPr/>
          <p:nvPr>
            <p:custDataLst>
              <p:tags r:id="rId4"/>
            </p:custDataLst>
          </p:nvPr>
        </p:nvSpPr>
        <p:spPr bwMode="auto">
          <a:xfrm>
            <a:off x="0" y="5005316"/>
            <a:ext cx="1871663" cy="1852683"/>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0" name="Freeform 51"/>
          <p:cNvSpPr/>
          <p:nvPr>
            <p:custDataLst>
              <p:tags r:id="rId5"/>
            </p:custDataLst>
          </p:nvPr>
        </p:nvSpPr>
        <p:spPr bwMode="auto">
          <a:xfrm rot="10800000">
            <a:off x="10715624" y="0"/>
            <a:ext cx="1476374" cy="1461402"/>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custDataLst>
              <p:tags r:id="rId6"/>
            </p:custDataLst>
          </p:nvPr>
        </p:nvSpPr>
        <p:spPr>
          <a:xfrm>
            <a:off x="462280" y="391160"/>
            <a:ext cx="9994265" cy="4257040"/>
          </a:xfrm>
          <a:prstGeom prst="rect">
            <a:avLst/>
          </a:prstGeom>
          <a:noFill/>
        </p:spPr>
        <p:txBody>
          <a:bodyPr wrap="square" rtlCol="0">
            <a:normAutofit fontScale="70000"/>
          </a:bodyPr>
          <a:p>
            <a:pPr algn="l">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4.属下列情况之一者，予以注销学籍。</a:t>
            </a:r>
            <a:endPar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a、新生无正当理由一周未人学或</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入</a:t>
            </a: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学后一个月内因病停学;</a:t>
            </a:r>
            <a:endPar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b、在籍学生一学期内旷课达四十节(三次迟到、早退算一节旷课)或请事假累计达两个月</a:t>
            </a:r>
            <a:endPar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c、在籍学生开学逾期三天不到;</a:t>
            </a:r>
            <a:endPar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d、休学期满，逾期不办理复学手续;</a:t>
            </a:r>
            <a:endPar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e、有正当理由，家长和学生要求退学者(须交书面申请和有关证件);</a:t>
            </a:r>
            <a:endPar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f、因犯严重错误而被勒令退学。</a:t>
            </a:r>
            <a:endPar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g经上级批准开除学生，由学校张帖布告，开除学籍。</a:t>
            </a:r>
            <a:endPar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7" name="椭圆 6"/>
          <p:cNvSpPr/>
          <p:nvPr>
            <p:custDataLst>
              <p:tags r:id="rId7"/>
            </p:custDataLst>
          </p:nvPr>
        </p:nvSpPr>
        <p:spPr>
          <a:xfrm>
            <a:off x="10456542" y="579888"/>
            <a:ext cx="518160" cy="51816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sp>
        <p:nvSpPr>
          <p:cNvPr id="12" name="椭圆 11"/>
          <p:cNvSpPr/>
          <p:nvPr>
            <p:custDataLst>
              <p:tags r:id="rId8"/>
            </p:custDataLst>
          </p:nvPr>
        </p:nvSpPr>
        <p:spPr>
          <a:xfrm>
            <a:off x="1986135" y="5762625"/>
            <a:ext cx="590550" cy="59055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cxnSp>
        <p:nvCxnSpPr>
          <p:cNvPr id="14" name="直线连接符 13"/>
          <p:cNvCxnSpPr/>
          <p:nvPr>
            <p:custDataLst>
              <p:tags r:id="rId9"/>
            </p:custDataLst>
          </p:nvPr>
        </p:nvCxnSpPr>
        <p:spPr>
          <a:xfrm>
            <a:off x="709531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cxnSp>
        <p:nvCxnSpPr>
          <p:cNvPr id="17" name="直线连接符 16"/>
          <p:cNvCxnSpPr/>
          <p:nvPr>
            <p:custDataLst>
              <p:tags r:id="rId10"/>
            </p:custDataLst>
          </p:nvPr>
        </p:nvCxnSpPr>
        <p:spPr>
          <a:xfrm>
            <a:off x="257668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spTree>
    <p:custDataLst>
      <p:tags r:id="rId1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五边形 2"/>
          <p:cNvSpPr/>
          <p:nvPr>
            <p:custDataLst>
              <p:tags r:id="rId1"/>
            </p:custDataLst>
          </p:nvPr>
        </p:nvSpPr>
        <p:spPr bwMode="auto">
          <a:xfrm>
            <a:off x="673103" y="3359295"/>
            <a:ext cx="849169" cy="558510"/>
          </a:xfrm>
          <a:prstGeom prst="homePlate">
            <a:avLst>
              <a:gd name="adj" fmla="val 31944"/>
            </a:avLst>
          </a:prstGeom>
          <a:solidFill>
            <a:sysClr val="window" lastClr="FFFFFF">
              <a:lumMod val="95000"/>
            </a:sysClr>
          </a:solidFill>
          <a:ln w="19050">
            <a:noFill/>
            <a:round/>
          </a:ln>
        </p:spPr>
        <p:txBody>
          <a:bodyPr vert="horz" wrap="square" lIns="91440" tIns="45720" rIns="91440" bIns="45720" anchor="ctr" anchorCtr="1" compatLnSpc="1">
            <a:normAutofit/>
          </a:bodyPr>
          <a:lstStyle/>
          <a:p>
            <a:pPr algn="ctr"/>
            <a:r>
              <a:rPr lang="en-US" b="1" i="1">
                <a:solidFill>
                  <a:srgbClr val="000000">
                    <a:lumMod val="75000"/>
                    <a:lumOff val="25000"/>
                  </a:srgbClr>
                </a:solidFill>
                <a:latin typeface="Arial" panose="020B0604020202020204" pitchFamily="34" charset="0"/>
                <a:ea typeface="微软雅黑" panose="020B0503020204020204" charset="-122"/>
                <a:cs typeface="微软雅黑" panose="020B0503020204020204" charset="-122"/>
              </a:rPr>
              <a:t>01</a:t>
            </a:r>
            <a:endParaRPr lang="en-US" b="1" i="1">
              <a:solidFill>
                <a:srgbClr val="000000">
                  <a:lumMod val="75000"/>
                  <a:lumOff val="25000"/>
                </a:srgbClr>
              </a:solidFill>
              <a:latin typeface="Arial" panose="020B0604020202020204" pitchFamily="34" charset="0"/>
              <a:ea typeface="微软雅黑" panose="020B0503020204020204" charset="-122"/>
              <a:cs typeface="微软雅黑" panose="020B0503020204020204" charset="-122"/>
            </a:endParaRPr>
          </a:p>
        </p:txBody>
      </p:sp>
      <p:sp>
        <p:nvSpPr>
          <p:cNvPr id="7" name="五边形 6"/>
          <p:cNvSpPr/>
          <p:nvPr>
            <p:custDataLst>
              <p:tags r:id="rId2"/>
            </p:custDataLst>
          </p:nvPr>
        </p:nvSpPr>
        <p:spPr bwMode="auto">
          <a:xfrm>
            <a:off x="3441202" y="3359295"/>
            <a:ext cx="849169" cy="558510"/>
          </a:xfrm>
          <a:prstGeom prst="homePlate">
            <a:avLst>
              <a:gd name="adj" fmla="val 31944"/>
            </a:avLst>
          </a:prstGeom>
          <a:solidFill>
            <a:sysClr val="window" lastClr="FFFFFF">
              <a:lumMod val="95000"/>
            </a:sysClr>
          </a:solidFill>
          <a:ln w="19050">
            <a:noFill/>
            <a:round/>
          </a:ln>
        </p:spPr>
        <p:txBody>
          <a:bodyPr vert="horz" wrap="square" lIns="91440" tIns="45720" rIns="91440" bIns="45720" anchor="ctr" anchorCtr="1" compatLnSpc="1">
            <a:normAutofit/>
          </a:bodyPr>
          <a:lstStyle/>
          <a:p>
            <a:pPr algn="ctr"/>
            <a:r>
              <a:rPr lang="en-US" b="1" i="1" dirty="0">
                <a:solidFill>
                  <a:srgbClr val="000000">
                    <a:lumMod val="75000"/>
                    <a:lumOff val="25000"/>
                  </a:srgbClr>
                </a:solidFill>
                <a:latin typeface="Arial" panose="020B0604020202020204" pitchFamily="34" charset="0"/>
                <a:ea typeface="微软雅黑" panose="020B0503020204020204" charset="-122"/>
                <a:cs typeface="微软雅黑" panose="020B0503020204020204" charset="-122"/>
              </a:rPr>
              <a:t>02</a:t>
            </a:r>
            <a:endParaRPr lang="en-US" b="1" i="1" dirty="0">
              <a:solidFill>
                <a:srgbClr val="000000">
                  <a:lumMod val="75000"/>
                  <a:lumOff val="25000"/>
                </a:srgbClr>
              </a:solidFill>
              <a:latin typeface="Arial" panose="020B0604020202020204" pitchFamily="34" charset="0"/>
              <a:ea typeface="微软雅黑" panose="020B0503020204020204" charset="-122"/>
              <a:cs typeface="微软雅黑" panose="020B0503020204020204" charset="-122"/>
            </a:endParaRPr>
          </a:p>
        </p:txBody>
      </p:sp>
      <p:sp>
        <p:nvSpPr>
          <p:cNvPr id="11" name="五边形 10"/>
          <p:cNvSpPr/>
          <p:nvPr>
            <p:custDataLst>
              <p:tags r:id="rId3"/>
            </p:custDataLst>
          </p:nvPr>
        </p:nvSpPr>
        <p:spPr bwMode="auto">
          <a:xfrm>
            <a:off x="6209299" y="3359295"/>
            <a:ext cx="849169" cy="558510"/>
          </a:xfrm>
          <a:prstGeom prst="homePlate">
            <a:avLst>
              <a:gd name="adj" fmla="val 31944"/>
            </a:avLst>
          </a:prstGeom>
          <a:solidFill>
            <a:sysClr val="window" lastClr="FFFFFF">
              <a:lumMod val="95000"/>
            </a:sysClr>
          </a:solidFill>
          <a:ln w="19050">
            <a:noFill/>
            <a:round/>
          </a:ln>
        </p:spPr>
        <p:txBody>
          <a:bodyPr vert="horz" wrap="square" lIns="91440" tIns="45720" rIns="91440" bIns="45720" anchor="ctr" anchorCtr="1" compatLnSpc="1">
            <a:normAutofit/>
          </a:bodyPr>
          <a:lstStyle/>
          <a:p>
            <a:pPr algn="ctr"/>
            <a:r>
              <a:rPr lang="en-US" b="1" i="1" dirty="0">
                <a:solidFill>
                  <a:srgbClr val="000000">
                    <a:lumMod val="75000"/>
                    <a:lumOff val="25000"/>
                  </a:srgbClr>
                </a:solidFill>
                <a:latin typeface="Arial" panose="020B0604020202020204" pitchFamily="34" charset="0"/>
                <a:ea typeface="微软雅黑" panose="020B0503020204020204" charset="-122"/>
                <a:cs typeface="微软雅黑" panose="020B0503020204020204" charset="-122"/>
              </a:rPr>
              <a:t>03</a:t>
            </a:r>
            <a:endParaRPr lang="en-US" b="1" i="1" dirty="0">
              <a:solidFill>
                <a:srgbClr val="000000">
                  <a:lumMod val="75000"/>
                  <a:lumOff val="25000"/>
                </a:srgbClr>
              </a:solidFill>
              <a:latin typeface="Arial" panose="020B0604020202020204" pitchFamily="34" charset="0"/>
              <a:ea typeface="微软雅黑" panose="020B0503020204020204" charset="-122"/>
              <a:cs typeface="微软雅黑" panose="020B0503020204020204" charset="-122"/>
            </a:endParaRPr>
          </a:p>
        </p:txBody>
      </p:sp>
      <p:sp>
        <p:nvSpPr>
          <p:cNvPr id="15" name="五边形 14"/>
          <p:cNvSpPr/>
          <p:nvPr>
            <p:custDataLst>
              <p:tags r:id="rId4"/>
            </p:custDataLst>
          </p:nvPr>
        </p:nvSpPr>
        <p:spPr bwMode="auto">
          <a:xfrm>
            <a:off x="8977400" y="3359295"/>
            <a:ext cx="849169" cy="558510"/>
          </a:xfrm>
          <a:prstGeom prst="homePlate">
            <a:avLst>
              <a:gd name="adj" fmla="val 31944"/>
            </a:avLst>
          </a:prstGeom>
          <a:solidFill>
            <a:sysClr val="window" lastClr="FFFFFF">
              <a:lumMod val="95000"/>
            </a:sysClr>
          </a:solidFill>
          <a:ln w="19050">
            <a:noFill/>
            <a:round/>
          </a:ln>
        </p:spPr>
        <p:txBody>
          <a:bodyPr vert="horz" wrap="square" lIns="91440" tIns="45720" rIns="91440" bIns="45720" anchor="ctr" anchorCtr="1" compatLnSpc="1">
            <a:normAutofit/>
          </a:bodyPr>
          <a:lstStyle/>
          <a:p>
            <a:pPr algn="ctr"/>
            <a:r>
              <a:rPr lang="en-US" b="1" i="1" dirty="0">
                <a:solidFill>
                  <a:srgbClr val="000000">
                    <a:lumMod val="75000"/>
                    <a:lumOff val="25000"/>
                  </a:srgbClr>
                </a:solidFill>
                <a:latin typeface="Arial" panose="020B0604020202020204" pitchFamily="34" charset="0"/>
                <a:ea typeface="微软雅黑" panose="020B0503020204020204" charset="-122"/>
                <a:cs typeface="微软雅黑" panose="020B0503020204020204" charset="-122"/>
              </a:rPr>
              <a:t>04</a:t>
            </a:r>
            <a:endParaRPr lang="en-US" b="1" i="1" dirty="0">
              <a:solidFill>
                <a:srgbClr val="000000">
                  <a:lumMod val="75000"/>
                  <a:lumOff val="25000"/>
                </a:srgbClr>
              </a:solidFill>
              <a:latin typeface="Arial" panose="020B0604020202020204" pitchFamily="34" charset="0"/>
              <a:ea typeface="微软雅黑" panose="020B0503020204020204" charset="-122"/>
              <a:cs typeface="微软雅黑" panose="020B0503020204020204" charset="-122"/>
            </a:endParaRPr>
          </a:p>
        </p:txBody>
      </p:sp>
      <p:sp>
        <p:nvSpPr>
          <p:cNvPr id="2" name="燕尾形箭头 1"/>
          <p:cNvSpPr/>
          <p:nvPr>
            <p:custDataLst>
              <p:tags r:id="rId5"/>
            </p:custDataLst>
          </p:nvPr>
        </p:nvSpPr>
        <p:spPr bwMode="auto">
          <a:xfrm>
            <a:off x="1088778" y="3191693"/>
            <a:ext cx="2120242" cy="893714"/>
          </a:xfrm>
          <a:prstGeom prst="notchedRightArrow">
            <a:avLst>
              <a:gd name="adj1" fmla="val 100000"/>
              <a:gd name="adj2" fmla="val 31781"/>
            </a:avLst>
          </a:prstGeom>
          <a:solidFill>
            <a:srgbClr val="1F74AD"/>
          </a:solidFill>
          <a:ln w="19050">
            <a:noFill/>
            <a:round/>
          </a:ln>
        </p:spPr>
        <p:txBody>
          <a:bodyPr wrap="square" lIns="91440" tIns="45720" rIns="91440" bIns="45720" anchor="ctr">
            <a:normAutofit/>
          </a:bodyPr>
          <a:lstStyle/>
          <a:p>
            <a:pPr algn="ctr"/>
            <a:endParaRPr>
              <a:solidFill>
                <a:srgbClr val="000000">
                  <a:lumMod val="75000"/>
                  <a:lumOff val="25000"/>
                </a:srgbClr>
              </a:solidFill>
              <a:latin typeface="微软雅黑" panose="020B0503020204020204" charset="-122"/>
              <a:cs typeface="微软雅黑" panose="020B0503020204020204" charset="-122"/>
            </a:endParaRPr>
          </a:p>
        </p:txBody>
      </p:sp>
      <p:sp>
        <p:nvSpPr>
          <p:cNvPr id="29" name="文本框 28"/>
          <p:cNvSpPr txBox="1"/>
          <p:nvPr>
            <p:custDataLst>
              <p:tags r:id="rId6"/>
            </p:custDataLst>
          </p:nvPr>
        </p:nvSpPr>
        <p:spPr>
          <a:xfrm>
            <a:off x="810557" y="4551292"/>
            <a:ext cx="2274980" cy="392512"/>
          </a:xfrm>
          <a:prstGeom prst="rect">
            <a:avLst/>
          </a:prstGeom>
          <a:noFill/>
          <a:ln>
            <a:noFill/>
          </a:ln>
        </p:spPr>
        <p:txBody>
          <a:bodyPr wrap="square" lIns="91440" tIns="45720" rIns="91440" bIns="0" anchor="t" anchorCtr="0">
            <a:normAutofit lnSpcReduction="10000"/>
          </a:bodyPr>
          <a:lstStyle/>
          <a:p>
            <a:pPr marL="0" marR="0" lvl="0" indent="0" algn="ctr" defTabSz="913765" rtl="0" eaLnBrk="1" fontAlgn="auto" latinLnBrk="0" hangingPunct="1">
              <a:lnSpc>
                <a:spcPct val="120000"/>
              </a:lnSpc>
              <a:spcBef>
                <a:spcPts val="0"/>
              </a:spcBef>
              <a:spcAft>
                <a:spcPts val="0"/>
              </a:spcAft>
              <a:buClrTx/>
              <a:buSzPct val="25000"/>
              <a:buFontTx/>
              <a:buNone/>
              <a:defRPr/>
            </a:pPr>
            <a:r>
              <a:rPr kumimoji="0" lang="zh-CN" altLang="en-US" sz="2000" b="1" i="0" u="none" strike="noStrike" kern="1200" cap="none" spc="300" normalizeH="0" noProof="0">
                <a:ln>
                  <a:noFill/>
                </a:ln>
                <a:solidFill>
                  <a:schemeClr val="bg1"/>
                </a:solidFill>
                <a:effectLst/>
                <a:uLnTx/>
                <a:uFillTx/>
                <a:latin typeface="微软雅黑" panose="020B0503020204020204" charset="-122"/>
                <a:cs typeface="微软雅黑" panose="020B0503020204020204" charset="-122"/>
              </a:rPr>
              <a:t>校长</a:t>
            </a:r>
            <a:endParaRPr kumimoji="0" lang="zh-CN" altLang="en-US" sz="2000" b="1" i="0" u="none" strike="noStrike" kern="1200" cap="none" spc="300" normalizeH="0" noProof="0">
              <a:ln>
                <a:noFill/>
              </a:ln>
              <a:solidFill>
                <a:schemeClr val="bg1"/>
              </a:solidFill>
              <a:effectLst/>
              <a:uLnTx/>
              <a:uFillTx/>
              <a:latin typeface="微软雅黑" panose="020B0503020204020204" charset="-122"/>
              <a:cs typeface="微软雅黑" panose="020B0503020204020204" charset="-122"/>
            </a:endParaRPr>
          </a:p>
        </p:txBody>
      </p:sp>
      <p:cxnSp>
        <p:nvCxnSpPr>
          <p:cNvPr id="46" name="直接连接符 45"/>
          <p:cNvCxnSpPr/>
          <p:nvPr>
            <p:custDataLst>
              <p:tags r:id="rId7"/>
            </p:custDataLst>
          </p:nvPr>
        </p:nvCxnSpPr>
        <p:spPr>
          <a:xfrm>
            <a:off x="1935604" y="4085407"/>
            <a:ext cx="10912" cy="465885"/>
          </a:xfrm>
          <a:prstGeom prst="line">
            <a:avLst/>
          </a:prstGeom>
          <a:ln w="3175" cap="rnd">
            <a:solidFill>
              <a:sysClr val="window" lastClr="FFFFFF">
                <a:lumMod val="75000"/>
              </a:sysClr>
            </a:solidFill>
            <a:prstDash val="dash"/>
            <a:round/>
            <a:tailEnd type="oval"/>
          </a:ln>
        </p:spPr>
        <p:style>
          <a:lnRef idx="1">
            <a:srgbClr val="1F74AD"/>
          </a:lnRef>
          <a:fillRef idx="0">
            <a:srgbClr val="1F74AD"/>
          </a:fillRef>
          <a:effectRef idx="0">
            <a:srgbClr val="1F74AD"/>
          </a:effectRef>
          <a:fontRef idx="minor">
            <a:srgbClr val="000000"/>
          </a:fontRef>
        </p:style>
      </p:cxnSp>
      <p:sp>
        <p:nvSpPr>
          <p:cNvPr id="6" name="燕尾形箭头 5"/>
          <p:cNvSpPr/>
          <p:nvPr>
            <p:custDataLst>
              <p:tags r:id="rId8"/>
            </p:custDataLst>
          </p:nvPr>
        </p:nvSpPr>
        <p:spPr bwMode="auto">
          <a:xfrm>
            <a:off x="3856876" y="3191693"/>
            <a:ext cx="2120241" cy="893714"/>
          </a:xfrm>
          <a:prstGeom prst="notchedRightArrow">
            <a:avLst>
              <a:gd name="adj1" fmla="val 100000"/>
              <a:gd name="adj2" fmla="val 31781"/>
            </a:avLst>
          </a:prstGeom>
          <a:solidFill>
            <a:srgbClr val="3498DB"/>
          </a:solidFill>
          <a:ln w="19050">
            <a:noFill/>
            <a:round/>
          </a:ln>
        </p:spPr>
        <p:txBody>
          <a:bodyPr wrap="square" lIns="91440" tIns="45720" rIns="91440" bIns="45720" anchor="ctr">
            <a:normAutofit/>
          </a:bodyPr>
          <a:lstStyle/>
          <a:p>
            <a:pPr algn="ctr"/>
            <a:endParaRPr>
              <a:solidFill>
                <a:srgbClr val="000000">
                  <a:lumMod val="75000"/>
                  <a:lumOff val="25000"/>
                </a:srgbClr>
              </a:solidFill>
              <a:latin typeface="微软雅黑" panose="020B0503020204020204" charset="-122"/>
              <a:cs typeface="微软雅黑" panose="020B0503020204020204" charset="-122"/>
            </a:endParaRPr>
          </a:p>
        </p:txBody>
      </p:sp>
      <p:sp>
        <p:nvSpPr>
          <p:cNvPr id="32" name="文本框 31"/>
          <p:cNvSpPr txBox="1"/>
          <p:nvPr>
            <p:custDataLst>
              <p:tags r:id="rId9"/>
            </p:custDataLst>
          </p:nvPr>
        </p:nvSpPr>
        <p:spPr>
          <a:xfrm>
            <a:off x="3575859" y="5129370"/>
            <a:ext cx="2274980" cy="392512"/>
          </a:xfrm>
          <a:prstGeom prst="rect">
            <a:avLst/>
          </a:prstGeom>
          <a:noFill/>
          <a:ln>
            <a:noFill/>
          </a:ln>
        </p:spPr>
        <p:txBody>
          <a:bodyPr wrap="square" lIns="91440" tIns="45720" rIns="91440" bIns="0" anchor="t" anchorCtr="0">
            <a:normAutofit lnSpcReduction="10000"/>
          </a:bodyPr>
          <a:lstStyle/>
          <a:p>
            <a:pPr marL="0" marR="0" lvl="0" indent="0" algn="ctr" defTabSz="913765" rtl="0" eaLnBrk="1" fontAlgn="auto" latinLnBrk="0" hangingPunct="1">
              <a:lnSpc>
                <a:spcPct val="120000"/>
              </a:lnSpc>
              <a:spcBef>
                <a:spcPts val="0"/>
              </a:spcBef>
              <a:spcAft>
                <a:spcPts val="0"/>
              </a:spcAft>
              <a:buClrTx/>
              <a:buSzPct val="25000"/>
              <a:buFontTx/>
              <a:buNone/>
              <a:defRPr/>
            </a:pPr>
            <a:r>
              <a:rPr kumimoji="0" lang="zh-CN" altLang="en-US" sz="2000" b="1" i="0" u="none" strike="noStrike" kern="1200" cap="none" spc="300" normalizeH="0" noProof="0">
                <a:ln>
                  <a:noFill/>
                </a:ln>
                <a:solidFill>
                  <a:schemeClr val="bg1"/>
                </a:solidFill>
                <a:effectLst/>
                <a:uLnTx/>
                <a:uFillTx/>
                <a:latin typeface="微软雅黑" panose="020B0503020204020204" charset="-122"/>
                <a:cs typeface="微软雅黑" panose="020B0503020204020204" charset="-122"/>
              </a:rPr>
              <a:t>副校长</a:t>
            </a:r>
            <a:endParaRPr kumimoji="0" lang="zh-CN" altLang="en-US" sz="2000" b="1" i="0" u="none" strike="noStrike" kern="1200" cap="none" spc="300" normalizeH="0" noProof="0">
              <a:ln>
                <a:noFill/>
              </a:ln>
              <a:solidFill>
                <a:schemeClr val="bg1"/>
              </a:solidFill>
              <a:effectLst/>
              <a:uLnTx/>
              <a:uFillTx/>
              <a:latin typeface="微软雅黑" panose="020B0503020204020204" charset="-122"/>
              <a:cs typeface="微软雅黑" panose="020B0503020204020204" charset="-122"/>
            </a:endParaRPr>
          </a:p>
        </p:txBody>
      </p:sp>
      <p:cxnSp>
        <p:nvCxnSpPr>
          <p:cNvPr id="47" name="直接连接符 46"/>
          <p:cNvCxnSpPr>
            <a:endCxn id="32" idx="0"/>
          </p:cNvCxnSpPr>
          <p:nvPr>
            <p:custDataLst>
              <p:tags r:id="rId10"/>
            </p:custDataLst>
          </p:nvPr>
        </p:nvCxnSpPr>
        <p:spPr>
          <a:xfrm>
            <a:off x="4705234" y="4085407"/>
            <a:ext cx="8115" cy="1043963"/>
          </a:xfrm>
          <a:prstGeom prst="line">
            <a:avLst/>
          </a:prstGeom>
          <a:ln w="3175" cap="rnd">
            <a:solidFill>
              <a:sysClr val="window" lastClr="FFFFFF">
                <a:lumMod val="75000"/>
              </a:sysClr>
            </a:solidFill>
            <a:prstDash val="dash"/>
            <a:round/>
            <a:tailEnd type="oval"/>
          </a:ln>
        </p:spPr>
        <p:style>
          <a:lnRef idx="1">
            <a:srgbClr val="1F74AD"/>
          </a:lnRef>
          <a:fillRef idx="0">
            <a:srgbClr val="1F74AD"/>
          </a:fillRef>
          <a:effectRef idx="0">
            <a:srgbClr val="1F74AD"/>
          </a:effectRef>
          <a:fontRef idx="minor">
            <a:srgbClr val="000000"/>
          </a:fontRef>
        </p:style>
      </p:cxnSp>
      <p:sp>
        <p:nvSpPr>
          <p:cNvPr id="10" name="燕尾形箭头 9"/>
          <p:cNvSpPr/>
          <p:nvPr>
            <p:custDataLst>
              <p:tags r:id="rId11"/>
            </p:custDataLst>
          </p:nvPr>
        </p:nvSpPr>
        <p:spPr bwMode="auto">
          <a:xfrm>
            <a:off x="6624973" y="3191693"/>
            <a:ext cx="2120241" cy="893714"/>
          </a:xfrm>
          <a:prstGeom prst="notchedRightArrow">
            <a:avLst>
              <a:gd name="adj1" fmla="val 100000"/>
              <a:gd name="adj2" fmla="val 31781"/>
            </a:avLst>
          </a:prstGeom>
          <a:solidFill>
            <a:srgbClr val="1AA3AA"/>
          </a:solidFill>
          <a:ln w="19050">
            <a:noFill/>
            <a:round/>
          </a:ln>
        </p:spPr>
        <p:txBody>
          <a:bodyPr wrap="square" lIns="91440" tIns="45720" rIns="91440" bIns="45720" anchor="ctr">
            <a:normAutofit/>
          </a:bodyPr>
          <a:lstStyle/>
          <a:p>
            <a:pPr algn="ctr"/>
            <a:endParaRPr>
              <a:solidFill>
                <a:srgbClr val="000000">
                  <a:lumMod val="75000"/>
                  <a:lumOff val="25000"/>
                </a:srgbClr>
              </a:solidFill>
              <a:latin typeface="微软雅黑" panose="020B0503020204020204" charset="-122"/>
              <a:cs typeface="微软雅黑" panose="020B0503020204020204" charset="-122"/>
            </a:endParaRPr>
          </a:p>
        </p:txBody>
      </p:sp>
      <p:sp>
        <p:nvSpPr>
          <p:cNvPr id="35" name="文本框 34"/>
          <p:cNvSpPr txBox="1"/>
          <p:nvPr>
            <p:custDataLst>
              <p:tags r:id="rId12"/>
            </p:custDataLst>
          </p:nvPr>
        </p:nvSpPr>
        <p:spPr>
          <a:xfrm>
            <a:off x="6341161" y="4551292"/>
            <a:ext cx="2274980" cy="392512"/>
          </a:xfrm>
          <a:prstGeom prst="rect">
            <a:avLst/>
          </a:prstGeom>
          <a:noFill/>
          <a:ln>
            <a:noFill/>
          </a:ln>
        </p:spPr>
        <p:txBody>
          <a:bodyPr wrap="square" lIns="91440" tIns="45720" rIns="91440" bIns="0" anchor="t" anchorCtr="0">
            <a:normAutofit lnSpcReduction="10000"/>
          </a:bodyPr>
          <a:lstStyle/>
          <a:p>
            <a:pPr marL="0" marR="0" lvl="0" indent="0" algn="ctr" defTabSz="913765" rtl="0" eaLnBrk="1" fontAlgn="auto" latinLnBrk="0" hangingPunct="1">
              <a:lnSpc>
                <a:spcPct val="120000"/>
              </a:lnSpc>
              <a:spcBef>
                <a:spcPts val="0"/>
              </a:spcBef>
              <a:spcAft>
                <a:spcPts val="0"/>
              </a:spcAft>
              <a:buClrTx/>
              <a:buSzPct val="25000"/>
              <a:buFontTx/>
              <a:buNone/>
              <a:defRPr/>
            </a:pPr>
            <a:r>
              <a:rPr kumimoji="0" lang="zh-CN" altLang="en-US" sz="2000" b="1" i="0" u="none" strike="noStrike" kern="1200" cap="none" spc="300" normalizeH="0" noProof="0">
                <a:ln>
                  <a:noFill/>
                </a:ln>
                <a:solidFill>
                  <a:schemeClr val="bg1"/>
                </a:solidFill>
                <a:effectLst/>
                <a:uLnTx/>
                <a:uFillTx/>
                <a:latin typeface="微软雅黑" panose="020B0503020204020204" charset="-122"/>
                <a:cs typeface="微软雅黑" panose="020B0503020204020204" charset="-122"/>
              </a:rPr>
              <a:t>学务主任</a:t>
            </a:r>
            <a:endParaRPr kumimoji="0" lang="zh-CN" altLang="en-US" sz="2000" b="1" i="0" u="none" strike="noStrike" kern="1200" cap="none" spc="300" normalizeH="0" noProof="0">
              <a:ln>
                <a:noFill/>
              </a:ln>
              <a:solidFill>
                <a:schemeClr val="bg1"/>
              </a:solidFill>
              <a:effectLst/>
              <a:uLnTx/>
              <a:uFillTx/>
              <a:latin typeface="微软雅黑" panose="020B0503020204020204" charset="-122"/>
              <a:cs typeface="微软雅黑" panose="020B0503020204020204" charset="-122"/>
            </a:endParaRPr>
          </a:p>
        </p:txBody>
      </p:sp>
      <p:cxnSp>
        <p:nvCxnSpPr>
          <p:cNvPr id="48" name="直接连接符 47"/>
          <p:cNvCxnSpPr>
            <a:stCxn id="35" idx="0"/>
          </p:cNvCxnSpPr>
          <p:nvPr>
            <p:custDataLst>
              <p:tags r:id="rId13"/>
            </p:custDataLst>
          </p:nvPr>
        </p:nvCxnSpPr>
        <p:spPr>
          <a:xfrm flipH="1" flipV="1">
            <a:off x="7473333" y="4085408"/>
            <a:ext cx="5318" cy="465884"/>
          </a:xfrm>
          <a:prstGeom prst="line">
            <a:avLst/>
          </a:prstGeom>
          <a:ln w="3175" cap="rnd">
            <a:solidFill>
              <a:sysClr val="window" lastClr="FFFFFF">
                <a:lumMod val="75000"/>
              </a:sysClr>
            </a:solidFill>
            <a:prstDash val="dash"/>
            <a:round/>
            <a:headEnd type="oval"/>
            <a:tailEnd type="none"/>
          </a:ln>
        </p:spPr>
        <p:style>
          <a:lnRef idx="1">
            <a:srgbClr val="1F74AD"/>
          </a:lnRef>
          <a:fillRef idx="0">
            <a:srgbClr val="1F74AD"/>
          </a:fillRef>
          <a:effectRef idx="0">
            <a:srgbClr val="1F74AD"/>
          </a:effectRef>
          <a:fontRef idx="minor">
            <a:srgbClr val="000000"/>
          </a:fontRef>
        </p:style>
      </p:cxnSp>
      <p:sp>
        <p:nvSpPr>
          <p:cNvPr id="14" name="燕尾形箭头 13"/>
          <p:cNvSpPr/>
          <p:nvPr>
            <p:custDataLst>
              <p:tags r:id="rId14"/>
            </p:custDataLst>
          </p:nvPr>
        </p:nvSpPr>
        <p:spPr bwMode="auto">
          <a:xfrm>
            <a:off x="9393071" y="3191693"/>
            <a:ext cx="2120241" cy="893714"/>
          </a:xfrm>
          <a:prstGeom prst="notchedRightArrow">
            <a:avLst>
              <a:gd name="adj1" fmla="val 100000"/>
              <a:gd name="adj2" fmla="val 31781"/>
            </a:avLst>
          </a:prstGeom>
          <a:solidFill>
            <a:srgbClr val="69A35B"/>
          </a:solidFill>
          <a:ln w="19050">
            <a:noFill/>
            <a:round/>
          </a:ln>
        </p:spPr>
        <p:txBody>
          <a:bodyPr wrap="square" lIns="91440" tIns="45720" rIns="91440" bIns="45720" anchor="ctr">
            <a:normAutofit/>
          </a:bodyPr>
          <a:lstStyle/>
          <a:p>
            <a:pPr algn="ctr"/>
            <a:endParaRPr>
              <a:solidFill>
                <a:srgbClr val="000000">
                  <a:lumMod val="75000"/>
                  <a:lumOff val="25000"/>
                </a:srgbClr>
              </a:solidFill>
              <a:latin typeface="微软雅黑" panose="020B0503020204020204" charset="-122"/>
              <a:cs typeface="微软雅黑" panose="020B0503020204020204" charset="-122"/>
            </a:endParaRPr>
          </a:p>
        </p:txBody>
      </p:sp>
      <p:sp>
        <p:nvSpPr>
          <p:cNvPr id="38" name="文本框 37"/>
          <p:cNvSpPr txBox="1"/>
          <p:nvPr>
            <p:custDataLst>
              <p:tags r:id="rId15"/>
            </p:custDataLst>
          </p:nvPr>
        </p:nvSpPr>
        <p:spPr>
          <a:xfrm>
            <a:off x="9106464" y="5129370"/>
            <a:ext cx="2274980" cy="392512"/>
          </a:xfrm>
          <a:prstGeom prst="rect">
            <a:avLst/>
          </a:prstGeom>
          <a:noFill/>
          <a:ln>
            <a:noFill/>
          </a:ln>
        </p:spPr>
        <p:txBody>
          <a:bodyPr wrap="square" lIns="91440" tIns="45720" rIns="91440" bIns="0" anchor="t" anchorCtr="0">
            <a:normAutofit lnSpcReduction="10000"/>
          </a:bodyPr>
          <a:lstStyle/>
          <a:p>
            <a:pPr marL="0" marR="0" lvl="0" indent="0" algn="ctr" defTabSz="913765" rtl="0" eaLnBrk="1" fontAlgn="auto" latinLnBrk="0" hangingPunct="1">
              <a:lnSpc>
                <a:spcPct val="120000"/>
              </a:lnSpc>
              <a:spcBef>
                <a:spcPts val="0"/>
              </a:spcBef>
              <a:spcAft>
                <a:spcPts val="0"/>
              </a:spcAft>
              <a:buClrTx/>
              <a:buSzPct val="25000"/>
              <a:buFontTx/>
              <a:buNone/>
              <a:defRPr/>
            </a:pPr>
            <a:r>
              <a:rPr kumimoji="0" lang="zh-CN" altLang="en-US" sz="2000" b="1" i="0" u="none" strike="noStrike" kern="1200" cap="none" spc="300" normalizeH="0" noProof="0">
                <a:ln>
                  <a:noFill/>
                </a:ln>
                <a:solidFill>
                  <a:schemeClr val="bg1"/>
                </a:solidFill>
                <a:effectLst/>
                <a:uLnTx/>
                <a:uFillTx/>
                <a:latin typeface="微软雅黑" panose="020B0503020204020204" charset="-122"/>
                <a:cs typeface="微软雅黑" panose="020B0503020204020204" charset="-122"/>
              </a:rPr>
              <a:t>学籍专员</a:t>
            </a:r>
            <a:endParaRPr kumimoji="0" lang="zh-CN" altLang="en-US" sz="2000" b="1" i="0" u="none" strike="noStrike" kern="1200" cap="none" spc="300" normalizeH="0" noProof="0">
              <a:ln>
                <a:noFill/>
              </a:ln>
              <a:solidFill>
                <a:schemeClr val="bg1"/>
              </a:solidFill>
              <a:effectLst/>
              <a:uLnTx/>
              <a:uFillTx/>
              <a:latin typeface="微软雅黑" panose="020B0503020204020204" charset="-122"/>
              <a:cs typeface="微软雅黑" panose="020B0503020204020204" charset="-122"/>
            </a:endParaRPr>
          </a:p>
        </p:txBody>
      </p:sp>
      <p:cxnSp>
        <p:nvCxnSpPr>
          <p:cNvPr id="49" name="直接连接符 48"/>
          <p:cNvCxnSpPr>
            <a:stCxn id="38" idx="0"/>
          </p:cNvCxnSpPr>
          <p:nvPr>
            <p:custDataLst>
              <p:tags r:id="rId16"/>
            </p:custDataLst>
          </p:nvPr>
        </p:nvCxnSpPr>
        <p:spPr>
          <a:xfrm flipH="1" flipV="1">
            <a:off x="10241432" y="4085408"/>
            <a:ext cx="2522" cy="1043962"/>
          </a:xfrm>
          <a:prstGeom prst="line">
            <a:avLst/>
          </a:prstGeom>
          <a:ln w="3175" cap="rnd">
            <a:solidFill>
              <a:sysClr val="window" lastClr="FFFFFF">
                <a:lumMod val="75000"/>
              </a:sysClr>
            </a:solidFill>
            <a:prstDash val="dash"/>
            <a:round/>
            <a:headEnd type="oval"/>
            <a:tailEnd type="none"/>
          </a:ln>
        </p:spPr>
        <p:style>
          <a:lnRef idx="1">
            <a:srgbClr val="1F74AD"/>
          </a:lnRef>
          <a:fillRef idx="0">
            <a:srgbClr val="1F74AD"/>
          </a:fillRef>
          <a:effectRef idx="0">
            <a:srgbClr val="1F74AD"/>
          </a:effectRef>
          <a:fontRef idx="minor">
            <a:srgbClr val="000000"/>
          </a:fontRef>
        </p:style>
      </p:cxnSp>
      <p:sp>
        <p:nvSpPr>
          <p:cNvPr id="4" name="椭圆 3"/>
          <p:cNvSpPr/>
          <p:nvPr>
            <p:custDataLst>
              <p:tags r:id="rId17"/>
            </p:custDataLst>
          </p:nvPr>
        </p:nvSpPr>
        <p:spPr bwMode="auto">
          <a:xfrm>
            <a:off x="1657654" y="3348157"/>
            <a:ext cx="580787" cy="580787"/>
          </a:xfrm>
          <a:prstGeom prst="ellipse">
            <a:avLst/>
          </a:prstGeom>
          <a:noFill/>
          <a:ln w="19050">
            <a:solidFill>
              <a:sysClr val="window" lastClr="FFFFFF"/>
            </a:solidFill>
            <a:round/>
          </a:ln>
        </p:spPr>
        <p:txBody>
          <a:bodyPr wrap="square" lIns="91440" tIns="45720" rIns="91440" bIns="45720" anchor="ctr">
            <a:normAutofit/>
          </a:bodyPr>
          <a:lstStyle/>
          <a:p>
            <a:pPr algn="ctr"/>
            <a:endParaRPr>
              <a:solidFill>
                <a:srgbClr val="000000">
                  <a:lumMod val="75000"/>
                  <a:lumOff val="25000"/>
                </a:srgbClr>
              </a:solidFill>
              <a:latin typeface="微软雅黑" panose="020B0503020204020204" charset="-122"/>
              <a:cs typeface="微软雅黑" panose="020B0503020204020204" charset="-122"/>
            </a:endParaRPr>
          </a:p>
        </p:txBody>
      </p:sp>
      <p:sp>
        <p:nvSpPr>
          <p:cNvPr id="5" name="任意多边形 4"/>
          <p:cNvSpPr/>
          <p:nvPr>
            <p:custDataLst>
              <p:tags r:id="rId18"/>
            </p:custDataLst>
          </p:nvPr>
        </p:nvSpPr>
        <p:spPr bwMode="auto">
          <a:xfrm>
            <a:off x="1768460" y="3476606"/>
            <a:ext cx="359174" cy="323888"/>
          </a:xfrm>
          <a:custGeom>
            <a:avLst/>
            <a:gdLst>
              <a:gd name="connsiteX0" fmla="*/ 521432 w 608344"/>
              <a:gd name="connsiteY0" fmla="*/ 370453 h 548582"/>
              <a:gd name="connsiteX1" fmla="*/ 465737 w 608344"/>
              <a:gd name="connsiteY1" fmla="*/ 425787 h 548582"/>
              <a:gd name="connsiteX2" fmla="*/ 442491 w 608344"/>
              <a:gd name="connsiteY2" fmla="*/ 402479 h 548582"/>
              <a:gd name="connsiteX3" fmla="*/ 418201 w 608344"/>
              <a:gd name="connsiteY3" fmla="*/ 426545 h 548582"/>
              <a:gd name="connsiteX4" fmla="*/ 441447 w 608344"/>
              <a:gd name="connsiteY4" fmla="*/ 449948 h 548582"/>
              <a:gd name="connsiteX5" fmla="*/ 465642 w 608344"/>
              <a:gd name="connsiteY5" fmla="*/ 474204 h 548582"/>
              <a:gd name="connsiteX6" fmla="*/ 489932 w 608344"/>
              <a:gd name="connsiteY6" fmla="*/ 450043 h 548582"/>
              <a:gd name="connsiteX7" fmla="*/ 545532 w 608344"/>
              <a:gd name="connsiteY7" fmla="*/ 394709 h 548582"/>
              <a:gd name="connsiteX8" fmla="*/ 481962 w 608344"/>
              <a:gd name="connsiteY8" fmla="*/ 296170 h 548582"/>
              <a:gd name="connsiteX9" fmla="*/ 608344 w 608344"/>
              <a:gd name="connsiteY9" fmla="*/ 422376 h 548582"/>
              <a:gd name="connsiteX10" fmla="*/ 481962 w 608344"/>
              <a:gd name="connsiteY10" fmla="*/ 548582 h 548582"/>
              <a:gd name="connsiteX11" fmla="*/ 355579 w 608344"/>
              <a:gd name="connsiteY11" fmla="*/ 422376 h 548582"/>
              <a:gd name="connsiteX12" fmla="*/ 481962 w 608344"/>
              <a:gd name="connsiteY12" fmla="*/ 296170 h 548582"/>
              <a:gd name="connsiteX13" fmla="*/ 255835 w 608344"/>
              <a:gd name="connsiteY13" fmla="*/ 446 h 548582"/>
              <a:gd name="connsiteX14" fmla="*/ 317801 w 608344"/>
              <a:gd name="connsiteY14" fmla="*/ 13616 h 548582"/>
              <a:gd name="connsiteX15" fmla="*/ 348072 w 608344"/>
              <a:gd name="connsiteY15" fmla="*/ 41661 h 548582"/>
              <a:gd name="connsiteX16" fmla="*/ 381190 w 608344"/>
              <a:gd name="connsiteY16" fmla="*/ 146831 h 548582"/>
              <a:gd name="connsiteX17" fmla="*/ 378913 w 608344"/>
              <a:gd name="connsiteY17" fmla="*/ 156211 h 548582"/>
              <a:gd name="connsiteX18" fmla="*/ 387833 w 608344"/>
              <a:gd name="connsiteY18" fmla="*/ 200458 h 548582"/>
              <a:gd name="connsiteX19" fmla="*/ 366387 w 608344"/>
              <a:gd name="connsiteY19" fmla="*/ 237694 h 548582"/>
              <a:gd name="connsiteX20" fmla="*/ 351393 w 608344"/>
              <a:gd name="connsiteY20" fmla="*/ 278720 h 548582"/>
              <a:gd name="connsiteX21" fmla="*/ 351393 w 608344"/>
              <a:gd name="connsiteY21" fmla="*/ 322873 h 548582"/>
              <a:gd name="connsiteX22" fmla="*/ 317611 w 608344"/>
              <a:gd name="connsiteY22" fmla="*/ 422358 h 548582"/>
              <a:gd name="connsiteX23" fmla="*/ 376635 w 608344"/>
              <a:gd name="connsiteY23" fmla="*/ 548088 h 548582"/>
              <a:gd name="connsiteX24" fmla="*/ 26855 w 608344"/>
              <a:gd name="connsiteY24" fmla="*/ 548088 h 548582"/>
              <a:gd name="connsiteX25" fmla="*/ 0 w 608344"/>
              <a:gd name="connsiteY25" fmla="*/ 521274 h 548582"/>
              <a:gd name="connsiteX26" fmla="*/ 0 w 608344"/>
              <a:gd name="connsiteY26" fmla="*/ 473806 h 548582"/>
              <a:gd name="connsiteX27" fmla="*/ 19453 w 608344"/>
              <a:gd name="connsiteY27" fmla="*/ 432969 h 548582"/>
              <a:gd name="connsiteX28" fmla="*/ 173751 w 608344"/>
              <a:gd name="connsiteY28" fmla="*/ 334242 h 548582"/>
              <a:gd name="connsiteX29" fmla="*/ 176408 w 608344"/>
              <a:gd name="connsiteY29" fmla="*/ 329884 h 548582"/>
              <a:gd name="connsiteX30" fmla="*/ 176408 w 608344"/>
              <a:gd name="connsiteY30" fmla="*/ 278720 h 548582"/>
              <a:gd name="connsiteX31" fmla="*/ 161320 w 608344"/>
              <a:gd name="connsiteY31" fmla="*/ 237694 h 548582"/>
              <a:gd name="connsiteX32" fmla="*/ 139969 w 608344"/>
              <a:gd name="connsiteY32" fmla="*/ 200458 h 548582"/>
              <a:gd name="connsiteX33" fmla="*/ 148320 w 608344"/>
              <a:gd name="connsiteY33" fmla="*/ 156211 h 548582"/>
              <a:gd name="connsiteX34" fmla="*/ 146042 w 608344"/>
              <a:gd name="connsiteY34" fmla="*/ 146736 h 548582"/>
              <a:gd name="connsiteX35" fmla="*/ 145758 w 608344"/>
              <a:gd name="connsiteY35" fmla="*/ 95099 h 548582"/>
              <a:gd name="connsiteX36" fmla="*/ 176029 w 608344"/>
              <a:gd name="connsiteY36" fmla="*/ 42135 h 548582"/>
              <a:gd name="connsiteX37" fmla="*/ 203928 w 608344"/>
              <a:gd name="connsiteY37" fmla="*/ 19017 h 548582"/>
              <a:gd name="connsiteX38" fmla="*/ 231162 w 608344"/>
              <a:gd name="connsiteY38" fmla="*/ 5089 h 548582"/>
              <a:gd name="connsiteX39" fmla="*/ 255835 w 608344"/>
              <a:gd name="connsiteY39" fmla="*/ 446 h 54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08344" h="548582">
                <a:moveTo>
                  <a:pt x="521432" y="370453"/>
                </a:moveTo>
                <a:lnTo>
                  <a:pt x="465737" y="425787"/>
                </a:lnTo>
                <a:lnTo>
                  <a:pt x="442491" y="402479"/>
                </a:lnTo>
                <a:lnTo>
                  <a:pt x="418201" y="426545"/>
                </a:lnTo>
                <a:lnTo>
                  <a:pt x="441447" y="449948"/>
                </a:lnTo>
                <a:lnTo>
                  <a:pt x="465642" y="474204"/>
                </a:lnTo>
                <a:lnTo>
                  <a:pt x="489932" y="450043"/>
                </a:lnTo>
                <a:lnTo>
                  <a:pt x="545532" y="394709"/>
                </a:lnTo>
                <a:close/>
                <a:moveTo>
                  <a:pt x="481962" y="296170"/>
                </a:moveTo>
                <a:cubicBezTo>
                  <a:pt x="551795" y="296170"/>
                  <a:pt x="608344" y="352641"/>
                  <a:pt x="608344" y="422376"/>
                </a:cubicBezTo>
                <a:cubicBezTo>
                  <a:pt x="608344" y="492111"/>
                  <a:pt x="551795" y="548582"/>
                  <a:pt x="481962" y="548582"/>
                </a:cubicBezTo>
                <a:cubicBezTo>
                  <a:pt x="412129" y="548582"/>
                  <a:pt x="355579" y="492111"/>
                  <a:pt x="355579" y="422376"/>
                </a:cubicBezTo>
                <a:cubicBezTo>
                  <a:pt x="355579" y="352641"/>
                  <a:pt x="412129" y="296170"/>
                  <a:pt x="481962" y="296170"/>
                </a:cubicBezTo>
                <a:close/>
                <a:moveTo>
                  <a:pt x="255835" y="446"/>
                </a:moveTo>
                <a:cubicBezTo>
                  <a:pt x="282785" y="-1828"/>
                  <a:pt x="303187" y="4899"/>
                  <a:pt x="317801" y="13616"/>
                </a:cubicBezTo>
                <a:cubicBezTo>
                  <a:pt x="339721" y="25744"/>
                  <a:pt x="348072" y="41661"/>
                  <a:pt x="348072" y="41661"/>
                </a:cubicBezTo>
                <a:cubicBezTo>
                  <a:pt x="348072" y="41661"/>
                  <a:pt x="398176" y="45167"/>
                  <a:pt x="381190" y="146831"/>
                </a:cubicBezTo>
                <a:cubicBezTo>
                  <a:pt x="380621" y="149863"/>
                  <a:pt x="379862" y="153085"/>
                  <a:pt x="378913" y="156211"/>
                </a:cubicBezTo>
                <a:cubicBezTo>
                  <a:pt x="388592" y="156211"/>
                  <a:pt x="398271" y="163507"/>
                  <a:pt x="387833" y="200458"/>
                </a:cubicBezTo>
                <a:cubicBezTo>
                  <a:pt x="379672" y="229262"/>
                  <a:pt x="372080" y="237221"/>
                  <a:pt x="366387" y="237694"/>
                </a:cubicBezTo>
                <a:cubicBezTo>
                  <a:pt x="364394" y="250675"/>
                  <a:pt x="359175" y="265076"/>
                  <a:pt x="351393" y="278720"/>
                </a:cubicBezTo>
                <a:lnTo>
                  <a:pt x="351393" y="322873"/>
                </a:lnTo>
                <a:cubicBezTo>
                  <a:pt x="330232" y="350539"/>
                  <a:pt x="317611" y="385027"/>
                  <a:pt x="317611" y="422358"/>
                </a:cubicBezTo>
                <a:cubicBezTo>
                  <a:pt x="317611" y="472764"/>
                  <a:pt x="340480" y="518053"/>
                  <a:pt x="376635" y="548088"/>
                </a:cubicBezTo>
                <a:lnTo>
                  <a:pt x="26855" y="548088"/>
                </a:lnTo>
                <a:cubicBezTo>
                  <a:pt x="12052" y="548088"/>
                  <a:pt x="0" y="536055"/>
                  <a:pt x="0" y="521274"/>
                </a:cubicBezTo>
                <a:lnTo>
                  <a:pt x="0" y="473806"/>
                </a:lnTo>
                <a:cubicBezTo>
                  <a:pt x="0" y="457983"/>
                  <a:pt x="7212" y="443013"/>
                  <a:pt x="19453" y="432969"/>
                </a:cubicBezTo>
                <a:cubicBezTo>
                  <a:pt x="86638" y="377921"/>
                  <a:pt x="159043" y="341443"/>
                  <a:pt x="173751" y="334242"/>
                </a:cubicBezTo>
                <a:cubicBezTo>
                  <a:pt x="175365" y="333484"/>
                  <a:pt x="176408" y="331779"/>
                  <a:pt x="176408" y="329884"/>
                </a:cubicBezTo>
                <a:lnTo>
                  <a:pt x="176408" y="278720"/>
                </a:lnTo>
                <a:cubicBezTo>
                  <a:pt x="168437" y="265076"/>
                  <a:pt x="163313" y="250675"/>
                  <a:pt x="161320" y="237694"/>
                </a:cubicBezTo>
                <a:cubicBezTo>
                  <a:pt x="155627" y="237221"/>
                  <a:pt x="148035" y="229072"/>
                  <a:pt x="139969" y="200458"/>
                </a:cubicBezTo>
                <a:cubicBezTo>
                  <a:pt x="129531" y="164170"/>
                  <a:pt x="138925" y="156496"/>
                  <a:pt x="148320" y="156211"/>
                </a:cubicBezTo>
                <a:cubicBezTo>
                  <a:pt x="147371" y="153085"/>
                  <a:pt x="146612" y="149863"/>
                  <a:pt x="146042" y="146736"/>
                </a:cubicBezTo>
                <a:cubicBezTo>
                  <a:pt x="142436" y="128450"/>
                  <a:pt x="141487" y="111396"/>
                  <a:pt x="145758" y="95099"/>
                </a:cubicBezTo>
                <a:cubicBezTo>
                  <a:pt x="150787" y="73212"/>
                  <a:pt x="162744" y="55684"/>
                  <a:pt x="176029" y="42135"/>
                </a:cubicBezTo>
                <a:cubicBezTo>
                  <a:pt x="184379" y="33134"/>
                  <a:pt x="193869" y="25459"/>
                  <a:pt x="203928" y="19017"/>
                </a:cubicBezTo>
                <a:cubicBezTo>
                  <a:pt x="212183" y="13332"/>
                  <a:pt x="221293" y="8405"/>
                  <a:pt x="231162" y="5089"/>
                </a:cubicBezTo>
                <a:cubicBezTo>
                  <a:pt x="238849" y="2625"/>
                  <a:pt x="247105" y="825"/>
                  <a:pt x="255835" y="446"/>
                </a:cubicBezTo>
                <a:close/>
              </a:path>
            </a:pathLst>
          </a:custGeom>
          <a:solidFill>
            <a:sysClr val="window" lastClr="FFFFFF"/>
          </a:solidFill>
          <a:ln w="9525">
            <a:noFill/>
            <a:round/>
          </a:ln>
        </p:spPr>
        <p:txBody>
          <a:bodyPr wrap="square" lIns="91440" tIns="45720" rIns="91440" bIns="45720" anchor="ctr">
            <a:noAutofit/>
          </a:bodyPr>
          <a:lstStyle>
            <a:defPPr>
              <a:defRPr lang="zh-CN"/>
            </a:defPPr>
            <a:lvl1pPr marL="0" algn="l" defTabSz="914400" rtl="0" eaLnBrk="1" latinLnBrk="0" hangingPunct="1">
              <a:defRPr sz="1800" kern="1200">
                <a:solidFill>
                  <a:srgbClr val="000000"/>
                </a:solidFill>
              </a:defRPr>
            </a:lvl1pPr>
            <a:lvl2pPr marL="457200" algn="l" defTabSz="914400" rtl="0" eaLnBrk="1" latinLnBrk="0" hangingPunct="1">
              <a:defRPr sz="1800" kern="1200">
                <a:solidFill>
                  <a:srgbClr val="000000"/>
                </a:solidFill>
              </a:defRPr>
            </a:lvl2pPr>
            <a:lvl3pPr marL="914400" algn="l" defTabSz="914400" rtl="0" eaLnBrk="1" latinLnBrk="0" hangingPunct="1">
              <a:defRPr sz="1800" kern="1200">
                <a:solidFill>
                  <a:srgbClr val="000000"/>
                </a:solidFill>
              </a:defRPr>
            </a:lvl3pPr>
            <a:lvl4pPr marL="1371600" algn="l" defTabSz="914400" rtl="0" eaLnBrk="1" latinLnBrk="0" hangingPunct="1">
              <a:defRPr sz="1800" kern="1200">
                <a:solidFill>
                  <a:srgbClr val="000000"/>
                </a:solidFill>
              </a:defRPr>
            </a:lvl4pPr>
            <a:lvl5pPr marL="1828800" algn="l" defTabSz="914400" rtl="0" eaLnBrk="1" latinLnBrk="0" hangingPunct="1">
              <a:defRPr sz="1800" kern="1200">
                <a:solidFill>
                  <a:srgbClr val="000000"/>
                </a:solidFill>
              </a:defRPr>
            </a:lvl5pPr>
            <a:lvl6pPr marL="2286000" algn="l" defTabSz="914400" rtl="0" eaLnBrk="1" latinLnBrk="0" hangingPunct="1">
              <a:defRPr sz="1800" kern="1200">
                <a:solidFill>
                  <a:srgbClr val="000000"/>
                </a:solidFill>
              </a:defRPr>
            </a:lvl6pPr>
            <a:lvl7pPr marL="2743200" algn="l" defTabSz="914400" rtl="0" eaLnBrk="1" latinLnBrk="0" hangingPunct="1">
              <a:defRPr sz="1800" kern="1200">
                <a:solidFill>
                  <a:srgbClr val="000000"/>
                </a:solidFill>
              </a:defRPr>
            </a:lvl7pPr>
            <a:lvl8pPr marL="3200400" algn="l" defTabSz="914400" rtl="0" eaLnBrk="1" latinLnBrk="0" hangingPunct="1">
              <a:defRPr sz="1800" kern="1200">
                <a:solidFill>
                  <a:srgbClr val="000000"/>
                </a:solidFill>
              </a:defRPr>
            </a:lvl8pPr>
            <a:lvl9pPr marL="3657600" algn="l" defTabSz="914400" rtl="0" eaLnBrk="1" latinLnBrk="0" hangingPunct="1">
              <a:defRPr sz="1800" kern="1200">
                <a:solidFill>
                  <a:srgbClr val="000000"/>
                </a:solidFill>
              </a:defRPr>
            </a:lvl9pPr>
          </a:lstStyle>
          <a:p>
            <a:pPr algn="ctr"/>
            <a:endParaRPr>
              <a:solidFill>
                <a:srgbClr val="000000">
                  <a:lumMod val="75000"/>
                  <a:lumOff val="25000"/>
                </a:srgbClr>
              </a:solidFill>
              <a:latin typeface="微软雅黑" panose="020B0503020204020204" charset="-122"/>
              <a:cs typeface="微软雅黑" panose="020B0503020204020204" charset="-122"/>
            </a:endParaRPr>
          </a:p>
        </p:txBody>
      </p:sp>
      <p:sp>
        <p:nvSpPr>
          <p:cNvPr id="8" name="椭圆 7"/>
          <p:cNvSpPr/>
          <p:nvPr>
            <p:custDataLst>
              <p:tags r:id="rId19"/>
            </p:custDataLst>
          </p:nvPr>
        </p:nvSpPr>
        <p:spPr bwMode="auto">
          <a:xfrm>
            <a:off x="4422956" y="3348157"/>
            <a:ext cx="580787" cy="580787"/>
          </a:xfrm>
          <a:prstGeom prst="ellipse">
            <a:avLst/>
          </a:prstGeom>
          <a:noFill/>
          <a:ln w="19050">
            <a:solidFill>
              <a:sysClr val="window" lastClr="FFFFFF"/>
            </a:solidFill>
            <a:round/>
          </a:ln>
        </p:spPr>
        <p:txBody>
          <a:bodyPr wrap="square" lIns="91440" tIns="45720" rIns="91440" bIns="45720" anchor="ctr">
            <a:normAutofit/>
          </a:bodyPr>
          <a:lstStyle/>
          <a:p>
            <a:pPr algn="ctr"/>
            <a:endParaRPr>
              <a:solidFill>
                <a:srgbClr val="000000">
                  <a:lumMod val="75000"/>
                  <a:lumOff val="25000"/>
                </a:srgbClr>
              </a:solidFill>
              <a:latin typeface="微软雅黑" panose="020B0503020204020204" charset="-122"/>
              <a:cs typeface="微软雅黑" panose="020B0503020204020204" charset="-122"/>
            </a:endParaRPr>
          </a:p>
        </p:txBody>
      </p:sp>
      <p:sp>
        <p:nvSpPr>
          <p:cNvPr id="9" name="任意多边形 8"/>
          <p:cNvSpPr/>
          <p:nvPr>
            <p:custDataLst>
              <p:tags r:id="rId20"/>
            </p:custDataLst>
          </p:nvPr>
        </p:nvSpPr>
        <p:spPr bwMode="auto">
          <a:xfrm>
            <a:off x="4538534" y="3457555"/>
            <a:ext cx="349630" cy="361990"/>
          </a:xfrm>
          <a:custGeom>
            <a:avLst/>
            <a:gdLst>
              <a:gd name="connsiteX0" fmla="*/ 459289 w 585107"/>
              <a:gd name="connsiteY0" fmla="*/ 416179 h 605788"/>
              <a:gd name="connsiteX1" fmla="*/ 459289 w 585107"/>
              <a:gd name="connsiteY1" fmla="*/ 511030 h 605788"/>
              <a:gd name="connsiteX2" fmla="*/ 554270 w 585107"/>
              <a:gd name="connsiteY2" fmla="*/ 511030 h 605788"/>
              <a:gd name="connsiteX3" fmla="*/ 459289 w 585107"/>
              <a:gd name="connsiteY3" fmla="*/ 605788 h 605788"/>
              <a:gd name="connsiteX4" fmla="*/ 364308 w 585107"/>
              <a:gd name="connsiteY4" fmla="*/ 511030 h 605788"/>
              <a:gd name="connsiteX5" fmla="*/ 459289 w 585107"/>
              <a:gd name="connsiteY5" fmla="*/ 416179 h 605788"/>
              <a:gd name="connsiteX6" fmla="*/ 490126 w 585107"/>
              <a:gd name="connsiteY6" fmla="*/ 385412 h 605788"/>
              <a:gd name="connsiteX7" fmla="*/ 585107 w 585107"/>
              <a:gd name="connsiteY7" fmla="*/ 480252 h 605788"/>
              <a:gd name="connsiteX8" fmla="*/ 490126 w 585107"/>
              <a:gd name="connsiteY8" fmla="*/ 480252 h 605788"/>
              <a:gd name="connsiteX9" fmla="*/ 151337 w 585107"/>
              <a:gd name="connsiteY9" fmla="*/ 315411 h 605788"/>
              <a:gd name="connsiteX10" fmla="*/ 188565 w 585107"/>
              <a:gd name="connsiteY10" fmla="*/ 433251 h 605788"/>
              <a:gd name="connsiteX11" fmla="*/ 195621 w 585107"/>
              <a:gd name="connsiteY11" fmla="*/ 455410 h 605788"/>
              <a:gd name="connsiteX12" fmla="*/ 195714 w 585107"/>
              <a:gd name="connsiteY12" fmla="*/ 455132 h 605788"/>
              <a:gd name="connsiteX13" fmla="*/ 201841 w 585107"/>
              <a:gd name="connsiteY13" fmla="*/ 473953 h 605788"/>
              <a:gd name="connsiteX14" fmla="*/ 221523 w 585107"/>
              <a:gd name="connsiteY14" fmla="*/ 418138 h 605788"/>
              <a:gd name="connsiteX15" fmla="*/ 234521 w 585107"/>
              <a:gd name="connsiteY15" fmla="*/ 351570 h 605788"/>
              <a:gd name="connsiteX16" fmla="*/ 247518 w 585107"/>
              <a:gd name="connsiteY16" fmla="*/ 418138 h 605788"/>
              <a:gd name="connsiteX17" fmla="*/ 267200 w 585107"/>
              <a:gd name="connsiteY17" fmla="*/ 473953 h 605788"/>
              <a:gd name="connsiteX18" fmla="*/ 273235 w 585107"/>
              <a:gd name="connsiteY18" fmla="*/ 455132 h 605788"/>
              <a:gd name="connsiteX19" fmla="*/ 273327 w 585107"/>
              <a:gd name="connsiteY19" fmla="*/ 455410 h 605788"/>
              <a:gd name="connsiteX20" fmla="*/ 280383 w 585107"/>
              <a:gd name="connsiteY20" fmla="*/ 433251 h 605788"/>
              <a:gd name="connsiteX21" fmla="*/ 317705 w 585107"/>
              <a:gd name="connsiteY21" fmla="*/ 315411 h 605788"/>
              <a:gd name="connsiteX22" fmla="*/ 424377 w 585107"/>
              <a:gd name="connsiteY22" fmla="*/ 363993 h 605788"/>
              <a:gd name="connsiteX23" fmla="*/ 453714 w 585107"/>
              <a:gd name="connsiteY23" fmla="*/ 383185 h 605788"/>
              <a:gd name="connsiteX24" fmla="*/ 331630 w 585107"/>
              <a:gd name="connsiteY24" fmla="*/ 511131 h 605788"/>
              <a:gd name="connsiteX25" fmla="*/ 336365 w 585107"/>
              <a:gd name="connsiteY25" fmla="*/ 545528 h 605788"/>
              <a:gd name="connsiteX26" fmla="*/ 234521 w 585107"/>
              <a:gd name="connsiteY26" fmla="*/ 555263 h 605788"/>
              <a:gd name="connsiteX27" fmla="*/ 5486 w 585107"/>
              <a:gd name="connsiteY27" fmla="*/ 499634 h 605788"/>
              <a:gd name="connsiteX28" fmla="*/ 380 w 585107"/>
              <a:gd name="connsiteY28" fmla="*/ 450774 h 605788"/>
              <a:gd name="connsiteX29" fmla="*/ 44572 w 585107"/>
              <a:gd name="connsiteY29" fmla="*/ 363993 h 605788"/>
              <a:gd name="connsiteX30" fmla="*/ 151337 w 585107"/>
              <a:gd name="connsiteY30" fmla="*/ 315411 h 605788"/>
              <a:gd name="connsiteX31" fmla="*/ 227063 w 585107"/>
              <a:gd name="connsiteY31" fmla="*/ 445 h 605788"/>
              <a:gd name="connsiteX32" fmla="*/ 286856 w 585107"/>
              <a:gd name="connsiteY32" fmla="*/ 13052 h 605788"/>
              <a:gd name="connsiteX33" fmla="*/ 315917 w 585107"/>
              <a:gd name="connsiteY33" fmla="*/ 40120 h 605788"/>
              <a:gd name="connsiteX34" fmla="*/ 347856 w 585107"/>
              <a:gd name="connsiteY34" fmla="*/ 141531 h 605788"/>
              <a:gd name="connsiteX35" fmla="*/ 343678 w 585107"/>
              <a:gd name="connsiteY35" fmla="*/ 157104 h 605788"/>
              <a:gd name="connsiteX36" fmla="*/ 353891 w 585107"/>
              <a:gd name="connsiteY36" fmla="*/ 199653 h 605788"/>
              <a:gd name="connsiteX37" fmla="*/ 333279 w 585107"/>
              <a:gd name="connsiteY37" fmla="*/ 235527 h 605788"/>
              <a:gd name="connsiteX38" fmla="*/ 260859 w 585107"/>
              <a:gd name="connsiteY38" fmla="*/ 324888 h 605788"/>
              <a:gd name="connsiteX39" fmla="*/ 207843 w 585107"/>
              <a:gd name="connsiteY39" fmla="*/ 324981 h 605788"/>
              <a:gd name="connsiteX40" fmla="*/ 135516 w 585107"/>
              <a:gd name="connsiteY40" fmla="*/ 235527 h 605788"/>
              <a:gd name="connsiteX41" fmla="*/ 114904 w 585107"/>
              <a:gd name="connsiteY41" fmla="*/ 199653 h 605788"/>
              <a:gd name="connsiteX42" fmla="*/ 125396 w 585107"/>
              <a:gd name="connsiteY42" fmla="*/ 157012 h 605788"/>
              <a:gd name="connsiteX43" fmla="*/ 121218 w 585107"/>
              <a:gd name="connsiteY43" fmla="*/ 141438 h 605788"/>
              <a:gd name="connsiteX44" fmla="*/ 120939 w 585107"/>
              <a:gd name="connsiteY44" fmla="*/ 91660 h 605788"/>
              <a:gd name="connsiteX45" fmla="*/ 150000 w 585107"/>
              <a:gd name="connsiteY45" fmla="*/ 40583 h 605788"/>
              <a:gd name="connsiteX46" fmla="*/ 177018 w 585107"/>
              <a:gd name="connsiteY46" fmla="*/ 18335 h 605788"/>
              <a:gd name="connsiteX47" fmla="*/ 203294 w 585107"/>
              <a:gd name="connsiteY47" fmla="*/ 4987 h 605788"/>
              <a:gd name="connsiteX48" fmla="*/ 227063 w 585107"/>
              <a:gd name="connsiteY48" fmla="*/ 445 h 60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85107" h="605788">
                <a:moveTo>
                  <a:pt x="459289" y="416179"/>
                </a:moveTo>
                <a:lnTo>
                  <a:pt x="459289" y="511030"/>
                </a:lnTo>
                <a:lnTo>
                  <a:pt x="554270" y="511030"/>
                </a:lnTo>
                <a:cubicBezTo>
                  <a:pt x="554270" y="563416"/>
                  <a:pt x="511654" y="605788"/>
                  <a:pt x="459289" y="605788"/>
                </a:cubicBezTo>
                <a:cubicBezTo>
                  <a:pt x="406831" y="605788"/>
                  <a:pt x="364308" y="563323"/>
                  <a:pt x="364308" y="511030"/>
                </a:cubicBezTo>
                <a:cubicBezTo>
                  <a:pt x="364308" y="458551"/>
                  <a:pt x="406924" y="416179"/>
                  <a:pt x="459289" y="416179"/>
                </a:cubicBezTo>
                <a:close/>
                <a:moveTo>
                  <a:pt x="490126" y="385412"/>
                </a:moveTo>
                <a:cubicBezTo>
                  <a:pt x="542491" y="385412"/>
                  <a:pt x="584921" y="427779"/>
                  <a:pt x="585107" y="480252"/>
                </a:cubicBezTo>
                <a:lnTo>
                  <a:pt x="490126" y="480252"/>
                </a:lnTo>
                <a:close/>
                <a:moveTo>
                  <a:pt x="151337" y="315411"/>
                </a:moveTo>
                <a:lnTo>
                  <a:pt x="188565" y="433251"/>
                </a:lnTo>
                <a:lnTo>
                  <a:pt x="195621" y="455410"/>
                </a:lnTo>
                <a:lnTo>
                  <a:pt x="195714" y="455132"/>
                </a:lnTo>
                <a:lnTo>
                  <a:pt x="201841" y="473953"/>
                </a:lnTo>
                <a:lnTo>
                  <a:pt x="221523" y="418138"/>
                </a:lnTo>
                <a:cubicBezTo>
                  <a:pt x="173061" y="350828"/>
                  <a:pt x="231271" y="351384"/>
                  <a:pt x="234521" y="351570"/>
                </a:cubicBezTo>
                <a:cubicBezTo>
                  <a:pt x="237677" y="351384"/>
                  <a:pt x="295887" y="350828"/>
                  <a:pt x="247518" y="418138"/>
                </a:cubicBezTo>
                <a:lnTo>
                  <a:pt x="267200" y="473953"/>
                </a:lnTo>
                <a:lnTo>
                  <a:pt x="273235" y="455132"/>
                </a:lnTo>
                <a:lnTo>
                  <a:pt x="273327" y="455410"/>
                </a:lnTo>
                <a:lnTo>
                  <a:pt x="280383" y="433251"/>
                </a:lnTo>
                <a:lnTo>
                  <a:pt x="317705" y="315411"/>
                </a:lnTo>
                <a:cubicBezTo>
                  <a:pt x="317705" y="315411"/>
                  <a:pt x="365610" y="349066"/>
                  <a:pt x="424377" y="363993"/>
                </a:cubicBezTo>
                <a:cubicBezTo>
                  <a:pt x="437653" y="367331"/>
                  <a:pt x="447030" y="374377"/>
                  <a:pt x="453714" y="383185"/>
                </a:cubicBezTo>
                <a:cubicBezTo>
                  <a:pt x="385849" y="386523"/>
                  <a:pt x="331630" y="442615"/>
                  <a:pt x="331630" y="511131"/>
                </a:cubicBezTo>
                <a:cubicBezTo>
                  <a:pt x="331630" y="523091"/>
                  <a:pt x="333302" y="534588"/>
                  <a:pt x="336365" y="545528"/>
                </a:cubicBezTo>
                <a:cubicBezTo>
                  <a:pt x="306935" y="551276"/>
                  <a:pt x="272770" y="555263"/>
                  <a:pt x="234521" y="555263"/>
                </a:cubicBezTo>
                <a:cubicBezTo>
                  <a:pt x="91177" y="555263"/>
                  <a:pt x="5486" y="499634"/>
                  <a:pt x="5486" y="499634"/>
                </a:cubicBezTo>
                <a:cubicBezTo>
                  <a:pt x="2980" y="484800"/>
                  <a:pt x="380" y="450774"/>
                  <a:pt x="380" y="450774"/>
                </a:cubicBezTo>
                <a:cubicBezTo>
                  <a:pt x="-1291" y="425741"/>
                  <a:pt x="751" y="375119"/>
                  <a:pt x="44572" y="363993"/>
                </a:cubicBezTo>
                <a:cubicBezTo>
                  <a:pt x="103524" y="349066"/>
                  <a:pt x="151337" y="315411"/>
                  <a:pt x="151337" y="315411"/>
                </a:cubicBezTo>
                <a:close/>
                <a:moveTo>
                  <a:pt x="227063" y="445"/>
                </a:moveTo>
                <a:cubicBezTo>
                  <a:pt x="253060" y="-1780"/>
                  <a:pt x="272743" y="4616"/>
                  <a:pt x="286856" y="13052"/>
                </a:cubicBezTo>
                <a:cubicBezTo>
                  <a:pt x="307839" y="24639"/>
                  <a:pt x="315917" y="40120"/>
                  <a:pt x="315917" y="40120"/>
                </a:cubicBezTo>
                <a:cubicBezTo>
                  <a:pt x="315917" y="40120"/>
                  <a:pt x="364197" y="43549"/>
                  <a:pt x="347856" y="141531"/>
                </a:cubicBezTo>
                <a:cubicBezTo>
                  <a:pt x="346834" y="146722"/>
                  <a:pt x="345535" y="151913"/>
                  <a:pt x="343678" y="157104"/>
                </a:cubicBezTo>
                <a:cubicBezTo>
                  <a:pt x="353334" y="156177"/>
                  <a:pt x="364661" y="161832"/>
                  <a:pt x="353891" y="199653"/>
                </a:cubicBezTo>
                <a:cubicBezTo>
                  <a:pt x="346092" y="227370"/>
                  <a:pt x="338850" y="234971"/>
                  <a:pt x="333279" y="235527"/>
                </a:cubicBezTo>
                <a:cubicBezTo>
                  <a:pt x="328172" y="268342"/>
                  <a:pt x="301897" y="310056"/>
                  <a:pt x="260859" y="324888"/>
                </a:cubicBezTo>
                <a:cubicBezTo>
                  <a:pt x="243775" y="331006"/>
                  <a:pt x="224927" y="331006"/>
                  <a:pt x="207843" y="324981"/>
                </a:cubicBezTo>
                <a:cubicBezTo>
                  <a:pt x="165970" y="310242"/>
                  <a:pt x="140623" y="268342"/>
                  <a:pt x="135516" y="235527"/>
                </a:cubicBezTo>
                <a:cubicBezTo>
                  <a:pt x="129945" y="235156"/>
                  <a:pt x="122703" y="227370"/>
                  <a:pt x="114904" y="199653"/>
                </a:cubicBezTo>
                <a:cubicBezTo>
                  <a:pt x="104134" y="161739"/>
                  <a:pt x="115461" y="156177"/>
                  <a:pt x="125396" y="157012"/>
                </a:cubicBezTo>
                <a:cubicBezTo>
                  <a:pt x="123539" y="151821"/>
                  <a:pt x="122146" y="146630"/>
                  <a:pt x="121218" y="141438"/>
                </a:cubicBezTo>
                <a:cubicBezTo>
                  <a:pt x="117690" y="123733"/>
                  <a:pt x="116854" y="107326"/>
                  <a:pt x="120939" y="91660"/>
                </a:cubicBezTo>
                <a:cubicBezTo>
                  <a:pt x="125767" y="70524"/>
                  <a:pt x="137280" y="53653"/>
                  <a:pt x="150000" y="40583"/>
                </a:cubicBezTo>
                <a:cubicBezTo>
                  <a:pt x="158171" y="32055"/>
                  <a:pt x="167362" y="24546"/>
                  <a:pt x="177018" y="18335"/>
                </a:cubicBezTo>
                <a:cubicBezTo>
                  <a:pt x="184910" y="12866"/>
                  <a:pt x="193731" y="8231"/>
                  <a:pt x="203294" y="4987"/>
                </a:cubicBezTo>
                <a:cubicBezTo>
                  <a:pt x="210722" y="2391"/>
                  <a:pt x="218614" y="816"/>
                  <a:pt x="227063" y="445"/>
                </a:cubicBezTo>
                <a:close/>
              </a:path>
            </a:pathLst>
          </a:custGeom>
          <a:solidFill>
            <a:sysClr val="window" lastClr="FFFFFF"/>
          </a:solidFill>
          <a:ln w="9525">
            <a:noFill/>
            <a:round/>
          </a:ln>
        </p:spPr>
        <p:txBody>
          <a:bodyPr wrap="square" lIns="91440" tIns="45720" rIns="91440" bIns="45720" anchor="ctr">
            <a:noAutofit/>
          </a:bodyPr>
          <a:lstStyle>
            <a:defPPr>
              <a:defRPr lang="zh-CN"/>
            </a:defPPr>
            <a:lvl1pPr marL="0" algn="l" defTabSz="914400" rtl="0" eaLnBrk="1" latinLnBrk="0" hangingPunct="1">
              <a:defRPr sz="1800" kern="1200">
                <a:solidFill>
                  <a:srgbClr val="000000"/>
                </a:solidFill>
              </a:defRPr>
            </a:lvl1pPr>
            <a:lvl2pPr marL="457200" algn="l" defTabSz="914400" rtl="0" eaLnBrk="1" latinLnBrk="0" hangingPunct="1">
              <a:defRPr sz="1800" kern="1200">
                <a:solidFill>
                  <a:srgbClr val="000000"/>
                </a:solidFill>
              </a:defRPr>
            </a:lvl2pPr>
            <a:lvl3pPr marL="914400" algn="l" defTabSz="914400" rtl="0" eaLnBrk="1" latinLnBrk="0" hangingPunct="1">
              <a:defRPr sz="1800" kern="1200">
                <a:solidFill>
                  <a:srgbClr val="000000"/>
                </a:solidFill>
              </a:defRPr>
            </a:lvl3pPr>
            <a:lvl4pPr marL="1371600" algn="l" defTabSz="914400" rtl="0" eaLnBrk="1" latinLnBrk="0" hangingPunct="1">
              <a:defRPr sz="1800" kern="1200">
                <a:solidFill>
                  <a:srgbClr val="000000"/>
                </a:solidFill>
              </a:defRPr>
            </a:lvl4pPr>
            <a:lvl5pPr marL="1828800" algn="l" defTabSz="914400" rtl="0" eaLnBrk="1" latinLnBrk="0" hangingPunct="1">
              <a:defRPr sz="1800" kern="1200">
                <a:solidFill>
                  <a:srgbClr val="000000"/>
                </a:solidFill>
              </a:defRPr>
            </a:lvl5pPr>
            <a:lvl6pPr marL="2286000" algn="l" defTabSz="914400" rtl="0" eaLnBrk="1" latinLnBrk="0" hangingPunct="1">
              <a:defRPr sz="1800" kern="1200">
                <a:solidFill>
                  <a:srgbClr val="000000"/>
                </a:solidFill>
              </a:defRPr>
            </a:lvl6pPr>
            <a:lvl7pPr marL="2743200" algn="l" defTabSz="914400" rtl="0" eaLnBrk="1" latinLnBrk="0" hangingPunct="1">
              <a:defRPr sz="1800" kern="1200">
                <a:solidFill>
                  <a:srgbClr val="000000"/>
                </a:solidFill>
              </a:defRPr>
            </a:lvl7pPr>
            <a:lvl8pPr marL="3200400" algn="l" defTabSz="914400" rtl="0" eaLnBrk="1" latinLnBrk="0" hangingPunct="1">
              <a:defRPr sz="1800" kern="1200">
                <a:solidFill>
                  <a:srgbClr val="000000"/>
                </a:solidFill>
              </a:defRPr>
            </a:lvl8pPr>
            <a:lvl9pPr marL="3657600" algn="l" defTabSz="914400" rtl="0" eaLnBrk="1" latinLnBrk="0" hangingPunct="1">
              <a:defRPr sz="1800" kern="1200">
                <a:solidFill>
                  <a:srgbClr val="000000"/>
                </a:solidFill>
              </a:defRPr>
            </a:lvl9pPr>
          </a:lstStyle>
          <a:p>
            <a:pPr algn="ctr"/>
            <a:endParaRPr>
              <a:solidFill>
                <a:srgbClr val="000000">
                  <a:lumMod val="75000"/>
                  <a:lumOff val="25000"/>
                </a:srgbClr>
              </a:solidFill>
              <a:latin typeface="微软雅黑" panose="020B0503020204020204" charset="-122"/>
              <a:cs typeface="微软雅黑" panose="020B0503020204020204" charset="-122"/>
            </a:endParaRPr>
          </a:p>
        </p:txBody>
      </p:sp>
      <p:sp>
        <p:nvSpPr>
          <p:cNvPr id="12" name="椭圆 11"/>
          <p:cNvSpPr/>
          <p:nvPr>
            <p:custDataLst>
              <p:tags r:id="rId21"/>
            </p:custDataLst>
          </p:nvPr>
        </p:nvSpPr>
        <p:spPr bwMode="auto">
          <a:xfrm>
            <a:off x="7188258" y="3348157"/>
            <a:ext cx="580787" cy="580787"/>
          </a:xfrm>
          <a:prstGeom prst="ellipse">
            <a:avLst/>
          </a:prstGeom>
          <a:noFill/>
          <a:ln w="19050">
            <a:solidFill>
              <a:sysClr val="window" lastClr="FFFFFF"/>
            </a:solidFill>
            <a:round/>
          </a:ln>
        </p:spPr>
        <p:txBody>
          <a:bodyPr wrap="square" lIns="91440" tIns="45720" rIns="91440" bIns="45720" anchor="ctr">
            <a:normAutofit/>
          </a:bodyPr>
          <a:lstStyle/>
          <a:p>
            <a:pPr algn="ctr"/>
            <a:endParaRPr>
              <a:solidFill>
                <a:srgbClr val="000000">
                  <a:lumMod val="75000"/>
                  <a:lumOff val="25000"/>
                </a:srgbClr>
              </a:solidFill>
              <a:latin typeface="微软雅黑" panose="020B0503020204020204" charset="-122"/>
              <a:cs typeface="微软雅黑" panose="020B0503020204020204" charset="-122"/>
            </a:endParaRPr>
          </a:p>
        </p:txBody>
      </p:sp>
      <p:sp>
        <p:nvSpPr>
          <p:cNvPr id="13" name="任意多边形 12"/>
          <p:cNvSpPr/>
          <p:nvPr>
            <p:custDataLst>
              <p:tags r:id="rId22"/>
            </p:custDataLst>
          </p:nvPr>
        </p:nvSpPr>
        <p:spPr bwMode="auto">
          <a:xfrm>
            <a:off x="7331582" y="3476606"/>
            <a:ext cx="294138" cy="323888"/>
          </a:xfrm>
          <a:custGeom>
            <a:avLst/>
            <a:gdLst>
              <a:gd name="T0" fmla="*/ 409 w 409"/>
              <a:gd name="T1" fmla="*/ 391 h 451"/>
              <a:gd name="T2" fmla="*/ 409 w 409"/>
              <a:gd name="T3" fmla="*/ 451 h 451"/>
              <a:gd name="T4" fmla="*/ 0 w 409"/>
              <a:gd name="T5" fmla="*/ 451 h 451"/>
              <a:gd name="T6" fmla="*/ 0 w 409"/>
              <a:gd name="T7" fmla="*/ 391 h 451"/>
              <a:gd name="T8" fmla="*/ 54 w 409"/>
              <a:gd name="T9" fmla="*/ 314 h 451"/>
              <a:gd name="T10" fmla="*/ 121 w 409"/>
              <a:gd name="T11" fmla="*/ 282 h 451"/>
              <a:gd name="T12" fmla="*/ 167 w 409"/>
              <a:gd name="T13" fmla="*/ 378 h 451"/>
              <a:gd name="T14" fmla="*/ 190 w 409"/>
              <a:gd name="T15" fmla="*/ 314 h 451"/>
              <a:gd name="T16" fmla="*/ 205 w 409"/>
              <a:gd name="T17" fmla="*/ 316 h 451"/>
              <a:gd name="T18" fmla="*/ 219 w 409"/>
              <a:gd name="T19" fmla="*/ 314 h 451"/>
              <a:gd name="T20" fmla="*/ 241 w 409"/>
              <a:gd name="T21" fmla="*/ 375 h 451"/>
              <a:gd name="T22" fmla="*/ 286 w 409"/>
              <a:gd name="T23" fmla="*/ 281 h 451"/>
              <a:gd name="T24" fmla="*/ 355 w 409"/>
              <a:gd name="T25" fmla="*/ 314 h 451"/>
              <a:gd name="T26" fmla="*/ 409 w 409"/>
              <a:gd name="T27" fmla="*/ 391 h 451"/>
              <a:gd name="T28" fmla="*/ 60 w 409"/>
              <a:gd name="T29" fmla="*/ 181 h 451"/>
              <a:gd name="T30" fmla="*/ 60 w 409"/>
              <a:gd name="T31" fmla="*/ 137 h 451"/>
              <a:gd name="T32" fmla="*/ 70 w 409"/>
              <a:gd name="T33" fmla="*/ 120 h 451"/>
              <a:gd name="T34" fmla="*/ 205 w 409"/>
              <a:gd name="T35" fmla="*/ 0 h 451"/>
              <a:gd name="T36" fmla="*/ 339 w 409"/>
              <a:gd name="T37" fmla="*/ 120 h 451"/>
              <a:gd name="T38" fmla="*/ 349 w 409"/>
              <a:gd name="T39" fmla="*/ 137 h 451"/>
              <a:gd name="T40" fmla="*/ 349 w 409"/>
              <a:gd name="T41" fmla="*/ 181 h 451"/>
              <a:gd name="T42" fmla="*/ 328 w 409"/>
              <a:gd name="T43" fmla="*/ 202 h 451"/>
              <a:gd name="T44" fmla="*/ 307 w 409"/>
              <a:gd name="T45" fmla="*/ 181 h 451"/>
              <a:gd name="T46" fmla="*/ 307 w 409"/>
              <a:gd name="T47" fmla="*/ 172 h 451"/>
              <a:gd name="T48" fmla="*/ 205 w 409"/>
              <a:gd name="T49" fmla="*/ 281 h 451"/>
              <a:gd name="T50" fmla="*/ 102 w 409"/>
              <a:gd name="T51" fmla="*/ 172 h 451"/>
              <a:gd name="T52" fmla="*/ 102 w 409"/>
              <a:gd name="T53" fmla="*/ 181 h 451"/>
              <a:gd name="T54" fmla="*/ 87 w 409"/>
              <a:gd name="T55" fmla="*/ 201 h 451"/>
              <a:gd name="T56" fmla="*/ 140 w 409"/>
              <a:gd name="T57" fmla="*/ 269 h 451"/>
              <a:gd name="T58" fmla="*/ 156 w 409"/>
              <a:gd name="T59" fmla="*/ 271 h 451"/>
              <a:gd name="T60" fmla="*/ 166 w 409"/>
              <a:gd name="T61" fmla="*/ 292 h 451"/>
              <a:gd name="T62" fmla="*/ 143 w 409"/>
              <a:gd name="T63" fmla="*/ 295 h 451"/>
              <a:gd name="T64" fmla="*/ 132 w 409"/>
              <a:gd name="T65" fmla="*/ 280 h 451"/>
              <a:gd name="T66" fmla="*/ 73 w 409"/>
              <a:gd name="T67" fmla="*/ 200 h 451"/>
              <a:gd name="T68" fmla="*/ 60 w 409"/>
              <a:gd name="T69" fmla="*/ 181 h 451"/>
              <a:gd name="T70" fmla="*/ 84 w 409"/>
              <a:gd name="T71" fmla="*/ 115 h 451"/>
              <a:gd name="T72" fmla="*/ 86 w 409"/>
              <a:gd name="T73" fmla="*/ 115 h 451"/>
              <a:gd name="T74" fmla="*/ 89 w 409"/>
              <a:gd name="T75" fmla="*/ 118 h 451"/>
              <a:gd name="T76" fmla="*/ 100 w 409"/>
              <a:gd name="T77" fmla="*/ 128 h 451"/>
              <a:gd name="T78" fmla="*/ 205 w 409"/>
              <a:gd name="T79" fmla="*/ 40 h 451"/>
              <a:gd name="T80" fmla="*/ 309 w 409"/>
              <a:gd name="T81" fmla="*/ 128 h 451"/>
              <a:gd name="T82" fmla="*/ 325 w 409"/>
              <a:gd name="T83" fmla="*/ 117 h 451"/>
              <a:gd name="T84" fmla="*/ 205 w 409"/>
              <a:gd name="T85" fmla="*/ 13 h 451"/>
              <a:gd name="T86" fmla="*/ 84 w 409"/>
              <a:gd name="T87" fmla="*/ 115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9" h="451">
                <a:moveTo>
                  <a:pt x="409" y="391"/>
                </a:moveTo>
                <a:lnTo>
                  <a:pt x="409" y="451"/>
                </a:lnTo>
                <a:lnTo>
                  <a:pt x="0" y="451"/>
                </a:lnTo>
                <a:lnTo>
                  <a:pt x="0" y="391"/>
                </a:lnTo>
                <a:cubicBezTo>
                  <a:pt x="0" y="363"/>
                  <a:pt x="25" y="328"/>
                  <a:pt x="54" y="314"/>
                </a:cubicBezTo>
                <a:lnTo>
                  <a:pt x="121" y="282"/>
                </a:lnTo>
                <a:lnTo>
                  <a:pt x="167" y="378"/>
                </a:lnTo>
                <a:lnTo>
                  <a:pt x="190" y="314"/>
                </a:lnTo>
                <a:cubicBezTo>
                  <a:pt x="195" y="315"/>
                  <a:pt x="200" y="316"/>
                  <a:pt x="205" y="316"/>
                </a:cubicBezTo>
                <a:cubicBezTo>
                  <a:pt x="209" y="316"/>
                  <a:pt x="214" y="315"/>
                  <a:pt x="219" y="314"/>
                </a:cubicBezTo>
                <a:lnTo>
                  <a:pt x="241" y="375"/>
                </a:lnTo>
                <a:lnTo>
                  <a:pt x="286" y="281"/>
                </a:lnTo>
                <a:lnTo>
                  <a:pt x="355" y="314"/>
                </a:lnTo>
                <a:cubicBezTo>
                  <a:pt x="385" y="328"/>
                  <a:pt x="409" y="363"/>
                  <a:pt x="409" y="391"/>
                </a:cubicBezTo>
                <a:close/>
                <a:moveTo>
                  <a:pt x="60" y="181"/>
                </a:moveTo>
                <a:lnTo>
                  <a:pt x="60" y="137"/>
                </a:lnTo>
                <a:cubicBezTo>
                  <a:pt x="60" y="130"/>
                  <a:pt x="64" y="124"/>
                  <a:pt x="70" y="120"/>
                </a:cubicBezTo>
                <a:cubicBezTo>
                  <a:pt x="78" y="53"/>
                  <a:pt x="135" y="0"/>
                  <a:pt x="205" y="0"/>
                </a:cubicBezTo>
                <a:cubicBezTo>
                  <a:pt x="274" y="0"/>
                  <a:pt x="331" y="53"/>
                  <a:pt x="339" y="120"/>
                </a:cubicBezTo>
                <a:cubicBezTo>
                  <a:pt x="345" y="124"/>
                  <a:pt x="349" y="130"/>
                  <a:pt x="349" y="137"/>
                </a:cubicBezTo>
                <a:lnTo>
                  <a:pt x="349" y="181"/>
                </a:lnTo>
                <a:cubicBezTo>
                  <a:pt x="349" y="192"/>
                  <a:pt x="339" y="202"/>
                  <a:pt x="328" y="202"/>
                </a:cubicBezTo>
                <a:cubicBezTo>
                  <a:pt x="316" y="202"/>
                  <a:pt x="307" y="192"/>
                  <a:pt x="307" y="181"/>
                </a:cubicBezTo>
                <a:lnTo>
                  <a:pt x="307" y="172"/>
                </a:lnTo>
                <a:cubicBezTo>
                  <a:pt x="296" y="228"/>
                  <a:pt x="254" y="281"/>
                  <a:pt x="205" y="281"/>
                </a:cubicBezTo>
                <a:cubicBezTo>
                  <a:pt x="155" y="281"/>
                  <a:pt x="113" y="228"/>
                  <a:pt x="102" y="172"/>
                </a:cubicBezTo>
                <a:lnTo>
                  <a:pt x="102" y="181"/>
                </a:lnTo>
                <a:cubicBezTo>
                  <a:pt x="102" y="190"/>
                  <a:pt x="96" y="198"/>
                  <a:pt x="87" y="201"/>
                </a:cubicBezTo>
                <a:cubicBezTo>
                  <a:pt x="96" y="229"/>
                  <a:pt x="114" y="253"/>
                  <a:pt x="140" y="269"/>
                </a:cubicBezTo>
                <a:cubicBezTo>
                  <a:pt x="144" y="268"/>
                  <a:pt x="150" y="268"/>
                  <a:pt x="156" y="271"/>
                </a:cubicBezTo>
                <a:cubicBezTo>
                  <a:pt x="165" y="276"/>
                  <a:pt x="170" y="285"/>
                  <a:pt x="166" y="292"/>
                </a:cubicBezTo>
                <a:cubicBezTo>
                  <a:pt x="163" y="298"/>
                  <a:pt x="153" y="300"/>
                  <a:pt x="143" y="295"/>
                </a:cubicBezTo>
                <a:cubicBezTo>
                  <a:pt x="137" y="292"/>
                  <a:pt x="132" y="286"/>
                  <a:pt x="132" y="280"/>
                </a:cubicBezTo>
                <a:cubicBezTo>
                  <a:pt x="103" y="261"/>
                  <a:pt x="82" y="233"/>
                  <a:pt x="73" y="200"/>
                </a:cubicBezTo>
                <a:cubicBezTo>
                  <a:pt x="66" y="197"/>
                  <a:pt x="60" y="190"/>
                  <a:pt x="60" y="181"/>
                </a:cubicBezTo>
                <a:close/>
                <a:moveTo>
                  <a:pt x="84" y="115"/>
                </a:moveTo>
                <a:cubicBezTo>
                  <a:pt x="85" y="115"/>
                  <a:pt x="85" y="115"/>
                  <a:pt x="86" y="115"/>
                </a:cubicBezTo>
                <a:cubicBezTo>
                  <a:pt x="88" y="116"/>
                  <a:pt x="89" y="117"/>
                  <a:pt x="89" y="118"/>
                </a:cubicBezTo>
                <a:cubicBezTo>
                  <a:pt x="94" y="120"/>
                  <a:pt x="98" y="124"/>
                  <a:pt x="100" y="128"/>
                </a:cubicBezTo>
                <a:cubicBezTo>
                  <a:pt x="106" y="70"/>
                  <a:pt x="150" y="40"/>
                  <a:pt x="205" y="40"/>
                </a:cubicBezTo>
                <a:cubicBezTo>
                  <a:pt x="259" y="40"/>
                  <a:pt x="303" y="70"/>
                  <a:pt x="309" y="128"/>
                </a:cubicBezTo>
                <a:cubicBezTo>
                  <a:pt x="312" y="122"/>
                  <a:pt x="318" y="118"/>
                  <a:pt x="325" y="117"/>
                </a:cubicBezTo>
                <a:cubicBezTo>
                  <a:pt x="316" y="58"/>
                  <a:pt x="266" y="13"/>
                  <a:pt x="205" y="13"/>
                </a:cubicBezTo>
                <a:cubicBezTo>
                  <a:pt x="144" y="13"/>
                  <a:pt x="94" y="57"/>
                  <a:pt x="84" y="115"/>
                </a:cubicBezTo>
                <a:close/>
              </a:path>
            </a:pathLst>
          </a:custGeom>
          <a:solidFill>
            <a:sysClr val="window" lastClr="FFFFFF"/>
          </a:solidFill>
          <a:ln w="9525">
            <a:noFill/>
            <a:round/>
          </a:ln>
        </p:spPr>
        <p:txBody>
          <a:bodyPr wrap="square" lIns="91440" tIns="45720" rIns="91440" bIns="45720" anchor="ctr">
            <a:noAutofit/>
          </a:bodyPr>
          <a:lstStyle>
            <a:defPPr>
              <a:defRPr lang="zh-CN"/>
            </a:defPPr>
            <a:lvl1pPr marL="0" algn="l" defTabSz="914400" rtl="0" eaLnBrk="1" latinLnBrk="0" hangingPunct="1">
              <a:defRPr sz="1800" kern="1200">
                <a:solidFill>
                  <a:srgbClr val="000000"/>
                </a:solidFill>
              </a:defRPr>
            </a:lvl1pPr>
            <a:lvl2pPr marL="457200" algn="l" defTabSz="914400" rtl="0" eaLnBrk="1" latinLnBrk="0" hangingPunct="1">
              <a:defRPr sz="1800" kern="1200">
                <a:solidFill>
                  <a:srgbClr val="000000"/>
                </a:solidFill>
              </a:defRPr>
            </a:lvl2pPr>
            <a:lvl3pPr marL="914400" algn="l" defTabSz="914400" rtl="0" eaLnBrk="1" latinLnBrk="0" hangingPunct="1">
              <a:defRPr sz="1800" kern="1200">
                <a:solidFill>
                  <a:srgbClr val="000000"/>
                </a:solidFill>
              </a:defRPr>
            </a:lvl3pPr>
            <a:lvl4pPr marL="1371600" algn="l" defTabSz="914400" rtl="0" eaLnBrk="1" latinLnBrk="0" hangingPunct="1">
              <a:defRPr sz="1800" kern="1200">
                <a:solidFill>
                  <a:srgbClr val="000000"/>
                </a:solidFill>
              </a:defRPr>
            </a:lvl4pPr>
            <a:lvl5pPr marL="1828800" algn="l" defTabSz="914400" rtl="0" eaLnBrk="1" latinLnBrk="0" hangingPunct="1">
              <a:defRPr sz="1800" kern="1200">
                <a:solidFill>
                  <a:srgbClr val="000000"/>
                </a:solidFill>
              </a:defRPr>
            </a:lvl5pPr>
            <a:lvl6pPr marL="2286000" algn="l" defTabSz="914400" rtl="0" eaLnBrk="1" latinLnBrk="0" hangingPunct="1">
              <a:defRPr sz="1800" kern="1200">
                <a:solidFill>
                  <a:srgbClr val="000000"/>
                </a:solidFill>
              </a:defRPr>
            </a:lvl6pPr>
            <a:lvl7pPr marL="2743200" algn="l" defTabSz="914400" rtl="0" eaLnBrk="1" latinLnBrk="0" hangingPunct="1">
              <a:defRPr sz="1800" kern="1200">
                <a:solidFill>
                  <a:srgbClr val="000000"/>
                </a:solidFill>
              </a:defRPr>
            </a:lvl7pPr>
            <a:lvl8pPr marL="3200400" algn="l" defTabSz="914400" rtl="0" eaLnBrk="1" latinLnBrk="0" hangingPunct="1">
              <a:defRPr sz="1800" kern="1200">
                <a:solidFill>
                  <a:srgbClr val="000000"/>
                </a:solidFill>
              </a:defRPr>
            </a:lvl8pPr>
            <a:lvl9pPr marL="3657600" algn="l" defTabSz="914400" rtl="0" eaLnBrk="1" latinLnBrk="0" hangingPunct="1">
              <a:defRPr sz="1800" kern="1200">
                <a:solidFill>
                  <a:srgbClr val="000000"/>
                </a:solidFill>
              </a:defRPr>
            </a:lvl9pPr>
          </a:lstStyle>
          <a:p>
            <a:pPr algn="ctr"/>
            <a:endParaRPr>
              <a:solidFill>
                <a:srgbClr val="000000">
                  <a:lumMod val="75000"/>
                  <a:lumOff val="25000"/>
                </a:srgbClr>
              </a:solidFill>
              <a:latin typeface="微软雅黑" panose="020B0503020204020204" charset="-122"/>
              <a:cs typeface="微软雅黑" panose="020B0503020204020204" charset="-122"/>
            </a:endParaRPr>
          </a:p>
        </p:txBody>
      </p:sp>
      <p:sp>
        <p:nvSpPr>
          <p:cNvPr id="16" name="椭圆 15"/>
          <p:cNvSpPr/>
          <p:nvPr>
            <p:custDataLst>
              <p:tags r:id="rId23"/>
            </p:custDataLst>
          </p:nvPr>
        </p:nvSpPr>
        <p:spPr bwMode="auto">
          <a:xfrm>
            <a:off x="9953561" y="3348157"/>
            <a:ext cx="580787" cy="580787"/>
          </a:xfrm>
          <a:prstGeom prst="ellipse">
            <a:avLst/>
          </a:prstGeom>
          <a:noFill/>
          <a:ln w="19050">
            <a:solidFill>
              <a:sysClr val="window" lastClr="FFFFFF"/>
            </a:solidFill>
            <a:round/>
          </a:ln>
        </p:spPr>
        <p:txBody>
          <a:bodyPr wrap="square" lIns="91440" tIns="45720" rIns="91440" bIns="45720" anchor="ctr">
            <a:normAutofit/>
          </a:bodyPr>
          <a:lstStyle/>
          <a:p>
            <a:pPr algn="ctr"/>
            <a:endParaRPr>
              <a:solidFill>
                <a:srgbClr val="000000">
                  <a:lumMod val="75000"/>
                  <a:lumOff val="25000"/>
                </a:srgbClr>
              </a:solidFill>
              <a:latin typeface="微软雅黑" panose="020B0503020204020204" charset="-122"/>
              <a:cs typeface="微软雅黑" panose="020B0503020204020204" charset="-122"/>
            </a:endParaRPr>
          </a:p>
        </p:txBody>
      </p:sp>
      <p:sp>
        <p:nvSpPr>
          <p:cNvPr id="17" name="任意多边形 16"/>
          <p:cNvSpPr/>
          <p:nvPr>
            <p:custDataLst>
              <p:tags r:id="rId24"/>
            </p:custDataLst>
          </p:nvPr>
        </p:nvSpPr>
        <p:spPr bwMode="auto">
          <a:xfrm>
            <a:off x="10068349" y="3476606"/>
            <a:ext cx="351210" cy="323888"/>
          </a:xfrm>
          <a:custGeom>
            <a:avLst/>
            <a:gdLst>
              <a:gd name="connsiteX0" fmla="*/ 392435 w 609156"/>
              <a:gd name="connsiteY0" fmla="*/ 452324 h 561771"/>
              <a:gd name="connsiteX1" fmla="*/ 427863 w 609156"/>
              <a:gd name="connsiteY1" fmla="*/ 452324 h 561771"/>
              <a:gd name="connsiteX2" fmla="*/ 435435 w 609156"/>
              <a:gd name="connsiteY2" fmla="*/ 459885 h 561771"/>
              <a:gd name="connsiteX3" fmla="*/ 435435 w 609156"/>
              <a:gd name="connsiteY3" fmla="*/ 474634 h 561771"/>
              <a:gd name="connsiteX4" fmla="*/ 435435 w 609156"/>
              <a:gd name="connsiteY4" fmla="*/ 539321 h 561771"/>
              <a:gd name="connsiteX5" fmla="*/ 435435 w 609156"/>
              <a:gd name="connsiteY5" fmla="*/ 553976 h 561771"/>
              <a:gd name="connsiteX6" fmla="*/ 427863 w 609156"/>
              <a:gd name="connsiteY6" fmla="*/ 561630 h 561771"/>
              <a:gd name="connsiteX7" fmla="*/ 392435 w 609156"/>
              <a:gd name="connsiteY7" fmla="*/ 561630 h 561771"/>
              <a:gd name="connsiteX8" fmla="*/ 384863 w 609156"/>
              <a:gd name="connsiteY8" fmla="*/ 553976 h 561771"/>
              <a:gd name="connsiteX9" fmla="*/ 384863 w 609156"/>
              <a:gd name="connsiteY9" fmla="*/ 539321 h 561771"/>
              <a:gd name="connsiteX10" fmla="*/ 384863 w 609156"/>
              <a:gd name="connsiteY10" fmla="*/ 474634 h 561771"/>
              <a:gd name="connsiteX11" fmla="*/ 384863 w 609156"/>
              <a:gd name="connsiteY11" fmla="*/ 459885 h 561771"/>
              <a:gd name="connsiteX12" fmla="*/ 392435 w 609156"/>
              <a:gd name="connsiteY12" fmla="*/ 452324 h 561771"/>
              <a:gd name="connsiteX13" fmla="*/ 464152 w 609156"/>
              <a:gd name="connsiteY13" fmla="*/ 409985 h 561771"/>
              <a:gd name="connsiteX14" fmla="*/ 499488 w 609156"/>
              <a:gd name="connsiteY14" fmla="*/ 409985 h 561771"/>
              <a:gd name="connsiteX15" fmla="*/ 507153 w 609156"/>
              <a:gd name="connsiteY15" fmla="*/ 417551 h 561771"/>
              <a:gd name="connsiteX16" fmla="*/ 507153 w 609156"/>
              <a:gd name="connsiteY16" fmla="*/ 474622 h 561771"/>
              <a:gd name="connsiteX17" fmla="*/ 507153 w 609156"/>
              <a:gd name="connsiteY17" fmla="*/ 496853 h 561771"/>
              <a:gd name="connsiteX18" fmla="*/ 507153 w 609156"/>
              <a:gd name="connsiteY18" fmla="*/ 553923 h 561771"/>
              <a:gd name="connsiteX19" fmla="*/ 499488 w 609156"/>
              <a:gd name="connsiteY19" fmla="*/ 561489 h 561771"/>
              <a:gd name="connsiteX20" fmla="*/ 464152 w 609156"/>
              <a:gd name="connsiteY20" fmla="*/ 561489 h 561771"/>
              <a:gd name="connsiteX21" fmla="*/ 456487 w 609156"/>
              <a:gd name="connsiteY21" fmla="*/ 553923 h 561771"/>
              <a:gd name="connsiteX22" fmla="*/ 456487 w 609156"/>
              <a:gd name="connsiteY22" fmla="*/ 496853 h 561771"/>
              <a:gd name="connsiteX23" fmla="*/ 456487 w 609156"/>
              <a:gd name="connsiteY23" fmla="*/ 474622 h 561771"/>
              <a:gd name="connsiteX24" fmla="*/ 456487 w 609156"/>
              <a:gd name="connsiteY24" fmla="*/ 417551 h 561771"/>
              <a:gd name="connsiteX25" fmla="*/ 464152 w 609156"/>
              <a:gd name="connsiteY25" fmla="*/ 409985 h 561771"/>
              <a:gd name="connsiteX26" fmla="*/ 553539 w 609156"/>
              <a:gd name="connsiteY26" fmla="*/ 277886 h 561771"/>
              <a:gd name="connsiteX27" fmla="*/ 558399 w 609156"/>
              <a:gd name="connsiteY27" fmla="*/ 280594 h 561771"/>
              <a:gd name="connsiteX28" fmla="*/ 608220 w 609156"/>
              <a:gd name="connsiteY28" fmla="*/ 360717 h 561771"/>
              <a:gd name="connsiteX29" fmla="*/ 603359 w 609156"/>
              <a:gd name="connsiteY29" fmla="*/ 369402 h 561771"/>
              <a:gd name="connsiteX30" fmla="*/ 578776 w 609156"/>
              <a:gd name="connsiteY30" fmla="*/ 369402 h 561771"/>
              <a:gd name="connsiteX31" fmla="*/ 578776 w 609156"/>
              <a:gd name="connsiteY31" fmla="*/ 429074 h 561771"/>
              <a:gd name="connsiteX32" fmla="*/ 578776 w 609156"/>
              <a:gd name="connsiteY32" fmla="*/ 432529 h 561771"/>
              <a:gd name="connsiteX33" fmla="*/ 578776 w 609156"/>
              <a:gd name="connsiteY33" fmla="*/ 554674 h 561771"/>
              <a:gd name="connsiteX34" fmla="*/ 571205 w 609156"/>
              <a:gd name="connsiteY34" fmla="*/ 561771 h 561771"/>
              <a:gd name="connsiteX35" fmla="*/ 535779 w 609156"/>
              <a:gd name="connsiteY35" fmla="*/ 561771 h 561771"/>
              <a:gd name="connsiteX36" fmla="*/ 528208 w 609156"/>
              <a:gd name="connsiteY36" fmla="*/ 554207 h 561771"/>
              <a:gd name="connsiteX37" fmla="*/ 528208 w 609156"/>
              <a:gd name="connsiteY37" fmla="*/ 369495 h 561771"/>
              <a:gd name="connsiteX38" fmla="*/ 503625 w 609156"/>
              <a:gd name="connsiteY38" fmla="*/ 369495 h 561771"/>
              <a:gd name="connsiteX39" fmla="*/ 498764 w 609156"/>
              <a:gd name="connsiteY39" fmla="*/ 360717 h 561771"/>
              <a:gd name="connsiteX40" fmla="*/ 548678 w 609156"/>
              <a:gd name="connsiteY40" fmla="*/ 280594 h 561771"/>
              <a:gd name="connsiteX41" fmla="*/ 553539 w 609156"/>
              <a:gd name="connsiteY41" fmla="*/ 277886 h 561771"/>
              <a:gd name="connsiteX42" fmla="*/ 248743 w 609156"/>
              <a:gd name="connsiteY42" fmla="*/ 0 h 561771"/>
              <a:gd name="connsiteX43" fmla="*/ 260245 w 609156"/>
              <a:gd name="connsiteY43" fmla="*/ 0 h 561771"/>
              <a:gd name="connsiteX44" fmla="*/ 271654 w 609156"/>
              <a:gd name="connsiteY44" fmla="*/ 0 h 561771"/>
              <a:gd name="connsiteX45" fmla="*/ 368159 w 609156"/>
              <a:gd name="connsiteY45" fmla="*/ 96367 h 561771"/>
              <a:gd name="connsiteX46" fmla="*/ 368159 w 609156"/>
              <a:gd name="connsiteY46" fmla="*/ 203287 h 561771"/>
              <a:gd name="connsiteX47" fmla="*/ 346651 w 609156"/>
              <a:gd name="connsiteY47" fmla="*/ 243440 h 561771"/>
              <a:gd name="connsiteX48" fmla="*/ 346651 w 609156"/>
              <a:gd name="connsiteY48" fmla="*/ 346532 h 561771"/>
              <a:gd name="connsiteX49" fmla="*/ 349269 w 609156"/>
              <a:gd name="connsiteY49" fmla="*/ 351014 h 561771"/>
              <a:gd name="connsiteX50" fmla="*/ 440257 w 609156"/>
              <a:gd name="connsiteY50" fmla="*/ 403493 h 561771"/>
              <a:gd name="connsiteX51" fmla="*/ 436236 w 609156"/>
              <a:gd name="connsiteY51" fmla="*/ 417687 h 561771"/>
              <a:gd name="connsiteX52" fmla="*/ 436236 w 609156"/>
              <a:gd name="connsiteY52" fmla="*/ 433748 h 561771"/>
              <a:gd name="connsiteX53" fmla="*/ 427820 w 609156"/>
              <a:gd name="connsiteY53" fmla="*/ 432441 h 561771"/>
              <a:gd name="connsiteX54" fmla="*/ 392378 w 609156"/>
              <a:gd name="connsiteY54" fmla="*/ 432441 h 561771"/>
              <a:gd name="connsiteX55" fmla="*/ 364699 w 609156"/>
              <a:gd name="connsiteY55" fmla="*/ 460081 h 561771"/>
              <a:gd name="connsiteX56" fmla="*/ 364699 w 609156"/>
              <a:gd name="connsiteY56" fmla="*/ 474742 h 561771"/>
              <a:gd name="connsiteX57" fmla="*/ 364699 w 609156"/>
              <a:gd name="connsiteY57" fmla="*/ 539454 h 561771"/>
              <a:gd name="connsiteX58" fmla="*/ 364699 w 609156"/>
              <a:gd name="connsiteY58" fmla="*/ 554207 h 561771"/>
              <a:gd name="connsiteX59" fmla="*/ 365821 w 609156"/>
              <a:gd name="connsiteY59" fmla="*/ 561771 h 561771"/>
              <a:gd name="connsiteX60" fmla="*/ 294471 w 609156"/>
              <a:gd name="connsiteY60" fmla="*/ 561771 h 561771"/>
              <a:gd name="connsiteX61" fmla="*/ 272215 w 609156"/>
              <a:gd name="connsiteY61" fmla="*/ 459521 h 561771"/>
              <a:gd name="connsiteX62" fmla="*/ 260339 w 609156"/>
              <a:gd name="connsiteY62" fmla="*/ 393595 h 561771"/>
              <a:gd name="connsiteX63" fmla="*/ 248463 w 609156"/>
              <a:gd name="connsiteY63" fmla="*/ 459521 h 561771"/>
              <a:gd name="connsiteX64" fmla="*/ 226207 w 609156"/>
              <a:gd name="connsiteY64" fmla="*/ 561771 h 561771"/>
              <a:gd name="connsiteX65" fmla="*/ 0 w 609156"/>
              <a:gd name="connsiteY65" fmla="*/ 561771 h 561771"/>
              <a:gd name="connsiteX66" fmla="*/ 0 w 609156"/>
              <a:gd name="connsiteY66" fmla="*/ 488468 h 561771"/>
              <a:gd name="connsiteX67" fmla="*/ 18796 w 609156"/>
              <a:gd name="connsiteY67" fmla="*/ 448315 h 561771"/>
              <a:gd name="connsiteX68" fmla="*/ 171221 w 609156"/>
              <a:gd name="connsiteY68" fmla="*/ 350734 h 561771"/>
              <a:gd name="connsiteX69" fmla="*/ 173840 w 609156"/>
              <a:gd name="connsiteY69" fmla="*/ 346532 h 561771"/>
              <a:gd name="connsiteX70" fmla="*/ 173840 w 609156"/>
              <a:gd name="connsiteY70" fmla="*/ 243440 h 561771"/>
              <a:gd name="connsiteX71" fmla="*/ 152238 w 609156"/>
              <a:gd name="connsiteY71" fmla="*/ 203287 h 561771"/>
              <a:gd name="connsiteX72" fmla="*/ 152238 w 609156"/>
              <a:gd name="connsiteY72" fmla="*/ 96367 h 561771"/>
              <a:gd name="connsiteX73" fmla="*/ 248743 w 609156"/>
              <a:gd name="connsiteY73" fmla="*/ 0 h 56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609156" h="561771">
                <a:moveTo>
                  <a:pt x="392435" y="452324"/>
                </a:moveTo>
                <a:lnTo>
                  <a:pt x="427863" y="452324"/>
                </a:lnTo>
                <a:cubicBezTo>
                  <a:pt x="432070" y="452324"/>
                  <a:pt x="435529" y="455685"/>
                  <a:pt x="435435" y="459885"/>
                </a:cubicBezTo>
                <a:lnTo>
                  <a:pt x="435435" y="474634"/>
                </a:lnTo>
                <a:lnTo>
                  <a:pt x="435435" y="539321"/>
                </a:lnTo>
                <a:lnTo>
                  <a:pt x="435435" y="553976"/>
                </a:lnTo>
                <a:cubicBezTo>
                  <a:pt x="435435" y="558270"/>
                  <a:pt x="432070" y="561630"/>
                  <a:pt x="427863" y="561630"/>
                </a:cubicBezTo>
                <a:lnTo>
                  <a:pt x="392435" y="561630"/>
                </a:lnTo>
                <a:cubicBezTo>
                  <a:pt x="388228" y="561630"/>
                  <a:pt x="384863" y="558270"/>
                  <a:pt x="384863" y="553976"/>
                </a:cubicBezTo>
                <a:lnTo>
                  <a:pt x="384863" y="539321"/>
                </a:lnTo>
                <a:lnTo>
                  <a:pt x="384863" y="474634"/>
                </a:lnTo>
                <a:lnTo>
                  <a:pt x="384863" y="459885"/>
                </a:lnTo>
                <a:cubicBezTo>
                  <a:pt x="384863" y="455685"/>
                  <a:pt x="388228" y="452324"/>
                  <a:pt x="392435" y="452324"/>
                </a:cubicBezTo>
                <a:close/>
                <a:moveTo>
                  <a:pt x="464152" y="409985"/>
                </a:moveTo>
                <a:lnTo>
                  <a:pt x="499488" y="409985"/>
                </a:lnTo>
                <a:cubicBezTo>
                  <a:pt x="503788" y="409985"/>
                  <a:pt x="507153" y="413348"/>
                  <a:pt x="507153" y="417551"/>
                </a:cubicBezTo>
                <a:lnTo>
                  <a:pt x="507153" y="474622"/>
                </a:lnTo>
                <a:lnTo>
                  <a:pt x="507153" y="496853"/>
                </a:lnTo>
                <a:lnTo>
                  <a:pt x="507153" y="553923"/>
                </a:lnTo>
                <a:cubicBezTo>
                  <a:pt x="507153" y="558127"/>
                  <a:pt x="503788" y="561489"/>
                  <a:pt x="499488" y="561489"/>
                </a:cubicBezTo>
                <a:lnTo>
                  <a:pt x="464152" y="561489"/>
                </a:lnTo>
                <a:cubicBezTo>
                  <a:pt x="459852" y="561489"/>
                  <a:pt x="456487" y="558127"/>
                  <a:pt x="456487" y="553923"/>
                </a:cubicBezTo>
                <a:lnTo>
                  <a:pt x="456487" y="496853"/>
                </a:lnTo>
                <a:lnTo>
                  <a:pt x="456487" y="474622"/>
                </a:lnTo>
                <a:lnTo>
                  <a:pt x="456487" y="417551"/>
                </a:lnTo>
                <a:cubicBezTo>
                  <a:pt x="456487" y="413348"/>
                  <a:pt x="459852" y="409985"/>
                  <a:pt x="464152" y="409985"/>
                </a:cubicBezTo>
                <a:close/>
                <a:moveTo>
                  <a:pt x="553539" y="277886"/>
                </a:moveTo>
                <a:cubicBezTo>
                  <a:pt x="555408" y="277886"/>
                  <a:pt x="557277" y="278727"/>
                  <a:pt x="558399" y="280594"/>
                </a:cubicBezTo>
                <a:lnTo>
                  <a:pt x="608220" y="360717"/>
                </a:lnTo>
                <a:cubicBezTo>
                  <a:pt x="610743" y="364546"/>
                  <a:pt x="607846" y="369495"/>
                  <a:pt x="603359" y="369402"/>
                </a:cubicBezTo>
                <a:lnTo>
                  <a:pt x="578776" y="369402"/>
                </a:lnTo>
                <a:lnTo>
                  <a:pt x="578776" y="429074"/>
                </a:lnTo>
                <a:lnTo>
                  <a:pt x="578776" y="432529"/>
                </a:lnTo>
                <a:lnTo>
                  <a:pt x="578776" y="554674"/>
                </a:lnTo>
                <a:cubicBezTo>
                  <a:pt x="578589" y="558690"/>
                  <a:pt x="575224" y="561771"/>
                  <a:pt x="571205" y="561771"/>
                </a:cubicBezTo>
                <a:lnTo>
                  <a:pt x="535779" y="561771"/>
                </a:lnTo>
                <a:cubicBezTo>
                  <a:pt x="531573" y="561771"/>
                  <a:pt x="528208" y="558409"/>
                  <a:pt x="528208" y="554207"/>
                </a:cubicBezTo>
                <a:lnTo>
                  <a:pt x="528208" y="369495"/>
                </a:lnTo>
                <a:lnTo>
                  <a:pt x="503625" y="369495"/>
                </a:lnTo>
                <a:cubicBezTo>
                  <a:pt x="499138" y="369495"/>
                  <a:pt x="496427" y="364546"/>
                  <a:pt x="498764" y="360717"/>
                </a:cubicBezTo>
                <a:lnTo>
                  <a:pt x="548678" y="280594"/>
                </a:lnTo>
                <a:cubicBezTo>
                  <a:pt x="549800" y="278727"/>
                  <a:pt x="551669" y="277886"/>
                  <a:pt x="553539" y="277886"/>
                </a:cubicBezTo>
                <a:close/>
                <a:moveTo>
                  <a:pt x="248743" y="0"/>
                </a:moveTo>
                <a:lnTo>
                  <a:pt x="260245" y="0"/>
                </a:lnTo>
                <a:lnTo>
                  <a:pt x="271654" y="0"/>
                </a:lnTo>
                <a:cubicBezTo>
                  <a:pt x="325049" y="0"/>
                  <a:pt x="368159" y="43234"/>
                  <a:pt x="368159" y="96367"/>
                </a:cubicBezTo>
                <a:lnTo>
                  <a:pt x="368159" y="203287"/>
                </a:lnTo>
                <a:cubicBezTo>
                  <a:pt x="368159" y="220002"/>
                  <a:pt x="359555" y="234849"/>
                  <a:pt x="346651" y="243440"/>
                </a:cubicBezTo>
                <a:lnTo>
                  <a:pt x="346651" y="346532"/>
                </a:lnTo>
                <a:cubicBezTo>
                  <a:pt x="346651" y="348399"/>
                  <a:pt x="347586" y="349987"/>
                  <a:pt x="349269" y="351014"/>
                </a:cubicBezTo>
                <a:cubicBezTo>
                  <a:pt x="359368" y="355869"/>
                  <a:pt x="396399" y="374545"/>
                  <a:pt x="440257" y="403493"/>
                </a:cubicBezTo>
                <a:cubicBezTo>
                  <a:pt x="437732" y="407602"/>
                  <a:pt x="436236" y="412457"/>
                  <a:pt x="436236" y="417687"/>
                </a:cubicBezTo>
                <a:lnTo>
                  <a:pt x="436236" y="433748"/>
                </a:lnTo>
                <a:cubicBezTo>
                  <a:pt x="433617" y="432908"/>
                  <a:pt x="430812" y="432441"/>
                  <a:pt x="427820" y="432441"/>
                </a:cubicBezTo>
                <a:lnTo>
                  <a:pt x="392378" y="432441"/>
                </a:lnTo>
                <a:cubicBezTo>
                  <a:pt x="377136" y="432441"/>
                  <a:pt x="364699" y="444767"/>
                  <a:pt x="364699" y="460081"/>
                </a:cubicBezTo>
                <a:lnTo>
                  <a:pt x="364699" y="474742"/>
                </a:lnTo>
                <a:lnTo>
                  <a:pt x="364699" y="539454"/>
                </a:lnTo>
                <a:lnTo>
                  <a:pt x="364699" y="554207"/>
                </a:lnTo>
                <a:cubicBezTo>
                  <a:pt x="364699" y="556822"/>
                  <a:pt x="365073" y="559250"/>
                  <a:pt x="365821" y="561771"/>
                </a:cubicBezTo>
                <a:lnTo>
                  <a:pt x="294471" y="561771"/>
                </a:lnTo>
                <a:lnTo>
                  <a:pt x="272215" y="459521"/>
                </a:lnTo>
                <a:cubicBezTo>
                  <a:pt x="317288" y="396676"/>
                  <a:pt x="268848" y="393688"/>
                  <a:pt x="260339" y="393595"/>
                </a:cubicBezTo>
                <a:cubicBezTo>
                  <a:pt x="251829" y="393688"/>
                  <a:pt x="203390" y="396676"/>
                  <a:pt x="248463" y="459521"/>
                </a:cubicBezTo>
                <a:lnTo>
                  <a:pt x="226207" y="561771"/>
                </a:lnTo>
                <a:lnTo>
                  <a:pt x="0" y="561771"/>
                </a:lnTo>
                <a:lnTo>
                  <a:pt x="0" y="488468"/>
                </a:lnTo>
                <a:cubicBezTo>
                  <a:pt x="0" y="472874"/>
                  <a:pt x="6826" y="458213"/>
                  <a:pt x="18796" y="448315"/>
                </a:cubicBezTo>
                <a:cubicBezTo>
                  <a:pt x="85190" y="393968"/>
                  <a:pt x="156633" y="357830"/>
                  <a:pt x="171221" y="350734"/>
                </a:cubicBezTo>
                <a:cubicBezTo>
                  <a:pt x="172811" y="349987"/>
                  <a:pt x="173840" y="348399"/>
                  <a:pt x="173840" y="346532"/>
                </a:cubicBezTo>
                <a:lnTo>
                  <a:pt x="173840" y="243440"/>
                </a:lnTo>
                <a:cubicBezTo>
                  <a:pt x="160841" y="234849"/>
                  <a:pt x="152238" y="220095"/>
                  <a:pt x="152238" y="203287"/>
                </a:cubicBezTo>
                <a:lnTo>
                  <a:pt x="152238" y="96367"/>
                </a:lnTo>
                <a:cubicBezTo>
                  <a:pt x="152238" y="43048"/>
                  <a:pt x="195534" y="0"/>
                  <a:pt x="248743" y="0"/>
                </a:cubicBezTo>
                <a:close/>
              </a:path>
            </a:pathLst>
          </a:custGeom>
          <a:solidFill>
            <a:sysClr val="window" lastClr="FFFFFF"/>
          </a:solidFill>
          <a:ln w="9525">
            <a:noFill/>
            <a:round/>
          </a:ln>
        </p:spPr>
        <p:txBody>
          <a:bodyPr wrap="square" lIns="91440" tIns="45720" rIns="91440" bIns="45720" anchor="ctr">
            <a:noAutofit/>
          </a:bodyPr>
          <a:lstStyle>
            <a:defPPr>
              <a:defRPr lang="zh-CN"/>
            </a:defPPr>
            <a:lvl1pPr marL="0" algn="l" defTabSz="914400" rtl="0" eaLnBrk="1" latinLnBrk="0" hangingPunct="1">
              <a:defRPr sz="1800" kern="1200">
                <a:solidFill>
                  <a:srgbClr val="000000"/>
                </a:solidFill>
              </a:defRPr>
            </a:lvl1pPr>
            <a:lvl2pPr marL="457200" algn="l" defTabSz="914400" rtl="0" eaLnBrk="1" latinLnBrk="0" hangingPunct="1">
              <a:defRPr sz="1800" kern="1200">
                <a:solidFill>
                  <a:srgbClr val="000000"/>
                </a:solidFill>
              </a:defRPr>
            </a:lvl2pPr>
            <a:lvl3pPr marL="914400" algn="l" defTabSz="914400" rtl="0" eaLnBrk="1" latinLnBrk="0" hangingPunct="1">
              <a:defRPr sz="1800" kern="1200">
                <a:solidFill>
                  <a:srgbClr val="000000"/>
                </a:solidFill>
              </a:defRPr>
            </a:lvl3pPr>
            <a:lvl4pPr marL="1371600" algn="l" defTabSz="914400" rtl="0" eaLnBrk="1" latinLnBrk="0" hangingPunct="1">
              <a:defRPr sz="1800" kern="1200">
                <a:solidFill>
                  <a:srgbClr val="000000"/>
                </a:solidFill>
              </a:defRPr>
            </a:lvl4pPr>
            <a:lvl5pPr marL="1828800" algn="l" defTabSz="914400" rtl="0" eaLnBrk="1" latinLnBrk="0" hangingPunct="1">
              <a:defRPr sz="1800" kern="1200">
                <a:solidFill>
                  <a:srgbClr val="000000"/>
                </a:solidFill>
              </a:defRPr>
            </a:lvl5pPr>
            <a:lvl6pPr marL="2286000" algn="l" defTabSz="914400" rtl="0" eaLnBrk="1" latinLnBrk="0" hangingPunct="1">
              <a:defRPr sz="1800" kern="1200">
                <a:solidFill>
                  <a:srgbClr val="000000"/>
                </a:solidFill>
              </a:defRPr>
            </a:lvl6pPr>
            <a:lvl7pPr marL="2743200" algn="l" defTabSz="914400" rtl="0" eaLnBrk="1" latinLnBrk="0" hangingPunct="1">
              <a:defRPr sz="1800" kern="1200">
                <a:solidFill>
                  <a:srgbClr val="000000"/>
                </a:solidFill>
              </a:defRPr>
            </a:lvl7pPr>
            <a:lvl8pPr marL="3200400" algn="l" defTabSz="914400" rtl="0" eaLnBrk="1" latinLnBrk="0" hangingPunct="1">
              <a:defRPr sz="1800" kern="1200">
                <a:solidFill>
                  <a:srgbClr val="000000"/>
                </a:solidFill>
              </a:defRPr>
            </a:lvl8pPr>
            <a:lvl9pPr marL="3657600" algn="l" defTabSz="914400" rtl="0" eaLnBrk="1" latinLnBrk="0" hangingPunct="1">
              <a:defRPr sz="1800" kern="1200">
                <a:solidFill>
                  <a:srgbClr val="000000"/>
                </a:solidFill>
              </a:defRPr>
            </a:lvl9pPr>
          </a:lstStyle>
          <a:p>
            <a:pPr algn="ctr"/>
            <a:endParaRPr>
              <a:solidFill>
                <a:srgbClr val="000000">
                  <a:lumMod val="75000"/>
                  <a:lumOff val="25000"/>
                </a:srgbClr>
              </a:solidFill>
              <a:latin typeface="微软雅黑" panose="020B0503020204020204" charset="-122"/>
              <a:cs typeface="微软雅黑" panose="020B0503020204020204" charset="-122"/>
            </a:endParaRPr>
          </a:p>
        </p:txBody>
      </p:sp>
      <p:sp>
        <p:nvSpPr>
          <p:cNvPr id="40" name="文本框 39"/>
          <p:cNvSpPr txBox="1"/>
          <p:nvPr>
            <p:custDataLst>
              <p:tags r:id="rId25"/>
            </p:custDataLst>
          </p:nvPr>
        </p:nvSpPr>
        <p:spPr>
          <a:xfrm>
            <a:off x="661692" y="1146704"/>
            <a:ext cx="10845800" cy="581926"/>
          </a:xfrm>
          <a:prstGeom prst="rect">
            <a:avLst/>
          </a:prstGeom>
          <a:noFill/>
          <a:ln>
            <a:noFill/>
          </a:ln>
        </p:spPr>
        <p:txBody>
          <a:bodyPr wrap="square" lIns="91440" tIns="45720" rIns="91440" bIns="0" anchor="ctr" anchorCtr="0">
            <a:normAutofit/>
          </a:bodyPr>
          <a:lstStyle/>
          <a:p>
            <a:pPr marL="0" marR="0" lvl="0" indent="0" algn="ctr" defTabSz="913765" rtl="0" eaLnBrk="1" fontAlgn="auto" latinLnBrk="0" hangingPunct="1">
              <a:lnSpc>
                <a:spcPct val="120000"/>
              </a:lnSpc>
              <a:spcBef>
                <a:spcPts val="0"/>
              </a:spcBef>
              <a:spcAft>
                <a:spcPts val="0"/>
              </a:spcAft>
              <a:buClrTx/>
              <a:buSzPct val="25000"/>
              <a:buFontTx/>
              <a:buNone/>
              <a:defRPr/>
            </a:pPr>
            <a:r>
              <a:rPr kumimoji="0" lang="zh-CN" altLang="en-US" sz="2400" b="1" i="0" u="none" strike="noStrike" kern="1200" cap="none" spc="300" normalizeH="0" noProof="0">
                <a:ln>
                  <a:noFill/>
                </a:ln>
                <a:solidFill>
                  <a:schemeClr val="bg1"/>
                </a:solidFill>
                <a:effectLst/>
                <a:uLnTx/>
                <a:uFillTx/>
                <a:latin typeface="微软雅黑" panose="020B0503020204020204" charset="-122"/>
                <a:cs typeface="微软雅黑" panose="020B0503020204020204" charset="-122"/>
              </a:rPr>
              <a:t>二</a:t>
            </a:r>
            <a:r>
              <a:rPr kumimoji="0" lang="en-US" altLang="zh-CN" sz="2400" b="1" i="0" u="none" strike="noStrike" kern="1200" cap="none" spc="300" normalizeH="0" noProof="0">
                <a:ln>
                  <a:noFill/>
                </a:ln>
                <a:solidFill>
                  <a:schemeClr val="bg1"/>
                </a:solidFill>
                <a:effectLst/>
                <a:uLnTx/>
                <a:uFillTx/>
                <a:latin typeface="微软雅黑" panose="020B0503020204020204" charset="-122"/>
                <a:cs typeface="微软雅黑" panose="020B0503020204020204" charset="-122"/>
              </a:rPr>
              <a:t> </a:t>
            </a:r>
            <a:r>
              <a:rPr kumimoji="0" lang="zh-CN" altLang="en-US" sz="2400" b="1" i="0" u="none" strike="noStrike" kern="1200" cap="none" spc="300" normalizeH="0" noProof="0">
                <a:ln>
                  <a:noFill/>
                </a:ln>
                <a:solidFill>
                  <a:schemeClr val="bg1"/>
                </a:solidFill>
                <a:effectLst/>
                <a:uLnTx/>
                <a:uFillTx/>
                <a:latin typeface="微软雅黑" panose="020B0503020204020204" charset="-122"/>
                <a:cs typeface="微软雅黑" panose="020B0503020204020204" charset="-122"/>
              </a:rPr>
              <a:t>学籍管理机构</a:t>
            </a:r>
            <a:endParaRPr kumimoji="0" lang="zh-CN" altLang="en-US" sz="2400" b="1" i="0" u="none" strike="noStrike" kern="1200" cap="none" spc="300" normalizeH="0" noProof="0">
              <a:ln>
                <a:noFill/>
              </a:ln>
              <a:solidFill>
                <a:schemeClr val="bg1"/>
              </a:solidFill>
              <a:effectLst/>
              <a:uLnTx/>
              <a:uFillTx/>
              <a:latin typeface="微软雅黑" panose="020B0503020204020204" charset="-122"/>
              <a:cs typeface="微软雅黑" panose="020B0503020204020204" charset="-122"/>
            </a:endParaRPr>
          </a:p>
        </p:txBody>
      </p:sp>
    </p:spTree>
    <p:custDataLst>
      <p:tags r:id="rId26"/>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 name="图片 17"/>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custDataLst>
              <p:tags r:id="rId3"/>
            </p:custDataLst>
          </p:nvPr>
        </p:nvSpPr>
        <p:spPr>
          <a:xfrm>
            <a:off x="0" y="0"/>
            <a:ext cx="12192000" cy="6858000"/>
          </a:xfrm>
          <a:prstGeom prst="rect">
            <a:avLst/>
          </a:prstGeom>
          <a:solidFill>
            <a:srgbClr val="2196F3">
              <a:lumMod val="50000"/>
              <a:alpha val="80000"/>
            </a:srgbClr>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latin typeface="Arial" panose="020B0604020202020204" pitchFamily="34" charset="0"/>
              <a:ea typeface="微软雅黑" panose="020B0503020204020204" charset="-122"/>
              <a:sym typeface="Arial" panose="020B0604020202020204" pitchFamily="34" charset="0"/>
            </a:endParaRPr>
          </a:p>
        </p:txBody>
      </p:sp>
      <p:sp>
        <p:nvSpPr>
          <p:cNvPr id="9" name="Freeform 51"/>
          <p:cNvSpPr/>
          <p:nvPr>
            <p:custDataLst>
              <p:tags r:id="rId4"/>
            </p:custDataLst>
          </p:nvPr>
        </p:nvSpPr>
        <p:spPr bwMode="auto">
          <a:xfrm>
            <a:off x="0" y="5005316"/>
            <a:ext cx="1871663" cy="1852683"/>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0" name="Freeform 51"/>
          <p:cNvSpPr/>
          <p:nvPr>
            <p:custDataLst>
              <p:tags r:id="rId5"/>
            </p:custDataLst>
          </p:nvPr>
        </p:nvSpPr>
        <p:spPr bwMode="auto">
          <a:xfrm rot="10800000">
            <a:off x="10715624" y="0"/>
            <a:ext cx="1476374" cy="1461402"/>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custDataLst>
              <p:tags r:id="rId6"/>
            </p:custDataLst>
          </p:nvPr>
        </p:nvSpPr>
        <p:spPr>
          <a:xfrm>
            <a:off x="2089785" y="1097915"/>
            <a:ext cx="8013065" cy="3150870"/>
          </a:xfrm>
          <a:prstGeom prst="rect">
            <a:avLst/>
          </a:prstGeom>
          <a:noFill/>
        </p:spPr>
        <p:txBody>
          <a:bodyPr wrap="square" rtlCol="0">
            <a:normAutofit/>
          </a:bodyPr>
          <a:p>
            <a:pPr algn="ctr">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无论我多早迎接这清晨，在路上，都会有人在。我以为别人还在梦乡，但无论什么时候，这个世界都比我快一步</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6" name="文本框 5"/>
          <p:cNvSpPr txBox="1"/>
          <p:nvPr>
            <p:custDataLst>
              <p:tags r:id="rId7"/>
            </p:custDataLst>
          </p:nvPr>
        </p:nvSpPr>
        <p:spPr>
          <a:xfrm>
            <a:off x="5465058" y="4410631"/>
            <a:ext cx="1261884" cy="307777"/>
          </a:xfrm>
          <a:prstGeom prst="rect">
            <a:avLst/>
          </a:prstGeom>
          <a:noFill/>
        </p:spPr>
        <p:txBody>
          <a:bodyPr wrap="square" rtlCol="0">
            <a:normAutofit/>
          </a:bodyPr>
          <a:p>
            <a:pPr algn="ctr"/>
            <a:r>
              <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rPr>
              <a:t>来自《未生》</a:t>
            </a:r>
            <a:endPar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7" name="椭圆 6"/>
          <p:cNvSpPr/>
          <p:nvPr>
            <p:custDataLst>
              <p:tags r:id="rId8"/>
            </p:custDataLst>
          </p:nvPr>
        </p:nvSpPr>
        <p:spPr>
          <a:xfrm>
            <a:off x="10456542" y="579888"/>
            <a:ext cx="518160" cy="51816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sp>
        <p:nvSpPr>
          <p:cNvPr id="12" name="椭圆 11"/>
          <p:cNvSpPr/>
          <p:nvPr>
            <p:custDataLst>
              <p:tags r:id="rId9"/>
            </p:custDataLst>
          </p:nvPr>
        </p:nvSpPr>
        <p:spPr>
          <a:xfrm>
            <a:off x="1986135" y="5762625"/>
            <a:ext cx="590550" cy="59055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cxnSp>
        <p:nvCxnSpPr>
          <p:cNvPr id="14" name="直线连接符 13"/>
          <p:cNvCxnSpPr/>
          <p:nvPr>
            <p:custDataLst>
              <p:tags r:id="rId10"/>
            </p:custDataLst>
          </p:nvPr>
        </p:nvCxnSpPr>
        <p:spPr>
          <a:xfrm>
            <a:off x="709531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cxnSp>
        <p:nvCxnSpPr>
          <p:cNvPr id="17" name="直线连接符 16"/>
          <p:cNvCxnSpPr/>
          <p:nvPr>
            <p:custDataLst>
              <p:tags r:id="rId11"/>
            </p:custDataLst>
          </p:nvPr>
        </p:nvCxnSpPr>
        <p:spPr>
          <a:xfrm>
            <a:off x="257668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spTree>
    <p:custDataLst>
      <p:tags r:id="rId1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 name="图片 17"/>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custDataLst>
              <p:tags r:id="rId3"/>
            </p:custDataLst>
          </p:nvPr>
        </p:nvSpPr>
        <p:spPr>
          <a:xfrm>
            <a:off x="0" y="0"/>
            <a:ext cx="12192000" cy="6858000"/>
          </a:xfrm>
          <a:prstGeom prst="rect">
            <a:avLst/>
          </a:prstGeom>
          <a:solidFill>
            <a:srgbClr val="2196F3">
              <a:lumMod val="50000"/>
              <a:alpha val="80000"/>
            </a:srgbClr>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latin typeface="Arial" panose="020B0604020202020204" pitchFamily="34" charset="0"/>
              <a:ea typeface="微软雅黑" panose="020B0503020204020204" charset="-122"/>
              <a:sym typeface="Arial" panose="020B0604020202020204" pitchFamily="34" charset="0"/>
            </a:endParaRPr>
          </a:p>
        </p:txBody>
      </p:sp>
      <p:sp>
        <p:nvSpPr>
          <p:cNvPr id="9" name="Freeform 51"/>
          <p:cNvSpPr/>
          <p:nvPr>
            <p:custDataLst>
              <p:tags r:id="rId4"/>
            </p:custDataLst>
          </p:nvPr>
        </p:nvSpPr>
        <p:spPr bwMode="auto">
          <a:xfrm>
            <a:off x="0" y="5005316"/>
            <a:ext cx="1871663" cy="1852683"/>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0" name="Freeform 51"/>
          <p:cNvSpPr/>
          <p:nvPr>
            <p:custDataLst>
              <p:tags r:id="rId5"/>
            </p:custDataLst>
          </p:nvPr>
        </p:nvSpPr>
        <p:spPr bwMode="auto">
          <a:xfrm rot="10800000">
            <a:off x="10715624" y="0"/>
            <a:ext cx="1476374" cy="1461402"/>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custDataLst>
              <p:tags r:id="rId6"/>
            </p:custDataLst>
          </p:nvPr>
        </p:nvSpPr>
        <p:spPr>
          <a:xfrm>
            <a:off x="1271270" y="1097915"/>
            <a:ext cx="8961120" cy="3465830"/>
          </a:xfrm>
          <a:prstGeom prst="rect">
            <a:avLst/>
          </a:prstGeom>
          <a:noFill/>
        </p:spPr>
        <p:txBody>
          <a:bodyPr wrap="square" rtlCol="0">
            <a:normAutofit/>
          </a:bodyPr>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三、</a:t>
            </a: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学籍变动管理规定：</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学籍的变动主要是转专业、转班、休学、注销、复学、退学。</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a:t>
            </a:r>
            <a:endPar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6" name="文本框 5"/>
          <p:cNvSpPr txBox="1"/>
          <p:nvPr>
            <p:custDataLst>
              <p:tags r:id="rId7"/>
            </p:custDataLst>
          </p:nvPr>
        </p:nvSpPr>
        <p:spPr>
          <a:xfrm>
            <a:off x="5465058" y="4410631"/>
            <a:ext cx="1261884" cy="307777"/>
          </a:xfrm>
          <a:prstGeom prst="rect">
            <a:avLst/>
          </a:prstGeom>
          <a:noFill/>
        </p:spPr>
        <p:txBody>
          <a:bodyPr wrap="square" rtlCol="0">
            <a:normAutofit/>
          </a:bodyPr>
          <a:p>
            <a:pPr algn="ctr"/>
            <a:r>
              <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rPr>
              <a:t>来自《未生》</a:t>
            </a:r>
            <a:endPar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7" name="椭圆 6"/>
          <p:cNvSpPr/>
          <p:nvPr>
            <p:custDataLst>
              <p:tags r:id="rId8"/>
            </p:custDataLst>
          </p:nvPr>
        </p:nvSpPr>
        <p:spPr>
          <a:xfrm>
            <a:off x="10456542" y="579888"/>
            <a:ext cx="518160" cy="51816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sp>
        <p:nvSpPr>
          <p:cNvPr id="12" name="椭圆 11"/>
          <p:cNvSpPr/>
          <p:nvPr>
            <p:custDataLst>
              <p:tags r:id="rId9"/>
            </p:custDataLst>
          </p:nvPr>
        </p:nvSpPr>
        <p:spPr>
          <a:xfrm>
            <a:off x="1986135" y="5762625"/>
            <a:ext cx="590550" cy="59055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cxnSp>
        <p:nvCxnSpPr>
          <p:cNvPr id="14" name="直线连接符 13"/>
          <p:cNvCxnSpPr/>
          <p:nvPr>
            <p:custDataLst>
              <p:tags r:id="rId10"/>
            </p:custDataLst>
          </p:nvPr>
        </p:nvCxnSpPr>
        <p:spPr>
          <a:xfrm>
            <a:off x="709531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cxnSp>
        <p:nvCxnSpPr>
          <p:cNvPr id="17" name="直线连接符 16"/>
          <p:cNvCxnSpPr/>
          <p:nvPr>
            <p:custDataLst>
              <p:tags r:id="rId11"/>
            </p:custDataLst>
          </p:nvPr>
        </p:nvCxnSpPr>
        <p:spPr>
          <a:xfrm>
            <a:off x="257668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spTree>
    <p:custDataLst>
      <p:tags r:id="rId1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 name="图片 17"/>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custDataLst>
              <p:tags r:id="rId3"/>
            </p:custDataLst>
          </p:nvPr>
        </p:nvSpPr>
        <p:spPr>
          <a:xfrm>
            <a:off x="0" y="0"/>
            <a:ext cx="12192000" cy="6858000"/>
          </a:xfrm>
          <a:prstGeom prst="rect">
            <a:avLst/>
          </a:prstGeom>
          <a:solidFill>
            <a:srgbClr val="2196F3">
              <a:lumMod val="50000"/>
              <a:alpha val="80000"/>
            </a:srgbClr>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latin typeface="Arial" panose="020B0604020202020204" pitchFamily="34" charset="0"/>
              <a:ea typeface="微软雅黑" panose="020B0503020204020204" charset="-122"/>
              <a:sym typeface="Arial" panose="020B0604020202020204" pitchFamily="34" charset="0"/>
            </a:endParaRPr>
          </a:p>
        </p:txBody>
      </p:sp>
      <p:sp>
        <p:nvSpPr>
          <p:cNvPr id="9" name="Freeform 51"/>
          <p:cNvSpPr/>
          <p:nvPr>
            <p:custDataLst>
              <p:tags r:id="rId4"/>
            </p:custDataLst>
          </p:nvPr>
        </p:nvSpPr>
        <p:spPr bwMode="auto">
          <a:xfrm>
            <a:off x="0" y="5005316"/>
            <a:ext cx="1871663" cy="1852683"/>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0" name="Freeform 51"/>
          <p:cNvSpPr/>
          <p:nvPr>
            <p:custDataLst>
              <p:tags r:id="rId5"/>
            </p:custDataLst>
          </p:nvPr>
        </p:nvSpPr>
        <p:spPr bwMode="auto">
          <a:xfrm rot="10800000">
            <a:off x="10715624" y="0"/>
            <a:ext cx="1476374" cy="1461402"/>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custDataLst>
              <p:tags r:id="rId6"/>
            </p:custDataLst>
          </p:nvPr>
        </p:nvSpPr>
        <p:spPr>
          <a:xfrm>
            <a:off x="741680" y="260985"/>
            <a:ext cx="9714865" cy="4743450"/>
          </a:xfrm>
          <a:prstGeom prst="rect">
            <a:avLst/>
          </a:prstGeom>
          <a:noFill/>
        </p:spPr>
        <p:txBody>
          <a:bodyPr wrap="square" rtlCol="0">
            <a:normAutofit fontScale="65000"/>
          </a:bodyPr>
          <a:p>
            <a:pPr algn="l">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1.</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转专业</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a、学生有某一方面特长或兴趣爱好。转专业后有利于学生就业或长远发展;</a:t>
            </a:r>
            <a:endPar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b、学生有某一方面生理缺陷或患有某种疾病。经县级及以上医院证明。不宜在原专业学习，可转人本校其他专业学习;</a:t>
            </a:r>
            <a:endPar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c、学生留级或休学，复学时原专业已停止招生。</a:t>
            </a:r>
            <a:endPar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d、已经享受</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优惠</a:t>
            </a: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学费政策的学生原则上不得转入其他专业，特殊情况须经省级教育行政部门批准。</a:t>
            </a:r>
            <a:endPar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e、跨专业大类转专业，原则上应在一年级第一学期结束前办理;同一专业大类转专业原则上应在二年级第一学期结束前办理。毕业年级学生不得转专业</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6" name="文本框 5"/>
          <p:cNvSpPr txBox="1"/>
          <p:nvPr>
            <p:custDataLst>
              <p:tags r:id="rId7"/>
            </p:custDataLst>
          </p:nvPr>
        </p:nvSpPr>
        <p:spPr>
          <a:xfrm>
            <a:off x="5465058" y="4410631"/>
            <a:ext cx="1261884" cy="307777"/>
          </a:xfrm>
          <a:prstGeom prst="rect">
            <a:avLst/>
          </a:prstGeom>
          <a:noFill/>
        </p:spPr>
        <p:txBody>
          <a:bodyPr wrap="square" rtlCol="0">
            <a:normAutofit/>
          </a:bodyPr>
          <a:p>
            <a:pPr algn="ctr"/>
            <a:r>
              <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rPr>
              <a:t>来自《未生》</a:t>
            </a:r>
            <a:endPar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7" name="椭圆 6"/>
          <p:cNvSpPr/>
          <p:nvPr>
            <p:custDataLst>
              <p:tags r:id="rId8"/>
            </p:custDataLst>
          </p:nvPr>
        </p:nvSpPr>
        <p:spPr>
          <a:xfrm>
            <a:off x="10456542" y="579888"/>
            <a:ext cx="518160" cy="51816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sp>
        <p:nvSpPr>
          <p:cNvPr id="12" name="椭圆 11"/>
          <p:cNvSpPr/>
          <p:nvPr>
            <p:custDataLst>
              <p:tags r:id="rId9"/>
            </p:custDataLst>
          </p:nvPr>
        </p:nvSpPr>
        <p:spPr>
          <a:xfrm>
            <a:off x="1986135" y="5762625"/>
            <a:ext cx="590550" cy="59055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cxnSp>
        <p:nvCxnSpPr>
          <p:cNvPr id="14" name="直线连接符 13"/>
          <p:cNvCxnSpPr/>
          <p:nvPr>
            <p:custDataLst>
              <p:tags r:id="rId10"/>
            </p:custDataLst>
          </p:nvPr>
        </p:nvCxnSpPr>
        <p:spPr>
          <a:xfrm>
            <a:off x="709531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cxnSp>
        <p:nvCxnSpPr>
          <p:cNvPr id="17" name="直线连接符 16"/>
          <p:cNvCxnSpPr/>
          <p:nvPr>
            <p:custDataLst>
              <p:tags r:id="rId11"/>
            </p:custDataLst>
          </p:nvPr>
        </p:nvCxnSpPr>
        <p:spPr>
          <a:xfrm>
            <a:off x="257668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spTree>
    <p:custDataLst>
      <p:tags r:id="rId1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 name="图片 17"/>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custDataLst>
              <p:tags r:id="rId3"/>
            </p:custDataLst>
          </p:nvPr>
        </p:nvSpPr>
        <p:spPr>
          <a:xfrm>
            <a:off x="0" y="0"/>
            <a:ext cx="12192000" cy="6858000"/>
          </a:xfrm>
          <a:prstGeom prst="rect">
            <a:avLst/>
          </a:prstGeom>
          <a:solidFill>
            <a:srgbClr val="2196F3">
              <a:lumMod val="50000"/>
              <a:alpha val="80000"/>
            </a:srgbClr>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latin typeface="Arial" panose="020B0604020202020204" pitchFamily="34" charset="0"/>
              <a:ea typeface="微软雅黑" panose="020B0503020204020204" charset="-122"/>
              <a:sym typeface="Arial" panose="020B0604020202020204" pitchFamily="34" charset="0"/>
            </a:endParaRPr>
          </a:p>
        </p:txBody>
      </p:sp>
      <p:sp>
        <p:nvSpPr>
          <p:cNvPr id="9" name="Freeform 51"/>
          <p:cNvSpPr/>
          <p:nvPr>
            <p:custDataLst>
              <p:tags r:id="rId4"/>
            </p:custDataLst>
          </p:nvPr>
        </p:nvSpPr>
        <p:spPr bwMode="auto">
          <a:xfrm>
            <a:off x="0" y="5005316"/>
            <a:ext cx="1871663" cy="1852683"/>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0" name="Freeform 51"/>
          <p:cNvSpPr/>
          <p:nvPr>
            <p:custDataLst>
              <p:tags r:id="rId5"/>
            </p:custDataLst>
          </p:nvPr>
        </p:nvSpPr>
        <p:spPr bwMode="auto">
          <a:xfrm rot="10800000">
            <a:off x="10715624" y="0"/>
            <a:ext cx="1476374" cy="1461402"/>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custDataLst>
              <p:tags r:id="rId6"/>
            </p:custDataLst>
          </p:nvPr>
        </p:nvSpPr>
        <p:spPr>
          <a:xfrm>
            <a:off x="951865" y="970280"/>
            <a:ext cx="9504680" cy="3440430"/>
          </a:xfrm>
          <a:prstGeom prst="rect">
            <a:avLst/>
          </a:prstGeom>
          <a:noFill/>
        </p:spPr>
        <p:txBody>
          <a:bodyPr wrap="square" rtlCol="0">
            <a:normAutofit/>
          </a:bodyPr>
          <a:p>
            <a:pPr algn="l">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2.</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学生转班：</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转班由专业部提供书面申请和原因，经学校同意后办理转班手续，填写《XXXX中等职业学校学生信息变更情况备案登记表》。</a:t>
            </a:r>
            <a:endPar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endPar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6" name="文本框 5"/>
          <p:cNvSpPr txBox="1"/>
          <p:nvPr>
            <p:custDataLst>
              <p:tags r:id="rId7"/>
            </p:custDataLst>
          </p:nvPr>
        </p:nvSpPr>
        <p:spPr>
          <a:xfrm>
            <a:off x="5465058" y="4410631"/>
            <a:ext cx="1261884" cy="307777"/>
          </a:xfrm>
          <a:prstGeom prst="rect">
            <a:avLst/>
          </a:prstGeom>
          <a:noFill/>
        </p:spPr>
        <p:txBody>
          <a:bodyPr wrap="square" rtlCol="0">
            <a:normAutofit/>
          </a:bodyPr>
          <a:p>
            <a:pPr algn="ctr"/>
            <a:r>
              <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rPr>
              <a:t>来自《未生》</a:t>
            </a:r>
            <a:endPar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7" name="椭圆 6"/>
          <p:cNvSpPr/>
          <p:nvPr>
            <p:custDataLst>
              <p:tags r:id="rId8"/>
            </p:custDataLst>
          </p:nvPr>
        </p:nvSpPr>
        <p:spPr>
          <a:xfrm>
            <a:off x="10456542" y="579888"/>
            <a:ext cx="518160" cy="51816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sp>
        <p:nvSpPr>
          <p:cNvPr id="12" name="椭圆 11"/>
          <p:cNvSpPr/>
          <p:nvPr>
            <p:custDataLst>
              <p:tags r:id="rId9"/>
            </p:custDataLst>
          </p:nvPr>
        </p:nvSpPr>
        <p:spPr>
          <a:xfrm>
            <a:off x="1986135" y="5762625"/>
            <a:ext cx="590550" cy="59055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cxnSp>
        <p:nvCxnSpPr>
          <p:cNvPr id="14" name="直线连接符 13"/>
          <p:cNvCxnSpPr/>
          <p:nvPr>
            <p:custDataLst>
              <p:tags r:id="rId10"/>
            </p:custDataLst>
          </p:nvPr>
        </p:nvCxnSpPr>
        <p:spPr>
          <a:xfrm>
            <a:off x="709531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cxnSp>
        <p:nvCxnSpPr>
          <p:cNvPr id="17" name="直线连接符 16"/>
          <p:cNvCxnSpPr/>
          <p:nvPr>
            <p:custDataLst>
              <p:tags r:id="rId11"/>
            </p:custDataLst>
          </p:nvPr>
        </p:nvCxnSpPr>
        <p:spPr>
          <a:xfrm>
            <a:off x="257668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pic>
        <p:nvPicPr>
          <p:cNvPr id="2" name="图片 1"/>
          <p:cNvPicPr>
            <a:picLocks noChangeAspect="1"/>
          </p:cNvPicPr>
          <p:nvPr/>
        </p:nvPicPr>
        <p:blipFill>
          <a:blip r:embed="rId12"/>
          <a:stretch>
            <a:fillRect/>
          </a:stretch>
        </p:blipFill>
        <p:spPr>
          <a:xfrm>
            <a:off x="4019550" y="76200"/>
            <a:ext cx="4152900" cy="6705600"/>
          </a:xfrm>
          <a:prstGeom prst="rect">
            <a:avLst/>
          </a:prstGeom>
        </p:spPr>
      </p:pic>
    </p:spTree>
    <p:custDataLst>
      <p:tags r:id="rId13"/>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 name="图片 17"/>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custDataLst>
              <p:tags r:id="rId3"/>
            </p:custDataLst>
          </p:nvPr>
        </p:nvSpPr>
        <p:spPr>
          <a:xfrm>
            <a:off x="0" y="0"/>
            <a:ext cx="12192000" cy="6858000"/>
          </a:xfrm>
          <a:prstGeom prst="rect">
            <a:avLst/>
          </a:prstGeom>
          <a:solidFill>
            <a:srgbClr val="2196F3">
              <a:lumMod val="50000"/>
              <a:alpha val="80000"/>
            </a:srgbClr>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latin typeface="Arial" panose="020B0604020202020204" pitchFamily="34" charset="0"/>
              <a:ea typeface="微软雅黑" panose="020B0503020204020204" charset="-122"/>
              <a:sym typeface="Arial" panose="020B0604020202020204" pitchFamily="34" charset="0"/>
            </a:endParaRPr>
          </a:p>
        </p:txBody>
      </p:sp>
      <p:sp>
        <p:nvSpPr>
          <p:cNvPr id="9" name="Freeform 51"/>
          <p:cNvSpPr/>
          <p:nvPr>
            <p:custDataLst>
              <p:tags r:id="rId4"/>
            </p:custDataLst>
          </p:nvPr>
        </p:nvSpPr>
        <p:spPr bwMode="auto">
          <a:xfrm>
            <a:off x="0" y="5005316"/>
            <a:ext cx="1871663" cy="1852683"/>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0" name="Freeform 51"/>
          <p:cNvSpPr/>
          <p:nvPr>
            <p:custDataLst>
              <p:tags r:id="rId5"/>
            </p:custDataLst>
          </p:nvPr>
        </p:nvSpPr>
        <p:spPr bwMode="auto">
          <a:xfrm rot="10800000">
            <a:off x="10715624" y="0"/>
            <a:ext cx="1476374" cy="1461402"/>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custDataLst>
              <p:tags r:id="rId6"/>
            </p:custDataLst>
          </p:nvPr>
        </p:nvSpPr>
        <p:spPr>
          <a:xfrm>
            <a:off x="987425" y="927100"/>
            <a:ext cx="9124950" cy="3340735"/>
          </a:xfrm>
          <a:prstGeom prst="rect">
            <a:avLst/>
          </a:prstGeom>
          <a:noFill/>
        </p:spPr>
        <p:txBody>
          <a:bodyPr wrap="square" rtlCol="0">
            <a:normAutofit fontScale="70000"/>
          </a:bodyPr>
          <a:p>
            <a:pPr algn="l">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3.</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学生休学：</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学生休学由学生本人和监护人提出申请，填写《XXXX中等职业学校学生异动申请表》，学校审核同意后，报教育行政部门备案。学生因病必须休学，应当持县级及以上医院病情诊断证明书。</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学生休学期限、次数由学校规定。因依法服兵役而休学。休学期限与其服役期限相当。学生休学期间，不享受在校学生待遇</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6" name="文本框 5"/>
          <p:cNvSpPr txBox="1"/>
          <p:nvPr>
            <p:custDataLst>
              <p:tags r:id="rId7"/>
            </p:custDataLst>
          </p:nvPr>
        </p:nvSpPr>
        <p:spPr>
          <a:xfrm>
            <a:off x="5465058" y="4410631"/>
            <a:ext cx="1261884" cy="307777"/>
          </a:xfrm>
          <a:prstGeom prst="rect">
            <a:avLst/>
          </a:prstGeom>
          <a:noFill/>
        </p:spPr>
        <p:txBody>
          <a:bodyPr wrap="square" rtlCol="0">
            <a:normAutofit/>
          </a:bodyPr>
          <a:p>
            <a:pPr algn="ctr"/>
            <a:r>
              <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rPr>
              <a:t>来自《未生》</a:t>
            </a:r>
            <a:endPar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7" name="椭圆 6"/>
          <p:cNvSpPr/>
          <p:nvPr>
            <p:custDataLst>
              <p:tags r:id="rId8"/>
            </p:custDataLst>
          </p:nvPr>
        </p:nvSpPr>
        <p:spPr>
          <a:xfrm>
            <a:off x="10456542" y="579888"/>
            <a:ext cx="518160" cy="51816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sp>
        <p:nvSpPr>
          <p:cNvPr id="12" name="椭圆 11"/>
          <p:cNvSpPr/>
          <p:nvPr>
            <p:custDataLst>
              <p:tags r:id="rId9"/>
            </p:custDataLst>
          </p:nvPr>
        </p:nvSpPr>
        <p:spPr>
          <a:xfrm>
            <a:off x="1986135" y="5762625"/>
            <a:ext cx="590550" cy="59055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cxnSp>
        <p:nvCxnSpPr>
          <p:cNvPr id="14" name="直线连接符 13"/>
          <p:cNvCxnSpPr/>
          <p:nvPr>
            <p:custDataLst>
              <p:tags r:id="rId10"/>
            </p:custDataLst>
          </p:nvPr>
        </p:nvCxnSpPr>
        <p:spPr>
          <a:xfrm>
            <a:off x="709531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cxnSp>
        <p:nvCxnSpPr>
          <p:cNvPr id="17" name="直线连接符 16"/>
          <p:cNvCxnSpPr/>
          <p:nvPr>
            <p:custDataLst>
              <p:tags r:id="rId11"/>
            </p:custDataLst>
          </p:nvPr>
        </p:nvCxnSpPr>
        <p:spPr>
          <a:xfrm>
            <a:off x="257668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pic>
        <p:nvPicPr>
          <p:cNvPr id="2" name="图片 1"/>
          <p:cNvPicPr>
            <a:picLocks noChangeAspect="1"/>
          </p:cNvPicPr>
          <p:nvPr/>
        </p:nvPicPr>
        <p:blipFill>
          <a:blip r:embed="rId12"/>
          <a:stretch>
            <a:fillRect/>
          </a:stretch>
        </p:blipFill>
        <p:spPr>
          <a:xfrm>
            <a:off x="4005580" y="371475"/>
            <a:ext cx="4181475" cy="6115050"/>
          </a:xfrm>
          <a:prstGeom prst="rect">
            <a:avLst/>
          </a:prstGeom>
        </p:spPr>
      </p:pic>
    </p:spTree>
    <p:custDataLst>
      <p:tags r:id="rId13"/>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 name="图片 17"/>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custDataLst>
              <p:tags r:id="rId3"/>
            </p:custDataLst>
          </p:nvPr>
        </p:nvSpPr>
        <p:spPr>
          <a:xfrm>
            <a:off x="0" y="0"/>
            <a:ext cx="12192000" cy="6858000"/>
          </a:xfrm>
          <a:prstGeom prst="rect">
            <a:avLst/>
          </a:prstGeom>
          <a:solidFill>
            <a:srgbClr val="2196F3">
              <a:lumMod val="50000"/>
              <a:alpha val="80000"/>
            </a:srgbClr>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latin typeface="Arial" panose="020B0604020202020204" pitchFamily="34" charset="0"/>
              <a:ea typeface="微软雅黑" panose="020B0503020204020204" charset="-122"/>
              <a:sym typeface="Arial" panose="020B0604020202020204" pitchFamily="34" charset="0"/>
            </a:endParaRPr>
          </a:p>
        </p:txBody>
      </p:sp>
      <p:sp>
        <p:nvSpPr>
          <p:cNvPr id="9" name="Freeform 51"/>
          <p:cNvSpPr/>
          <p:nvPr>
            <p:custDataLst>
              <p:tags r:id="rId4"/>
            </p:custDataLst>
          </p:nvPr>
        </p:nvSpPr>
        <p:spPr bwMode="auto">
          <a:xfrm>
            <a:off x="0" y="5005316"/>
            <a:ext cx="1871663" cy="1852683"/>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0" name="Freeform 51"/>
          <p:cNvSpPr/>
          <p:nvPr>
            <p:custDataLst>
              <p:tags r:id="rId5"/>
            </p:custDataLst>
          </p:nvPr>
        </p:nvSpPr>
        <p:spPr bwMode="auto">
          <a:xfrm rot="10800000">
            <a:off x="10715624" y="0"/>
            <a:ext cx="1476374" cy="1461402"/>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custDataLst>
              <p:tags r:id="rId6"/>
            </p:custDataLst>
          </p:nvPr>
        </p:nvSpPr>
        <p:spPr>
          <a:xfrm>
            <a:off x="1352550" y="1033145"/>
            <a:ext cx="8750300" cy="3244215"/>
          </a:xfrm>
          <a:prstGeom prst="rect">
            <a:avLst/>
          </a:prstGeom>
          <a:noFill/>
        </p:spPr>
        <p:txBody>
          <a:bodyPr wrap="square" rtlCol="0">
            <a:normAutofit fontScale="90000" lnSpcReduction="10000"/>
          </a:bodyPr>
          <a:p>
            <a:pPr algn="l">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4.</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学生退学：</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退学学生退学由学生本人和监护人提出申请，填写《XXXX中等职业学校学生异动申请表)经学校批准，可办理退学手续。学生退学后，学校应及时报教育主管部门备案，职业教育主管部门逐级上报至省级职业教育主管部门备案。</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6" name="文本框 5"/>
          <p:cNvSpPr txBox="1"/>
          <p:nvPr>
            <p:custDataLst>
              <p:tags r:id="rId7"/>
            </p:custDataLst>
          </p:nvPr>
        </p:nvSpPr>
        <p:spPr>
          <a:xfrm>
            <a:off x="5465058" y="4410631"/>
            <a:ext cx="1261884" cy="307777"/>
          </a:xfrm>
          <a:prstGeom prst="rect">
            <a:avLst/>
          </a:prstGeom>
          <a:noFill/>
        </p:spPr>
        <p:txBody>
          <a:bodyPr wrap="square" rtlCol="0">
            <a:normAutofit fontScale="90000"/>
          </a:bodyPr>
          <a:p>
            <a:pPr algn="ctr"/>
            <a:r>
              <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rPr>
              <a:t>来自《未生》</a:t>
            </a:r>
            <a:endPar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7" name="椭圆 6"/>
          <p:cNvSpPr/>
          <p:nvPr>
            <p:custDataLst>
              <p:tags r:id="rId8"/>
            </p:custDataLst>
          </p:nvPr>
        </p:nvSpPr>
        <p:spPr>
          <a:xfrm>
            <a:off x="10456542" y="579888"/>
            <a:ext cx="518160" cy="51816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sp>
        <p:nvSpPr>
          <p:cNvPr id="12" name="椭圆 11"/>
          <p:cNvSpPr/>
          <p:nvPr>
            <p:custDataLst>
              <p:tags r:id="rId9"/>
            </p:custDataLst>
          </p:nvPr>
        </p:nvSpPr>
        <p:spPr>
          <a:xfrm>
            <a:off x="1986135" y="5762625"/>
            <a:ext cx="590550" cy="59055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cxnSp>
        <p:nvCxnSpPr>
          <p:cNvPr id="14" name="直线连接符 13"/>
          <p:cNvCxnSpPr/>
          <p:nvPr>
            <p:custDataLst>
              <p:tags r:id="rId10"/>
            </p:custDataLst>
          </p:nvPr>
        </p:nvCxnSpPr>
        <p:spPr>
          <a:xfrm>
            <a:off x="709531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cxnSp>
        <p:nvCxnSpPr>
          <p:cNvPr id="17" name="直线连接符 16"/>
          <p:cNvCxnSpPr/>
          <p:nvPr>
            <p:custDataLst>
              <p:tags r:id="rId11"/>
            </p:custDataLst>
          </p:nvPr>
        </p:nvCxnSpPr>
        <p:spPr>
          <a:xfrm>
            <a:off x="257668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pic>
        <p:nvPicPr>
          <p:cNvPr id="2" name="图片 1"/>
          <p:cNvPicPr>
            <a:picLocks noChangeAspect="1"/>
          </p:cNvPicPr>
          <p:nvPr/>
        </p:nvPicPr>
        <p:blipFill>
          <a:blip r:embed="rId12"/>
          <a:stretch>
            <a:fillRect/>
          </a:stretch>
        </p:blipFill>
        <p:spPr>
          <a:xfrm>
            <a:off x="4005580" y="371475"/>
            <a:ext cx="4181475" cy="6115050"/>
          </a:xfrm>
          <a:prstGeom prst="rect">
            <a:avLst/>
          </a:prstGeom>
        </p:spPr>
      </p:pic>
    </p:spTree>
    <p:custDataLst>
      <p:tags r:id="rId13"/>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1468755" y="4253864"/>
            <a:ext cx="2642235" cy="2165985"/>
          </a:xfrm>
          <a:prstGeom prst="rect">
            <a:avLst/>
          </a:prstGeom>
          <a:noFill/>
        </p:spPr>
        <p:txBody>
          <a:bodyPr wrap="square" rtlCol="0">
            <a:normAutofit lnSpcReduction="10000"/>
          </a:bodyPr>
          <a:lstStyle/>
          <a:p>
            <a:r>
              <a:rPr kumimoji="1" lang="en-US" altLang="zh-CN" sz="13800" b="1" dirty="0">
                <a:ln w="19050">
                  <a:solidFill>
                    <a:schemeClr val="accent6"/>
                  </a:solidFill>
                </a:ln>
                <a:noFill/>
                <a:latin typeface="Arial" panose="020B0604020202020204" pitchFamily="34" charset="0"/>
                <a:ea typeface="汉仪雅酷黑 65W" panose="020B0604020202020204" pitchFamily="34" charset="-122"/>
                <a:cs typeface="Arial" panose="020B0604020202020204" pitchFamily="34" charset="0"/>
              </a:rPr>
              <a:t>05</a:t>
            </a:r>
            <a:endParaRPr kumimoji="1" lang="en-US" altLang="zh-CN" sz="13800" b="1" dirty="0">
              <a:ln w="19050">
                <a:solidFill>
                  <a:schemeClr val="accent6"/>
                </a:solidFill>
              </a:ln>
              <a:noFill/>
              <a:latin typeface="Arial" panose="020B0604020202020204" pitchFamily="34" charset="0"/>
              <a:ea typeface="汉仪雅酷黑 65W" panose="020B0604020202020204" pitchFamily="34" charset="-122"/>
              <a:cs typeface="Arial" panose="020B0604020202020204" pitchFamily="34" charset="0"/>
            </a:endParaRPr>
          </a:p>
        </p:txBody>
      </p:sp>
      <p:sp>
        <p:nvSpPr>
          <p:cNvPr id="8" name="文本框 7"/>
          <p:cNvSpPr txBox="1"/>
          <p:nvPr>
            <p:custDataLst>
              <p:tags r:id="rId2"/>
            </p:custDataLst>
          </p:nvPr>
        </p:nvSpPr>
        <p:spPr>
          <a:xfrm>
            <a:off x="1539875" y="2112645"/>
            <a:ext cx="2646680" cy="496570"/>
          </a:xfrm>
          <a:prstGeom prst="rect">
            <a:avLst/>
          </a:prstGeom>
          <a:noFill/>
        </p:spPr>
        <p:txBody>
          <a:bodyPr wrap="square" tIns="0" bIns="0" rtlCol="0" anchor="b" anchorCtr="0">
            <a:normAutofit fontScale="97500" lnSpcReduction="10000"/>
          </a:bodyPr>
          <a:lstStyle/>
          <a:p>
            <a:pPr algn="l">
              <a:lnSpc>
                <a:spcPct val="120000"/>
              </a:lnSpc>
            </a:pPr>
            <a:r>
              <a:rPr kumimoji="1" lang="en-US" altLang="zh-CN" sz="3200" b="1" spc="2200" dirty="0">
                <a:ln w="3175">
                  <a:solidFill>
                    <a:schemeClr val="accent6">
                      <a:alpha val="71000"/>
                    </a:schemeClr>
                  </a:solidFill>
                </a:ln>
                <a:noFill/>
                <a:latin typeface="Arial" panose="020B0604020202020204" pitchFamily="34" charset="0"/>
                <a:ea typeface="汉仪雅酷黑 65W" panose="020B0604020202020204" pitchFamily="34" charset="-122"/>
                <a:cs typeface="Arial" panose="020B0604020202020204" pitchFamily="34" charset="0"/>
                <a:sym typeface="+mn-ea"/>
              </a:rPr>
              <a:t>PART</a:t>
            </a:r>
            <a:endParaRPr kumimoji="1" lang="en-US" altLang="zh-CN" sz="3200" b="1" spc="2200" dirty="0">
              <a:ln w="3175">
                <a:solidFill>
                  <a:schemeClr val="accent6">
                    <a:alpha val="71000"/>
                  </a:schemeClr>
                </a:solidFill>
              </a:ln>
              <a:noFill/>
              <a:latin typeface="Arial" panose="020B0604020202020204" pitchFamily="34" charset="0"/>
              <a:ea typeface="汉仪雅酷黑 65W" panose="020B0604020202020204" pitchFamily="34" charset="-122"/>
              <a:cs typeface="Arial" panose="020B0604020202020204" pitchFamily="34" charset="0"/>
              <a:sym typeface="+mn-ea"/>
            </a:endParaRPr>
          </a:p>
        </p:txBody>
      </p:sp>
      <p:sp>
        <p:nvSpPr>
          <p:cNvPr id="4" name="标题 3"/>
          <p:cNvSpPr>
            <a:spLocks noGrp="1"/>
          </p:cNvSpPr>
          <p:nvPr>
            <p:ph type="title"/>
            <p:custDataLst>
              <p:tags r:id="rId3"/>
            </p:custDataLst>
          </p:nvPr>
        </p:nvSpPr>
        <p:spPr/>
        <p:txBody>
          <a:bodyPr/>
          <a:lstStyle/>
          <a:p>
            <a:r>
              <a:rPr lang="zh-CN" altLang="en-US" dirty="0">
                <a:ea typeface="汉仪雅酷黑 65W" panose="020B0604020202020204" pitchFamily="34" charset="-122"/>
              </a:rPr>
              <a:t>学生管理</a:t>
            </a:r>
            <a:endParaRPr lang="zh-CN" altLang="en-US" dirty="0">
              <a:ea typeface="汉仪雅酷黑 65W" panose="020B0604020202020204" pitchFamily="34" charset="-122"/>
            </a:endParaRPr>
          </a:p>
        </p:txBody>
      </p:sp>
      <p:sp>
        <p:nvSpPr>
          <p:cNvPr id="5" name="文本占位符 4"/>
          <p:cNvSpPr>
            <a:spLocks noGrp="1"/>
          </p:cNvSpPr>
          <p:nvPr>
            <p:ph type="body" idx="1"/>
            <p:custDataLst>
              <p:tags r:id="rId4"/>
            </p:custDataLst>
          </p:nvPr>
        </p:nvSpPr>
        <p:spPr/>
        <p:txBody>
          <a:bodyPr/>
          <a:lstStyle/>
          <a:p>
            <a:r>
              <a:rPr lang="zh-CN" altLang="en-US" dirty="0">
                <a:ea typeface="汉仪雅酷黑 65W" panose="020B0604020202020204" pitchFamily="34" charset="-122"/>
              </a:rPr>
              <a:t>单击此处添加副标题</a:t>
            </a:r>
            <a:endParaRPr lang="zh-CN" altLang="en-US" dirty="0">
              <a:ea typeface="汉仪雅酷黑 65W" panose="020B0604020202020204" pitchFamily="34" charset="-122"/>
            </a:endParaRPr>
          </a:p>
        </p:txBody>
      </p:sp>
    </p:spTree>
    <p:custDataLst>
      <p:tags r:id="rId5"/>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 name="图片 17"/>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custDataLst>
              <p:tags r:id="rId3"/>
            </p:custDataLst>
          </p:nvPr>
        </p:nvSpPr>
        <p:spPr>
          <a:xfrm>
            <a:off x="0" y="0"/>
            <a:ext cx="12192000" cy="6858000"/>
          </a:xfrm>
          <a:prstGeom prst="rect">
            <a:avLst/>
          </a:prstGeom>
          <a:solidFill>
            <a:srgbClr val="2196F3">
              <a:lumMod val="50000"/>
              <a:alpha val="80000"/>
            </a:srgbClr>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latin typeface="Arial" panose="020B0604020202020204" pitchFamily="34" charset="0"/>
              <a:ea typeface="微软雅黑" panose="020B0503020204020204" charset="-122"/>
              <a:sym typeface="Arial" panose="020B0604020202020204" pitchFamily="34" charset="0"/>
            </a:endParaRPr>
          </a:p>
        </p:txBody>
      </p:sp>
      <p:sp>
        <p:nvSpPr>
          <p:cNvPr id="9" name="Freeform 51"/>
          <p:cNvSpPr/>
          <p:nvPr>
            <p:custDataLst>
              <p:tags r:id="rId4"/>
            </p:custDataLst>
          </p:nvPr>
        </p:nvSpPr>
        <p:spPr bwMode="auto">
          <a:xfrm>
            <a:off x="0" y="5005316"/>
            <a:ext cx="1871663" cy="1852683"/>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0" name="Freeform 51"/>
          <p:cNvSpPr/>
          <p:nvPr>
            <p:custDataLst>
              <p:tags r:id="rId5"/>
            </p:custDataLst>
          </p:nvPr>
        </p:nvSpPr>
        <p:spPr bwMode="auto">
          <a:xfrm rot="10800000">
            <a:off x="10715624" y="0"/>
            <a:ext cx="1476374" cy="1461402"/>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custDataLst>
              <p:tags r:id="rId6"/>
            </p:custDataLst>
          </p:nvPr>
        </p:nvSpPr>
        <p:spPr>
          <a:xfrm>
            <a:off x="2089785" y="1097915"/>
            <a:ext cx="8013065" cy="3466465"/>
          </a:xfrm>
          <a:prstGeom prst="rect">
            <a:avLst/>
          </a:prstGeom>
          <a:noFill/>
        </p:spPr>
        <p:txBody>
          <a:bodyPr wrap="square" rtlCol="0">
            <a:normAutofit lnSpcReduction="10000"/>
          </a:bodyPr>
          <a:p>
            <a:pPr algn="ctr">
              <a:lnSpc>
                <a:spcPct val="120000"/>
              </a:lnSpc>
            </a:pPr>
            <a:r>
              <a:rPr lang="en-US" altLang="zh-CN" sz="3200">
                <a:solidFill>
                  <a:schemeClr val="bg1"/>
                </a:solidFill>
                <a:sym typeface="+mn-ea"/>
              </a:rPr>
              <a:t>1.</a:t>
            </a:r>
            <a:r>
              <a:rPr lang="zh-CN" altLang="en-US" sz="3200">
                <a:solidFill>
                  <a:schemeClr val="bg1"/>
                </a:solidFill>
                <a:sym typeface="+mn-ea"/>
              </a:rPr>
              <a:t>建立健全得学生管理制度，逐步实现学生管理工作得规范化、制度化。</a:t>
            </a:r>
            <a:endParaRPr lang="zh-CN" altLang="en-US" sz="3200">
              <a:solidFill>
                <a:schemeClr val="bg1"/>
              </a:solidFill>
            </a:endParaRPr>
          </a:p>
          <a:p>
            <a:pPr algn="ctr">
              <a:lnSpc>
                <a:spcPct val="120000"/>
              </a:lnSpc>
            </a:pPr>
            <a:r>
              <a:rPr lang="en-US" altLang="zh-CN" sz="3200">
                <a:solidFill>
                  <a:schemeClr val="bg1"/>
                </a:solidFill>
                <a:sym typeface="+mn-ea"/>
              </a:rPr>
              <a:t>2.</a:t>
            </a:r>
            <a:r>
              <a:rPr lang="zh-CN" altLang="en-US" sz="3200">
                <a:solidFill>
                  <a:schemeClr val="bg1"/>
                </a:solidFill>
                <a:sym typeface="+mn-ea"/>
              </a:rPr>
              <a:t>督促班主任工作，监督和考核。负责学生的档案管理、学籍管理。</a:t>
            </a:r>
            <a:endParaRPr lang="zh-CN" altLang="en-US" sz="3200">
              <a:solidFill>
                <a:schemeClr val="bg1"/>
              </a:solidFill>
            </a:endParaRPr>
          </a:p>
          <a:p>
            <a:pPr algn="ctr">
              <a:lnSpc>
                <a:spcPct val="120000"/>
              </a:lnSpc>
            </a:pPr>
            <a:r>
              <a:rPr lang="en-US" altLang="zh-CN" sz="3200">
                <a:solidFill>
                  <a:schemeClr val="bg1"/>
                </a:solidFill>
                <a:sym typeface="+mn-ea"/>
              </a:rPr>
              <a:t>3.学生思想稳定工作，对学生进行思想行为和生活纪律教育</a:t>
            </a:r>
            <a:endParaRPr lang="en-US" altLang="zh-CN" sz="3200">
              <a:solidFill>
                <a:schemeClr val="bg1"/>
              </a:solidFill>
            </a:endParaRPr>
          </a:p>
          <a:p>
            <a:pPr algn="ctr">
              <a:lnSpc>
                <a:spcPct val="120000"/>
              </a:lnSpc>
            </a:pPr>
            <a:endParaRPr kumimoji="1" lang="en-US" altLang="zh-CN" sz="3200" b="1" spc="30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7" name="椭圆 6"/>
          <p:cNvSpPr/>
          <p:nvPr>
            <p:custDataLst>
              <p:tags r:id="rId7"/>
            </p:custDataLst>
          </p:nvPr>
        </p:nvSpPr>
        <p:spPr>
          <a:xfrm>
            <a:off x="10456542" y="579888"/>
            <a:ext cx="518160" cy="51816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sp>
        <p:nvSpPr>
          <p:cNvPr id="12" name="椭圆 11"/>
          <p:cNvSpPr/>
          <p:nvPr>
            <p:custDataLst>
              <p:tags r:id="rId8"/>
            </p:custDataLst>
          </p:nvPr>
        </p:nvSpPr>
        <p:spPr>
          <a:xfrm>
            <a:off x="1986135" y="5762625"/>
            <a:ext cx="590550" cy="59055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cxnSp>
        <p:nvCxnSpPr>
          <p:cNvPr id="14" name="直线连接符 13"/>
          <p:cNvCxnSpPr/>
          <p:nvPr>
            <p:custDataLst>
              <p:tags r:id="rId9"/>
            </p:custDataLst>
          </p:nvPr>
        </p:nvCxnSpPr>
        <p:spPr>
          <a:xfrm>
            <a:off x="709531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cxnSp>
        <p:nvCxnSpPr>
          <p:cNvPr id="17" name="直线连接符 16"/>
          <p:cNvCxnSpPr/>
          <p:nvPr>
            <p:custDataLst>
              <p:tags r:id="rId10"/>
            </p:custDataLst>
          </p:nvPr>
        </p:nvCxnSpPr>
        <p:spPr>
          <a:xfrm>
            <a:off x="257668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spTree>
    <p:custDataLst>
      <p:tags r:id="rId1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 name="图片 17"/>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custDataLst>
              <p:tags r:id="rId3"/>
            </p:custDataLst>
          </p:nvPr>
        </p:nvSpPr>
        <p:spPr>
          <a:xfrm>
            <a:off x="0" y="0"/>
            <a:ext cx="12192000" cy="6858000"/>
          </a:xfrm>
          <a:prstGeom prst="rect">
            <a:avLst/>
          </a:prstGeom>
          <a:solidFill>
            <a:srgbClr val="2196F3">
              <a:lumMod val="50000"/>
              <a:alpha val="80000"/>
            </a:srgbClr>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latin typeface="Arial" panose="020B0604020202020204" pitchFamily="34" charset="0"/>
              <a:ea typeface="微软雅黑" panose="020B0503020204020204" charset="-122"/>
              <a:sym typeface="Arial" panose="020B0604020202020204" pitchFamily="34" charset="0"/>
            </a:endParaRPr>
          </a:p>
        </p:txBody>
      </p:sp>
      <p:sp>
        <p:nvSpPr>
          <p:cNvPr id="9" name="Freeform 51"/>
          <p:cNvSpPr/>
          <p:nvPr>
            <p:custDataLst>
              <p:tags r:id="rId4"/>
            </p:custDataLst>
          </p:nvPr>
        </p:nvSpPr>
        <p:spPr bwMode="auto">
          <a:xfrm>
            <a:off x="0" y="5005316"/>
            <a:ext cx="1871663" cy="1852683"/>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0" name="Freeform 51"/>
          <p:cNvSpPr/>
          <p:nvPr>
            <p:custDataLst>
              <p:tags r:id="rId5"/>
            </p:custDataLst>
          </p:nvPr>
        </p:nvSpPr>
        <p:spPr bwMode="auto">
          <a:xfrm rot="10800000">
            <a:off x="10715624" y="0"/>
            <a:ext cx="1476374" cy="1461402"/>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custDataLst>
              <p:tags r:id="rId6"/>
            </p:custDataLst>
          </p:nvPr>
        </p:nvSpPr>
        <p:spPr>
          <a:xfrm>
            <a:off x="601980" y="960755"/>
            <a:ext cx="9500870" cy="3288030"/>
          </a:xfrm>
          <a:prstGeom prst="rect">
            <a:avLst/>
          </a:prstGeom>
          <a:noFill/>
        </p:spPr>
        <p:txBody>
          <a:bodyPr wrap="square" rtlCol="0">
            <a:normAutofit fontScale="90000" lnSpcReduction="20000"/>
          </a:bodyPr>
          <a:p>
            <a:pPr marL="457200" indent="-457200" algn="l">
              <a:lnSpc>
                <a:spcPct val="120000"/>
              </a:lnSpc>
              <a:buFont typeface="Arial" panose="020B0604020202020204" pitchFamily="34" charset="0"/>
              <a:buChar char="•"/>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在校学生日常行为细则：</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marL="457200" indent="-457200" algn="l">
              <a:lnSpc>
                <a:spcPct val="120000"/>
              </a:lnSpc>
              <a:buFont typeface="Arial" panose="020B0604020202020204" pitchFamily="34" charset="0"/>
              <a:buChar char="•"/>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一</a:t>
            </a: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开学：</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marL="457200" indent="-457200" algn="l">
              <a:lnSpc>
                <a:spcPct val="120000"/>
              </a:lnSpc>
              <a:buFont typeface="Arial" panose="020B0604020202020204" pitchFamily="34" charset="0"/>
              <a:buChar char="•"/>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1.</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新生入学：凭通知书报到，交纳有关证件和费用，办理入学手续并进行体检</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marL="457200" indent="-457200" algn="l">
              <a:lnSpc>
                <a:spcPct val="120000"/>
              </a:lnSpc>
              <a:buFont typeface="Arial" panose="020B0604020202020204" pitchFamily="34" charset="0"/>
              <a:buChar char="•"/>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2.</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领取教材，添置必要的学习、生活用品，打扫宿舍和教室卫生，做好上课准备。</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marL="457200" indent="-457200" algn="l">
              <a:lnSpc>
                <a:spcPct val="120000"/>
              </a:lnSpc>
              <a:buFont typeface="Arial" panose="020B0604020202020204" pitchFamily="34" charset="0"/>
              <a:buChar char="•"/>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3.</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在本学期的学习、生活计划。</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marL="457200" indent="-457200" algn="l">
              <a:lnSpc>
                <a:spcPct val="120000"/>
              </a:lnSpc>
              <a:buFont typeface="Arial" panose="020B0604020202020204" pitchFamily="34" charset="0"/>
              <a:buChar char="•"/>
            </a:pP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marL="457200" indent="-457200" algn="l">
              <a:lnSpc>
                <a:spcPct val="120000"/>
              </a:lnSpc>
              <a:buFont typeface="Arial" panose="020B0604020202020204" pitchFamily="34" charset="0"/>
              <a:buChar char="•"/>
            </a:pP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6" name="文本框 5"/>
          <p:cNvSpPr txBox="1"/>
          <p:nvPr>
            <p:custDataLst>
              <p:tags r:id="rId7"/>
            </p:custDataLst>
          </p:nvPr>
        </p:nvSpPr>
        <p:spPr>
          <a:xfrm>
            <a:off x="5465058" y="4410631"/>
            <a:ext cx="1261884" cy="307777"/>
          </a:xfrm>
          <a:prstGeom prst="rect">
            <a:avLst/>
          </a:prstGeom>
          <a:noFill/>
        </p:spPr>
        <p:txBody>
          <a:bodyPr wrap="square" rtlCol="0">
            <a:normAutofit/>
          </a:bodyPr>
          <a:p>
            <a:pPr algn="ctr"/>
            <a:r>
              <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rPr>
              <a:t>来自《未生》</a:t>
            </a:r>
            <a:endPar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7" name="椭圆 6"/>
          <p:cNvSpPr/>
          <p:nvPr>
            <p:custDataLst>
              <p:tags r:id="rId8"/>
            </p:custDataLst>
          </p:nvPr>
        </p:nvSpPr>
        <p:spPr>
          <a:xfrm>
            <a:off x="10456542" y="579888"/>
            <a:ext cx="518160" cy="51816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sp>
        <p:nvSpPr>
          <p:cNvPr id="12" name="椭圆 11"/>
          <p:cNvSpPr/>
          <p:nvPr>
            <p:custDataLst>
              <p:tags r:id="rId9"/>
            </p:custDataLst>
          </p:nvPr>
        </p:nvSpPr>
        <p:spPr>
          <a:xfrm>
            <a:off x="1986135" y="5762625"/>
            <a:ext cx="590550" cy="59055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cxnSp>
        <p:nvCxnSpPr>
          <p:cNvPr id="14" name="直线连接符 13"/>
          <p:cNvCxnSpPr/>
          <p:nvPr>
            <p:custDataLst>
              <p:tags r:id="rId10"/>
            </p:custDataLst>
          </p:nvPr>
        </p:nvCxnSpPr>
        <p:spPr>
          <a:xfrm>
            <a:off x="709531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cxnSp>
        <p:nvCxnSpPr>
          <p:cNvPr id="17" name="直线连接符 16"/>
          <p:cNvCxnSpPr/>
          <p:nvPr>
            <p:custDataLst>
              <p:tags r:id="rId11"/>
            </p:custDataLst>
          </p:nvPr>
        </p:nvCxnSpPr>
        <p:spPr>
          <a:xfrm>
            <a:off x="257668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spTree>
    <p:custDataLst>
      <p:tags r:id="rId1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 name="图片 17"/>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custDataLst>
              <p:tags r:id="rId3"/>
            </p:custDataLst>
          </p:nvPr>
        </p:nvSpPr>
        <p:spPr>
          <a:xfrm>
            <a:off x="0" y="0"/>
            <a:ext cx="12192000" cy="6858000"/>
          </a:xfrm>
          <a:prstGeom prst="rect">
            <a:avLst/>
          </a:prstGeom>
          <a:solidFill>
            <a:srgbClr val="2196F3">
              <a:lumMod val="50000"/>
              <a:alpha val="80000"/>
            </a:srgbClr>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latin typeface="Arial" panose="020B0604020202020204" pitchFamily="34" charset="0"/>
              <a:ea typeface="微软雅黑" panose="020B0503020204020204" charset="-122"/>
              <a:sym typeface="Arial" panose="020B0604020202020204" pitchFamily="34" charset="0"/>
            </a:endParaRPr>
          </a:p>
        </p:txBody>
      </p:sp>
      <p:sp>
        <p:nvSpPr>
          <p:cNvPr id="9" name="Freeform 51"/>
          <p:cNvSpPr/>
          <p:nvPr>
            <p:custDataLst>
              <p:tags r:id="rId4"/>
            </p:custDataLst>
          </p:nvPr>
        </p:nvSpPr>
        <p:spPr bwMode="auto">
          <a:xfrm>
            <a:off x="0" y="5005316"/>
            <a:ext cx="1871663" cy="1852683"/>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0" name="Freeform 51"/>
          <p:cNvSpPr/>
          <p:nvPr>
            <p:custDataLst>
              <p:tags r:id="rId5"/>
            </p:custDataLst>
          </p:nvPr>
        </p:nvSpPr>
        <p:spPr bwMode="auto">
          <a:xfrm rot="10800000">
            <a:off x="10715624" y="0"/>
            <a:ext cx="1476374" cy="1461402"/>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custDataLst>
              <p:tags r:id="rId6"/>
            </p:custDataLst>
          </p:nvPr>
        </p:nvSpPr>
        <p:spPr>
          <a:xfrm>
            <a:off x="561975" y="410845"/>
            <a:ext cx="9540875" cy="3837940"/>
          </a:xfrm>
          <a:prstGeom prst="rect">
            <a:avLst/>
          </a:prstGeom>
          <a:noFill/>
        </p:spPr>
        <p:txBody>
          <a:bodyPr wrap="square" rtlCol="0">
            <a:normAutofit/>
          </a:bodyPr>
          <a:p>
            <a:pPr marL="457200" indent="-457200" algn="l">
              <a:lnSpc>
                <a:spcPct val="120000"/>
              </a:lnSpc>
              <a:buFont typeface="Arial" panose="020B0604020202020204" pitchFamily="34" charset="0"/>
              <a:buChar char="•"/>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二</a:t>
            </a: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军训：</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marL="457200" indent="-457200" algn="l">
              <a:lnSpc>
                <a:spcPct val="120000"/>
              </a:lnSpc>
              <a:buFont typeface="Arial" panose="020B0604020202020204" pitchFamily="34" charset="0"/>
              <a:buChar char="•"/>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1.</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新生入校必须参加学校组织的军事训练，接受国防教育，参加队列训练和内务整理活动。</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marL="457200" indent="-457200" algn="l">
              <a:lnSpc>
                <a:spcPct val="120000"/>
              </a:lnSpc>
              <a:buFont typeface="Arial" panose="020B0604020202020204" pitchFamily="34" charset="0"/>
              <a:buChar char="•"/>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2.</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军训中要最受军训条例，培养吃苦耐劳的精神，增强组织纪律观念，一切行动听指挥，接受军训考核。</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6" name="文本框 5"/>
          <p:cNvSpPr txBox="1"/>
          <p:nvPr>
            <p:custDataLst>
              <p:tags r:id="rId7"/>
            </p:custDataLst>
          </p:nvPr>
        </p:nvSpPr>
        <p:spPr>
          <a:xfrm>
            <a:off x="5465058" y="4410631"/>
            <a:ext cx="1261884" cy="307777"/>
          </a:xfrm>
          <a:prstGeom prst="rect">
            <a:avLst/>
          </a:prstGeom>
          <a:noFill/>
        </p:spPr>
        <p:txBody>
          <a:bodyPr wrap="square" rtlCol="0">
            <a:normAutofit/>
          </a:bodyPr>
          <a:p>
            <a:pPr algn="ctr"/>
            <a:r>
              <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rPr>
              <a:t>来自《未生》</a:t>
            </a:r>
            <a:endPar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7" name="椭圆 6"/>
          <p:cNvSpPr/>
          <p:nvPr>
            <p:custDataLst>
              <p:tags r:id="rId8"/>
            </p:custDataLst>
          </p:nvPr>
        </p:nvSpPr>
        <p:spPr>
          <a:xfrm>
            <a:off x="10456542" y="579888"/>
            <a:ext cx="518160" cy="51816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sp>
        <p:nvSpPr>
          <p:cNvPr id="12" name="椭圆 11"/>
          <p:cNvSpPr/>
          <p:nvPr>
            <p:custDataLst>
              <p:tags r:id="rId9"/>
            </p:custDataLst>
          </p:nvPr>
        </p:nvSpPr>
        <p:spPr>
          <a:xfrm>
            <a:off x="1986135" y="5762625"/>
            <a:ext cx="590550" cy="59055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cxnSp>
        <p:nvCxnSpPr>
          <p:cNvPr id="14" name="直线连接符 13"/>
          <p:cNvCxnSpPr/>
          <p:nvPr>
            <p:custDataLst>
              <p:tags r:id="rId10"/>
            </p:custDataLst>
          </p:nvPr>
        </p:nvCxnSpPr>
        <p:spPr>
          <a:xfrm>
            <a:off x="709531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cxnSp>
        <p:nvCxnSpPr>
          <p:cNvPr id="17" name="直线连接符 16"/>
          <p:cNvCxnSpPr/>
          <p:nvPr>
            <p:custDataLst>
              <p:tags r:id="rId11"/>
            </p:custDataLst>
          </p:nvPr>
        </p:nvCxnSpPr>
        <p:spPr>
          <a:xfrm>
            <a:off x="257668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spTree>
    <p:custDataLst>
      <p:tags r:id="rId1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 name="图片 17"/>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custDataLst>
              <p:tags r:id="rId3"/>
            </p:custDataLst>
          </p:nvPr>
        </p:nvSpPr>
        <p:spPr>
          <a:xfrm>
            <a:off x="0" y="0"/>
            <a:ext cx="12192000" cy="6858000"/>
          </a:xfrm>
          <a:prstGeom prst="rect">
            <a:avLst/>
          </a:prstGeom>
          <a:solidFill>
            <a:srgbClr val="2196F3">
              <a:lumMod val="50000"/>
              <a:alpha val="80000"/>
            </a:srgbClr>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latin typeface="Arial" panose="020B0604020202020204" pitchFamily="34" charset="0"/>
              <a:ea typeface="微软雅黑" panose="020B0503020204020204" charset="-122"/>
              <a:sym typeface="Arial" panose="020B0604020202020204" pitchFamily="34" charset="0"/>
            </a:endParaRPr>
          </a:p>
        </p:txBody>
      </p:sp>
      <p:sp>
        <p:nvSpPr>
          <p:cNvPr id="9" name="Freeform 51"/>
          <p:cNvSpPr/>
          <p:nvPr>
            <p:custDataLst>
              <p:tags r:id="rId4"/>
            </p:custDataLst>
          </p:nvPr>
        </p:nvSpPr>
        <p:spPr bwMode="auto">
          <a:xfrm>
            <a:off x="0" y="5005316"/>
            <a:ext cx="1871663" cy="1852683"/>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0" name="Freeform 51"/>
          <p:cNvSpPr/>
          <p:nvPr>
            <p:custDataLst>
              <p:tags r:id="rId5"/>
            </p:custDataLst>
          </p:nvPr>
        </p:nvSpPr>
        <p:spPr bwMode="auto">
          <a:xfrm rot="10800000">
            <a:off x="10715624" y="0"/>
            <a:ext cx="1476374" cy="1461402"/>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custDataLst>
              <p:tags r:id="rId6"/>
            </p:custDataLst>
          </p:nvPr>
        </p:nvSpPr>
        <p:spPr>
          <a:xfrm>
            <a:off x="922020" y="829945"/>
            <a:ext cx="9400540" cy="3580765"/>
          </a:xfrm>
          <a:prstGeom prst="rect">
            <a:avLst/>
          </a:prstGeom>
          <a:noFill/>
        </p:spPr>
        <p:txBody>
          <a:bodyPr wrap="square" rtlCol="0">
            <a:normAutofit fontScale="60000"/>
          </a:bodyPr>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三</a:t>
            </a: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起床和早操：</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1.</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按时起床，起床后按照</a:t>
            </a:r>
            <a:r>
              <a:rPr kumimoji="1" lang="zh-CN" altLang="en-US" sz="3200" b="1" spc="300">
                <a:solidFill>
                  <a:sysClr val="window" lastClr="FFFFFF"/>
                </a:solidFill>
                <a:latin typeface="微软雅黑" panose="020B0503020204020204" charset="-122"/>
                <a:ea typeface="微软雅黑" panose="020B0503020204020204" charset="-122"/>
                <a:sym typeface="Arial" panose="020B0604020202020204" pitchFamily="34" charset="0"/>
              </a:rPr>
              <a:t>《</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宿舍管理条例</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微软雅黑" panose="020B0503020204020204" charset="-122"/>
                <a:ea typeface="微软雅黑" panose="020B0503020204020204" charset="-122"/>
                <a:sym typeface="Arial" panose="020B0604020202020204" pitchFamily="34" charset="0"/>
              </a:rPr>
              <a:t>》整理好内务。</a:t>
            </a:r>
            <a:endParaRPr kumimoji="1" lang="zh-CN" altLang="en-US" sz="3200" b="1" spc="300">
              <a:solidFill>
                <a:sysClr val="window" lastClr="FFFFFF"/>
              </a:solidFill>
              <a:latin typeface="微软雅黑" panose="020B0503020204020204" charset="-122"/>
              <a:ea typeface="微软雅黑" panose="020B0503020204020204" charset="-122"/>
              <a:sym typeface="Arial" panose="020B0604020202020204" pitchFamily="34" charset="0"/>
            </a:endParaRPr>
          </a:p>
          <a:p>
            <a:pPr algn="l">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2.</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按时参加早操，集合时要静、快、齐，做操时要动作到位，整齐有力。</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四</a:t>
            </a: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升国旗：</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尊敬国旗、国徽，会唱国歌。升国旗、奏国歌时要面向国旗，原地肃立，行注目礼。</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五上课和下课：</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1.</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需提前进入教师，做到入室即静，做好上课准备。</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2.上课时，起立向教师</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致敬</a:t>
            </a: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。下课时，请老师先行。</a:t>
            </a:r>
            <a:endPar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6" name="文本框 5"/>
          <p:cNvSpPr txBox="1"/>
          <p:nvPr>
            <p:custDataLst>
              <p:tags r:id="rId7"/>
            </p:custDataLst>
          </p:nvPr>
        </p:nvSpPr>
        <p:spPr>
          <a:xfrm>
            <a:off x="5465058" y="4410631"/>
            <a:ext cx="1261884" cy="307777"/>
          </a:xfrm>
          <a:prstGeom prst="rect">
            <a:avLst/>
          </a:prstGeom>
          <a:noFill/>
        </p:spPr>
        <p:txBody>
          <a:bodyPr wrap="square" rtlCol="0">
            <a:normAutofit/>
          </a:bodyPr>
          <a:p>
            <a:pPr algn="ctr"/>
            <a:r>
              <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rPr>
              <a:t>来自《未生》</a:t>
            </a:r>
            <a:endPar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7" name="椭圆 6"/>
          <p:cNvSpPr/>
          <p:nvPr>
            <p:custDataLst>
              <p:tags r:id="rId8"/>
            </p:custDataLst>
          </p:nvPr>
        </p:nvSpPr>
        <p:spPr>
          <a:xfrm>
            <a:off x="10456542" y="579888"/>
            <a:ext cx="518160" cy="51816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sp>
        <p:nvSpPr>
          <p:cNvPr id="12" name="椭圆 11"/>
          <p:cNvSpPr/>
          <p:nvPr>
            <p:custDataLst>
              <p:tags r:id="rId9"/>
            </p:custDataLst>
          </p:nvPr>
        </p:nvSpPr>
        <p:spPr>
          <a:xfrm>
            <a:off x="1986135" y="5762625"/>
            <a:ext cx="590550" cy="59055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cxnSp>
        <p:nvCxnSpPr>
          <p:cNvPr id="14" name="直线连接符 13"/>
          <p:cNvCxnSpPr/>
          <p:nvPr>
            <p:custDataLst>
              <p:tags r:id="rId10"/>
            </p:custDataLst>
          </p:nvPr>
        </p:nvCxnSpPr>
        <p:spPr>
          <a:xfrm>
            <a:off x="709531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cxnSp>
        <p:nvCxnSpPr>
          <p:cNvPr id="17" name="直线连接符 16"/>
          <p:cNvCxnSpPr/>
          <p:nvPr>
            <p:custDataLst>
              <p:tags r:id="rId11"/>
            </p:custDataLst>
          </p:nvPr>
        </p:nvCxnSpPr>
        <p:spPr>
          <a:xfrm>
            <a:off x="257668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spTree>
    <p:custDataLst>
      <p:tags r:id="rId1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 name="图片 17"/>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custDataLst>
              <p:tags r:id="rId3"/>
            </p:custDataLst>
          </p:nvPr>
        </p:nvSpPr>
        <p:spPr>
          <a:xfrm>
            <a:off x="0" y="0"/>
            <a:ext cx="12192000" cy="6858000"/>
          </a:xfrm>
          <a:prstGeom prst="rect">
            <a:avLst/>
          </a:prstGeom>
          <a:solidFill>
            <a:srgbClr val="2196F3">
              <a:lumMod val="50000"/>
              <a:alpha val="80000"/>
            </a:srgbClr>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latin typeface="Arial" panose="020B0604020202020204" pitchFamily="34" charset="0"/>
              <a:ea typeface="微软雅黑" panose="020B0503020204020204" charset="-122"/>
              <a:sym typeface="Arial" panose="020B0604020202020204" pitchFamily="34" charset="0"/>
            </a:endParaRPr>
          </a:p>
        </p:txBody>
      </p:sp>
      <p:sp>
        <p:nvSpPr>
          <p:cNvPr id="9" name="Freeform 51"/>
          <p:cNvSpPr/>
          <p:nvPr>
            <p:custDataLst>
              <p:tags r:id="rId4"/>
            </p:custDataLst>
          </p:nvPr>
        </p:nvSpPr>
        <p:spPr bwMode="auto">
          <a:xfrm>
            <a:off x="0" y="5005316"/>
            <a:ext cx="1871663" cy="1852683"/>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0" name="Freeform 51"/>
          <p:cNvSpPr/>
          <p:nvPr>
            <p:custDataLst>
              <p:tags r:id="rId5"/>
            </p:custDataLst>
          </p:nvPr>
        </p:nvSpPr>
        <p:spPr bwMode="auto">
          <a:xfrm rot="10800000">
            <a:off x="10715624" y="0"/>
            <a:ext cx="1476374" cy="1461402"/>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custDataLst>
              <p:tags r:id="rId6"/>
            </p:custDataLst>
          </p:nvPr>
        </p:nvSpPr>
        <p:spPr>
          <a:xfrm>
            <a:off x="1161415" y="1009650"/>
            <a:ext cx="8941435" cy="3249295"/>
          </a:xfrm>
          <a:prstGeom prst="rect">
            <a:avLst/>
          </a:prstGeom>
          <a:noFill/>
        </p:spPr>
        <p:txBody>
          <a:bodyPr wrap="square" rtlCol="0">
            <a:normAutofit fontScale="70000"/>
          </a:bodyPr>
          <a:p>
            <a:pPr algn="l">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3.因故迟到，应向教师报告，经教师同意后方可进入数室。</a:t>
            </a:r>
            <a:endPar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4.上课专心听讲，勇于提出问题,敢于发表自己的见解，积极回答问题。</a:t>
            </a:r>
            <a:endPar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5.在教室内不得打闹喧哗，不吃零食，不乱扔杂物。</a:t>
            </a:r>
            <a:endPar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6.认真做好课问操和眼保健操，做操要认真，动作要正确到位。</a:t>
            </a:r>
            <a:endPar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endPar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endPar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6" name="文本框 5"/>
          <p:cNvSpPr txBox="1"/>
          <p:nvPr>
            <p:custDataLst>
              <p:tags r:id="rId7"/>
            </p:custDataLst>
          </p:nvPr>
        </p:nvSpPr>
        <p:spPr>
          <a:xfrm>
            <a:off x="5465058" y="4410631"/>
            <a:ext cx="1261884" cy="307777"/>
          </a:xfrm>
          <a:prstGeom prst="rect">
            <a:avLst/>
          </a:prstGeom>
          <a:noFill/>
        </p:spPr>
        <p:txBody>
          <a:bodyPr wrap="square" rtlCol="0">
            <a:normAutofit/>
          </a:bodyPr>
          <a:p>
            <a:pPr algn="ctr"/>
            <a:r>
              <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rPr>
              <a:t>来自《未生》</a:t>
            </a:r>
            <a:endPar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7" name="椭圆 6"/>
          <p:cNvSpPr/>
          <p:nvPr>
            <p:custDataLst>
              <p:tags r:id="rId8"/>
            </p:custDataLst>
          </p:nvPr>
        </p:nvSpPr>
        <p:spPr>
          <a:xfrm>
            <a:off x="10456542" y="579888"/>
            <a:ext cx="518160" cy="51816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sp>
        <p:nvSpPr>
          <p:cNvPr id="12" name="椭圆 11"/>
          <p:cNvSpPr/>
          <p:nvPr>
            <p:custDataLst>
              <p:tags r:id="rId9"/>
            </p:custDataLst>
          </p:nvPr>
        </p:nvSpPr>
        <p:spPr>
          <a:xfrm>
            <a:off x="1986135" y="5762625"/>
            <a:ext cx="590550" cy="59055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cxnSp>
        <p:nvCxnSpPr>
          <p:cNvPr id="14" name="直线连接符 13"/>
          <p:cNvCxnSpPr/>
          <p:nvPr>
            <p:custDataLst>
              <p:tags r:id="rId10"/>
            </p:custDataLst>
          </p:nvPr>
        </p:nvCxnSpPr>
        <p:spPr>
          <a:xfrm>
            <a:off x="709531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cxnSp>
        <p:nvCxnSpPr>
          <p:cNvPr id="17" name="直线连接符 16"/>
          <p:cNvCxnSpPr/>
          <p:nvPr>
            <p:custDataLst>
              <p:tags r:id="rId11"/>
            </p:custDataLst>
          </p:nvPr>
        </p:nvCxnSpPr>
        <p:spPr>
          <a:xfrm>
            <a:off x="257668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spTree>
    <p:custDataLst>
      <p:tags r:id="rId1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 name="图片 17"/>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custDataLst>
              <p:tags r:id="rId3"/>
            </p:custDataLst>
          </p:nvPr>
        </p:nvSpPr>
        <p:spPr>
          <a:xfrm>
            <a:off x="0" y="0"/>
            <a:ext cx="12192000" cy="6858000"/>
          </a:xfrm>
          <a:prstGeom prst="rect">
            <a:avLst/>
          </a:prstGeom>
          <a:solidFill>
            <a:srgbClr val="2196F3">
              <a:lumMod val="50000"/>
              <a:alpha val="80000"/>
            </a:srgbClr>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latin typeface="Arial" panose="020B0604020202020204" pitchFamily="34" charset="0"/>
              <a:ea typeface="微软雅黑" panose="020B0503020204020204" charset="-122"/>
              <a:sym typeface="Arial" panose="020B0604020202020204" pitchFamily="34" charset="0"/>
            </a:endParaRPr>
          </a:p>
        </p:txBody>
      </p:sp>
      <p:sp>
        <p:nvSpPr>
          <p:cNvPr id="9" name="Freeform 51"/>
          <p:cNvSpPr/>
          <p:nvPr>
            <p:custDataLst>
              <p:tags r:id="rId4"/>
            </p:custDataLst>
          </p:nvPr>
        </p:nvSpPr>
        <p:spPr bwMode="auto">
          <a:xfrm>
            <a:off x="0" y="5005316"/>
            <a:ext cx="1871663" cy="1852683"/>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0" name="Freeform 51"/>
          <p:cNvSpPr/>
          <p:nvPr>
            <p:custDataLst>
              <p:tags r:id="rId5"/>
            </p:custDataLst>
          </p:nvPr>
        </p:nvSpPr>
        <p:spPr bwMode="auto">
          <a:xfrm rot="10800000">
            <a:off x="10715624" y="0"/>
            <a:ext cx="1476374" cy="1461402"/>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custDataLst>
              <p:tags r:id="rId6"/>
            </p:custDataLst>
          </p:nvPr>
        </p:nvSpPr>
        <p:spPr>
          <a:xfrm>
            <a:off x="632460" y="899795"/>
            <a:ext cx="9470390" cy="3348990"/>
          </a:xfrm>
          <a:prstGeom prst="rect">
            <a:avLst/>
          </a:prstGeom>
          <a:noFill/>
        </p:spPr>
        <p:txBody>
          <a:bodyPr wrap="square" rtlCol="0">
            <a:normAutofit fontScale="90000" lnSpcReduction="20000"/>
          </a:bodyPr>
          <a:p>
            <a:pPr indent="0" algn="l">
              <a:lnSpc>
                <a:spcPct val="120000"/>
              </a:lnSpc>
              <a:buNone/>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六实践课：</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indent="0" algn="l">
              <a:lnSpc>
                <a:spcPct val="120000"/>
              </a:lnSpc>
              <a:buNone/>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1.实践前做好预习，实践时遵守车间制度，爱护实践器材，做好实践记录，实践后填好实验报告。</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indent="0" algn="l">
              <a:lnSpc>
                <a:spcPct val="120000"/>
              </a:lnSpc>
              <a:buNone/>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2</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.遵守实践制度，做好</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实践</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日记，写好实践报告。遵守操作规程，注意安全，不违章作业。实践完毕后，把工具按指定位置摇放整齐。搞好实践场地卫生。</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6" name="文本框 5"/>
          <p:cNvSpPr txBox="1"/>
          <p:nvPr>
            <p:custDataLst>
              <p:tags r:id="rId7"/>
            </p:custDataLst>
          </p:nvPr>
        </p:nvSpPr>
        <p:spPr>
          <a:xfrm>
            <a:off x="5465058" y="4410631"/>
            <a:ext cx="1261884" cy="307777"/>
          </a:xfrm>
          <a:prstGeom prst="rect">
            <a:avLst/>
          </a:prstGeom>
          <a:noFill/>
        </p:spPr>
        <p:txBody>
          <a:bodyPr wrap="square" rtlCol="0">
            <a:normAutofit/>
          </a:bodyPr>
          <a:p>
            <a:pPr algn="ctr"/>
            <a:r>
              <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rPr>
              <a:t>来自《未生》</a:t>
            </a:r>
            <a:endPar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7" name="椭圆 6"/>
          <p:cNvSpPr/>
          <p:nvPr>
            <p:custDataLst>
              <p:tags r:id="rId8"/>
            </p:custDataLst>
          </p:nvPr>
        </p:nvSpPr>
        <p:spPr>
          <a:xfrm>
            <a:off x="10456542" y="579888"/>
            <a:ext cx="518160" cy="51816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sp>
        <p:nvSpPr>
          <p:cNvPr id="12" name="椭圆 11"/>
          <p:cNvSpPr/>
          <p:nvPr>
            <p:custDataLst>
              <p:tags r:id="rId9"/>
            </p:custDataLst>
          </p:nvPr>
        </p:nvSpPr>
        <p:spPr>
          <a:xfrm>
            <a:off x="1986135" y="5762625"/>
            <a:ext cx="590550" cy="59055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cxnSp>
        <p:nvCxnSpPr>
          <p:cNvPr id="14" name="直线连接符 13"/>
          <p:cNvCxnSpPr/>
          <p:nvPr>
            <p:custDataLst>
              <p:tags r:id="rId10"/>
            </p:custDataLst>
          </p:nvPr>
        </p:nvCxnSpPr>
        <p:spPr>
          <a:xfrm>
            <a:off x="709531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cxnSp>
        <p:nvCxnSpPr>
          <p:cNvPr id="17" name="直线连接符 16"/>
          <p:cNvCxnSpPr/>
          <p:nvPr>
            <p:custDataLst>
              <p:tags r:id="rId11"/>
            </p:custDataLst>
          </p:nvPr>
        </p:nvCxnSpPr>
        <p:spPr>
          <a:xfrm>
            <a:off x="257668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spTree>
    <p:custDataLst>
      <p:tags r:id="rId1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 name="图片 17"/>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custDataLst>
              <p:tags r:id="rId3"/>
            </p:custDataLst>
          </p:nvPr>
        </p:nvSpPr>
        <p:spPr>
          <a:xfrm>
            <a:off x="0" y="0"/>
            <a:ext cx="12192000" cy="6858000"/>
          </a:xfrm>
          <a:prstGeom prst="rect">
            <a:avLst/>
          </a:prstGeom>
          <a:solidFill>
            <a:srgbClr val="2196F3">
              <a:lumMod val="50000"/>
              <a:alpha val="80000"/>
            </a:srgbClr>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latin typeface="Arial" panose="020B0604020202020204" pitchFamily="34" charset="0"/>
              <a:ea typeface="微软雅黑" panose="020B0503020204020204" charset="-122"/>
              <a:sym typeface="Arial" panose="020B0604020202020204" pitchFamily="34" charset="0"/>
            </a:endParaRPr>
          </a:p>
        </p:txBody>
      </p:sp>
      <p:sp>
        <p:nvSpPr>
          <p:cNvPr id="9" name="Freeform 51"/>
          <p:cNvSpPr/>
          <p:nvPr>
            <p:custDataLst>
              <p:tags r:id="rId4"/>
            </p:custDataLst>
          </p:nvPr>
        </p:nvSpPr>
        <p:spPr bwMode="auto">
          <a:xfrm>
            <a:off x="0" y="5005316"/>
            <a:ext cx="1871663" cy="1852683"/>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0" name="Freeform 51"/>
          <p:cNvSpPr/>
          <p:nvPr>
            <p:custDataLst>
              <p:tags r:id="rId5"/>
            </p:custDataLst>
          </p:nvPr>
        </p:nvSpPr>
        <p:spPr bwMode="auto">
          <a:xfrm rot="10800000">
            <a:off x="10715624" y="0"/>
            <a:ext cx="1476374" cy="1461402"/>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custDataLst>
              <p:tags r:id="rId6"/>
            </p:custDataLst>
          </p:nvPr>
        </p:nvSpPr>
        <p:spPr>
          <a:xfrm>
            <a:off x="762000" y="820420"/>
            <a:ext cx="9340850" cy="3428365"/>
          </a:xfrm>
          <a:prstGeom prst="rect">
            <a:avLst/>
          </a:prstGeom>
          <a:noFill/>
        </p:spPr>
        <p:txBody>
          <a:bodyPr wrap="square" rtlCol="0">
            <a:normAutofit fontScale="80000"/>
          </a:bodyPr>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七</a:t>
            </a: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课余时间：</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1.积极参加文体活动和学生社团活动，培养和发展自己的兴趣、爱好。在学好本专业前提下，积极学习第二专业或其他各种有益技能。</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1</a:t>
            </a: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2</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.不吸烟、不喝酒、不谈恋爱、不赌博、不打架斗毁、不看黄色书刊。录相，不听不唱不健康的歌曲，不进营业性舞厅、营业性电子游戏厅、酒吧。</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6" name="文本框 5"/>
          <p:cNvSpPr txBox="1"/>
          <p:nvPr>
            <p:custDataLst>
              <p:tags r:id="rId7"/>
            </p:custDataLst>
          </p:nvPr>
        </p:nvSpPr>
        <p:spPr>
          <a:xfrm>
            <a:off x="5465058" y="4410631"/>
            <a:ext cx="1261884" cy="307777"/>
          </a:xfrm>
          <a:prstGeom prst="rect">
            <a:avLst/>
          </a:prstGeom>
          <a:noFill/>
        </p:spPr>
        <p:txBody>
          <a:bodyPr wrap="square" rtlCol="0">
            <a:normAutofit/>
          </a:bodyPr>
          <a:p>
            <a:pPr algn="ctr"/>
            <a:r>
              <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rPr>
              <a:t>来自《未生》</a:t>
            </a:r>
            <a:endPar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7" name="椭圆 6"/>
          <p:cNvSpPr/>
          <p:nvPr>
            <p:custDataLst>
              <p:tags r:id="rId8"/>
            </p:custDataLst>
          </p:nvPr>
        </p:nvSpPr>
        <p:spPr>
          <a:xfrm>
            <a:off x="10456542" y="579888"/>
            <a:ext cx="518160" cy="51816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sp>
        <p:nvSpPr>
          <p:cNvPr id="12" name="椭圆 11"/>
          <p:cNvSpPr/>
          <p:nvPr>
            <p:custDataLst>
              <p:tags r:id="rId9"/>
            </p:custDataLst>
          </p:nvPr>
        </p:nvSpPr>
        <p:spPr>
          <a:xfrm>
            <a:off x="1986135" y="5762625"/>
            <a:ext cx="590550" cy="59055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cxnSp>
        <p:nvCxnSpPr>
          <p:cNvPr id="14" name="直线连接符 13"/>
          <p:cNvCxnSpPr/>
          <p:nvPr>
            <p:custDataLst>
              <p:tags r:id="rId10"/>
            </p:custDataLst>
          </p:nvPr>
        </p:nvCxnSpPr>
        <p:spPr>
          <a:xfrm>
            <a:off x="709531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cxnSp>
        <p:nvCxnSpPr>
          <p:cNvPr id="17" name="直线连接符 16"/>
          <p:cNvCxnSpPr/>
          <p:nvPr>
            <p:custDataLst>
              <p:tags r:id="rId11"/>
            </p:custDataLst>
          </p:nvPr>
        </p:nvCxnSpPr>
        <p:spPr>
          <a:xfrm>
            <a:off x="257668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spTree>
    <p:custDataLst>
      <p:tags r:id="rId1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 name="图片 17"/>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custDataLst>
              <p:tags r:id="rId3"/>
            </p:custDataLst>
          </p:nvPr>
        </p:nvSpPr>
        <p:spPr>
          <a:xfrm>
            <a:off x="0" y="0"/>
            <a:ext cx="12192000" cy="6858000"/>
          </a:xfrm>
          <a:prstGeom prst="rect">
            <a:avLst/>
          </a:prstGeom>
          <a:solidFill>
            <a:srgbClr val="2196F3">
              <a:lumMod val="50000"/>
              <a:alpha val="80000"/>
            </a:srgbClr>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latin typeface="Arial" panose="020B0604020202020204" pitchFamily="34" charset="0"/>
              <a:ea typeface="微软雅黑" panose="020B0503020204020204" charset="-122"/>
              <a:sym typeface="Arial" panose="020B0604020202020204" pitchFamily="34" charset="0"/>
            </a:endParaRPr>
          </a:p>
        </p:txBody>
      </p:sp>
      <p:sp>
        <p:nvSpPr>
          <p:cNvPr id="9" name="Freeform 51"/>
          <p:cNvSpPr/>
          <p:nvPr>
            <p:custDataLst>
              <p:tags r:id="rId4"/>
            </p:custDataLst>
          </p:nvPr>
        </p:nvSpPr>
        <p:spPr bwMode="auto">
          <a:xfrm>
            <a:off x="0" y="5005316"/>
            <a:ext cx="1871663" cy="1852683"/>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0" name="Freeform 51"/>
          <p:cNvSpPr/>
          <p:nvPr>
            <p:custDataLst>
              <p:tags r:id="rId5"/>
            </p:custDataLst>
          </p:nvPr>
        </p:nvSpPr>
        <p:spPr bwMode="auto">
          <a:xfrm rot="10800000">
            <a:off x="10715624" y="0"/>
            <a:ext cx="1476374" cy="1461402"/>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custDataLst>
              <p:tags r:id="rId6"/>
            </p:custDataLst>
          </p:nvPr>
        </p:nvSpPr>
        <p:spPr>
          <a:xfrm>
            <a:off x="622300" y="246380"/>
            <a:ext cx="9680575" cy="4164330"/>
          </a:xfrm>
          <a:prstGeom prst="rect">
            <a:avLst/>
          </a:prstGeom>
          <a:noFill/>
        </p:spPr>
        <p:txBody>
          <a:bodyPr wrap="square" rtlCol="0">
            <a:normAutofit fontScale="70000"/>
          </a:bodyPr>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八</a:t>
            </a: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自习：</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1</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.自习课一律在规定的教室或场所进行,因故不能参加需按正课手续请假。</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2.自习时要按时独立完成作业，不喧哗、不进行娱乐活动。</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九</a:t>
            </a: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就餐：</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1.学生要文明就餐，依次排队买饭买菜，服从值勤人员管理。</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2,爱惜粮食、坚持光盘行动，节约水电、不乱倒饭菜、保持食堂整洁。</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3.注意饮食卫生，及时洗刷餐具，不擅自用他人餐具。</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6" name="文本框 5"/>
          <p:cNvSpPr txBox="1"/>
          <p:nvPr>
            <p:custDataLst>
              <p:tags r:id="rId7"/>
            </p:custDataLst>
          </p:nvPr>
        </p:nvSpPr>
        <p:spPr>
          <a:xfrm>
            <a:off x="5465058" y="4410631"/>
            <a:ext cx="1261884" cy="307777"/>
          </a:xfrm>
          <a:prstGeom prst="rect">
            <a:avLst/>
          </a:prstGeom>
          <a:noFill/>
        </p:spPr>
        <p:txBody>
          <a:bodyPr wrap="square" rtlCol="0">
            <a:normAutofit/>
          </a:bodyPr>
          <a:p>
            <a:pPr algn="ctr"/>
            <a:r>
              <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rPr>
              <a:t>来自《未生》</a:t>
            </a:r>
            <a:endPar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7" name="椭圆 6"/>
          <p:cNvSpPr/>
          <p:nvPr>
            <p:custDataLst>
              <p:tags r:id="rId8"/>
            </p:custDataLst>
          </p:nvPr>
        </p:nvSpPr>
        <p:spPr>
          <a:xfrm>
            <a:off x="10456542" y="579888"/>
            <a:ext cx="518160" cy="51816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sp>
        <p:nvSpPr>
          <p:cNvPr id="12" name="椭圆 11"/>
          <p:cNvSpPr/>
          <p:nvPr>
            <p:custDataLst>
              <p:tags r:id="rId9"/>
            </p:custDataLst>
          </p:nvPr>
        </p:nvSpPr>
        <p:spPr>
          <a:xfrm>
            <a:off x="1986135" y="5762625"/>
            <a:ext cx="590550" cy="59055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cxnSp>
        <p:nvCxnSpPr>
          <p:cNvPr id="14" name="直线连接符 13"/>
          <p:cNvCxnSpPr/>
          <p:nvPr>
            <p:custDataLst>
              <p:tags r:id="rId10"/>
            </p:custDataLst>
          </p:nvPr>
        </p:nvCxnSpPr>
        <p:spPr>
          <a:xfrm>
            <a:off x="709531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cxnSp>
        <p:nvCxnSpPr>
          <p:cNvPr id="17" name="直线连接符 16"/>
          <p:cNvCxnSpPr/>
          <p:nvPr>
            <p:custDataLst>
              <p:tags r:id="rId11"/>
            </p:custDataLst>
          </p:nvPr>
        </p:nvCxnSpPr>
        <p:spPr>
          <a:xfrm>
            <a:off x="257668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spTree>
    <p:custDataLst>
      <p:tags r:id="rId1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 name="图片 17"/>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custDataLst>
              <p:tags r:id="rId3"/>
            </p:custDataLst>
          </p:nvPr>
        </p:nvSpPr>
        <p:spPr>
          <a:xfrm>
            <a:off x="0" y="0"/>
            <a:ext cx="12192000" cy="6858000"/>
          </a:xfrm>
          <a:prstGeom prst="rect">
            <a:avLst/>
          </a:prstGeom>
          <a:solidFill>
            <a:srgbClr val="2196F3">
              <a:lumMod val="50000"/>
              <a:alpha val="80000"/>
            </a:srgbClr>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latin typeface="Arial" panose="020B0604020202020204" pitchFamily="34" charset="0"/>
              <a:ea typeface="微软雅黑" panose="020B0503020204020204" charset="-122"/>
              <a:sym typeface="Arial" panose="020B0604020202020204" pitchFamily="34" charset="0"/>
            </a:endParaRPr>
          </a:p>
        </p:txBody>
      </p:sp>
      <p:sp>
        <p:nvSpPr>
          <p:cNvPr id="9" name="Freeform 51"/>
          <p:cNvSpPr/>
          <p:nvPr>
            <p:custDataLst>
              <p:tags r:id="rId4"/>
            </p:custDataLst>
          </p:nvPr>
        </p:nvSpPr>
        <p:spPr bwMode="auto">
          <a:xfrm>
            <a:off x="0" y="5005316"/>
            <a:ext cx="1871663" cy="1852683"/>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0" name="Freeform 51"/>
          <p:cNvSpPr/>
          <p:nvPr>
            <p:custDataLst>
              <p:tags r:id="rId5"/>
            </p:custDataLst>
          </p:nvPr>
        </p:nvSpPr>
        <p:spPr bwMode="auto">
          <a:xfrm rot="10800000">
            <a:off x="10715624" y="0"/>
            <a:ext cx="1476374" cy="1461402"/>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custDataLst>
              <p:tags r:id="rId6"/>
            </p:custDataLst>
          </p:nvPr>
        </p:nvSpPr>
        <p:spPr>
          <a:xfrm>
            <a:off x="365125" y="579755"/>
            <a:ext cx="9737725" cy="3669030"/>
          </a:xfrm>
          <a:prstGeom prst="rect">
            <a:avLst/>
          </a:prstGeom>
          <a:noFill/>
        </p:spPr>
        <p:txBody>
          <a:bodyPr wrap="square" rtlCol="0">
            <a:normAutofit fontScale="90000"/>
          </a:bodyPr>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十</a:t>
            </a: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午休和就寝：</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1</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.午休时不做有碍于他人休息的事情，保持宿舍安静。2.按时就寝，不得进行其它活动。</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3</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.未经允许不得在外住宿或留他人在学校宿舍住宿。</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4</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.不得私自调换床位，不得携带管制刀具、烟酒、零</a:t>
            </a: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食等违禁品进入宿舍，不得私自接电源、烧电炉。</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6" name="文本框 5"/>
          <p:cNvSpPr txBox="1"/>
          <p:nvPr>
            <p:custDataLst>
              <p:tags r:id="rId7"/>
            </p:custDataLst>
          </p:nvPr>
        </p:nvSpPr>
        <p:spPr>
          <a:xfrm>
            <a:off x="5465058" y="4410631"/>
            <a:ext cx="1261884" cy="307777"/>
          </a:xfrm>
          <a:prstGeom prst="rect">
            <a:avLst/>
          </a:prstGeom>
          <a:noFill/>
        </p:spPr>
        <p:txBody>
          <a:bodyPr wrap="square" rtlCol="0">
            <a:normAutofit/>
          </a:bodyPr>
          <a:p>
            <a:pPr algn="ctr"/>
            <a:r>
              <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rPr>
              <a:t>来自《未生》</a:t>
            </a:r>
            <a:endPar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7" name="椭圆 6"/>
          <p:cNvSpPr/>
          <p:nvPr>
            <p:custDataLst>
              <p:tags r:id="rId8"/>
            </p:custDataLst>
          </p:nvPr>
        </p:nvSpPr>
        <p:spPr>
          <a:xfrm>
            <a:off x="10456542" y="579888"/>
            <a:ext cx="518160" cy="51816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sp>
        <p:nvSpPr>
          <p:cNvPr id="12" name="椭圆 11"/>
          <p:cNvSpPr/>
          <p:nvPr>
            <p:custDataLst>
              <p:tags r:id="rId9"/>
            </p:custDataLst>
          </p:nvPr>
        </p:nvSpPr>
        <p:spPr>
          <a:xfrm>
            <a:off x="1986135" y="5762625"/>
            <a:ext cx="590550" cy="59055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cxnSp>
        <p:nvCxnSpPr>
          <p:cNvPr id="14" name="直线连接符 13"/>
          <p:cNvCxnSpPr/>
          <p:nvPr>
            <p:custDataLst>
              <p:tags r:id="rId10"/>
            </p:custDataLst>
          </p:nvPr>
        </p:nvCxnSpPr>
        <p:spPr>
          <a:xfrm>
            <a:off x="709531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cxnSp>
        <p:nvCxnSpPr>
          <p:cNvPr id="17" name="直线连接符 16"/>
          <p:cNvCxnSpPr/>
          <p:nvPr>
            <p:custDataLst>
              <p:tags r:id="rId11"/>
            </p:custDataLst>
          </p:nvPr>
        </p:nvCxnSpPr>
        <p:spPr>
          <a:xfrm>
            <a:off x="257668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spTree>
    <p:custDataLst>
      <p:tags r:id="rId1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 name="图片 17"/>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custDataLst>
              <p:tags r:id="rId3"/>
            </p:custDataLst>
          </p:nvPr>
        </p:nvSpPr>
        <p:spPr>
          <a:xfrm>
            <a:off x="920115" y="105410"/>
            <a:ext cx="12192000" cy="6858000"/>
          </a:xfrm>
          <a:prstGeom prst="rect">
            <a:avLst/>
          </a:prstGeom>
          <a:solidFill>
            <a:srgbClr val="2196F3">
              <a:lumMod val="50000"/>
              <a:alpha val="80000"/>
            </a:srgbClr>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latin typeface="Arial" panose="020B0604020202020204" pitchFamily="34" charset="0"/>
              <a:ea typeface="微软雅黑" panose="020B0503020204020204" charset="-122"/>
              <a:sym typeface="Arial" panose="020B0604020202020204" pitchFamily="34" charset="0"/>
            </a:endParaRPr>
          </a:p>
        </p:txBody>
      </p:sp>
      <p:sp>
        <p:nvSpPr>
          <p:cNvPr id="9" name="Freeform 51"/>
          <p:cNvSpPr/>
          <p:nvPr>
            <p:custDataLst>
              <p:tags r:id="rId4"/>
            </p:custDataLst>
          </p:nvPr>
        </p:nvSpPr>
        <p:spPr bwMode="auto">
          <a:xfrm>
            <a:off x="0" y="5005316"/>
            <a:ext cx="1871663" cy="1852683"/>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0" name="Freeform 51"/>
          <p:cNvSpPr/>
          <p:nvPr>
            <p:custDataLst>
              <p:tags r:id="rId5"/>
            </p:custDataLst>
          </p:nvPr>
        </p:nvSpPr>
        <p:spPr bwMode="auto">
          <a:xfrm rot="10800000">
            <a:off x="10715624" y="0"/>
            <a:ext cx="1476374" cy="1461402"/>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custDataLst>
              <p:tags r:id="rId6"/>
            </p:custDataLst>
          </p:nvPr>
        </p:nvSpPr>
        <p:spPr>
          <a:xfrm>
            <a:off x="920750" y="227965"/>
            <a:ext cx="9117330" cy="4279265"/>
          </a:xfrm>
          <a:prstGeom prst="rect">
            <a:avLst/>
          </a:prstGeom>
          <a:noFill/>
        </p:spPr>
        <p:txBody>
          <a:bodyPr wrap="square" rtlCol="0">
            <a:normAutofit fontScale="60000"/>
          </a:bodyPr>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十一</a:t>
            </a: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集体活动：</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1</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.遵守集体纪律，维护集体荣誉，团结友爱，互相帮助，共同前进29.认真参加政治学习，积极参加学校、班级组织的活动和社会实践活动。</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要将社会主义、爱国主义和集体主义的思想作为自己行动的指南。</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2</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.积极参加向榜样学习活动，要以先进人物的思想和精神为榜样，树立</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崇高的理想，刻苦学习、为师生服务、为人民服务。</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3.积极参加美育和劳的实践活动，培养健康的审美观点和热爱劳动、尊重劳动成果的劳动观点。积极参加学校青年志愿服务队，培养志愿服务精神，践行社会主义核心价值观。</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6" name="文本框 5"/>
          <p:cNvSpPr txBox="1"/>
          <p:nvPr>
            <p:custDataLst>
              <p:tags r:id="rId7"/>
            </p:custDataLst>
          </p:nvPr>
        </p:nvSpPr>
        <p:spPr>
          <a:xfrm>
            <a:off x="5465058" y="4410631"/>
            <a:ext cx="1261884" cy="307777"/>
          </a:xfrm>
          <a:prstGeom prst="rect">
            <a:avLst/>
          </a:prstGeom>
          <a:noFill/>
        </p:spPr>
        <p:txBody>
          <a:bodyPr wrap="square" rtlCol="0">
            <a:normAutofit/>
          </a:bodyPr>
          <a:p>
            <a:pPr algn="ctr"/>
            <a:r>
              <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rPr>
              <a:t>来自《未生》</a:t>
            </a:r>
            <a:endPar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7" name="椭圆 6"/>
          <p:cNvSpPr/>
          <p:nvPr>
            <p:custDataLst>
              <p:tags r:id="rId8"/>
            </p:custDataLst>
          </p:nvPr>
        </p:nvSpPr>
        <p:spPr>
          <a:xfrm>
            <a:off x="10456542" y="579888"/>
            <a:ext cx="518160" cy="51816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sp>
        <p:nvSpPr>
          <p:cNvPr id="12" name="椭圆 11"/>
          <p:cNvSpPr/>
          <p:nvPr>
            <p:custDataLst>
              <p:tags r:id="rId9"/>
            </p:custDataLst>
          </p:nvPr>
        </p:nvSpPr>
        <p:spPr>
          <a:xfrm>
            <a:off x="1986135" y="5762625"/>
            <a:ext cx="590550" cy="59055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cxnSp>
        <p:nvCxnSpPr>
          <p:cNvPr id="14" name="直线连接符 13"/>
          <p:cNvCxnSpPr/>
          <p:nvPr>
            <p:custDataLst>
              <p:tags r:id="rId10"/>
            </p:custDataLst>
          </p:nvPr>
        </p:nvCxnSpPr>
        <p:spPr>
          <a:xfrm>
            <a:off x="709531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cxnSp>
        <p:nvCxnSpPr>
          <p:cNvPr id="17" name="直线连接符 16"/>
          <p:cNvCxnSpPr/>
          <p:nvPr>
            <p:custDataLst>
              <p:tags r:id="rId11"/>
            </p:custDataLst>
          </p:nvPr>
        </p:nvCxnSpPr>
        <p:spPr>
          <a:xfrm>
            <a:off x="257668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spTree>
    <p:custDataLst>
      <p:tags r:id="rId1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 name="图片 17"/>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custDataLst>
              <p:tags r:id="rId3"/>
            </p:custDataLst>
          </p:nvPr>
        </p:nvSpPr>
        <p:spPr>
          <a:xfrm>
            <a:off x="0" y="0"/>
            <a:ext cx="12192000" cy="6858000"/>
          </a:xfrm>
          <a:prstGeom prst="rect">
            <a:avLst/>
          </a:prstGeom>
          <a:solidFill>
            <a:srgbClr val="2196F3">
              <a:lumMod val="50000"/>
              <a:alpha val="80000"/>
            </a:srgbClr>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latin typeface="Arial" panose="020B0604020202020204" pitchFamily="34" charset="0"/>
              <a:ea typeface="微软雅黑" panose="020B0503020204020204" charset="-122"/>
              <a:sym typeface="Arial" panose="020B0604020202020204" pitchFamily="34" charset="0"/>
            </a:endParaRPr>
          </a:p>
        </p:txBody>
      </p:sp>
      <p:sp>
        <p:nvSpPr>
          <p:cNvPr id="9" name="Freeform 51"/>
          <p:cNvSpPr/>
          <p:nvPr>
            <p:custDataLst>
              <p:tags r:id="rId4"/>
            </p:custDataLst>
          </p:nvPr>
        </p:nvSpPr>
        <p:spPr bwMode="auto">
          <a:xfrm>
            <a:off x="0" y="5005316"/>
            <a:ext cx="1871663" cy="1852683"/>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0" name="Freeform 51"/>
          <p:cNvSpPr/>
          <p:nvPr>
            <p:custDataLst>
              <p:tags r:id="rId5"/>
            </p:custDataLst>
          </p:nvPr>
        </p:nvSpPr>
        <p:spPr bwMode="auto">
          <a:xfrm rot="10800000">
            <a:off x="10715624" y="0"/>
            <a:ext cx="1476374" cy="1461402"/>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custDataLst>
              <p:tags r:id="rId6"/>
            </p:custDataLst>
          </p:nvPr>
        </p:nvSpPr>
        <p:spPr>
          <a:xfrm>
            <a:off x="1428750" y="688340"/>
            <a:ext cx="8674100" cy="3550920"/>
          </a:xfrm>
          <a:prstGeom prst="rect">
            <a:avLst/>
          </a:prstGeom>
          <a:noFill/>
        </p:spPr>
        <p:txBody>
          <a:bodyPr wrap="square" rtlCol="0">
            <a:normAutofit fontScale="70000"/>
          </a:bodyPr>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十二仪容仪表要求：</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1</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.在校期间穿整套校服，保持服装整洁、不得卷裤管、歪戴帽、敞怀披衣、不得穿拖鞋、背心进入教学楼、办公室等公共场所。</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2</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.仪表端庄、大方、打扮得体。不佩戴首饰。头发干净整齐，不化妆。不烫发，男生不留长发，不留胡须。</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3</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.自觉佩戴团徽、胸卡，主动接受学校进行的着装和纪律检查。</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6" name="文本框 5"/>
          <p:cNvSpPr txBox="1"/>
          <p:nvPr>
            <p:custDataLst>
              <p:tags r:id="rId7"/>
            </p:custDataLst>
          </p:nvPr>
        </p:nvSpPr>
        <p:spPr>
          <a:xfrm>
            <a:off x="5465058" y="4410631"/>
            <a:ext cx="1261884" cy="307777"/>
          </a:xfrm>
          <a:prstGeom prst="rect">
            <a:avLst/>
          </a:prstGeom>
          <a:noFill/>
        </p:spPr>
        <p:txBody>
          <a:bodyPr wrap="square" rtlCol="0">
            <a:normAutofit/>
          </a:bodyPr>
          <a:p>
            <a:pPr algn="ctr"/>
            <a:r>
              <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rPr>
              <a:t>来自《未生》</a:t>
            </a:r>
            <a:endPar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7" name="椭圆 6"/>
          <p:cNvSpPr/>
          <p:nvPr>
            <p:custDataLst>
              <p:tags r:id="rId8"/>
            </p:custDataLst>
          </p:nvPr>
        </p:nvSpPr>
        <p:spPr>
          <a:xfrm>
            <a:off x="10456542" y="579888"/>
            <a:ext cx="518160" cy="51816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sp>
        <p:nvSpPr>
          <p:cNvPr id="12" name="椭圆 11"/>
          <p:cNvSpPr/>
          <p:nvPr>
            <p:custDataLst>
              <p:tags r:id="rId9"/>
            </p:custDataLst>
          </p:nvPr>
        </p:nvSpPr>
        <p:spPr>
          <a:xfrm>
            <a:off x="1986135" y="5762625"/>
            <a:ext cx="590550" cy="59055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cxnSp>
        <p:nvCxnSpPr>
          <p:cNvPr id="14" name="直线连接符 13"/>
          <p:cNvCxnSpPr/>
          <p:nvPr>
            <p:custDataLst>
              <p:tags r:id="rId10"/>
            </p:custDataLst>
          </p:nvPr>
        </p:nvCxnSpPr>
        <p:spPr>
          <a:xfrm>
            <a:off x="709531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cxnSp>
        <p:nvCxnSpPr>
          <p:cNvPr id="17" name="直线连接符 16"/>
          <p:cNvCxnSpPr/>
          <p:nvPr>
            <p:custDataLst>
              <p:tags r:id="rId11"/>
            </p:custDataLst>
          </p:nvPr>
        </p:nvCxnSpPr>
        <p:spPr>
          <a:xfrm>
            <a:off x="257668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spTree>
    <p:custDataLst>
      <p:tags r:id="rId1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 name="图片 17"/>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custDataLst>
              <p:tags r:id="rId3"/>
            </p:custDataLst>
          </p:nvPr>
        </p:nvSpPr>
        <p:spPr>
          <a:xfrm>
            <a:off x="0" y="0"/>
            <a:ext cx="12192000" cy="6858000"/>
          </a:xfrm>
          <a:prstGeom prst="rect">
            <a:avLst/>
          </a:prstGeom>
          <a:solidFill>
            <a:srgbClr val="2196F3">
              <a:lumMod val="50000"/>
              <a:alpha val="80000"/>
            </a:srgbClr>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latin typeface="Arial" panose="020B0604020202020204" pitchFamily="34" charset="0"/>
              <a:ea typeface="微软雅黑" panose="020B0503020204020204" charset="-122"/>
              <a:sym typeface="Arial" panose="020B0604020202020204" pitchFamily="34" charset="0"/>
            </a:endParaRPr>
          </a:p>
        </p:txBody>
      </p:sp>
      <p:sp>
        <p:nvSpPr>
          <p:cNvPr id="9" name="Freeform 51"/>
          <p:cNvSpPr/>
          <p:nvPr>
            <p:custDataLst>
              <p:tags r:id="rId4"/>
            </p:custDataLst>
          </p:nvPr>
        </p:nvSpPr>
        <p:spPr bwMode="auto">
          <a:xfrm>
            <a:off x="0" y="5005316"/>
            <a:ext cx="1871663" cy="1852683"/>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0" name="Freeform 51"/>
          <p:cNvSpPr/>
          <p:nvPr>
            <p:custDataLst>
              <p:tags r:id="rId5"/>
            </p:custDataLst>
          </p:nvPr>
        </p:nvSpPr>
        <p:spPr bwMode="auto">
          <a:xfrm rot="10800000">
            <a:off x="10715624" y="0"/>
            <a:ext cx="1476374" cy="1461402"/>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custDataLst>
              <p:tags r:id="rId6"/>
            </p:custDataLst>
          </p:nvPr>
        </p:nvSpPr>
        <p:spPr>
          <a:xfrm>
            <a:off x="2089564" y="2297773"/>
            <a:ext cx="8012870" cy="1950470"/>
          </a:xfrm>
          <a:prstGeom prst="rect">
            <a:avLst/>
          </a:prstGeom>
          <a:noFill/>
        </p:spPr>
        <p:txBody>
          <a:bodyPr wrap="square" rtlCol="0">
            <a:normAutofit fontScale="90000"/>
          </a:bodyPr>
          <a:p>
            <a:pPr algn="ctr">
              <a:lnSpc>
                <a:spcPct val="120000"/>
              </a:lnSpc>
            </a:pPr>
            <a:r>
              <a:rPr lang="en-US" altLang="zh-CN" sz="3200">
                <a:solidFill>
                  <a:schemeClr val="bg1"/>
                </a:solidFill>
                <a:sym typeface="+mn-ea"/>
              </a:rPr>
              <a:t>4.学生会干部的选拔、培养、考核和调整工作，指导学生会搞好自身建设</a:t>
            </a:r>
            <a:r>
              <a:rPr lang="zh-CN" altLang="en-US" sz="3200">
                <a:solidFill>
                  <a:schemeClr val="bg1"/>
                </a:solidFill>
                <a:sym typeface="+mn-ea"/>
              </a:rPr>
              <a:t>。</a:t>
            </a:r>
            <a:endParaRPr lang="zh-CN" altLang="en-US" sz="3200">
              <a:solidFill>
                <a:schemeClr val="bg1"/>
              </a:solidFill>
            </a:endParaRPr>
          </a:p>
          <a:p>
            <a:pPr algn="ctr">
              <a:lnSpc>
                <a:spcPct val="120000"/>
              </a:lnSpc>
            </a:pPr>
            <a:r>
              <a:rPr lang="en-US" altLang="zh-CN" sz="3200">
                <a:solidFill>
                  <a:schemeClr val="bg1"/>
                </a:solidFill>
                <a:sym typeface="+mn-ea"/>
              </a:rPr>
              <a:t>5.制定学生课外活动计划，丰富学生课外生活</a:t>
            </a:r>
            <a:r>
              <a:rPr lang="zh-CN" altLang="en-US" sz="3200">
                <a:solidFill>
                  <a:schemeClr val="bg1"/>
                </a:solidFill>
                <a:sym typeface="+mn-ea"/>
              </a:rPr>
              <a:t>。</a:t>
            </a:r>
            <a:endParaRPr kumimoji="1" lang="zh-CN" altLang="en-US" sz="3200" b="1" spc="300">
              <a:solidFill>
                <a:schemeClr val="bg1"/>
              </a:solidFill>
              <a:latin typeface="Arial" panose="020B0604020202020204" pitchFamily="34" charset="0"/>
              <a:ea typeface="微软雅黑" panose="020B0503020204020204" charset="-122"/>
              <a:sym typeface="+mn-ea"/>
            </a:endParaRPr>
          </a:p>
        </p:txBody>
      </p:sp>
      <p:sp>
        <p:nvSpPr>
          <p:cNvPr id="7" name="椭圆 6"/>
          <p:cNvSpPr/>
          <p:nvPr>
            <p:custDataLst>
              <p:tags r:id="rId7"/>
            </p:custDataLst>
          </p:nvPr>
        </p:nvSpPr>
        <p:spPr>
          <a:xfrm>
            <a:off x="10456542" y="579888"/>
            <a:ext cx="518160" cy="51816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sp>
        <p:nvSpPr>
          <p:cNvPr id="12" name="椭圆 11"/>
          <p:cNvSpPr/>
          <p:nvPr>
            <p:custDataLst>
              <p:tags r:id="rId8"/>
            </p:custDataLst>
          </p:nvPr>
        </p:nvSpPr>
        <p:spPr>
          <a:xfrm>
            <a:off x="1986135" y="5762625"/>
            <a:ext cx="590550" cy="59055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cxnSp>
        <p:nvCxnSpPr>
          <p:cNvPr id="14" name="直线连接符 13"/>
          <p:cNvCxnSpPr/>
          <p:nvPr>
            <p:custDataLst>
              <p:tags r:id="rId9"/>
            </p:custDataLst>
          </p:nvPr>
        </p:nvCxnSpPr>
        <p:spPr>
          <a:xfrm>
            <a:off x="709531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cxnSp>
        <p:nvCxnSpPr>
          <p:cNvPr id="17" name="直线连接符 16"/>
          <p:cNvCxnSpPr/>
          <p:nvPr>
            <p:custDataLst>
              <p:tags r:id="rId10"/>
            </p:custDataLst>
          </p:nvPr>
        </p:nvCxnSpPr>
        <p:spPr>
          <a:xfrm>
            <a:off x="257668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spTree>
    <p:custDataLst>
      <p:tags r:id="rId1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 name="图片 17"/>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custDataLst>
              <p:tags r:id="rId3"/>
            </p:custDataLst>
          </p:nvPr>
        </p:nvSpPr>
        <p:spPr>
          <a:xfrm>
            <a:off x="0" y="0"/>
            <a:ext cx="12192000" cy="6858000"/>
          </a:xfrm>
          <a:prstGeom prst="rect">
            <a:avLst/>
          </a:prstGeom>
          <a:solidFill>
            <a:srgbClr val="2196F3">
              <a:lumMod val="50000"/>
              <a:alpha val="80000"/>
            </a:srgbClr>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latin typeface="Arial" panose="020B0604020202020204" pitchFamily="34" charset="0"/>
              <a:ea typeface="微软雅黑" panose="020B0503020204020204" charset="-122"/>
              <a:sym typeface="Arial" panose="020B0604020202020204" pitchFamily="34" charset="0"/>
            </a:endParaRPr>
          </a:p>
        </p:txBody>
      </p:sp>
      <p:sp>
        <p:nvSpPr>
          <p:cNvPr id="9" name="Freeform 51"/>
          <p:cNvSpPr/>
          <p:nvPr>
            <p:custDataLst>
              <p:tags r:id="rId4"/>
            </p:custDataLst>
          </p:nvPr>
        </p:nvSpPr>
        <p:spPr bwMode="auto">
          <a:xfrm>
            <a:off x="0" y="5005316"/>
            <a:ext cx="1871663" cy="1852683"/>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0" name="Freeform 51"/>
          <p:cNvSpPr/>
          <p:nvPr>
            <p:custDataLst>
              <p:tags r:id="rId5"/>
            </p:custDataLst>
          </p:nvPr>
        </p:nvSpPr>
        <p:spPr bwMode="auto">
          <a:xfrm rot="10800000">
            <a:off x="10715624" y="0"/>
            <a:ext cx="1476374" cy="1461402"/>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custDataLst>
              <p:tags r:id="rId6"/>
            </p:custDataLst>
          </p:nvPr>
        </p:nvSpPr>
        <p:spPr>
          <a:xfrm>
            <a:off x="1007110" y="822325"/>
            <a:ext cx="9095740" cy="3407410"/>
          </a:xfrm>
          <a:prstGeom prst="rect">
            <a:avLst/>
          </a:prstGeom>
          <a:noFill/>
        </p:spPr>
        <p:txBody>
          <a:bodyPr wrap="square" rtlCol="0">
            <a:normAutofit fontScale="60000"/>
          </a:bodyPr>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十三</a:t>
            </a: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举止和礼节：</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1</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.尊重他人的人格、宗教信仰和民族习惯，谦虚礼让，敬老爱幼，尊重妇女、帮助残疾人。</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2</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.讲究文明卫生、勤洗澡、勤换衣、自己衣被自己洗，不随地吐痰，不</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向楼下倒水或杂物，保持宿舍和教室的卫生和整洁。</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3.自觉遵守社会公德、公共秩序、乘车主动购票。不抢座位，主动为老</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弱病残者让座。</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4</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.爱护公物及文物古迹，保持公共场所的整洁，不乱涂乱写，不折技摘</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花。</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6" name="文本框 5"/>
          <p:cNvSpPr txBox="1"/>
          <p:nvPr>
            <p:custDataLst>
              <p:tags r:id="rId7"/>
            </p:custDataLst>
          </p:nvPr>
        </p:nvSpPr>
        <p:spPr>
          <a:xfrm>
            <a:off x="5465058" y="4410631"/>
            <a:ext cx="1261884" cy="307777"/>
          </a:xfrm>
          <a:prstGeom prst="rect">
            <a:avLst/>
          </a:prstGeom>
          <a:noFill/>
        </p:spPr>
        <p:txBody>
          <a:bodyPr wrap="square" rtlCol="0">
            <a:normAutofit/>
          </a:bodyPr>
          <a:p>
            <a:pPr algn="ctr"/>
            <a:r>
              <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rPr>
              <a:t>来自《未生》</a:t>
            </a:r>
            <a:endPar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7" name="椭圆 6"/>
          <p:cNvSpPr/>
          <p:nvPr>
            <p:custDataLst>
              <p:tags r:id="rId8"/>
            </p:custDataLst>
          </p:nvPr>
        </p:nvSpPr>
        <p:spPr>
          <a:xfrm>
            <a:off x="10456542" y="579888"/>
            <a:ext cx="518160" cy="51816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sp>
        <p:nvSpPr>
          <p:cNvPr id="12" name="椭圆 11"/>
          <p:cNvSpPr/>
          <p:nvPr>
            <p:custDataLst>
              <p:tags r:id="rId9"/>
            </p:custDataLst>
          </p:nvPr>
        </p:nvSpPr>
        <p:spPr>
          <a:xfrm>
            <a:off x="1986135" y="5762625"/>
            <a:ext cx="590550" cy="59055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cxnSp>
        <p:nvCxnSpPr>
          <p:cNvPr id="14" name="直线连接符 13"/>
          <p:cNvCxnSpPr/>
          <p:nvPr>
            <p:custDataLst>
              <p:tags r:id="rId10"/>
            </p:custDataLst>
          </p:nvPr>
        </p:nvCxnSpPr>
        <p:spPr>
          <a:xfrm>
            <a:off x="709531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cxnSp>
        <p:nvCxnSpPr>
          <p:cNvPr id="17" name="直线连接符 16"/>
          <p:cNvCxnSpPr/>
          <p:nvPr>
            <p:custDataLst>
              <p:tags r:id="rId11"/>
            </p:custDataLst>
          </p:nvPr>
        </p:nvCxnSpPr>
        <p:spPr>
          <a:xfrm>
            <a:off x="257668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spTree>
    <p:custDataLst>
      <p:tags r:id="rId1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 name="图片 17"/>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custDataLst>
              <p:tags r:id="rId3"/>
            </p:custDataLst>
          </p:nvPr>
        </p:nvSpPr>
        <p:spPr>
          <a:xfrm>
            <a:off x="0" y="0"/>
            <a:ext cx="12192000" cy="6858000"/>
          </a:xfrm>
          <a:prstGeom prst="rect">
            <a:avLst/>
          </a:prstGeom>
          <a:solidFill>
            <a:srgbClr val="2196F3">
              <a:lumMod val="50000"/>
              <a:alpha val="80000"/>
            </a:srgbClr>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latin typeface="Arial" panose="020B0604020202020204" pitchFamily="34" charset="0"/>
              <a:ea typeface="微软雅黑" panose="020B0503020204020204" charset="-122"/>
              <a:sym typeface="Arial" panose="020B0604020202020204" pitchFamily="34" charset="0"/>
            </a:endParaRPr>
          </a:p>
        </p:txBody>
      </p:sp>
      <p:sp>
        <p:nvSpPr>
          <p:cNvPr id="9" name="Freeform 51"/>
          <p:cNvSpPr/>
          <p:nvPr>
            <p:custDataLst>
              <p:tags r:id="rId4"/>
            </p:custDataLst>
          </p:nvPr>
        </p:nvSpPr>
        <p:spPr bwMode="auto">
          <a:xfrm>
            <a:off x="0" y="5005316"/>
            <a:ext cx="1871663" cy="1852683"/>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0" name="Freeform 51"/>
          <p:cNvSpPr/>
          <p:nvPr>
            <p:custDataLst>
              <p:tags r:id="rId5"/>
            </p:custDataLst>
          </p:nvPr>
        </p:nvSpPr>
        <p:spPr bwMode="auto">
          <a:xfrm rot="10800000">
            <a:off x="10715624" y="0"/>
            <a:ext cx="1476374" cy="1461402"/>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custDataLst>
              <p:tags r:id="rId6"/>
            </p:custDataLst>
          </p:nvPr>
        </p:nvSpPr>
        <p:spPr>
          <a:xfrm>
            <a:off x="1035685" y="580390"/>
            <a:ext cx="9067165" cy="3668395"/>
          </a:xfrm>
          <a:prstGeom prst="rect">
            <a:avLst/>
          </a:prstGeom>
          <a:noFill/>
        </p:spPr>
        <p:txBody>
          <a:bodyPr wrap="square" rtlCol="0">
            <a:normAutofit fontScale="60000"/>
          </a:bodyPr>
          <a:p>
            <a:pPr algn="l">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5</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.养成拾金不味的高尚品德，未经许可不动用他人的钱财物品，不私拆</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他人信件，不翻阅他人的日记，进入他人的房间要先敲门。</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6</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.尊重父母意见和指导，体贴帮助长辈，经常向父母汇报在校的学习。生活情况。</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7</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.参加学校集会、观看演出和比赛，要整队出入场，遵守会场秩序，不</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吹口哨，不鼓倒掌，不喝倒彩。</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8</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.同学之间相互尊重，正常交往，不叫侮辱性绰号，不欺侮同学，发生矛盾多做自我批评。</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9</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.尊敬师长，遇见教师要主动问好，进入领导、教师办公室先报告或敲门，经允许后方可进入。师长进学生宿舍，学生应起立以示欢迎。</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6" name="文本框 5"/>
          <p:cNvSpPr txBox="1"/>
          <p:nvPr>
            <p:custDataLst>
              <p:tags r:id="rId7"/>
            </p:custDataLst>
          </p:nvPr>
        </p:nvSpPr>
        <p:spPr>
          <a:xfrm>
            <a:off x="5465058" y="4410631"/>
            <a:ext cx="1261884" cy="307777"/>
          </a:xfrm>
          <a:prstGeom prst="rect">
            <a:avLst/>
          </a:prstGeom>
          <a:noFill/>
        </p:spPr>
        <p:txBody>
          <a:bodyPr wrap="square" rtlCol="0">
            <a:normAutofit/>
          </a:bodyPr>
          <a:p>
            <a:pPr algn="ctr"/>
            <a:r>
              <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rPr>
              <a:t>来自《未生》</a:t>
            </a:r>
            <a:endPar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7" name="椭圆 6"/>
          <p:cNvSpPr/>
          <p:nvPr>
            <p:custDataLst>
              <p:tags r:id="rId8"/>
            </p:custDataLst>
          </p:nvPr>
        </p:nvSpPr>
        <p:spPr>
          <a:xfrm>
            <a:off x="10456542" y="579888"/>
            <a:ext cx="518160" cy="51816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sp>
        <p:nvSpPr>
          <p:cNvPr id="12" name="椭圆 11"/>
          <p:cNvSpPr/>
          <p:nvPr>
            <p:custDataLst>
              <p:tags r:id="rId9"/>
            </p:custDataLst>
          </p:nvPr>
        </p:nvSpPr>
        <p:spPr>
          <a:xfrm>
            <a:off x="1986135" y="5762625"/>
            <a:ext cx="590550" cy="59055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cxnSp>
        <p:nvCxnSpPr>
          <p:cNvPr id="14" name="直线连接符 13"/>
          <p:cNvCxnSpPr/>
          <p:nvPr>
            <p:custDataLst>
              <p:tags r:id="rId10"/>
            </p:custDataLst>
          </p:nvPr>
        </p:nvCxnSpPr>
        <p:spPr>
          <a:xfrm>
            <a:off x="709531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cxnSp>
        <p:nvCxnSpPr>
          <p:cNvPr id="17" name="直线连接符 16"/>
          <p:cNvCxnSpPr/>
          <p:nvPr>
            <p:custDataLst>
              <p:tags r:id="rId11"/>
            </p:custDataLst>
          </p:nvPr>
        </p:nvCxnSpPr>
        <p:spPr>
          <a:xfrm>
            <a:off x="257668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spTree>
    <p:custDataLst>
      <p:tags r:id="rId1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 name="图片 17"/>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custDataLst>
              <p:tags r:id="rId3"/>
            </p:custDataLst>
          </p:nvPr>
        </p:nvSpPr>
        <p:spPr>
          <a:xfrm>
            <a:off x="0" y="0"/>
            <a:ext cx="12192000" cy="6858000"/>
          </a:xfrm>
          <a:prstGeom prst="rect">
            <a:avLst/>
          </a:prstGeom>
          <a:solidFill>
            <a:srgbClr val="2196F3">
              <a:lumMod val="50000"/>
              <a:alpha val="80000"/>
            </a:srgbClr>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latin typeface="Arial" panose="020B0604020202020204" pitchFamily="34" charset="0"/>
              <a:ea typeface="微软雅黑" panose="020B0503020204020204" charset="-122"/>
              <a:sym typeface="Arial" panose="020B0604020202020204" pitchFamily="34" charset="0"/>
            </a:endParaRPr>
          </a:p>
        </p:txBody>
      </p:sp>
      <p:sp>
        <p:nvSpPr>
          <p:cNvPr id="9" name="Freeform 51"/>
          <p:cNvSpPr/>
          <p:nvPr>
            <p:custDataLst>
              <p:tags r:id="rId4"/>
            </p:custDataLst>
          </p:nvPr>
        </p:nvSpPr>
        <p:spPr bwMode="auto">
          <a:xfrm>
            <a:off x="0" y="5005316"/>
            <a:ext cx="1871663" cy="1852683"/>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0" name="Freeform 51"/>
          <p:cNvSpPr/>
          <p:nvPr>
            <p:custDataLst>
              <p:tags r:id="rId5"/>
            </p:custDataLst>
          </p:nvPr>
        </p:nvSpPr>
        <p:spPr bwMode="auto">
          <a:xfrm rot="10800000">
            <a:off x="10715624" y="0"/>
            <a:ext cx="1476374" cy="1461402"/>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custDataLst>
              <p:tags r:id="rId6"/>
            </p:custDataLst>
          </p:nvPr>
        </p:nvSpPr>
        <p:spPr>
          <a:xfrm>
            <a:off x="977900" y="707390"/>
            <a:ext cx="9575800" cy="4298315"/>
          </a:xfrm>
          <a:prstGeom prst="rect">
            <a:avLst/>
          </a:prstGeom>
          <a:noFill/>
        </p:spPr>
        <p:txBody>
          <a:bodyPr wrap="square" rtlCol="0">
            <a:normAutofit fontScale="60000"/>
          </a:bodyPr>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十五</a:t>
            </a: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遵纪守法：</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1.自觉遵守国家法律和学校各项制度，增强组织纪律观念。</a:t>
            </a:r>
            <a:endPar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2.懂法守法，主持正义，见义勇为，对违反社会公德的现象和行为进行</a:t>
            </a:r>
            <a:endPar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劝阻、举报，对违法犯罪行为敢于斗争。</a:t>
            </a:r>
            <a:endPar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十六 寒暑假和毕业离校</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a:t>
            </a:r>
            <a:endPar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1.学期结束前，做好教室、宿舍和环境卫生的清洁工作，移交财产，并锁门窗。</a:t>
            </a:r>
            <a:endPar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2.认真看书学习，关心国内外大事。</a:t>
            </a:r>
            <a:endPar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3.积极参加社会实践活动和家务劳动;认真</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书写</a:t>
            </a: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社会实践报告，保质保量完成假期作业。</a:t>
            </a:r>
            <a:endPar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4.学生毕业按规定办理离校手续，文明离校。</a:t>
            </a:r>
            <a:endPar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7" name="椭圆 6"/>
          <p:cNvSpPr/>
          <p:nvPr>
            <p:custDataLst>
              <p:tags r:id="rId7"/>
            </p:custDataLst>
          </p:nvPr>
        </p:nvSpPr>
        <p:spPr>
          <a:xfrm>
            <a:off x="10456542" y="579888"/>
            <a:ext cx="518160" cy="51816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sp>
        <p:nvSpPr>
          <p:cNvPr id="12" name="椭圆 11"/>
          <p:cNvSpPr/>
          <p:nvPr>
            <p:custDataLst>
              <p:tags r:id="rId8"/>
            </p:custDataLst>
          </p:nvPr>
        </p:nvSpPr>
        <p:spPr>
          <a:xfrm>
            <a:off x="1986135" y="5762625"/>
            <a:ext cx="590550" cy="59055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cxnSp>
        <p:nvCxnSpPr>
          <p:cNvPr id="14" name="直线连接符 13"/>
          <p:cNvCxnSpPr/>
          <p:nvPr>
            <p:custDataLst>
              <p:tags r:id="rId9"/>
            </p:custDataLst>
          </p:nvPr>
        </p:nvCxnSpPr>
        <p:spPr>
          <a:xfrm>
            <a:off x="709531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cxnSp>
        <p:nvCxnSpPr>
          <p:cNvPr id="17" name="直线连接符 16"/>
          <p:cNvCxnSpPr/>
          <p:nvPr>
            <p:custDataLst>
              <p:tags r:id="rId10"/>
            </p:custDataLst>
          </p:nvPr>
        </p:nvCxnSpPr>
        <p:spPr>
          <a:xfrm>
            <a:off x="257668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spTree>
    <p:custDataLst>
      <p:tags r:id="rId1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 name="图片 17"/>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custDataLst>
              <p:tags r:id="rId3"/>
            </p:custDataLst>
          </p:nvPr>
        </p:nvSpPr>
        <p:spPr>
          <a:xfrm>
            <a:off x="0" y="0"/>
            <a:ext cx="12192000" cy="6858000"/>
          </a:xfrm>
          <a:prstGeom prst="rect">
            <a:avLst/>
          </a:prstGeom>
          <a:solidFill>
            <a:srgbClr val="2196F3">
              <a:lumMod val="50000"/>
              <a:alpha val="80000"/>
            </a:srgbClr>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latin typeface="Arial" panose="020B0604020202020204" pitchFamily="34" charset="0"/>
              <a:ea typeface="微软雅黑" panose="020B0503020204020204" charset="-122"/>
              <a:sym typeface="Arial" panose="020B0604020202020204" pitchFamily="34" charset="0"/>
            </a:endParaRPr>
          </a:p>
        </p:txBody>
      </p:sp>
      <p:sp>
        <p:nvSpPr>
          <p:cNvPr id="9" name="Freeform 51"/>
          <p:cNvSpPr/>
          <p:nvPr>
            <p:custDataLst>
              <p:tags r:id="rId4"/>
            </p:custDataLst>
          </p:nvPr>
        </p:nvSpPr>
        <p:spPr bwMode="auto">
          <a:xfrm>
            <a:off x="0" y="5005316"/>
            <a:ext cx="1871663" cy="1852683"/>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0" name="Freeform 51"/>
          <p:cNvSpPr/>
          <p:nvPr>
            <p:custDataLst>
              <p:tags r:id="rId5"/>
            </p:custDataLst>
          </p:nvPr>
        </p:nvSpPr>
        <p:spPr bwMode="auto">
          <a:xfrm rot="10800000">
            <a:off x="10715624" y="0"/>
            <a:ext cx="1476374" cy="1461402"/>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custDataLst>
              <p:tags r:id="rId6"/>
            </p:custDataLst>
          </p:nvPr>
        </p:nvSpPr>
        <p:spPr>
          <a:xfrm>
            <a:off x="1093470" y="688340"/>
            <a:ext cx="9181465" cy="4316730"/>
          </a:xfrm>
          <a:prstGeom prst="rect">
            <a:avLst/>
          </a:prstGeom>
          <a:noFill/>
        </p:spPr>
        <p:txBody>
          <a:bodyPr wrap="square" rtlCol="0">
            <a:normAutofit fontScale="60000"/>
          </a:bodyPr>
          <a:p>
            <a:pPr algn="ctr">
              <a:lnSpc>
                <a:spcPct val="120000"/>
              </a:lnSpc>
            </a:pPr>
            <a:r>
              <a:rPr kumimoji="1" lang="zh-CN" altLang="en-US" sz="5300" b="1" spc="300">
                <a:solidFill>
                  <a:sysClr val="window" lastClr="FFFFFF"/>
                </a:solidFill>
                <a:latin typeface="Arial" panose="020B0604020202020204" pitchFamily="34" charset="0"/>
                <a:ea typeface="微软雅黑" panose="020B0503020204020204" charset="-122"/>
                <a:sym typeface="Arial" panose="020B0604020202020204" pitchFamily="34" charset="0"/>
              </a:rPr>
              <a:t>学生违纪处罚办法</a:t>
            </a:r>
            <a:endParaRPr kumimoji="1" lang="zh-CN" altLang="en-US" sz="53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第一条： 为了加强我校的校风、学风建设，进一步健全机制。规范学生教育管理工作，确保校园优良的学习、生活秩序，根据国家和省、市教育行政部门有关学籍管理规定《莘县职业中等专业学校学生日常行为细则50条》及相关准则，并结合我校的实际情况，特制定本办法。</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第二条： 本校决定,对违反学生管理各项制度的在籍学生,在查清事实坚持正面教育的前提下，视学生违纪情节的轻重，认错态度、悔改表现等给予通报批评或下列之一处分:</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(一)警告;(二)严重警告;(三)记过:(四)留校察看;(五)勒令退学;(六)开除学籍</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7" name="椭圆 6"/>
          <p:cNvSpPr/>
          <p:nvPr>
            <p:custDataLst>
              <p:tags r:id="rId7"/>
            </p:custDataLst>
          </p:nvPr>
        </p:nvSpPr>
        <p:spPr>
          <a:xfrm>
            <a:off x="10456542" y="579888"/>
            <a:ext cx="518160" cy="51816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sp>
        <p:nvSpPr>
          <p:cNvPr id="12" name="椭圆 11"/>
          <p:cNvSpPr/>
          <p:nvPr>
            <p:custDataLst>
              <p:tags r:id="rId8"/>
            </p:custDataLst>
          </p:nvPr>
        </p:nvSpPr>
        <p:spPr>
          <a:xfrm>
            <a:off x="1986135" y="5762625"/>
            <a:ext cx="590550" cy="59055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cxnSp>
        <p:nvCxnSpPr>
          <p:cNvPr id="14" name="直线连接符 13"/>
          <p:cNvCxnSpPr/>
          <p:nvPr>
            <p:custDataLst>
              <p:tags r:id="rId9"/>
            </p:custDataLst>
          </p:nvPr>
        </p:nvCxnSpPr>
        <p:spPr>
          <a:xfrm>
            <a:off x="709531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cxnSp>
        <p:nvCxnSpPr>
          <p:cNvPr id="17" name="直线连接符 16"/>
          <p:cNvCxnSpPr/>
          <p:nvPr>
            <p:custDataLst>
              <p:tags r:id="rId10"/>
            </p:custDataLst>
          </p:nvPr>
        </p:nvCxnSpPr>
        <p:spPr>
          <a:xfrm>
            <a:off x="257668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spTree>
    <p:custDataLst>
      <p:tags r:id="rId1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 name="图片 17"/>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custDataLst>
              <p:tags r:id="rId3"/>
            </p:custDataLst>
          </p:nvPr>
        </p:nvSpPr>
        <p:spPr>
          <a:xfrm>
            <a:off x="0" y="0"/>
            <a:ext cx="12192000" cy="6858000"/>
          </a:xfrm>
          <a:prstGeom prst="rect">
            <a:avLst/>
          </a:prstGeom>
          <a:solidFill>
            <a:srgbClr val="2196F3">
              <a:lumMod val="50000"/>
              <a:alpha val="80000"/>
            </a:srgbClr>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latin typeface="Arial" panose="020B0604020202020204" pitchFamily="34" charset="0"/>
              <a:ea typeface="微软雅黑" panose="020B0503020204020204" charset="-122"/>
              <a:sym typeface="Arial" panose="020B0604020202020204" pitchFamily="34" charset="0"/>
            </a:endParaRPr>
          </a:p>
        </p:txBody>
      </p:sp>
      <p:sp>
        <p:nvSpPr>
          <p:cNvPr id="9" name="Freeform 51"/>
          <p:cNvSpPr/>
          <p:nvPr>
            <p:custDataLst>
              <p:tags r:id="rId4"/>
            </p:custDataLst>
          </p:nvPr>
        </p:nvSpPr>
        <p:spPr bwMode="auto">
          <a:xfrm>
            <a:off x="0" y="5005316"/>
            <a:ext cx="1871663" cy="1852683"/>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0" name="Freeform 51"/>
          <p:cNvSpPr/>
          <p:nvPr>
            <p:custDataLst>
              <p:tags r:id="rId5"/>
            </p:custDataLst>
          </p:nvPr>
        </p:nvSpPr>
        <p:spPr bwMode="auto">
          <a:xfrm rot="10800000">
            <a:off x="10715624" y="0"/>
            <a:ext cx="1476374" cy="1461402"/>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custDataLst>
              <p:tags r:id="rId6"/>
            </p:custDataLst>
          </p:nvPr>
        </p:nvSpPr>
        <p:spPr>
          <a:xfrm>
            <a:off x="287655" y="351790"/>
            <a:ext cx="10600690" cy="4731385"/>
          </a:xfrm>
          <a:prstGeom prst="rect">
            <a:avLst/>
          </a:prstGeom>
          <a:noFill/>
        </p:spPr>
        <p:txBody>
          <a:bodyPr wrap="square" rtlCol="0">
            <a:normAutofit fontScale="90000"/>
          </a:bodyPr>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第三条:对违反国家和地方法律、法规，已经受到司法和公安部门处罚者，应同时给予下列处分:</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(一)被判处管制、拘役或徒刑(包括宣告缓期执行)及被处以劳动教养者，给予开除学籍处分。</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(二)违反《中华人民共和国治安管理处罚条例》，被公安机关处罚者。视情节可给予勒令退学及以上处分。</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(三)违反国家和地方法律、法规，司法和公安部门虽未给予处罚，学校也应视情节轻重，给予留校察看及以上处分。</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7" name="椭圆 6"/>
          <p:cNvSpPr/>
          <p:nvPr>
            <p:custDataLst>
              <p:tags r:id="rId7"/>
            </p:custDataLst>
          </p:nvPr>
        </p:nvSpPr>
        <p:spPr>
          <a:xfrm>
            <a:off x="10456542" y="579888"/>
            <a:ext cx="518160" cy="51816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sp>
        <p:nvSpPr>
          <p:cNvPr id="12" name="椭圆 11"/>
          <p:cNvSpPr/>
          <p:nvPr>
            <p:custDataLst>
              <p:tags r:id="rId8"/>
            </p:custDataLst>
          </p:nvPr>
        </p:nvSpPr>
        <p:spPr>
          <a:xfrm>
            <a:off x="1986135" y="5762625"/>
            <a:ext cx="590550" cy="59055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cxnSp>
        <p:nvCxnSpPr>
          <p:cNvPr id="14" name="直线连接符 13"/>
          <p:cNvCxnSpPr/>
          <p:nvPr>
            <p:custDataLst>
              <p:tags r:id="rId9"/>
            </p:custDataLst>
          </p:nvPr>
        </p:nvCxnSpPr>
        <p:spPr>
          <a:xfrm>
            <a:off x="709531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cxnSp>
        <p:nvCxnSpPr>
          <p:cNvPr id="17" name="直线连接符 16"/>
          <p:cNvCxnSpPr/>
          <p:nvPr>
            <p:custDataLst>
              <p:tags r:id="rId10"/>
            </p:custDataLst>
          </p:nvPr>
        </p:nvCxnSpPr>
        <p:spPr>
          <a:xfrm>
            <a:off x="257668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spTree>
    <p:custDataLst>
      <p:tags r:id="rId1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 name="图片 17"/>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custDataLst>
              <p:tags r:id="rId3"/>
            </p:custDataLst>
          </p:nvPr>
        </p:nvSpPr>
        <p:spPr>
          <a:xfrm>
            <a:off x="0" y="0"/>
            <a:ext cx="12192000" cy="6858000"/>
          </a:xfrm>
          <a:prstGeom prst="rect">
            <a:avLst/>
          </a:prstGeom>
          <a:solidFill>
            <a:srgbClr val="2196F3">
              <a:lumMod val="50000"/>
              <a:alpha val="80000"/>
            </a:srgbClr>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latin typeface="Arial" panose="020B0604020202020204" pitchFamily="34" charset="0"/>
              <a:ea typeface="微软雅黑" panose="020B0503020204020204" charset="-122"/>
              <a:sym typeface="Arial" panose="020B0604020202020204" pitchFamily="34" charset="0"/>
            </a:endParaRPr>
          </a:p>
        </p:txBody>
      </p:sp>
      <p:sp>
        <p:nvSpPr>
          <p:cNvPr id="9" name="Freeform 51"/>
          <p:cNvSpPr/>
          <p:nvPr>
            <p:custDataLst>
              <p:tags r:id="rId4"/>
            </p:custDataLst>
          </p:nvPr>
        </p:nvSpPr>
        <p:spPr bwMode="auto">
          <a:xfrm>
            <a:off x="0" y="5005316"/>
            <a:ext cx="1871663" cy="1852683"/>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0" name="Freeform 51"/>
          <p:cNvSpPr/>
          <p:nvPr>
            <p:custDataLst>
              <p:tags r:id="rId5"/>
            </p:custDataLst>
          </p:nvPr>
        </p:nvSpPr>
        <p:spPr bwMode="auto">
          <a:xfrm rot="10800000">
            <a:off x="10715624" y="0"/>
            <a:ext cx="1476374" cy="1461402"/>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custDataLst>
              <p:tags r:id="rId6"/>
            </p:custDataLst>
          </p:nvPr>
        </p:nvSpPr>
        <p:spPr>
          <a:xfrm>
            <a:off x="1141095" y="774065"/>
            <a:ext cx="9124315" cy="3790950"/>
          </a:xfrm>
          <a:prstGeom prst="rect">
            <a:avLst/>
          </a:prstGeom>
          <a:noFill/>
        </p:spPr>
        <p:txBody>
          <a:bodyPr wrap="square" rtlCol="0">
            <a:normAutofit fontScale="60000"/>
          </a:bodyPr>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第四条:对偷窃、诈骗、抢夺、敲诈勒索，非法占用国家、集体、个人</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财物者，除如数偿还和按公安机关规定处以罚款外，学校还应给</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予下列处理:</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(一)作案价值不满100元，给予记过或留校察看处分。</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(二)作案价值100元以上(含100元)者，给予留校察看以上处分。</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(三)多次作案累计价值不满100元者，给予留校察看以上处分;超过100</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元(含100元)者，给予勒令退学以上处分。</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(四)经学校安全管理中心或公安部门确认撬窃者，虽未窃得财物，视其</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情节，给予留校察看以上处分。</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7" name="椭圆 6"/>
          <p:cNvSpPr/>
          <p:nvPr>
            <p:custDataLst>
              <p:tags r:id="rId7"/>
            </p:custDataLst>
          </p:nvPr>
        </p:nvSpPr>
        <p:spPr>
          <a:xfrm>
            <a:off x="10456542" y="579888"/>
            <a:ext cx="518160" cy="51816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sp>
        <p:nvSpPr>
          <p:cNvPr id="12" name="椭圆 11"/>
          <p:cNvSpPr/>
          <p:nvPr>
            <p:custDataLst>
              <p:tags r:id="rId8"/>
            </p:custDataLst>
          </p:nvPr>
        </p:nvSpPr>
        <p:spPr>
          <a:xfrm>
            <a:off x="1986135" y="5762625"/>
            <a:ext cx="590550" cy="59055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cxnSp>
        <p:nvCxnSpPr>
          <p:cNvPr id="14" name="直线连接符 13"/>
          <p:cNvCxnSpPr/>
          <p:nvPr>
            <p:custDataLst>
              <p:tags r:id="rId9"/>
            </p:custDataLst>
          </p:nvPr>
        </p:nvCxnSpPr>
        <p:spPr>
          <a:xfrm>
            <a:off x="709531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cxnSp>
        <p:nvCxnSpPr>
          <p:cNvPr id="17" name="直线连接符 16"/>
          <p:cNvCxnSpPr/>
          <p:nvPr>
            <p:custDataLst>
              <p:tags r:id="rId10"/>
            </p:custDataLst>
          </p:nvPr>
        </p:nvCxnSpPr>
        <p:spPr>
          <a:xfrm>
            <a:off x="257668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spTree>
    <p:custDataLst>
      <p:tags r:id="rId1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 name="图片 17"/>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custDataLst>
              <p:tags r:id="rId3"/>
            </p:custDataLst>
          </p:nvPr>
        </p:nvSpPr>
        <p:spPr>
          <a:xfrm>
            <a:off x="0" y="0"/>
            <a:ext cx="12192000" cy="6858000"/>
          </a:xfrm>
          <a:prstGeom prst="rect">
            <a:avLst/>
          </a:prstGeom>
          <a:solidFill>
            <a:srgbClr val="2196F3">
              <a:lumMod val="50000"/>
              <a:alpha val="80000"/>
            </a:srgbClr>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latin typeface="Arial" panose="020B0604020202020204" pitchFamily="34" charset="0"/>
              <a:ea typeface="微软雅黑" panose="020B0503020204020204" charset="-122"/>
              <a:sym typeface="Arial" panose="020B0604020202020204" pitchFamily="34" charset="0"/>
            </a:endParaRPr>
          </a:p>
        </p:txBody>
      </p:sp>
      <p:sp>
        <p:nvSpPr>
          <p:cNvPr id="9" name="Freeform 51"/>
          <p:cNvSpPr/>
          <p:nvPr>
            <p:custDataLst>
              <p:tags r:id="rId4"/>
            </p:custDataLst>
          </p:nvPr>
        </p:nvSpPr>
        <p:spPr bwMode="auto">
          <a:xfrm>
            <a:off x="0" y="5005316"/>
            <a:ext cx="1871663" cy="1852683"/>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0" name="Freeform 51"/>
          <p:cNvSpPr/>
          <p:nvPr>
            <p:custDataLst>
              <p:tags r:id="rId5"/>
            </p:custDataLst>
          </p:nvPr>
        </p:nvSpPr>
        <p:spPr bwMode="auto">
          <a:xfrm rot="10800000">
            <a:off x="10715624" y="0"/>
            <a:ext cx="1476374" cy="1461402"/>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custDataLst>
              <p:tags r:id="rId6"/>
            </p:custDataLst>
          </p:nvPr>
        </p:nvSpPr>
        <p:spPr>
          <a:xfrm>
            <a:off x="1141095" y="1461770"/>
            <a:ext cx="8961755" cy="2787015"/>
          </a:xfrm>
          <a:prstGeom prst="rect">
            <a:avLst/>
          </a:prstGeom>
          <a:noFill/>
        </p:spPr>
        <p:txBody>
          <a:bodyPr wrap="square" rtlCol="0">
            <a:normAutofit fontScale="90000"/>
          </a:bodyPr>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(五)作案行为造成重大经济损失和社会危害</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者，给予开除学籍处分。(六)为作案者放哨、</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对作案工具或进行掩盖、窝脏者等，与作案</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者同论</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6" name="文本框 5"/>
          <p:cNvSpPr txBox="1"/>
          <p:nvPr>
            <p:custDataLst>
              <p:tags r:id="rId7"/>
            </p:custDataLst>
          </p:nvPr>
        </p:nvSpPr>
        <p:spPr>
          <a:xfrm>
            <a:off x="5465058" y="4410631"/>
            <a:ext cx="1261884" cy="307777"/>
          </a:xfrm>
          <a:prstGeom prst="rect">
            <a:avLst/>
          </a:prstGeom>
          <a:noFill/>
        </p:spPr>
        <p:txBody>
          <a:bodyPr wrap="square" rtlCol="0">
            <a:normAutofit/>
          </a:bodyPr>
          <a:p>
            <a:pPr algn="ctr"/>
            <a:r>
              <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rPr>
              <a:t>来自《未生》</a:t>
            </a:r>
            <a:endPar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7" name="椭圆 6"/>
          <p:cNvSpPr/>
          <p:nvPr>
            <p:custDataLst>
              <p:tags r:id="rId8"/>
            </p:custDataLst>
          </p:nvPr>
        </p:nvSpPr>
        <p:spPr>
          <a:xfrm>
            <a:off x="10456542" y="579888"/>
            <a:ext cx="518160" cy="51816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sp>
        <p:nvSpPr>
          <p:cNvPr id="12" name="椭圆 11"/>
          <p:cNvSpPr/>
          <p:nvPr>
            <p:custDataLst>
              <p:tags r:id="rId9"/>
            </p:custDataLst>
          </p:nvPr>
        </p:nvSpPr>
        <p:spPr>
          <a:xfrm>
            <a:off x="1986135" y="5762625"/>
            <a:ext cx="590550" cy="59055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cxnSp>
        <p:nvCxnSpPr>
          <p:cNvPr id="14" name="直线连接符 13"/>
          <p:cNvCxnSpPr/>
          <p:nvPr>
            <p:custDataLst>
              <p:tags r:id="rId10"/>
            </p:custDataLst>
          </p:nvPr>
        </p:nvCxnSpPr>
        <p:spPr>
          <a:xfrm>
            <a:off x="709531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cxnSp>
        <p:nvCxnSpPr>
          <p:cNvPr id="17" name="直线连接符 16"/>
          <p:cNvCxnSpPr/>
          <p:nvPr>
            <p:custDataLst>
              <p:tags r:id="rId11"/>
            </p:custDataLst>
          </p:nvPr>
        </p:nvCxnSpPr>
        <p:spPr>
          <a:xfrm>
            <a:off x="257668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spTree>
    <p:custDataLst>
      <p:tags r:id="rId1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 name="图片 17"/>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custDataLst>
              <p:tags r:id="rId3"/>
            </p:custDataLst>
          </p:nvPr>
        </p:nvSpPr>
        <p:spPr>
          <a:xfrm>
            <a:off x="0" y="0"/>
            <a:ext cx="12192000" cy="6858000"/>
          </a:xfrm>
          <a:prstGeom prst="rect">
            <a:avLst/>
          </a:prstGeom>
          <a:solidFill>
            <a:srgbClr val="2196F3">
              <a:lumMod val="50000"/>
              <a:alpha val="80000"/>
            </a:srgbClr>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latin typeface="Arial" panose="020B0604020202020204" pitchFamily="34" charset="0"/>
              <a:ea typeface="微软雅黑" panose="020B0503020204020204" charset="-122"/>
              <a:sym typeface="Arial" panose="020B0604020202020204" pitchFamily="34" charset="0"/>
            </a:endParaRPr>
          </a:p>
        </p:txBody>
      </p:sp>
      <p:sp>
        <p:nvSpPr>
          <p:cNvPr id="9" name="Freeform 51"/>
          <p:cNvSpPr/>
          <p:nvPr>
            <p:custDataLst>
              <p:tags r:id="rId4"/>
            </p:custDataLst>
          </p:nvPr>
        </p:nvSpPr>
        <p:spPr bwMode="auto">
          <a:xfrm>
            <a:off x="0" y="5005316"/>
            <a:ext cx="1871663" cy="1852683"/>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0" name="Freeform 51"/>
          <p:cNvSpPr/>
          <p:nvPr>
            <p:custDataLst>
              <p:tags r:id="rId5"/>
            </p:custDataLst>
          </p:nvPr>
        </p:nvSpPr>
        <p:spPr bwMode="auto">
          <a:xfrm rot="10800000">
            <a:off x="10715624" y="0"/>
            <a:ext cx="1476374" cy="1461402"/>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custDataLst>
              <p:tags r:id="rId6"/>
            </p:custDataLst>
          </p:nvPr>
        </p:nvSpPr>
        <p:spPr>
          <a:xfrm>
            <a:off x="633095" y="579755"/>
            <a:ext cx="9545955" cy="3985260"/>
          </a:xfrm>
          <a:prstGeom prst="rect">
            <a:avLst/>
          </a:prstGeom>
          <a:noFill/>
        </p:spPr>
        <p:txBody>
          <a:bodyPr wrap="square" rtlCol="0">
            <a:normAutofit fontScale="60000"/>
          </a:bodyPr>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第五条:对损坏公、私财物者，视其情节，给予以下处理:</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(一)过失损坏公、私财物，除量情予以经济赔偿或罚款外，视情节与后果</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给予警告以上处分。</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(二)故意损坏公、私财物者，除赔偿损失和按规定处以罚款外给予下列处分:</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1.损坏价值在100元以下者，给予警告或严重警告处分;</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2.损坏价值在100元以上者(含100元)，视其情节与后果给予记过以上处分:</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3.重犯或造成严重损失或危害者，视其情节与后果给予留校察看以上处分。</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6" name="文本框 5"/>
          <p:cNvSpPr txBox="1"/>
          <p:nvPr>
            <p:custDataLst>
              <p:tags r:id="rId7"/>
            </p:custDataLst>
          </p:nvPr>
        </p:nvSpPr>
        <p:spPr>
          <a:xfrm>
            <a:off x="5465058" y="4410631"/>
            <a:ext cx="1261884" cy="307777"/>
          </a:xfrm>
          <a:prstGeom prst="rect">
            <a:avLst/>
          </a:prstGeom>
          <a:noFill/>
        </p:spPr>
        <p:txBody>
          <a:bodyPr wrap="square" rtlCol="0">
            <a:normAutofit/>
          </a:bodyPr>
          <a:p>
            <a:pPr algn="ctr"/>
            <a:r>
              <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rPr>
              <a:t>来自《未生》</a:t>
            </a:r>
            <a:endPar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7" name="椭圆 6"/>
          <p:cNvSpPr/>
          <p:nvPr>
            <p:custDataLst>
              <p:tags r:id="rId8"/>
            </p:custDataLst>
          </p:nvPr>
        </p:nvSpPr>
        <p:spPr>
          <a:xfrm>
            <a:off x="10456542" y="579888"/>
            <a:ext cx="518160" cy="51816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sp>
        <p:nvSpPr>
          <p:cNvPr id="12" name="椭圆 11"/>
          <p:cNvSpPr/>
          <p:nvPr>
            <p:custDataLst>
              <p:tags r:id="rId9"/>
            </p:custDataLst>
          </p:nvPr>
        </p:nvSpPr>
        <p:spPr>
          <a:xfrm>
            <a:off x="1986135" y="5762625"/>
            <a:ext cx="590550" cy="59055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cxnSp>
        <p:nvCxnSpPr>
          <p:cNvPr id="14" name="直线连接符 13"/>
          <p:cNvCxnSpPr/>
          <p:nvPr>
            <p:custDataLst>
              <p:tags r:id="rId10"/>
            </p:custDataLst>
          </p:nvPr>
        </p:nvCxnSpPr>
        <p:spPr>
          <a:xfrm>
            <a:off x="709531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cxnSp>
        <p:nvCxnSpPr>
          <p:cNvPr id="17" name="直线连接符 16"/>
          <p:cNvCxnSpPr/>
          <p:nvPr>
            <p:custDataLst>
              <p:tags r:id="rId11"/>
            </p:custDataLst>
          </p:nvPr>
        </p:nvCxnSpPr>
        <p:spPr>
          <a:xfrm>
            <a:off x="257668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spTree>
    <p:custDataLst>
      <p:tags r:id="rId1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 name="图片 17"/>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custDataLst>
              <p:tags r:id="rId3"/>
            </p:custDataLst>
          </p:nvPr>
        </p:nvSpPr>
        <p:spPr>
          <a:xfrm>
            <a:off x="0" y="0"/>
            <a:ext cx="12192000" cy="6858000"/>
          </a:xfrm>
          <a:prstGeom prst="rect">
            <a:avLst/>
          </a:prstGeom>
          <a:solidFill>
            <a:srgbClr val="2196F3">
              <a:lumMod val="50000"/>
              <a:alpha val="80000"/>
            </a:srgbClr>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latin typeface="Arial" panose="020B0604020202020204" pitchFamily="34" charset="0"/>
              <a:ea typeface="微软雅黑" panose="020B0503020204020204" charset="-122"/>
              <a:sym typeface="Arial" panose="020B0604020202020204" pitchFamily="34" charset="0"/>
            </a:endParaRPr>
          </a:p>
        </p:txBody>
      </p:sp>
      <p:sp>
        <p:nvSpPr>
          <p:cNvPr id="9" name="Freeform 51"/>
          <p:cNvSpPr/>
          <p:nvPr>
            <p:custDataLst>
              <p:tags r:id="rId4"/>
            </p:custDataLst>
          </p:nvPr>
        </p:nvSpPr>
        <p:spPr bwMode="auto">
          <a:xfrm>
            <a:off x="0" y="5005316"/>
            <a:ext cx="1871663" cy="1852683"/>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0" name="Freeform 51"/>
          <p:cNvSpPr/>
          <p:nvPr>
            <p:custDataLst>
              <p:tags r:id="rId5"/>
            </p:custDataLst>
          </p:nvPr>
        </p:nvSpPr>
        <p:spPr bwMode="auto">
          <a:xfrm rot="10800000">
            <a:off x="10715624" y="0"/>
            <a:ext cx="1476374" cy="1461402"/>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custDataLst>
              <p:tags r:id="rId6"/>
            </p:custDataLst>
          </p:nvPr>
        </p:nvSpPr>
        <p:spPr>
          <a:xfrm>
            <a:off x="335915" y="190500"/>
            <a:ext cx="9766935" cy="4058285"/>
          </a:xfrm>
          <a:prstGeom prst="rect">
            <a:avLst/>
          </a:prstGeom>
          <a:noFill/>
        </p:spPr>
        <p:txBody>
          <a:bodyPr wrap="square" rtlCol="0">
            <a:normAutofit fontScale="70000"/>
          </a:bodyPr>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第六条:对寻衅滋事、打架斗殴者，给予以下处理:</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(一)虽未动手打人，但用言词侮辱或其他方式触及他人，引起事端或激化矛盾，造成打架后果者，给予严重警告处分。</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(二)动手打人，未致伤他人者，给予记过处分。</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(三)动手打人，经公安机关认定致人轻伤者，给予留校察看处分。一律负担医疗护理等一切必要费用，并向受伤者赔偿经济损失。</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(四)动手打人，经公安机关认定致人重伤者，给予勒令退学或开除学籍处分。一律负担医疗护理等一切必要费用、并向受伤者赔偿经济损失。</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6" name="文本框 5"/>
          <p:cNvSpPr txBox="1"/>
          <p:nvPr>
            <p:custDataLst>
              <p:tags r:id="rId7"/>
            </p:custDataLst>
          </p:nvPr>
        </p:nvSpPr>
        <p:spPr>
          <a:xfrm>
            <a:off x="5465058" y="4410631"/>
            <a:ext cx="1261884" cy="307777"/>
          </a:xfrm>
          <a:prstGeom prst="rect">
            <a:avLst/>
          </a:prstGeom>
          <a:noFill/>
        </p:spPr>
        <p:txBody>
          <a:bodyPr wrap="square" rtlCol="0">
            <a:normAutofit/>
          </a:bodyPr>
          <a:p>
            <a:pPr algn="ctr"/>
            <a:r>
              <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rPr>
              <a:t>来自《未生》</a:t>
            </a:r>
            <a:endPar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7" name="椭圆 6"/>
          <p:cNvSpPr/>
          <p:nvPr>
            <p:custDataLst>
              <p:tags r:id="rId8"/>
            </p:custDataLst>
          </p:nvPr>
        </p:nvSpPr>
        <p:spPr>
          <a:xfrm>
            <a:off x="10456542" y="579888"/>
            <a:ext cx="518160" cy="51816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sp>
        <p:nvSpPr>
          <p:cNvPr id="12" name="椭圆 11"/>
          <p:cNvSpPr/>
          <p:nvPr>
            <p:custDataLst>
              <p:tags r:id="rId9"/>
            </p:custDataLst>
          </p:nvPr>
        </p:nvSpPr>
        <p:spPr>
          <a:xfrm>
            <a:off x="1986135" y="5762625"/>
            <a:ext cx="590550" cy="59055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cxnSp>
        <p:nvCxnSpPr>
          <p:cNvPr id="14" name="直线连接符 13"/>
          <p:cNvCxnSpPr/>
          <p:nvPr>
            <p:custDataLst>
              <p:tags r:id="rId10"/>
            </p:custDataLst>
          </p:nvPr>
        </p:nvCxnSpPr>
        <p:spPr>
          <a:xfrm>
            <a:off x="709531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cxnSp>
        <p:nvCxnSpPr>
          <p:cNvPr id="17" name="直线连接符 16"/>
          <p:cNvCxnSpPr/>
          <p:nvPr>
            <p:custDataLst>
              <p:tags r:id="rId11"/>
            </p:custDataLst>
          </p:nvPr>
        </p:nvCxnSpPr>
        <p:spPr>
          <a:xfrm>
            <a:off x="257668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spTree>
    <p:custDataLst>
      <p:tags r:id="rId1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 name="图片 17"/>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custDataLst>
              <p:tags r:id="rId3"/>
            </p:custDataLst>
          </p:nvPr>
        </p:nvSpPr>
        <p:spPr>
          <a:xfrm>
            <a:off x="0" y="0"/>
            <a:ext cx="12192000" cy="6858000"/>
          </a:xfrm>
          <a:prstGeom prst="rect">
            <a:avLst/>
          </a:prstGeom>
          <a:solidFill>
            <a:srgbClr val="2196F3">
              <a:lumMod val="50000"/>
              <a:alpha val="80000"/>
            </a:srgbClr>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latin typeface="Arial" panose="020B0604020202020204" pitchFamily="34" charset="0"/>
              <a:ea typeface="微软雅黑" panose="020B0503020204020204" charset="-122"/>
              <a:sym typeface="Arial" panose="020B0604020202020204" pitchFamily="34" charset="0"/>
            </a:endParaRPr>
          </a:p>
        </p:txBody>
      </p:sp>
      <p:sp>
        <p:nvSpPr>
          <p:cNvPr id="9" name="Freeform 51"/>
          <p:cNvSpPr/>
          <p:nvPr>
            <p:custDataLst>
              <p:tags r:id="rId4"/>
            </p:custDataLst>
          </p:nvPr>
        </p:nvSpPr>
        <p:spPr bwMode="auto">
          <a:xfrm>
            <a:off x="0" y="5005316"/>
            <a:ext cx="1871663" cy="1852683"/>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0" name="Freeform 51"/>
          <p:cNvSpPr/>
          <p:nvPr>
            <p:custDataLst>
              <p:tags r:id="rId5"/>
            </p:custDataLst>
          </p:nvPr>
        </p:nvSpPr>
        <p:spPr bwMode="auto">
          <a:xfrm rot="10800000">
            <a:off x="10715624" y="0"/>
            <a:ext cx="1476374" cy="1461402"/>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custDataLst>
              <p:tags r:id="rId6"/>
            </p:custDataLst>
          </p:nvPr>
        </p:nvSpPr>
        <p:spPr>
          <a:xfrm>
            <a:off x="624205" y="429260"/>
            <a:ext cx="9593580" cy="4135755"/>
          </a:xfrm>
          <a:prstGeom prst="rect">
            <a:avLst/>
          </a:prstGeom>
          <a:noFill/>
        </p:spPr>
        <p:txBody>
          <a:bodyPr wrap="square" rtlCol="0">
            <a:normAutofit fontScale="50000"/>
          </a:bodyPr>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五)策划、怂恿他人打架，未造成打架后果者，给予记过以上处分。</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(六)策划、怂息他人打架，造成打架后果者，给予留校察看以上处分</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(七)持械打人或勾结校外人员聚众打架者，给予勒令退学处分。</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(八)以“劝架”为名偏祖一方，促使事态变化造成不良后果者，视情节轻重</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给予记过以上处分。</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(九)故意为他人打架提供凶器，未造成伤害者，给予记过以上处分:造成伤害</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者，给予留校察看以上处分。</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(十)故意提供伪证。妨碍调查处理工作者，给予严重警告或记过处分。</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(十一)因打架斗殴，经公安机关认定致人重伤者，除按规定处分外，一律负</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担医疗护理等一切必要费用，并向受伤者赔偿经济损失。</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(十二)打架事件终止后又报复打人造成后果者，给予开除学籍处分。(十三)在处理打架事</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件过程中，不通过组织，利用不正当手段私下解决或组织他人提供伪证者，给予勒</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令退学处分。</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6" name="文本框 5"/>
          <p:cNvSpPr txBox="1"/>
          <p:nvPr>
            <p:custDataLst>
              <p:tags r:id="rId7"/>
            </p:custDataLst>
          </p:nvPr>
        </p:nvSpPr>
        <p:spPr>
          <a:xfrm>
            <a:off x="5465058" y="4410631"/>
            <a:ext cx="1261884" cy="307777"/>
          </a:xfrm>
          <a:prstGeom prst="rect">
            <a:avLst/>
          </a:prstGeom>
          <a:noFill/>
        </p:spPr>
        <p:txBody>
          <a:bodyPr wrap="square" rtlCol="0">
            <a:normAutofit/>
          </a:bodyPr>
          <a:p>
            <a:pPr algn="ctr"/>
            <a:r>
              <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rPr>
              <a:t>来自《未生》</a:t>
            </a:r>
            <a:endPar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7" name="椭圆 6"/>
          <p:cNvSpPr/>
          <p:nvPr>
            <p:custDataLst>
              <p:tags r:id="rId8"/>
            </p:custDataLst>
          </p:nvPr>
        </p:nvSpPr>
        <p:spPr>
          <a:xfrm>
            <a:off x="10456542" y="579888"/>
            <a:ext cx="518160" cy="51816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sp>
        <p:nvSpPr>
          <p:cNvPr id="12" name="椭圆 11"/>
          <p:cNvSpPr/>
          <p:nvPr>
            <p:custDataLst>
              <p:tags r:id="rId9"/>
            </p:custDataLst>
          </p:nvPr>
        </p:nvSpPr>
        <p:spPr>
          <a:xfrm>
            <a:off x="1986135" y="5762625"/>
            <a:ext cx="590550" cy="59055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cxnSp>
        <p:nvCxnSpPr>
          <p:cNvPr id="14" name="直线连接符 13"/>
          <p:cNvCxnSpPr/>
          <p:nvPr>
            <p:custDataLst>
              <p:tags r:id="rId10"/>
            </p:custDataLst>
          </p:nvPr>
        </p:nvCxnSpPr>
        <p:spPr>
          <a:xfrm>
            <a:off x="709531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cxnSp>
        <p:nvCxnSpPr>
          <p:cNvPr id="17" name="直线连接符 16"/>
          <p:cNvCxnSpPr/>
          <p:nvPr>
            <p:custDataLst>
              <p:tags r:id="rId11"/>
            </p:custDataLst>
          </p:nvPr>
        </p:nvCxnSpPr>
        <p:spPr>
          <a:xfrm>
            <a:off x="257668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spTree>
    <p:custDataLst>
      <p:tags r:id="rId1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 name="图片 17"/>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custDataLst>
              <p:tags r:id="rId3"/>
            </p:custDataLst>
          </p:nvPr>
        </p:nvSpPr>
        <p:spPr>
          <a:xfrm>
            <a:off x="0" y="0"/>
            <a:ext cx="12192000" cy="6858000"/>
          </a:xfrm>
          <a:prstGeom prst="rect">
            <a:avLst/>
          </a:prstGeom>
          <a:solidFill>
            <a:srgbClr val="2196F3">
              <a:lumMod val="50000"/>
              <a:alpha val="80000"/>
            </a:srgbClr>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latin typeface="Arial" panose="020B0604020202020204" pitchFamily="34" charset="0"/>
              <a:ea typeface="微软雅黑" panose="020B0503020204020204" charset="-122"/>
              <a:sym typeface="Arial" panose="020B0604020202020204" pitchFamily="34" charset="0"/>
            </a:endParaRPr>
          </a:p>
        </p:txBody>
      </p:sp>
      <p:sp>
        <p:nvSpPr>
          <p:cNvPr id="9" name="Freeform 51"/>
          <p:cNvSpPr/>
          <p:nvPr>
            <p:custDataLst>
              <p:tags r:id="rId4"/>
            </p:custDataLst>
          </p:nvPr>
        </p:nvSpPr>
        <p:spPr bwMode="auto">
          <a:xfrm>
            <a:off x="0" y="5005316"/>
            <a:ext cx="1871663" cy="1852683"/>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0" name="Freeform 51"/>
          <p:cNvSpPr/>
          <p:nvPr>
            <p:custDataLst>
              <p:tags r:id="rId5"/>
            </p:custDataLst>
          </p:nvPr>
        </p:nvSpPr>
        <p:spPr bwMode="auto">
          <a:xfrm rot="10800000">
            <a:off x="10715624" y="0"/>
            <a:ext cx="1476374" cy="1461402"/>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custDataLst>
              <p:tags r:id="rId6"/>
            </p:custDataLst>
          </p:nvPr>
        </p:nvSpPr>
        <p:spPr>
          <a:xfrm>
            <a:off x="2088929" y="2267928"/>
            <a:ext cx="8012870" cy="1950470"/>
          </a:xfrm>
          <a:prstGeom prst="rect">
            <a:avLst/>
          </a:prstGeom>
          <a:noFill/>
        </p:spPr>
        <p:txBody>
          <a:bodyPr wrap="square" rtlCol="0">
            <a:normAutofit fontScale="90000" lnSpcReduction="20000"/>
          </a:bodyPr>
          <a:p>
            <a:pPr algn="ctr">
              <a:lnSpc>
                <a:spcPct val="120000"/>
              </a:lnSpc>
            </a:pPr>
            <a:r>
              <a:rPr lang="en-US" altLang="zh-CN" sz="3200">
                <a:solidFill>
                  <a:schemeClr val="bg1"/>
                </a:solidFill>
                <a:sym typeface="+mn-ea"/>
              </a:rPr>
              <a:t>6.组织召开班主任会议，研究学生的思想动态，总结交流</a:t>
            </a:r>
            <a:r>
              <a:rPr lang="zh-CN" altLang="en-US" sz="3200">
                <a:solidFill>
                  <a:schemeClr val="bg1"/>
                </a:solidFill>
                <a:sym typeface="+mn-ea"/>
              </a:rPr>
              <a:t>班级</a:t>
            </a:r>
            <a:r>
              <a:rPr lang="en-US" altLang="zh-CN" sz="3200">
                <a:solidFill>
                  <a:schemeClr val="bg1"/>
                </a:solidFill>
                <a:sym typeface="+mn-ea"/>
              </a:rPr>
              <a:t>管理经验</a:t>
            </a:r>
            <a:r>
              <a:rPr lang="zh-CN" altLang="en-US" sz="3200">
                <a:solidFill>
                  <a:schemeClr val="bg1"/>
                </a:solidFill>
                <a:sym typeface="+mn-ea"/>
              </a:rPr>
              <a:t>。</a:t>
            </a:r>
            <a:endParaRPr lang="en-US" altLang="zh-CN" sz="3200">
              <a:solidFill>
                <a:schemeClr val="bg1"/>
              </a:solidFill>
              <a:sym typeface="+mn-ea"/>
            </a:endParaRPr>
          </a:p>
          <a:p>
            <a:pPr algn="ctr">
              <a:lnSpc>
                <a:spcPct val="120000"/>
              </a:lnSpc>
            </a:pPr>
            <a:r>
              <a:rPr lang="en-US" altLang="zh-CN" sz="3200">
                <a:solidFill>
                  <a:schemeClr val="bg1"/>
                </a:solidFill>
                <a:sym typeface="+mn-ea"/>
              </a:rPr>
              <a:t>7.学生综合测评、评优表彰</a:t>
            </a:r>
            <a:r>
              <a:rPr lang="zh-CN" altLang="en-US" sz="3200">
                <a:solidFill>
                  <a:schemeClr val="bg1"/>
                </a:solidFill>
                <a:sym typeface="+mn-ea"/>
              </a:rPr>
              <a:t>奖励</a:t>
            </a:r>
            <a:r>
              <a:rPr lang="en-US" altLang="zh-CN" sz="3200">
                <a:solidFill>
                  <a:schemeClr val="bg1"/>
                </a:solidFill>
                <a:sym typeface="+mn-ea"/>
              </a:rPr>
              <a:t>及违纪学生的教育、违纪事件的查处工作</a:t>
            </a:r>
            <a:r>
              <a:rPr lang="zh-CN" altLang="en-US" sz="3200">
                <a:solidFill>
                  <a:schemeClr val="bg1"/>
                </a:solidFill>
                <a:sym typeface="+mn-ea"/>
              </a:rPr>
              <a:t>。</a:t>
            </a:r>
            <a:endParaRPr lang="zh-CN" altLang="en-US" sz="3200">
              <a:solidFill>
                <a:schemeClr val="bg1"/>
              </a:solidFill>
            </a:endParaRPr>
          </a:p>
          <a:p>
            <a:pPr algn="ctr">
              <a:lnSpc>
                <a:spcPct val="120000"/>
              </a:lnSpc>
            </a:pPr>
            <a:endParaRPr kumimoji="1" lang="zh-CN" altLang="en-US" sz="3200" b="1" spc="300">
              <a:solidFill>
                <a:schemeClr val="bg1"/>
              </a:solidFill>
              <a:latin typeface="Arial" panose="020B0604020202020204" pitchFamily="34" charset="0"/>
              <a:ea typeface="微软雅黑" panose="020B0503020204020204" charset="-122"/>
              <a:sym typeface="+mn-ea"/>
            </a:endParaRPr>
          </a:p>
        </p:txBody>
      </p:sp>
      <p:sp>
        <p:nvSpPr>
          <p:cNvPr id="6" name="文本框 5"/>
          <p:cNvSpPr txBox="1"/>
          <p:nvPr>
            <p:custDataLst>
              <p:tags r:id="rId7"/>
            </p:custDataLst>
          </p:nvPr>
        </p:nvSpPr>
        <p:spPr>
          <a:xfrm>
            <a:off x="5465058" y="4410631"/>
            <a:ext cx="1261884" cy="307777"/>
          </a:xfrm>
          <a:prstGeom prst="rect">
            <a:avLst/>
          </a:prstGeom>
          <a:noFill/>
        </p:spPr>
        <p:txBody>
          <a:bodyPr wrap="square" rtlCol="0">
            <a:normAutofit/>
          </a:bodyPr>
          <a:p>
            <a:pPr algn="ctr"/>
            <a:r>
              <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rPr>
              <a:t>来自《未生》</a:t>
            </a:r>
            <a:endPar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7" name="椭圆 6"/>
          <p:cNvSpPr/>
          <p:nvPr>
            <p:custDataLst>
              <p:tags r:id="rId8"/>
            </p:custDataLst>
          </p:nvPr>
        </p:nvSpPr>
        <p:spPr>
          <a:xfrm>
            <a:off x="10456542" y="579888"/>
            <a:ext cx="518160" cy="51816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sp>
        <p:nvSpPr>
          <p:cNvPr id="12" name="椭圆 11"/>
          <p:cNvSpPr/>
          <p:nvPr>
            <p:custDataLst>
              <p:tags r:id="rId9"/>
            </p:custDataLst>
          </p:nvPr>
        </p:nvSpPr>
        <p:spPr>
          <a:xfrm>
            <a:off x="1986135" y="5762625"/>
            <a:ext cx="590550" cy="59055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cxnSp>
        <p:nvCxnSpPr>
          <p:cNvPr id="14" name="直线连接符 13"/>
          <p:cNvCxnSpPr/>
          <p:nvPr>
            <p:custDataLst>
              <p:tags r:id="rId10"/>
            </p:custDataLst>
          </p:nvPr>
        </p:nvCxnSpPr>
        <p:spPr>
          <a:xfrm>
            <a:off x="709531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cxnSp>
        <p:nvCxnSpPr>
          <p:cNvPr id="17" name="直线连接符 16"/>
          <p:cNvCxnSpPr/>
          <p:nvPr>
            <p:custDataLst>
              <p:tags r:id="rId11"/>
            </p:custDataLst>
          </p:nvPr>
        </p:nvCxnSpPr>
        <p:spPr>
          <a:xfrm>
            <a:off x="257668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spTree>
    <p:custDataLst>
      <p:tags r:id="rId1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 name="图片 17"/>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custDataLst>
              <p:tags r:id="rId3"/>
            </p:custDataLst>
          </p:nvPr>
        </p:nvSpPr>
        <p:spPr>
          <a:xfrm>
            <a:off x="0" y="0"/>
            <a:ext cx="12192000" cy="6858000"/>
          </a:xfrm>
          <a:prstGeom prst="rect">
            <a:avLst/>
          </a:prstGeom>
          <a:solidFill>
            <a:srgbClr val="2196F3">
              <a:lumMod val="50000"/>
              <a:alpha val="80000"/>
            </a:srgbClr>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latin typeface="Arial" panose="020B0604020202020204" pitchFamily="34" charset="0"/>
              <a:ea typeface="微软雅黑" panose="020B0503020204020204" charset="-122"/>
              <a:sym typeface="Arial" panose="020B0604020202020204" pitchFamily="34" charset="0"/>
            </a:endParaRPr>
          </a:p>
        </p:txBody>
      </p:sp>
      <p:sp>
        <p:nvSpPr>
          <p:cNvPr id="9" name="Freeform 51"/>
          <p:cNvSpPr/>
          <p:nvPr>
            <p:custDataLst>
              <p:tags r:id="rId4"/>
            </p:custDataLst>
          </p:nvPr>
        </p:nvSpPr>
        <p:spPr bwMode="auto">
          <a:xfrm>
            <a:off x="0" y="5005316"/>
            <a:ext cx="1871663" cy="1852683"/>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0" name="Freeform 51"/>
          <p:cNvSpPr/>
          <p:nvPr>
            <p:custDataLst>
              <p:tags r:id="rId5"/>
            </p:custDataLst>
          </p:nvPr>
        </p:nvSpPr>
        <p:spPr bwMode="auto">
          <a:xfrm rot="10800000">
            <a:off x="10715624" y="0"/>
            <a:ext cx="1476374" cy="1461402"/>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custDataLst>
              <p:tags r:id="rId6"/>
            </p:custDataLst>
          </p:nvPr>
        </p:nvSpPr>
        <p:spPr>
          <a:xfrm>
            <a:off x="805180" y="1461135"/>
            <a:ext cx="9297670" cy="2787650"/>
          </a:xfrm>
          <a:prstGeom prst="rect">
            <a:avLst/>
          </a:prstGeom>
          <a:noFill/>
        </p:spPr>
        <p:txBody>
          <a:bodyPr wrap="square" rtlCol="0">
            <a:normAutofit fontScale="70000"/>
          </a:bodyPr>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第七条：对参与以赢利为目的的赌博或为赌博提供条</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件者,给予以下处分:</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(一)首次参与赌博或提供条件者，给予警告或严重警告处分。</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(二)屡次参与赌博者，给予记过或记过以上处分:情节严重者，给</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于留校察看以上处分。</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6" name="文本框 5"/>
          <p:cNvSpPr txBox="1"/>
          <p:nvPr>
            <p:custDataLst>
              <p:tags r:id="rId7"/>
            </p:custDataLst>
          </p:nvPr>
        </p:nvSpPr>
        <p:spPr>
          <a:xfrm>
            <a:off x="5465058" y="4410631"/>
            <a:ext cx="1261884" cy="307777"/>
          </a:xfrm>
          <a:prstGeom prst="rect">
            <a:avLst/>
          </a:prstGeom>
          <a:noFill/>
        </p:spPr>
        <p:txBody>
          <a:bodyPr wrap="square" rtlCol="0">
            <a:normAutofit/>
          </a:bodyPr>
          <a:p>
            <a:pPr algn="ctr"/>
            <a:r>
              <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rPr>
              <a:t>来自《未生》</a:t>
            </a:r>
            <a:endPar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7" name="椭圆 6"/>
          <p:cNvSpPr/>
          <p:nvPr>
            <p:custDataLst>
              <p:tags r:id="rId8"/>
            </p:custDataLst>
          </p:nvPr>
        </p:nvSpPr>
        <p:spPr>
          <a:xfrm>
            <a:off x="10456542" y="579888"/>
            <a:ext cx="518160" cy="51816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sp>
        <p:nvSpPr>
          <p:cNvPr id="12" name="椭圆 11"/>
          <p:cNvSpPr/>
          <p:nvPr>
            <p:custDataLst>
              <p:tags r:id="rId9"/>
            </p:custDataLst>
          </p:nvPr>
        </p:nvSpPr>
        <p:spPr>
          <a:xfrm>
            <a:off x="1986135" y="5762625"/>
            <a:ext cx="590550" cy="59055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cxnSp>
        <p:nvCxnSpPr>
          <p:cNvPr id="14" name="直线连接符 13"/>
          <p:cNvCxnSpPr/>
          <p:nvPr>
            <p:custDataLst>
              <p:tags r:id="rId10"/>
            </p:custDataLst>
          </p:nvPr>
        </p:nvCxnSpPr>
        <p:spPr>
          <a:xfrm>
            <a:off x="709531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cxnSp>
        <p:nvCxnSpPr>
          <p:cNvPr id="17" name="直线连接符 16"/>
          <p:cNvCxnSpPr/>
          <p:nvPr>
            <p:custDataLst>
              <p:tags r:id="rId11"/>
            </p:custDataLst>
          </p:nvPr>
        </p:nvCxnSpPr>
        <p:spPr>
          <a:xfrm>
            <a:off x="257668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spTree>
    <p:custDataLst>
      <p:tags r:id="rId1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 name="图片 17"/>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custDataLst>
              <p:tags r:id="rId3"/>
            </p:custDataLst>
          </p:nvPr>
        </p:nvSpPr>
        <p:spPr>
          <a:xfrm>
            <a:off x="0" y="0"/>
            <a:ext cx="12192000" cy="6858000"/>
          </a:xfrm>
          <a:prstGeom prst="rect">
            <a:avLst/>
          </a:prstGeom>
          <a:solidFill>
            <a:srgbClr val="2196F3">
              <a:lumMod val="50000"/>
              <a:alpha val="80000"/>
            </a:srgbClr>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latin typeface="Arial" panose="020B0604020202020204" pitchFamily="34" charset="0"/>
              <a:ea typeface="微软雅黑" panose="020B0503020204020204" charset="-122"/>
              <a:sym typeface="Arial" panose="020B0604020202020204" pitchFamily="34" charset="0"/>
            </a:endParaRPr>
          </a:p>
        </p:txBody>
      </p:sp>
      <p:sp>
        <p:nvSpPr>
          <p:cNvPr id="9" name="Freeform 51"/>
          <p:cNvSpPr/>
          <p:nvPr>
            <p:custDataLst>
              <p:tags r:id="rId4"/>
            </p:custDataLst>
          </p:nvPr>
        </p:nvSpPr>
        <p:spPr bwMode="auto">
          <a:xfrm>
            <a:off x="0" y="5005316"/>
            <a:ext cx="1871663" cy="1852683"/>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0" name="Freeform 51"/>
          <p:cNvSpPr/>
          <p:nvPr>
            <p:custDataLst>
              <p:tags r:id="rId5"/>
            </p:custDataLst>
          </p:nvPr>
        </p:nvSpPr>
        <p:spPr bwMode="auto">
          <a:xfrm rot="10800000">
            <a:off x="10715624" y="0"/>
            <a:ext cx="1476374" cy="1461402"/>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custDataLst>
              <p:tags r:id="rId6"/>
            </p:custDataLst>
          </p:nvPr>
        </p:nvSpPr>
        <p:spPr>
          <a:xfrm>
            <a:off x="383540" y="351790"/>
            <a:ext cx="9719310" cy="4058920"/>
          </a:xfrm>
          <a:prstGeom prst="rect">
            <a:avLst/>
          </a:prstGeom>
          <a:noFill/>
        </p:spPr>
        <p:txBody>
          <a:bodyPr wrap="square" rtlCol="0">
            <a:normAutofit fontScale="60000"/>
          </a:bodyPr>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第八条对抽烟、喝酒、非正常交往，给予以下处理:</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(一)对抽烟者，第一次发现(值班老师检查发现及同学反映并证实)给</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予金校通报批评，第二次发现(值班老师检查发现及同学反映并证</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实)，可休学回家戒烟，保留学籍，对一学期发现3次以上的给予</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记过以上直至开除学箱处分。</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(二)对喝酒者，一经发现立即给予勒令退学及以上处分。</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(二)对非正常交往者第一次发现(值班老师检查发现及同学反映并证</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实)，给予记过处分。第二次发现(值班老师检查发现及同学反映</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并证实)。给予留校察看处分，对一学期发现3次以上的给予开除学籍处分。(同学、老师反映较多、举止行为已超出同学问正常交往，均视为非正常交往)。</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6" name="文本框 5"/>
          <p:cNvSpPr txBox="1"/>
          <p:nvPr>
            <p:custDataLst>
              <p:tags r:id="rId7"/>
            </p:custDataLst>
          </p:nvPr>
        </p:nvSpPr>
        <p:spPr>
          <a:xfrm>
            <a:off x="5465058" y="4410631"/>
            <a:ext cx="1261884" cy="307777"/>
          </a:xfrm>
          <a:prstGeom prst="rect">
            <a:avLst/>
          </a:prstGeom>
          <a:noFill/>
        </p:spPr>
        <p:txBody>
          <a:bodyPr wrap="square" rtlCol="0">
            <a:normAutofit/>
          </a:bodyPr>
          <a:p>
            <a:pPr algn="ctr"/>
            <a:r>
              <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rPr>
              <a:t>来自《未生》</a:t>
            </a:r>
            <a:endPar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7" name="椭圆 6"/>
          <p:cNvSpPr/>
          <p:nvPr>
            <p:custDataLst>
              <p:tags r:id="rId8"/>
            </p:custDataLst>
          </p:nvPr>
        </p:nvSpPr>
        <p:spPr>
          <a:xfrm>
            <a:off x="10456542" y="579888"/>
            <a:ext cx="518160" cy="51816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sp>
        <p:nvSpPr>
          <p:cNvPr id="12" name="椭圆 11"/>
          <p:cNvSpPr/>
          <p:nvPr>
            <p:custDataLst>
              <p:tags r:id="rId9"/>
            </p:custDataLst>
          </p:nvPr>
        </p:nvSpPr>
        <p:spPr>
          <a:xfrm>
            <a:off x="1986135" y="5762625"/>
            <a:ext cx="590550" cy="59055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cxnSp>
        <p:nvCxnSpPr>
          <p:cNvPr id="14" name="直线连接符 13"/>
          <p:cNvCxnSpPr/>
          <p:nvPr>
            <p:custDataLst>
              <p:tags r:id="rId10"/>
            </p:custDataLst>
          </p:nvPr>
        </p:nvCxnSpPr>
        <p:spPr>
          <a:xfrm>
            <a:off x="709531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cxnSp>
        <p:nvCxnSpPr>
          <p:cNvPr id="17" name="直线连接符 16"/>
          <p:cNvCxnSpPr/>
          <p:nvPr>
            <p:custDataLst>
              <p:tags r:id="rId11"/>
            </p:custDataLst>
          </p:nvPr>
        </p:nvCxnSpPr>
        <p:spPr>
          <a:xfrm>
            <a:off x="257668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spTree>
    <p:custDataLst>
      <p:tags r:id="rId1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 name="图片 17"/>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custDataLst>
              <p:tags r:id="rId3"/>
            </p:custDataLst>
          </p:nvPr>
        </p:nvSpPr>
        <p:spPr>
          <a:xfrm>
            <a:off x="0" y="0"/>
            <a:ext cx="12192000" cy="6858000"/>
          </a:xfrm>
          <a:prstGeom prst="rect">
            <a:avLst/>
          </a:prstGeom>
          <a:solidFill>
            <a:srgbClr val="2196F3">
              <a:lumMod val="50000"/>
              <a:alpha val="80000"/>
            </a:srgbClr>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latin typeface="Arial" panose="020B0604020202020204" pitchFamily="34" charset="0"/>
              <a:ea typeface="微软雅黑" panose="020B0503020204020204" charset="-122"/>
              <a:sym typeface="Arial" panose="020B0604020202020204" pitchFamily="34" charset="0"/>
            </a:endParaRPr>
          </a:p>
        </p:txBody>
      </p:sp>
      <p:sp>
        <p:nvSpPr>
          <p:cNvPr id="9" name="Freeform 51"/>
          <p:cNvSpPr/>
          <p:nvPr>
            <p:custDataLst>
              <p:tags r:id="rId4"/>
            </p:custDataLst>
          </p:nvPr>
        </p:nvSpPr>
        <p:spPr bwMode="auto">
          <a:xfrm>
            <a:off x="0" y="5005316"/>
            <a:ext cx="1871663" cy="1852683"/>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0" name="Freeform 51"/>
          <p:cNvSpPr/>
          <p:nvPr>
            <p:custDataLst>
              <p:tags r:id="rId5"/>
            </p:custDataLst>
          </p:nvPr>
        </p:nvSpPr>
        <p:spPr bwMode="auto">
          <a:xfrm rot="10800000">
            <a:off x="10715624" y="0"/>
            <a:ext cx="1476374" cy="1461402"/>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custDataLst>
              <p:tags r:id="rId6"/>
            </p:custDataLst>
          </p:nvPr>
        </p:nvSpPr>
        <p:spPr>
          <a:xfrm>
            <a:off x="307975" y="112395"/>
            <a:ext cx="9794875" cy="4136390"/>
          </a:xfrm>
          <a:prstGeom prst="rect">
            <a:avLst/>
          </a:prstGeom>
          <a:noFill/>
        </p:spPr>
        <p:txBody>
          <a:bodyPr wrap="square" rtlCol="0">
            <a:normAutofit fontScale="80000"/>
          </a:bodyPr>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第九条对有流氓行为者，给予以下处分:</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(一)有流氓行为，情节较轻者。给予记过处分;情节严重者，</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给予留校察看或勒令退学处分。</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(二)在学生宿舍留宿异性或在异性宿舍留宿者，给予勒令退</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学处分:发生上述情况的该宿舍其他成员必须及时举报</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或制止，否则，一律给予警告以上处分。</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(三)对从事色情类服务者，给予开除学籍处分。参与卖淫、</a:t>
            </a: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endPar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嫖娼、吸毒、贩毒者，一律开除学籍。</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6" name="文本框 5"/>
          <p:cNvSpPr txBox="1"/>
          <p:nvPr>
            <p:custDataLst>
              <p:tags r:id="rId7"/>
            </p:custDataLst>
          </p:nvPr>
        </p:nvSpPr>
        <p:spPr>
          <a:xfrm>
            <a:off x="5465058" y="4410631"/>
            <a:ext cx="1261884" cy="307777"/>
          </a:xfrm>
          <a:prstGeom prst="rect">
            <a:avLst/>
          </a:prstGeom>
          <a:noFill/>
        </p:spPr>
        <p:txBody>
          <a:bodyPr wrap="square" rtlCol="0">
            <a:normAutofit/>
          </a:bodyPr>
          <a:p>
            <a:pPr algn="ctr"/>
            <a:r>
              <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rPr>
              <a:t>来自《未生》</a:t>
            </a:r>
            <a:endPar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7" name="椭圆 6"/>
          <p:cNvSpPr/>
          <p:nvPr>
            <p:custDataLst>
              <p:tags r:id="rId8"/>
            </p:custDataLst>
          </p:nvPr>
        </p:nvSpPr>
        <p:spPr>
          <a:xfrm>
            <a:off x="10456542" y="579888"/>
            <a:ext cx="518160" cy="51816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sp>
        <p:nvSpPr>
          <p:cNvPr id="12" name="椭圆 11"/>
          <p:cNvSpPr/>
          <p:nvPr>
            <p:custDataLst>
              <p:tags r:id="rId9"/>
            </p:custDataLst>
          </p:nvPr>
        </p:nvSpPr>
        <p:spPr>
          <a:xfrm>
            <a:off x="1986135" y="5762625"/>
            <a:ext cx="590550" cy="59055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cxnSp>
        <p:nvCxnSpPr>
          <p:cNvPr id="14" name="直线连接符 13"/>
          <p:cNvCxnSpPr/>
          <p:nvPr>
            <p:custDataLst>
              <p:tags r:id="rId10"/>
            </p:custDataLst>
          </p:nvPr>
        </p:nvCxnSpPr>
        <p:spPr>
          <a:xfrm>
            <a:off x="709531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cxnSp>
        <p:nvCxnSpPr>
          <p:cNvPr id="17" name="直线连接符 16"/>
          <p:cNvCxnSpPr/>
          <p:nvPr>
            <p:custDataLst>
              <p:tags r:id="rId11"/>
            </p:custDataLst>
          </p:nvPr>
        </p:nvCxnSpPr>
        <p:spPr>
          <a:xfrm>
            <a:off x="257668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spTree>
    <p:custDataLst>
      <p:tags r:id="rId1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 name="图片 17"/>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custDataLst>
              <p:tags r:id="rId3"/>
            </p:custDataLst>
          </p:nvPr>
        </p:nvSpPr>
        <p:spPr>
          <a:xfrm>
            <a:off x="0" y="0"/>
            <a:ext cx="12192000" cy="6858000"/>
          </a:xfrm>
          <a:prstGeom prst="rect">
            <a:avLst/>
          </a:prstGeom>
          <a:solidFill>
            <a:srgbClr val="2196F3">
              <a:lumMod val="50000"/>
              <a:alpha val="80000"/>
            </a:srgbClr>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latin typeface="Arial" panose="020B0604020202020204" pitchFamily="34" charset="0"/>
              <a:ea typeface="微软雅黑" panose="020B0503020204020204" charset="-122"/>
              <a:sym typeface="Arial" panose="020B0604020202020204" pitchFamily="34" charset="0"/>
            </a:endParaRPr>
          </a:p>
        </p:txBody>
      </p:sp>
      <p:sp>
        <p:nvSpPr>
          <p:cNvPr id="9" name="Freeform 51"/>
          <p:cNvSpPr/>
          <p:nvPr>
            <p:custDataLst>
              <p:tags r:id="rId4"/>
            </p:custDataLst>
          </p:nvPr>
        </p:nvSpPr>
        <p:spPr bwMode="auto">
          <a:xfrm>
            <a:off x="0" y="5005316"/>
            <a:ext cx="1871663" cy="1852683"/>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0" name="Freeform 51"/>
          <p:cNvSpPr/>
          <p:nvPr>
            <p:custDataLst>
              <p:tags r:id="rId5"/>
            </p:custDataLst>
          </p:nvPr>
        </p:nvSpPr>
        <p:spPr bwMode="auto">
          <a:xfrm rot="10800000">
            <a:off x="10715624" y="0"/>
            <a:ext cx="1476374" cy="1461402"/>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custDataLst>
              <p:tags r:id="rId6"/>
            </p:custDataLst>
          </p:nvPr>
        </p:nvSpPr>
        <p:spPr>
          <a:xfrm>
            <a:off x="210185" y="208280"/>
            <a:ext cx="9892030" cy="4050030"/>
          </a:xfrm>
          <a:prstGeom prst="rect">
            <a:avLst/>
          </a:prstGeom>
          <a:noFill/>
        </p:spPr>
        <p:txBody>
          <a:bodyPr wrap="square" rtlCol="0">
            <a:normAutofit fontScale="70000"/>
          </a:bodyPr>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第十条对涂写污秽语言，勾画污秽图像者，给予严重警告或记过处分;</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观看淫秽书刊、图片、音像、光盘、影碟者，给予严重警告以上处</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分。复制。传播淫秽书刊、图片、音像、光盘、影碟者，或在网上</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传播、散布不健康言论者，给予留校察看以上处分。</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第十一条有下列行为之一者，给予记过以上的处分和处罚:</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(一)在公共场所哄闹、酗酒、砸酒瓶等扰乱公共秩序者。</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(二)在学生宿舍私用电炉、煤炉、酒精炉、液化气等燃具者:在宿舍或</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教室生明火、烧纸屑者。</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(三)破坏电源线、网络通讯线路者。</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6" name="文本框 5"/>
          <p:cNvSpPr txBox="1"/>
          <p:nvPr>
            <p:custDataLst>
              <p:tags r:id="rId7"/>
            </p:custDataLst>
          </p:nvPr>
        </p:nvSpPr>
        <p:spPr>
          <a:xfrm>
            <a:off x="5465058" y="4410631"/>
            <a:ext cx="1261884" cy="307777"/>
          </a:xfrm>
          <a:prstGeom prst="rect">
            <a:avLst/>
          </a:prstGeom>
          <a:noFill/>
        </p:spPr>
        <p:txBody>
          <a:bodyPr wrap="square" rtlCol="0">
            <a:normAutofit/>
          </a:bodyPr>
          <a:p>
            <a:pPr algn="ctr"/>
            <a:r>
              <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rPr>
              <a:t>来自《未生》</a:t>
            </a:r>
            <a:endPar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7" name="椭圆 6"/>
          <p:cNvSpPr/>
          <p:nvPr>
            <p:custDataLst>
              <p:tags r:id="rId8"/>
            </p:custDataLst>
          </p:nvPr>
        </p:nvSpPr>
        <p:spPr>
          <a:xfrm>
            <a:off x="10456542" y="579888"/>
            <a:ext cx="518160" cy="51816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sp>
        <p:nvSpPr>
          <p:cNvPr id="12" name="椭圆 11"/>
          <p:cNvSpPr/>
          <p:nvPr>
            <p:custDataLst>
              <p:tags r:id="rId9"/>
            </p:custDataLst>
          </p:nvPr>
        </p:nvSpPr>
        <p:spPr>
          <a:xfrm>
            <a:off x="1986135" y="5762625"/>
            <a:ext cx="590550" cy="59055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cxnSp>
        <p:nvCxnSpPr>
          <p:cNvPr id="14" name="直线连接符 13"/>
          <p:cNvCxnSpPr/>
          <p:nvPr>
            <p:custDataLst>
              <p:tags r:id="rId10"/>
            </p:custDataLst>
          </p:nvPr>
        </p:nvCxnSpPr>
        <p:spPr>
          <a:xfrm>
            <a:off x="709531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cxnSp>
        <p:nvCxnSpPr>
          <p:cNvPr id="17" name="直线连接符 16"/>
          <p:cNvCxnSpPr/>
          <p:nvPr>
            <p:custDataLst>
              <p:tags r:id="rId11"/>
            </p:custDataLst>
          </p:nvPr>
        </p:nvCxnSpPr>
        <p:spPr>
          <a:xfrm>
            <a:off x="257668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spTree>
    <p:custDataLst>
      <p:tags r:id="rId1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 name="图片 17"/>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custDataLst>
              <p:tags r:id="rId3"/>
            </p:custDataLst>
          </p:nvPr>
        </p:nvSpPr>
        <p:spPr>
          <a:xfrm>
            <a:off x="0" y="0"/>
            <a:ext cx="12192000" cy="6858000"/>
          </a:xfrm>
          <a:prstGeom prst="rect">
            <a:avLst/>
          </a:prstGeom>
          <a:solidFill>
            <a:srgbClr val="2196F3">
              <a:lumMod val="50000"/>
              <a:alpha val="80000"/>
            </a:srgbClr>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latin typeface="Arial" panose="020B0604020202020204" pitchFamily="34" charset="0"/>
              <a:ea typeface="微软雅黑" panose="020B0503020204020204" charset="-122"/>
              <a:sym typeface="Arial" panose="020B0604020202020204" pitchFamily="34" charset="0"/>
            </a:endParaRPr>
          </a:p>
        </p:txBody>
      </p:sp>
      <p:sp>
        <p:nvSpPr>
          <p:cNvPr id="9" name="Freeform 51"/>
          <p:cNvSpPr/>
          <p:nvPr>
            <p:custDataLst>
              <p:tags r:id="rId4"/>
            </p:custDataLst>
          </p:nvPr>
        </p:nvSpPr>
        <p:spPr bwMode="auto">
          <a:xfrm>
            <a:off x="0" y="5005316"/>
            <a:ext cx="1871663" cy="1852683"/>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0" name="Freeform 51"/>
          <p:cNvSpPr/>
          <p:nvPr>
            <p:custDataLst>
              <p:tags r:id="rId5"/>
            </p:custDataLst>
          </p:nvPr>
        </p:nvSpPr>
        <p:spPr bwMode="auto">
          <a:xfrm rot="10800000">
            <a:off x="10715624" y="0"/>
            <a:ext cx="1476374" cy="1461402"/>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custDataLst>
              <p:tags r:id="rId6"/>
            </p:custDataLst>
          </p:nvPr>
        </p:nvSpPr>
        <p:spPr>
          <a:xfrm>
            <a:off x="423545" y="440055"/>
            <a:ext cx="9735820" cy="4067175"/>
          </a:xfrm>
          <a:prstGeom prst="rect">
            <a:avLst/>
          </a:prstGeom>
          <a:noFill/>
        </p:spPr>
        <p:txBody>
          <a:bodyPr wrap="square" rtlCol="0">
            <a:normAutofit fontScale="70000"/>
          </a:bodyPr>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(四)在校园内保存携带管制刀具及危险物品等，向楼</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下乱扔东西、乱烧杂物等妨碍公共安全老。</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(五)故意损毁学校有关部门发布的公告、通知牌者。</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(六)拒绝、阻碍、干扰学校管理人员。学生干部依法</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或依校规执行公务者。</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(七)故意向窗外乱倒污水、垃圾者。</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(八)故意严重破坏学校花草树木者。</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(九)影响正常上课秩序、顶撞老师老，视情节给予警告以上处分。(十)翻越围墙外出、夜不归宿者。</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6" name="文本框 5"/>
          <p:cNvSpPr txBox="1"/>
          <p:nvPr>
            <p:custDataLst>
              <p:tags r:id="rId7"/>
            </p:custDataLst>
          </p:nvPr>
        </p:nvSpPr>
        <p:spPr>
          <a:xfrm>
            <a:off x="5465058" y="4410631"/>
            <a:ext cx="1261884" cy="307777"/>
          </a:xfrm>
          <a:prstGeom prst="rect">
            <a:avLst/>
          </a:prstGeom>
          <a:noFill/>
        </p:spPr>
        <p:txBody>
          <a:bodyPr wrap="square" rtlCol="0">
            <a:normAutofit/>
          </a:bodyPr>
          <a:p>
            <a:pPr algn="ctr"/>
            <a:r>
              <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rPr>
              <a:t>来自《未生》</a:t>
            </a:r>
            <a:endPar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7" name="椭圆 6"/>
          <p:cNvSpPr/>
          <p:nvPr>
            <p:custDataLst>
              <p:tags r:id="rId8"/>
            </p:custDataLst>
          </p:nvPr>
        </p:nvSpPr>
        <p:spPr>
          <a:xfrm>
            <a:off x="10456542" y="579888"/>
            <a:ext cx="518160" cy="51816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sp>
        <p:nvSpPr>
          <p:cNvPr id="12" name="椭圆 11"/>
          <p:cNvSpPr/>
          <p:nvPr>
            <p:custDataLst>
              <p:tags r:id="rId9"/>
            </p:custDataLst>
          </p:nvPr>
        </p:nvSpPr>
        <p:spPr>
          <a:xfrm>
            <a:off x="1986135" y="5762625"/>
            <a:ext cx="590550" cy="59055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cxnSp>
        <p:nvCxnSpPr>
          <p:cNvPr id="14" name="直线连接符 13"/>
          <p:cNvCxnSpPr/>
          <p:nvPr>
            <p:custDataLst>
              <p:tags r:id="rId10"/>
            </p:custDataLst>
          </p:nvPr>
        </p:nvCxnSpPr>
        <p:spPr>
          <a:xfrm>
            <a:off x="709531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cxnSp>
        <p:nvCxnSpPr>
          <p:cNvPr id="17" name="直线连接符 16"/>
          <p:cNvCxnSpPr/>
          <p:nvPr>
            <p:custDataLst>
              <p:tags r:id="rId11"/>
            </p:custDataLst>
          </p:nvPr>
        </p:nvCxnSpPr>
        <p:spPr>
          <a:xfrm>
            <a:off x="257668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spTree>
    <p:custDataLst>
      <p:tags r:id="rId1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 name="图片 17"/>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custDataLst>
              <p:tags r:id="rId3"/>
            </p:custDataLst>
          </p:nvPr>
        </p:nvSpPr>
        <p:spPr>
          <a:xfrm>
            <a:off x="0" y="0"/>
            <a:ext cx="12192000" cy="6858000"/>
          </a:xfrm>
          <a:prstGeom prst="rect">
            <a:avLst/>
          </a:prstGeom>
          <a:solidFill>
            <a:srgbClr val="2196F3">
              <a:lumMod val="50000"/>
              <a:alpha val="80000"/>
            </a:srgbClr>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latin typeface="Arial" panose="020B0604020202020204" pitchFamily="34" charset="0"/>
              <a:ea typeface="微软雅黑" panose="020B0503020204020204" charset="-122"/>
              <a:sym typeface="Arial" panose="020B0604020202020204" pitchFamily="34" charset="0"/>
            </a:endParaRPr>
          </a:p>
        </p:txBody>
      </p:sp>
      <p:sp>
        <p:nvSpPr>
          <p:cNvPr id="9" name="Freeform 51"/>
          <p:cNvSpPr/>
          <p:nvPr>
            <p:custDataLst>
              <p:tags r:id="rId4"/>
            </p:custDataLst>
          </p:nvPr>
        </p:nvSpPr>
        <p:spPr bwMode="auto">
          <a:xfrm>
            <a:off x="0" y="5005316"/>
            <a:ext cx="1871663" cy="1852683"/>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0" name="Freeform 51"/>
          <p:cNvSpPr/>
          <p:nvPr>
            <p:custDataLst>
              <p:tags r:id="rId5"/>
            </p:custDataLst>
          </p:nvPr>
        </p:nvSpPr>
        <p:spPr bwMode="auto">
          <a:xfrm rot="10800000">
            <a:off x="10715624" y="0"/>
            <a:ext cx="1476374" cy="1461402"/>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custDataLst>
              <p:tags r:id="rId6"/>
            </p:custDataLst>
          </p:nvPr>
        </p:nvSpPr>
        <p:spPr>
          <a:xfrm>
            <a:off x="335915" y="457835"/>
            <a:ext cx="9766935" cy="3790950"/>
          </a:xfrm>
          <a:prstGeom prst="rect">
            <a:avLst/>
          </a:prstGeom>
          <a:noFill/>
        </p:spPr>
        <p:txBody>
          <a:bodyPr wrap="square" rtlCol="0">
            <a:normAutofit fontScale="70000"/>
          </a:bodyPr>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第十二条 一学期内无故旷课累计达到下列学时者(旷课一天按六学时</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或实际课时计算，节假日除外)，给予以下处分:</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(一)旷课9-18学时者，给予警告处分。</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(二)旷课19-36学时者，给予严重警告处分。</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(三)旷课37-54学时者，给予记过处分。</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(四)旷课55-60学时者，给子留校察看处分。</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(五)旷课超过60学时者或在校学习期间旷课系计超过90学时者，给</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予勒令退学或开除学籍的处分。</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6" name="文本框 5"/>
          <p:cNvSpPr txBox="1"/>
          <p:nvPr>
            <p:custDataLst>
              <p:tags r:id="rId7"/>
            </p:custDataLst>
          </p:nvPr>
        </p:nvSpPr>
        <p:spPr>
          <a:xfrm>
            <a:off x="5465058" y="4410631"/>
            <a:ext cx="1261884" cy="307777"/>
          </a:xfrm>
          <a:prstGeom prst="rect">
            <a:avLst/>
          </a:prstGeom>
          <a:noFill/>
        </p:spPr>
        <p:txBody>
          <a:bodyPr wrap="square" rtlCol="0">
            <a:normAutofit/>
          </a:bodyPr>
          <a:p>
            <a:pPr algn="ctr"/>
            <a:r>
              <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rPr>
              <a:t>来自《未生》</a:t>
            </a:r>
            <a:endPar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7" name="椭圆 6"/>
          <p:cNvSpPr/>
          <p:nvPr>
            <p:custDataLst>
              <p:tags r:id="rId8"/>
            </p:custDataLst>
          </p:nvPr>
        </p:nvSpPr>
        <p:spPr>
          <a:xfrm>
            <a:off x="10456542" y="579888"/>
            <a:ext cx="518160" cy="51816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sp>
        <p:nvSpPr>
          <p:cNvPr id="12" name="椭圆 11"/>
          <p:cNvSpPr/>
          <p:nvPr>
            <p:custDataLst>
              <p:tags r:id="rId9"/>
            </p:custDataLst>
          </p:nvPr>
        </p:nvSpPr>
        <p:spPr>
          <a:xfrm>
            <a:off x="1986135" y="5762625"/>
            <a:ext cx="590550" cy="59055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cxnSp>
        <p:nvCxnSpPr>
          <p:cNvPr id="14" name="直线连接符 13"/>
          <p:cNvCxnSpPr/>
          <p:nvPr>
            <p:custDataLst>
              <p:tags r:id="rId10"/>
            </p:custDataLst>
          </p:nvPr>
        </p:nvCxnSpPr>
        <p:spPr>
          <a:xfrm>
            <a:off x="709531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cxnSp>
        <p:nvCxnSpPr>
          <p:cNvPr id="17" name="直线连接符 16"/>
          <p:cNvCxnSpPr/>
          <p:nvPr>
            <p:custDataLst>
              <p:tags r:id="rId11"/>
            </p:custDataLst>
          </p:nvPr>
        </p:nvCxnSpPr>
        <p:spPr>
          <a:xfrm>
            <a:off x="257668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spTree>
    <p:custDataLst>
      <p:tags r:id="rId1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 name="图片 17"/>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custDataLst>
              <p:tags r:id="rId3"/>
            </p:custDataLst>
          </p:nvPr>
        </p:nvSpPr>
        <p:spPr>
          <a:xfrm>
            <a:off x="0" y="0"/>
            <a:ext cx="12192000" cy="6858000"/>
          </a:xfrm>
          <a:prstGeom prst="rect">
            <a:avLst/>
          </a:prstGeom>
          <a:solidFill>
            <a:srgbClr val="2196F3">
              <a:lumMod val="50000"/>
              <a:alpha val="80000"/>
            </a:srgbClr>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latin typeface="Arial" panose="020B0604020202020204" pitchFamily="34" charset="0"/>
              <a:ea typeface="微软雅黑" panose="020B0503020204020204" charset="-122"/>
              <a:sym typeface="Arial" panose="020B0604020202020204" pitchFamily="34" charset="0"/>
            </a:endParaRPr>
          </a:p>
        </p:txBody>
      </p:sp>
      <p:sp>
        <p:nvSpPr>
          <p:cNvPr id="9" name="Freeform 51"/>
          <p:cNvSpPr/>
          <p:nvPr>
            <p:custDataLst>
              <p:tags r:id="rId4"/>
            </p:custDataLst>
          </p:nvPr>
        </p:nvSpPr>
        <p:spPr bwMode="auto">
          <a:xfrm>
            <a:off x="0" y="5005316"/>
            <a:ext cx="1871663" cy="1852683"/>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0" name="Freeform 51"/>
          <p:cNvSpPr/>
          <p:nvPr>
            <p:custDataLst>
              <p:tags r:id="rId5"/>
            </p:custDataLst>
          </p:nvPr>
        </p:nvSpPr>
        <p:spPr bwMode="auto">
          <a:xfrm rot="10800000">
            <a:off x="10715624" y="0"/>
            <a:ext cx="1476374" cy="1461402"/>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custDataLst>
              <p:tags r:id="rId6"/>
            </p:custDataLst>
          </p:nvPr>
        </p:nvSpPr>
        <p:spPr>
          <a:xfrm>
            <a:off x="297180" y="276225"/>
            <a:ext cx="9805670" cy="3972560"/>
          </a:xfrm>
          <a:prstGeom prst="rect">
            <a:avLst/>
          </a:prstGeom>
          <a:noFill/>
        </p:spPr>
        <p:txBody>
          <a:bodyPr wrap="square" rtlCol="0">
            <a:normAutofit fontScale="90000"/>
          </a:bodyPr>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第十三条违反考试纪律，考试(考查)作弊者(包括</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作弊的双方学生)。除试卷作零分计算外，</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给予记过以上处分:两次以上(含两次)作弊者、</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请人代考或代人考试者，给予勒令退学以上处分。</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第十四条学生在校外参加教学实习、考察、社会实践</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等社会活动中有违纪行为者，应视情节给予相</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应的校纪处分。</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6" name="文本框 5"/>
          <p:cNvSpPr txBox="1"/>
          <p:nvPr>
            <p:custDataLst>
              <p:tags r:id="rId7"/>
            </p:custDataLst>
          </p:nvPr>
        </p:nvSpPr>
        <p:spPr>
          <a:xfrm>
            <a:off x="5465058" y="4410631"/>
            <a:ext cx="1261884" cy="307777"/>
          </a:xfrm>
          <a:prstGeom prst="rect">
            <a:avLst/>
          </a:prstGeom>
          <a:noFill/>
        </p:spPr>
        <p:txBody>
          <a:bodyPr wrap="square" rtlCol="0">
            <a:normAutofit/>
          </a:bodyPr>
          <a:p>
            <a:pPr algn="ctr"/>
            <a:r>
              <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rPr>
              <a:t>来自《未生》</a:t>
            </a:r>
            <a:endPar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7" name="椭圆 6"/>
          <p:cNvSpPr/>
          <p:nvPr>
            <p:custDataLst>
              <p:tags r:id="rId8"/>
            </p:custDataLst>
          </p:nvPr>
        </p:nvSpPr>
        <p:spPr>
          <a:xfrm>
            <a:off x="10456542" y="579888"/>
            <a:ext cx="518160" cy="51816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sp>
        <p:nvSpPr>
          <p:cNvPr id="12" name="椭圆 11"/>
          <p:cNvSpPr/>
          <p:nvPr>
            <p:custDataLst>
              <p:tags r:id="rId9"/>
            </p:custDataLst>
          </p:nvPr>
        </p:nvSpPr>
        <p:spPr>
          <a:xfrm>
            <a:off x="1986135" y="5762625"/>
            <a:ext cx="590550" cy="59055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cxnSp>
        <p:nvCxnSpPr>
          <p:cNvPr id="14" name="直线连接符 13"/>
          <p:cNvCxnSpPr/>
          <p:nvPr>
            <p:custDataLst>
              <p:tags r:id="rId10"/>
            </p:custDataLst>
          </p:nvPr>
        </p:nvCxnSpPr>
        <p:spPr>
          <a:xfrm>
            <a:off x="709531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cxnSp>
        <p:nvCxnSpPr>
          <p:cNvPr id="17" name="直线连接符 16"/>
          <p:cNvCxnSpPr/>
          <p:nvPr>
            <p:custDataLst>
              <p:tags r:id="rId11"/>
            </p:custDataLst>
          </p:nvPr>
        </p:nvCxnSpPr>
        <p:spPr>
          <a:xfrm>
            <a:off x="257668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spTree>
    <p:custDataLst>
      <p:tags r:id="rId1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 name="图片 17"/>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custDataLst>
              <p:tags r:id="rId3"/>
            </p:custDataLst>
          </p:nvPr>
        </p:nvSpPr>
        <p:spPr>
          <a:xfrm>
            <a:off x="0" y="0"/>
            <a:ext cx="12192000" cy="6858000"/>
          </a:xfrm>
          <a:prstGeom prst="rect">
            <a:avLst/>
          </a:prstGeom>
          <a:solidFill>
            <a:srgbClr val="2196F3">
              <a:lumMod val="50000"/>
              <a:alpha val="80000"/>
            </a:srgbClr>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latin typeface="Arial" panose="020B0604020202020204" pitchFamily="34" charset="0"/>
              <a:ea typeface="微软雅黑" panose="020B0503020204020204" charset="-122"/>
              <a:sym typeface="Arial" panose="020B0604020202020204" pitchFamily="34" charset="0"/>
            </a:endParaRPr>
          </a:p>
        </p:txBody>
      </p:sp>
      <p:sp>
        <p:nvSpPr>
          <p:cNvPr id="9" name="Freeform 51"/>
          <p:cNvSpPr/>
          <p:nvPr>
            <p:custDataLst>
              <p:tags r:id="rId4"/>
            </p:custDataLst>
          </p:nvPr>
        </p:nvSpPr>
        <p:spPr bwMode="auto">
          <a:xfrm>
            <a:off x="0" y="5005316"/>
            <a:ext cx="1871663" cy="1852683"/>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0" name="Freeform 51"/>
          <p:cNvSpPr/>
          <p:nvPr>
            <p:custDataLst>
              <p:tags r:id="rId5"/>
            </p:custDataLst>
          </p:nvPr>
        </p:nvSpPr>
        <p:spPr bwMode="auto">
          <a:xfrm rot="10800000">
            <a:off x="10715624" y="0"/>
            <a:ext cx="1476374" cy="1461402"/>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custDataLst>
              <p:tags r:id="rId6"/>
            </p:custDataLst>
          </p:nvPr>
        </p:nvSpPr>
        <p:spPr>
          <a:xfrm>
            <a:off x="441960" y="410210"/>
            <a:ext cx="9660890" cy="3838575"/>
          </a:xfrm>
          <a:prstGeom prst="rect">
            <a:avLst/>
          </a:prstGeom>
          <a:noFill/>
        </p:spPr>
        <p:txBody>
          <a:bodyPr wrap="square" rtlCol="0">
            <a:normAutofit fontScale="70000"/>
          </a:bodyPr>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第十五条有下列情形之一者，从重或加重处分:</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(一)违纪后，认错态度不好的</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(二)对检举人、证人威胁和打击报复的;(三)屡教不改或第二次违纪</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受处分的;</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(四)第三次受违纪处分的，给予勒令退学处分;</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(五)同时有数种违纪行为者，处分时，在其最高处分基础上加重处</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分;</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(六)勾结校外人员作案违反本条例者。</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6" name="文本框 5"/>
          <p:cNvSpPr txBox="1"/>
          <p:nvPr>
            <p:custDataLst>
              <p:tags r:id="rId7"/>
            </p:custDataLst>
          </p:nvPr>
        </p:nvSpPr>
        <p:spPr>
          <a:xfrm>
            <a:off x="5465058" y="4410631"/>
            <a:ext cx="1261884" cy="307777"/>
          </a:xfrm>
          <a:prstGeom prst="rect">
            <a:avLst/>
          </a:prstGeom>
          <a:noFill/>
        </p:spPr>
        <p:txBody>
          <a:bodyPr wrap="square" rtlCol="0">
            <a:normAutofit/>
          </a:bodyPr>
          <a:p>
            <a:pPr algn="ctr"/>
            <a:r>
              <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rPr>
              <a:t>来自《未生》</a:t>
            </a:r>
            <a:endPar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7" name="椭圆 6"/>
          <p:cNvSpPr/>
          <p:nvPr>
            <p:custDataLst>
              <p:tags r:id="rId8"/>
            </p:custDataLst>
          </p:nvPr>
        </p:nvSpPr>
        <p:spPr>
          <a:xfrm>
            <a:off x="10456542" y="579888"/>
            <a:ext cx="518160" cy="51816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sp>
        <p:nvSpPr>
          <p:cNvPr id="12" name="椭圆 11"/>
          <p:cNvSpPr/>
          <p:nvPr>
            <p:custDataLst>
              <p:tags r:id="rId9"/>
            </p:custDataLst>
          </p:nvPr>
        </p:nvSpPr>
        <p:spPr>
          <a:xfrm>
            <a:off x="1986135" y="5762625"/>
            <a:ext cx="590550" cy="59055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cxnSp>
        <p:nvCxnSpPr>
          <p:cNvPr id="14" name="直线连接符 13"/>
          <p:cNvCxnSpPr/>
          <p:nvPr>
            <p:custDataLst>
              <p:tags r:id="rId10"/>
            </p:custDataLst>
          </p:nvPr>
        </p:nvCxnSpPr>
        <p:spPr>
          <a:xfrm>
            <a:off x="709531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cxnSp>
        <p:nvCxnSpPr>
          <p:cNvPr id="17" name="直线连接符 16"/>
          <p:cNvCxnSpPr/>
          <p:nvPr>
            <p:custDataLst>
              <p:tags r:id="rId11"/>
            </p:custDataLst>
          </p:nvPr>
        </p:nvCxnSpPr>
        <p:spPr>
          <a:xfrm>
            <a:off x="257668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spTree>
    <p:custDataLst>
      <p:tags r:id="rId1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 name="图片 17"/>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custDataLst>
              <p:tags r:id="rId3"/>
            </p:custDataLst>
          </p:nvPr>
        </p:nvSpPr>
        <p:spPr>
          <a:xfrm>
            <a:off x="0" y="0"/>
            <a:ext cx="12192000" cy="6858000"/>
          </a:xfrm>
          <a:prstGeom prst="rect">
            <a:avLst/>
          </a:prstGeom>
          <a:solidFill>
            <a:srgbClr val="2196F3">
              <a:lumMod val="50000"/>
              <a:alpha val="80000"/>
            </a:srgbClr>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latin typeface="Arial" panose="020B0604020202020204" pitchFamily="34" charset="0"/>
              <a:ea typeface="微软雅黑" panose="020B0503020204020204" charset="-122"/>
              <a:sym typeface="Arial" panose="020B0604020202020204" pitchFamily="34" charset="0"/>
            </a:endParaRPr>
          </a:p>
        </p:txBody>
      </p:sp>
      <p:sp>
        <p:nvSpPr>
          <p:cNvPr id="9" name="Freeform 51"/>
          <p:cNvSpPr/>
          <p:nvPr>
            <p:custDataLst>
              <p:tags r:id="rId4"/>
            </p:custDataLst>
          </p:nvPr>
        </p:nvSpPr>
        <p:spPr bwMode="auto">
          <a:xfrm>
            <a:off x="0" y="5005316"/>
            <a:ext cx="1871663" cy="1852683"/>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0" name="Freeform 51"/>
          <p:cNvSpPr/>
          <p:nvPr>
            <p:custDataLst>
              <p:tags r:id="rId5"/>
            </p:custDataLst>
          </p:nvPr>
        </p:nvSpPr>
        <p:spPr bwMode="auto">
          <a:xfrm rot="10800000">
            <a:off x="10715624" y="0"/>
            <a:ext cx="1476374" cy="1461402"/>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custDataLst>
              <p:tags r:id="rId6"/>
            </p:custDataLst>
          </p:nvPr>
        </p:nvSpPr>
        <p:spPr>
          <a:xfrm>
            <a:off x="546735" y="506095"/>
            <a:ext cx="9556115" cy="3742690"/>
          </a:xfrm>
          <a:prstGeom prst="rect">
            <a:avLst/>
          </a:prstGeom>
          <a:noFill/>
        </p:spPr>
        <p:txBody>
          <a:bodyPr wrap="square" rtlCol="0">
            <a:normAutofit fontScale="60000"/>
          </a:bodyPr>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第十六条 有下列情形之一者，可从轻处分</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(一)主动承认错误，认错态度较好者;</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(二)退赃、退赔迅速彻底，或积极揭发他人，有立功表现者;</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(三)平时表现好且违纪情节轻微者;</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第十七条附加处罚:</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(一)因违纪受处分者，从处分日起，取消当年的一切评奖评优及其困补资格;</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(二)担任学生干部受违纪处分者，取消其学生干部资格;</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(三)因违纪受处分者，是团员的建议团组织给予相应处分。</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(四)违纪受处分者，如在毕业实习前仍未撤销处分，学校将延缓或不安排其</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实习就业。</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6" name="文本框 5"/>
          <p:cNvSpPr txBox="1"/>
          <p:nvPr>
            <p:custDataLst>
              <p:tags r:id="rId7"/>
            </p:custDataLst>
          </p:nvPr>
        </p:nvSpPr>
        <p:spPr>
          <a:xfrm>
            <a:off x="5465058" y="4410631"/>
            <a:ext cx="1261884" cy="307777"/>
          </a:xfrm>
          <a:prstGeom prst="rect">
            <a:avLst/>
          </a:prstGeom>
          <a:noFill/>
        </p:spPr>
        <p:txBody>
          <a:bodyPr wrap="square" rtlCol="0">
            <a:normAutofit/>
          </a:bodyPr>
          <a:p>
            <a:pPr algn="ctr"/>
            <a:r>
              <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rPr>
              <a:t>来自《未生》</a:t>
            </a:r>
            <a:endPar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7" name="椭圆 6"/>
          <p:cNvSpPr/>
          <p:nvPr>
            <p:custDataLst>
              <p:tags r:id="rId8"/>
            </p:custDataLst>
          </p:nvPr>
        </p:nvSpPr>
        <p:spPr>
          <a:xfrm>
            <a:off x="10456542" y="579888"/>
            <a:ext cx="518160" cy="51816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sp>
        <p:nvSpPr>
          <p:cNvPr id="12" name="椭圆 11"/>
          <p:cNvSpPr/>
          <p:nvPr>
            <p:custDataLst>
              <p:tags r:id="rId9"/>
            </p:custDataLst>
          </p:nvPr>
        </p:nvSpPr>
        <p:spPr>
          <a:xfrm>
            <a:off x="1986135" y="5762625"/>
            <a:ext cx="590550" cy="59055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cxnSp>
        <p:nvCxnSpPr>
          <p:cNvPr id="14" name="直线连接符 13"/>
          <p:cNvCxnSpPr/>
          <p:nvPr>
            <p:custDataLst>
              <p:tags r:id="rId10"/>
            </p:custDataLst>
          </p:nvPr>
        </p:nvCxnSpPr>
        <p:spPr>
          <a:xfrm>
            <a:off x="709531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cxnSp>
        <p:nvCxnSpPr>
          <p:cNvPr id="17" name="直线连接符 16"/>
          <p:cNvCxnSpPr/>
          <p:nvPr>
            <p:custDataLst>
              <p:tags r:id="rId11"/>
            </p:custDataLst>
          </p:nvPr>
        </p:nvCxnSpPr>
        <p:spPr>
          <a:xfrm>
            <a:off x="257668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spTree>
    <p:custDataLst>
      <p:tags r:id="rId1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1468755" y="4253864"/>
            <a:ext cx="2642235" cy="2165985"/>
          </a:xfrm>
          <a:prstGeom prst="rect">
            <a:avLst/>
          </a:prstGeom>
          <a:noFill/>
        </p:spPr>
        <p:txBody>
          <a:bodyPr wrap="square" rtlCol="0">
            <a:normAutofit lnSpcReduction="10000"/>
          </a:bodyPr>
          <a:lstStyle/>
          <a:p>
            <a:r>
              <a:rPr kumimoji="1" lang="en-US" altLang="zh-CN" sz="13800" b="1" dirty="0">
                <a:ln w="19050">
                  <a:solidFill>
                    <a:schemeClr val="accent6"/>
                  </a:solidFill>
                </a:ln>
                <a:noFill/>
                <a:latin typeface="Arial" panose="020B0604020202020204" pitchFamily="34" charset="0"/>
                <a:ea typeface="汉仪雅酷黑 65W" panose="020B0604020202020204" pitchFamily="34" charset="-122"/>
                <a:cs typeface="Arial" panose="020B0604020202020204" pitchFamily="34" charset="0"/>
              </a:rPr>
              <a:t>06</a:t>
            </a:r>
            <a:endParaRPr kumimoji="1" lang="en-US" altLang="zh-CN" sz="13800" b="1" dirty="0">
              <a:ln w="19050">
                <a:solidFill>
                  <a:schemeClr val="accent6"/>
                </a:solidFill>
              </a:ln>
              <a:noFill/>
              <a:latin typeface="Arial" panose="020B0604020202020204" pitchFamily="34" charset="0"/>
              <a:ea typeface="汉仪雅酷黑 65W" panose="020B0604020202020204" pitchFamily="34" charset="-122"/>
              <a:cs typeface="Arial" panose="020B0604020202020204" pitchFamily="34" charset="0"/>
            </a:endParaRPr>
          </a:p>
        </p:txBody>
      </p:sp>
      <p:sp>
        <p:nvSpPr>
          <p:cNvPr id="8" name="文本框 7"/>
          <p:cNvSpPr txBox="1"/>
          <p:nvPr>
            <p:custDataLst>
              <p:tags r:id="rId2"/>
            </p:custDataLst>
          </p:nvPr>
        </p:nvSpPr>
        <p:spPr>
          <a:xfrm>
            <a:off x="1539875" y="2112645"/>
            <a:ext cx="2646680" cy="496570"/>
          </a:xfrm>
          <a:prstGeom prst="rect">
            <a:avLst/>
          </a:prstGeom>
          <a:noFill/>
        </p:spPr>
        <p:txBody>
          <a:bodyPr wrap="square" tIns="0" bIns="0" rtlCol="0" anchor="b" anchorCtr="0">
            <a:normAutofit fontScale="97500" lnSpcReduction="10000"/>
          </a:bodyPr>
          <a:lstStyle/>
          <a:p>
            <a:pPr algn="l">
              <a:lnSpc>
                <a:spcPct val="120000"/>
              </a:lnSpc>
            </a:pPr>
            <a:r>
              <a:rPr kumimoji="1" lang="en-US" altLang="zh-CN" sz="3200" b="1" spc="2200" dirty="0">
                <a:ln w="3175">
                  <a:solidFill>
                    <a:schemeClr val="accent6">
                      <a:alpha val="71000"/>
                    </a:schemeClr>
                  </a:solidFill>
                </a:ln>
                <a:noFill/>
                <a:latin typeface="Arial" panose="020B0604020202020204" pitchFamily="34" charset="0"/>
                <a:ea typeface="汉仪雅酷黑 65W" panose="020B0604020202020204" pitchFamily="34" charset="-122"/>
                <a:cs typeface="Arial" panose="020B0604020202020204" pitchFamily="34" charset="0"/>
                <a:sym typeface="+mn-ea"/>
              </a:rPr>
              <a:t>PART</a:t>
            </a:r>
            <a:endParaRPr kumimoji="1" lang="en-US" altLang="zh-CN" sz="3200" b="1" spc="2200" dirty="0">
              <a:ln w="3175">
                <a:solidFill>
                  <a:schemeClr val="accent6">
                    <a:alpha val="71000"/>
                  </a:schemeClr>
                </a:solidFill>
              </a:ln>
              <a:noFill/>
              <a:latin typeface="Arial" panose="020B0604020202020204" pitchFamily="34" charset="0"/>
              <a:ea typeface="汉仪雅酷黑 65W" panose="020B0604020202020204" pitchFamily="34" charset="-122"/>
              <a:cs typeface="Arial" panose="020B0604020202020204" pitchFamily="34" charset="0"/>
              <a:sym typeface="+mn-ea"/>
            </a:endParaRPr>
          </a:p>
        </p:txBody>
      </p:sp>
      <p:sp>
        <p:nvSpPr>
          <p:cNvPr id="4" name="标题 3"/>
          <p:cNvSpPr>
            <a:spLocks noGrp="1"/>
          </p:cNvSpPr>
          <p:nvPr>
            <p:ph type="title"/>
            <p:custDataLst>
              <p:tags r:id="rId3"/>
            </p:custDataLst>
          </p:nvPr>
        </p:nvSpPr>
        <p:spPr/>
        <p:txBody>
          <a:bodyPr/>
          <a:lstStyle/>
          <a:p>
            <a:r>
              <a:rPr lang="zh-CN" altLang="en-US" dirty="0">
                <a:ea typeface="汉仪雅酷黑 65W" panose="020B0604020202020204" pitchFamily="34" charset="-122"/>
              </a:rPr>
              <a:t>学生会管理</a:t>
            </a:r>
            <a:endParaRPr lang="zh-CN" altLang="en-US" dirty="0">
              <a:ea typeface="汉仪雅酷黑 65W" panose="020B0604020202020204" pitchFamily="34" charset="-122"/>
            </a:endParaRPr>
          </a:p>
        </p:txBody>
      </p:sp>
      <p:sp>
        <p:nvSpPr>
          <p:cNvPr id="5" name="文本占位符 4"/>
          <p:cNvSpPr>
            <a:spLocks noGrp="1"/>
          </p:cNvSpPr>
          <p:nvPr>
            <p:ph type="body" idx="1"/>
            <p:custDataLst>
              <p:tags r:id="rId4"/>
            </p:custDataLst>
          </p:nvPr>
        </p:nvSpPr>
        <p:spPr/>
        <p:txBody>
          <a:bodyPr/>
          <a:lstStyle/>
          <a:p>
            <a:r>
              <a:rPr lang="zh-CN" altLang="en-US" dirty="0">
                <a:ea typeface="汉仪雅酷黑 65W" panose="020B0604020202020204" pitchFamily="34" charset="-122"/>
              </a:rPr>
              <a:t>单击此处添加副标题</a:t>
            </a:r>
            <a:endParaRPr lang="zh-CN" altLang="en-US" dirty="0">
              <a:ea typeface="汉仪雅酷黑 65W" panose="020B0604020202020204" pitchFamily="34" charset="-122"/>
            </a:endParaRPr>
          </a:p>
        </p:txBody>
      </p:sp>
    </p:spTree>
    <p:custDataLst>
      <p:tags r:id="rId5"/>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1468755" y="4253864"/>
            <a:ext cx="2642235" cy="2165985"/>
          </a:xfrm>
          <a:prstGeom prst="rect">
            <a:avLst/>
          </a:prstGeom>
          <a:noFill/>
        </p:spPr>
        <p:txBody>
          <a:bodyPr wrap="square" rtlCol="0">
            <a:normAutofit lnSpcReduction="10000"/>
          </a:bodyPr>
          <a:lstStyle/>
          <a:p>
            <a:r>
              <a:rPr kumimoji="1" lang="en-US" altLang="zh-CN" sz="13800" b="1" dirty="0">
                <a:ln w="19050">
                  <a:solidFill>
                    <a:schemeClr val="accent6"/>
                  </a:solidFill>
                </a:ln>
                <a:noFill/>
                <a:latin typeface="Arial" panose="020B0604020202020204" pitchFamily="34" charset="0"/>
                <a:ea typeface="汉仪雅酷黑 65W" panose="020B0604020202020204" pitchFamily="34" charset="-122"/>
                <a:cs typeface="Arial" panose="020B0604020202020204" pitchFamily="34" charset="0"/>
              </a:rPr>
              <a:t>02</a:t>
            </a:r>
            <a:endParaRPr kumimoji="1" lang="en-US" altLang="zh-CN" sz="13800" b="1" dirty="0">
              <a:ln w="19050">
                <a:solidFill>
                  <a:schemeClr val="accent6"/>
                </a:solidFill>
              </a:ln>
              <a:noFill/>
              <a:latin typeface="Arial" panose="020B0604020202020204" pitchFamily="34" charset="0"/>
              <a:ea typeface="汉仪雅酷黑 65W" panose="020B0604020202020204" pitchFamily="34" charset="-122"/>
              <a:cs typeface="Arial" panose="020B0604020202020204" pitchFamily="34" charset="0"/>
            </a:endParaRPr>
          </a:p>
        </p:txBody>
      </p:sp>
      <p:sp>
        <p:nvSpPr>
          <p:cNvPr id="8" name="文本框 7"/>
          <p:cNvSpPr txBox="1"/>
          <p:nvPr>
            <p:custDataLst>
              <p:tags r:id="rId2"/>
            </p:custDataLst>
          </p:nvPr>
        </p:nvSpPr>
        <p:spPr>
          <a:xfrm>
            <a:off x="1539875" y="2112645"/>
            <a:ext cx="2646680" cy="496570"/>
          </a:xfrm>
          <a:prstGeom prst="rect">
            <a:avLst/>
          </a:prstGeom>
          <a:noFill/>
        </p:spPr>
        <p:txBody>
          <a:bodyPr wrap="square" tIns="0" bIns="0" rtlCol="0" anchor="b" anchorCtr="0">
            <a:normAutofit fontScale="97500" lnSpcReduction="10000"/>
          </a:bodyPr>
          <a:lstStyle/>
          <a:p>
            <a:pPr algn="l">
              <a:lnSpc>
                <a:spcPct val="120000"/>
              </a:lnSpc>
            </a:pPr>
            <a:r>
              <a:rPr kumimoji="1" lang="en-US" altLang="zh-CN" sz="3200" b="1" spc="2200" dirty="0">
                <a:ln w="3175">
                  <a:solidFill>
                    <a:schemeClr val="accent6">
                      <a:alpha val="71000"/>
                    </a:schemeClr>
                  </a:solidFill>
                </a:ln>
                <a:noFill/>
                <a:latin typeface="Arial" panose="020B0604020202020204" pitchFamily="34" charset="0"/>
                <a:ea typeface="汉仪雅酷黑 65W" panose="020B0604020202020204" pitchFamily="34" charset="-122"/>
                <a:cs typeface="Arial" panose="020B0604020202020204" pitchFamily="34" charset="0"/>
                <a:sym typeface="+mn-ea"/>
              </a:rPr>
              <a:t>PART</a:t>
            </a:r>
            <a:endParaRPr kumimoji="1" lang="en-US" altLang="zh-CN" sz="3200" b="1" spc="2200" dirty="0">
              <a:ln w="3175">
                <a:solidFill>
                  <a:schemeClr val="accent6">
                    <a:alpha val="71000"/>
                  </a:schemeClr>
                </a:solidFill>
              </a:ln>
              <a:noFill/>
              <a:latin typeface="Arial" panose="020B0604020202020204" pitchFamily="34" charset="0"/>
              <a:ea typeface="汉仪雅酷黑 65W" panose="020B0604020202020204" pitchFamily="34" charset="-122"/>
              <a:cs typeface="Arial" panose="020B0604020202020204" pitchFamily="34" charset="0"/>
              <a:sym typeface="+mn-ea"/>
            </a:endParaRPr>
          </a:p>
        </p:txBody>
      </p:sp>
      <p:sp>
        <p:nvSpPr>
          <p:cNvPr id="4" name="标题 3"/>
          <p:cNvSpPr>
            <a:spLocks noGrp="1"/>
          </p:cNvSpPr>
          <p:nvPr>
            <p:ph type="title"/>
            <p:custDataLst>
              <p:tags r:id="rId3"/>
            </p:custDataLst>
          </p:nvPr>
        </p:nvSpPr>
        <p:spPr/>
        <p:txBody>
          <a:bodyPr>
            <a:normAutofit/>
          </a:bodyPr>
          <a:lstStyle/>
          <a:p>
            <a:r>
              <a:rPr kumimoji="1" lang="zh-CN" altLang="en-US" dirty="0">
                <a:solidFill>
                  <a:schemeClr val="bg1">
                    <a:lumMod val="95000"/>
                  </a:schemeClr>
                </a:solidFill>
                <a:cs typeface="Arial" panose="020B0604020202020204" pitchFamily="34" charset="0"/>
                <a:sym typeface="+mn-ea"/>
              </a:rPr>
              <a:t>班主任的管理</a:t>
            </a:r>
            <a:endParaRPr lang="zh-CN" altLang="en-US" dirty="0">
              <a:ea typeface="汉仪雅酷黑 65W" panose="020B0604020202020204" pitchFamily="34" charset="-122"/>
            </a:endParaRPr>
          </a:p>
        </p:txBody>
      </p:sp>
      <p:sp>
        <p:nvSpPr>
          <p:cNvPr id="5" name="文本占位符 4"/>
          <p:cNvSpPr>
            <a:spLocks noGrp="1"/>
          </p:cNvSpPr>
          <p:nvPr>
            <p:ph type="body" idx="1"/>
            <p:custDataLst>
              <p:tags r:id="rId4"/>
            </p:custDataLst>
          </p:nvPr>
        </p:nvSpPr>
        <p:spPr/>
        <p:txBody>
          <a:bodyPr/>
          <a:lstStyle/>
          <a:p>
            <a:r>
              <a:rPr lang="zh-CN" altLang="en-US" dirty="0">
                <a:ea typeface="汉仪雅酷黑 65W" panose="020B0604020202020204" pitchFamily="34" charset="-122"/>
              </a:rPr>
              <a:t>单击此处添加副标题</a:t>
            </a:r>
            <a:endParaRPr lang="zh-CN" altLang="en-US" dirty="0">
              <a:ea typeface="汉仪雅酷黑 65W" panose="020B0604020202020204" pitchFamily="34" charset="-122"/>
            </a:endParaRPr>
          </a:p>
        </p:txBody>
      </p:sp>
    </p:spTree>
    <p:custDataLst>
      <p:tags r:id="rId5"/>
    </p:custData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 name="图片 17"/>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custDataLst>
              <p:tags r:id="rId3"/>
            </p:custDataLst>
          </p:nvPr>
        </p:nvSpPr>
        <p:spPr>
          <a:xfrm>
            <a:off x="0" y="0"/>
            <a:ext cx="12192000" cy="6858000"/>
          </a:xfrm>
          <a:prstGeom prst="rect">
            <a:avLst/>
          </a:prstGeom>
          <a:solidFill>
            <a:srgbClr val="2196F3">
              <a:lumMod val="50000"/>
              <a:alpha val="80000"/>
            </a:srgbClr>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latin typeface="Arial" panose="020B0604020202020204" pitchFamily="34" charset="0"/>
              <a:ea typeface="微软雅黑" panose="020B0503020204020204" charset="-122"/>
              <a:sym typeface="Arial" panose="020B0604020202020204" pitchFamily="34" charset="0"/>
            </a:endParaRPr>
          </a:p>
        </p:txBody>
      </p:sp>
      <p:sp>
        <p:nvSpPr>
          <p:cNvPr id="9" name="Freeform 51"/>
          <p:cNvSpPr/>
          <p:nvPr>
            <p:custDataLst>
              <p:tags r:id="rId4"/>
            </p:custDataLst>
          </p:nvPr>
        </p:nvSpPr>
        <p:spPr bwMode="auto">
          <a:xfrm>
            <a:off x="0" y="5005316"/>
            <a:ext cx="1871663" cy="1852683"/>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0" name="Freeform 51"/>
          <p:cNvSpPr/>
          <p:nvPr>
            <p:custDataLst>
              <p:tags r:id="rId5"/>
            </p:custDataLst>
          </p:nvPr>
        </p:nvSpPr>
        <p:spPr bwMode="auto">
          <a:xfrm rot="10800000">
            <a:off x="10715624" y="0"/>
            <a:ext cx="1476374" cy="1461402"/>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custDataLst>
              <p:tags r:id="rId6"/>
            </p:custDataLst>
          </p:nvPr>
        </p:nvSpPr>
        <p:spPr>
          <a:xfrm>
            <a:off x="312420" y="310515"/>
            <a:ext cx="10048875" cy="4254500"/>
          </a:xfrm>
          <a:prstGeom prst="rect">
            <a:avLst/>
          </a:prstGeom>
          <a:noFill/>
        </p:spPr>
        <p:txBody>
          <a:bodyPr wrap="square" rtlCol="0">
            <a:normAutofit fontScale="40000"/>
          </a:bodyPr>
          <a:p>
            <a:pPr algn="ctr">
              <a:lnSpc>
                <a:spcPct val="120000"/>
              </a:lnSpc>
            </a:pPr>
            <a:r>
              <a:rPr kumimoji="1" lang="zh-CN" altLang="en-US" sz="6000" b="1" spc="300">
                <a:solidFill>
                  <a:sysClr val="window" lastClr="FFFFFF"/>
                </a:solidFill>
                <a:latin typeface="Arial" panose="020B0604020202020204" pitchFamily="34" charset="0"/>
                <a:ea typeface="微软雅黑" panose="020B0503020204020204" charset="-122"/>
                <a:sym typeface="Arial" panose="020B0604020202020204" pitchFamily="34" charset="0"/>
              </a:rPr>
              <a:t>学生会管理规章制度</a:t>
            </a:r>
            <a:endParaRPr kumimoji="1" lang="zh-CN" altLang="en-US" sz="60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ctr">
              <a:lnSpc>
                <a:spcPct val="120000"/>
              </a:lnSpc>
            </a:pPr>
            <a:r>
              <a:rPr kumimoji="1" lang="zh-CN" altLang="en-US" sz="4000" b="1" spc="300">
                <a:solidFill>
                  <a:sysClr val="window" lastClr="FFFFFF"/>
                </a:solidFill>
                <a:latin typeface="Arial" panose="020B0604020202020204" pitchFamily="34" charset="0"/>
                <a:ea typeface="微软雅黑" panose="020B0503020204020204" charset="-122"/>
                <a:sym typeface="Arial" panose="020B0604020202020204" pitchFamily="34" charset="0"/>
              </a:rPr>
              <a:t>一、总则</a:t>
            </a:r>
            <a:endParaRPr kumimoji="1" lang="zh-CN" altLang="en-US" sz="40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4000" b="1" spc="300">
                <a:solidFill>
                  <a:sysClr val="window" lastClr="FFFFFF"/>
                </a:solidFill>
                <a:latin typeface="Arial" panose="020B0604020202020204" pitchFamily="34" charset="0"/>
                <a:ea typeface="微软雅黑" panose="020B0503020204020204" charset="-122"/>
                <a:sym typeface="Arial" panose="020B0604020202020204" pitchFamily="34" charset="0"/>
              </a:rPr>
              <a:t>1、为进一步加强学生会内部管理，规范学生会成员行为，明确各部责任，高效，合理的提高</a:t>
            </a:r>
            <a:endParaRPr kumimoji="1" lang="zh-CN" altLang="en-US" sz="40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40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en-US" altLang="zh-CN" sz="40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zh-CN" altLang="en-US" sz="4000" b="1" spc="300">
                <a:solidFill>
                  <a:sysClr val="window" lastClr="FFFFFF"/>
                </a:solidFill>
                <a:latin typeface="Arial" panose="020B0604020202020204" pitchFamily="34" charset="0"/>
                <a:ea typeface="微软雅黑" panose="020B0503020204020204" charset="-122"/>
                <a:sym typeface="Arial" panose="020B0604020202020204" pitchFamily="34" charset="0"/>
              </a:rPr>
              <a:t>学生会干部素质，特制定本规定。</a:t>
            </a:r>
            <a:endParaRPr kumimoji="1" lang="zh-CN" altLang="en-US" sz="40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4000" b="1" spc="300">
                <a:solidFill>
                  <a:sysClr val="window" lastClr="FFFFFF"/>
                </a:solidFill>
                <a:latin typeface="Arial" panose="020B0604020202020204" pitchFamily="34" charset="0"/>
                <a:ea typeface="微软雅黑" panose="020B0503020204020204" charset="-122"/>
                <a:sym typeface="Arial" panose="020B0604020202020204" pitchFamily="34" charset="0"/>
              </a:rPr>
              <a:t>2、学生会干部应树立高度的主人翁责任心，努力工作保证质量，按期完成上级交给的各项任</a:t>
            </a:r>
            <a:endParaRPr kumimoji="1" lang="zh-CN" altLang="en-US" sz="40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40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en-US" altLang="zh-CN" sz="40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zh-CN" altLang="en-US" sz="4000" b="1" spc="300">
                <a:solidFill>
                  <a:sysClr val="window" lastClr="FFFFFF"/>
                </a:solidFill>
                <a:latin typeface="Arial" panose="020B0604020202020204" pitchFamily="34" charset="0"/>
                <a:ea typeface="微软雅黑" panose="020B0503020204020204" charset="-122"/>
                <a:sym typeface="Arial" panose="020B0604020202020204" pitchFamily="34" charset="0"/>
              </a:rPr>
              <a:t>务。</a:t>
            </a:r>
            <a:endParaRPr kumimoji="1" lang="zh-CN" altLang="en-US" sz="40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4000" b="1" spc="300">
                <a:solidFill>
                  <a:sysClr val="window" lastClr="FFFFFF"/>
                </a:solidFill>
                <a:latin typeface="Arial" panose="020B0604020202020204" pitchFamily="34" charset="0"/>
                <a:ea typeface="微软雅黑" panose="020B0503020204020204" charset="-122"/>
                <a:sym typeface="Arial" panose="020B0604020202020204" pitchFamily="34" charset="0"/>
              </a:rPr>
              <a:t>3、全体学生会成员应当自觉遵守各项规章制度，按照有关准则规范约束自己的言行。</a:t>
            </a:r>
            <a:endParaRPr kumimoji="1" lang="zh-CN" altLang="en-US" sz="40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4000" b="1" spc="300">
                <a:solidFill>
                  <a:sysClr val="window" lastClr="FFFFFF"/>
                </a:solidFill>
                <a:latin typeface="Arial" panose="020B0604020202020204" pitchFamily="34" charset="0"/>
                <a:ea typeface="微软雅黑" panose="020B0503020204020204" charset="-122"/>
                <a:sym typeface="Arial" panose="020B0604020202020204" pitchFamily="34" charset="0"/>
              </a:rPr>
              <a:t>4、学生会内部各成员之间地位一律平等，一视同仁。但学生会成员在工作上必须服从组织，</a:t>
            </a:r>
            <a:endParaRPr kumimoji="1" lang="zh-CN" altLang="en-US" sz="40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40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en-US" altLang="zh-CN" sz="40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zh-CN" altLang="en-US" sz="4000" b="1" spc="300">
                <a:solidFill>
                  <a:sysClr val="window" lastClr="FFFFFF"/>
                </a:solidFill>
                <a:latin typeface="Arial" panose="020B0604020202020204" pitchFamily="34" charset="0"/>
                <a:ea typeface="微软雅黑" panose="020B0503020204020204" charset="-122"/>
                <a:sym typeface="Arial" panose="020B0604020202020204" pitchFamily="34" charset="0"/>
              </a:rPr>
              <a:t>服从学生会管理体系结构。</a:t>
            </a:r>
            <a:endParaRPr kumimoji="1" lang="zh-CN" altLang="en-US" sz="40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endParaRPr kumimoji="1" lang="zh-CN" altLang="en-US" sz="40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4000" b="1" spc="300">
                <a:solidFill>
                  <a:sysClr val="window" lastClr="FFFFFF"/>
                </a:solidFill>
                <a:latin typeface="Arial" panose="020B0604020202020204" pitchFamily="34" charset="0"/>
                <a:ea typeface="微软雅黑" panose="020B0503020204020204" charset="-122"/>
                <a:sym typeface="Arial" panose="020B0604020202020204" pitchFamily="34" charset="0"/>
              </a:rPr>
              <a:t>学生会宗旨:全心全意为同学们服务</a:t>
            </a:r>
            <a:endParaRPr kumimoji="1" lang="zh-CN" altLang="en-US" sz="40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6" name="文本框 5"/>
          <p:cNvSpPr txBox="1"/>
          <p:nvPr>
            <p:custDataLst>
              <p:tags r:id="rId7"/>
            </p:custDataLst>
          </p:nvPr>
        </p:nvSpPr>
        <p:spPr>
          <a:xfrm>
            <a:off x="5465058" y="4410631"/>
            <a:ext cx="1261884" cy="307777"/>
          </a:xfrm>
          <a:prstGeom prst="rect">
            <a:avLst/>
          </a:prstGeom>
          <a:noFill/>
        </p:spPr>
        <p:txBody>
          <a:bodyPr wrap="square" rtlCol="0">
            <a:normAutofit/>
          </a:bodyPr>
          <a:p>
            <a:pPr algn="ctr"/>
            <a:r>
              <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rPr>
              <a:t>来自《未生》</a:t>
            </a:r>
            <a:endPar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7" name="椭圆 6"/>
          <p:cNvSpPr/>
          <p:nvPr>
            <p:custDataLst>
              <p:tags r:id="rId8"/>
            </p:custDataLst>
          </p:nvPr>
        </p:nvSpPr>
        <p:spPr>
          <a:xfrm>
            <a:off x="10456542" y="579888"/>
            <a:ext cx="518160" cy="51816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sp>
        <p:nvSpPr>
          <p:cNvPr id="12" name="椭圆 11"/>
          <p:cNvSpPr/>
          <p:nvPr>
            <p:custDataLst>
              <p:tags r:id="rId9"/>
            </p:custDataLst>
          </p:nvPr>
        </p:nvSpPr>
        <p:spPr>
          <a:xfrm>
            <a:off x="1986135" y="5762625"/>
            <a:ext cx="590550" cy="59055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cxnSp>
        <p:nvCxnSpPr>
          <p:cNvPr id="14" name="直线连接符 13"/>
          <p:cNvCxnSpPr/>
          <p:nvPr>
            <p:custDataLst>
              <p:tags r:id="rId10"/>
            </p:custDataLst>
          </p:nvPr>
        </p:nvCxnSpPr>
        <p:spPr>
          <a:xfrm>
            <a:off x="709531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cxnSp>
        <p:nvCxnSpPr>
          <p:cNvPr id="17" name="直线连接符 16"/>
          <p:cNvCxnSpPr/>
          <p:nvPr>
            <p:custDataLst>
              <p:tags r:id="rId11"/>
            </p:custDataLst>
          </p:nvPr>
        </p:nvCxnSpPr>
        <p:spPr>
          <a:xfrm>
            <a:off x="257668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spTree>
    <p:custDataLst>
      <p:tags r:id="rId1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 name="图片 17"/>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custDataLst>
              <p:tags r:id="rId3"/>
            </p:custDataLst>
          </p:nvPr>
        </p:nvSpPr>
        <p:spPr>
          <a:xfrm>
            <a:off x="0" y="0"/>
            <a:ext cx="12192000" cy="6858000"/>
          </a:xfrm>
          <a:prstGeom prst="rect">
            <a:avLst/>
          </a:prstGeom>
          <a:solidFill>
            <a:srgbClr val="2196F3">
              <a:lumMod val="50000"/>
              <a:alpha val="80000"/>
            </a:srgbClr>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latin typeface="Arial" panose="020B0604020202020204" pitchFamily="34" charset="0"/>
              <a:ea typeface="微软雅黑" panose="020B0503020204020204" charset="-122"/>
              <a:sym typeface="Arial" panose="020B0604020202020204" pitchFamily="34" charset="0"/>
            </a:endParaRPr>
          </a:p>
        </p:txBody>
      </p:sp>
      <p:sp>
        <p:nvSpPr>
          <p:cNvPr id="9" name="Freeform 51"/>
          <p:cNvSpPr/>
          <p:nvPr>
            <p:custDataLst>
              <p:tags r:id="rId4"/>
            </p:custDataLst>
          </p:nvPr>
        </p:nvSpPr>
        <p:spPr bwMode="auto">
          <a:xfrm>
            <a:off x="0" y="5005316"/>
            <a:ext cx="1871663" cy="1852683"/>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0" name="Freeform 51"/>
          <p:cNvSpPr/>
          <p:nvPr>
            <p:custDataLst>
              <p:tags r:id="rId5"/>
            </p:custDataLst>
          </p:nvPr>
        </p:nvSpPr>
        <p:spPr bwMode="auto">
          <a:xfrm rot="10800000">
            <a:off x="10715624" y="0"/>
            <a:ext cx="1476374" cy="1461402"/>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custDataLst>
              <p:tags r:id="rId6"/>
            </p:custDataLst>
          </p:nvPr>
        </p:nvSpPr>
        <p:spPr>
          <a:xfrm>
            <a:off x="132715" y="291465"/>
            <a:ext cx="10069830" cy="4196715"/>
          </a:xfrm>
          <a:prstGeom prst="rect">
            <a:avLst/>
          </a:prstGeom>
          <a:noFill/>
        </p:spPr>
        <p:txBody>
          <a:bodyPr wrap="square" rtlCol="0">
            <a:normAutofit fontScale="50000"/>
          </a:bodyPr>
          <a:p>
            <a:pPr algn="ctr">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二学生会管理体系结构</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1、体系结构:主席团→主席助理→各部部长→副部长→干事</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2、学生会管理实行层层负责制:干事对副部长负责，副部长对部长负责，部长向主管部门的</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主席、副主席、主席助理负责，主席助理对主席负责，副主席对主席负责。某一级职能人</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员一旦出现重大工作失误，不光追究其本人责任，还将追究其上一级分管领导责任。</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3、组织下达的任务，主要负责部门及协助主要负责部门工作的其他部门学生干部在执行任务</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时，不得超越其职权范围。如违反，或有学员举报，学生会主席和副主席视情节严重程度</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对违反的学生干部及涉及人员追究责任或撤消其学生干部的职务</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6" name="文本框 5"/>
          <p:cNvSpPr txBox="1"/>
          <p:nvPr>
            <p:custDataLst>
              <p:tags r:id="rId7"/>
            </p:custDataLst>
          </p:nvPr>
        </p:nvSpPr>
        <p:spPr>
          <a:xfrm>
            <a:off x="5465058" y="4410631"/>
            <a:ext cx="1261884" cy="307777"/>
          </a:xfrm>
          <a:prstGeom prst="rect">
            <a:avLst/>
          </a:prstGeom>
          <a:noFill/>
        </p:spPr>
        <p:txBody>
          <a:bodyPr wrap="square" rtlCol="0">
            <a:normAutofit/>
          </a:bodyPr>
          <a:p>
            <a:pPr algn="ctr"/>
            <a:r>
              <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rPr>
              <a:t>来自《未生》</a:t>
            </a:r>
            <a:endPar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7" name="椭圆 6"/>
          <p:cNvSpPr/>
          <p:nvPr>
            <p:custDataLst>
              <p:tags r:id="rId8"/>
            </p:custDataLst>
          </p:nvPr>
        </p:nvSpPr>
        <p:spPr>
          <a:xfrm>
            <a:off x="10456542" y="579888"/>
            <a:ext cx="518160" cy="51816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sp>
        <p:nvSpPr>
          <p:cNvPr id="12" name="椭圆 11"/>
          <p:cNvSpPr/>
          <p:nvPr>
            <p:custDataLst>
              <p:tags r:id="rId9"/>
            </p:custDataLst>
          </p:nvPr>
        </p:nvSpPr>
        <p:spPr>
          <a:xfrm>
            <a:off x="1986135" y="5762625"/>
            <a:ext cx="590550" cy="59055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cxnSp>
        <p:nvCxnSpPr>
          <p:cNvPr id="14" name="直线连接符 13"/>
          <p:cNvCxnSpPr/>
          <p:nvPr>
            <p:custDataLst>
              <p:tags r:id="rId10"/>
            </p:custDataLst>
          </p:nvPr>
        </p:nvCxnSpPr>
        <p:spPr>
          <a:xfrm>
            <a:off x="709531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cxnSp>
        <p:nvCxnSpPr>
          <p:cNvPr id="17" name="直线连接符 16"/>
          <p:cNvCxnSpPr/>
          <p:nvPr>
            <p:custDataLst>
              <p:tags r:id="rId11"/>
            </p:custDataLst>
          </p:nvPr>
        </p:nvCxnSpPr>
        <p:spPr>
          <a:xfrm>
            <a:off x="257668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spTree>
    <p:custDataLst>
      <p:tags r:id="rId1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 name="图片 17"/>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custDataLst>
              <p:tags r:id="rId3"/>
            </p:custDataLst>
          </p:nvPr>
        </p:nvSpPr>
        <p:spPr>
          <a:xfrm>
            <a:off x="0" y="0"/>
            <a:ext cx="12192000" cy="6858000"/>
          </a:xfrm>
          <a:prstGeom prst="rect">
            <a:avLst/>
          </a:prstGeom>
          <a:solidFill>
            <a:srgbClr val="2196F3">
              <a:lumMod val="50000"/>
              <a:alpha val="80000"/>
            </a:srgbClr>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latin typeface="Arial" panose="020B0604020202020204" pitchFamily="34" charset="0"/>
              <a:ea typeface="微软雅黑" panose="020B0503020204020204" charset="-122"/>
              <a:sym typeface="Arial" panose="020B0604020202020204" pitchFamily="34" charset="0"/>
            </a:endParaRPr>
          </a:p>
        </p:txBody>
      </p:sp>
      <p:sp>
        <p:nvSpPr>
          <p:cNvPr id="9" name="Freeform 51"/>
          <p:cNvSpPr/>
          <p:nvPr>
            <p:custDataLst>
              <p:tags r:id="rId4"/>
            </p:custDataLst>
          </p:nvPr>
        </p:nvSpPr>
        <p:spPr bwMode="auto">
          <a:xfrm>
            <a:off x="0" y="5005316"/>
            <a:ext cx="1871663" cy="1852683"/>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0" name="Freeform 51"/>
          <p:cNvSpPr/>
          <p:nvPr>
            <p:custDataLst>
              <p:tags r:id="rId5"/>
            </p:custDataLst>
          </p:nvPr>
        </p:nvSpPr>
        <p:spPr bwMode="auto">
          <a:xfrm rot="10800000">
            <a:off x="10715624" y="0"/>
            <a:ext cx="1476374" cy="1461402"/>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custDataLst>
              <p:tags r:id="rId6"/>
            </p:custDataLst>
          </p:nvPr>
        </p:nvSpPr>
        <p:spPr>
          <a:xfrm>
            <a:off x="273050" y="361315"/>
            <a:ext cx="9988550" cy="4203065"/>
          </a:xfrm>
          <a:prstGeom prst="rect">
            <a:avLst/>
          </a:prstGeom>
          <a:noFill/>
        </p:spPr>
        <p:txBody>
          <a:bodyPr wrap="square" rtlCol="0">
            <a:normAutofit fontScale="55000"/>
          </a:bodyPr>
          <a:p>
            <a:pPr algn="ctr">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三、会议制度</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1、学生会实行例会制度</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(1)学生会定期召开学生会例会，汇报和交流各部的工作，会议由学生会主席主持。</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学生会例会每周召开一次。</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(2)学生会各部定期召开会议。</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(3)学生会主席团、学生会各部召开会议，将具体时间提前一天报学生会办公室，由</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办公室安排人员作会议记录、备案。</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2、学生会各种各级会议一律实行考勤制度，并将其作为会议记录的一部分上报学生</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会办公室。</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3、学生会各级会议原则上不得缺席，若有特殊情况，须向主管领导请假。无故不参</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加者，学生会内部将给予通报批评，情节严重者，上报学院，给予惩罚。</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4、遇到特殊情况，学生会主席有权组织学生会各级会议就重大问题作出决定。</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7" name="椭圆 6"/>
          <p:cNvSpPr/>
          <p:nvPr>
            <p:custDataLst>
              <p:tags r:id="rId7"/>
            </p:custDataLst>
          </p:nvPr>
        </p:nvSpPr>
        <p:spPr>
          <a:xfrm>
            <a:off x="10456542" y="579888"/>
            <a:ext cx="518160" cy="51816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sp>
        <p:nvSpPr>
          <p:cNvPr id="12" name="椭圆 11"/>
          <p:cNvSpPr/>
          <p:nvPr>
            <p:custDataLst>
              <p:tags r:id="rId8"/>
            </p:custDataLst>
          </p:nvPr>
        </p:nvSpPr>
        <p:spPr>
          <a:xfrm>
            <a:off x="1986135" y="5762625"/>
            <a:ext cx="590550" cy="59055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cxnSp>
        <p:nvCxnSpPr>
          <p:cNvPr id="14" name="直线连接符 13"/>
          <p:cNvCxnSpPr/>
          <p:nvPr>
            <p:custDataLst>
              <p:tags r:id="rId9"/>
            </p:custDataLst>
          </p:nvPr>
        </p:nvCxnSpPr>
        <p:spPr>
          <a:xfrm>
            <a:off x="709531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cxnSp>
        <p:nvCxnSpPr>
          <p:cNvPr id="17" name="直线连接符 16"/>
          <p:cNvCxnSpPr/>
          <p:nvPr>
            <p:custDataLst>
              <p:tags r:id="rId10"/>
            </p:custDataLst>
          </p:nvPr>
        </p:nvCxnSpPr>
        <p:spPr>
          <a:xfrm>
            <a:off x="257668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spTree>
    <p:custDataLst>
      <p:tags r:id="rId1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 name="图片 17"/>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custDataLst>
              <p:tags r:id="rId3"/>
            </p:custDataLst>
          </p:nvPr>
        </p:nvSpPr>
        <p:spPr>
          <a:xfrm>
            <a:off x="0" y="0"/>
            <a:ext cx="12192000" cy="6858000"/>
          </a:xfrm>
          <a:prstGeom prst="rect">
            <a:avLst/>
          </a:prstGeom>
          <a:solidFill>
            <a:srgbClr val="2196F3">
              <a:lumMod val="50000"/>
              <a:alpha val="80000"/>
            </a:srgbClr>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latin typeface="Arial" panose="020B0604020202020204" pitchFamily="34" charset="0"/>
              <a:ea typeface="微软雅黑" panose="020B0503020204020204" charset="-122"/>
              <a:sym typeface="Arial" panose="020B0604020202020204" pitchFamily="34" charset="0"/>
            </a:endParaRPr>
          </a:p>
        </p:txBody>
      </p:sp>
      <p:sp>
        <p:nvSpPr>
          <p:cNvPr id="9" name="Freeform 51"/>
          <p:cNvSpPr/>
          <p:nvPr>
            <p:custDataLst>
              <p:tags r:id="rId4"/>
            </p:custDataLst>
          </p:nvPr>
        </p:nvSpPr>
        <p:spPr bwMode="auto">
          <a:xfrm>
            <a:off x="0" y="5005316"/>
            <a:ext cx="1871663" cy="1852683"/>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0" name="Freeform 51"/>
          <p:cNvSpPr/>
          <p:nvPr>
            <p:custDataLst>
              <p:tags r:id="rId5"/>
            </p:custDataLst>
          </p:nvPr>
        </p:nvSpPr>
        <p:spPr bwMode="auto">
          <a:xfrm rot="10800000">
            <a:off x="10715624" y="0"/>
            <a:ext cx="1476374" cy="1461402"/>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custDataLst>
              <p:tags r:id="rId6"/>
            </p:custDataLst>
          </p:nvPr>
        </p:nvSpPr>
        <p:spPr>
          <a:xfrm>
            <a:off x="262890" y="260985"/>
            <a:ext cx="9939655" cy="4216400"/>
          </a:xfrm>
          <a:prstGeom prst="rect">
            <a:avLst/>
          </a:prstGeom>
          <a:noFill/>
        </p:spPr>
        <p:txBody>
          <a:bodyPr wrap="square" rtlCol="0">
            <a:normAutofit fontScale="70000"/>
          </a:bodyPr>
          <a:p>
            <a:pPr algn="ctr">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四、人事任命制度</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ctr">
              <a:lnSpc>
                <a:spcPct val="120000"/>
              </a:lnSpc>
            </a:pP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1、为了使学生会保持活力，每年对新生举行一次招干活动，纳新时，</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由各部部长负责本部的纳新具体事宜。</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2、自然换届时，把本部所有工作资料交给新任部长，不得拖延隐瞒。</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3、如有学生会干部提前退出学生会，必须写申请报告，说明理由。对</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擅自离职的学生会干部，学生会将在征求院里意见的基础上，给予处理。</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4、各部干事的任免由副部长决定，但必须报请部长和主席团批准。</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7" name="椭圆 6"/>
          <p:cNvSpPr/>
          <p:nvPr>
            <p:custDataLst>
              <p:tags r:id="rId7"/>
            </p:custDataLst>
          </p:nvPr>
        </p:nvSpPr>
        <p:spPr>
          <a:xfrm>
            <a:off x="10456542" y="579888"/>
            <a:ext cx="518160" cy="51816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sp>
        <p:nvSpPr>
          <p:cNvPr id="12" name="椭圆 11"/>
          <p:cNvSpPr/>
          <p:nvPr>
            <p:custDataLst>
              <p:tags r:id="rId8"/>
            </p:custDataLst>
          </p:nvPr>
        </p:nvSpPr>
        <p:spPr>
          <a:xfrm>
            <a:off x="1986135" y="5762625"/>
            <a:ext cx="590550" cy="59055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cxnSp>
        <p:nvCxnSpPr>
          <p:cNvPr id="14" name="直线连接符 13"/>
          <p:cNvCxnSpPr/>
          <p:nvPr>
            <p:custDataLst>
              <p:tags r:id="rId9"/>
            </p:custDataLst>
          </p:nvPr>
        </p:nvCxnSpPr>
        <p:spPr>
          <a:xfrm>
            <a:off x="709531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cxnSp>
        <p:nvCxnSpPr>
          <p:cNvPr id="17" name="直线连接符 16"/>
          <p:cNvCxnSpPr/>
          <p:nvPr>
            <p:custDataLst>
              <p:tags r:id="rId10"/>
            </p:custDataLst>
          </p:nvPr>
        </p:nvCxnSpPr>
        <p:spPr>
          <a:xfrm>
            <a:off x="257668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spTree>
    <p:custDataLst>
      <p:tags r:id="rId1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 name="图片 17"/>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custDataLst>
              <p:tags r:id="rId3"/>
            </p:custDataLst>
          </p:nvPr>
        </p:nvSpPr>
        <p:spPr>
          <a:xfrm>
            <a:off x="0" y="0"/>
            <a:ext cx="12192000" cy="6858000"/>
          </a:xfrm>
          <a:prstGeom prst="rect">
            <a:avLst/>
          </a:prstGeom>
          <a:solidFill>
            <a:srgbClr val="2196F3">
              <a:lumMod val="50000"/>
              <a:alpha val="80000"/>
            </a:srgbClr>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latin typeface="Arial" panose="020B0604020202020204" pitchFamily="34" charset="0"/>
              <a:ea typeface="微软雅黑" panose="020B0503020204020204" charset="-122"/>
              <a:sym typeface="Arial" panose="020B0604020202020204" pitchFamily="34" charset="0"/>
            </a:endParaRPr>
          </a:p>
        </p:txBody>
      </p:sp>
      <p:sp>
        <p:nvSpPr>
          <p:cNvPr id="9" name="Freeform 51"/>
          <p:cNvSpPr/>
          <p:nvPr>
            <p:custDataLst>
              <p:tags r:id="rId4"/>
            </p:custDataLst>
          </p:nvPr>
        </p:nvSpPr>
        <p:spPr bwMode="auto">
          <a:xfrm>
            <a:off x="0" y="5005316"/>
            <a:ext cx="1871663" cy="1852683"/>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0" name="Freeform 51"/>
          <p:cNvSpPr/>
          <p:nvPr>
            <p:custDataLst>
              <p:tags r:id="rId5"/>
            </p:custDataLst>
          </p:nvPr>
        </p:nvSpPr>
        <p:spPr bwMode="auto">
          <a:xfrm rot="10800000">
            <a:off x="10715624" y="0"/>
            <a:ext cx="1476374" cy="1461402"/>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custDataLst>
              <p:tags r:id="rId6"/>
            </p:custDataLst>
          </p:nvPr>
        </p:nvSpPr>
        <p:spPr>
          <a:xfrm>
            <a:off x="192405" y="201295"/>
            <a:ext cx="10169525" cy="4363085"/>
          </a:xfrm>
          <a:prstGeom prst="rect">
            <a:avLst/>
          </a:prstGeom>
          <a:noFill/>
        </p:spPr>
        <p:txBody>
          <a:bodyPr wrap="square" rtlCol="0">
            <a:normAutofit fontScale="25000"/>
          </a:bodyPr>
          <a:p>
            <a:pPr algn="ctr">
              <a:lnSpc>
                <a:spcPct val="120000"/>
              </a:lnSpc>
            </a:pPr>
            <a:r>
              <a:rPr kumimoji="1" lang="zh-CN" altLang="en-US" sz="6900" b="1" spc="300">
                <a:solidFill>
                  <a:sysClr val="window" lastClr="FFFFFF"/>
                </a:solidFill>
                <a:latin typeface="Arial" panose="020B0604020202020204" pitchFamily="34" charset="0"/>
                <a:ea typeface="微软雅黑" panose="020B0503020204020204" charset="-122"/>
                <a:sym typeface="Arial" panose="020B0604020202020204" pitchFamily="34" charset="0"/>
              </a:rPr>
              <a:t>五、工作布置、检查和总结制度</a:t>
            </a:r>
            <a:endParaRPr kumimoji="1" lang="zh-CN" altLang="en-US" sz="69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5600" b="1" spc="300">
                <a:solidFill>
                  <a:sysClr val="window" lastClr="FFFFFF"/>
                </a:solidFill>
                <a:latin typeface="Arial" panose="020B0604020202020204" pitchFamily="34" charset="0"/>
                <a:ea typeface="微软雅黑" panose="020B0503020204020204" charset="-122"/>
                <a:sym typeface="Arial" panose="020B0604020202020204" pitchFamily="34" charset="0"/>
              </a:rPr>
              <a:t>1、各职能部门的具体工作制度、工作计划、工作总结由各部长负责制定并实施。</a:t>
            </a:r>
            <a:endParaRPr kumimoji="1" lang="zh-CN" altLang="en-US" sz="56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5600" b="1" spc="300">
                <a:solidFill>
                  <a:sysClr val="window" lastClr="FFFFFF"/>
                </a:solidFill>
                <a:latin typeface="Arial" panose="020B0604020202020204" pitchFamily="34" charset="0"/>
                <a:ea typeface="微软雅黑" panose="020B0503020204020204" charset="-122"/>
                <a:sym typeface="Arial" panose="020B0604020202020204" pitchFamily="34" charset="0"/>
              </a:rPr>
              <a:t>2、各职能部门在开展活动中所遇到的问题，由分管其工作的主席团成员负责解决，解决不了须报请主席团解决，问题严重须上报学院。</a:t>
            </a:r>
            <a:endParaRPr kumimoji="1" lang="zh-CN" altLang="en-US" sz="56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5600" b="1" spc="300">
                <a:solidFill>
                  <a:sysClr val="window" lastClr="FFFFFF"/>
                </a:solidFill>
                <a:latin typeface="Arial" panose="020B0604020202020204" pitchFamily="34" charset="0"/>
                <a:ea typeface="微软雅黑" panose="020B0503020204020204" charset="-122"/>
                <a:sym typeface="Arial" panose="020B0604020202020204" pitchFamily="34" charset="0"/>
              </a:rPr>
              <a:t>3、各职能部门因开展活动需要所写的海报，要由部长起草，交由宣传部抄写完后，底稿交由办公室统一存档。</a:t>
            </a:r>
            <a:endParaRPr kumimoji="1" lang="zh-CN" altLang="en-US" sz="56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endParaRPr kumimoji="1" lang="zh-CN" altLang="en-US" sz="56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5600" b="1" spc="300">
                <a:solidFill>
                  <a:sysClr val="window" lastClr="FFFFFF"/>
                </a:solidFill>
                <a:latin typeface="Arial" panose="020B0604020202020204" pitchFamily="34" charset="0"/>
                <a:ea typeface="微软雅黑" panose="020B0503020204020204" charset="-122"/>
                <a:sym typeface="Arial" panose="020B0604020202020204" pitchFamily="34" charset="0"/>
              </a:rPr>
              <a:t>4、每学期初学生会各部结合自身特点，制定相应工作计划，其中，大中型活动须附详细计划书，计划应</a:t>
            </a:r>
            <a:endParaRPr kumimoji="1" lang="zh-CN" altLang="en-US" sz="56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5600" b="1" spc="300">
                <a:solidFill>
                  <a:sysClr val="window" lastClr="FFFFFF"/>
                </a:solidFill>
                <a:latin typeface="Arial" panose="020B0604020202020204" pitchFamily="34" charset="0"/>
                <a:ea typeface="微软雅黑" panose="020B0503020204020204" charset="-122"/>
                <a:sym typeface="Arial" panose="020B0604020202020204" pitchFamily="34" charset="0"/>
              </a:rPr>
              <a:t>本着周密、有效的方针，各部计划须报学生会主席团核准。</a:t>
            </a:r>
            <a:endParaRPr kumimoji="1" lang="zh-CN" altLang="en-US" sz="56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endParaRPr kumimoji="1" lang="zh-CN" altLang="en-US" sz="56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5600" b="1" spc="300">
                <a:solidFill>
                  <a:sysClr val="window" lastClr="FFFFFF"/>
                </a:solidFill>
                <a:latin typeface="Arial" panose="020B0604020202020204" pitchFamily="34" charset="0"/>
                <a:ea typeface="微软雅黑" panose="020B0503020204020204" charset="-122"/>
                <a:sym typeface="Arial" panose="020B0604020202020204" pitchFamily="34" charset="0"/>
              </a:rPr>
              <a:t>5对工作进展情况，主席团组织检查、考究工作。</a:t>
            </a:r>
            <a:endParaRPr kumimoji="1" lang="zh-CN" altLang="en-US" sz="56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endParaRPr kumimoji="1" lang="zh-CN" altLang="en-US" sz="56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5600" b="1" spc="300">
                <a:solidFill>
                  <a:sysClr val="window" lastClr="FFFFFF"/>
                </a:solidFill>
                <a:latin typeface="Arial" panose="020B0604020202020204" pitchFamily="34" charset="0"/>
                <a:ea typeface="微软雅黑" panose="020B0503020204020204" charset="-122"/>
                <a:sym typeface="Arial" panose="020B0604020202020204" pitchFamily="34" charset="0"/>
              </a:rPr>
              <a:t>6、中大型活动结束后，负责部门需进行民意调查，收集反馈信息，并做书面总结</a:t>
            </a:r>
            <a:endParaRPr kumimoji="1" lang="zh-CN" altLang="en-US" sz="56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endParaRPr kumimoji="1" lang="zh-CN" altLang="en-US" sz="56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5600" b="1" spc="300">
                <a:solidFill>
                  <a:sysClr val="window" lastClr="FFFFFF"/>
                </a:solidFill>
                <a:latin typeface="Arial" panose="020B0604020202020204" pitchFamily="34" charset="0"/>
                <a:ea typeface="微软雅黑" panose="020B0503020204020204" charset="-122"/>
                <a:sym typeface="Arial" panose="020B0604020202020204" pitchFamily="34" charset="0"/>
              </a:rPr>
              <a:t>7、每学期末，学生会各部应向主席团提交工作总结，核准后，应总结学期工作。</a:t>
            </a:r>
            <a:endParaRPr kumimoji="1" lang="zh-CN" altLang="en-US" sz="56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endParaRPr kumimoji="1" lang="zh-CN" altLang="en-US" sz="56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5600" b="1" spc="300">
                <a:solidFill>
                  <a:sysClr val="window" lastClr="FFFFFF"/>
                </a:solidFill>
                <a:latin typeface="Arial" panose="020B0604020202020204" pitchFamily="34" charset="0"/>
                <a:ea typeface="微软雅黑" panose="020B0503020204020204" charset="-122"/>
                <a:sym typeface="Arial" panose="020B0604020202020204" pitchFamily="34" charset="0"/>
              </a:rPr>
              <a:t>8、以上所有书面材料由办公室，分类收集，整理存档，备案。</a:t>
            </a:r>
            <a:endParaRPr kumimoji="1" lang="zh-CN" altLang="en-US" sz="56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7" name="椭圆 6"/>
          <p:cNvSpPr/>
          <p:nvPr>
            <p:custDataLst>
              <p:tags r:id="rId7"/>
            </p:custDataLst>
          </p:nvPr>
        </p:nvSpPr>
        <p:spPr>
          <a:xfrm>
            <a:off x="10456542" y="579888"/>
            <a:ext cx="518160" cy="51816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sp>
        <p:nvSpPr>
          <p:cNvPr id="12" name="椭圆 11"/>
          <p:cNvSpPr/>
          <p:nvPr>
            <p:custDataLst>
              <p:tags r:id="rId8"/>
            </p:custDataLst>
          </p:nvPr>
        </p:nvSpPr>
        <p:spPr>
          <a:xfrm>
            <a:off x="1986135" y="5762625"/>
            <a:ext cx="590550" cy="59055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cxnSp>
        <p:nvCxnSpPr>
          <p:cNvPr id="14" name="直线连接符 13"/>
          <p:cNvCxnSpPr/>
          <p:nvPr>
            <p:custDataLst>
              <p:tags r:id="rId9"/>
            </p:custDataLst>
          </p:nvPr>
        </p:nvCxnSpPr>
        <p:spPr>
          <a:xfrm>
            <a:off x="709531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cxnSp>
        <p:nvCxnSpPr>
          <p:cNvPr id="17" name="直线连接符 16"/>
          <p:cNvCxnSpPr/>
          <p:nvPr>
            <p:custDataLst>
              <p:tags r:id="rId10"/>
            </p:custDataLst>
          </p:nvPr>
        </p:nvCxnSpPr>
        <p:spPr>
          <a:xfrm>
            <a:off x="257668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spTree>
    <p:custDataLst>
      <p:tags r:id="rId1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 name="图片 17"/>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custDataLst>
              <p:tags r:id="rId3"/>
            </p:custDataLst>
          </p:nvPr>
        </p:nvSpPr>
        <p:spPr>
          <a:xfrm>
            <a:off x="0" y="0"/>
            <a:ext cx="12192000" cy="6858000"/>
          </a:xfrm>
          <a:prstGeom prst="rect">
            <a:avLst/>
          </a:prstGeom>
          <a:solidFill>
            <a:srgbClr val="2196F3">
              <a:lumMod val="50000"/>
              <a:alpha val="80000"/>
            </a:srgbClr>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latin typeface="Arial" panose="020B0604020202020204" pitchFamily="34" charset="0"/>
              <a:ea typeface="微软雅黑" panose="020B0503020204020204" charset="-122"/>
              <a:sym typeface="Arial" panose="020B0604020202020204" pitchFamily="34" charset="0"/>
            </a:endParaRPr>
          </a:p>
        </p:txBody>
      </p:sp>
      <p:sp>
        <p:nvSpPr>
          <p:cNvPr id="9" name="Freeform 51"/>
          <p:cNvSpPr/>
          <p:nvPr>
            <p:custDataLst>
              <p:tags r:id="rId4"/>
            </p:custDataLst>
          </p:nvPr>
        </p:nvSpPr>
        <p:spPr bwMode="auto">
          <a:xfrm>
            <a:off x="0" y="5005316"/>
            <a:ext cx="1871663" cy="1852683"/>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0" name="Freeform 51"/>
          <p:cNvSpPr/>
          <p:nvPr>
            <p:custDataLst>
              <p:tags r:id="rId5"/>
            </p:custDataLst>
          </p:nvPr>
        </p:nvSpPr>
        <p:spPr bwMode="auto">
          <a:xfrm rot="10800000">
            <a:off x="10715624" y="0"/>
            <a:ext cx="1476374" cy="1461402"/>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custDataLst>
              <p:tags r:id="rId6"/>
            </p:custDataLst>
          </p:nvPr>
        </p:nvSpPr>
        <p:spPr>
          <a:xfrm>
            <a:off x="302260" y="221615"/>
            <a:ext cx="9810115" cy="4037330"/>
          </a:xfrm>
          <a:prstGeom prst="rect">
            <a:avLst/>
          </a:prstGeom>
          <a:noFill/>
        </p:spPr>
        <p:txBody>
          <a:bodyPr wrap="square" rtlCol="0">
            <a:normAutofit fontScale="25000"/>
          </a:bodyPr>
          <a:p>
            <a:pPr algn="ctr">
              <a:lnSpc>
                <a:spcPct val="120000"/>
              </a:lnSpc>
            </a:pPr>
            <a:r>
              <a:rPr kumimoji="1" lang="zh-CN" altLang="en-US" sz="11200" b="1" spc="300">
                <a:solidFill>
                  <a:sysClr val="window" lastClr="FFFFFF"/>
                </a:solidFill>
                <a:latin typeface="Arial" panose="020B0604020202020204" pitchFamily="34" charset="0"/>
                <a:ea typeface="微软雅黑" panose="020B0503020204020204" charset="-122"/>
                <a:sym typeface="Arial" panose="020B0604020202020204" pitchFamily="34" charset="0"/>
              </a:rPr>
              <a:t>六、活动开展制度</a:t>
            </a:r>
            <a:endParaRPr kumimoji="1" lang="zh-CN" altLang="en-US" sz="11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7200" b="1" spc="300">
                <a:solidFill>
                  <a:sysClr val="window" lastClr="FFFFFF"/>
                </a:solidFill>
                <a:latin typeface="Arial" panose="020B0604020202020204" pitchFamily="34" charset="0"/>
                <a:ea typeface="微软雅黑" panose="020B0503020204020204" charset="-122"/>
                <a:sym typeface="Arial" panose="020B0604020202020204" pitchFamily="34" charset="0"/>
              </a:rPr>
              <a:t>1、各部门在举办活动之前须向系里递交申请书。申请书的内容应包括名称、时间、</a:t>
            </a:r>
            <a:endParaRPr kumimoji="1" lang="zh-CN" altLang="en-US" sz="7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7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en-US" altLang="zh-CN" sz="7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zh-CN" altLang="en-US" sz="7200" b="1" spc="300">
                <a:solidFill>
                  <a:sysClr val="window" lastClr="FFFFFF"/>
                </a:solidFill>
                <a:latin typeface="Arial" panose="020B0604020202020204" pitchFamily="34" charset="0"/>
                <a:ea typeface="微软雅黑" panose="020B0503020204020204" charset="-122"/>
                <a:sym typeface="Arial" panose="020B0604020202020204" pitchFamily="34" charset="0"/>
              </a:rPr>
              <a:t>地点、人数、活动开展的经过、目的及意义，同时申请还必须写明各项费用及</a:t>
            </a:r>
            <a:endParaRPr kumimoji="1" lang="zh-CN" altLang="en-US" sz="7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7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en-US" altLang="zh-CN" sz="7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zh-CN" altLang="en-US" sz="7200" b="1" spc="300">
                <a:solidFill>
                  <a:sysClr val="window" lastClr="FFFFFF"/>
                </a:solidFill>
                <a:latin typeface="Arial" panose="020B0604020202020204" pitchFamily="34" charset="0"/>
                <a:ea typeface="微软雅黑" panose="020B0503020204020204" charset="-122"/>
                <a:sym typeface="Arial" panose="020B0604020202020204" pitchFamily="34" charset="0"/>
              </a:rPr>
              <a:t>预期费用。</a:t>
            </a:r>
            <a:endParaRPr kumimoji="1" lang="zh-CN" altLang="en-US" sz="7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7200" b="1" spc="300">
                <a:solidFill>
                  <a:sysClr val="window" lastClr="FFFFFF"/>
                </a:solidFill>
                <a:latin typeface="Arial" panose="020B0604020202020204" pitchFamily="34" charset="0"/>
                <a:ea typeface="微软雅黑" panose="020B0503020204020204" charset="-122"/>
                <a:sym typeface="Arial" panose="020B0604020202020204" pitchFamily="34" charset="0"/>
              </a:rPr>
              <a:t>2、申请没被通过的须无条件服从;申请一旦通过必须严格按照申请书的内容执行，</a:t>
            </a:r>
            <a:endParaRPr kumimoji="1" lang="zh-CN" altLang="en-US" sz="7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7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en-US" altLang="zh-CN" sz="7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zh-CN" altLang="en-US" sz="7200" b="1" spc="300">
                <a:solidFill>
                  <a:sysClr val="window" lastClr="FFFFFF"/>
                </a:solidFill>
                <a:latin typeface="Arial" panose="020B0604020202020204" pitchFamily="34" charset="0"/>
                <a:ea typeface="微软雅黑" panose="020B0503020204020204" charset="-122"/>
                <a:sym typeface="Arial" panose="020B0604020202020204" pitchFamily="34" charset="0"/>
              </a:rPr>
              <a:t>如果需要其他部门协助，各部部长不能推诿责任，尽一切努力协助开展好活动。</a:t>
            </a:r>
            <a:endParaRPr kumimoji="1" lang="zh-CN" altLang="en-US" sz="7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7200" b="1" spc="300">
                <a:solidFill>
                  <a:sysClr val="window" lastClr="FFFFFF"/>
                </a:solidFill>
                <a:latin typeface="Arial" panose="020B0604020202020204" pitchFamily="34" charset="0"/>
                <a:ea typeface="微软雅黑" panose="020B0503020204020204" charset="-122"/>
                <a:sym typeface="Arial" panose="020B0604020202020204" pitchFamily="34" charset="0"/>
              </a:rPr>
              <a:t>3、活动结束后各部部长要进行活动总结，是否达到预期的目的，有哪些不足的地</a:t>
            </a:r>
            <a:endParaRPr kumimoji="1" lang="zh-CN" altLang="en-US" sz="7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7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en-US" altLang="zh-CN" sz="7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zh-CN" altLang="en-US" sz="7200" b="1" spc="300">
                <a:solidFill>
                  <a:sysClr val="window" lastClr="FFFFFF"/>
                </a:solidFill>
                <a:latin typeface="Arial" panose="020B0604020202020204" pitchFamily="34" charset="0"/>
                <a:ea typeface="微软雅黑" panose="020B0503020204020204" charset="-122"/>
                <a:sym typeface="Arial" panose="020B0604020202020204" pitchFamily="34" charset="0"/>
              </a:rPr>
              <a:t>方，防止以后再犯同样的错误。</a:t>
            </a:r>
            <a:endParaRPr kumimoji="1" lang="zh-CN" altLang="en-US" sz="7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7200" b="1" spc="300">
                <a:solidFill>
                  <a:sysClr val="window" lastClr="FFFFFF"/>
                </a:solidFill>
                <a:latin typeface="Arial" panose="020B0604020202020204" pitchFamily="34" charset="0"/>
                <a:ea typeface="微软雅黑" panose="020B0503020204020204" charset="-122"/>
                <a:sym typeface="Arial" panose="020B0604020202020204" pitchFamily="34" charset="0"/>
              </a:rPr>
              <a:t>4、大型活动开始前，由学生会主席主持召开会议，统一思想，分配任务，确保活</a:t>
            </a:r>
            <a:endParaRPr kumimoji="1" lang="zh-CN" altLang="en-US" sz="7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7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en-US" altLang="zh-CN" sz="7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zh-CN" altLang="en-US" sz="7200" b="1" spc="300">
                <a:solidFill>
                  <a:sysClr val="window" lastClr="FFFFFF"/>
                </a:solidFill>
                <a:latin typeface="Arial" panose="020B0604020202020204" pitchFamily="34" charset="0"/>
                <a:ea typeface="微软雅黑" panose="020B0503020204020204" charset="-122"/>
                <a:sym typeface="Arial" panose="020B0604020202020204" pitchFamily="34" charset="0"/>
              </a:rPr>
              <a:t>动顺利进行。</a:t>
            </a:r>
            <a:endParaRPr kumimoji="1" lang="zh-CN" altLang="en-US" sz="7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6" name="文本框 5"/>
          <p:cNvSpPr txBox="1"/>
          <p:nvPr>
            <p:custDataLst>
              <p:tags r:id="rId7"/>
            </p:custDataLst>
          </p:nvPr>
        </p:nvSpPr>
        <p:spPr>
          <a:xfrm>
            <a:off x="5465058" y="4410631"/>
            <a:ext cx="1261884" cy="307777"/>
          </a:xfrm>
          <a:prstGeom prst="rect">
            <a:avLst/>
          </a:prstGeom>
          <a:noFill/>
        </p:spPr>
        <p:txBody>
          <a:bodyPr wrap="square" rtlCol="0">
            <a:normAutofit/>
          </a:bodyPr>
          <a:p>
            <a:pPr algn="ctr"/>
            <a:r>
              <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rPr>
              <a:t>来自《未生》</a:t>
            </a:r>
            <a:endPar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7" name="椭圆 6"/>
          <p:cNvSpPr/>
          <p:nvPr>
            <p:custDataLst>
              <p:tags r:id="rId8"/>
            </p:custDataLst>
          </p:nvPr>
        </p:nvSpPr>
        <p:spPr>
          <a:xfrm>
            <a:off x="10456542" y="579888"/>
            <a:ext cx="518160" cy="51816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sp>
        <p:nvSpPr>
          <p:cNvPr id="12" name="椭圆 11"/>
          <p:cNvSpPr/>
          <p:nvPr>
            <p:custDataLst>
              <p:tags r:id="rId9"/>
            </p:custDataLst>
          </p:nvPr>
        </p:nvSpPr>
        <p:spPr>
          <a:xfrm>
            <a:off x="1986135" y="5762625"/>
            <a:ext cx="590550" cy="59055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cxnSp>
        <p:nvCxnSpPr>
          <p:cNvPr id="14" name="直线连接符 13"/>
          <p:cNvCxnSpPr/>
          <p:nvPr>
            <p:custDataLst>
              <p:tags r:id="rId10"/>
            </p:custDataLst>
          </p:nvPr>
        </p:nvCxnSpPr>
        <p:spPr>
          <a:xfrm>
            <a:off x="709531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cxnSp>
        <p:nvCxnSpPr>
          <p:cNvPr id="17" name="直线连接符 16"/>
          <p:cNvCxnSpPr/>
          <p:nvPr>
            <p:custDataLst>
              <p:tags r:id="rId11"/>
            </p:custDataLst>
          </p:nvPr>
        </p:nvCxnSpPr>
        <p:spPr>
          <a:xfrm>
            <a:off x="257668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spTree>
    <p:custDataLst>
      <p:tags r:id="rId1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 name="图片 17"/>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custDataLst>
              <p:tags r:id="rId3"/>
            </p:custDataLst>
          </p:nvPr>
        </p:nvSpPr>
        <p:spPr>
          <a:xfrm>
            <a:off x="0" y="0"/>
            <a:ext cx="12192000" cy="6858000"/>
          </a:xfrm>
          <a:prstGeom prst="rect">
            <a:avLst/>
          </a:prstGeom>
          <a:solidFill>
            <a:srgbClr val="2196F3">
              <a:lumMod val="50000"/>
              <a:alpha val="80000"/>
            </a:srgbClr>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latin typeface="Arial" panose="020B0604020202020204" pitchFamily="34" charset="0"/>
              <a:ea typeface="微软雅黑" panose="020B0503020204020204" charset="-122"/>
              <a:sym typeface="Arial" panose="020B0604020202020204" pitchFamily="34" charset="0"/>
            </a:endParaRPr>
          </a:p>
        </p:txBody>
      </p:sp>
      <p:sp>
        <p:nvSpPr>
          <p:cNvPr id="9" name="Freeform 51"/>
          <p:cNvSpPr/>
          <p:nvPr>
            <p:custDataLst>
              <p:tags r:id="rId4"/>
            </p:custDataLst>
          </p:nvPr>
        </p:nvSpPr>
        <p:spPr bwMode="auto">
          <a:xfrm>
            <a:off x="0" y="5005316"/>
            <a:ext cx="1871663" cy="1852683"/>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0" name="Freeform 51"/>
          <p:cNvSpPr/>
          <p:nvPr>
            <p:custDataLst>
              <p:tags r:id="rId5"/>
            </p:custDataLst>
          </p:nvPr>
        </p:nvSpPr>
        <p:spPr bwMode="auto">
          <a:xfrm rot="10800000">
            <a:off x="10715624" y="0"/>
            <a:ext cx="1476374" cy="1461402"/>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custDataLst>
              <p:tags r:id="rId6"/>
            </p:custDataLst>
          </p:nvPr>
        </p:nvSpPr>
        <p:spPr>
          <a:xfrm>
            <a:off x="372745" y="157480"/>
            <a:ext cx="9990455" cy="4406900"/>
          </a:xfrm>
          <a:prstGeom prst="rect">
            <a:avLst/>
          </a:prstGeom>
          <a:noFill/>
        </p:spPr>
        <p:txBody>
          <a:bodyPr wrap="square" rtlCol="0">
            <a:normAutofit fontScale="25000"/>
          </a:bodyPr>
          <a:p>
            <a:pPr algn="ctr">
              <a:lnSpc>
                <a:spcPct val="120000"/>
              </a:lnSpc>
            </a:pPr>
            <a:r>
              <a:rPr kumimoji="1" lang="zh-CN" altLang="en-US" sz="6200" b="1" spc="300">
                <a:solidFill>
                  <a:sysClr val="window" lastClr="FFFFFF"/>
                </a:solidFill>
                <a:latin typeface="Arial" panose="020B0604020202020204" pitchFamily="34" charset="0"/>
                <a:ea typeface="微软雅黑" panose="020B0503020204020204" charset="-122"/>
                <a:sym typeface="Arial" panose="020B0604020202020204" pitchFamily="34" charset="0"/>
              </a:rPr>
              <a:t>七、文档管理制度</a:t>
            </a:r>
            <a:endParaRPr kumimoji="1" lang="zh-CN" altLang="en-US" sz="6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6400" b="1" spc="300">
                <a:solidFill>
                  <a:sysClr val="window" lastClr="FFFFFF"/>
                </a:solidFill>
                <a:latin typeface="Arial" panose="020B0604020202020204" pitchFamily="34" charset="0"/>
                <a:ea typeface="微软雅黑" panose="020B0503020204020204" charset="-122"/>
                <a:sym typeface="Arial" panose="020B0604020202020204" pitchFamily="34" charset="0"/>
              </a:rPr>
              <a:t>1、各部门和各活动项目的工作计划和总结是本会文档的重要组成部分。各部门应在</a:t>
            </a:r>
            <a:endParaRPr kumimoji="1" lang="zh-CN" altLang="en-US" sz="64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64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en-US" altLang="zh-CN" sz="64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zh-CN" altLang="en-US" sz="6400" b="1" spc="300">
                <a:solidFill>
                  <a:sysClr val="window" lastClr="FFFFFF"/>
                </a:solidFill>
                <a:latin typeface="Arial" panose="020B0604020202020204" pitchFamily="34" charset="0"/>
                <a:ea typeface="微软雅黑" panose="020B0503020204020204" charset="-122"/>
                <a:sym typeface="Arial" panose="020B0604020202020204" pitchFamily="34" charset="0"/>
              </a:rPr>
              <a:t>每学期开学两个星期内把学期(学年)工作计划送档，应在每学期最后两个星期前</a:t>
            </a:r>
            <a:endParaRPr kumimoji="1" lang="zh-CN" altLang="en-US" sz="64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64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en-US" altLang="zh-CN" sz="64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zh-CN" altLang="en-US" sz="6400" b="1" spc="300">
                <a:solidFill>
                  <a:sysClr val="window" lastClr="FFFFFF"/>
                </a:solidFill>
                <a:latin typeface="Arial" panose="020B0604020202020204" pitchFamily="34" charset="0"/>
                <a:ea typeface="微软雅黑" panose="020B0503020204020204" charset="-122"/>
                <a:sym typeface="Arial" panose="020B0604020202020204" pitchFamily="34" charset="0"/>
              </a:rPr>
              <a:t>把学期(学年)工作总结送档。我会主办的各活动项目的承办单位应在活动项目结束后一个</a:t>
            </a:r>
            <a:endParaRPr kumimoji="1" lang="zh-CN" altLang="en-US" sz="64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64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en-US" altLang="zh-CN" sz="64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zh-CN" altLang="en-US" sz="6400" b="1" spc="300">
                <a:solidFill>
                  <a:sysClr val="window" lastClr="FFFFFF"/>
                </a:solidFill>
                <a:latin typeface="Arial" panose="020B0604020202020204" pitchFamily="34" charset="0"/>
                <a:ea typeface="微软雅黑" panose="020B0503020204020204" charset="-122"/>
                <a:sym typeface="Arial" panose="020B0604020202020204" pitchFamily="34" charset="0"/>
              </a:rPr>
              <a:t>星期内把</a:t>
            </a:r>
            <a:endParaRPr kumimoji="1" lang="zh-CN" altLang="en-US" sz="64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64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en-US" altLang="zh-CN" sz="64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zh-CN" altLang="en-US" sz="6400" b="1" spc="300">
                <a:solidFill>
                  <a:sysClr val="window" lastClr="FFFFFF"/>
                </a:solidFill>
                <a:latin typeface="Arial" panose="020B0604020202020204" pitchFamily="34" charset="0"/>
                <a:ea typeface="微软雅黑" panose="020B0503020204020204" charset="-122"/>
                <a:sym typeface="Arial" panose="020B0604020202020204" pitchFamily="34" charset="0"/>
              </a:rPr>
              <a:t>活动项目的计划和总结一并送档，送档的资料须由办公室主任认可。</a:t>
            </a:r>
            <a:endParaRPr kumimoji="1" lang="zh-CN" altLang="en-US" sz="64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6400" b="1" spc="300">
                <a:solidFill>
                  <a:sysClr val="window" lastClr="FFFFFF"/>
                </a:solidFill>
                <a:latin typeface="Arial" panose="020B0604020202020204" pitchFamily="34" charset="0"/>
                <a:ea typeface="微软雅黑" panose="020B0503020204020204" charset="-122"/>
                <a:sym typeface="Arial" panose="020B0604020202020204" pitchFamily="34" charset="0"/>
              </a:rPr>
              <a:t>2、送档的资料应做到格式规范、内容完备、条理清楚，手写的应用碳素墨水工整誉写。</a:t>
            </a:r>
            <a:endParaRPr kumimoji="1" lang="zh-CN" altLang="en-US" sz="64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6400" b="1" spc="300">
                <a:solidFill>
                  <a:sysClr val="window" lastClr="FFFFFF"/>
                </a:solidFill>
                <a:latin typeface="Arial" panose="020B0604020202020204" pitchFamily="34" charset="0"/>
                <a:ea typeface="微软雅黑" panose="020B0503020204020204" charset="-122"/>
                <a:sym typeface="Arial" panose="020B0604020202020204" pitchFamily="34" charset="0"/>
              </a:rPr>
              <a:t>3、主席团成员可直接查阅文档，其他人员在上述干部在场时可以查阅文档。</a:t>
            </a:r>
            <a:endParaRPr kumimoji="1" lang="zh-CN" altLang="en-US" sz="64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6400" b="1" spc="300">
                <a:solidFill>
                  <a:sysClr val="window" lastClr="FFFFFF"/>
                </a:solidFill>
                <a:latin typeface="Arial" panose="020B0604020202020204" pitchFamily="34" charset="0"/>
                <a:ea typeface="微软雅黑" panose="020B0503020204020204" charset="-122"/>
                <a:sym typeface="Arial" panose="020B0604020202020204" pitchFamily="34" charset="0"/>
              </a:rPr>
              <a:t>4因工作需要外借文档的，时间最长不超过15天，要求继续使用的，应办理续借手续。经办</a:t>
            </a:r>
            <a:endParaRPr kumimoji="1" lang="zh-CN" altLang="en-US" sz="64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64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en-US" altLang="zh-CN" sz="64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zh-CN" altLang="en-US" sz="6400" b="1" spc="300">
                <a:solidFill>
                  <a:sysClr val="window" lastClr="FFFFFF"/>
                </a:solidFill>
                <a:latin typeface="Arial" panose="020B0604020202020204" pitchFamily="34" charset="0"/>
                <a:ea typeface="微软雅黑" panose="020B0503020204020204" charset="-122"/>
                <a:sym typeface="Arial" panose="020B0604020202020204" pitchFamily="34" charset="0"/>
              </a:rPr>
              <a:t>人应作出借出登记，归还时撤销登记。借用人在日用过程中应保证文档完好无缺，到期归</a:t>
            </a:r>
            <a:endParaRPr kumimoji="1" lang="zh-CN" altLang="en-US" sz="64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64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en-US" altLang="zh-CN" sz="64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zh-CN" altLang="en-US" sz="6400" b="1" spc="300">
                <a:solidFill>
                  <a:sysClr val="window" lastClr="FFFFFF"/>
                </a:solidFill>
                <a:latin typeface="Arial" panose="020B0604020202020204" pitchFamily="34" charset="0"/>
                <a:ea typeface="微软雅黑" panose="020B0503020204020204" charset="-122"/>
                <a:sym typeface="Arial" panose="020B0604020202020204" pitchFamily="34" charset="0"/>
              </a:rPr>
              <a:t>还或续借。</a:t>
            </a:r>
            <a:endParaRPr kumimoji="1" lang="zh-CN" altLang="en-US" sz="64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6400" b="1" spc="300">
                <a:solidFill>
                  <a:sysClr val="window" lastClr="FFFFFF"/>
                </a:solidFill>
                <a:latin typeface="Arial" panose="020B0604020202020204" pitchFamily="34" charset="0"/>
                <a:ea typeface="微软雅黑" panose="020B0503020204020204" charset="-122"/>
                <a:sym typeface="Arial" panose="020B0604020202020204" pitchFamily="34" charset="0"/>
              </a:rPr>
              <a:t>5每学期末，文档管理部门应清点文档，保证各文挡完整全</a:t>
            </a:r>
            <a:endParaRPr kumimoji="1" lang="zh-CN" altLang="en-US" sz="64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6" name="文本框 5"/>
          <p:cNvSpPr txBox="1"/>
          <p:nvPr>
            <p:custDataLst>
              <p:tags r:id="rId7"/>
            </p:custDataLst>
          </p:nvPr>
        </p:nvSpPr>
        <p:spPr>
          <a:xfrm>
            <a:off x="5465058" y="4410631"/>
            <a:ext cx="1261884" cy="307777"/>
          </a:xfrm>
          <a:prstGeom prst="rect">
            <a:avLst/>
          </a:prstGeom>
          <a:noFill/>
        </p:spPr>
        <p:txBody>
          <a:bodyPr wrap="square" rtlCol="0">
            <a:normAutofit/>
          </a:bodyPr>
          <a:p>
            <a:pPr algn="ctr"/>
            <a:r>
              <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rPr>
              <a:t>来自《未生》</a:t>
            </a:r>
            <a:endPar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7" name="椭圆 6"/>
          <p:cNvSpPr/>
          <p:nvPr>
            <p:custDataLst>
              <p:tags r:id="rId8"/>
            </p:custDataLst>
          </p:nvPr>
        </p:nvSpPr>
        <p:spPr>
          <a:xfrm>
            <a:off x="10456542" y="579888"/>
            <a:ext cx="518160" cy="51816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sp>
        <p:nvSpPr>
          <p:cNvPr id="12" name="椭圆 11"/>
          <p:cNvSpPr/>
          <p:nvPr>
            <p:custDataLst>
              <p:tags r:id="rId9"/>
            </p:custDataLst>
          </p:nvPr>
        </p:nvSpPr>
        <p:spPr>
          <a:xfrm>
            <a:off x="1986135" y="5762625"/>
            <a:ext cx="590550" cy="59055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cxnSp>
        <p:nvCxnSpPr>
          <p:cNvPr id="14" name="直线连接符 13"/>
          <p:cNvCxnSpPr/>
          <p:nvPr>
            <p:custDataLst>
              <p:tags r:id="rId10"/>
            </p:custDataLst>
          </p:nvPr>
        </p:nvCxnSpPr>
        <p:spPr>
          <a:xfrm>
            <a:off x="709531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cxnSp>
        <p:nvCxnSpPr>
          <p:cNvPr id="17" name="直线连接符 16"/>
          <p:cNvCxnSpPr/>
          <p:nvPr>
            <p:custDataLst>
              <p:tags r:id="rId11"/>
            </p:custDataLst>
          </p:nvPr>
        </p:nvCxnSpPr>
        <p:spPr>
          <a:xfrm>
            <a:off x="257668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spTree>
    <p:custDataLst>
      <p:tags r:id="rId1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 name="图片 17"/>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custDataLst>
              <p:tags r:id="rId3"/>
            </p:custDataLst>
          </p:nvPr>
        </p:nvSpPr>
        <p:spPr>
          <a:xfrm>
            <a:off x="0" y="0"/>
            <a:ext cx="12192000" cy="6858000"/>
          </a:xfrm>
          <a:prstGeom prst="rect">
            <a:avLst/>
          </a:prstGeom>
          <a:solidFill>
            <a:srgbClr val="2196F3">
              <a:lumMod val="50000"/>
              <a:alpha val="80000"/>
            </a:srgbClr>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latin typeface="Arial" panose="020B0604020202020204" pitchFamily="34" charset="0"/>
              <a:ea typeface="微软雅黑" panose="020B0503020204020204" charset="-122"/>
              <a:sym typeface="Arial" panose="020B0604020202020204" pitchFamily="34" charset="0"/>
            </a:endParaRPr>
          </a:p>
        </p:txBody>
      </p:sp>
      <p:sp>
        <p:nvSpPr>
          <p:cNvPr id="9" name="Freeform 51"/>
          <p:cNvSpPr/>
          <p:nvPr>
            <p:custDataLst>
              <p:tags r:id="rId4"/>
            </p:custDataLst>
          </p:nvPr>
        </p:nvSpPr>
        <p:spPr bwMode="auto">
          <a:xfrm>
            <a:off x="0" y="5005316"/>
            <a:ext cx="1871663" cy="1852683"/>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0" name="Freeform 51"/>
          <p:cNvSpPr/>
          <p:nvPr>
            <p:custDataLst>
              <p:tags r:id="rId5"/>
            </p:custDataLst>
          </p:nvPr>
        </p:nvSpPr>
        <p:spPr bwMode="auto">
          <a:xfrm rot="10800000">
            <a:off x="10715624" y="0"/>
            <a:ext cx="1476374" cy="1461402"/>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custDataLst>
              <p:tags r:id="rId6"/>
            </p:custDataLst>
          </p:nvPr>
        </p:nvSpPr>
        <p:spPr>
          <a:xfrm>
            <a:off x="283210" y="181610"/>
            <a:ext cx="9959340" cy="4316730"/>
          </a:xfrm>
          <a:prstGeom prst="rect">
            <a:avLst/>
          </a:prstGeom>
          <a:noFill/>
        </p:spPr>
        <p:txBody>
          <a:bodyPr wrap="square" rtlCol="0">
            <a:normAutofit fontScale="25000"/>
          </a:bodyPr>
          <a:p>
            <a:pPr algn="ctr">
              <a:lnSpc>
                <a:spcPct val="120000"/>
              </a:lnSpc>
            </a:pPr>
            <a:r>
              <a:rPr kumimoji="1" lang="zh-CN" altLang="en-US" sz="5100" b="1" spc="300">
                <a:solidFill>
                  <a:sysClr val="window" lastClr="FFFFFF"/>
                </a:solidFill>
                <a:latin typeface="Arial" panose="020B0604020202020204" pitchFamily="34" charset="0"/>
                <a:ea typeface="微软雅黑" panose="020B0503020204020204" charset="-122"/>
                <a:sym typeface="Arial" panose="020B0604020202020204" pitchFamily="34" charset="0"/>
              </a:rPr>
              <a:t>八、考核制度</a:t>
            </a:r>
            <a:endParaRPr kumimoji="1" lang="zh-CN" altLang="en-US" sz="51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4800" b="1" spc="300">
                <a:solidFill>
                  <a:sysClr val="window" lastClr="FFFFFF"/>
                </a:solidFill>
                <a:latin typeface="Arial" panose="020B0604020202020204" pitchFamily="34" charset="0"/>
                <a:ea typeface="微软雅黑" panose="020B0503020204020204" charset="-122"/>
                <a:sym typeface="Arial" panose="020B0604020202020204" pitchFamily="34" charset="0"/>
              </a:rPr>
              <a:t>1、例会</a:t>
            </a:r>
            <a:endParaRPr kumimoji="1" lang="zh-CN" altLang="en-US" sz="48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4800" b="1" spc="300">
                <a:solidFill>
                  <a:sysClr val="window" lastClr="FFFFFF"/>
                </a:solidFill>
                <a:latin typeface="Arial" panose="020B0604020202020204" pitchFamily="34" charset="0"/>
                <a:ea typeface="微软雅黑" panose="020B0503020204020204" charset="-122"/>
                <a:sym typeface="Arial" panose="020B0604020202020204" pitchFamily="34" charset="0"/>
              </a:rPr>
              <a:t>(1)无故不到者一次扣15分，请假一次扣2分;</a:t>
            </a:r>
            <a:endParaRPr kumimoji="1" lang="zh-CN" altLang="en-US" sz="48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4800" b="1" spc="300">
                <a:solidFill>
                  <a:sysClr val="window" lastClr="FFFFFF"/>
                </a:solidFill>
                <a:latin typeface="Arial" panose="020B0604020202020204" pitchFamily="34" charset="0"/>
                <a:ea typeface="微软雅黑" panose="020B0503020204020204" charset="-122"/>
                <a:sym typeface="Arial" panose="020B0604020202020204" pitchFamily="34" charset="0"/>
              </a:rPr>
              <a:t>(2)迟到5分钟内扣1分，超过5分钟扣2分，超过10分钟以上扣5分。</a:t>
            </a:r>
            <a:endParaRPr kumimoji="1" lang="zh-CN" altLang="en-US" sz="48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4800" b="1" spc="300">
                <a:solidFill>
                  <a:sysClr val="window" lastClr="FFFFFF"/>
                </a:solidFill>
                <a:latin typeface="Arial" panose="020B0604020202020204" pitchFamily="34" charset="0"/>
                <a:ea typeface="微软雅黑" panose="020B0503020204020204" charset="-122"/>
                <a:sym typeface="Arial" panose="020B0604020202020204" pitchFamily="34" charset="0"/>
              </a:rPr>
              <a:t>2、工作</a:t>
            </a:r>
            <a:endParaRPr kumimoji="1" lang="zh-CN" altLang="en-US" sz="48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4800" b="1" spc="300">
                <a:solidFill>
                  <a:sysClr val="window" lastClr="FFFFFF"/>
                </a:solidFill>
                <a:latin typeface="Arial" panose="020B0604020202020204" pitchFamily="34" charset="0"/>
                <a:ea typeface="微软雅黑" panose="020B0503020204020204" charset="-122"/>
                <a:sym typeface="Arial" panose="020B0604020202020204" pitchFamily="34" charset="0"/>
              </a:rPr>
              <a:t>(1)未按时交学期工作计划总结一次扣5分。</a:t>
            </a:r>
            <a:endParaRPr kumimoji="1" lang="zh-CN" altLang="en-US" sz="48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4800" b="1" spc="300">
                <a:solidFill>
                  <a:sysClr val="window" lastClr="FFFFFF"/>
                </a:solidFill>
                <a:latin typeface="Arial" panose="020B0604020202020204" pitchFamily="34" charset="0"/>
                <a:ea typeface="微软雅黑" panose="020B0503020204020204" charset="-122"/>
                <a:sym typeface="Arial" panose="020B0604020202020204" pitchFamily="34" charset="0"/>
              </a:rPr>
              <a:t>(2)未按时交学期活动计划总结一次扣3分。</a:t>
            </a:r>
            <a:endParaRPr kumimoji="1" lang="zh-CN" altLang="en-US" sz="48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4800" b="1" spc="300">
                <a:solidFill>
                  <a:sysClr val="window" lastClr="FFFFFF"/>
                </a:solidFill>
                <a:latin typeface="Arial" panose="020B0604020202020204" pitchFamily="34" charset="0"/>
                <a:ea typeface="微软雅黑" panose="020B0503020204020204" charset="-122"/>
                <a:sym typeface="Arial" panose="020B0604020202020204" pitchFamily="34" charset="0"/>
              </a:rPr>
              <a:t>(3)出现失职行为(如活动时不到，迟到，安排出错以及活动无法进行……)，一次扣5分，严重失职扣10分。</a:t>
            </a:r>
            <a:endParaRPr kumimoji="1" lang="zh-CN" altLang="en-US" sz="48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4800" b="1" spc="300">
                <a:solidFill>
                  <a:sysClr val="window" lastClr="FFFFFF"/>
                </a:solidFill>
                <a:latin typeface="Arial" panose="020B0604020202020204" pitchFamily="34" charset="0"/>
                <a:ea typeface="微软雅黑" panose="020B0503020204020204" charset="-122"/>
                <a:sym typeface="Arial" panose="020B0604020202020204" pitchFamily="34" charset="0"/>
              </a:rPr>
              <a:t>(4)出现滥用职权有损学生会形象，一次扣15分。</a:t>
            </a:r>
            <a:endParaRPr kumimoji="1" lang="zh-CN" altLang="en-US" sz="48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4800" b="1" spc="300">
                <a:solidFill>
                  <a:sysClr val="window" lastClr="FFFFFF"/>
                </a:solidFill>
                <a:latin typeface="Arial" panose="020B0604020202020204" pitchFamily="34" charset="0"/>
                <a:ea typeface="微软雅黑" panose="020B0503020204020204" charset="-122"/>
                <a:sym typeface="Arial" panose="020B0604020202020204" pitchFamily="34" charset="0"/>
              </a:rPr>
              <a:t>3、学习</a:t>
            </a:r>
            <a:endParaRPr kumimoji="1" lang="zh-CN" altLang="en-US" sz="48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4800" b="1" spc="300">
                <a:solidFill>
                  <a:sysClr val="window" lastClr="FFFFFF"/>
                </a:solidFill>
                <a:latin typeface="Arial" panose="020B0604020202020204" pitchFamily="34" charset="0"/>
                <a:ea typeface="微软雅黑" panose="020B0503020204020204" charset="-122"/>
                <a:sym typeface="Arial" panose="020B0604020202020204" pitchFamily="34" charset="0"/>
              </a:rPr>
              <a:t>(1)考试出现作弊行为者坚决免职。</a:t>
            </a:r>
            <a:endParaRPr kumimoji="1" lang="zh-CN" altLang="en-US" sz="48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4800" b="1" spc="300">
                <a:solidFill>
                  <a:sysClr val="window" lastClr="FFFFFF"/>
                </a:solidFill>
                <a:latin typeface="Arial" panose="020B0604020202020204" pitchFamily="34" charset="0"/>
                <a:ea typeface="微软雅黑" panose="020B0503020204020204" charset="-122"/>
                <a:sym typeface="Arial" panose="020B0604020202020204" pitchFamily="34" charset="0"/>
              </a:rPr>
              <a:t>(2)考试一门不及格扣5分，考试两门不及格予以停职</a:t>
            </a:r>
            <a:endParaRPr kumimoji="1" lang="zh-CN" altLang="en-US" sz="48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4800" b="1" spc="300">
                <a:solidFill>
                  <a:sysClr val="window" lastClr="FFFFFF"/>
                </a:solidFill>
                <a:latin typeface="Arial" panose="020B0604020202020204" pitchFamily="34" charset="0"/>
                <a:ea typeface="微软雅黑" panose="020B0503020204020204" charset="-122"/>
                <a:sym typeface="Arial" panose="020B0604020202020204" pitchFamily="34" charset="0"/>
              </a:rPr>
              <a:t>九、附则</a:t>
            </a:r>
            <a:endParaRPr kumimoji="1" lang="zh-CN" altLang="en-US" sz="48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4800" b="1" spc="300">
                <a:solidFill>
                  <a:sysClr val="window" lastClr="FFFFFF"/>
                </a:solidFill>
                <a:latin typeface="Arial" panose="020B0604020202020204" pitchFamily="34" charset="0"/>
                <a:ea typeface="微软雅黑" panose="020B0503020204020204" charset="-122"/>
                <a:sym typeface="Arial" panose="020B0604020202020204" pitchFamily="34" charset="0"/>
              </a:rPr>
              <a:t>1本制度自公布之日起实行。</a:t>
            </a:r>
            <a:endParaRPr kumimoji="1" lang="zh-CN" altLang="en-US" sz="48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4800" b="1" spc="300">
                <a:solidFill>
                  <a:sysClr val="window" lastClr="FFFFFF"/>
                </a:solidFill>
                <a:latin typeface="Arial" panose="020B0604020202020204" pitchFamily="34" charset="0"/>
                <a:ea typeface="微软雅黑" panose="020B0503020204020204" charset="-122"/>
                <a:sym typeface="Arial" panose="020B0604020202020204" pitchFamily="34" charset="0"/>
              </a:rPr>
              <a:t>2、若本制度与在此之前有关制度相冲突，以本制度为准。</a:t>
            </a:r>
            <a:endParaRPr kumimoji="1" lang="zh-CN" altLang="en-US" sz="48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4800" b="1" spc="300">
                <a:solidFill>
                  <a:sysClr val="window" lastClr="FFFFFF"/>
                </a:solidFill>
                <a:latin typeface="Arial" panose="020B0604020202020204" pitchFamily="34" charset="0"/>
                <a:ea typeface="微软雅黑" panose="020B0503020204020204" charset="-122"/>
                <a:sym typeface="Arial" panose="020B0604020202020204" pitchFamily="34" charset="0"/>
              </a:rPr>
              <a:t>3本制度最终解释权在主席团。</a:t>
            </a:r>
            <a:endParaRPr kumimoji="1" lang="zh-CN" altLang="en-US" sz="48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6" name="文本框 5"/>
          <p:cNvSpPr txBox="1"/>
          <p:nvPr>
            <p:custDataLst>
              <p:tags r:id="rId7"/>
            </p:custDataLst>
          </p:nvPr>
        </p:nvSpPr>
        <p:spPr>
          <a:xfrm>
            <a:off x="5465058" y="4410631"/>
            <a:ext cx="1261884" cy="307777"/>
          </a:xfrm>
          <a:prstGeom prst="rect">
            <a:avLst/>
          </a:prstGeom>
          <a:noFill/>
        </p:spPr>
        <p:txBody>
          <a:bodyPr wrap="square" rtlCol="0">
            <a:normAutofit/>
          </a:bodyPr>
          <a:p>
            <a:pPr algn="ctr"/>
            <a:r>
              <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rPr>
              <a:t>来自《未生》</a:t>
            </a:r>
            <a:endPar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7" name="椭圆 6"/>
          <p:cNvSpPr/>
          <p:nvPr>
            <p:custDataLst>
              <p:tags r:id="rId8"/>
            </p:custDataLst>
          </p:nvPr>
        </p:nvSpPr>
        <p:spPr>
          <a:xfrm>
            <a:off x="10456542" y="579888"/>
            <a:ext cx="518160" cy="51816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sp>
        <p:nvSpPr>
          <p:cNvPr id="12" name="椭圆 11"/>
          <p:cNvSpPr/>
          <p:nvPr>
            <p:custDataLst>
              <p:tags r:id="rId9"/>
            </p:custDataLst>
          </p:nvPr>
        </p:nvSpPr>
        <p:spPr>
          <a:xfrm>
            <a:off x="1986135" y="5762625"/>
            <a:ext cx="590550" cy="59055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cxnSp>
        <p:nvCxnSpPr>
          <p:cNvPr id="14" name="直线连接符 13"/>
          <p:cNvCxnSpPr/>
          <p:nvPr>
            <p:custDataLst>
              <p:tags r:id="rId10"/>
            </p:custDataLst>
          </p:nvPr>
        </p:nvCxnSpPr>
        <p:spPr>
          <a:xfrm>
            <a:off x="709531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cxnSp>
        <p:nvCxnSpPr>
          <p:cNvPr id="17" name="直线连接符 16"/>
          <p:cNvCxnSpPr/>
          <p:nvPr>
            <p:custDataLst>
              <p:tags r:id="rId11"/>
            </p:custDataLst>
          </p:nvPr>
        </p:nvCxnSpPr>
        <p:spPr>
          <a:xfrm>
            <a:off x="257668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spTree>
    <p:custDataLst>
      <p:tags r:id="rId1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1468755" y="4253864"/>
            <a:ext cx="2642235" cy="2165985"/>
          </a:xfrm>
          <a:prstGeom prst="rect">
            <a:avLst/>
          </a:prstGeom>
          <a:noFill/>
        </p:spPr>
        <p:txBody>
          <a:bodyPr wrap="square" rtlCol="0">
            <a:normAutofit lnSpcReduction="10000"/>
          </a:bodyPr>
          <a:lstStyle/>
          <a:p>
            <a:r>
              <a:rPr kumimoji="1" lang="en-US" altLang="zh-CN" sz="13800" b="1" dirty="0">
                <a:ln w="19050">
                  <a:solidFill>
                    <a:schemeClr val="accent6"/>
                  </a:solidFill>
                </a:ln>
                <a:noFill/>
                <a:latin typeface="Arial" panose="020B0604020202020204" pitchFamily="34" charset="0"/>
                <a:ea typeface="汉仪雅酷黑 65W" panose="020B0604020202020204" pitchFamily="34" charset="-122"/>
                <a:cs typeface="Arial" panose="020B0604020202020204" pitchFamily="34" charset="0"/>
              </a:rPr>
              <a:t>07</a:t>
            </a:r>
            <a:endParaRPr kumimoji="1" lang="en-US" altLang="zh-CN" sz="13800" b="1" dirty="0">
              <a:ln w="19050">
                <a:solidFill>
                  <a:schemeClr val="accent6"/>
                </a:solidFill>
              </a:ln>
              <a:noFill/>
              <a:latin typeface="Arial" panose="020B0604020202020204" pitchFamily="34" charset="0"/>
              <a:ea typeface="汉仪雅酷黑 65W" panose="020B0604020202020204" pitchFamily="34" charset="-122"/>
              <a:cs typeface="Arial" panose="020B0604020202020204" pitchFamily="34" charset="0"/>
            </a:endParaRPr>
          </a:p>
        </p:txBody>
      </p:sp>
      <p:sp>
        <p:nvSpPr>
          <p:cNvPr id="8" name="文本框 7"/>
          <p:cNvSpPr txBox="1"/>
          <p:nvPr>
            <p:custDataLst>
              <p:tags r:id="rId2"/>
            </p:custDataLst>
          </p:nvPr>
        </p:nvSpPr>
        <p:spPr>
          <a:xfrm>
            <a:off x="1539875" y="2112645"/>
            <a:ext cx="2646680" cy="496570"/>
          </a:xfrm>
          <a:prstGeom prst="rect">
            <a:avLst/>
          </a:prstGeom>
          <a:noFill/>
        </p:spPr>
        <p:txBody>
          <a:bodyPr wrap="square" tIns="0" bIns="0" rtlCol="0" anchor="b" anchorCtr="0">
            <a:normAutofit fontScale="97500" lnSpcReduction="10000"/>
          </a:bodyPr>
          <a:lstStyle/>
          <a:p>
            <a:pPr algn="l">
              <a:lnSpc>
                <a:spcPct val="120000"/>
              </a:lnSpc>
            </a:pPr>
            <a:r>
              <a:rPr kumimoji="1" lang="en-US" altLang="zh-CN" sz="3200" b="1" spc="2200" dirty="0">
                <a:ln w="3175">
                  <a:solidFill>
                    <a:schemeClr val="accent6">
                      <a:alpha val="71000"/>
                    </a:schemeClr>
                  </a:solidFill>
                </a:ln>
                <a:noFill/>
                <a:latin typeface="Arial" panose="020B0604020202020204" pitchFamily="34" charset="0"/>
                <a:ea typeface="汉仪雅酷黑 65W" panose="020B0604020202020204" pitchFamily="34" charset="-122"/>
                <a:cs typeface="Arial" panose="020B0604020202020204" pitchFamily="34" charset="0"/>
                <a:sym typeface="+mn-ea"/>
              </a:rPr>
              <a:t>PART</a:t>
            </a:r>
            <a:endParaRPr kumimoji="1" lang="en-US" altLang="zh-CN" sz="3200" b="1" spc="2200" dirty="0">
              <a:ln w="3175">
                <a:solidFill>
                  <a:schemeClr val="accent6">
                    <a:alpha val="71000"/>
                  </a:schemeClr>
                </a:solidFill>
              </a:ln>
              <a:noFill/>
              <a:latin typeface="Arial" panose="020B0604020202020204" pitchFamily="34" charset="0"/>
              <a:ea typeface="汉仪雅酷黑 65W" panose="020B0604020202020204" pitchFamily="34" charset="-122"/>
              <a:cs typeface="Arial" panose="020B0604020202020204" pitchFamily="34" charset="0"/>
              <a:sym typeface="+mn-ea"/>
            </a:endParaRPr>
          </a:p>
        </p:txBody>
      </p:sp>
      <p:sp>
        <p:nvSpPr>
          <p:cNvPr id="4" name="标题 3"/>
          <p:cNvSpPr>
            <a:spLocks noGrp="1"/>
          </p:cNvSpPr>
          <p:nvPr>
            <p:ph type="title"/>
            <p:custDataLst>
              <p:tags r:id="rId3"/>
            </p:custDataLst>
          </p:nvPr>
        </p:nvSpPr>
        <p:spPr/>
        <p:txBody>
          <a:bodyPr/>
          <a:lstStyle/>
          <a:p>
            <a:r>
              <a:rPr lang="zh-CN" altLang="en-US" dirty="0">
                <a:ea typeface="汉仪雅酷黑 65W" panose="020B0604020202020204" pitchFamily="34" charset="-122"/>
              </a:rPr>
              <a:t>家校联合</a:t>
            </a:r>
            <a:endParaRPr lang="zh-CN" altLang="en-US" dirty="0">
              <a:ea typeface="汉仪雅酷黑 65W" panose="020B0604020202020204" pitchFamily="34" charset="-122"/>
            </a:endParaRPr>
          </a:p>
        </p:txBody>
      </p:sp>
      <p:sp>
        <p:nvSpPr>
          <p:cNvPr id="5" name="文本占位符 4"/>
          <p:cNvSpPr>
            <a:spLocks noGrp="1"/>
          </p:cNvSpPr>
          <p:nvPr>
            <p:ph type="body" idx="1"/>
            <p:custDataLst>
              <p:tags r:id="rId4"/>
            </p:custDataLst>
          </p:nvPr>
        </p:nvSpPr>
        <p:spPr/>
        <p:txBody>
          <a:bodyPr/>
          <a:lstStyle/>
          <a:p>
            <a:r>
              <a:rPr lang="zh-CN" altLang="en-US" dirty="0">
                <a:ea typeface="汉仪雅酷黑 65W" panose="020B0604020202020204" pitchFamily="34" charset="-122"/>
              </a:rPr>
              <a:t>单击此处添加副标题</a:t>
            </a:r>
            <a:endParaRPr lang="zh-CN" altLang="en-US" dirty="0">
              <a:ea typeface="汉仪雅酷黑 65W" panose="020B0604020202020204" pitchFamily="34" charset="-122"/>
            </a:endParaRPr>
          </a:p>
        </p:txBody>
      </p:sp>
    </p:spTree>
    <p:custDataLst>
      <p:tags r:id="rId5"/>
    </p:custData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 name="图片 17"/>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custDataLst>
              <p:tags r:id="rId3"/>
            </p:custDataLst>
          </p:nvPr>
        </p:nvSpPr>
        <p:spPr>
          <a:xfrm>
            <a:off x="0" y="0"/>
            <a:ext cx="12192000" cy="6858000"/>
          </a:xfrm>
          <a:prstGeom prst="rect">
            <a:avLst/>
          </a:prstGeom>
          <a:solidFill>
            <a:srgbClr val="2196F3">
              <a:lumMod val="50000"/>
              <a:alpha val="80000"/>
            </a:srgbClr>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latin typeface="Arial" panose="020B0604020202020204" pitchFamily="34" charset="0"/>
              <a:ea typeface="微软雅黑" panose="020B0503020204020204" charset="-122"/>
              <a:sym typeface="Arial" panose="020B0604020202020204" pitchFamily="34" charset="0"/>
            </a:endParaRPr>
          </a:p>
        </p:txBody>
      </p:sp>
      <p:sp>
        <p:nvSpPr>
          <p:cNvPr id="9" name="Freeform 51"/>
          <p:cNvSpPr/>
          <p:nvPr>
            <p:custDataLst>
              <p:tags r:id="rId4"/>
            </p:custDataLst>
          </p:nvPr>
        </p:nvSpPr>
        <p:spPr bwMode="auto">
          <a:xfrm>
            <a:off x="0" y="5005316"/>
            <a:ext cx="1871663" cy="1852683"/>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0" name="Freeform 51"/>
          <p:cNvSpPr/>
          <p:nvPr>
            <p:custDataLst>
              <p:tags r:id="rId5"/>
            </p:custDataLst>
          </p:nvPr>
        </p:nvSpPr>
        <p:spPr bwMode="auto">
          <a:xfrm rot="10800000">
            <a:off x="10715624" y="0"/>
            <a:ext cx="1476374" cy="1461402"/>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custDataLst>
              <p:tags r:id="rId6"/>
            </p:custDataLst>
          </p:nvPr>
        </p:nvSpPr>
        <p:spPr>
          <a:xfrm>
            <a:off x="822325" y="369570"/>
            <a:ext cx="9290685" cy="3869055"/>
          </a:xfrm>
          <a:prstGeom prst="rect">
            <a:avLst/>
          </a:prstGeom>
          <a:noFill/>
        </p:spPr>
        <p:txBody>
          <a:bodyPr wrap="square" rtlCol="0">
            <a:normAutofit fontScale="60000"/>
          </a:bodyPr>
          <a:p>
            <a:pPr algn="ctr">
              <a:lnSpc>
                <a:spcPct val="120000"/>
              </a:lnSpc>
            </a:pPr>
            <a:r>
              <a:rPr kumimoji="1" lang="zh-CN" altLang="en-US" sz="4800" b="1" spc="300">
                <a:solidFill>
                  <a:sysClr val="window" lastClr="FFFFFF"/>
                </a:solidFill>
                <a:latin typeface="Arial" panose="020B0604020202020204" pitchFamily="34" charset="0"/>
                <a:ea typeface="微软雅黑" panose="020B0503020204020204" charset="-122"/>
                <a:sym typeface="Arial" panose="020B0604020202020204" pitchFamily="34" charset="0"/>
              </a:rPr>
              <a:t>家校联合措施与方法</a:t>
            </a:r>
            <a:endParaRPr kumimoji="1" lang="zh-CN" altLang="en-US" sz="48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自古以来，我国的教育就是望子成龙，盼女成凤。在经济腾飞的21世纪，人们对教育更加重视，尤其现在多数孩子都是独生子女，家庭对子女教育方面的关注更不在话下，可谓十年树木，百年树人。可是，某些家长只关心孩子学习成绩(成才教育)，忽略了孩子人格的教育(成人教育。成才不一定成人。所以，如何处理成才与成人的关系，家长和教师应怎样做好育人工作，也就不言而喻了。</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实施家校联合，是学校德育工作的好传统，也是教育后进生的有效途径。那么如何实行家校联合，教育好后进生呢?</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6" name="文本框 5"/>
          <p:cNvSpPr txBox="1"/>
          <p:nvPr>
            <p:custDataLst>
              <p:tags r:id="rId7"/>
            </p:custDataLst>
          </p:nvPr>
        </p:nvSpPr>
        <p:spPr>
          <a:xfrm>
            <a:off x="5465058" y="4410631"/>
            <a:ext cx="1261884" cy="307777"/>
          </a:xfrm>
          <a:prstGeom prst="rect">
            <a:avLst/>
          </a:prstGeom>
          <a:noFill/>
        </p:spPr>
        <p:txBody>
          <a:bodyPr wrap="square" rtlCol="0">
            <a:normAutofit/>
          </a:bodyPr>
          <a:p>
            <a:pPr algn="ctr"/>
            <a:r>
              <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rPr>
              <a:t>来自《未生》</a:t>
            </a:r>
            <a:endPar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7" name="椭圆 6"/>
          <p:cNvSpPr/>
          <p:nvPr>
            <p:custDataLst>
              <p:tags r:id="rId8"/>
            </p:custDataLst>
          </p:nvPr>
        </p:nvSpPr>
        <p:spPr>
          <a:xfrm>
            <a:off x="10456542" y="579888"/>
            <a:ext cx="518160" cy="51816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sp>
        <p:nvSpPr>
          <p:cNvPr id="12" name="椭圆 11"/>
          <p:cNvSpPr/>
          <p:nvPr>
            <p:custDataLst>
              <p:tags r:id="rId9"/>
            </p:custDataLst>
          </p:nvPr>
        </p:nvSpPr>
        <p:spPr>
          <a:xfrm>
            <a:off x="1986135" y="5762625"/>
            <a:ext cx="590550" cy="59055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cxnSp>
        <p:nvCxnSpPr>
          <p:cNvPr id="14" name="直线连接符 13"/>
          <p:cNvCxnSpPr/>
          <p:nvPr>
            <p:custDataLst>
              <p:tags r:id="rId10"/>
            </p:custDataLst>
          </p:nvPr>
        </p:nvCxnSpPr>
        <p:spPr>
          <a:xfrm>
            <a:off x="709531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cxnSp>
        <p:nvCxnSpPr>
          <p:cNvPr id="17" name="直线连接符 16"/>
          <p:cNvCxnSpPr/>
          <p:nvPr>
            <p:custDataLst>
              <p:tags r:id="rId11"/>
            </p:custDataLst>
          </p:nvPr>
        </p:nvCxnSpPr>
        <p:spPr>
          <a:xfrm>
            <a:off x="257668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spTree>
    <p:custDataLst>
      <p:tags r:id="rId1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 name="图片 17"/>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custDataLst>
              <p:tags r:id="rId3"/>
            </p:custDataLst>
          </p:nvPr>
        </p:nvSpPr>
        <p:spPr>
          <a:xfrm>
            <a:off x="0" y="0"/>
            <a:ext cx="12192000" cy="6858000"/>
          </a:xfrm>
          <a:prstGeom prst="rect">
            <a:avLst/>
          </a:prstGeom>
          <a:solidFill>
            <a:srgbClr val="2196F3">
              <a:lumMod val="50000"/>
              <a:alpha val="80000"/>
            </a:srgbClr>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latin typeface="Arial" panose="020B0604020202020204" pitchFamily="34" charset="0"/>
              <a:ea typeface="微软雅黑" panose="020B0503020204020204" charset="-122"/>
              <a:sym typeface="Arial" panose="020B0604020202020204" pitchFamily="34" charset="0"/>
            </a:endParaRPr>
          </a:p>
        </p:txBody>
      </p:sp>
      <p:sp>
        <p:nvSpPr>
          <p:cNvPr id="9" name="Freeform 51"/>
          <p:cNvSpPr/>
          <p:nvPr>
            <p:custDataLst>
              <p:tags r:id="rId4"/>
            </p:custDataLst>
          </p:nvPr>
        </p:nvSpPr>
        <p:spPr bwMode="auto">
          <a:xfrm>
            <a:off x="0" y="5005316"/>
            <a:ext cx="1871663" cy="1852683"/>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0" name="Freeform 51"/>
          <p:cNvSpPr/>
          <p:nvPr>
            <p:custDataLst>
              <p:tags r:id="rId5"/>
            </p:custDataLst>
          </p:nvPr>
        </p:nvSpPr>
        <p:spPr bwMode="auto">
          <a:xfrm rot="10800000">
            <a:off x="10715624" y="0"/>
            <a:ext cx="1476374" cy="1461402"/>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custDataLst>
              <p:tags r:id="rId6"/>
            </p:custDataLst>
          </p:nvPr>
        </p:nvSpPr>
        <p:spPr>
          <a:xfrm>
            <a:off x="2089785" y="1097915"/>
            <a:ext cx="8013065" cy="3465830"/>
          </a:xfrm>
          <a:prstGeom prst="rect">
            <a:avLst/>
          </a:prstGeom>
          <a:noFill/>
        </p:spPr>
        <p:txBody>
          <a:bodyPr wrap="square" rtlCol="0">
            <a:normAutofit fontScale="80000"/>
          </a:bodyPr>
          <a:p>
            <a:pPr algn="ctr">
              <a:lnSpc>
                <a:spcPct val="120000"/>
              </a:lnSpc>
            </a:pPr>
            <a:r>
              <a:rPr lang="zh-CN" altLang="en-US" sz="3200">
                <a:solidFill>
                  <a:schemeClr val="bg1"/>
                </a:solidFill>
                <a:sym typeface="+mn-ea"/>
              </a:rPr>
              <a:t>一：班主任的岗位职责：</a:t>
            </a:r>
            <a:endParaRPr lang="zh-CN" altLang="en-US" sz="3200">
              <a:solidFill>
                <a:schemeClr val="bg1"/>
              </a:solidFill>
            </a:endParaRPr>
          </a:p>
          <a:p>
            <a:pPr algn="ctr">
              <a:lnSpc>
                <a:spcPct val="120000"/>
              </a:lnSpc>
            </a:pPr>
            <a:r>
              <a:rPr lang="zh-CN" altLang="en-US" sz="3200">
                <a:solidFill>
                  <a:schemeClr val="bg1"/>
                </a:solidFill>
                <a:sym typeface="+mn-ea"/>
              </a:rPr>
              <a:t>班主任是全班学生的组织者，领导者和教育者，是整个班级的灵现。班主任工作的效率直接影响着人才培养的质量和学校的发展。班主任素质的高低对其工作有很大得影响。</a:t>
            </a:r>
            <a:endParaRPr lang="zh-CN" altLang="en-US" sz="3200">
              <a:solidFill>
                <a:schemeClr val="bg1"/>
              </a:solidFill>
            </a:endParaRPr>
          </a:p>
          <a:p>
            <a:pPr algn="ctr">
              <a:lnSpc>
                <a:spcPct val="120000"/>
              </a:lnSpc>
            </a:pPr>
            <a:r>
              <a:rPr lang="zh-CN" altLang="en-US" sz="3200">
                <a:solidFill>
                  <a:schemeClr val="bg1"/>
                </a:solidFill>
                <a:sym typeface="+mn-ea"/>
              </a:rPr>
              <a:t>所以班主任在班级管理中要不断学习，更新知识结构，提高自身素养、这样 才会成为一个称职的班主任。</a:t>
            </a:r>
            <a:endParaRPr kumimoji="1" lang="zh-CN" altLang="en-US" sz="3200" b="1" spc="300">
              <a:solidFill>
                <a:schemeClr val="bg1"/>
              </a:solidFill>
              <a:latin typeface="Arial" panose="020B0604020202020204" pitchFamily="34" charset="0"/>
              <a:ea typeface="微软雅黑" panose="020B0503020204020204" charset="-122"/>
              <a:sym typeface="+mn-ea"/>
            </a:endParaRPr>
          </a:p>
        </p:txBody>
      </p:sp>
      <p:sp>
        <p:nvSpPr>
          <p:cNvPr id="7" name="椭圆 6"/>
          <p:cNvSpPr/>
          <p:nvPr>
            <p:custDataLst>
              <p:tags r:id="rId7"/>
            </p:custDataLst>
          </p:nvPr>
        </p:nvSpPr>
        <p:spPr>
          <a:xfrm>
            <a:off x="10456542" y="579888"/>
            <a:ext cx="518160" cy="51816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sp>
        <p:nvSpPr>
          <p:cNvPr id="12" name="椭圆 11"/>
          <p:cNvSpPr/>
          <p:nvPr>
            <p:custDataLst>
              <p:tags r:id="rId8"/>
            </p:custDataLst>
          </p:nvPr>
        </p:nvSpPr>
        <p:spPr>
          <a:xfrm>
            <a:off x="1986135" y="5762625"/>
            <a:ext cx="590550" cy="59055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cxnSp>
        <p:nvCxnSpPr>
          <p:cNvPr id="14" name="直线连接符 13"/>
          <p:cNvCxnSpPr/>
          <p:nvPr>
            <p:custDataLst>
              <p:tags r:id="rId9"/>
            </p:custDataLst>
          </p:nvPr>
        </p:nvCxnSpPr>
        <p:spPr>
          <a:xfrm>
            <a:off x="709531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cxnSp>
        <p:nvCxnSpPr>
          <p:cNvPr id="17" name="直线连接符 16"/>
          <p:cNvCxnSpPr/>
          <p:nvPr>
            <p:custDataLst>
              <p:tags r:id="rId10"/>
            </p:custDataLst>
          </p:nvPr>
        </p:nvCxnSpPr>
        <p:spPr>
          <a:xfrm>
            <a:off x="257668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spTree>
    <p:custDataLst>
      <p:tags r:id="rId1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 name="图片 17"/>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custDataLst>
              <p:tags r:id="rId3"/>
            </p:custDataLst>
          </p:nvPr>
        </p:nvSpPr>
        <p:spPr>
          <a:xfrm>
            <a:off x="0" y="19050"/>
            <a:ext cx="12192000" cy="6858000"/>
          </a:xfrm>
          <a:prstGeom prst="rect">
            <a:avLst/>
          </a:prstGeom>
          <a:solidFill>
            <a:srgbClr val="2196F3">
              <a:lumMod val="50000"/>
              <a:alpha val="80000"/>
            </a:srgbClr>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latin typeface="Arial" panose="020B0604020202020204" pitchFamily="34" charset="0"/>
              <a:ea typeface="微软雅黑" panose="020B0503020204020204" charset="-122"/>
              <a:sym typeface="Arial" panose="020B0604020202020204" pitchFamily="34" charset="0"/>
            </a:endParaRPr>
          </a:p>
        </p:txBody>
      </p:sp>
      <p:sp>
        <p:nvSpPr>
          <p:cNvPr id="9" name="Freeform 51"/>
          <p:cNvSpPr/>
          <p:nvPr>
            <p:custDataLst>
              <p:tags r:id="rId4"/>
            </p:custDataLst>
          </p:nvPr>
        </p:nvSpPr>
        <p:spPr bwMode="auto">
          <a:xfrm>
            <a:off x="0" y="5005316"/>
            <a:ext cx="1871663" cy="1852683"/>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0" name="Freeform 51"/>
          <p:cNvSpPr/>
          <p:nvPr>
            <p:custDataLst>
              <p:tags r:id="rId5"/>
            </p:custDataLst>
          </p:nvPr>
        </p:nvSpPr>
        <p:spPr bwMode="auto">
          <a:xfrm rot="10800000">
            <a:off x="10715624" y="0"/>
            <a:ext cx="1476374" cy="1461402"/>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custDataLst>
              <p:tags r:id="rId6"/>
            </p:custDataLst>
          </p:nvPr>
        </p:nvSpPr>
        <p:spPr>
          <a:xfrm>
            <a:off x="652145" y="480695"/>
            <a:ext cx="9450705" cy="3768090"/>
          </a:xfrm>
          <a:prstGeom prst="rect">
            <a:avLst/>
          </a:prstGeom>
          <a:noFill/>
        </p:spPr>
        <p:txBody>
          <a:bodyPr wrap="square" rtlCol="0">
            <a:normAutofit fontScale="80000"/>
          </a:bodyPr>
          <a:p>
            <a:pPr algn="ctr">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变学校单项联系为双向交流</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一提到家校联合，人们都会不约而同地想到开家长会</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和家庭走访这些教师“一厢情愿”的单向联系。事实上也</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是这样，在长期的家校联系上，总是只有教师家访制度，</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而没有家长校访的习惯，家长又往往是“无事不登三宝殿”</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上门“告状”的居多。如何改变这一状况呢?可以实行</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“三互”，建立“三卡”，变家校单向联系为双向交流。</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6" name="文本框 5"/>
          <p:cNvSpPr txBox="1"/>
          <p:nvPr>
            <p:custDataLst>
              <p:tags r:id="rId7"/>
            </p:custDataLst>
          </p:nvPr>
        </p:nvSpPr>
        <p:spPr>
          <a:xfrm>
            <a:off x="5465058" y="4410631"/>
            <a:ext cx="1261884" cy="307777"/>
          </a:xfrm>
          <a:prstGeom prst="rect">
            <a:avLst/>
          </a:prstGeom>
          <a:noFill/>
        </p:spPr>
        <p:txBody>
          <a:bodyPr wrap="square" rtlCol="0">
            <a:normAutofit/>
          </a:bodyPr>
          <a:p>
            <a:pPr algn="ctr"/>
            <a:r>
              <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rPr>
              <a:t>来自《未生》</a:t>
            </a:r>
            <a:endPar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7" name="椭圆 6"/>
          <p:cNvSpPr/>
          <p:nvPr>
            <p:custDataLst>
              <p:tags r:id="rId8"/>
            </p:custDataLst>
          </p:nvPr>
        </p:nvSpPr>
        <p:spPr>
          <a:xfrm>
            <a:off x="10456542" y="579888"/>
            <a:ext cx="518160" cy="51816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sp>
        <p:nvSpPr>
          <p:cNvPr id="12" name="椭圆 11"/>
          <p:cNvSpPr/>
          <p:nvPr>
            <p:custDataLst>
              <p:tags r:id="rId9"/>
            </p:custDataLst>
          </p:nvPr>
        </p:nvSpPr>
        <p:spPr>
          <a:xfrm>
            <a:off x="1986135" y="5762625"/>
            <a:ext cx="590550" cy="59055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cxnSp>
        <p:nvCxnSpPr>
          <p:cNvPr id="14" name="直线连接符 13"/>
          <p:cNvCxnSpPr/>
          <p:nvPr>
            <p:custDataLst>
              <p:tags r:id="rId10"/>
            </p:custDataLst>
          </p:nvPr>
        </p:nvCxnSpPr>
        <p:spPr>
          <a:xfrm>
            <a:off x="709531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cxnSp>
        <p:nvCxnSpPr>
          <p:cNvPr id="17" name="直线连接符 16"/>
          <p:cNvCxnSpPr/>
          <p:nvPr>
            <p:custDataLst>
              <p:tags r:id="rId11"/>
            </p:custDataLst>
          </p:nvPr>
        </p:nvCxnSpPr>
        <p:spPr>
          <a:xfrm>
            <a:off x="257668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spTree>
    <p:custDataLst>
      <p:tags r:id="rId1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 name="图片 17"/>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custDataLst>
              <p:tags r:id="rId3"/>
            </p:custDataLst>
          </p:nvPr>
        </p:nvSpPr>
        <p:spPr>
          <a:xfrm>
            <a:off x="0" y="0"/>
            <a:ext cx="12192000" cy="6858000"/>
          </a:xfrm>
          <a:prstGeom prst="rect">
            <a:avLst/>
          </a:prstGeom>
          <a:solidFill>
            <a:srgbClr val="2196F3">
              <a:lumMod val="50000"/>
              <a:alpha val="80000"/>
            </a:srgbClr>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latin typeface="Arial" panose="020B0604020202020204" pitchFamily="34" charset="0"/>
              <a:ea typeface="微软雅黑" panose="020B0503020204020204" charset="-122"/>
              <a:sym typeface="Arial" panose="020B0604020202020204" pitchFamily="34" charset="0"/>
            </a:endParaRPr>
          </a:p>
        </p:txBody>
      </p:sp>
      <p:sp>
        <p:nvSpPr>
          <p:cNvPr id="9" name="Freeform 51"/>
          <p:cNvSpPr/>
          <p:nvPr>
            <p:custDataLst>
              <p:tags r:id="rId4"/>
            </p:custDataLst>
          </p:nvPr>
        </p:nvSpPr>
        <p:spPr bwMode="auto">
          <a:xfrm>
            <a:off x="0" y="5005316"/>
            <a:ext cx="1871663" cy="1852683"/>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0" name="Freeform 51"/>
          <p:cNvSpPr/>
          <p:nvPr>
            <p:custDataLst>
              <p:tags r:id="rId5"/>
            </p:custDataLst>
          </p:nvPr>
        </p:nvSpPr>
        <p:spPr bwMode="auto">
          <a:xfrm rot="10800000">
            <a:off x="10715624" y="0"/>
            <a:ext cx="1476374" cy="1461402"/>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custDataLst>
              <p:tags r:id="rId6"/>
            </p:custDataLst>
          </p:nvPr>
        </p:nvSpPr>
        <p:spPr>
          <a:xfrm>
            <a:off x="563245" y="262255"/>
            <a:ext cx="9809480" cy="4302125"/>
          </a:xfrm>
          <a:prstGeom prst="rect">
            <a:avLst/>
          </a:prstGeom>
          <a:noFill/>
        </p:spPr>
        <p:txBody>
          <a:bodyPr wrap="square" rtlCol="0">
            <a:normAutofit fontScale="55000"/>
          </a:bodyPr>
          <a:p>
            <a:pPr algn="l">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1.实行“三互”，就是强调互访、要求互励、注重互谅</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互访：从互访来看，学校应当有固定的家访日、家长校访接待日，逐步建立家校</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互访制度。尽量做到既要求教师走访家长，又倡导家长走访教师;既有学</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校召开的家长会，又有家长应邀的座谈会:既有口头交流，又有书面联络。</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鼓励家长参加学校的一些活动，如节日庆祝活动，团队会，运动会等等。</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通过互访，教师不仅可以进一步了解每一个学生的个性特征及兴趣爱好，</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而且可以掌握他们在家庭这个“小世界”中所处的角色地位;家长不仅可以</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了解孩子在校的表现。也可以了解孩子在学生群体中的位置和在教师心目</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中的印象。这样，教师、家长对学生的看法逐步趋于一致，为形成教育合</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力打下了良好的基础。</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6" name="文本框 5"/>
          <p:cNvSpPr txBox="1"/>
          <p:nvPr>
            <p:custDataLst>
              <p:tags r:id="rId7"/>
            </p:custDataLst>
          </p:nvPr>
        </p:nvSpPr>
        <p:spPr>
          <a:xfrm>
            <a:off x="5465058" y="4410631"/>
            <a:ext cx="1261884" cy="307777"/>
          </a:xfrm>
          <a:prstGeom prst="rect">
            <a:avLst/>
          </a:prstGeom>
          <a:noFill/>
        </p:spPr>
        <p:txBody>
          <a:bodyPr wrap="square" rtlCol="0">
            <a:normAutofit/>
          </a:bodyPr>
          <a:p>
            <a:pPr algn="ctr"/>
            <a:r>
              <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rPr>
              <a:t>来自《未生》</a:t>
            </a:r>
            <a:endPar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7" name="椭圆 6"/>
          <p:cNvSpPr/>
          <p:nvPr>
            <p:custDataLst>
              <p:tags r:id="rId8"/>
            </p:custDataLst>
          </p:nvPr>
        </p:nvSpPr>
        <p:spPr>
          <a:xfrm>
            <a:off x="10456542" y="579888"/>
            <a:ext cx="518160" cy="51816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sp>
        <p:nvSpPr>
          <p:cNvPr id="12" name="椭圆 11"/>
          <p:cNvSpPr/>
          <p:nvPr>
            <p:custDataLst>
              <p:tags r:id="rId9"/>
            </p:custDataLst>
          </p:nvPr>
        </p:nvSpPr>
        <p:spPr>
          <a:xfrm>
            <a:off x="1986135" y="5762625"/>
            <a:ext cx="590550" cy="59055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cxnSp>
        <p:nvCxnSpPr>
          <p:cNvPr id="14" name="直线连接符 13"/>
          <p:cNvCxnSpPr/>
          <p:nvPr>
            <p:custDataLst>
              <p:tags r:id="rId10"/>
            </p:custDataLst>
          </p:nvPr>
        </p:nvCxnSpPr>
        <p:spPr>
          <a:xfrm>
            <a:off x="709531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cxnSp>
        <p:nvCxnSpPr>
          <p:cNvPr id="17" name="直线连接符 16"/>
          <p:cNvCxnSpPr/>
          <p:nvPr>
            <p:custDataLst>
              <p:tags r:id="rId11"/>
            </p:custDataLst>
          </p:nvPr>
        </p:nvCxnSpPr>
        <p:spPr>
          <a:xfrm>
            <a:off x="257668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spTree>
    <p:custDataLst>
      <p:tags r:id="rId1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 name="图片 17"/>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custDataLst>
              <p:tags r:id="rId3"/>
            </p:custDataLst>
          </p:nvPr>
        </p:nvSpPr>
        <p:spPr>
          <a:xfrm>
            <a:off x="0" y="0"/>
            <a:ext cx="12192000" cy="6858000"/>
          </a:xfrm>
          <a:prstGeom prst="rect">
            <a:avLst/>
          </a:prstGeom>
          <a:solidFill>
            <a:srgbClr val="2196F3">
              <a:lumMod val="50000"/>
              <a:alpha val="80000"/>
            </a:srgbClr>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latin typeface="Arial" panose="020B0604020202020204" pitchFamily="34" charset="0"/>
              <a:ea typeface="微软雅黑" panose="020B0503020204020204" charset="-122"/>
              <a:sym typeface="Arial" panose="020B0604020202020204" pitchFamily="34" charset="0"/>
            </a:endParaRPr>
          </a:p>
        </p:txBody>
      </p:sp>
      <p:sp>
        <p:nvSpPr>
          <p:cNvPr id="9" name="Freeform 51"/>
          <p:cNvSpPr/>
          <p:nvPr>
            <p:custDataLst>
              <p:tags r:id="rId4"/>
            </p:custDataLst>
          </p:nvPr>
        </p:nvSpPr>
        <p:spPr bwMode="auto">
          <a:xfrm>
            <a:off x="0" y="5005316"/>
            <a:ext cx="1871663" cy="1852683"/>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0" name="Freeform 51"/>
          <p:cNvSpPr/>
          <p:nvPr>
            <p:custDataLst>
              <p:tags r:id="rId5"/>
            </p:custDataLst>
          </p:nvPr>
        </p:nvSpPr>
        <p:spPr bwMode="auto">
          <a:xfrm rot="10800000">
            <a:off x="10715624" y="0"/>
            <a:ext cx="1476374" cy="1461402"/>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custDataLst>
              <p:tags r:id="rId6"/>
            </p:custDataLst>
          </p:nvPr>
        </p:nvSpPr>
        <p:spPr>
          <a:xfrm>
            <a:off x="412115" y="360680"/>
            <a:ext cx="9690735" cy="3888105"/>
          </a:xfrm>
          <a:prstGeom prst="rect">
            <a:avLst/>
          </a:prstGeom>
          <a:noFill/>
        </p:spPr>
        <p:txBody>
          <a:bodyPr wrap="square" rtlCol="0">
            <a:normAutofit lnSpcReduction="10000"/>
          </a:bodyPr>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互励：</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从互励来看，学校通过多种途径、方式听取家长意见改进工作，同时对家长成功的教育方法及时给予肯定。学校和家长互相支持，互相勉励，互相促进，共同搞好学生的教育</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6" name="文本框 5"/>
          <p:cNvSpPr txBox="1"/>
          <p:nvPr>
            <p:custDataLst>
              <p:tags r:id="rId7"/>
            </p:custDataLst>
          </p:nvPr>
        </p:nvSpPr>
        <p:spPr>
          <a:xfrm>
            <a:off x="5465058" y="4410631"/>
            <a:ext cx="1261884" cy="307777"/>
          </a:xfrm>
          <a:prstGeom prst="rect">
            <a:avLst/>
          </a:prstGeom>
          <a:noFill/>
        </p:spPr>
        <p:txBody>
          <a:bodyPr wrap="square" rtlCol="0">
            <a:normAutofit/>
          </a:bodyPr>
          <a:p>
            <a:pPr algn="ctr"/>
            <a:r>
              <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rPr>
              <a:t>来自《未生》</a:t>
            </a:r>
            <a:endPar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7" name="椭圆 6"/>
          <p:cNvSpPr/>
          <p:nvPr>
            <p:custDataLst>
              <p:tags r:id="rId8"/>
            </p:custDataLst>
          </p:nvPr>
        </p:nvSpPr>
        <p:spPr>
          <a:xfrm>
            <a:off x="10456542" y="579888"/>
            <a:ext cx="518160" cy="51816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sp>
        <p:nvSpPr>
          <p:cNvPr id="12" name="椭圆 11"/>
          <p:cNvSpPr/>
          <p:nvPr>
            <p:custDataLst>
              <p:tags r:id="rId9"/>
            </p:custDataLst>
          </p:nvPr>
        </p:nvSpPr>
        <p:spPr>
          <a:xfrm>
            <a:off x="1986135" y="5762625"/>
            <a:ext cx="590550" cy="59055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cxnSp>
        <p:nvCxnSpPr>
          <p:cNvPr id="14" name="直线连接符 13"/>
          <p:cNvCxnSpPr/>
          <p:nvPr>
            <p:custDataLst>
              <p:tags r:id="rId10"/>
            </p:custDataLst>
          </p:nvPr>
        </p:nvCxnSpPr>
        <p:spPr>
          <a:xfrm>
            <a:off x="709531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cxnSp>
        <p:nvCxnSpPr>
          <p:cNvPr id="17" name="直线连接符 16"/>
          <p:cNvCxnSpPr/>
          <p:nvPr>
            <p:custDataLst>
              <p:tags r:id="rId11"/>
            </p:custDataLst>
          </p:nvPr>
        </p:nvCxnSpPr>
        <p:spPr>
          <a:xfrm>
            <a:off x="257668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spTree>
    <p:custDataLst>
      <p:tags r:id="rId1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 name="图片 17"/>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custDataLst>
              <p:tags r:id="rId3"/>
            </p:custDataLst>
          </p:nvPr>
        </p:nvSpPr>
        <p:spPr>
          <a:xfrm>
            <a:off x="0" y="0"/>
            <a:ext cx="12192000" cy="6858000"/>
          </a:xfrm>
          <a:prstGeom prst="rect">
            <a:avLst/>
          </a:prstGeom>
          <a:solidFill>
            <a:srgbClr val="2196F3">
              <a:lumMod val="50000"/>
              <a:alpha val="80000"/>
            </a:srgbClr>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latin typeface="Arial" panose="020B0604020202020204" pitchFamily="34" charset="0"/>
              <a:ea typeface="微软雅黑" panose="020B0503020204020204" charset="-122"/>
              <a:sym typeface="Arial" panose="020B0604020202020204" pitchFamily="34" charset="0"/>
            </a:endParaRPr>
          </a:p>
        </p:txBody>
      </p:sp>
      <p:sp>
        <p:nvSpPr>
          <p:cNvPr id="9" name="Freeform 51"/>
          <p:cNvSpPr/>
          <p:nvPr>
            <p:custDataLst>
              <p:tags r:id="rId4"/>
            </p:custDataLst>
          </p:nvPr>
        </p:nvSpPr>
        <p:spPr bwMode="auto">
          <a:xfrm>
            <a:off x="0" y="5005316"/>
            <a:ext cx="1871663" cy="1852683"/>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0" name="Freeform 51"/>
          <p:cNvSpPr/>
          <p:nvPr>
            <p:custDataLst>
              <p:tags r:id="rId5"/>
            </p:custDataLst>
          </p:nvPr>
        </p:nvSpPr>
        <p:spPr bwMode="auto">
          <a:xfrm rot="10800000">
            <a:off x="10715624" y="0"/>
            <a:ext cx="1476374" cy="1461402"/>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custDataLst>
              <p:tags r:id="rId6"/>
            </p:custDataLst>
          </p:nvPr>
        </p:nvSpPr>
        <p:spPr>
          <a:xfrm>
            <a:off x="681990" y="579755"/>
            <a:ext cx="9420860" cy="3678555"/>
          </a:xfrm>
          <a:prstGeom prst="rect">
            <a:avLst/>
          </a:prstGeom>
          <a:noFill/>
        </p:spPr>
        <p:txBody>
          <a:bodyPr wrap="square" rtlCol="0">
            <a:normAutofit/>
          </a:bodyPr>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互谅：</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从互谅来看，由于家校交往频繁，联系密切，增进了互相理解，使家长们体会到教师工作之甘苦，主动配合教育。这样，教师、家长互相信赖、体谅，使学校和家庭配合更加默契。</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6" name="文本框 5"/>
          <p:cNvSpPr txBox="1"/>
          <p:nvPr>
            <p:custDataLst>
              <p:tags r:id="rId7"/>
            </p:custDataLst>
          </p:nvPr>
        </p:nvSpPr>
        <p:spPr>
          <a:xfrm>
            <a:off x="5465058" y="4410631"/>
            <a:ext cx="1261884" cy="307777"/>
          </a:xfrm>
          <a:prstGeom prst="rect">
            <a:avLst/>
          </a:prstGeom>
          <a:noFill/>
        </p:spPr>
        <p:txBody>
          <a:bodyPr wrap="square" rtlCol="0">
            <a:normAutofit/>
          </a:bodyPr>
          <a:p>
            <a:pPr algn="ctr"/>
            <a:r>
              <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rPr>
              <a:t>来自《未生》</a:t>
            </a:r>
            <a:endPar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7" name="椭圆 6"/>
          <p:cNvSpPr/>
          <p:nvPr>
            <p:custDataLst>
              <p:tags r:id="rId8"/>
            </p:custDataLst>
          </p:nvPr>
        </p:nvSpPr>
        <p:spPr>
          <a:xfrm>
            <a:off x="10456542" y="579888"/>
            <a:ext cx="518160" cy="51816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sp>
        <p:nvSpPr>
          <p:cNvPr id="12" name="椭圆 11"/>
          <p:cNvSpPr/>
          <p:nvPr>
            <p:custDataLst>
              <p:tags r:id="rId9"/>
            </p:custDataLst>
          </p:nvPr>
        </p:nvSpPr>
        <p:spPr>
          <a:xfrm>
            <a:off x="1986135" y="5762625"/>
            <a:ext cx="590550" cy="59055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cxnSp>
        <p:nvCxnSpPr>
          <p:cNvPr id="14" name="直线连接符 13"/>
          <p:cNvCxnSpPr/>
          <p:nvPr>
            <p:custDataLst>
              <p:tags r:id="rId10"/>
            </p:custDataLst>
          </p:nvPr>
        </p:nvCxnSpPr>
        <p:spPr>
          <a:xfrm>
            <a:off x="709531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cxnSp>
        <p:nvCxnSpPr>
          <p:cNvPr id="17" name="直线连接符 16"/>
          <p:cNvCxnSpPr/>
          <p:nvPr>
            <p:custDataLst>
              <p:tags r:id="rId11"/>
            </p:custDataLst>
          </p:nvPr>
        </p:nvCxnSpPr>
        <p:spPr>
          <a:xfrm>
            <a:off x="257668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spTree>
    <p:custDataLst>
      <p:tags r:id="rId1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 name="图片 17"/>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custDataLst>
              <p:tags r:id="rId3"/>
            </p:custDataLst>
          </p:nvPr>
        </p:nvSpPr>
        <p:spPr>
          <a:xfrm>
            <a:off x="0" y="0"/>
            <a:ext cx="12192000" cy="6858000"/>
          </a:xfrm>
          <a:prstGeom prst="rect">
            <a:avLst/>
          </a:prstGeom>
          <a:solidFill>
            <a:srgbClr val="2196F3">
              <a:lumMod val="50000"/>
              <a:alpha val="80000"/>
            </a:srgbClr>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latin typeface="Arial" panose="020B0604020202020204" pitchFamily="34" charset="0"/>
              <a:ea typeface="微软雅黑" panose="020B0503020204020204" charset="-122"/>
              <a:sym typeface="Arial" panose="020B0604020202020204" pitchFamily="34" charset="0"/>
            </a:endParaRPr>
          </a:p>
        </p:txBody>
      </p:sp>
      <p:sp>
        <p:nvSpPr>
          <p:cNvPr id="9" name="Freeform 51"/>
          <p:cNvSpPr/>
          <p:nvPr>
            <p:custDataLst>
              <p:tags r:id="rId4"/>
            </p:custDataLst>
          </p:nvPr>
        </p:nvSpPr>
        <p:spPr bwMode="auto">
          <a:xfrm>
            <a:off x="0" y="5005316"/>
            <a:ext cx="1871663" cy="1852683"/>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0" name="Freeform 51"/>
          <p:cNvSpPr/>
          <p:nvPr>
            <p:custDataLst>
              <p:tags r:id="rId5"/>
            </p:custDataLst>
          </p:nvPr>
        </p:nvSpPr>
        <p:spPr bwMode="auto">
          <a:xfrm rot="10800000">
            <a:off x="10715624" y="0"/>
            <a:ext cx="1476374" cy="1461402"/>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custDataLst>
              <p:tags r:id="rId6"/>
            </p:custDataLst>
          </p:nvPr>
        </p:nvSpPr>
        <p:spPr>
          <a:xfrm>
            <a:off x="262890" y="351155"/>
            <a:ext cx="10029190" cy="4213225"/>
          </a:xfrm>
          <a:prstGeom prst="rect">
            <a:avLst/>
          </a:prstGeom>
          <a:noFill/>
        </p:spPr>
        <p:txBody>
          <a:bodyPr wrap="square" rtlCol="0">
            <a:normAutofit fontScale="70000"/>
          </a:bodyPr>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建立“三卡”是指:</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一是建立以教师为主的《家访记录卡》，包括走访目的、教师和家长交换意见的主要内容、共同拟定的教育措施等。</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二是建立以家长为主的《学生校外表现记录卡》，包括学生何时回家、在家学习时间、态度及习惯，所看影视、书籍的内容，和同学、朋友之间的交往情况，能做哪些力所能力的劳动等。</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三是建立教师、家长相互交流的《家校联系卡》，主要记录学生同一阶段内的在校情况和在家表现，以便共同配合，及时施教。</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6" name="文本框 5"/>
          <p:cNvSpPr txBox="1"/>
          <p:nvPr>
            <p:custDataLst>
              <p:tags r:id="rId7"/>
            </p:custDataLst>
          </p:nvPr>
        </p:nvSpPr>
        <p:spPr>
          <a:xfrm>
            <a:off x="5465058" y="4410631"/>
            <a:ext cx="1261884" cy="307777"/>
          </a:xfrm>
          <a:prstGeom prst="rect">
            <a:avLst/>
          </a:prstGeom>
          <a:noFill/>
        </p:spPr>
        <p:txBody>
          <a:bodyPr wrap="square" rtlCol="0">
            <a:normAutofit/>
          </a:bodyPr>
          <a:p>
            <a:pPr algn="ctr"/>
            <a:r>
              <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rPr>
              <a:t>来自《未生》</a:t>
            </a:r>
            <a:endPar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7" name="椭圆 6"/>
          <p:cNvSpPr/>
          <p:nvPr>
            <p:custDataLst>
              <p:tags r:id="rId8"/>
            </p:custDataLst>
          </p:nvPr>
        </p:nvSpPr>
        <p:spPr>
          <a:xfrm>
            <a:off x="10456542" y="579888"/>
            <a:ext cx="518160" cy="51816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sp>
        <p:nvSpPr>
          <p:cNvPr id="12" name="椭圆 11"/>
          <p:cNvSpPr/>
          <p:nvPr>
            <p:custDataLst>
              <p:tags r:id="rId9"/>
            </p:custDataLst>
          </p:nvPr>
        </p:nvSpPr>
        <p:spPr>
          <a:xfrm>
            <a:off x="1986135" y="5762625"/>
            <a:ext cx="590550" cy="59055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cxnSp>
        <p:nvCxnSpPr>
          <p:cNvPr id="14" name="直线连接符 13"/>
          <p:cNvCxnSpPr/>
          <p:nvPr>
            <p:custDataLst>
              <p:tags r:id="rId10"/>
            </p:custDataLst>
          </p:nvPr>
        </p:nvCxnSpPr>
        <p:spPr>
          <a:xfrm>
            <a:off x="709531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cxnSp>
        <p:nvCxnSpPr>
          <p:cNvPr id="17" name="直线连接符 16"/>
          <p:cNvCxnSpPr/>
          <p:nvPr>
            <p:custDataLst>
              <p:tags r:id="rId11"/>
            </p:custDataLst>
          </p:nvPr>
        </p:nvCxnSpPr>
        <p:spPr>
          <a:xfrm>
            <a:off x="257668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spTree>
    <p:custDataLst>
      <p:tags r:id="rId1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 name="图片 17"/>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custDataLst>
              <p:tags r:id="rId3"/>
            </p:custDataLst>
          </p:nvPr>
        </p:nvSpPr>
        <p:spPr>
          <a:xfrm>
            <a:off x="0" y="0"/>
            <a:ext cx="12192000" cy="6858000"/>
          </a:xfrm>
          <a:prstGeom prst="rect">
            <a:avLst/>
          </a:prstGeom>
          <a:solidFill>
            <a:srgbClr val="2196F3">
              <a:lumMod val="50000"/>
              <a:alpha val="80000"/>
            </a:srgbClr>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latin typeface="Arial" panose="020B0604020202020204" pitchFamily="34" charset="0"/>
              <a:ea typeface="微软雅黑" panose="020B0503020204020204" charset="-122"/>
              <a:sym typeface="Arial" panose="020B0604020202020204" pitchFamily="34" charset="0"/>
            </a:endParaRPr>
          </a:p>
        </p:txBody>
      </p:sp>
      <p:sp>
        <p:nvSpPr>
          <p:cNvPr id="9" name="Freeform 51"/>
          <p:cNvSpPr/>
          <p:nvPr>
            <p:custDataLst>
              <p:tags r:id="rId4"/>
            </p:custDataLst>
          </p:nvPr>
        </p:nvSpPr>
        <p:spPr bwMode="auto">
          <a:xfrm>
            <a:off x="0" y="5005316"/>
            <a:ext cx="1871663" cy="1852683"/>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0" name="Freeform 51"/>
          <p:cNvSpPr/>
          <p:nvPr>
            <p:custDataLst>
              <p:tags r:id="rId5"/>
            </p:custDataLst>
          </p:nvPr>
        </p:nvSpPr>
        <p:spPr bwMode="auto">
          <a:xfrm rot="10800000">
            <a:off x="10715624" y="0"/>
            <a:ext cx="1476374" cy="1461402"/>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custDataLst>
              <p:tags r:id="rId6"/>
            </p:custDataLst>
          </p:nvPr>
        </p:nvSpPr>
        <p:spPr>
          <a:xfrm>
            <a:off x="363220" y="280670"/>
            <a:ext cx="9739630" cy="3968115"/>
          </a:xfrm>
          <a:prstGeom prst="rect">
            <a:avLst/>
          </a:prstGeom>
          <a:noFill/>
        </p:spPr>
        <p:txBody>
          <a:bodyPr wrap="square" rtlCol="0">
            <a:normAutofit fontScale="90000"/>
          </a:bodyPr>
          <a:p>
            <a:pPr algn="ctr">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2.</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适当选用家访形式</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做好后进生家访工作，选用适当的家访形式很重要。</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a:t>
            </a: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1</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）串门式家访：班主任利用出差或者走亲访友的</a:t>
            </a: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机会顺便串一下后进生的家门，与家长做礼节性交谈，顺便谈一下学生情况，有利于增长师长、师生之间的感情。这种家访明显的好处是显得自然，节约时间能和精力，家长和学生都感到亲切，没有紧张感。</a:t>
            </a:r>
            <a:endPar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6" name="文本框 5"/>
          <p:cNvSpPr txBox="1"/>
          <p:nvPr>
            <p:custDataLst>
              <p:tags r:id="rId7"/>
            </p:custDataLst>
          </p:nvPr>
        </p:nvSpPr>
        <p:spPr>
          <a:xfrm>
            <a:off x="5465058" y="4410631"/>
            <a:ext cx="1261884" cy="307777"/>
          </a:xfrm>
          <a:prstGeom prst="rect">
            <a:avLst/>
          </a:prstGeom>
          <a:noFill/>
        </p:spPr>
        <p:txBody>
          <a:bodyPr wrap="square" rtlCol="0">
            <a:normAutofit/>
          </a:bodyPr>
          <a:p>
            <a:pPr algn="ctr"/>
            <a:r>
              <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rPr>
              <a:t>来自《未生》</a:t>
            </a:r>
            <a:endPar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7" name="椭圆 6"/>
          <p:cNvSpPr/>
          <p:nvPr>
            <p:custDataLst>
              <p:tags r:id="rId8"/>
            </p:custDataLst>
          </p:nvPr>
        </p:nvSpPr>
        <p:spPr>
          <a:xfrm>
            <a:off x="10456542" y="579888"/>
            <a:ext cx="518160" cy="51816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sp>
        <p:nvSpPr>
          <p:cNvPr id="12" name="椭圆 11"/>
          <p:cNvSpPr/>
          <p:nvPr>
            <p:custDataLst>
              <p:tags r:id="rId9"/>
            </p:custDataLst>
          </p:nvPr>
        </p:nvSpPr>
        <p:spPr>
          <a:xfrm>
            <a:off x="1986135" y="5762625"/>
            <a:ext cx="590550" cy="59055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cxnSp>
        <p:nvCxnSpPr>
          <p:cNvPr id="14" name="直线连接符 13"/>
          <p:cNvCxnSpPr/>
          <p:nvPr>
            <p:custDataLst>
              <p:tags r:id="rId10"/>
            </p:custDataLst>
          </p:nvPr>
        </p:nvCxnSpPr>
        <p:spPr>
          <a:xfrm>
            <a:off x="709531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cxnSp>
        <p:nvCxnSpPr>
          <p:cNvPr id="17" name="直线连接符 16"/>
          <p:cNvCxnSpPr/>
          <p:nvPr>
            <p:custDataLst>
              <p:tags r:id="rId11"/>
            </p:custDataLst>
          </p:nvPr>
        </p:nvCxnSpPr>
        <p:spPr>
          <a:xfrm>
            <a:off x="257668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spTree>
    <p:custDataLst>
      <p:tags r:id="rId1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 name="图片 17"/>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custDataLst>
              <p:tags r:id="rId3"/>
            </p:custDataLst>
          </p:nvPr>
        </p:nvSpPr>
        <p:spPr>
          <a:xfrm>
            <a:off x="0" y="0"/>
            <a:ext cx="12192000" cy="6858000"/>
          </a:xfrm>
          <a:prstGeom prst="rect">
            <a:avLst/>
          </a:prstGeom>
          <a:solidFill>
            <a:srgbClr val="2196F3">
              <a:lumMod val="50000"/>
              <a:alpha val="80000"/>
            </a:srgbClr>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latin typeface="Arial" panose="020B0604020202020204" pitchFamily="34" charset="0"/>
              <a:ea typeface="微软雅黑" panose="020B0503020204020204" charset="-122"/>
              <a:sym typeface="Arial" panose="020B0604020202020204" pitchFamily="34" charset="0"/>
            </a:endParaRPr>
          </a:p>
        </p:txBody>
      </p:sp>
      <p:sp>
        <p:nvSpPr>
          <p:cNvPr id="9" name="Freeform 51"/>
          <p:cNvSpPr/>
          <p:nvPr>
            <p:custDataLst>
              <p:tags r:id="rId4"/>
            </p:custDataLst>
          </p:nvPr>
        </p:nvSpPr>
        <p:spPr bwMode="auto">
          <a:xfrm>
            <a:off x="0" y="5005316"/>
            <a:ext cx="1871663" cy="1852683"/>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0" name="Freeform 51"/>
          <p:cNvSpPr/>
          <p:nvPr>
            <p:custDataLst>
              <p:tags r:id="rId5"/>
            </p:custDataLst>
          </p:nvPr>
        </p:nvSpPr>
        <p:spPr bwMode="auto">
          <a:xfrm rot="10800000">
            <a:off x="10715624" y="0"/>
            <a:ext cx="1476374" cy="1461402"/>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custDataLst>
              <p:tags r:id="rId6"/>
            </p:custDataLst>
          </p:nvPr>
        </p:nvSpPr>
        <p:spPr>
          <a:xfrm>
            <a:off x="422275" y="331470"/>
            <a:ext cx="10034905" cy="3917315"/>
          </a:xfrm>
          <a:prstGeom prst="rect">
            <a:avLst/>
          </a:prstGeom>
          <a:noFill/>
        </p:spPr>
        <p:txBody>
          <a:bodyPr wrap="square" rtlCol="0">
            <a:normAutofit fontScale="70000"/>
          </a:bodyPr>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(2)祝贺式家访：当后进生取得大的进步或受奖后，班主任抓时机，前往家中向其父母报喜，以示祝贺，家长和学生都会受到鼓舞，感到高兴。在良好的气氛中，班主任借机勉励后进生更上一层楼，或适当指出不足，提出合理化建议，其成效将会大不一样。</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(3)援助性家访：给家庭困难的后进生送去师生们捐的钱物，帮助其找一二条摆脱困境的途径，把人间的真情实意无私地奉给后进生及其家庭:给精神上受到打击的后进生送去一份安慰，送去一份爱。这些，都会化作一份巨大动力，鼓舞后进生克服困难，振作精神，勇往直前。</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6" name="文本框 5"/>
          <p:cNvSpPr txBox="1"/>
          <p:nvPr>
            <p:custDataLst>
              <p:tags r:id="rId7"/>
            </p:custDataLst>
          </p:nvPr>
        </p:nvSpPr>
        <p:spPr>
          <a:xfrm>
            <a:off x="5465058" y="4410631"/>
            <a:ext cx="1261884" cy="307777"/>
          </a:xfrm>
          <a:prstGeom prst="rect">
            <a:avLst/>
          </a:prstGeom>
          <a:noFill/>
        </p:spPr>
        <p:txBody>
          <a:bodyPr wrap="square" rtlCol="0">
            <a:normAutofit/>
          </a:bodyPr>
          <a:p>
            <a:pPr algn="ctr"/>
            <a:r>
              <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rPr>
              <a:t>来自《未生》</a:t>
            </a:r>
            <a:endPar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7" name="椭圆 6"/>
          <p:cNvSpPr/>
          <p:nvPr>
            <p:custDataLst>
              <p:tags r:id="rId8"/>
            </p:custDataLst>
          </p:nvPr>
        </p:nvSpPr>
        <p:spPr>
          <a:xfrm>
            <a:off x="10456542" y="579888"/>
            <a:ext cx="518160" cy="51816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sp>
        <p:nvSpPr>
          <p:cNvPr id="12" name="椭圆 11"/>
          <p:cNvSpPr/>
          <p:nvPr>
            <p:custDataLst>
              <p:tags r:id="rId9"/>
            </p:custDataLst>
          </p:nvPr>
        </p:nvSpPr>
        <p:spPr>
          <a:xfrm>
            <a:off x="1986135" y="5762625"/>
            <a:ext cx="590550" cy="59055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cxnSp>
        <p:nvCxnSpPr>
          <p:cNvPr id="14" name="直线连接符 13"/>
          <p:cNvCxnSpPr/>
          <p:nvPr>
            <p:custDataLst>
              <p:tags r:id="rId10"/>
            </p:custDataLst>
          </p:nvPr>
        </p:nvCxnSpPr>
        <p:spPr>
          <a:xfrm>
            <a:off x="709531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cxnSp>
        <p:nvCxnSpPr>
          <p:cNvPr id="17" name="直线连接符 16"/>
          <p:cNvCxnSpPr/>
          <p:nvPr>
            <p:custDataLst>
              <p:tags r:id="rId11"/>
            </p:custDataLst>
          </p:nvPr>
        </p:nvCxnSpPr>
        <p:spPr>
          <a:xfrm>
            <a:off x="257668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spTree>
    <p:custDataLst>
      <p:tags r:id="rId1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 name="图片 17"/>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custDataLst>
              <p:tags r:id="rId3"/>
            </p:custDataLst>
          </p:nvPr>
        </p:nvSpPr>
        <p:spPr>
          <a:xfrm>
            <a:off x="0" y="0"/>
            <a:ext cx="12192000" cy="6858000"/>
          </a:xfrm>
          <a:prstGeom prst="rect">
            <a:avLst/>
          </a:prstGeom>
          <a:solidFill>
            <a:srgbClr val="2196F3">
              <a:lumMod val="50000"/>
              <a:alpha val="80000"/>
            </a:srgbClr>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latin typeface="Arial" panose="020B0604020202020204" pitchFamily="34" charset="0"/>
              <a:ea typeface="微软雅黑" panose="020B0503020204020204" charset="-122"/>
              <a:sym typeface="Arial" panose="020B0604020202020204" pitchFamily="34" charset="0"/>
            </a:endParaRPr>
          </a:p>
        </p:txBody>
      </p:sp>
      <p:sp>
        <p:nvSpPr>
          <p:cNvPr id="9" name="Freeform 51"/>
          <p:cNvSpPr/>
          <p:nvPr>
            <p:custDataLst>
              <p:tags r:id="rId4"/>
            </p:custDataLst>
          </p:nvPr>
        </p:nvSpPr>
        <p:spPr bwMode="auto">
          <a:xfrm>
            <a:off x="0" y="5005316"/>
            <a:ext cx="1871663" cy="1852683"/>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0" name="Freeform 51"/>
          <p:cNvSpPr/>
          <p:nvPr>
            <p:custDataLst>
              <p:tags r:id="rId5"/>
            </p:custDataLst>
          </p:nvPr>
        </p:nvSpPr>
        <p:spPr bwMode="auto">
          <a:xfrm rot="10800000">
            <a:off x="10715624" y="0"/>
            <a:ext cx="1476374" cy="1461402"/>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custDataLst>
              <p:tags r:id="rId6"/>
            </p:custDataLst>
          </p:nvPr>
        </p:nvSpPr>
        <p:spPr>
          <a:xfrm>
            <a:off x="342265" y="410845"/>
            <a:ext cx="9760585" cy="3837940"/>
          </a:xfrm>
          <a:prstGeom prst="rect">
            <a:avLst/>
          </a:prstGeom>
          <a:noFill/>
        </p:spPr>
        <p:txBody>
          <a:bodyPr wrap="square" rtlCol="0">
            <a:normAutofit fontScale="80000"/>
          </a:bodyPr>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(4)探望式家访：</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  </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有后进生染上了疾病，班主任前去去探望，把保尔、张海迪等榜样推荐给他们这样会激起他们同病魔斗争的勇气，同时，也会感化家长今后全力配合班主任做好转化工作。</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(5)问卷式家访：</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为了了解后进生的有关情况和家长对后进生教育的意见，班主任可以设计一些问卷让家长填写。</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6" name="文本框 5"/>
          <p:cNvSpPr txBox="1"/>
          <p:nvPr>
            <p:custDataLst>
              <p:tags r:id="rId7"/>
            </p:custDataLst>
          </p:nvPr>
        </p:nvSpPr>
        <p:spPr>
          <a:xfrm>
            <a:off x="5465058" y="4410631"/>
            <a:ext cx="1261884" cy="307777"/>
          </a:xfrm>
          <a:prstGeom prst="rect">
            <a:avLst/>
          </a:prstGeom>
          <a:noFill/>
        </p:spPr>
        <p:txBody>
          <a:bodyPr wrap="square" rtlCol="0">
            <a:normAutofit/>
          </a:bodyPr>
          <a:p>
            <a:pPr algn="ctr"/>
            <a:r>
              <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rPr>
              <a:t>来自《未生》</a:t>
            </a:r>
            <a:endPar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7" name="椭圆 6"/>
          <p:cNvSpPr/>
          <p:nvPr>
            <p:custDataLst>
              <p:tags r:id="rId8"/>
            </p:custDataLst>
          </p:nvPr>
        </p:nvSpPr>
        <p:spPr>
          <a:xfrm>
            <a:off x="10456542" y="579888"/>
            <a:ext cx="518160" cy="51816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sp>
        <p:nvSpPr>
          <p:cNvPr id="12" name="椭圆 11"/>
          <p:cNvSpPr/>
          <p:nvPr>
            <p:custDataLst>
              <p:tags r:id="rId9"/>
            </p:custDataLst>
          </p:nvPr>
        </p:nvSpPr>
        <p:spPr>
          <a:xfrm>
            <a:off x="1986135" y="5762625"/>
            <a:ext cx="590550" cy="59055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cxnSp>
        <p:nvCxnSpPr>
          <p:cNvPr id="14" name="直线连接符 13"/>
          <p:cNvCxnSpPr/>
          <p:nvPr>
            <p:custDataLst>
              <p:tags r:id="rId10"/>
            </p:custDataLst>
          </p:nvPr>
        </p:nvCxnSpPr>
        <p:spPr>
          <a:xfrm>
            <a:off x="709531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cxnSp>
        <p:nvCxnSpPr>
          <p:cNvPr id="17" name="直线连接符 16"/>
          <p:cNvCxnSpPr/>
          <p:nvPr>
            <p:custDataLst>
              <p:tags r:id="rId11"/>
            </p:custDataLst>
          </p:nvPr>
        </p:nvCxnSpPr>
        <p:spPr>
          <a:xfrm>
            <a:off x="257668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spTree>
    <p:custDataLst>
      <p:tags r:id="rId1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 name="图片 17"/>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custDataLst>
              <p:tags r:id="rId3"/>
            </p:custDataLst>
          </p:nvPr>
        </p:nvSpPr>
        <p:spPr>
          <a:xfrm>
            <a:off x="0" y="0"/>
            <a:ext cx="12192000" cy="6858000"/>
          </a:xfrm>
          <a:prstGeom prst="rect">
            <a:avLst/>
          </a:prstGeom>
          <a:solidFill>
            <a:srgbClr val="2196F3">
              <a:lumMod val="50000"/>
              <a:alpha val="80000"/>
            </a:srgbClr>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latin typeface="Arial" panose="020B0604020202020204" pitchFamily="34" charset="0"/>
              <a:ea typeface="微软雅黑" panose="020B0503020204020204" charset="-122"/>
              <a:sym typeface="Arial" panose="020B0604020202020204" pitchFamily="34" charset="0"/>
            </a:endParaRPr>
          </a:p>
        </p:txBody>
      </p:sp>
      <p:sp>
        <p:nvSpPr>
          <p:cNvPr id="9" name="Freeform 51"/>
          <p:cNvSpPr/>
          <p:nvPr>
            <p:custDataLst>
              <p:tags r:id="rId4"/>
            </p:custDataLst>
          </p:nvPr>
        </p:nvSpPr>
        <p:spPr bwMode="auto">
          <a:xfrm>
            <a:off x="0" y="5005316"/>
            <a:ext cx="1871663" cy="1852683"/>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0" name="Freeform 51"/>
          <p:cNvSpPr/>
          <p:nvPr>
            <p:custDataLst>
              <p:tags r:id="rId5"/>
            </p:custDataLst>
          </p:nvPr>
        </p:nvSpPr>
        <p:spPr bwMode="auto">
          <a:xfrm rot="10800000">
            <a:off x="10715624" y="0"/>
            <a:ext cx="1476374" cy="1461402"/>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custDataLst>
              <p:tags r:id="rId6"/>
            </p:custDataLst>
          </p:nvPr>
        </p:nvSpPr>
        <p:spPr>
          <a:xfrm>
            <a:off x="323215" y="191135"/>
            <a:ext cx="9779635" cy="4057650"/>
          </a:xfrm>
          <a:prstGeom prst="rect">
            <a:avLst/>
          </a:prstGeom>
          <a:noFill/>
        </p:spPr>
        <p:txBody>
          <a:bodyPr wrap="square" rtlCol="0">
            <a:normAutofit fontScale="90000"/>
          </a:bodyPr>
          <a:p>
            <a:pPr algn="ctr">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(6)间接式家访：</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当班主任与后进生或家长的心理差距拉大产生某种误会时，若班主任再出现有可能使事情弄糟。在这种情况下，班主任最好暂时回避，通过第三者去作间接家访。譬如，委托班干部，村(居)委会的干部代表你去学生家庭作说服工作。当矛盾缓和之后，班主任再去正面家访。</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6" name="文本框 5"/>
          <p:cNvSpPr txBox="1"/>
          <p:nvPr>
            <p:custDataLst>
              <p:tags r:id="rId7"/>
            </p:custDataLst>
          </p:nvPr>
        </p:nvSpPr>
        <p:spPr>
          <a:xfrm>
            <a:off x="5465058" y="4410631"/>
            <a:ext cx="1261884" cy="307777"/>
          </a:xfrm>
          <a:prstGeom prst="rect">
            <a:avLst/>
          </a:prstGeom>
          <a:noFill/>
        </p:spPr>
        <p:txBody>
          <a:bodyPr wrap="square" rtlCol="0">
            <a:normAutofit/>
          </a:bodyPr>
          <a:p>
            <a:pPr algn="ctr"/>
            <a:r>
              <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rPr>
              <a:t>来自《未生》</a:t>
            </a:r>
            <a:endPar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7" name="椭圆 6"/>
          <p:cNvSpPr/>
          <p:nvPr>
            <p:custDataLst>
              <p:tags r:id="rId8"/>
            </p:custDataLst>
          </p:nvPr>
        </p:nvSpPr>
        <p:spPr>
          <a:xfrm>
            <a:off x="10456542" y="579888"/>
            <a:ext cx="518160" cy="51816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sp>
        <p:nvSpPr>
          <p:cNvPr id="12" name="椭圆 11"/>
          <p:cNvSpPr/>
          <p:nvPr>
            <p:custDataLst>
              <p:tags r:id="rId9"/>
            </p:custDataLst>
          </p:nvPr>
        </p:nvSpPr>
        <p:spPr>
          <a:xfrm>
            <a:off x="1986135" y="5762625"/>
            <a:ext cx="590550" cy="59055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cxnSp>
        <p:nvCxnSpPr>
          <p:cNvPr id="14" name="直线连接符 13"/>
          <p:cNvCxnSpPr/>
          <p:nvPr>
            <p:custDataLst>
              <p:tags r:id="rId10"/>
            </p:custDataLst>
          </p:nvPr>
        </p:nvCxnSpPr>
        <p:spPr>
          <a:xfrm>
            <a:off x="709531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cxnSp>
        <p:nvCxnSpPr>
          <p:cNvPr id="17" name="直线连接符 16"/>
          <p:cNvCxnSpPr/>
          <p:nvPr>
            <p:custDataLst>
              <p:tags r:id="rId11"/>
            </p:custDataLst>
          </p:nvPr>
        </p:nvCxnSpPr>
        <p:spPr>
          <a:xfrm>
            <a:off x="257668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spTree>
    <p:custDataLst>
      <p:tags r:id="rId1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 name="图片 17"/>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custDataLst>
              <p:tags r:id="rId3"/>
            </p:custDataLst>
          </p:nvPr>
        </p:nvSpPr>
        <p:spPr>
          <a:xfrm>
            <a:off x="0" y="0"/>
            <a:ext cx="12192000" cy="6858000"/>
          </a:xfrm>
          <a:prstGeom prst="rect">
            <a:avLst/>
          </a:prstGeom>
          <a:solidFill>
            <a:srgbClr val="2196F3">
              <a:lumMod val="50000"/>
              <a:alpha val="80000"/>
            </a:srgbClr>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latin typeface="Arial" panose="020B0604020202020204" pitchFamily="34" charset="0"/>
              <a:ea typeface="微软雅黑" panose="020B0503020204020204" charset="-122"/>
              <a:sym typeface="Arial" panose="020B0604020202020204" pitchFamily="34" charset="0"/>
            </a:endParaRPr>
          </a:p>
        </p:txBody>
      </p:sp>
      <p:sp>
        <p:nvSpPr>
          <p:cNvPr id="9" name="Freeform 51"/>
          <p:cNvSpPr/>
          <p:nvPr>
            <p:custDataLst>
              <p:tags r:id="rId4"/>
            </p:custDataLst>
          </p:nvPr>
        </p:nvSpPr>
        <p:spPr bwMode="auto">
          <a:xfrm>
            <a:off x="0" y="5005316"/>
            <a:ext cx="1871663" cy="1852683"/>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0" name="Freeform 51"/>
          <p:cNvSpPr/>
          <p:nvPr>
            <p:custDataLst>
              <p:tags r:id="rId5"/>
            </p:custDataLst>
          </p:nvPr>
        </p:nvSpPr>
        <p:spPr bwMode="auto">
          <a:xfrm rot="10800000">
            <a:off x="10715624" y="0"/>
            <a:ext cx="1476374" cy="1461402"/>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2196F3"/>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custDataLst>
              <p:tags r:id="rId6"/>
            </p:custDataLst>
          </p:nvPr>
        </p:nvSpPr>
        <p:spPr>
          <a:xfrm>
            <a:off x="342265" y="381635"/>
            <a:ext cx="9760585" cy="3867150"/>
          </a:xfrm>
          <a:prstGeom prst="rect">
            <a:avLst/>
          </a:prstGeom>
          <a:noFill/>
        </p:spPr>
        <p:txBody>
          <a:bodyPr wrap="square" rtlCol="0">
            <a:normAutofit fontScale="90000"/>
          </a:bodyPr>
          <a:p>
            <a:pPr algn="ctr">
              <a:lnSpc>
                <a:spcPct val="120000"/>
              </a:lnSpc>
            </a:pPr>
            <a:r>
              <a:rPr kumimoji="1" lang="en-US" altLang="zh-CN"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3</a:t>
            </a: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、对后进生家访“四忌”</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l">
              <a:lnSpc>
                <a:spcPct val="120000"/>
              </a:lnSpc>
            </a:pPr>
            <a:r>
              <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rPr>
              <a:t>(1)一忌告状式：不要一进门就数落孩子这也不好，那也不好。宜和家长拉家常，诱使家长成为谈话的主角，并不断把后进生在学校的点滴进步夸奖几句，以利在融洽的气氛中以磋商口气向家长提出孩子身上存在的问题，共同寻求原因，探索教育措施。</a:t>
            </a:r>
            <a:endParaRPr kumimoji="1" lang="zh-CN" altLang="en-US" sz="32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6" name="文本框 5"/>
          <p:cNvSpPr txBox="1"/>
          <p:nvPr>
            <p:custDataLst>
              <p:tags r:id="rId7"/>
            </p:custDataLst>
          </p:nvPr>
        </p:nvSpPr>
        <p:spPr>
          <a:xfrm>
            <a:off x="5465058" y="4410631"/>
            <a:ext cx="1261884" cy="307777"/>
          </a:xfrm>
          <a:prstGeom prst="rect">
            <a:avLst/>
          </a:prstGeom>
          <a:noFill/>
        </p:spPr>
        <p:txBody>
          <a:bodyPr wrap="square" rtlCol="0">
            <a:normAutofit/>
          </a:bodyPr>
          <a:p>
            <a:pPr algn="ctr"/>
            <a:r>
              <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rPr>
              <a:t>来自《未生》</a:t>
            </a:r>
            <a:endParaRPr kumimoji="1" lang="zh-CN" altLang="en-US" sz="140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7" name="椭圆 6"/>
          <p:cNvSpPr/>
          <p:nvPr>
            <p:custDataLst>
              <p:tags r:id="rId8"/>
            </p:custDataLst>
          </p:nvPr>
        </p:nvSpPr>
        <p:spPr>
          <a:xfrm>
            <a:off x="10456542" y="579888"/>
            <a:ext cx="518160" cy="51816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sp>
        <p:nvSpPr>
          <p:cNvPr id="12" name="椭圆 11"/>
          <p:cNvSpPr/>
          <p:nvPr>
            <p:custDataLst>
              <p:tags r:id="rId9"/>
            </p:custDataLst>
          </p:nvPr>
        </p:nvSpPr>
        <p:spPr>
          <a:xfrm>
            <a:off x="1986135" y="5762625"/>
            <a:ext cx="590550" cy="590550"/>
          </a:xfrm>
          <a:prstGeom prst="ellipse">
            <a:avLst/>
          </a:prstGeom>
          <a:solidFill>
            <a:srgbClr val="67CE75"/>
          </a:solidFill>
          <a:ln>
            <a:noFill/>
          </a:ln>
        </p:spPr>
        <p:style>
          <a:lnRef idx="2">
            <a:srgbClr val="2196F3">
              <a:shade val="50000"/>
            </a:srgbClr>
          </a:lnRef>
          <a:fillRef idx="1">
            <a:srgbClr val="2196F3"/>
          </a:fillRef>
          <a:effectRef idx="0">
            <a:srgbClr val="2196F3"/>
          </a:effectRef>
          <a:fontRef idx="minor">
            <a:sysClr val="window" lastClr="FFFFFF"/>
          </a:fontRef>
        </p:style>
        <p:txBody>
          <a:bodyPr rtlCol="0" anchor="ctr"/>
          <a:p>
            <a:pPr algn="ctr"/>
            <a:endParaRPr kumimoji="1" lang="zh-CN" altLang="en-US">
              <a:latin typeface="Arial" panose="020B0604020202020204" pitchFamily="34" charset="0"/>
              <a:ea typeface="微软雅黑" panose="020B0503020204020204" charset="-122"/>
              <a:sym typeface="Arial" panose="020B0604020202020204" pitchFamily="34" charset="0"/>
            </a:endParaRPr>
          </a:p>
        </p:txBody>
      </p:sp>
      <p:cxnSp>
        <p:nvCxnSpPr>
          <p:cNvPr id="14" name="直线连接符 13"/>
          <p:cNvCxnSpPr/>
          <p:nvPr>
            <p:custDataLst>
              <p:tags r:id="rId10"/>
            </p:custDataLst>
          </p:nvPr>
        </p:nvCxnSpPr>
        <p:spPr>
          <a:xfrm>
            <a:off x="709531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cxnSp>
        <p:nvCxnSpPr>
          <p:cNvPr id="17" name="直线连接符 16"/>
          <p:cNvCxnSpPr/>
          <p:nvPr>
            <p:custDataLst>
              <p:tags r:id="rId11"/>
            </p:custDataLst>
          </p:nvPr>
        </p:nvCxnSpPr>
        <p:spPr>
          <a:xfrm>
            <a:off x="2576685" y="4564519"/>
            <a:ext cx="2520000" cy="0"/>
          </a:xfrm>
          <a:prstGeom prst="line">
            <a:avLst/>
          </a:prstGeom>
          <a:ln w="12700">
            <a:solidFill>
              <a:srgbClr val="2196F3"/>
            </a:solidFill>
          </a:ln>
        </p:spPr>
        <p:style>
          <a:lnRef idx="1">
            <a:srgbClr val="2196F3"/>
          </a:lnRef>
          <a:fillRef idx="0">
            <a:srgbClr val="2196F3"/>
          </a:fillRef>
          <a:effectRef idx="0">
            <a:srgbClr val="2196F3"/>
          </a:effectRef>
          <a:fontRef idx="minor">
            <a:sysClr val="windowText" lastClr="000000"/>
          </a:fontRef>
        </p:style>
      </p:cxnSp>
    </p:spTree>
    <p:custDataLst>
      <p:tags r:id="rId1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tags/tag1.xml><?xml version="1.0" encoding="utf-8"?>
<p:tagLst xmlns:p="http://schemas.openxmlformats.org/presentationml/2006/main">
  <p:tag name="KSO_WM_UNIT_PLACING_PICTURE_USER_VIEWPORT" val="{&quot;height&quot;:9851,&quot;width&quot;:17512}"/>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0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372_1*h_i*1_1"/>
  <p:tag name="KSO_WM_TEMPLATE_CATEGORY" val="diagram"/>
  <p:tag name="KSO_WM_TEMPLATE_INDEX" val="20201372"/>
  <p:tag name="KSO_WM_UNIT_LAYERLEVEL" val="1_1"/>
  <p:tag name="KSO_WM_TAG_VERSION" val="1.0"/>
  <p:tag name="KSO_WM_BEAUTIFY_FLAG" val="#wm#"/>
</p:tagLst>
</file>

<file path=ppt/tags/tag10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2"/>
  <p:tag name="KSO_WM_UNIT_ID" val="diagram20201372_1*h_i*1_2"/>
  <p:tag name="KSO_WM_TEMPLATE_CATEGORY" val="diagram"/>
  <p:tag name="KSO_WM_TEMPLATE_INDEX" val="20201372"/>
  <p:tag name="KSO_WM_UNIT_LAYERLEVEL" val="1_1"/>
  <p:tag name="KSO_WM_TAG_VERSION" val="1.0"/>
  <p:tag name="KSO_WM_BEAUTIFY_FLAG" val="#wm#"/>
</p:tagLst>
</file>

<file path=ppt/tags/tag1002.xml><?xml version="1.0" encoding="utf-8"?>
<p:tagLst xmlns:p="http://schemas.openxmlformats.org/presentationml/2006/main">
  <p:tag name="KSO_WM_SLIDE_ID" val="diagram20201372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630.935*190.601"/>
  <p:tag name="KSO_WM_SLIDE_POSITION" val="164.533*180.927"/>
  <p:tag name="KSO_WM_TAG_VERSION" val="1.0"/>
  <p:tag name="KSO_WM_BEAUTIFY_FLAG" val="#wm#"/>
  <p:tag name="KSO_WM_TEMPLATE_CATEGORY" val="diagram"/>
  <p:tag name="KSO_WM_TEMPLATE_INDEX" val="20201372"/>
  <p:tag name="KSO_WM_SLIDE_LAYOUT" val="h"/>
  <p:tag name="KSO_WM_SLIDE_LAYOUT_CNT" val="1"/>
  <p:tag name="KSO_WM_SPECIAL_SOURCE" val="bdnull"/>
</p:tagLst>
</file>

<file path=ppt/tags/tag10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1372_1*i*1"/>
  <p:tag name="KSO_WM_TEMPLATE_CATEGORY" val="diagram"/>
  <p:tag name="KSO_WM_TEMPLATE_INDEX" val="20201372"/>
  <p:tag name="KSO_WM_UNIT_LAYERLEVEL" val="1"/>
  <p:tag name="KSO_WM_TAG_VERSION" val="1.0"/>
  <p:tag name="KSO_WM_BEAUTIFY_FLAG" val="#wm#"/>
</p:tagLst>
</file>

<file path=ppt/tags/tag10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1372_1*i*2"/>
  <p:tag name="KSO_WM_TEMPLATE_CATEGORY" val="diagram"/>
  <p:tag name="KSO_WM_TEMPLATE_INDEX" val="20201372"/>
  <p:tag name="KSO_WM_UNIT_LAYERLEVEL" val="1"/>
  <p:tag name="KSO_WM_TAG_VERSION" val="1.0"/>
  <p:tag name="KSO_WM_BEAUTIFY_FLAG" val="#wm#"/>
</p:tagLst>
</file>

<file path=ppt/tags/tag10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1372_1*i*3"/>
  <p:tag name="KSO_WM_TEMPLATE_CATEGORY" val="diagram"/>
  <p:tag name="KSO_WM_TEMPLATE_INDEX" val="20201372"/>
  <p:tag name="KSO_WM_UNIT_LAYERLEVEL" val="1"/>
  <p:tag name="KSO_WM_TAG_VERSION" val="1.0"/>
  <p:tag name="KSO_WM_BEAUTIFY_FLAG" val="#wm#"/>
</p:tagLst>
</file>

<file path=ppt/tags/tag10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1372_1*i*4"/>
  <p:tag name="KSO_WM_TEMPLATE_CATEGORY" val="diagram"/>
  <p:tag name="KSO_WM_TEMPLATE_INDEX" val="20201372"/>
  <p:tag name="KSO_WM_UNIT_LAYERLEVEL" val="1"/>
  <p:tag name="KSO_WM_TAG_VERSION" val="1.0"/>
  <p:tag name="KSO_WM_BEAUTIFY_FLAG" val="#wm#"/>
</p:tagLst>
</file>

<file path=ppt/tags/tag1007.xml><?xml version="1.0" encoding="utf-8"?>
<p:tagLst xmlns:p="http://schemas.openxmlformats.org/presentationml/2006/main">
  <p:tag name="KSO_WM_UNIT_SUBTYPE" val="a"/>
  <p:tag name="KSO_WM_UNIT_PRESET_TEXT" val="无论我多早迎接这清晨，在路上，都会有人在。我以为别人还在梦乡，但无论什么时候，这个世界都比我快一步"/>
  <p:tag name="KSO_WM_UNIT_NOCLEAR" val="0"/>
  <p:tag name="KSO_WM_UNIT_VALUE" val="57"/>
  <p:tag name="KSO_WM_UNIT_HIGHLIGHT" val="0"/>
  <p:tag name="KSO_WM_UNIT_COMPATIBLE" val="0"/>
  <p:tag name="KSO_WM_UNIT_DIAGRAM_ISNUMVISUAL" val="0"/>
  <p:tag name="KSO_WM_UNIT_DIAGRAM_ISREFERUNIT" val="0"/>
  <p:tag name="KSO_WM_UNIT_TYPE" val="h_f"/>
  <p:tag name="KSO_WM_UNIT_INDEX" val="1_1"/>
  <p:tag name="KSO_WM_UNIT_ID" val="diagram20201372_1*h_f*1_1"/>
  <p:tag name="KSO_WM_TEMPLATE_CATEGORY" val="diagram"/>
  <p:tag name="KSO_WM_TEMPLATE_INDEX" val="20201372"/>
  <p:tag name="KSO_WM_UNIT_LAYERLEVEL" val="1_1"/>
  <p:tag name="KSO_WM_TAG_VERSION" val="1.0"/>
  <p:tag name="KSO_WM_BEAUTIFY_FLAG" val="#wm#"/>
</p:tagLst>
</file>

<file path=ppt/tags/tag1008.xml><?xml version="1.0" encoding="utf-8"?>
<p:tagLst xmlns:p="http://schemas.openxmlformats.org/presentationml/2006/main">
  <p:tag name="KSO_WM_UNIT_PRESET_TEXT" val="来自《未生》"/>
  <p:tag name="KSO_WM_UNIT_NOCLEAR" val="0"/>
  <p:tag name="KSO_WM_UNIT_VALUE" val="6"/>
  <p:tag name="KSO_WM_UNIT_HIGHLIGHT" val="0"/>
  <p:tag name="KSO_WM_UNIT_COMPATIBLE" val="0"/>
  <p:tag name="KSO_WM_UNIT_DIAGRAM_ISNUMVISUAL" val="0"/>
  <p:tag name="KSO_WM_UNIT_DIAGRAM_ISREFERUNIT" val="0"/>
  <p:tag name="KSO_WM_UNIT_TYPE" val="h_g"/>
  <p:tag name="KSO_WM_UNIT_INDEX" val="1_1"/>
  <p:tag name="KSO_WM_UNIT_ID" val="diagram20201372_1*h_g*1_1"/>
  <p:tag name="KSO_WM_TEMPLATE_CATEGORY" val="diagram"/>
  <p:tag name="KSO_WM_TEMPLATE_INDEX" val="20201372"/>
  <p:tag name="KSO_WM_UNIT_LAYERLEVEL" val="1_1"/>
  <p:tag name="KSO_WM_TAG_VERSION" val="1.0"/>
  <p:tag name="KSO_WM_BEAUTIFY_FLAG" val="#wm#"/>
</p:tagLst>
</file>

<file path=ppt/tags/tag10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1372_1*i*5"/>
  <p:tag name="KSO_WM_TEMPLATE_CATEGORY" val="diagram"/>
  <p:tag name="KSO_WM_TEMPLATE_INDEX" val="20201372"/>
  <p:tag name="KSO_WM_UNIT_LAYERLEVEL" val="1"/>
  <p:tag name="KSO_WM_TAG_VERSION" val="1.0"/>
  <p:tag name="KSO_WM_BEAUTIFY_FLAG" val="#wm#"/>
</p:tagLst>
</file>

<file path=ppt/tags/tag101.xml><?xml version="1.0" encoding="utf-8"?>
<p:tagLst xmlns:p="http://schemas.openxmlformats.org/presentationml/2006/main">
  <p:tag name="KSO_WM_UNIT_PLACING_PICTURE_USER_VIEWPORT" val="{&quot;height&quot;:9850,&quot;width&quot;:17512}"/>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1372_1*i*6"/>
  <p:tag name="KSO_WM_TEMPLATE_CATEGORY" val="diagram"/>
  <p:tag name="KSO_WM_TEMPLATE_INDEX" val="20201372"/>
  <p:tag name="KSO_WM_UNIT_LAYERLEVEL" val="1"/>
  <p:tag name="KSO_WM_TAG_VERSION" val="1.0"/>
  <p:tag name="KSO_WM_BEAUTIFY_FLAG" val="#wm#"/>
</p:tagLst>
</file>

<file path=ppt/tags/tag10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372_1*h_i*1_1"/>
  <p:tag name="KSO_WM_TEMPLATE_CATEGORY" val="diagram"/>
  <p:tag name="KSO_WM_TEMPLATE_INDEX" val="20201372"/>
  <p:tag name="KSO_WM_UNIT_LAYERLEVEL" val="1_1"/>
  <p:tag name="KSO_WM_TAG_VERSION" val="1.0"/>
  <p:tag name="KSO_WM_BEAUTIFY_FLAG" val="#wm#"/>
</p:tagLst>
</file>

<file path=ppt/tags/tag10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2"/>
  <p:tag name="KSO_WM_UNIT_ID" val="diagram20201372_1*h_i*1_2"/>
  <p:tag name="KSO_WM_TEMPLATE_CATEGORY" val="diagram"/>
  <p:tag name="KSO_WM_TEMPLATE_INDEX" val="20201372"/>
  <p:tag name="KSO_WM_UNIT_LAYERLEVEL" val="1_1"/>
  <p:tag name="KSO_WM_TAG_VERSION" val="1.0"/>
  <p:tag name="KSO_WM_BEAUTIFY_FLAG" val="#wm#"/>
</p:tagLst>
</file>

<file path=ppt/tags/tag1013.xml><?xml version="1.0" encoding="utf-8"?>
<p:tagLst xmlns:p="http://schemas.openxmlformats.org/presentationml/2006/main">
  <p:tag name="KSO_WM_SLIDE_ID" val="diagram20201372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630.935*190.601"/>
  <p:tag name="KSO_WM_SLIDE_POSITION" val="164.533*180.927"/>
  <p:tag name="KSO_WM_TAG_VERSION" val="1.0"/>
  <p:tag name="KSO_WM_BEAUTIFY_FLAG" val="#wm#"/>
  <p:tag name="KSO_WM_TEMPLATE_CATEGORY" val="diagram"/>
  <p:tag name="KSO_WM_TEMPLATE_INDEX" val="20201372"/>
  <p:tag name="KSO_WM_SLIDE_LAYOUT" val="h"/>
  <p:tag name="KSO_WM_SLIDE_LAYOUT_CNT" val="1"/>
  <p:tag name="KSO_WM_SPECIAL_SOURCE" val="bdnull"/>
</p:tagLst>
</file>

<file path=ppt/tags/tag10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1372_1*i*1"/>
  <p:tag name="KSO_WM_TEMPLATE_CATEGORY" val="diagram"/>
  <p:tag name="KSO_WM_TEMPLATE_INDEX" val="20201372"/>
  <p:tag name="KSO_WM_UNIT_LAYERLEVEL" val="1"/>
  <p:tag name="KSO_WM_TAG_VERSION" val="1.0"/>
  <p:tag name="KSO_WM_BEAUTIFY_FLAG" val="#wm#"/>
</p:tagLst>
</file>

<file path=ppt/tags/tag10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1372_1*i*2"/>
  <p:tag name="KSO_WM_TEMPLATE_CATEGORY" val="diagram"/>
  <p:tag name="KSO_WM_TEMPLATE_INDEX" val="20201372"/>
  <p:tag name="KSO_WM_UNIT_LAYERLEVEL" val="1"/>
  <p:tag name="KSO_WM_TAG_VERSION" val="1.0"/>
  <p:tag name="KSO_WM_BEAUTIFY_FLAG" val="#wm#"/>
</p:tagLst>
</file>

<file path=ppt/tags/tag10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1372_1*i*3"/>
  <p:tag name="KSO_WM_TEMPLATE_CATEGORY" val="diagram"/>
  <p:tag name="KSO_WM_TEMPLATE_INDEX" val="20201372"/>
  <p:tag name="KSO_WM_UNIT_LAYERLEVEL" val="1"/>
  <p:tag name="KSO_WM_TAG_VERSION" val="1.0"/>
  <p:tag name="KSO_WM_BEAUTIFY_FLAG" val="#wm#"/>
</p:tagLst>
</file>

<file path=ppt/tags/tag10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1372_1*i*4"/>
  <p:tag name="KSO_WM_TEMPLATE_CATEGORY" val="diagram"/>
  <p:tag name="KSO_WM_TEMPLATE_INDEX" val="20201372"/>
  <p:tag name="KSO_WM_UNIT_LAYERLEVEL" val="1"/>
  <p:tag name="KSO_WM_TAG_VERSION" val="1.0"/>
  <p:tag name="KSO_WM_BEAUTIFY_FLAG" val="#wm#"/>
</p:tagLst>
</file>

<file path=ppt/tags/tag1018.xml><?xml version="1.0" encoding="utf-8"?>
<p:tagLst xmlns:p="http://schemas.openxmlformats.org/presentationml/2006/main">
  <p:tag name="KSO_WM_UNIT_SUBTYPE" val="a"/>
  <p:tag name="KSO_WM_UNIT_PRESET_TEXT" val="无论我多早迎接这清晨，在路上，都会有人在。我以为别人还在梦乡，但无论什么时候，这个世界都比我快一步"/>
  <p:tag name="KSO_WM_UNIT_NOCLEAR" val="0"/>
  <p:tag name="KSO_WM_UNIT_VALUE" val="57"/>
  <p:tag name="KSO_WM_UNIT_HIGHLIGHT" val="0"/>
  <p:tag name="KSO_WM_UNIT_COMPATIBLE" val="0"/>
  <p:tag name="KSO_WM_UNIT_DIAGRAM_ISNUMVISUAL" val="0"/>
  <p:tag name="KSO_WM_UNIT_DIAGRAM_ISREFERUNIT" val="0"/>
  <p:tag name="KSO_WM_UNIT_TYPE" val="h_f"/>
  <p:tag name="KSO_WM_UNIT_INDEX" val="1_1"/>
  <p:tag name="KSO_WM_UNIT_ID" val="diagram20201372_1*h_f*1_1"/>
  <p:tag name="KSO_WM_TEMPLATE_CATEGORY" val="diagram"/>
  <p:tag name="KSO_WM_TEMPLATE_INDEX" val="20201372"/>
  <p:tag name="KSO_WM_UNIT_LAYERLEVEL" val="1_1"/>
  <p:tag name="KSO_WM_TAG_VERSION" val="1.0"/>
  <p:tag name="KSO_WM_BEAUTIFY_FLAG" val="#wm#"/>
</p:tagLst>
</file>

<file path=ppt/tags/tag10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1372_1*i*5"/>
  <p:tag name="KSO_WM_TEMPLATE_CATEGORY" val="diagram"/>
  <p:tag name="KSO_WM_TEMPLATE_INDEX" val="20201372"/>
  <p:tag name="KSO_WM_UNIT_LAYERLEVEL" val="1"/>
  <p:tag name="KSO_WM_TAG_VERSION" val="1.0"/>
  <p:tag name="KSO_WM_BEAUTIFY_FLAG" val="#wm#"/>
</p:tagLst>
</file>

<file path=ppt/tags/tag102.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SUBTYPE" val="h"/>
  <p:tag name="KSO_WM_UNIT_TYPE" val="i"/>
  <p:tag name="KSO_WM_UNIT_INDEX" val="1"/>
  <p:tag name="KSO_WM_UNIT_BK_DARK_LIGHT" val="1"/>
</p:tagLst>
</file>

<file path=ppt/tags/tag10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1372_1*i*6"/>
  <p:tag name="KSO_WM_TEMPLATE_CATEGORY" val="diagram"/>
  <p:tag name="KSO_WM_TEMPLATE_INDEX" val="20201372"/>
  <p:tag name="KSO_WM_UNIT_LAYERLEVEL" val="1"/>
  <p:tag name="KSO_WM_TAG_VERSION" val="1.0"/>
  <p:tag name="KSO_WM_BEAUTIFY_FLAG" val="#wm#"/>
</p:tagLst>
</file>

<file path=ppt/tags/tag10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372_1*h_i*1_1"/>
  <p:tag name="KSO_WM_TEMPLATE_CATEGORY" val="diagram"/>
  <p:tag name="KSO_WM_TEMPLATE_INDEX" val="20201372"/>
  <p:tag name="KSO_WM_UNIT_LAYERLEVEL" val="1_1"/>
  <p:tag name="KSO_WM_TAG_VERSION" val="1.0"/>
  <p:tag name="KSO_WM_BEAUTIFY_FLAG" val="#wm#"/>
</p:tagLst>
</file>

<file path=ppt/tags/tag10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2"/>
  <p:tag name="KSO_WM_UNIT_ID" val="diagram20201372_1*h_i*1_2"/>
  <p:tag name="KSO_WM_TEMPLATE_CATEGORY" val="diagram"/>
  <p:tag name="KSO_WM_TEMPLATE_INDEX" val="20201372"/>
  <p:tag name="KSO_WM_UNIT_LAYERLEVEL" val="1_1"/>
  <p:tag name="KSO_WM_TAG_VERSION" val="1.0"/>
  <p:tag name="KSO_WM_BEAUTIFY_FLAG" val="#wm#"/>
</p:tagLst>
</file>

<file path=ppt/tags/tag1023.xml><?xml version="1.0" encoding="utf-8"?>
<p:tagLst xmlns:p="http://schemas.openxmlformats.org/presentationml/2006/main">
  <p:tag name="KSO_WM_SLIDE_ID" val="diagram20201372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630.935*190.601"/>
  <p:tag name="KSO_WM_SLIDE_POSITION" val="164.533*180.927"/>
  <p:tag name="KSO_WM_TAG_VERSION" val="1.0"/>
  <p:tag name="KSO_WM_BEAUTIFY_FLAG" val="#wm#"/>
  <p:tag name="KSO_WM_TEMPLATE_CATEGORY" val="diagram"/>
  <p:tag name="KSO_WM_TEMPLATE_INDEX" val="20201372"/>
  <p:tag name="KSO_WM_SLIDE_LAYOUT" val="h"/>
  <p:tag name="KSO_WM_SLIDE_LAYOUT_CNT" val="1"/>
  <p:tag name="KSO_WM_SPECIAL_SOURCE" val="bdnull"/>
</p:tagLst>
</file>

<file path=ppt/tags/tag10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1372_1*i*1"/>
  <p:tag name="KSO_WM_TEMPLATE_CATEGORY" val="diagram"/>
  <p:tag name="KSO_WM_TEMPLATE_INDEX" val="20201372"/>
  <p:tag name="KSO_WM_UNIT_LAYERLEVEL" val="1"/>
  <p:tag name="KSO_WM_TAG_VERSION" val="1.0"/>
  <p:tag name="KSO_WM_BEAUTIFY_FLAG" val="#wm#"/>
</p:tagLst>
</file>

<file path=ppt/tags/tag10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1372_1*i*2"/>
  <p:tag name="KSO_WM_TEMPLATE_CATEGORY" val="diagram"/>
  <p:tag name="KSO_WM_TEMPLATE_INDEX" val="20201372"/>
  <p:tag name="KSO_WM_UNIT_LAYERLEVEL" val="1"/>
  <p:tag name="KSO_WM_TAG_VERSION" val="1.0"/>
  <p:tag name="KSO_WM_BEAUTIFY_FLAG" val="#wm#"/>
</p:tagLst>
</file>

<file path=ppt/tags/tag10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1372_1*i*3"/>
  <p:tag name="KSO_WM_TEMPLATE_CATEGORY" val="diagram"/>
  <p:tag name="KSO_WM_TEMPLATE_INDEX" val="20201372"/>
  <p:tag name="KSO_WM_UNIT_LAYERLEVEL" val="1"/>
  <p:tag name="KSO_WM_TAG_VERSION" val="1.0"/>
  <p:tag name="KSO_WM_BEAUTIFY_FLAG" val="#wm#"/>
</p:tagLst>
</file>

<file path=ppt/tags/tag10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1372_1*i*4"/>
  <p:tag name="KSO_WM_TEMPLATE_CATEGORY" val="diagram"/>
  <p:tag name="KSO_WM_TEMPLATE_INDEX" val="20201372"/>
  <p:tag name="KSO_WM_UNIT_LAYERLEVEL" val="1"/>
  <p:tag name="KSO_WM_TAG_VERSION" val="1.0"/>
  <p:tag name="KSO_WM_BEAUTIFY_FLAG" val="#wm#"/>
</p:tagLst>
</file>

<file path=ppt/tags/tag1028.xml><?xml version="1.0" encoding="utf-8"?>
<p:tagLst xmlns:p="http://schemas.openxmlformats.org/presentationml/2006/main">
  <p:tag name="KSO_WM_UNIT_SUBTYPE" val="a"/>
  <p:tag name="KSO_WM_UNIT_PRESET_TEXT" val="无论我多早迎接这清晨，在路上，都会有人在。我以为别人还在梦乡，但无论什么时候，这个世界都比我快一步"/>
  <p:tag name="KSO_WM_UNIT_NOCLEAR" val="0"/>
  <p:tag name="KSO_WM_UNIT_VALUE" val="57"/>
  <p:tag name="KSO_WM_UNIT_HIGHLIGHT" val="0"/>
  <p:tag name="KSO_WM_UNIT_COMPATIBLE" val="0"/>
  <p:tag name="KSO_WM_UNIT_DIAGRAM_ISNUMVISUAL" val="0"/>
  <p:tag name="KSO_WM_UNIT_DIAGRAM_ISREFERUNIT" val="0"/>
  <p:tag name="KSO_WM_UNIT_TYPE" val="h_f"/>
  <p:tag name="KSO_WM_UNIT_INDEX" val="1_1"/>
  <p:tag name="KSO_WM_UNIT_ID" val="diagram20201372_1*h_f*1_1"/>
  <p:tag name="KSO_WM_TEMPLATE_CATEGORY" val="diagram"/>
  <p:tag name="KSO_WM_TEMPLATE_INDEX" val="20201372"/>
  <p:tag name="KSO_WM_UNIT_LAYERLEVEL" val="1_1"/>
  <p:tag name="KSO_WM_TAG_VERSION" val="1.0"/>
  <p:tag name="KSO_WM_BEAUTIFY_FLAG" val="#wm#"/>
</p:tagLst>
</file>

<file path=ppt/tags/tag10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1372_1*i*5"/>
  <p:tag name="KSO_WM_TEMPLATE_CATEGORY" val="diagram"/>
  <p:tag name="KSO_WM_TEMPLATE_INDEX" val="20201372"/>
  <p:tag name="KSO_WM_UNIT_LAYERLEVEL" val="1"/>
  <p:tag name="KSO_WM_TAG_VERSION" val="1.0"/>
  <p:tag name="KSO_WM_BEAUTIFY_FLAG" val="#wm#"/>
</p:tagLst>
</file>

<file path=ppt/tags/tag103.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1372_1*i*6"/>
  <p:tag name="KSO_WM_TEMPLATE_CATEGORY" val="diagram"/>
  <p:tag name="KSO_WM_TEMPLATE_INDEX" val="20201372"/>
  <p:tag name="KSO_WM_UNIT_LAYERLEVEL" val="1"/>
  <p:tag name="KSO_WM_TAG_VERSION" val="1.0"/>
  <p:tag name="KSO_WM_BEAUTIFY_FLAG" val="#wm#"/>
</p:tagLst>
</file>

<file path=ppt/tags/tag10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372_1*h_i*1_1"/>
  <p:tag name="KSO_WM_TEMPLATE_CATEGORY" val="diagram"/>
  <p:tag name="KSO_WM_TEMPLATE_INDEX" val="20201372"/>
  <p:tag name="KSO_WM_UNIT_LAYERLEVEL" val="1_1"/>
  <p:tag name="KSO_WM_TAG_VERSION" val="1.0"/>
  <p:tag name="KSO_WM_BEAUTIFY_FLAG" val="#wm#"/>
</p:tagLst>
</file>

<file path=ppt/tags/tag10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2"/>
  <p:tag name="KSO_WM_UNIT_ID" val="diagram20201372_1*h_i*1_2"/>
  <p:tag name="KSO_WM_TEMPLATE_CATEGORY" val="diagram"/>
  <p:tag name="KSO_WM_TEMPLATE_INDEX" val="20201372"/>
  <p:tag name="KSO_WM_UNIT_LAYERLEVEL" val="1_1"/>
  <p:tag name="KSO_WM_TAG_VERSION" val="1.0"/>
  <p:tag name="KSO_WM_BEAUTIFY_FLAG" val="#wm#"/>
</p:tagLst>
</file>

<file path=ppt/tags/tag1033.xml><?xml version="1.0" encoding="utf-8"?>
<p:tagLst xmlns:p="http://schemas.openxmlformats.org/presentationml/2006/main">
  <p:tag name="KSO_WM_SLIDE_ID" val="diagram20201372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630.935*190.601"/>
  <p:tag name="KSO_WM_SLIDE_POSITION" val="164.533*180.927"/>
  <p:tag name="KSO_WM_TAG_VERSION" val="1.0"/>
  <p:tag name="KSO_WM_BEAUTIFY_FLAG" val="#wm#"/>
  <p:tag name="KSO_WM_TEMPLATE_CATEGORY" val="diagram"/>
  <p:tag name="KSO_WM_TEMPLATE_INDEX" val="20201372"/>
  <p:tag name="KSO_WM_SLIDE_LAYOUT" val="h"/>
  <p:tag name="KSO_WM_SLIDE_LAYOUT_CNT" val="1"/>
  <p:tag name="KSO_WM_SPECIAL_SOURCE" val="bdnull"/>
</p:tagLst>
</file>

<file path=ppt/tags/tag10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1372_1*i*1"/>
  <p:tag name="KSO_WM_TEMPLATE_CATEGORY" val="diagram"/>
  <p:tag name="KSO_WM_TEMPLATE_INDEX" val="20201372"/>
  <p:tag name="KSO_WM_UNIT_LAYERLEVEL" val="1"/>
  <p:tag name="KSO_WM_TAG_VERSION" val="1.0"/>
  <p:tag name="KSO_WM_BEAUTIFY_FLAG" val="#wm#"/>
</p:tagLst>
</file>

<file path=ppt/tags/tag10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1372_1*i*2"/>
  <p:tag name="KSO_WM_TEMPLATE_CATEGORY" val="diagram"/>
  <p:tag name="KSO_WM_TEMPLATE_INDEX" val="20201372"/>
  <p:tag name="KSO_WM_UNIT_LAYERLEVEL" val="1"/>
  <p:tag name="KSO_WM_TAG_VERSION" val="1.0"/>
  <p:tag name="KSO_WM_BEAUTIFY_FLAG" val="#wm#"/>
</p:tagLst>
</file>

<file path=ppt/tags/tag10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1372_1*i*3"/>
  <p:tag name="KSO_WM_TEMPLATE_CATEGORY" val="diagram"/>
  <p:tag name="KSO_WM_TEMPLATE_INDEX" val="20201372"/>
  <p:tag name="KSO_WM_UNIT_LAYERLEVEL" val="1"/>
  <p:tag name="KSO_WM_TAG_VERSION" val="1.0"/>
  <p:tag name="KSO_WM_BEAUTIFY_FLAG" val="#wm#"/>
</p:tagLst>
</file>

<file path=ppt/tags/tag10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1372_1*i*4"/>
  <p:tag name="KSO_WM_TEMPLATE_CATEGORY" val="diagram"/>
  <p:tag name="KSO_WM_TEMPLATE_INDEX" val="20201372"/>
  <p:tag name="KSO_WM_UNIT_LAYERLEVEL" val="1"/>
  <p:tag name="KSO_WM_TAG_VERSION" val="1.0"/>
  <p:tag name="KSO_WM_BEAUTIFY_FLAG" val="#wm#"/>
</p:tagLst>
</file>

<file path=ppt/tags/tag1038.xml><?xml version="1.0" encoding="utf-8"?>
<p:tagLst xmlns:p="http://schemas.openxmlformats.org/presentationml/2006/main">
  <p:tag name="KSO_WM_UNIT_SUBTYPE" val="a"/>
  <p:tag name="KSO_WM_UNIT_PRESET_TEXT" val="无论我多早迎接这清晨，在路上，都会有人在。我以为别人还在梦乡，但无论什么时候，这个世界都比我快一步"/>
  <p:tag name="KSO_WM_UNIT_NOCLEAR" val="0"/>
  <p:tag name="KSO_WM_UNIT_VALUE" val="57"/>
  <p:tag name="KSO_WM_UNIT_HIGHLIGHT" val="0"/>
  <p:tag name="KSO_WM_UNIT_COMPATIBLE" val="0"/>
  <p:tag name="KSO_WM_UNIT_DIAGRAM_ISNUMVISUAL" val="0"/>
  <p:tag name="KSO_WM_UNIT_DIAGRAM_ISREFERUNIT" val="0"/>
  <p:tag name="KSO_WM_UNIT_TYPE" val="h_f"/>
  <p:tag name="KSO_WM_UNIT_INDEX" val="1_1"/>
  <p:tag name="KSO_WM_UNIT_ID" val="diagram20201372_1*h_f*1_1"/>
  <p:tag name="KSO_WM_TEMPLATE_CATEGORY" val="diagram"/>
  <p:tag name="KSO_WM_TEMPLATE_INDEX" val="20201372"/>
  <p:tag name="KSO_WM_UNIT_LAYERLEVEL" val="1_1"/>
  <p:tag name="KSO_WM_TAG_VERSION" val="1.0"/>
  <p:tag name="KSO_WM_BEAUTIFY_FLAG" val="#wm#"/>
</p:tagLst>
</file>

<file path=ppt/tags/tag10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1372_1*i*5"/>
  <p:tag name="KSO_WM_TEMPLATE_CATEGORY" val="diagram"/>
  <p:tag name="KSO_WM_TEMPLATE_INDEX" val="20201372"/>
  <p:tag name="KSO_WM_UNIT_LAYERLEVEL" val="1"/>
  <p:tag name="KSO_WM_TAG_VERSION" val="1.0"/>
  <p:tag name="KSO_WM_BEAUTIFY_FLAG" val="#wm#"/>
</p:tagLst>
</file>

<file path=ppt/tags/tag104.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1372_1*i*6"/>
  <p:tag name="KSO_WM_TEMPLATE_CATEGORY" val="diagram"/>
  <p:tag name="KSO_WM_TEMPLATE_INDEX" val="20201372"/>
  <p:tag name="KSO_WM_UNIT_LAYERLEVEL" val="1"/>
  <p:tag name="KSO_WM_TAG_VERSION" val="1.0"/>
  <p:tag name="KSO_WM_BEAUTIFY_FLAG" val="#wm#"/>
</p:tagLst>
</file>

<file path=ppt/tags/tag10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372_1*h_i*1_1"/>
  <p:tag name="KSO_WM_TEMPLATE_CATEGORY" val="diagram"/>
  <p:tag name="KSO_WM_TEMPLATE_INDEX" val="20201372"/>
  <p:tag name="KSO_WM_UNIT_LAYERLEVEL" val="1_1"/>
  <p:tag name="KSO_WM_TAG_VERSION" val="1.0"/>
  <p:tag name="KSO_WM_BEAUTIFY_FLAG" val="#wm#"/>
</p:tagLst>
</file>

<file path=ppt/tags/tag10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2"/>
  <p:tag name="KSO_WM_UNIT_ID" val="diagram20201372_1*h_i*1_2"/>
  <p:tag name="KSO_WM_TEMPLATE_CATEGORY" val="diagram"/>
  <p:tag name="KSO_WM_TEMPLATE_INDEX" val="20201372"/>
  <p:tag name="KSO_WM_UNIT_LAYERLEVEL" val="1_1"/>
  <p:tag name="KSO_WM_TAG_VERSION" val="1.0"/>
  <p:tag name="KSO_WM_BEAUTIFY_FLAG" val="#wm#"/>
</p:tagLst>
</file>

<file path=ppt/tags/tag1043.xml><?xml version="1.0" encoding="utf-8"?>
<p:tagLst xmlns:p="http://schemas.openxmlformats.org/presentationml/2006/main">
  <p:tag name="KSO_WM_SLIDE_ID" val="diagram20201372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630.935*190.601"/>
  <p:tag name="KSO_WM_SLIDE_POSITION" val="164.533*180.927"/>
  <p:tag name="KSO_WM_TAG_VERSION" val="1.0"/>
  <p:tag name="KSO_WM_BEAUTIFY_FLAG" val="#wm#"/>
  <p:tag name="KSO_WM_TEMPLATE_CATEGORY" val="diagram"/>
  <p:tag name="KSO_WM_TEMPLATE_INDEX" val="20201372"/>
  <p:tag name="KSO_WM_SLIDE_LAYOUT" val="h"/>
  <p:tag name="KSO_WM_SLIDE_LAYOUT_CNT" val="1"/>
  <p:tag name="KSO_WM_SPECIAL_SOURCE" val="bdnull"/>
</p:tagLst>
</file>

<file path=ppt/tags/tag10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1372_1*i*1"/>
  <p:tag name="KSO_WM_TEMPLATE_CATEGORY" val="diagram"/>
  <p:tag name="KSO_WM_TEMPLATE_INDEX" val="20201372"/>
  <p:tag name="KSO_WM_UNIT_LAYERLEVEL" val="1"/>
  <p:tag name="KSO_WM_TAG_VERSION" val="1.0"/>
  <p:tag name="KSO_WM_BEAUTIFY_FLAG" val="#wm#"/>
</p:tagLst>
</file>

<file path=ppt/tags/tag10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1372_1*i*2"/>
  <p:tag name="KSO_WM_TEMPLATE_CATEGORY" val="diagram"/>
  <p:tag name="KSO_WM_TEMPLATE_INDEX" val="20201372"/>
  <p:tag name="KSO_WM_UNIT_LAYERLEVEL" val="1"/>
  <p:tag name="KSO_WM_TAG_VERSION" val="1.0"/>
  <p:tag name="KSO_WM_BEAUTIFY_FLAG" val="#wm#"/>
</p:tagLst>
</file>

<file path=ppt/tags/tag10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1372_1*i*3"/>
  <p:tag name="KSO_WM_TEMPLATE_CATEGORY" val="diagram"/>
  <p:tag name="KSO_WM_TEMPLATE_INDEX" val="20201372"/>
  <p:tag name="KSO_WM_UNIT_LAYERLEVEL" val="1"/>
  <p:tag name="KSO_WM_TAG_VERSION" val="1.0"/>
  <p:tag name="KSO_WM_BEAUTIFY_FLAG" val="#wm#"/>
</p:tagLst>
</file>

<file path=ppt/tags/tag10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1372_1*i*4"/>
  <p:tag name="KSO_WM_TEMPLATE_CATEGORY" val="diagram"/>
  <p:tag name="KSO_WM_TEMPLATE_INDEX" val="20201372"/>
  <p:tag name="KSO_WM_UNIT_LAYERLEVEL" val="1"/>
  <p:tag name="KSO_WM_TAG_VERSION" val="1.0"/>
  <p:tag name="KSO_WM_BEAUTIFY_FLAG" val="#wm#"/>
</p:tagLst>
</file>

<file path=ppt/tags/tag1048.xml><?xml version="1.0" encoding="utf-8"?>
<p:tagLst xmlns:p="http://schemas.openxmlformats.org/presentationml/2006/main">
  <p:tag name="KSO_WM_UNIT_SUBTYPE" val="a"/>
  <p:tag name="KSO_WM_UNIT_PRESET_TEXT" val="无论我多早迎接这清晨，在路上，都会有人在。我以为别人还在梦乡，但无论什么时候，这个世界都比我快一步"/>
  <p:tag name="KSO_WM_UNIT_NOCLEAR" val="0"/>
  <p:tag name="KSO_WM_UNIT_VALUE" val="57"/>
  <p:tag name="KSO_WM_UNIT_HIGHLIGHT" val="0"/>
  <p:tag name="KSO_WM_UNIT_COMPATIBLE" val="0"/>
  <p:tag name="KSO_WM_UNIT_DIAGRAM_ISNUMVISUAL" val="0"/>
  <p:tag name="KSO_WM_UNIT_DIAGRAM_ISREFERUNIT" val="0"/>
  <p:tag name="KSO_WM_UNIT_TYPE" val="h_f"/>
  <p:tag name="KSO_WM_UNIT_INDEX" val="1_1"/>
  <p:tag name="KSO_WM_UNIT_ID" val="diagram20201372_1*h_f*1_1"/>
  <p:tag name="KSO_WM_TEMPLATE_CATEGORY" val="diagram"/>
  <p:tag name="KSO_WM_TEMPLATE_INDEX" val="20201372"/>
  <p:tag name="KSO_WM_UNIT_LAYERLEVEL" val="1_1"/>
  <p:tag name="KSO_WM_TAG_VERSION" val="1.0"/>
  <p:tag name="KSO_WM_BEAUTIFY_FLAG" val="#wm#"/>
</p:tagLst>
</file>

<file path=ppt/tags/tag1049.xml><?xml version="1.0" encoding="utf-8"?>
<p:tagLst xmlns:p="http://schemas.openxmlformats.org/presentationml/2006/main">
  <p:tag name="KSO_WM_UNIT_PRESET_TEXT" val="来自《未生》"/>
  <p:tag name="KSO_WM_UNIT_NOCLEAR" val="0"/>
  <p:tag name="KSO_WM_UNIT_VALUE" val="6"/>
  <p:tag name="KSO_WM_UNIT_HIGHLIGHT" val="0"/>
  <p:tag name="KSO_WM_UNIT_COMPATIBLE" val="0"/>
  <p:tag name="KSO_WM_UNIT_DIAGRAM_ISNUMVISUAL" val="0"/>
  <p:tag name="KSO_WM_UNIT_DIAGRAM_ISREFERUNIT" val="0"/>
  <p:tag name="KSO_WM_UNIT_TYPE" val="h_g"/>
  <p:tag name="KSO_WM_UNIT_INDEX" val="1_1"/>
  <p:tag name="KSO_WM_UNIT_ID" val="diagram20201372_1*h_g*1_1"/>
  <p:tag name="KSO_WM_TEMPLATE_CATEGORY" val="diagram"/>
  <p:tag name="KSO_WM_TEMPLATE_INDEX" val="20201372"/>
  <p:tag name="KSO_WM_UNIT_LAYERLEVEL" val="1_1"/>
  <p:tag name="KSO_WM_TAG_VERSION" val="1.0"/>
  <p:tag name="KSO_WM_BEAUTIFY_FLAG" val="#wm#"/>
</p:tagLst>
</file>

<file path=ppt/tags/tag105.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1372_1*i*5"/>
  <p:tag name="KSO_WM_TEMPLATE_CATEGORY" val="diagram"/>
  <p:tag name="KSO_WM_TEMPLATE_INDEX" val="20201372"/>
  <p:tag name="KSO_WM_UNIT_LAYERLEVEL" val="1"/>
  <p:tag name="KSO_WM_TAG_VERSION" val="1.0"/>
  <p:tag name="KSO_WM_BEAUTIFY_FLAG" val="#wm#"/>
</p:tagLst>
</file>

<file path=ppt/tags/tag10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1372_1*i*6"/>
  <p:tag name="KSO_WM_TEMPLATE_CATEGORY" val="diagram"/>
  <p:tag name="KSO_WM_TEMPLATE_INDEX" val="20201372"/>
  <p:tag name="KSO_WM_UNIT_LAYERLEVEL" val="1"/>
  <p:tag name="KSO_WM_TAG_VERSION" val="1.0"/>
  <p:tag name="KSO_WM_BEAUTIFY_FLAG" val="#wm#"/>
</p:tagLst>
</file>

<file path=ppt/tags/tag10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372_1*h_i*1_1"/>
  <p:tag name="KSO_WM_TEMPLATE_CATEGORY" val="diagram"/>
  <p:tag name="KSO_WM_TEMPLATE_INDEX" val="20201372"/>
  <p:tag name="KSO_WM_UNIT_LAYERLEVEL" val="1_1"/>
  <p:tag name="KSO_WM_TAG_VERSION" val="1.0"/>
  <p:tag name="KSO_WM_BEAUTIFY_FLAG" val="#wm#"/>
</p:tagLst>
</file>

<file path=ppt/tags/tag10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2"/>
  <p:tag name="KSO_WM_UNIT_ID" val="diagram20201372_1*h_i*1_2"/>
  <p:tag name="KSO_WM_TEMPLATE_CATEGORY" val="diagram"/>
  <p:tag name="KSO_WM_TEMPLATE_INDEX" val="20201372"/>
  <p:tag name="KSO_WM_UNIT_LAYERLEVEL" val="1_1"/>
  <p:tag name="KSO_WM_TAG_VERSION" val="1.0"/>
  <p:tag name="KSO_WM_BEAUTIFY_FLAG" val="#wm#"/>
</p:tagLst>
</file>

<file path=ppt/tags/tag1054.xml><?xml version="1.0" encoding="utf-8"?>
<p:tagLst xmlns:p="http://schemas.openxmlformats.org/presentationml/2006/main">
  <p:tag name="KSO_WM_SLIDE_ID" val="diagram20201372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630.935*190.601"/>
  <p:tag name="KSO_WM_SLIDE_POSITION" val="164.533*180.927"/>
  <p:tag name="KSO_WM_TAG_VERSION" val="1.0"/>
  <p:tag name="KSO_WM_BEAUTIFY_FLAG" val="#wm#"/>
  <p:tag name="KSO_WM_TEMPLATE_CATEGORY" val="diagram"/>
  <p:tag name="KSO_WM_TEMPLATE_INDEX" val="20201372"/>
  <p:tag name="KSO_WM_SLIDE_LAYOUT" val="h"/>
  <p:tag name="KSO_WM_SLIDE_LAYOUT_CNT" val="1"/>
  <p:tag name="KSO_WM_SPECIAL_SOURCE" val="bdnull"/>
</p:tagLst>
</file>

<file path=ppt/tags/tag10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1372_1*i*1"/>
  <p:tag name="KSO_WM_TEMPLATE_CATEGORY" val="diagram"/>
  <p:tag name="KSO_WM_TEMPLATE_INDEX" val="20201372"/>
  <p:tag name="KSO_WM_UNIT_LAYERLEVEL" val="1"/>
  <p:tag name="KSO_WM_TAG_VERSION" val="1.0"/>
  <p:tag name="KSO_WM_BEAUTIFY_FLAG" val="#wm#"/>
</p:tagLst>
</file>

<file path=ppt/tags/tag10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1372_1*i*2"/>
  <p:tag name="KSO_WM_TEMPLATE_CATEGORY" val="diagram"/>
  <p:tag name="KSO_WM_TEMPLATE_INDEX" val="20201372"/>
  <p:tag name="KSO_WM_UNIT_LAYERLEVEL" val="1"/>
  <p:tag name="KSO_WM_TAG_VERSION" val="1.0"/>
  <p:tag name="KSO_WM_BEAUTIFY_FLAG" val="#wm#"/>
</p:tagLst>
</file>

<file path=ppt/tags/tag10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1372_1*i*3"/>
  <p:tag name="KSO_WM_TEMPLATE_CATEGORY" val="diagram"/>
  <p:tag name="KSO_WM_TEMPLATE_INDEX" val="20201372"/>
  <p:tag name="KSO_WM_UNIT_LAYERLEVEL" val="1"/>
  <p:tag name="KSO_WM_TAG_VERSION" val="1.0"/>
  <p:tag name="KSO_WM_BEAUTIFY_FLAG" val="#wm#"/>
</p:tagLst>
</file>

<file path=ppt/tags/tag10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1372_1*i*4"/>
  <p:tag name="KSO_WM_TEMPLATE_CATEGORY" val="diagram"/>
  <p:tag name="KSO_WM_TEMPLATE_INDEX" val="20201372"/>
  <p:tag name="KSO_WM_UNIT_LAYERLEVEL" val="1"/>
  <p:tag name="KSO_WM_TAG_VERSION" val="1.0"/>
  <p:tag name="KSO_WM_BEAUTIFY_FLAG" val="#wm#"/>
</p:tagLst>
</file>

<file path=ppt/tags/tag1059.xml><?xml version="1.0" encoding="utf-8"?>
<p:tagLst xmlns:p="http://schemas.openxmlformats.org/presentationml/2006/main">
  <p:tag name="KSO_WM_UNIT_SUBTYPE" val="a"/>
  <p:tag name="KSO_WM_UNIT_PRESET_TEXT" val="无论我多早迎接这清晨，在路上，都会有人在。我以为别人还在梦乡，但无论什么时候，这个世界都比我快一步"/>
  <p:tag name="KSO_WM_UNIT_NOCLEAR" val="0"/>
  <p:tag name="KSO_WM_UNIT_VALUE" val="57"/>
  <p:tag name="KSO_WM_UNIT_HIGHLIGHT" val="0"/>
  <p:tag name="KSO_WM_UNIT_COMPATIBLE" val="0"/>
  <p:tag name="KSO_WM_UNIT_DIAGRAM_ISNUMVISUAL" val="0"/>
  <p:tag name="KSO_WM_UNIT_DIAGRAM_ISREFERUNIT" val="0"/>
  <p:tag name="KSO_WM_UNIT_TYPE" val="h_f"/>
  <p:tag name="KSO_WM_UNIT_INDEX" val="1_1"/>
  <p:tag name="KSO_WM_UNIT_ID" val="diagram20201372_1*h_f*1_1"/>
  <p:tag name="KSO_WM_TEMPLATE_CATEGORY" val="diagram"/>
  <p:tag name="KSO_WM_TEMPLATE_INDEX" val="20201372"/>
  <p:tag name="KSO_WM_UNIT_LAYERLEVEL" val="1_1"/>
  <p:tag name="KSO_WM_TAG_VERSION" val="1.0"/>
  <p:tag name="KSO_WM_BEAUTIFY_FLAG" val="#wm#"/>
</p:tagLst>
</file>

<file path=ppt/tags/tag106.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60.xml><?xml version="1.0" encoding="utf-8"?>
<p:tagLst xmlns:p="http://schemas.openxmlformats.org/presentationml/2006/main">
  <p:tag name="KSO_WM_UNIT_PRESET_TEXT" val="来自《未生》"/>
  <p:tag name="KSO_WM_UNIT_NOCLEAR" val="0"/>
  <p:tag name="KSO_WM_UNIT_VALUE" val="6"/>
  <p:tag name="KSO_WM_UNIT_HIGHLIGHT" val="0"/>
  <p:tag name="KSO_WM_UNIT_COMPATIBLE" val="0"/>
  <p:tag name="KSO_WM_UNIT_DIAGRAM_ISNUMVISUAL" val="0"/>
  <p:tag name="KSO_WM_UNIT_DIAGRAM_ISREFERUNIT" val="0"/>
  <p:tag name="KSO_WM_UNIT_TYPE" val="h_g"/>
  <p:tag name="KSO_WM_UNIT_INDEX" val="1_1"/>
  <p:tag name="KSO_WM_UNIT_ID" val="diagram20201372_1*h_g*1_1"/>
  <p:tag name="KSO_WM_TEMPLATE_CATEGORY" val="diagram"/>
  <p:tag name="KSO_WM_TEMPLATE_INDEX" val="20201372"/>
  <p:tag name="KSO_WM_UNIT_LAYERLEVEL" val="1_1"/>
  <p:tag name="KSO_WM_TAG_VERSION" val="1.0"/>
  <p:tag name="KSO_WM_BEAUTIFY_FLAG" val="#wm#"/>
</p:tagLst>
</file>

<file path=ppt/tags/tag10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1372_1*i*5"/>
  <p:tag name="KSO_WM_TEMPLATE_CATEGORY" val="diagram"/>
  <p:tag name="KSO_WM_TEMPLATE_INDEX" val="20201372"/>
  <p:tag name="KSO_WM_UNIT_LAYERLEVEL" val="1"/>
  <p:tag name="KSO_WM_TAG_VERSION" val="1.0"/>
  <p:tag name="KSO_WM_BEAUTIFY_FLAG" val="#wm#"/>
</p:tagLst>
</file>

<file path=ppt/tags/tag10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1372_1*i*6"/>
  <p:tag name="KSO_WM_TEMPLATE_CATEGORY" val="diagram"/>
  <p:tag name="KSO_WM_TEMPLATE_INDEX" val="20201372"/>
  <p:tag name="KSO_WM_UNIT_LAYERLEVEL" val="1"/>
  <p:tag name="KSO_WM_TAG_VERSION" val="1.0"/>
  <p:tag name="KSO_WM_BEAUTIFY_FLAG" val="#wm#"/>
</p:tagLst>
</file>

<file path=ppt/tags/tag10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372_1*h_i*1_1"/>
  <p:tag name="KSO_WM_TEMPLATE_CATEGORY" val="diagram"/>
  <p:tag name="KSO_WM_TEMPLATE_INDEX" val="20201372"/>
  <p:tag name="KSO_WM_UNIT_LAYERLEVEL" val="1_1"/>
  <p:tag name="KSO_WM_TAG_VERSION" val="1.0"/>
  <p:tag name="KSO_WM_BEAUTIFY_FLAG" val="#wm#"/>
</p:tagLst>
</file>

<file path=ppt/tags/tag10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2"/>
  <p:tag name="KSO_WM_UNIT_ID" val="diagram20201372_1*h_i*1_2"/>
  <p:tag name="KSO_WM_TEMPLATE_CATEGORY" val="diagram"/>
  <p:tag name="KSO_WM_TEMPLATE_INDEX" val="20201372"/>
  <p:tag name="KSO_WM_UNIT_LAYERLEVEL" val="1_1"/>
  <p:tag name="KSO_WM_TAG_VERSION" val="1.0"/>
  <p:tag name="KSO_WM_BEAUTIFY_FLAG" val="#wm#"/>
</p:tagLst>
</file>

<file path=ppt/tags/tag1065.xml><?xml version="1.0" encoding="utf-8"?>
<p:tagLst xmlns:p="http://schemas.openxmlformats.org/presentationml/2006/main">
  <p:tag name="KSO_WM_SLIDE_ID" val="diagram20201372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630.935*190.601"/>
  <p:tag name="KSO_WM_SLIDE_POSITION" val="164.533*180.927"/>
  <p:tag name="KSO_WM_TAG_VERSION" val="1.0"/>
  <p:tag name="KSO_WM_BEAUTIFY_FLAG" val="#wm#"/>
  <p:tag name="KSO_WM_TEMPLATE_CATEGORY" val="diagram"/>
  <p:tag name="KSO_WM_TEMPLATE_INDEX" val="20201372"/>
  <p:tag name="KSO_WM_SLIDE_LAYOUT" val="h"/>
  <p:tag name="KSO_WM_SLIDE_LAYOUT_CNT" val="1"/>
  <p:tag name="KSO_WM_SPECIAL_SOURCE" val="bdnull"/>
</p:tagLst>
</file>

<file path=ppt/tags/tag10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1372_1*i*1"/>
  <p:tag name="KSO_WM_TEMPLATE_CATEGORY" val="diagram"/>
  <p:tag name="KSO_WM_TEMPLATE_INDEX" val="20201372"/>
  <p:tag name="KSO_WM_UNIT_LAYERLEVEL" val="1"/>
  <p:tag name="KSO_WM_TAG_VERSION" val="1.0"/>
  <p:tag name="KSO_WM_BEAUTIFY_FLAG" val="#wm#"/>
</p:tagLst>
</file>

<file path=ppt/tags/tag10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1372_1*i*2"/>
  <p:tag name="KSO_WM_TEMPLATE_CATEGORY" val="diagram"/>
  <p:tag name="KSO_WM_TEMPLATE_INDEX" val="20201372"/>
  <p:tag name="KSO_WM_UNIT_LAYERLEVEL" val="1"/>
  <p:tag name="KSO_WM_TAG_VERSION" val="1.0"/>
  <p:tag name="KSO_WM_BEAUTIFY_FLAG" val="#wm#"/>
</p:tagLst>
</file>

<file path=ppt/tags/tag10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1372_1*i*3"/>
  <p:tag name="KSO_WM_TEMPLATE_CATEGORY" val="diagram"/>
  <p:tag name="KSO_WM_TEMPLATE_INDEX" val="20201372"/>
  <p:tag name="KSO_WM_UNIT_LAYERLEVEL" val="1"/>
  <p:tag name="KSO_WM_TAG_VERSION" val="1.0"/>
  <p:tag name="KSO_WM_BEAUTIFY_FLAG" val="#wm#"/>
</p:tagLst>
</file>

<file path=ppt/tags/tag10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1372_1*i*4"/>
  <p:tag name="KSO_WM_TEMPLATE_CATEGORY" val="diagram"/>
  <p:tag name="KSO_WM_TEMPLATE_INDEX" val="20201372"/>
  <p:tag name="KSO_WM_UNIT_LAYERLEVEL" val="1"/>
  <p:tag name="KSO_WM_TAG_VERSION" val="1.0"/>
  <p:tag name="KSO_WM_BEAUTIFY_FLAG" val="#wm#"/>
</p:tagLst>
</file>

<file path=ppt/tags/tag107.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70.xml><?xml version="1.0" encoding="utf-8"?>
<p:tagLst xmlns:p="http://schemas.openxmlformats.org/presentationml/2006/main">
  <p:tag name="KSO_WM_UNIT_SUBTYPE" val="a"/>
  <p:tag name="KSO_WM_UNIT_PRESET_TEXT" val="无论我多早迎接这清晨，在路上，都会有人在。我以为别人还在梦乡，但无论什么时候，这个世界都比我快一步"/>
  <p:tag name="KSO_WM_UNIT_NOCLEAR" val="0"/>
  <p:tag name="KSO_WM_UNIT_VALUE" val="57"/>
  <p:tag name="KSO_WM_UNIT_HIGHLIGHT" val="0"/>
  <p:tag name="KSO_WM_UNIT_COMPATIBLE" val="0"/>
  <p:tag name="KSO_WM_UNIT_DIAGRAM_ISNUMVISUAL" val="0"/>
  <p:tag name="KSO_WM_UNIT_DIAGRAM_ISREFERUNIT" val="0"/>
  <p:tag name="KSO_WM_UNIT_TYPE" val="h_f"/>
  <p:tag name="KSO_WM_UNIT_INDEX" val="1_1"/>
  <p:tag name="KSO_WM_UNIT_ID" val="diagram20201372_1*h_f*1_1"/>
  <p:tag name="KSO_WM_TEMPLATE_CATEGORY" val="diagram"/>
  <p:tag name="KSO_WM_TEMPLATE_INDEX" val="20201372"/>
  <p:tag name="KSO_WM_UNIT_LAYERLEVEL" val="1_1"/>
  <p:tag name="KSO_WM_TAG_VERSION" val="1.0"/>
  <p:tag name="KSO_WM_BEAUTIFY_FLAG" val="#wm#"/>
</p:tagLst>
</file>

<file path=ppt/tags/tag1071.xml><?xml version="1.0" encoding="utf-8"?>
<p:tagLst xmlns:p="http://schemas.openxmlformats.org/presentationml/2006/main">
  <p:tag name="KSO_WM_UNIT_PRESET_TEXT" val="来自《未生》"/>
  <p:tag name="KSO_WM_UNIT_NOCLEAR" val="0"/>
  <p:tag name="KSO_WM_UNIT_VALUE" val="6"/>
  <p:tag name="KSO_WM_UNIT_HIGHLIGHT" val="0"/>
  <p:tag name="KSO_WM_UNIT_COMPATIBLE" val="0"/>
  <p:tag name="KSO_WM_UNIT_DIAGRAM_ISNUMVISUAL" val="0"/>
  <p:tag name="KSO_WM_UNIT_DIAGRAM_ISREFERUNIT" val="0"/>
  <p:tag name="KSO_WM_UNIT_TYPE" val="h_g"/>
  <p:tag name="KSO_WM_UNIT_INDEX" val="1_1"/>
  <p:tag name="KSO_WM_UNIT_ID" val="diagram20201372_1*h_g*1_1"/>
  <p:tag name="KSO_WM_TEMPLATE_CATEGORY" val="diagram"/>
  <p:tag name="KSO_WM_TEMPLATE_INDEX" val="20201372"/>
  <p:tag name="KSO_WM_UNIT_LAYERLEVEL" val="1_1"/>
  <p:tag name="KSO_WM_TAG_VERSION" val="1.0"/>
  <p:tag name="KSO_WM_BEAUTIFY_FLAG" val="#wm#"/>
</p:tagLst>
</file>

<file path=ppt/tags/tag10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1372_1*i*5"/>
  <p:tag name="KSO_WM_TEMPLATE_CATEGORY" val="diagram"/>
  <p:tag name="KSO_WM_TEMPLATE_INDEX" val="20201372"/>
  <p:tag name="KSO_WM_UNIT_LAYERLEVEL" val="1"/>
  <p:tag name="KSO_WM_TAG_VERSION" val="1.0"/>
  <p:tag name="KSO_WM_BEAUTIFY_FLAG" val="#wm#"/>
</p:tagLst>
</file>

<file path=ppt/tags/tag10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1372_1*i*6"/>
  <p:tag name="KSO_WM_TEMPLATE_CATEGORY" val="diagram"/>
  <p:tag name="KSO_WM_TEMPLATE_INDEX" val="20201372"/>
  <p:tag name="KSO_WM_UNIT_LAYERLEVEL" val="1"/>
  <p:tag name="KSO_WM_TAG_VERSION" val="1.0"/>
  <p:tag name="KSO_WM_BEAUTIFY_FLAG" val="#wm#"/>
</p:tagLst>
</file>

<file path=ppt/tags/tag10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372_1*h_i*1_1"/>
  <p:tag name="KSO_WM_TEMPLATE_CATEGORY" val="diagram"/>
  <p:tag name="KSO_WM_TEMPLATE_INDEX" val="20201372"/>
  <p:tag name="KSO_WM_UNIT_LAYERLEVEL" val="1_1"/>
  <p:tag name="KSO_WM_TAG_VERSION" val="1.0"/>
  <p:tag name="KSO_WM_BEAUTIFY_FLAG" val="#wm#"/>
</p:tagLst>
</file>

<file path=ppt/tags/tag10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2"/>
  <p:tag name="KSO_WM_UNIT_ID" val="diagram20201372_1*h_i*1_2"/>
  <p:tag name="KSO_WM_TEMPLATE_CATEGORY" val="diagram"/>
  <p:tag name="KSO_WM_TEMPLATE_INDEX" val="20201372"/>
  <p:tag name="KSO_WM_UNIT_LAYERLEVEL" val="1_1"/>
  <p:tag name="KSO_WM_TAG_VERSION" val="1.0"/>
  <p:tag name="KSO_WM_BEAUTIFY_FLAG" val="#wm#"/>
</p:tagLst>
</file>

<file path=ppt/tags/tag1076.xml><?xml version="1.0" encoding="utf-8"?>
<p:tagLst xmlns:p="http://schemas.openxmlformats.org/presentationml/2006/main">
  <p:tag name="KSO_WM_SLIDE_ID" val="diagram20201372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630.935*190.601"/>
  <p:tag name="KSO_WM_SLIDE_POSITION" val="164.533*180.927"/>
  <p:tag name="KSO_WM_TAG_VERSION" val="1.0"/>
  <p:tag name="KSO_WM_BEAUTIFY_FLAG" val="#wm#"/>
  <p:tag name="KSO_WM_TEMPLATE_CATEGORY" val="diagram"/>
  <p:tag name="KSO_WM_TEMPLATE_INDEX" val="20201372"/>
  <p:tag name="KSO_WM_SLIDE_LAYOUT" val="h"/>
  <p:tag name="KSO_WM_SLIDE_LAYOUT_CNT" val="1"/>
  <p:tag name="KSO_WM_SPECIAL_SOURCE" val="bdnull"/>
</p:tagLst>
</file>

<file path=ppt/tags/tag1077.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20596_7*e*1"/>
  <p:tag name="KSO_WM_TEMPLATE_CATEGORY" val="custom"/>
  <p:tag name="KSO_WM_TEMPLATE_INDEX" val="20220596"/>
  <p:tag name="KSO_WM_UNIT_LAYERLEVEL" val="1"/>
  <p:tag name="KSO_WM_TAG_VERSION" val="1.0"/>
  <p:tag name="KSO_WM_BEAUTIFY_FLAG" val="#wm#"/>
  <p:tag name="KSO_WM_UNIT_PRESET_TEXT" val="01"/>
  <p:tag name="KSO_WM_UNIT_NOCLEAR" val="0"/>
  <p:tag name="KSO_WM_UNIT_VALUE" val="2"/>
  <p:tag name="KSO_WM_UNIT_TYPE" val="e"/>
  <p:tag name="KSO_WM_UNIT_INDEX" val="1"/>
</p:tagLst>
</file>

<file path=ppt/tags/tag10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20596_7*i*1"/>
  <p:tag name="KSO_WM_TEMPLATE_CATEGORY" val="custom"/>
  <p:tag name="KSO_WM_TEMPLATE_INDEX" val="20220596"/>
  <p:tag name="KSO_WM_UNIT_LAYERLEVEL" val="1"/>
  <p:tag name="KSO_WM_TAG_VERSION" val="1.0"/>
  <p:tag name="KSO_WM_BEAUTIFY_FLAG" val="#wm#"/>
</p:tagLst>
</file>

<file path=ppt/tags/tag1079.xml><?xml version="1.0" encoding="utf-8"?>
<p:tagLst xmlns:p="http://schemas.openxmlformats.org/presentationml/2006/main">
  <p:tag name="KSO_WM_UNIT_ISCONTENTSTITLE" val="0"/>
  <p:tag name="KSO_WM_UNIT_ISNUMDGMTITLE" val="0"/>
  <p:tag name="KSO_WM_UNIT_PRESET_TEXT" val="单击添加标题"/>
  <p:tag name="KSO_WM_UNIT_NOCLEAR" val="0"/>
  <p:tag name="KSO_WM_UNIT_VALUE" val="7"/>
  <p:tag name="KSO_WM_UNIT_HIGHLIGHT" val="0"/>
  <p:tag name="KSO_WM_UNIT_COMPATIBLE" val="0"/>
  <p:tag name="KSO_WM_UNIT_DIAGRAM_ISNUMVISUAL" val="0"/>
  <p:tag name="KSO_WM_UNIT_DIAGRAM_ISREFERUNIT" val="0"/>
  <p:tag name="KSO_WM_UNIT_TYPE" val="a"/>
  <p:tag name="KSO_WM_UNIT_INDEX" val="1"/>
  <p:tag name="KSO_WM_UNIT_ID" val="custom20220596_7*a*1"/>
  <p:tag name="KSO_WM_TEMPLATE_CATEGORY" val="custom"/>
  <p:tag name="KSO_WM_TEMPLATE_INDEX" val="20220596"/>
  <p:tag name="KSO_WM_UNIT_LAYERLEVEL" val="1"/>
  <p:tag name="KSO_WM_TAG_VERSION" val="1.0"/>
  <p:tag name="KSO_WM_BEAUTIFY_FLAG" val="#wm#"/>
</p:tagLst>
</file>

<file path=ppt/tags/tag108.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80.xml><?xml version="1.0" encoding="utf-8"?>
<p:tagLst xmlns:p="http://schemas.openxmlformats.org/presentationml/2006/main">
  <p:tag name="KSO_WM_UNIT_SUBTYPE" val="a"/>
  <p:tag name="KSO_WM_UNIT_PRESET_TEXT" val="单击此处添加副标题"/>
  <p:tag name="KSO_WM_UNIT_NOCLEAR" val="0"/>
  <p:tag name="KSO_WM_UNIT_VALUE" val="14"/>
  <p:tag name="KSO_WM_UNIT_HIGHLIGHT" val="0"/>
  <p:tag name="KSO_WM_UNIT_COMPATIBLE" val="0"/>
  <p:tag name="KSO_WM_UNIT_DIAGRAM_ISNUMVISUAL" val="0"/>
  <p:tag name="KSO_WM_UNIT_DIAGRAM_ISREFERUNIT" val="0"/>
  <p:tag name="KSO_WM_UNIT_TYPE" val="f"/>
  <p:tag name="KSO_WM_UNIT_INDEX" val="1"/>
  <p:tag name="KSO_WM_UNIT_ID" val="custom20220596_7*f*1"/>
  <p:tag name="KSO_WM_TEMPLATE_CATEGORY" val="custom"/>
  <p:tag name="KSO_WM_TEMPLATE_INDEX" val="20220596"/>
  <p:tag name="KSO_WM_UNIT_LAYERLEVEL" val="1"/>
  <p:tag name="KSO_WM_TAG_VERSION" val="1.0"/>
  <p:tag name="KSO_WM_BEAUTIFY_FLAG" val="#wm#"/>
</p:tagLst>
</file>

<file path=ppt/tags/tag1081.xml><?xml version="1.0" encoding="utf-8"?>
<p:tagLst xmlns:p="http://schemas.openxmlformats.org/presentationml/2006/main">
  <p:tag name="KSO_WM_BEAUTIFY_FLAG" val="#wm#"/>
  <p:tag name="KSO_WM_TEMPLATE_CATEGORY" val="custom"/>
  <p:tag name="KSO_WM_TEMPLATE_INDEX" val="20220596"/>
  <p:tag name="KSO_WM_SPECIAL_SOURCE" val="bdnull"/>
  <p:tag name="KSO_WM_SLIDE_ID" val="custom20220596_7"/>
  <p:tag name="KSO_WM_TEMPLATE_SUBCATEGORY" val="0"/>
  <p:tag name="KSO_WM_TEMPLATE_MASTER_TYPE" val="1"/>
  <p:tag name="KSO_WM_TEMPLATE_COLOR_TYPE" val="0"/>
  <p:tag name="KSO_WM_SLIDE_ITEM_CNT" val="0"/>
  <p:tag name="KSO_WM_SLIDE_INDEX" val="7"/>
  <p:tag name="KSO_WM_TAG_VERSION" val="1.0"/>
  <p:tag name="KSO_WM_SLIDE_LAYOUT" val="a_e_f"/>
  <p:tag name="KSO_WM_SLIDE_LAYOUT_CNT" val="1_1_1"/>
  <p:tag name="KSO_WM_SLIDE_TYPE" val="sectionTitle"/>
  <p:tag name="KSO_WM_SLIDE_SUBTYPE" val="pureTxt"/>
</p:tagLst>
</file>

<file path=ppt/tags/tag10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1372_1*i*1"/>
  <p:tag name="KSO_WM_TEMPLATE_CATEGORY" val="diagram"/>
  <p:tag name="KSO_WM_TEMPLATE_INDEX" val="20201372"/>
  <p:tag name="KSO_WM_UNIT_LAYERLEVEL" val="1"/>
  <p:tag name="KSO_WM_TAG_VERSION" val="1.0"/>
  <p:tag name="KSO_WM_BEAUTIFY_FLAG" val="#wm#"/>
</p:tagLst>
</file>

<file path=ppt/tags/tag10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1372_1*i*2"/>
  <p:tag name="KSO_WM_TEMPLATE_CATEGORY" val="diagram"/>
  <p:tag name="KSO_WM_TEMPLATE_INDEX" val="20201372"/>
  <p:tag name="KSO_WM_UNIT_LAYERLEVEL" val="1"/>
  <p:tag name="KSO_WM_TAG_VERSION" val="1.0"/>
  <p:tag name="KSO_WM_BEAUTIFY_FLAG" val="#wm#"/>
</p:tagLst>
</file>

<file path=ppt/tags/tag10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1372_1*i*3"/>
  <p:tag name="KSO_WM_TEMPLATE_CATEGORY" val="diagram"/>
  <p:tag name="KSO_WM_TEMPLATE_INDEX" val="20201372"/>
  <p:tag name="KSO_WM_UNIT_LAYERLEVEL" val="1"/>
  <p:tag name="KSO_WM_TAG_VERSION" val="1.0"/>
  <p:tag name="KSO_WM_BEAUTIFY_FLAG" val="#wm#"/>
</p:tagLst>
</file>

<file path=ppt/tags/tag10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1372_1*i*4"/>
  <p:tag name="KSO_WM_TEMPLATE_CATEGORY" val="diagram"/>
  <p:tag name="KSO_WM_TEMPLATE_INDEX" val="20201372"/>
  <p:tag name="KSO_WM_UNIT_LAYERLEVEL" val="1"/>
  <p:tag name="KSO_WM_TAG_VERSION" val="1.0"/>
  <p:tag name="KSO_WM_BEAUTIFY_FLAG" val="#wm#"/>
</p:tagLst>
</file>

<file path=ppt/tags/tag1086.xml><?xml version="1.0" encoding="utf-8"?>
<p:tagLst xmlns:p="http://schemas.openxmlformats.org/presentationml/2006/main">
  <p:tag name="KSO_WM_UNIT_SUBTYPE" val="a"/>
  <p:tag name="KSO_WM_UNIT_PRESET_TEXT" val="无论我多早迎接这清晨，在路上，都会有人在。我以为别人还在梦乡，但无论什么时候，这个世界都比我快一步"/>
  <p:tag name="KSO_WM_UNIT_NOCLEAR" val="0"/>
  <p:tag name="KSO_WM_UNIT_VALUE" val="57"/>
  <p:tag name="KSO_WM_UNIT_HIGHLIGHT" val="0"/>
  <p:tag name="KSO_WM_UNIT_COMPATIBLE" val="0"/>
  <p:tag name="KSO_WM_UNIT_DIAGRAM_ISNUMVISUAL" val="0"/>
  <p:tag name="KSO_WM_UNIT_DIAGRAM_ISREFERUNIT" val="0"/>
  <p:tag name="KSO_WM_UNIT_TYPE" val="h_f"/>
  <p:tag name="KSO_WM_UNIT_INDEX" val="1_1"/>
  <p:tag name="KSO_WM_UNIT_ID" val="diagram20201372_1*h_f*1_1"/>
  <p:tag name="KSO_WM_TEMPLATE_CATEGORY" val="diagram"/>
  <p:tag name="KSO_WM_TEMPLATE_INDEX" val="20201372"/>
  <p:tag name="KSO_WM_UNIT_LAYERLEVEL" val="1_1"/>
  <p:tag name="KSO_WM_TAG_VERSION" val="1.0"/>
  <p:tag name="KSO_WM_BEAUTIFY_FLAG" val="#wm#"/>
</p:tagLst>
</file>

<file path=ppt/tags/tag1087.xml><?xml version="1.0" encoding="utf-8"?>
<p:tagLst xmlns:p="http://schemas.openxmlformats.org/presentationml/2006/main">
  <p:tag name="KSO_WM_UNIT_PRESET_TEXT" val="来自《未生》"/>
  <p:tag name="KSO_WM_UNIT_NOCLEAR" val="0"/>
  <p:tag name="KSO_WM_UNIT_VALUE" val="6"/>
  <p:tag name="KSO_WM_UNIT_HIGHLIGHT" val="0"/>
  <p:tag name="KSO_WM_UNIT_COMPATIBLE" val="0"/>
  <p:tag name="KSO_WM_UNIT_DIAGRAM_ISNUMVISUAL" val="0"/>
  <p:tag name="KSO_WM_UNIT_DIAGRAM_ISREFERUNIT" val="0"/>
  <p:tag name="KSO_WM_UNIT_TYPE" val="h_g"/>
  <p:tag name="KSO_WM_UNIT_INDEX" val="1_1"/>
  <p:tag name="KSO_WM_UNIT_ID" val="diagram20201372_1*h_g*1_1"/>
  <p:tag name="KSO_WM_TEMPLATE_CATEGORY" val="diagram"/>
  <p:tag name="KSO_WM_TEMPLATE_INDEX" val="20201372"/>
  <p:tag name="KSO_WM_UNIT_LAYERLEVEL" val="1_1"/>
  <p:tag name="KSO_WM_TAG_VERSION" val="1.0"/>
  <p:tag name="KSO_WM_BEAUTIFY_FLAG" val="#wm#"/>
</p:tagLst>
</file>

<file path=ppt/tags/tag10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1372_1*i*5"/>
  <p:tag name="KSO_WM_TEMPLATE_CATEGORY" val="diagram"/>
  <p:tag name="KSO_WM_TEMPLATE_INDEX" val="20201372"/>
  <p:tag name="KSO_WM_UNIT_LAYERLEVEL" val="1"/>
  <p:tag name="KSO_WM_TAG_VERSION" val="1.0"/>
  <p:tag name="KSO_WM_BEAUTIFY_FLAG" val="#wm#"/>
</p:tagLst>
</file>

<file path=ppt/tags/tag10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1372_1*i*6"/>
  <p:tag name="KSO_WM_TEMPLATE_CATEGORY" val="diagram"/>
  <p:tag name="KSO_WM_TEMPLATE_INDEX" val="20201372"/>
  <p:tag name="KSO_WM_UNIT_LAYERLEVEL" val="1"/>
  <p:tag name="KSO_WM_TAG_VERSION" val="1.0"/>
  <p:tag name="KSO_WM_BEAUTIFY_FLAG" val="#wm#"/>
</p:tagLst>
</file>

<file path=ppt/tags/tag109.xml><?xml version="1.0" encoding="utf-8"?>
<p:tagLst xmlns:p="http://schemas.openxmlformats.org/presentationml/2006/main">
  <p:tag name="KSO_WM_UNIT_PLACING_PICTURE_USER_VIEWPORT" val="{&quot;height&quot;:9850,&quot;width&quot;:17512}"/>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372_1*h_i*1_1"/>
  <p:tag name="KSO_WM_TEMPLATE_CATEGORY" val="diagram"/>
  <p:tag name="KSO_WM_TEMPLATE_INDEX" val="20201372"/>
  <p:tag name="KSO_WM_UNIT_LAYERLEVEL" val="1_1"/>
  <p:tag name="KSO_WM_TAG_VERSION" val="1.0"/>
  <p:tag name="KSO_WM_BEAUTIFY_FLAG" val="#wm#"/>
</p:tagLst>
</file>

<file path=ppt/tags/tag10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2"/>
  <p:tag name="KSO_WM_UNIT_ID" val="diagram20201372_1*h_i*1_2"/>
  <p:tag name="KSO_WM_TEMPLATE_CATEGORY" val="diagram"/>
  <p:tag name="KSO_WM_TEMPLATE_INDEX" val="20201372"/>
  <p:tag name="KSO_WM_UNIT_LAYERLEVEL" val="1_1"/>
  <p:tag name="KSO_WM_TAG_VERSION" val="1.0"/>
  <p:tag name="KSO_WM_BEAUTIFY_FLAG" val="#wm#"/>
</p:tagLst>
</file>

<file path=ppt/tags/tag1092.xml><?xml version="1.0" encoding="utf-8"?>
<p:tagLst xmlns:p="http://schemas.openxmlformats.org/presentationml/2006/main">
  <p:tag name="KSO_WM_SLIDE_ID" val="diagram20201372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630.935*190.601"/>
  <p:tag name="KSO_WM_SLIDE_POSITION" val="164.533*180.927"/>
  <p:tag name="KSO_WM_TAG_VERSION" val="1.0"/>
  <p:tag name="KSO_WM_BEAUTIFY_FLAG" val="#wm#"/>
  <p:tag name="KSO_WM_TEMPLATE_CATEGORY" val="diagram"/>
  <p:tag name="KSO_WM_TEMPLATE_INDEX" val="20201372"/>
  <p:tag name="KSO_WM_SLIDE_LAYOUT" val="h"/>
  <p:tag name="KSO_WM_SLIDE_LAYOUT_CNT" val="1"/>
  <p:tag name="KSO_WM_SPECIAL_SOURCE" val="bdnull"/>
</p:tagLst>
</file>

<file path=ppt/tags/tag10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1372_1*i*1"/>
  <p:tag name="KSO_WM_TEMPLATE_CATEGORY" val="diagram"/>
  <p:tag name="KSO_WM_TEMPLATE_INDEX" val="20201372"/>
  <p:tag name="KSO_WM_UNIT_LAYERLEVEL" val="1"/>
  <p:tag name="KSO_WM_TAG_VERSION" val="1.0"/>
  <p:tag name="KSO_WM_BEAUTIFY_FLAG" val="#wm#"/>
</p:tagLst>
</file>

<file path=ppt/tags/tag10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1372_1*i*2"/>
  <p:tag name="KSO_WM_TEMPLATE_CATEGORY" val="diagram"/>
  <p:tag name="KSO_WM_TEMPLATE_INDEX" val="20201372"/>
  <p:tag name="KSO_WM_UNIT_LAYERLEVEL" val="1"/>
  <p:tag name="KSO_WM_TAG_VERSION" val="1.0"/>
  <p:tag name="KSO_WM_BEAUTIFY_FLAG" val="#wm#"/>
</p:tagLst>
</file>

<file path=ppt/tags/tag10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1372_1*i*3"/>
  <p:tag name="KSO_WM_TEMPLATE_CATEGORY" val="diagram"/>
  <p:tag name="KSO_WM_TEMPLATE_INDEX" val="20201372"/>
  <p:tag name="KSO_WM_UNIT_LAYERLEVEL" val="1"/>
  <p:tag name="KSO_WM_TAG_VERSION" val="1.0"/>
  <p:tag name="KSO_WM_BEAUTIFY_FLAG" val="#wm#"/>
</p:tagLst>
</file>

<file path=ppt/tags/tag10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1372_1*i*4"/>
  <p:tag name="KSO_WM_TEMPLATE_CATEGORY" val="diagram"/>
  <p:tag name="KSO_WM_TEMPLATE_INDEX" val="20201372"/>
  <p:tag name="KSO_WM_UNIT_LAYERLEVEL" val="1"/>
  <p:tag name="KSO_WM_TAG_VERSION" val="1.0"/>
  <p:tag name="KSO_WM_BEAUTIFY_FLAG" val="#wm#"/>
</p:tagLst>
</file>

<file path=ppt/tags/tag1097.xml><?xml version="1.0" encoding="utf-8"?>
<p:tagLst xmlns:p="http://schemas.openxmlformats.org/presentationml/2006/main">
  <p:tag name="KSO_WM_UNIT_SUBTYPE" val="a"/>
  <p:tag name="KSO_WM_UNIT_PRESET_TEXT" val="无论我多早迎接这清晨，在路上，都会有人在。我以为别人还在梦乡，但无论什么时候，这个世界都比我快一步"/>
  <p:tag name="KSO_WM_UNIT_NOCLEAR" val="0"/>
  <p:tag name="KSO_WM_UNIT_VALUE" val="57"/>
  <p:tag name="KSO_WM_UNIT_HIGHLIGHT" val="0"/>
  <p:tag name="KSO_WM_UNIT_COMPATIBLE" val="0"/>
  <p:tag name="KSO_WM_UNIT_DIAGRAM_ISNUMVISUAL" val="0"/>
  <p:tag name="KSO_WM_UNIT_DIAGRAM_ISREFERUNIT" val="0"/>
  <p:tag name="KSO_WM_UNIT_TYPE" val="h_f"/>
  <p:tag name="KSO_WM_UNIT_INDEX" val="1_1"/>
  <p:tag name="KSO_WM_UNIT_ID" val="diagram20201372_1*h_f*1_1"/>
  <p:tag name="KSO_WM_TEMPLATE_CATEGORY" val="diagram"/>
  <p:tag name="KSO_WM_TEMPLATE_INDEX" val="20201372"/>
  <p:tag name="KSO_WM_UNIT_LAYERLEVEL" val="1_1"/>
  <p:tag name="KSO_WM_TAG_VERSION" val="1.0"/>
  <p:tag name="KSO_WM_BEAUTIFY_FLAG" val="#wm#"/>
</p:tagLst>
</file>

<file path=ppt/tags/tag1098.xml><?xml version="1.0" encoding="utf-8"?>
<p:tagLst xmlns:p="http://schemas.openxmlformats.org/presentationml/2006/main">
  <p:tag name="KSO_WM_UNIT_PRESET_TEXT" val="来自《未生》"/>
  <p:tag name="KSO_WM_UNIT_NOCLEAR" val="0"/>
  <p:tag name="KSO_WM_UNIT_VALUE" val="6"/>
  <p:tag name="KSO_WM_UNIT_HIGHLIGHT" val="0"/>
  <p:tag name="KSO_WM_UNIT_COMPATIBLE" val="0"/>
  <p:tag name="KSO_WM_UNIT_DIAGRAM_ISNUMVISUAL" val="0"/>
  <p:tag name="KSO_WM_UNIT_DIAGRAM_ISREFERUNIT" val="0"/>
  <p:tag name="KSO_WM_UNIT_TYPE" val="h_g"/>
  <p:tag name="KSO_WM_UNIT_INDEX" val="1_1"/>
  <p:tag name="KSO_WM_UNIT_ID" val="diagram20201372_1*h_g*1_1"/>
  <p:tag name="KSO_WM_TEMPLATE_CATEGORY" val="diagram"/>
  <p:tag name="KSO_WM_TEMPLATE_INDEX" val="20201372"/>
  <p:tag name="KSO_WM_UNIT_LAYERLEVEL" val="1_1"/>
  <p:tag name="KSO_WM_TAG_VERSION" val="1.0"/>
  <p:tag name="KSO_WM_BEAUTIFY_FLAG" val="#wm#"/>
</p:tagLst>
</file>

<file path=ppt/tags/tag10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1372_1*i*5"/>
  <p:tag name="KSO_WM_TEMPLATE_CATEGORY" val="diagram"/>
  <p:tag name="KSO_WM_TEMPLATE_INDEX" val="2020137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1372_1*i*6"/>
  <p:tag name="KSO_WM_TEMPLATE_CATEGORY" val="diagram"/>
  <p:tag name="KSO_WM_TEMPLATE_INDEX" val="20201372"/>
  <p:tag name="KSO_WM_UNIT_LAYERLEVEL" val="1"/>
  <p:tag name="KSO_WM_TAG_VERSION" val="1.0"/>
  <p:tag name="KSO_WM_BEAUTIFY_FLAG" val="#wm#"/>
</p:tagLst>
</file>

<file path=ppt/tags/tag1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372_1*h_i*1_1"/>
  <p:tag name="KSO_WM_TEMPLATE_CATEGORY" val="diagram"/>
  <p:tag name="KSO_WM_TEMPLATE_INDEX" val="20201372"/>
  <p:tag name="KSO_WM_UNIT_LAYERLEVEL" val="1_1"/>
  <p:tag name="KSO_WM_TAG_VERSION" val="1.0"/>
  <p:tag name="KSO_WM_BEAUTIFY_FLAG" val="#wm#"/>
</p:tagLst>
</file>

<file path=ppt/tags/tag1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2"/>
  <p:tag name="KSO_WM_UNIT_ID" val="diagram20201372_1*h_i*1_2"/>
  <p:tag name="KSO_WM_TEMPLATE_CATEGORY" val="diagram"/>
  <p:tag name="KSO_WM_TEMPLATE_INDEX" val="20201372"/>
  <p:tag name="KSO_WM_UNIT_LAYERLEVEL" val="1_1"/>
  <p:tag name="KSO_WM_TAG_VERSION" val="1.0"/>
  <p:tag name="KSO_WM_BEAUTIFY_FLAG" val="#wm#"/>
</p:tagLst>
</file>

<file path=ppt/tags/tag1103.xml><?xml version="1.0" encoding="utf-8"?>
<p:tagLst xmlns:p="http://schemas.openxmlformats.org/presentationml/2006/main">
  <p:tag name="KSO_WM_SLIDE_ID" val="diagram20201372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630.935*190.601"/>
  <p:tag name="KSO_WM_SLIDE_POSITION" val="164.533*180.927"/>
  <p:tag name="KSO_WM_TAG_VERSION" val="1.0"/>
  <p:tag name="KSO_WM_BEAUTIFY_FLAG" val="#wm#"/>
  <p:tag name="KSO_WM_TEMPLATE_CATEGORY" val="diagram"/>
  <p:tag name="KSO_WM_TEMPLATE_INDEX" val="20201372"/>
  <p:tag name="KSO_WM_SLIDE_LAYOUT" val="h"/>
  <p:tag name="KSO_WM_SLIDE_LAYOUT_CNT" val="1"/>
  <p:tag name="KSO_WM_SPECIAL_SOURCE" val="bdnull"/>
</p:tagLst>
</file>

<file path=ppt/tags/tag1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1372_1*i*1"/>
  <p:tag name="KSO_WM_TEMPLATE_CATEGORY" val="diagram"/>
  <p:tag name="KSO_WM_TEMPLATE_INDEX" val="20201372"/>
  <p:tag name="KSO_WM_UNIT_LAYERLEVEL" val="1"/>
  <p:tag name="KSO_WM_TAG_VERSION" val="1.0"/>
  <p:tag name="KSO_WM_BEAUTIFY_FLAG" val="#wm#"/>
</p:tagLst>
</file>

<file path=ppt/tags/tag1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1372_1*i*2"/>
  <p:tag name="KSO_WM_TEMPLATE_CATEGORY" val="diagram"/>
  <p:tag name="KSO_WM_TEMPLATE_INDEX" val="20201372"/>
  <p:tag name="KSO_WM_UNIT_LAYERLEVEL" val="1"/>
  <p:tag name="KSO_WM_TAG_VERSION" val="1.0"/>
  <p:tag name="KSO_WM_BEAUTIFY_FLAG" val="#wm#"/>
</p:tagLst>
</file>

<file path=ppt/tags/tag1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1372_1*i*3"/>
  <p:tag name="KSO_WM_TEMPLATE_CATEGORY" val="diagram"/>
  <p:tag name="KSO_WM_TEMPLATE_INDEX" val="20201372"/>
  <p:tag name="KSO_WM_UNIT_LAYERLEVEL" val="1"/>
  <p:tag name="KSO_WM_TAG_VERSION" val="1.0"/>
  <p:tag name="KSO_WM_BEAUTIFY_FLAG" val="#wm#"/>
</p:tagLst>
</file>

<file path=ppt/tags/tag1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1372_1*i*4"/>
  <p:tag name="KSO_WM_TEMPLATE_CATEGORY" val="diagram"/>
  <p:tag name="KSO_WM_TEMPLATE_INDEX" val="20201372"/>
  <p:tag name="KSO_WM_UNIT_LAYERLEVEL" val="1"/>
  <p:tag name="KSO_WM_TAG_VERSION" val="1.0"/>
  <p:tag name="KSO_WM_BEAUTIFY_FLAG" val="#wm#"/>
</p:tagLst>
</file>

<file path=ppt/tags/tag1108.xml><?xml version="1.0" encoding="utf-8"?>
<p:tagLst xmlns:p="http://schemas.openxmlformats.org/presentationml/2006/main">
  <p:tag name="KSO_WM_UNIT_SUBTYPE" val="a"/>
  <p:tag name="KSO_WM_UNIT_PRESET_TEXT" val="无论我多早迎接这清晨，在路上，都会有人在。我以为别人还在梦乡，但无论什么时候，这个世界都比我快一步"/>
  <p:tag name="KSO_WM_UNIT_NOCLEAR" val="0"/>
  <p:tag name="KSO_WM_UNIT_VALUE" val="57"/>
  <p:tag name="KSO_WM_UNIT_HIGHLIGHT" val="0"/>
  <p:tag name="KSO_WM_UNIT_COMPATIBLE" val="0"/>
  <p:tag name="KSO_WM_UNIT_DIAGRAM_ISNUMVISUAL" val="0"/>
  <p:tag name="KSO_WM_UNIT_DIAGRAM_ISREFERUNIT" val="0"/>
  <p:tag name="KSO_WM_UNIT_TYPE" val="h_f"/>
  <p:tag name="KSO_WM_UNIT_INDEX" val="1_1"/>
  <p:tag name="KSO_WM_UNIT_ID" val="diagram20201372_1*h_f*1_1"/>
  <p:tag name="KSO_WM_TEMPLATE_CATEGORY" val="diagram"/>
  <p:tag name="KSO_WM_TEMPLATE_INDEX" val="20201372"/>
  <p:tag name="KSO_WM_UNIT_LAYERLEVEL" val="1_1"/>
  <p:tag name="KSO_WM_TAG_VERSION" val="1.0"/>
  <p:tag name="KSO_WM_BEAUTIFY_FLAG" val="#wm#"/>
</p:tagLst>
</file>

<file path=ppt/tags/tag1109.xml><?xml version="1.0" encoding="utf-8"?>
<p:tagLst xmlns:p="http://schemas.openxmlformats.org/presentationml/2006/main">
  <p:tag name="KSO_WM_UNIT_PRESET_TEXT" val="来自《未生》"/>
  <p:tag name="KSO_WM_UNIT_NOCLEAR" val="0"/>
  <p:tag name="KSO_WM_UNIT_VALUE" val="6"/>
  <p:tag name="KSO_WM_UNIT_HIGHLIGHT" val="0"/>
  <p:tag name="KSO_WM_UNIT_COMPATIBLE" val="0"/>
  <p:tag name="KSO_WM_UNIT_DIAGRAM_ISNUMVISUAL" val="0"/>
  <p:tag name="KSO_WM_UNIT_DIAGRAM_ISREFERUNIT" val="0"/>
  <p:tag name="KSO_WM_UNIT_TYPE" val="h_g"/>
  <p:tag name="KSO_WM_UNIT_INDEX" val="1_1"/>
  <p:tag name="KSO_WM_UNIT_ID" val="diagram20201372_1*h_g*1_1"/>
  <p:tag name="KSO_WM_TEMPLATE_CATEGORY" val="diagram"/>
  <p:tag name="KSO_WM_TEMPLATE_INDEX" val="20201372"/>
  <p:tag name="KSO_WM_UNIT_LAYERLEVEL" val="1_1"/>
  <p:tag name="KSO_WM_TAG_VERSION" val="1.0"/>
  <p:tag name="KSO_WM_BEAUTIFY_FLAG" val="#wm#"/>
</p:tagLst>
</file>

<file path=ppt/tags/tag111.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SUBTYPE" val="h"/>
  <p:tag name="KSO_WM_UNIT_TYPE" val="i"/>
  <p:tag name="KSO_WM_UNIT_INDEX" val="1"/>
  <p:tag name="KSO_WM_UNIT_BK_DARK_LIGHT" val="1"/>
</p:tagLst>
</file>

<file path=ppt/tags/tag1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1372_1*i*5"/>
  <p:tag name="KSO_WM_TEMPLATE_CATEGORY" val="diagram"/>
  <p:tag name="KSO_WM_TEMPLATE_INDEX" val="20201372"/>
  <p:tag name="KSO_WM_UNIT_LAYERLEVEL" val="1"/>
  <p:tag name="KSO_WM_TAG_VERSION" val="1.0"/>
  <p:tag name="KSO_WM_BEAUTIFY_FLAG" val="#wm#"/>
</p:tagLst>
</file>

<file path=ppt/tags/tag1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1372_1*i*6"/>
  <p:tag name="KSO_WM_TEMPLATE_CATEGORY" val="diagram"/>
  <p:tag name="KSO_WM_TEMPLATE_INDEX" val="20201372"/>
  <p:tag name="KSO_WM_UNIT_LAYERLEVEL" val="1"/>
  <p:tag name="KSO_WM_TAG_VERSION" val="1.0"/>
  <p:tag name="KSO_WM_BEAUTIFY_FLAG" val="#wm#"/>
</p:tagLst>
</file>

<file path=ppt/tags/tag1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372_1*h_i*1_1"/>
  <p:tag name="KSO_WM_TEMPLATE_CATEGORY" val="diagram"/>
  <p:tag name="KSO_WM_TEMPLATE_INDEX" val="20201372"/>
  <p:tag name="KSO_WM_UNIT_LAYERLEVEL" val="1_1"/>
  <p:tag name="KSO_WM_TAG_VERSION" val="1.0"/>
  <p:tag name="KSO_WM_BEAUTIFY_FLAG" val="#wm#"/>
</p:tagLst>
</file>

<file path=ppt/tags/tag1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2"/>
  <p:tag name="KSO_WM_UNIT_ID" val="diagram20201372_1*h_i*1_2"/>
  <p:tag name="KSO_WM_TEMPLATE_CATEGORY" val="diagram"/>
  <p:tag name="KSO_WM_TEMPLATE_INDEX" val="20201372"/>
  <p:tag name="KSO_WM_UNIT_LAYERLEVEL" val="1_1"/>
  <p:tag name="KSO_WM_TAG_VERSION" val="1.0"/>
  <p:tag name="KSO_WM_BEAUTIFY_FLAG" val="#wm#"/>
</p:tagLst>
</file>

<file path=ppt/tags/tag1114.xml><?xml version="1.0" encoding="utf-8"?>
<p:tagLst xmlns:p="http://schemas.openxmlformats.org/presentationml/2006/main">
  <p:tag name="KSO_WM_SLIDE_ID" val="diagram20201372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630.935*190.601"/>
  <p:tag name="KSO_WM_SLIDE_POSITION" val="164.533*180.927"/>
  <p:tag name="KSO_WM_TAG_VERSION" val="1.0"/>
  <p:tag name="KSO_WM_BEAUTIFY_FLAG" val="#wm#"/>
  <p:tag name="KSO_WM_TEMPLATE_CATEGORY" val="diagram"/>
  <p:tag name="KSO_WM_TEMPLATE_INDEX" val="20201372"/>
  <p:tag name="KSO_WM_SLIDE_LAYOUT" val="h"/>
  <p:tag name="KSO_WM_SLIDE_LAYOUT_CNT" val="1"/>
  <p:tag name="KSO_WM_SPECIAL_SOURCE" val="bdnull"/>
</p:tagLst>
</file>

<file path=ppt/tags/tag1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1372_1*i*1"/>
  <p:tag name="KSO_WM_TEMPLATE_CATEGORY" val="diagram"/>
  <p:tag name="KSO_WM_TEMPLATE_INDEX" val="20201372"/>
  <p:tag name="KSO_WM_UNIT_LAYERLEVEL" val="1"/>
  <p:tag name="KSO_WM_TAG_VERSION" val="1.0"/>
  <p:tag name="KSO_WM_BEAUTIFY_FLAG" val="#wm#"/>
</p:tagLst>
</file>

<file path=ppt/tags/tag1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1372_1*i*2"/>
  <p:tag name="KSO_WM_TEMPLATE_CATEGORY" val="diagram"/>
  <p:tag name="KSO_WM_TEMPLATE_INDEX" val="20201372"/>
  <p:tag name="KSO_WM_UNIT_LAYERLEVEL" val="1"/>
  <p:tag name="KSO_WM_TAG_VERSION" val="1.0"/>
  <p:tag name="KSO_WM_BEAUTIFY_FLAG" val="#wm#"/>
</p:tagLst>
</file>

<file path=ppt/tags/tag1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1372_1*i*3"/>
  <p:tag name="KSO_WM_TEMPLATE_CATEGORY" val="diagram"/>
  <p:tag name="KSO_WM_TEMPLATE_INDEX" val="20201372"/>
  <p:tag name="KSO_WM_UNIT_LAYERLEVEL" val="1"/>
  <p:tag name="KSO_WM_TAG_VERSION" val="1.0"/>
  <p:tag name="KSO_WM_BEAUTIFY_FLAG" val="#wm#"/>
</p:tagLst>
</file>

<file path=ppt/tags/tag1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1372_1*i*4"/>
  <p:tag name="KSO_WM_TEMPLATE_CATEGORY" val="diagram"/>
  <p:tag name="KSO_WM_TEMPLATE_INDEX" val="20201372"/>
  <p:tag name="KSO_WM_UNIT_LAYERLEVEL" val="1"/>
  <p:tag name="KSO_WM_TAG_VERSION" val="1.0"/>
  <p:tag name="KSO_WM_BEAUTIFY_FLAG" val="#wm#"/>
</p:tagLst>
</file>

<file path=ppt/tags/tag1119.xml><?xml version="1.0" encoding="utf-8"?>
<p:tagLst xmlns:p="http://schemas.openxmlformats.org/presentationml/2006/main">
  <p:tag name="KSO_WM_UNIT_SUBTYPE" val="a"/>
  <p:tag name="KSO_WM_UNIT_PRESET_TEXT" val="无论我多早迎接这清晨，在路上，都会有人在。我以为别人还在梦乡，但无论什么时候，这个世界都比我快一步"/>
  <p:tag name="KSO_WM_UNIT_NOCLEAR" val="0"/>
  <p:tag name="KSO_WM_UNIT_VALUE" val="57"/>
  <p:tag name="KSO_WM_UNIT_HIGHLIGHT" val="0"/>
  <p:tag name="KSO_WM_UNIT_COMPATIBLE" val="0"/>
  <p:tag name="KSO_WM_UNIT_DIAGRAM_ISNUMVISUAL" val="0"/>
  <p:tag name="KSO_WM_UNIT_DIAGRAM_ISREFERUNIT" val="0"/>
  <p:tag name="KSO_WM_UNIT_TYPE" val="h_f"/>
  <p:tag name="KSO_WM_UNIT_INDEX" val="1_1"/>
  <p:tag name="KSO_WM_UNIT_ID" val="diagram20201372_1*h_f*1_1"/>
  <p:tag name="KSO_WM_TEMPLATE_CATEGORY" val="diagram"/>
  <p:tag name="KSO_WM_TEMPLATE_INDEX" val="20201372"/>
  <p:tag name="KSO_WM_UNIT_LAYERLEVEL" val="1_1"/>
  <p:tag name="KSO_WM_TAG_VERSION" val="1.0"/>
  <p:tag name="KSO_WM_BEAUTIFY_FLAG" val="#wm#"/>
</p:tagLst>
</file>

<file path=ppt/tags/tag112.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20.xml><?xml version="1.0" encoding="utf-8"?>
<p:tagLst xmlns:p="http://schemas.openxmlformats.org/presentationml/2006/main">
  <p:tag name="KSO_WM_UNIT_PRESET_TEXT" val="来自《未生》"/>
  <p:tag name="KSO_WM_UNIT_NOCLEAR" val="0"/>
  <p:tag name="KSO_WM_UNIT_VALUE" val="6"/>
  <p:tag name="KSO_WM_UNIT_HIGHLIGHT" val="0"/>
  <p:tag name="KSO_WM_UNIT_COMPATIBLE" val="0"/>
  <p:tag name="KSO_WM_UNIT_DIAGRAM_ISNUMVISUAL" val="0"/>
  <p:tag name="KSO_WM_UNIT_DIAGRAM_ISREFERUNIT" val="0"/>
  <p:tag name="KSO_WM_UNIT_TYPE" val="h_g"/>
  <p:tag name="KSO_WM_UNIT_INDEX" val="1_1"/>
  <p:tag name="KSO_WM_UNIT_ID" val="diagram20201372_1*h_g*1_1"/>
  <p:tag name="KSO_WM_TEMPLATE_CATEGORY" val="diagram"/>
  <p:tag name="KSO_WM_TEMPLATE_INDEX" val="20201372"/>
  <p:tag name="KSO_WM_UNIT_LAYERLEVEL" val="1_1"/>
  <p:tag name="KSO_WM_TAG_VERSION" val="1.0"/>
  <p:tag name="KSO_WM_BEAUTIFY_FLAG" val="#wm#"/>
</p:tagLst>
</file>

<file path=ppt/tags/tag1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1372_1*i*5"/>
  <p:tag name="KSO_WM_TEMPLATE_CATEGORY" val="diagram"/>
  <p:tag name="KSO_WM_TEMPLATE_INDEX" val="20201372"/>
  <p:tag name="KSO_WM_UNIT_LAYERLEVEL" val="1"/>
  <p:tag name="KSO_WM_TAG_VERSION" val="1.0"/>
  <p:tag name="KSO_WM_BEAUTIFY_FLAG" val="#wm#"/>
</p:tagLst>
</file>

<file path=ppt/tags/tag1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1372_1*i*6"/>
  <p:tag name="KSO_WM_TEMPLATE_CATEGORY" val="diagram"/>
  <p:tag name="KSO_WM_TEMPLATE_INDEX" val="20201372"/>
  <p:tag name="KSO_WM_UNIT_LAYERLEVEL" val="1"/>
  <p:tag name="KSO_WM_TAG_VERSION" val="1.0"/>
  <p:tag name="KSO_WM_BEAUTIFY_FLAG" val="#wm#"/>
</p:tagLst>
</file>

<file path=ppt/tags/tag1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372_1*h_i*1_1"/>
  <p:tag name="KSO_WM_TEMPLATE_CATEGORY" val="diagram"/>
  <p:tag name="KSO_WM_TEMPLATE_INDEX" val="20201372"/>
  <p:tag name="KSO_WM_UNIT_LAYERLEVEL" val="1_1"/>
  <p:tag name="KSO_WM_TAG_VERSION" val="1.0"/>
  <p:tag name="KSO_WM_BEAUTIFY_FLAG" val="#wm#"/>
</p:tagLst>
</file>

<file path=ppt/tags/tag1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2"/>
  <p:tag name="KSO_WM_UNIT_ID" val="diagram20201372_1*h_i*1_2"/>
  <p:tag name="KSO_WM_TEMPLATE_CATEGORY" val="diagram"/>
  <p:tag name="KSO_WM_TEMPLATE_INDEX" val="20201372"/>
  <p:tag name="KSO_WM_UNIT_LAYERLEVEL" val="1_1"/>
  <p:tag name="KSO_WM_TAG_VERSION" val="1.0"/>
  <p:tag name="KSO_WM_BEAUTIFY_FLAG" val="#wm#"/>
</p:tagLst>
</file>

<file path=ppt/tags/tag1125.xml><?xml version="1.0" encoding="utf-8"?>
<p:tagLst xmlns:p="http://schemas.openxmlformats.org/presentationml/2006/main">
  <p:tag name="KSO_WM_SLIDE_ID" val="diagram20201372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630.935*190.601"/>
  <p:tag name="KSO_WM_SLIDE_POSITION" val="164.533*180.927"/>
  <p:tag name="KSO_WM_TAG_VERSION" val="1.0"/>
  <p:tag name="KSO_WM_BEAUTIFY_FLAG" val="#wm#"/>
  <p:tag name="KSO_WM_TEMPLATE_CATEGORY" val="diagram"/>
  <p:tag name="KSO_WM_TEMPLATE_INDEX" val="20201372"/>
  <p:tag name="KSO_WM_SLIDE_LAYOUT" val="h"/>
  <p:tag name="KSO_WM_SLIDE_LAYOUT_CNT" val="1"/>
  <p:tag name="KSO_WM_SPECIAL_SOURCE" val="bdnull"/>
</p:tagLst>
</file>

<file path=ppt/tags/tag1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1372_1*i*1"/>
  <p:tag name="KSO_WM_TEMPLATE_CATEGORY" val="diagram"/>
  <p:tag name="KSO_WM_TEMPLATE_INDEX" val="20201372"/>
  <p:tag name="KSO_WM_UNIT_LAYERLEVEL" val="1"/>
  <p:tag name="KSO_WM_TAG_VERSION" val="1.0"/>
  <p:tag name="KSO_WM_BEAUTIFY_FLAG" val="#wm#"/>
</p:tagLst>
</file>

<file path=ppt/tags/tag1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1372_1*i*2"/>
  <p:tag name="KSO_WM_TEMPLATE_CATEGORY" val="diagram"/>
  <p:tag name="KSO_WM_TEMPLATE_INDEX" val="20201372"/>
  <p:tag name="KSO_WM_UNIT_LAYERLEVEL" val="1"/>
  <p:tag name="KSO_WM_TAG_VERSION" val="1.0"/>
  <p:tag name="KSO_WM_BEAUTIFY_FLAG" val="#wm#"/>
</p:tagLst>
</file>

<file path=ppt/tags/tag1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1372_1*i*3"/>
  <p:tag name="KSO_WM_TEMPLATE_CATEGORY" val="diagram"/>
  <p:tag name="KSO_WM_TEMPLATE_INDEX" val="20201372"/>
  <p:tag name="KSO_WM_UNIT_LAYERLEVEL" val="1"/>
  <p:tag name="KSO_WM_TAG_VERSION" val="1.0"/>
  <p:tag name="KSO_WM_BEAUTIFY_FLAG" val="#wm#"/>
</p:tagLst>
</file>

<file path=ppt/tags/tag1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1372_1*i*4"/>
  <p:tag name="KSO_WM_TEMPLATE_CATEGORY" val="diagram"/>
  <p:tag name="KSO_WM_TEMPLATE_INDEX" val="20201372"/>
  <p:tag name="KSO_WM_UNIT_LAYERLEVEL" val="1"/>
  <p:tag name="KSO_WM_TAG_VERSION" val="1.0"/>
  <p:tag name="KSO_WM_BEAUTIFY_FLAG" val="#wm#"/>
</p:tagLst>
</file>

<file path=ppt/tags/tag113.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30.xml><?xml version="1.0" encoding="utf-8"?>
<p:tagLst xmlns:p="http://schemas.openxmlformats.org/presentationml/2006/main">
  <p:tag name="KSO_WM_UNIT_SUBTYPE" val="a"/>
  <p:tag name="KSO_WM_UNIT_PRESET_TEXT" val="无论我多早迎接这清晨，在路上，都会有人在。我以为别人还在梦乡，但无论什么时候，这个世界都比我快一步"/>
  <p:tag name="KSO_WM_UNIT_NOCLEAR" val="0"/>
  <p:tag name="KSO_WM_UNIT_VALUE" val="57"/>
  <p:tag name="KSO_WM_UNIT_HIGHLIGHT" val="0"/>
  <p:tag name="KSO_WM_UNIT_COMPATIBLE" val="0"/>
  <p:tag name="KSO_WM_UNIT_DIAGRAM_ISNUMVISUAL" val="0"/>
  <p:tag name="KSO_WM_UNIT_DIAGRAM_ISREFERUNIT" val="0"/>
  <p:tag name="KSO_WM_UNIT_TYPE" val="h_f"/>
  <p:tag name="KSO_WM_UNIT_INDEX" val="1_1"/>
  <p:tag name="KSO_WM_UNIT_ID" val="diagram20201372_1*h_f*1_1"/>
  <p:tag name="KSO_WM_TEMPLATE_CATEGORY" val="diagram"/>
  <p:tag name="KSO_WM_TEMPLATE_INDEX" val="20201372"/>
  <p:tag name="KSO_WM_UNIT_LAYERLEVEL" val="1_1"/>
  <p:tag name="KSO_WM_TAG_VERSION" val="1.0"/>
  <p:tag name="KSO_WM_BEAUTIFY_FLAG" val="#wm#"/>
</p:tagLst>
</file>

<file path=ppt/tags/tag1131.xml><?xml version="1.0" encoding="utf-8"?>
<p:tagLst xmlns:p="http://schemas.openxmlformats.org/presentationml/2006/main">
  <p:tag name="KSO_WM_UNIT_PRESET_TEXT" val="来自《未生》"/>
  <p:tag name="KSO_WM_UNIT_NOCLEAR" val="0"/>
  <p:tag name="KSO_WM_UNIT_VALUE" val="6"/>
  <p:tag name="KSO_WM_UNIT_HIGHLIGHT" val="0"/>
  <p:tag name="KSO_WM_UNIT_COMPATIBLE" val="0"/>
  <p:tag name="KSO_WM_UNIT_DIAGRAM_ISNUMVISUAL" val="0"/>
  <p:tag name="KSO_WM_UNIT_DIAGRAM_ISREFERUNIT" val="0"/>
  <p:tag name="KSO_WM_UNIT_TYPE" val="h_g"/>
  <p:tag name="KSO_WM_UNIT_INDEX" val="1_1"/>
  <p:tag name="KSO_WM_UNIT_ID" val="diagram20201372_1*h_g*1_1"/>
  <p:tag name="KSO_WM_TEMPLATE_CATEGORY" val="diagram"/>
  <p:tag name="KSO_WM_TEMPLATE_INDEX" val="20201372"/>
  <p:tag name="KSO_WM_UNIT_LAYERLEVEL" val="1_1"/>
  <p:tag name="KSO_WM_TAG_VERSION" val="1.0"/>
  <p:tag name="KSO_WM_BEAUTIFY_FLAG" val="#wm#"/>
</p:tagLst>
</file>

<file path=ppt/tags/tag1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1372_1*i*5"/>
  <p:tag name="KSO_WM_TEMPLATE_CATEGORY" val="diagram"/>
  <p:tag name="KSO_WM_TEMPLATE_INDEX" val="20201372"/>
  <p:tag name="KSO_WM_UNIT_LAYERLEVEL" val="1"/>
  <p:tag name="KSO_WM_TAG_VERSION" val="1.0"/>
  <p:tag name="KSO_WM_BEAUTIFY_FLAG" val="#wm#"/>
</p:tagLst>
</file>

<file path=ppt/tags/tag1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1372_1*i*6"/>
  <p:tag name="KSO_WM_TEMPLATE_CATEGORY" val="diagram"/>
  <p:tag name="KSO_WM_TEMPLATE_INDEX" val="20201372"/>
  <p:tag name="KSO_WM_UNIT_LAYERLEVEL" val="1"/>
  <p:tag name="KSO_WM_TAG_VERSION" val="1.0"/>
  <p:tag name="KSO_WM_BEAUTIFY_FLAG" val="#wm#"/>
</p:tagLst>
</file>

<file path=ppt/tags/tag1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372_1*h_i*1_1"/>
  <p:tag name="KSO_WM_TEMPLATE_CATEGORY" val="diagram"/>
  <p:tag name="KSO_WM_TEMPLATE_INDEX" val="20201372"/>
  <p:tag name="KSO_WM_UNIT_LAYERLEVEL" val="1_1"/>
  <p:tag name="KSO_WM_TAG_VERSION" val="1.0"/>
  <p:tag name="KSO_WM_BEAUTIFY_FLAG" val="#wm#"/>
</p:tagLst>
</file>

<file path=ppt/tags/tag1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2"/>
  <p:tag name="KSO_WM_UNIT_ID" val="diagram20201372_1*h_i*1_2"/>
  <p:tag name="KSO_WM_TEMPLATE_CATEGORY" val="diagram"/>
  <p:tag name="KSO_WM_TEMPLATE_INDEX" val="20201372"/>
  <p:tag name="KSO_WM_UNIT_LAYERLEVEL" val="1_1"/>
  <p:tag name="KSO_WM_TAG_VERSION" val="1.0"/>
  <p:tag name="KSO_WM_BEAUTIFY_FLAG" val="#wm#"/>
</p:tagLst>
</file>

<file path=ppt/tags/tag1136.xml><?xml version="1.0" encoding="utf-8"?>
<p:tagLst xmlns:p="http://schemas.openxmlformats.org/presentationml/2006/main">
  <p:tag name="KSO_WM_SLIDE_ID" val="diagram20201372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630.935*190.601"/>
  <p:tag name="KSO_WM_SLIDE_POSITION" val="164.533*180.927"/>
  <p:tag name="KSO_WM_TAG_VERSION" val="1.0"/>
  <p:tag name="KSO_WM_BEAUTIFY_FLAG" val="#wm#"/>
  <p:tag name="KSO_WM_TEMPLATE_CATEGORY" val="diagram"/>
  <p:tag name="KSO_WM_TEMPLATE_INDEX" val="20201372"/>
  <p:tag name="KSO_WM_SLIDE_LAYOUT" val="h"/>
  <p:tag name="KSO_WM_SLIDE_LAYOUT_CNT" val="1"/>
  <p:tag name="KSO_WM_SPECIAL_SOURCE" val="bdnull"/>
</p:tagLst>
</file>

<file path=ppt/tags/tag1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1372_1*i*1"/>
  <p:tag name="KSO_WM_TEMPLATE_CATEGORY" val="diagram"/>
  <p:tag name="KSO_WM_TEMPLATE_INDEX" val="20201372"/>
  <p:tag name="KSO_WM_UNIT_LAYERLEVEL" val="1"/>
  <p:tag name="KSO_WM_TAG_VERSION" val="1.0"/>
  <p:tag name="KSO_WM_BEAUTIFY_FLAG" val="#wm#"/>
</p:tagLst>
</file>

<file path=ppt/tags/tag1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1372_1*i*2"/>
  <p:tag name="KSO_WM_TEMPLATE_CATEGORY" val="diagram"/>
  <p:tag name="KSO_WM_TEMPLATE_INDEX" val="20201372"/>
  <p:tag name="KSO_WM_UNIT_LAYERLEVEL" val="1"/>
  <p:tag name="KSO_WM_TAG_VERSION" val="1.0"/>
  <p:tag name="KSO_WM_BEAUTIFY_FLAG" val="#wm#"/>
</p:tagLst>
</file>

<file path=ppt/tags/tag1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1372_1*i*3"/>
  <p:tag name="KSO_WM_TEMPLATE_CATEGORY" val="diagram"/>
  <p:tag name="KSO_WM_TEMPLATE_INDEX" val="20201372"/>
  <p:tag name="KSO_WM_UNIT_LAYERLEVEL" val="1"/>
  <p:tag name="KSO_WM_TAG_VERSION" val="1.0"/>
  <p:tag name="KSO_WM_BEAUTIFY_FLAG" val="#wm#"/>
</p:tagLst>
</file>

<file path=ppt/tags/tag114.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1372_1*i*4"/>
  <p:tag name="KSO_WM_TEMPLATE_CATEGORY" val="diagram"/>
  <p:tag name="KSO_WM_TEMPLATE_INDEX" val="20201372"/>
  <p:tag name="KSO_WM_UNIT_LAYERLEVEL" val="1"/>
  <p:tag name="KSO_WM_TAG_VERSION" val="1.0"/>
  <p:tag name="KSO_WM_BEAUTIFY_FLAG" val="#wm#"/>
</p:tagLst>
</file>

<file path=ppt/tags/tag1141.xml><?xml version="1.0" encoding="utf-8"?>
<p:tagLst xmlns:p="http://schemas.openxmlformats.org/presentationml/2006/main">
  <p:tag name="KSO_WM_UNIT_SUBTYPE" val="a"/>
  <p:tag name="KSO_WM_UNIT_PRESET_TEXT" val="无论我多早迎接这清晨，在路上，都会有人在。我以为别人还在梦乡，但无论什么时候，这个世界都比我快一步"/>
  <p:tag name="KSO_WM_UNIT_NOCLEAR" val="0"/>
  <p:tag name="KSO_WM_UNIT_VALUE" val="57"/>
  <p:tag name="KSO_WM_UNIT_HIGHLIGHT" val="0"/>
  <p:tag name="KSO_WM_UNIT_COMPATIBLE" val="0"/>
  <p:tag name="KSO_WM_UNIT_DIAGRAM_ISNUMVISUAL" val="0"/>
  <p:tag name="KSO_WM_UNIT_DIAGRAM_ISREFERUNIT" val="0"/>
  <p:tag name="KSO_WM_UNIT_TYPE" val="h_f"/>
  <p:tag name="KSO_WM_UNIT_INDEX" val="1_1"/>
  <p:tag name="KSO_WM_UNIT_ID" val="diagram20201372_1*h_f*1_1"/>
  <p:tag name="KSO_WM_TEMPLATE_CATEGORY" val="diagram"/>
  <p:tag name="KSO_WM_TEMPLATE_INDEX" val="20201372"/>
  <p:tag name="KSO_WM_UNIT_LAYERLEVEL" val="1_1"/>
  <p:tag name="KSO_WM_TAG_VERSION" val="1.0"/>
  <p:tag name="KSO_WM_BEAUTIFY_FLAG" val="#wm#"/>
</p:tagLst>
</file>

<file path=ppt/tags/tag1142.xml><?xml version="1.0" encoding="utf-8"?>
<p:tagLst xmlns:p="http://schemas.openxmlformats.org/presentationml/2006/main">
  <p:tag name="KSO_WM_UNIT_PRESET_TEXT" val="来自《未生》"/>
  <p:tag name="KSO_WM_UNIT_NOCLEAR" val="0"/>
  <p:tag name="KSO_WM_UNIT_VALUE" val="6"/>
  <p:tag name="KSO_WM_UNIT_HIGHLIGHT" val="0"/>
  <p:tag name="KSO_WM_UNIT_COMPATIBLE" val="0"/>
  <p:tag name="KSO_WM_UNIT_DIAGRAM_ISNUMVISUAL" val="0"/>
  <p:tag name="KSO_WM_UNIT_DIAGRAM_ISREFERUNIT" val="0"/>
  <p:tag name="KSO_WM_UNIT_TYPE" val="h_g"/>
  <p:tag name="KSO_WM_UNIT_INDEX" val="1_1"/>
  <p:tag name="KSO_WM_UNIT_ID" val="diagram20201372_1*h_g*1_1"/>
  <p:tag name="KSO_WM_TEMPLATE_CATEGORY" val="diagram"/>
  <p:tag name="KSO_WM_TEMPLATE_INDEX" val="20201372"/>
  <p:tag name="KSO_WM_UNIT_LAYERLEVEL" val="1_1"/>
  <p:tag name="KSO_WM_TAG_VERSION" val="1.0"/>
  <p:tag name="KSO_WM_BEAUTIFY_FLAG" val="#wm#"/>
</p:tagLst>
</file>

<file path=ppt/tags/tag1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1372_1*i*5"/>
  <p:tag name="KSO_WM_TEMPLATE_CATEGORY" val="diagram"/>
  <p:tag name="KSO_WM_TEMPLATE_INDEX" val="20201372"/>
  <p:tag name="KSO_WM_UNIT_LAYERLEVEL" val="1"/>
  <p:tag name="KSO_WM_TAG_VERSION" val="1.0"/>
  <p:tag name="KSO_WM_BEAUTIFY_FLAG" val="#wm#"/>
</p:tagLst>
</file>

<file path=ppt/tags/tag1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1372_1*i*6"/>
  <p:tag name="KSO_WM_TEMPLATE_CATEGORY" val="diagram"/>
  <p:tag name="KSO_WM_TEMPLATE_INDEX" val="20201372"/>
  <p:tag name="KSO_WM_UNIT_LAYERLEVEL" val="1"/>
  <p:tag name="KSO_WM_TAG_VERSION" val="1.0"/>
  <p:tag name="KSO_WM_BEAUTIFY_FLAG" val="#wm#"/>
</p:tagLst>
</file>

<file path=ppt/tags/tag1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372_1*h_i*1_1"/>
  <p:tag name="KSO_WM_TEMPLATE_CATEGORY" val="diagram"/>
  <p:tag name="KSO_WM_TEMPLATE_INDEX" val="20201372"/>
  <p:tag name="KSO_WM_UNIT_LAYERLEVEL" val="1_1"/>
  <p:tag name="KSO_WM_TAG_VERSION" val="1.0"/>
  <p:tag name="KSO_WM_BEAUTIFY_FLAG" val="#wm#"/>
</p:tagLst>
</file>

<file path=ppt/tags/tag1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2"/>
  <p:tag name="KSO_WM_UNIT_ID" val="diagram20201372_1*h_i*1_2"/>
  <p:tag name="KSO_WM_TEMPLATE_CATEGORY" val="diagram"/>
  <p:tag name="KSO_WM_TEMPLATE_INDEX" val="20201372"/>
  <p:tag name="KSO_WM_UNIT_LAYERLEVEL" val="1_1"/>
  <p:tag name="KSO_WM_TAG_VERSION" val="1.0"/>
  <p:tag name="KSO_WM_BEAUTIFY_FLAG" val="#wm#"/>
</p:tagLst>
</file>

<file path=ppt/tags/tag1147.xml><?xml version="1.0" encoding="utf-8"?>
<p:tagLst xmlns:p="http://schemas.openxmlformats.org/presentationml/2006/main">
  <p:tag name="KSO_WM_SLIDE_ID" val="diagram20201372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630.935*190.601"/>
  <p:tag name="KSO_WM_SLIDE_POSITION" val="164.533*180.927"/>
  <p:tag name="KSO_WM_TAG_VERSION" val="1.0"/>
  <p:tag name="KSO_WM_BEAUTIFY_FLAG" val="#wm#"/>
  <p:tag name="KSO_WM_TEMPLATE_CATEGORY" val="diagram"/>
  <p:tag name="KSO_WM_TEMPLATE_INDEX" val="20201372"/>
  <p:tag name="KSO_WM_SLIDE_LAYOUT" val="h"/>
  <p:tag name="KSO_WM_SLIDE_LAYOUT_CNT" val="1"/>
  <p:tag name="KSO_WM_SPECIAL_SOURCE" val="bdnull"/>
</p:tagLst>
</file>

<file path=ppt/tags/tag1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1372_1*i*1"/>
  <p:tag name="KSO_WM_TEMPLATE_CATEGORY" val="diagram"/>
  <p:tag name="KSO_WM_TEMPLATE_INDEX" val="20201372"/>
  <p:tag name="KSO_WM_UNIT_LAYERLEVEL" val="1"/>
  <p:tag name="KSO_WM_TAG_VERSION" val="1.0"/>
  <p:tag name="KSO_WM_BEAUTIFY_FLAG" val="#wm#"/>
</p:tagLst>
</file>

<file path=ppt/tags/tag1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1372_1*i*2"/>
  <p:tag name="KSO_WM_TEMPLATE_CATEGORY" val="diagram"/>
  <p:tag name="KSO_WM_TEMPLATE_INDEX" val="20201372"/>
  <p:tag name="KSO_WM_UNIT_LAYERLEVEL" val="1"/>
  <p:tag name="KSO_WM_TAG_VERSION" val="1.0"/>
  <p:tag name="KSO_WM_BEAUTIFY_FLAG" val="#wm#"/>
</p:tagLst>
</file>

<file path=ppt/tags/tag115.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1372_1*i*3"/>
  <p:tag name="KSO_WM_TEMPLATE_CATEGORY" val="diagram"/>
  <p:tag name="KSO_WM_TEMPLATE_INDEX" val="20201372"/>
  <p:tag name="KSO_WM_UNIT_LAYERLEVEL" val="1"/>
  <p:tag name="KSO_WM_TAG_VERSION" val="1.0"/>
  <p:tag name="KSO_WM_BEAUTIFY_FLAG" val="#wm#"/>
</p:tagLst>
</file>

<file path=ppt/tags/tag1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1372_1*i*4"/>
  <p:tag name="KSO_WM_TEMPLATE_CATEGORY" val="diagram"/>
  <p:tag name="KSO_WM_TEMPLATE_INDEX" val="20201372"/>
  <p:tag name="KSO_WM_UNIT_LAYERLEVEL" val="1"/>
  <p:tag name="KSO_WM_TAG_VERSION" val="1.0"/>
  <p:tag name="KSO_WM_BEAUTIFY_FLAG" val="#wm#"/>
</p:tagLst>
</file>

<file path=ppt/tags/tag1152.xml><?xml version="1.0" encoding="utf-8"?>
<p:tagLst xmlns:p="http://schemas.openxmlformats.org/presentationml/2006/main">
  <p:tag name="KSO_WM_UNIT_SUBTYPE" val="a"/>
  <p:tag name="KSO_WM_UNIT_PRESET_TEXT" val="无论我多早迎接这清晨，在路上，都会有人在。我以为别人还在梦乡，但无论什么时候，这个世界都比我快一步"/>
  <p:tag name="KSO_WM_UNIT_NOCLEAR" val="0"/>
  <p:tag name="KSO_WM_UNIT_VALUE" val="57"/>
  <p:tag name="KSO_WM_UNIT_HIGHLIGHT" val="0"/>
  <p:tag name="KSO_WM_UNIT_COMPATIBLE" val="0"/>
  <p:tag name="KSO_WM_UNIT_DIAGRAM_ISNUMVISUAL" val="0"/>
  <p:tag name="KSO_WM_UNIT_DIAGRAM_ISREFERUNIT" val="0"/>
  <p:tag name="KSO_WM_UNIT_TYPE" val="h_f"/>
  <p:tag name="KSO_WM_UNIT_INDEX" val="1_1"/>
  <p:tag name="KSO_WM_UNIT_ID" val="diagram20201372_1*h_f*1_1"/>
  <p:tag name="KSO_WM_TEMPLATE_CATEGORY" val="diagram"/>
  <p:tag name="KSO_WM_TEMPLATE_INDEX" val="20201372"/>
  <p:tag name="KSO_WM_UNIT_LAYERLEVEL" val="1_1"/>
  <p:tag name="KSO_WM_TAG_VERSION" val="1.0"/>
  <p:tag name="KSO_WM_BEAUTIFY_FLAG" val="#wm#"/>
</p:tagLst>
</file>

<file path=ppt/tags/tag1153.xml><?xml version="1.0" encoding="utf-8"?>
<p:tagLst xmlns:p="http://schemas.openxmlformats.org/presentationml/2006/main">
  <p:tag name="KSO_WM_UNIT_PRESET_TEXT" val="来自《未生》"/>
  <p:tag name="KSO_WM_UNIT_NOCLEAR" val="0"/>
  <p:tag name="KSO_WM_UNIT_VALUE" val="6"/>
  <p:tag name="KSO_WM_UNIT_HIGHLIGHT" val="0"/>
  <p:tag name="KSO_WM_UNIT_COMPATIBLE" val="0"/>
  <p:tag name="KSO_WM_UNIT_DIAGRAM_ISNUMVISUAL" val="0"/>
  <p:tag name="KSO_WM_UNIT_DIAGRAM_ISREFERUNIT" val="0"/>
  <p:tag name="KSO_WM_UNIT_TYPE" val="h_g"/>
  <p:tag name="KSO_WM_UNIT_INDEX" val="1_1"/>
  <p:tag name="KSO_WM_UNIT_ID" val="diagram20201372_1*h_g*1_1"/>
  <p:tag name="KSO_WM_TEMPLATE_CATEGORY" val="diagram"/>
  <p:tag name="KSO_WM_TEMPLATE_INDEX" val="20201372"/>
  <p:tag name="KSO_WM_UNIT_LAYERLEVEL" val="1_1"/>
  <p:tag name="KSO_WM_TAG_VERSION" val="1.0"/>
  <p:tag name="KSO_WM_BEAUTIFY_FLAG" val="#wm#"/>
</p:tagLst>
</file>

<file path=ppt/tags/tag1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1372_1*i*5"/>
  <p:tag name="KSO_WM_TEMPLATE_CATEGORY" val="diagram"/>
  <p:tag name="KSO_WM_TEMPLATE_INDEX" val="20201372"/>
  <p:tag name="KSO_WM_UNIT_LAYERLEVEL" val="1"/>
  <p:tag name="KSO_WM_TAG_VERSION" val="1.0"/>
  <p:tag name="KSO_WM_BEAUTIFY_FLAG" val="#wm#"/>
</p:tagLst>
</file>

<file path=ppt/tags/tag1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1372_1*i*6"/>
  <p:tag name="KSO_WM_TEMPLATE_CATEGORY" val="diagram"/>
  <p:tag name="KSO_WM_TEMPLATE_INDEX" val="20201372"/>
  <p:tag name="KSO_WM_UNIT_LAYERLEVEL" val="1"/>
  <p:tag name="KSO_WM_TAG_VERSION" val="1.0"/>
  <p:tag name="KSO_WM_BEAUTIFY_FLAG" val="#wm#"/>
</p:tagLst>
</file>

<file path=ppt/tags/tag1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372_1*h_i*1_1"/>
  <p:tag name="KSO_WM_TEMPLATE_CATEGORY" val="diagram"/>
  <p:tag name="KSO_WM_TEMPLATE_INDEX" val="20201372"/>
  <p:tag name="KSO_WM_UNIT_LAYERLEVEL" val="1_1"/>
  <p:tag name="KSO_WM_TAG_VERSION" val="1.0"/>
  <p:tag name="KSO_WM_BEAUTIFY_FLAG" val="#wm#"/>
</p:tagLst>
</file>

<file path=ppt/tags/tag1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2"/>
  <p:tag name="KSO_WM_UNIT_ID" val="diagram20201372_1*h_i*1_2"/>
  <p:tag name="KSO_WM_TEMPLATE_CATEGORY" val="diagram"/>
  <p:tag name="KSO_WM_TEMPLATE_INDEX" val="20201372"/>
  <p:tag name="KSO_WM_UNIT_LAYERLEVEL" val="1_1"/>
  <p:tag name="KSO_WM_TAG_VERSION" val="1.0"/>
  <p:tag name="KSO_WM_BEAUTIFY_FLAG" val="#wm#"/>
</p:tagLst>
</file>

<file path=ppt/tags/tag1158.xml><?xml version="1.0" encoding="utf-8"?>
<p:tagLst xmlns:p="http://schemas.openxmlformats.org/presentationml/2006/main">
  <p:tag name="KSO_WM_SLIDE_ID" val="diagram20201372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630.935*190.601"/>
  <p:tag name="KSO_WM_SLIDE_POSITION" val="164.533*180.927"/>
  <p:tag name="KSO_WM_TAG_VERSION" val="1.0"/>
  <p:tag name="KSO_WM_BEAUTIFY_FLAG" val="#wm#"/>
  <p:tag name="KSO_WM_TEMPLATE_CATEGORY" val="diagram"/>
  <p:tag name="KSO_WM_TEMPLATE_INDEX" val="20201372"/>
  <p:tag name="KSO_WM_SLIDE_LAYOUT" val="h"/>
  <p:tag name="KSO_WM_SLIDE_LAYOUT_CNT" val="1"/>
  <p:tag name="KSO_WM_SPECIAL_SOURCE" val="bdnull"/>
</p:tagLst>
</file>

<file path=ppt/tags/tag1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1372_1*i*1"/>
  <p:tag name="KSO_WM_TEMPLATE_CATEGORY" val="diagram"/>
  <p:tag name="KSO_WM_TEMPLATE_INDEX" val="20201372"/>
  <p:tag name="KSO_WM_UNIT_LAYERLEVEL" val="1"/>
  <p:tag name="KSO_WM_TAG_VERSION" val="1.0"/>
  <p:tag name="KSO_WM_BEAUTIFY_FLAG" val="#wm#"/>
</p:tagLst>
</file>

<file path=ppt/tags/tag116.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1372_1*i*2"/>
  <p:tag name="KSO_WM_TEMPLATE_CATEGORY" val="diagram"/>
  <p:tag name="KSO_WM_TEMPLATE_INDEX" val="20201372"/>
  <p:tag name="KSO_WM_UNIT_LAYERLEVEL" val="1"/>
  <p:tag name="KSO_WM_TAG_VERSION" val="1.0"/>
  <p:tag name="KSO_WM_BEAUTIFY_FLAG" val="#wm#"/>
</p:tagLst>
</file>

<file path=ppt/tags/tag1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1372_1*i*3"/>
  <p:tag name="KSO_WM_TEMPLATE_CATEGORY" val="diagram"/>
  <p:tag name="KSO_WM_TEMPLATE_INDEX" val="20201372"/>
  <p:tag name="KSO_WM_UNIT_LAYERLEVEL" val="1"/>
  <p:tag name="KSO_WM_TAG_VERSION" val="1.0"/>
  <p:tag name="KSO_WM_BEAUTIFY_FLAG" val="#wm#"/>
</p:tagLst>
</file>

<file path=ppt/tags/tag1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1372_1*i*4"/>
  <p:tag name="KSO_WM_TEMPLATE_CATEGORY" val="diagram"/>
  <p:tag name="KSO_WM_TEMPLATE_INDEX" val="20201372"/>
  <p:tag name="KSO_WM_UNIT_LAYERLEVEL" val="1"/>
  <p:tag name="KSO_WM_TAG_VERSION" val="1.0"/>
  <p:tag name="KSO_WM_BEAUTIFY_FLAG" val="#wm#"/>
</p:tagLst>
</file>

<file path=ppt/tags/tag1163.xml><?xml version="1.0" encoding="utf-8"?>
<p:tagLst xmlns:p="http://schemas.openxmlformats.org/presentationml/2006/main">
  <p:tag name="KSO_WM_UNIT_SUBTYPE" val="a"/>
  <p:tag name="KSO_WM_UNIT_PRESET_TEXT" val="无论我多早迎接这清晨，在路上，都会有人在。我以为别人还在梦乡，但无论什么时候，这个世界都比我快一步"/>
  <p:tag name="KSO_WM_UNIT_NOCLEAR" val="0"/>
  <p:tag name="KSO_WM_UNIT_VALUE" val="57"/>
  <p:tag name="KSO_WM_UNIT_HIGHLIGHT" val="0"/>
  <p:tag name="KSO_WM_UNIT_COMPATIBLE" val="0"/>
  <p:tag name="KSO_WM_UNIT_DIAGRAM_ISNUMVISUAL" val="0"/>
  <p:tag name="KSO_WM_UNIT_DIAGRAM_ISREFERUNIT" val="0"/>
  <p:tag name="KSO_WM_UNIT_TYPE" val="h_f"/>
  <p:tag name="KSO_WM_UNIT_INDEX" val="1_1"/>
  <p:tag name="KSO_WM_UNIT_ID" val="diagram20201372_1*h_f*1_1"/>
  <p:tag name="KSO_WM_TEMPLATE_CATEGORY" val="diagram"/>
  <p:tag name="KSO_WM_TEMPLATE_INDEX" val="20201372"/>
  <p:tag name="KSO_WM_UNIT_LAYERLEVEL" val="1_1"/>
  <p:tag name="KSO_WM_TAG_VERSION" val="1.0"/>
  <p:tag name="KSO_WM_BEAUTIFY_FLAG" val="#wm#"/>
</p:tagLst>
</file>

<file path=ppt/tags/tag1164.xml><?xml version="1.0" encoding="utf-8"?>
<p:tagLst xmlns:p="http://schemas.openxmlformats.org/presentationml/2006/main">
  <p:tag name="KSO_WM_UNIT_PRESET_TEXT" val="来自《未生》"/>
  <p:tag name="KSO_WM_UNIT_NOCLEAR" val="0"/>
  <p:tag name="KSO_WM_UNIT_VALUE" val="6"/>
  <p:tag name="KSO_WM_UNIT_HIGHLIGHT" val="0"/>
  <p:tag name="KSO_WM_UNIT_COMPATIBLE" val="0"/>
  <p:tag name="KSO_WM_UNIT_DIAGRAM_ISNUMVISUAL" val="0"/>
  <p:tag name="KSO_WM_UNIT_DIAGRAM_ISREFERUNIT" val="0"/>
  <p:tag name="KSO_WM_UNIT_TYPE" val="h_g"/>
  <p:tag name="KSO_WM_UNIT_INDEX" val="1_1"/>
  <p:tag name="KSO_WM_UNIT_ID" val="diagram20201372_1*h_g*1_1"/>
  <p:tag name="KSO_WM_TEMPLATE_CATEGORY" val="diagram"/>
  <p:tag name="KSO_WM_TEMPLATE_INDEX" val="20201372"/>
  <p:tag name="KSO_WM_UNIT_LAYERLEVEL" val="1_1"/>
  <p:tag name="KSO_WM_TAG_VERSION" val="1.0"/>
  <p:tag name="KSO_WM_BEAUTIFY_FLAG" val="#wm#"/>
</p:tagLst>
</file>

<file path=ppt/tags/tag1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1372_1*i*5"/>
  <p:tag name="KSO_WM_TEMPLATE_CATEGORY" val="diagram"/>
  <p:tag name="KSO_WM_TEMPLATE_INDEX" val="20201372"/>
  <p:tag name="KSO_WM_UNIT_LAYERLEVEL" val="1"/>
  <p:tag name="KSO_WM_TAG_VERSION" val="1.0"/>
  <p:tag name="KSO_WM_BEAUTIFY_FLAG" val="#wm#"/>
</p:tagLst>
</file>

<file path=ppt/tags/tag1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1372_1*i*6"/>
  <p:tag name="KSO_WM_TEMPLATE_CATEGORY" val="diagram"/>
  <p:tag name="KSO_WM_TEMPLATE_INDEX" val="20201372"/>
  <p:tag name="KSO_WM_UNIT_LAYERLEVEL" val="1"/>
  <p:tag name="KSO_WM_TAG_VERSION" val="1.0"/>
  <p:tag name="KSO_WM_BEAUTIFY_FLAG" val="#wm#"/>
</p:tagLst>
</file>

<file path=ppt/tags/tag1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372_1*h_i*1_1"/>
  <p:tag name="KSO_WM_TEMPLATE_CATEGORY" val="diagram"/>
  <p:tag name="KSO_WM_TEMPLATE_INDEX" val="20201372"/>
  <p:tag name="KSO_WM_UNIT_LAYERLEVEL" val="1_1"/>
  <p:tag name="KSO_WM_TAG_VERSION" val="1.0"/>
  <p:tag name="KSO_WM_BEAUTIFY_FLAG" val="#wm#"/>
</p:tagLst>
</file>

<file path=ppt/tags/tag1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2"/>
  <p:tag name="KSO_WM_UNIT_ID" val="diagram20201372_1*h_i*1_2"/>
  <p:tag name="KSO_WM_TEMPLATE_CATEGORY" val="diagram"/>
  <p:tag name="KSO_WM_TEMPLATE_INDEX" val="20201372"/>
  <p:tag name="KSO_WM_UNIT_LAYERLEVEL" val="1_1"/>
  <p:tag name="KSO_WM_TAG_VERSION" val="1.0"/>
  <p:tag name="KSO_WM_BEAUTIFY_FLAG" val="#wm#"/>
</p:tagLst>
</file>

<file path=ppt/tags/tag1169.xml><?xml version="1.0" encoding="utf-8"?>
<p:tagLst xmlns:p="http://schemas.openxmlformats.org/presentationml/2006/main">
  <p:tag name="KSO_WM_SLIDE_ID" val="diagram20201372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630.935*190.601"/>
  <p:tag name="KSO_WM_SLIDE_POSITION" val="164.533*180.927"/>
  <p:tag name="KSO_WM_TAG_VERSION" val="1.0"/>
  <p:tag name="KSO_WM_BEAUTIFY_FLAG" val="#wm#"/>
  <p:tag name="KSO_WM_TEMPLATE_CATEGORY" val="diagram"/>
  <p:tag name="KSO_WM_TEMPLATE_INDEX" val="20201372"/>
  <p:tag name="KSO_WM_SLIDE_LAYOUT" val="h"/>
  <p:tag name="KSO_WM_SLIDE_LAYOUT_CNT" val="1"/>
  <p:tag name="KSO_WM_SPECIAL_SOURCE" val="bdnull"/>
</p:tagLst>
</file>

<file path=ppt/tags/tag117.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1372_1*i*1"/>
  <p:tag name="KSO_WM_TEMPLATE_CATEGORY" val="diagram"/>
  <p:tag name="KSO_WM_TEMPLATE_INDEX" val="20201372"/>
  <p:tag name="KSO_WM_UNIT_LAYERLEVEL" val="1"/>
  <p:tag name="KSO_WM_TAG_VERSION" val="1.0"/>
  <p:tag name="KSO_WM_BEAUTIFY_FLAG" val="#wm#"/>
</p:tagLst>
</file>

<file path=ppt/tags/tag1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1372_1*i*2"/>
  <p:tag name="KSO_WM_TEMPLATE_CATEGORY" val="diagram"/>
  <p:tag name="KSO_WM_TEMPLATE_INDEX" val="20201372"/>
  <p:tag name="KSO_WM_UNIT_LAYERLEVEL" val="1"/>
  <p:tag name="KSO_WM_TAG_VERSION" val="1.0"/>
  <p:tag name="KSO_WM_BEAUTIFY_FLAG" val="#wm#"/>
</p:tagLst>
</file>

<file path=ppt/tags/tag1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1372_1*i*3"/>
  <p:tag name="KSO_WM_TEMPLATE_CATEGORY" val="diagram"/>
  <p:tag name="KSO_WM_TEMPLATE_INDEX" val="20201372"/>
  <p:tag name="KSO_WM_UNIT_LAYERLEVEL" val="1"/>
  <p:tag name="KSO_WM_TAG_VERSION" val="1.0"/>
  <p:tag name="KSO_WM_BEAUTIFY_FLAG" val="#wm#"/>
</p:tagLst>
</file>

<file path=ppt/tags/tag1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1372_1*i*4"/>
  <p:tag name="KSO_WM_TEMPLATE_CATEGORY" val="diagram"/>
  <p:tag name="KSO_WM_TEMPLATE_INDEX" val="20201372"/>
  <p:tag name="KSO_WM_UNIT_LAYERLEVEL" val="1"/>
  <p:tag name="KSO_WM_TAG_VERSION" val="1.0"/>
  <p:tag name="KSO_WM_BEAUTIFY_FLAG" val="#wm#"/>
</p:tagLst>
</file>

<file path=ppt/tags/tag1174.xml><?xml version="1.0" encoding="utf-8"?>
<p:tagLst xmlns:p="http://schemas.openxmlformats.org/presentationml/2006/main">
  <p:tag name="KSO_WM_UNIT_SUBTYPE" val="a"/>
  <p:tag name="KSO_WM_UNIT_PRESET_TEXT" val="无论我多早迎接这清晨，在路上，都会有人在。我以为别人还在梦乡，但无论什么时候，这个世界都比我快一步"/>
  <p:tag name="KSO_WM_UNIT_NOCLEAR" val="0"/>
  <p:tag name="KSO_WM_UNIT_VALUE" val="57"/>
  <p:tag name="KSO_WM_UNIT_HIGHLIGHT" val="0"/>
  <p:tag name="KSO_WM_UNIT_COMPATIBLE" val="0"/>
  <p:tag name="KSO_WM_UNIT_DIAGRAM_ISNUMVISUAL" val="0"/>
  <p:tag name="KSO_WM_UNIT_DIAGRAM_ISREFERUNIT" val="0"/>
  <p:tag name="KSO_WM_UNIT_TYPE" val="h_f"/>
  <p:tag name="KSO_WM_UNIT_INDEX" val="1_1"/>
  <p:tag name="KSO_WM_UNIT_ID" val="diagram20201372_1*h_f*1_1"/>
  <p:tag name="KSO_WM_TEMPLATE_CATEGORY" val="diagram"/>
  <p:tag name="KSO_WM_TEMPLATE_INDEX" val="20201372"/>
  <p:tag name="KSO_WM_UNIT_LAYERLEVEL" val="1_1"/>
  <p:tag name="KSO_WM_TAG_VERSION" val="1.0"/>
  <p:tag name="KSO_WM_BEAUTIFY_FLAG" val="#wm#"/>
</p:tagLst>
</file>

<file path=ppt/tags/tag1175.xml><?xml version="1.0" encoding="utf-8"?>
<p:tagLst xmlns:p="http://schemas.openxmlformats.org/presentationml/2006/main">
  <p:tag name="KSO_WM_UNIT_PRESET_TEXT" val="来自《未生》"/>
  <p:tag name="KSO_WM_UNIT_NOCLEAR" val="0"/>
  <p:tag name="KSO_WM_UNIT_VALUE" val="6"/>
  <p:tag name="KSO_WM_UNIT_HIGHLIGHT" val="0"/>
  <p:tag name="KSO_WM_UNIT_COMPATIBLE" val="0"/>
  <p:tag name="KSO_WM_UNIT_DIAGRAM_ISNUMVISUAL" val="0"/>
  <p:tag name="KSO_WM_UNIT_DIAGRAM_ISREFERUNIT" val="0"/>
  <p:tag name="KSO_WM_UNIT_TYPE" val="h_g"/>
  <p:tag name="KSO_WM_UNIT_INDEX" val="1_1"/>
  <p:tag name="KSO_WM_UNIT_ID" val="diagram20201372_1*h_g*1_1"/>
  <p:tag name="KSO_WM_TEMPLATE_CATEGORY" val="diagram"/>
  <p:tag name="KSO_WM_TEMPLATE_INDEX" val="20201372"/>
  <p:tag name="KSO_WM_UNIT_LAYERLEVEL" val="1_1"/>
  <p:tag name="KSO_WM_TAG_VERSION" val="1.0"/>
  <p:tag name="KSO_WM_BEAUTIFY_FLAG" val="#wm#"/>
</p:tagLst>
</file>

<file path=ppt/tags/tag1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1372_1*i*5"/>
  <p:tag name="KSO_WM_TEMPLATE_CATEGORY" val="diagram"/>
  <p:tag name="KSO_WM_TEMPLATE_INDEX" val="20201372"/>
  <p:tag name="KSO_WM_UNIT_LAYERLEVEL" val="1"/>
  <p:tag name="KSO_WM_TAG_VERSION" val="1.0"/>
  <p:tag name="KSO_WM_BEAUTIFY_FLAG" val="#wm#"/>
</p:tagLst>
</file>

<file path=ppt/tags/tag1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1372_1*i*6"/>
  <p:tag name="KSO_WM_TEMPLATE_CATEGORY" val="diagram"/>
  <p:tag name="KSO_WM_TEMPLATE_INDEX" val="20201372"/>
  <p:tag name="KSO_WM_UNIT_LAYERLEVEL" val="1"/>
  <p:tag name="KSO_WM_TAG_VERSION" val="1.0"/>
  <p:tag name="KSO_WM_BEAUTIFY_FLAG" val="#wm#"/>
</p:tagLst>
</file>

<file path=ppt/tags/tag1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372_1*h_i*1_1"/>
  <p:tag name="KSO_WM_TEMPLATE_CATEGORY" val="diagram"/>
  <p:tag name="KSO_WM_TEMPLATE_INDEX" val="20201372"/>
  <p:tag name="KSO_WM_UNIT_LAYERLEVEL" val="1_1"/>
  <p:tag name="KSO_WM_TAG_VERSION" val="1.0"/>
  <p:tag name="KSO_WM_BEAUTIFY_FLAG" val="#wm#"/>
</p:tagLst>
</file>

<file path=ppt/tags/tag1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2"/>
  <p:tag name="KSO_WM_UNIT_ID" val="diagram20201372_1*h_i*1_2"/>
  <p:tag name="KSO_WM_TEMPLATE_CATEGORY" val="diagram"/>
  <p:tag name="KSO_WM_TEMPLATE_INDEX" val="20201372"/>
  <p:tag name="KSO_WM_UNIT_LAYERLEVEL" val="1_1"/>
  <p:tag name="KSO_WM_TAG_VERSION" val="1.0"/>
  <p:tag name="KSO_WM_BEAUTIFY_FLAG" val="#wm#"/>
</p:tagLst>
</file>

<file path=ppt/tags/tag118.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SLIDE_BK_DARK_LIGHT" val="1"/>
  <p:tag name="KSO_WM_UNIT_SUBTYPE" val="h"/>
  <p:tag name="KSO_WM_UNIT_TYPE" val="i"/>
  <p:tag name="KSO_WM_UNIT_INDEX" val="1"/>
  <p:tag name="KSO_WM_UNIT_BK_DARK_LIGHT" val="1"/>
</p:tagLst>
</file>

<file path=ppt/tags/tag1180.xml><?xml version="1.0" encoding="utf-8"?>
<p:tagLst xmlns:p="http://schemas.openxmlformats.org/presentationml/2006/main">
  <p:tag name="KSO_WM_SLIDE_ID" val="diagram20201372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630.935*190.601"/>
  <p:tag name="KSO_WM_SLIDE_POSITION" val="164.533*180.927"/>
  <p:tag name="KSO_WM_TAG_VERSION" val="1.0"/>
  <p:tag name="KSO_WM_BEAUTIFY_FLAG" val="#wm#"/>
  <p:tag name="KSO_WM_TEMPLATE_CATEGORY" val="diagram"/>
  <p:tag name="KSO_WM_TEMPLATE_INDEX" val="20201372"/>
  <p:tag name="KSO_WM_SLIDE_LAYOUT" val="h"/>
  <p:tag name="KSO_WM_SLIDE_LAYOUT_CNT" val="1"/>
  <p:tag name="KSO_WM_SPECIAL_SOURCE" val="bdnull"/>
</p:tagLst>
</file>

<file path=ppt/tags/tag1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1372_1*i*1"/>
  <p:tag name="KSO_WM_TEMPLATE_CATEGORY" val="diagram"/>
  <p:tag name="KSO_WM_TEMPLATE_INDEX" val="20201372"/>
  <p:tag name="KSO_WM_UNIT_LAYERLEVEL" val="1"/>
  <p:tag name="KSO_WM_TAG_VERSION" val="1.0"/>
  <p:tag name="KSO_WM_BEAUTIFY_FLAG" val="#wm#"/>
</p:tagLst>
</file>

<file path=ppt/tags/tag1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1372_1*i*2"/>
  <p:tag name="KSO_WM_TEMPLATE_CATEGORY" val="diagram"/>
  <p:tag name="KSO_WM_TEMPLATE_INDEX" val="20201372"/>
  <p:tag name="KSO_WM_UNIT_LAYERLEVEL" val="1"/>
  <p:tag name="KSO_WM_TAG_VERSION" val="1.0"/>
  <p:tag name="KSO_WM_BEAUTIFY_FLAG" val="#wm#"/>
</p:tagLst>
</file>

<file path=ppt/tags/tag1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1372_1*i*3"/>
  <p:tag name="KSO_WM_TEMPLATE_CATEGORY" val="diagram"/>
  <p:tag name="KSO_WM_TEMPLATE_INDEX" val="20201372"/>
  <p:tag name="KSO_WM_UNIT_LAYERLEVEL" val="1"/>
  <p:tag name="KSO_WM_TAG_VERSION" val="1.0"/>
  <p:tag name="KSO_WM_BEAUTIFY_FLAG" val="#wm#"/>
</p:tagLst>
</file>

<file path=ppt/tags/tag1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1372_1*i*4"/>
  <p:tag name="KSO_WM_TEMPLATE_CATEGORY" val="diagram"/>
  <p:tag name="KSO_WM_TEMPLATE_INDEX" val="20201372"/>
  <p:tag name="KSO_WM_UNIT_LAYERLEVEL" val="1"/>
  <p:tag name="KSO_WM_TAG_VERSION" val="1.0"/>
  <p:tag name="KSO_WM_BEAUTIFY_FLAG" val="#wm#"/>
</p:tagLst>
</file>

<file path=ppt/tags/tag1185.xml><?xml version="1.0" encoding="utf-8"?>
<p:tagLst xmlns:p="http://schemas.openxmlformats.org/presentationml/2006/main">
  <p:tag name="KSO_WM_UNIT_SUBTYPE" val="a"/>
  <p:tag name="KSO_WM_UNIT_PRESET_TEXT" val="无论我多早迎接这清晨，在路上，都会有人在。我以为别人还在梦乡，但无论什么时候，这个世界都比我快一步"/>
  <p:tag name="KSO_WM_UNIT_NOCLEAR" val="0"/>
  <p:tag name="KSO_WM_UNIT_VALUE" val="57"/>
  <p:tag name="KSO_WM_UNIT_HIGHLIGHT" val="0"/>
  <p:tag name="KSO_WM_UNIT_COMPATIBLE" val="0"/>
  <p:tag name="KSO_WM_UNIT_DIAGRAM_ISNUMVISUAL" val="0"/>
  <p:tag name="KSO_WM_UNIT_DIAGRAM_ISREFERUNIT" val="0"/>
  <p:tag name="KSO_WM_UNIT_TYPE" val="h_f"/>
  <p:tag name="KSO_WM_UNIT_INDEX" val="1_1"/>
  <p:tag name="KSO_WM_UNIT_ID" val="diagram20201372_1*h_f*1_1"/>
  <p:tag name="KSO_WM_TEMPLATE_CATEGORY" val="diagram"/>
  <p:tag name="KSO_WM_TEMPLATE_INDEX" val="20201372"/>
  <p:tag name="KSO_WM_UNIT_LAYERLEVEL" val="1_1"/>
  <p:tag name="KSO_WM_TAG_VERSION" val="1.0"/>
  <p:tag name="KSO_WM_BEAUTIFY_FLAG" val="#wm#"/>
</p:tagLst>
</file>

<file path=ppt/tags/tag1186.xml><?xml version="1.0" encoding="utf-8"?>
<p:tagLst xmlns:p="http://schemas.openxmlformats.org/presentationml/2006/main">
  <p:tag name="KSO_WM_UNIT_PRESET_TEXT" val="来自《未生》"/>
  <p:tag name="KSO_WM_UNIT_NOCLEAR" val="0"/>
  <p:tag name="KSO_WM_UNIT_VALUE" val="6"/>
  <p:tag name="KSO_WM_UNIT_HIGHLIGHT" val="0"/>
  <p:tag name="KSO_WM_UNIT_COMPATIBLE" val="0"/>
  <p:tag name="KSO_WM_UNIT_DIAGRAM_ISNUMVISUAL" val="0"/>
  <p:tag name="KSO_WM_UNIT_DIAGRAM_ISREFERUNIT" val="0"/>
  <p:tag name="KSO_WM_UNIT_TYPE" val="h_g"/>
  <p:tag name="KSO_WM_UNIT_INDEX" val="1_1"/>
  <p:tag name="KSO_WM_UNIT_ID" val="diagram20201372_1*h_g*1_1"/>
  <p:tag name="KSO_WM_TEMPLATE_CATEGORY" val="diagram"/>
  <p:tag name="KSO_WM_TEMPLATE_INDEX" val="20201372"/>
  <p:tag name="KSO_WM_UNIT_LAYERLEVEL" val="1_1"/>
  <p:tag name="KSO_WM_TAG_VERSION" val="1.0"/>
  <p:tag name="KSO_WM_BEAUTIFY_FLAG" val="#wm#"/>
</p:tagLst>
</file>

<file path=ppt/tags/tag1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1372_1*i*5"/>
  <p:tag name="KSO_WM_TEMPLATE_CATEGORY" val="diagram"/>
  <p:tag name="KSO_WM_TEMPLATE_INDEX" val="20201372"/>
  <p:tag name="KSO_WM_UNIT_LAYERLEVEL" val="1"/>
  <p:tag name="KSO_WM_TAG_VERSION" val="1.0"/>
  <p:tag name="KSO_WM_BEAUTIFY_FLAG" val="#wm#"/>
</p:tagLst>
</file>

<file path=ppt/tags/tag1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1372_1*i*6"/>
  <p:tag name="KSO_WM_TEMPLATE_CATEGORY" val="diagram"/>
  <p:tag name="KSO_WM_TEMPLATE_INDEX" val="20201372"/>
  <p:tag name="KSO_WM_UNIT_LAYERLEVEL" val="1"/>
  <p:tag name="KSO_WM_TAG_VERSION" val="1.0"/>
  <p:tag name="KSO_WM_BEAUTIFY_FLAG" val="#wm#"/>
</p:tagLst>
</file>

<file path=ppt/tags/tag1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372_1*h_i*1_1"/>
  <p:tag name="KSO_WM_TEMPLATE_CATEGORY" val="diagram"/>
  <p:tag name="KSO_WM_TEMPLATE_INDEX" val="20201372"/>
  <p:tag name="KSO_WM_UNIT_LAYERLEVEL" val="1_1"/>
  <p:tag name="KSO_WM_TAG_VERSION" val="1.0"/>
  <p:tag name="KSO_WM_BEAUTIFY_FLAG" val="#wm#"/>
</p:tagLst>
</file>

<file path=ppt/tags/tag119.xml><?xml version="1.0" encoding="utf-8"?>
<p:tagLst xmlns:p="http://schemas.openxmlformats.org/presentationml/2006/main">
  <p:tag name="KSO_WM_SLIDE_BACKGROUND_TYPE" val="topBottom"/>
  <p:tag name="KSO_WM_SLIDE_BK_DARK_LIGHT" val="1"/>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2"/>
  <p:tag name="KSO_WM_UNIT_ID" val="diagram20201372_1*h_i*1_2"/>
  <p:tag name="KSO_WM_TEMPLATE_CATEGORY" val="diagram"/>
  <p:tag name="KSO_WM_TEMPLATE_INDEX" val="20201372"/>
  <p:tag name="KSO_WM_UNIT_LAYERLEVEL" val="1_1"/>
  <p:tag name="KSO_WM_TAG_VERSION" val="1.0"/>
  <p:tag name="KSO_WM_BEAUTIFY_FLAG" val="#wm#"/>
</p:tagLst>
</file>

<file path=ppt/tags/tag1191.xml><?xml version="1.0" encoding="utf-8"?>
<p:tagLst xmlns:p="http://schemas.openxmlformats.org/presentationml/2006/main">
  <p:tag name="KSO_WM_SLIDE_ID" val="diagram20201372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630.935*190.601"/>
  <p:tag name="KSO_WM_SLIDE_POSITION" val="164.533*180.927"/>
  <p:tag name="KSO_WM_TAG_VERSION" val="1.0"/>
  <p:tag name="KSO_WM_BEAUTIFY_FLAG" val="#wm#"/>
  <p:tag name="KSO_WM_TEMPLATE_CATEGORY" val="diagram"/>
  <p:tag name="KSO_WM_TEMPLATE_INDEX" val="20201372"/>
  <p:tag name="KSO_WM_SLIDE_LAYOUT" val="h"/>
  <p:tag name="KSO_WM_SLIDE_LAYOUT_CNT" val="1"/>
  <p:tag name="KSO_WM_SPECIAL_SOURCE" val="bdnull"/>
</p:tagLst>
</file>

<file path=ppt/tags/tag1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1372_1*i*1"/>
  <p:tag name="KSO_WM_TEMPLATE_CATEGORY" val="diagram"/>
  <p:tag name="KSO_WM_TEMPLATE_INDEX" val="20201372"/>
  <p:tag name="KSO_WM_UNIT_LAYERLEVEL" val="1"/>
  <p:tag name="KSO_WM_TAG_VERSION" val="1.0"/>
  <p:tag name="KSO_WM_BEAUTIFY_FLAG" val="#wm#"/>
</p:tagLst>
</file>

<file path=ppt/tags/tag1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1372_1*i*2"/>
  <p:tag name="KSO_WM_TEMPLATE_CATEGORY" val="diagram"/>
  <p:tag name="KSO_WM_TEMPLATE_INDEX" val="20201372"/>
  <p:tag name="KSO_WM_UNIT_LAYERLEVEL" val="1"/>
  <p:tag name="KSO_WM_TAG_VERSION" val="1.0"/>
  <p:tag name="KSO_WM_BEAUTIFY_FLAG" val="#wm#"/>
</p:tagLst>
</file>

<file path=ppt/tags/tag1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1372_1*i*3"/>
  <p:tag name="KSO_WM_TEMPLATE_CATEGORY" val="diagram"/>
  <p:tag name="KSO_WM_TEMPLATE_INDEX" val="20201372"/>
  <p:tag name="KSO_WM_UNIT_LAYERLEVEL" val="1"/>
  <p:tag name="KSO_WM_TAG_VERSION" val="1.0"/>
  <p:tag name="KSO_WM_BEAUTIFY_FLAG" val="#wm#"/>
</p:tagLst>
</file>

<file path=ppt/tags/tag1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1372_1*i*4"/>
  <p:tag name="KSO_WM_TEMPLATE_CATEGORY" val="diagram"/>
  <p:tag name="KSO_WM_TEMPLATE_INDEX" val="20201372"/>
  <p:tag name="KSO_WM_UNIT_LAYERLEVEL" val="1"/>
  <p:tag name="KSO_WM_TAG_VERSION" val="1.0"/>
  <p:tag name="KSO_WM_BEAUTIFY_FLAG" val="#wm#"/>
</p:tagLst>
</file>

<file path=ppt/tags/tag1196.xml><?xml version="1.0" encoding="utf-8"?>
<p:tagLst xmlns:p="http://schemas.openxmlformats.org/presentationml/2006/main">
  <p:tag name="KSO_WM_UNIT_SUBTYPE" val="a"/>
  <p:tag name="KSO_WM_UNIT_PRESET_TEXT" val="无论我多早迎接这清晨，在路上，都会有人在。我以为别人还在梦乡，但无论什么时候，这个世界都比我快一步"/>
  <p:tag name="KSO_WM_UNIT_NOCLEAR" val="0"/>
  <p:tag name="KSO_WM_UNIT_VALUE" val="57"/>
  <p:tag name="KSO_WM_UNIT_HIGHLIGHT" val="0"/>
  <p:tag name="KSO_WM_UNIT_COMPATIBLE" val="0"/>
  <p:tag name="KSO_WM_UNIT_DIAGRAM_ISNUMVISUAL" val="0"/>
  <p:tag name="KSO_WM_UNIT_DIAGRAM_ISREFERUNIT" val="0"/>
  <p:tag name="KSO_WM_UNIT_TYPE" val="h_f"/>
  <p:tag name="KSO_WM_UNIT_INDEX" val="1_1"/>
  <p:tag name="KSO_WM_UNIT_ID" val="diagram20201372_1*h_f*1_1"/>
  <p:tag name="KSO_WM_TEMPLATE_CATEGORY" val="diagram"/>
  <p:tag name="KSO_WM_TEMPLATE_INDEX" val="20201372"/>
  <p:tag name="KSO_WM_UNIT_LAYERLEVEL" val="1_1"/>
  <p:tag name="KSO_WM_TAG_VERSION" val="1.0"/>
  <p:tag name="KSO_WM_BEAUTIFY_FLAG" val="#wm#"/>
</p:tagLst>
</file>

<file path=ppt/tags/tag1197.xml><?xml version="1.0" encoding="utf-8"?>
<p:tagLst xmlns:p="http://schemas.openxmlformats.org/presentationml/2006/main">
  <p:tag name="KSO_WM_UNIT_PRESET_TEXT" val="来自《未生》"/>
  <p:tag name="KSO_WM_UNIT_NOCLEAR" val="0"/>
  <p:tag name="KSO_WM_UNIT_VALUE" val="6"/>
  <p:tag name="KSO_WM_UNIT_HIGHLIGHT" val="0"/>
  <p:tag name="KSO_WM_UNIT_COMPATIBLE" val="0"/>
  <p:tag name="KSO_WM_UNIT_DIAGRAM_ISNUMVISUAL" val="0"/>
  <p:tag name="KSO_WM_UNIT_DIAGRAM_ISREFERUNIT" val="0"/>
  <p:tag name="KSO_WM_UNIT_TYPE" val="h_g"/>
  <p:tag name="KSO_WM_UNIT_INDEX" val="1_1"/>
  <p:tag name="KSO_WM_UNIT_ID" val="diagram20201372_1*h_g*1_1"/>
  <p:tag name="KSO_WM_TEMPLATE_CATEGORY" val="diagram"/>
  <p:tag name="KSO_WM_TEMPLATE_INDEX" val="20201372"/>
  <p:tag name="KSO_WM_UNIT_LAYERLEVEL" val="1_1"/>
  <p:tag name="KSO_WM_TAG_VERSION" val="1.0"/>
  <p:tag name="KSO_WM_BEAUTIFY_FLAG" val="#wm#"/>
</p:tagLst>
</file>

<file path=ppt/tags/tag1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1372_1*i*5"/>
  <p:tag name="KSO_WM_TEMPLATE_CATEGORY" val="diagram"/>
  <p:tag name="KSO_WM_TEMPLATE_INDEX" val="20201372"/>
  <p:tag name="KSO_WM_UNIT_LAYERLEVEL" val="1"/>
  <p:tag name="KSO_WM_TAG_VERSION" val="1.0"/>
  <p:tag name="KSO_WM_BEAUTIFY_FLAG" val="#wm#"/>
</p:tagLst>
</file>

<file path=ppt/tags/tag1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1372_1*i*6"/>
  <p:tag name="KSO_WM_TEMPLATE_CATEGORY" val="diagram"/>
  <p:tag name="KSO_WM_TEMPLATE_INDEX" val="20201372"/>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1"/>
</p:tagLst>
</file>

<file path=ppt/tags/tag1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372_1*h_i*1_1"/>
  <p:tag name="KSO_WM_TEMPLATE_CATEGORY" val="diagram"/>
  <p:tag name="KSO_WM_TEMPLATE_INDEX" val="20201372"/>
  <p:tag name="KSO_WM_UNIT_LAYERLEVEL" val="1_1"/>
  <p:tag name="KSO_WM_TAG_VERSION" val="1.0"/>
  <p:tag name="KSO_WM_BEAUTIFY_FLAG" val="#wm#"/>
</p:tagLst>
</file>

<file path=ppt/tags/tag1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2"/>
  <p:tag name="KSO_WM_UNIT_ID" val="diagram20201372_1*h_i*1_2"/>
  <p:tag name="KSO_WM_TEMPLATE_CATEGORY" val="diagram"/>
  <p:tag name="KSO_WM_TEMPLATE_INDEX" val="20201372"/>
  <p:tag name="KSO_WM_UNIT_LAYERLEVEL" val="1_1"/>
  <p:tag name="KSO_WM_TAG_VERSION" val="1.0"/>
  <p:tag name="KSO_WM_BEAUTIFY_FLAG" val="#wm#"/>
</p:tagLst>
</file>

<file path=ppt/tags/tag1202.xml><?xml version="1.0" encoding="utf-8"?>
<p:tagLst xmlns:p="http://schemas.openxmlformats.org/presentationml/2006/main">
  <p:tag name="KSO_WM_SLIDE_ID" val="diagram20201372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630.935*190.601"/>
  <p:tag name="KSO_WM_SLIDE_POSITION" val="164.533*180.927"/>
  <p:tag name="KSO_WM_TAG_VERSION" val="1.0"/>
  <p:tag name="KSO_WM_BEAUTIFY_FLAG" val="#wm#"/>
  <p:tag name="KSO_WM_TEMPLATE_CATEGORY" val="diagram"/>
  <p:tag name="KSO_WM_TEMPLATE_INDEX" val="20201372"/>
  <p:tag name="KSO_WM_SLIDE_LAYOUT" val="h"/>
  <p:tag name="KSO_WM_SLIDE_LAYOUT_CNT" val="1"/>
  <p:tag name="KSO_WM_SPECIAL_SOURCE" val="bdnull"/>
</p:tagLst>
</file>

<file path=ppt/tags/tag1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1372_1*i*1"/>
  <p:tag name="KSO_WM_TEMPLATE_CATEGORY" val="diagram"/>
  <p:tag name="KSO_WM_TEMPLATE_INDEX" val="20201372"/>
  <p:tag name="KSO_WM_UNIT_LAYERLEVEL" val="1"/>
  <p:tag name="KSO_WM_TAG_VERSION" val="1.0"/>
  <p:tag name="KSO_WM_BEAUTIFY_FLAG" val="#wm#"/>
</p:tagLst>
</file>

<file path=ppt/tags/tag1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1372_1*i*2"/>
  <p:tag name="KSO_WM_TEMPLATE_CATEGORY" val="diagram"/>
  <p:tag name="KSO_WM_TEMPLATE_INDEX" val="20201372"/>
  <p:tag name="KSO_WM_UNIT_LAYERLEVEL" val="1"/>
  <p:tag name="KSO_WM_TAG_VERSION" val="1.0"/>
  <p:tag name="KSO_WM_BEAUTIFY_FLAG" val="#wm#"/>
</p:tagLst>
</file>

<file path=ppt/tags/tag1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1372_1*i*3"/>
  <p:tag name="KSO_WM_TEMPLATE_CATEGORY" val="diagram"/>
  <p:tag name="KSO_WM_TEMPLATE_INDEX" val="20201372"/>
  <p:tag name="KSO_WM_UNIT_LAYERLEVEL" val="1"/>
  <p:tag name="KSO_WM_TAG_VERSION" val="1.0"/>
  <p:tag name="KSO_WM_BEAUTIFY_FLAG" val="#wm#"/>
</p:tagLst>
</file>

<file path=ppt/tags/tag1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1372_1*i*4"/>
  <p:tag name="KSO_WM_TEMPLATE_CATEGORY" val="diagram"/>
  <p:tag name="KSO_WM_TEMPLATE_INDEX" val="20201372"/>
  <p:tag name="KSO_WM_UNIT_LAYERLEVEL" val="1"/>
  <p:tag name="KSO_WM_TAG_VERSION" val="1.0"/>
  <p:tag name="KSO_WM_BEAUTIFY_FLAG" val="#wm#"/>
</p:tagLst>
</file>

<file path=ppt/tags/tag1207.xml><?xml version="1.0" encoding="utf-8"?>
<p:tagLst xmlns:p="http://schemas.openxmlformats.org/presentationml/2006/main">
  <p:tag name="KSO_WM_UNIT_SUBTYPE" val="a"/>
  <p:tag name="KSO_WM_UNIT_PRESET_TEXT" val="无论我多早迎接这清晨，在路上，都会有人在。我以为别人还在梦乡，但无论什么时候，这个世界都比我快一步"/>
  <p:tag name="KSO_WM_UNIT_NOCLEAR" val="0"/>
  <p:tag name="KSO_WM_UNIT_VALUE" val="57"/>
  <p:tag name="KSO_WM_UNIT_HIGHLIGHT" val="0"/>
  <p:tag name="KSO_WM_UNIT_COMPATIBLE" val="0"/>
  <p:tag name="KSO_WM_UNIT_DIAGRAM_ISNUMVISUAL" val="0"/>
  <p:tag name="KSO_WM_UNIT_DIAGRAM_ISREFERUNIT" val="0"/>
  <p:tag name="KSO_WM_UNIT_TYPE" val="h_f"/>
  <p:tag name="KSO_WM_UNIT_INDEX" val="1_1"/>
  <p:tag name="KSO_WM_UNIT_ID" val="diagram20201372_1*h_f*1_1"/>
  <p:tag name="KSO_WM_TEMPLATE_CATEGORY" val="diagram"/>
  <p:tag name="KSO_WM_TEMPLATE_INDEX" val="20201372"/>
  <p:tag name="KSO_WM_UNIT_LAYERLEVEL" val="1_1"/>
  <p:tag name="KSO_WM_TAG_VERSION" val="1.0"/>
  <p:tag name="KSO_WM_BEAUTIFY_FLAG" val="#wm#"/>
</p:tagLst>
</file>

<file path=ppt/tags/tag1208.xml><?xml version="1.0" encoding="utf-8"?>
<p:tagLst xmlns:p="http://schemas.openxmlformats.org/presentationml/2006/main">
  <p:tag name="KSO_WM_UNIT_PRESET_TEXT" val="来自《未生》"/>
  <p:tag name="KSO_WM_UNIT_NOCLEAR" val="0"/>
  <p:tag name="KSO_WM_UNIT_VALUE" val="6"/>
  <p:tag name="KSO_WM_UNIT_HIGHLIGHT" val="0"/>
  <p:tag name="KSO_WM_UNIT_COMPATIBLE" val="0"/>
  <p:tag name="KSO_WM_UNIT_DIAGRAM_ISNUMVISUAL" val="0"/>
  <p:tag name="KSO_WM_UNIT_DIAGRAM_ISREFERUNIT" val="0"/>
  <p:tag name="KSO_WM_UNIT_TYPE" val="h_g"/>
  <p:tag name="KSO_WM_UNIT_INDEX" val="1_1"/>
  <p:tag name="KSO_WM_UNIT_ID" val="diagram20201372_1*h_g*1_1"/>
  <p:tag name="KSO_WM_TEMPLATE_CATEGORY" val="diagram"/>
  <p:tag name="KSO_WM_TEMPLATE_INDEX" val="20201372"/>
  <p:tag name="KSO_WM_UNIT_LAYERLEVEL" val="1_1"/>
  <p:tag name="KSO_WM_TAG_VERSION" val="1.0"/>
  <p:tag name="KSO_WM_BEAUTIFY_FLAG" val="#wm#"/>
</p:tagLst>
</file>

<file path=ppt/tags/tag1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1372_1*i*5"/>
  <p:tag name="KSO_WM_TEMPLATE_CATEGORY" val="diagram"/>
  <p:tag name="KSO_WM_TEMPLATE_INDEX" val="20201372"/>
  <p:tag name="KSO_WM_UNIT_LAYERLEVEL" val="1"/>
  <p:tag name="KSO_WM_TAG_VERSION" val="1.0"/>
  <p:tag name="KSO_WM_BEAUTIFY_FLAG" val="#wm#"/>
</p:tagLst>
</file>

<file path=ppt/tags/tag121.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1"/>
</p:tagLst>
</file>

<file path=ppt/tags/tag1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1372_1*i*6"/>
  <p:tag name="KSO_WM_TEMPLATE_CATEGORY" val="diagram"/>
  <p:tag name="KSO_WM_TEMPLATE_INDEX" val="20201372"/>
  <p:tag name="KSO_WM_UNIT_LAYERLEVEL" val="1"/>
  <p:tag name="KSO_WM_TAG_VERSION" val="1.0"/>
  <p:tag name="KSO_WM_BEAUTIFY_FLAG" val="#wm#"/>
</p:tagLst>
</file>

<file path=ppt/tags/tag1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372_1*h_i*1_1"/>
  <p:tag name="KSO_WM_TEMPLATE_CATEGORY" val="diagram"/>
  <p:tag name="KSO_WM_TEMPLATE_INDEX" val="20201372"/>
  <p:tag name="KSO_WM_UNIT_LAYERLEVEL" val="1_1"/>
  <p:tag name="KSO_WM_TAG_VERSION" val="1.0"/>
  <p:tag name="KSO_WM_BEAUTIFY_FLAG" val="#wm#"/>
</p:tagLst>
</file>

<file path=ppt/tags/tag1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2"/>
  <p:tag name="KSO_WM_UNIT_ID" val="diagram20201372_1*h_i*1_2"/>
  <p:tag name="KSO_WM_TEMPLATE_CATEGORY" val="diagram"/>
  <p:tag name="KSO_WM_TEMPLATE_INDEX" val="20201372"/>
  <p:tag name="KSO_WM_UNIT_LAYERLEVEL" val="1_1"/>
  <p:tag name="KSO_WM_TAG_VERSION" val="1.0"/>
  <p:tag name="KSO_WM_BEAUTIFY_FLAG" val="#wm#"/>
</p:tagLst>
</file>

<file path=ppt/tags/tag1213.xml><?xml version="1.0" encoding="utf-8"?>
<p:tagLst xmlns:p="http://schemas.openxmlformats.org/presentationml/2006/main">
  <p:tag name="KSO_WM_SLIDE_ID" val="diagram20201372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630.935*190.601"/>
  <p:tag name="KSO_WM_SLIDE_POSITION" val="164.533*180.927"/>
  <p:tag name="KSO_WM_TAG_VERSION" val="1.0"/>
  <p:tag name="KSO_WM_BEAUTIFY_FLAG" val="#wm#"/>
  <p:tag name="KSO_WM_TEMPLATE_CATEGORY" val="diagram"/>
  <p:tag name="KSO_WM_TEMPLATE_INDEX" val="20201372"/>
  <p:tag name="KSO_WM_SLIDE_LAYOUT" val="h"/>
  <p:tag name="KSO_WM_SLIDE_LAYOUT_CNT" val="1"/>
  <p:tag name="KSO_WM_SPECIAL_SOURCE" val="bdnull"/>
</p:tagLst>
</file>

<file path=ppt/tags/tag1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1372_1*i*1"/>
  <p:tag name="KSO_WM_TEMPLATE_CATEGORY" val="diagram"/>
  <p:tag name="KSO_WM_TEMPLATE_INDEX" val="20201372"/>
  <p:tag name="KSO_WM_UNIT_LAYERLEVEL" val="1"/>
  <p:tag name="KSO_WM_TAG_VERSION" val="1.0"/>
  <p:tag name="KSO_WM_BEAUTIFY_FLAG" val="#wm#"/>
</p:tagLst>
</file>

<file path=ppt/tags/tag1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1372_1*i*2"/>
  <p:tag name="KSO_WM_TEMPLATE_CATEGORY" val="diagram"/>
  <p:tag name="KSO_WM_TEMPLATE_INDEX" val="20201372"/>
  <p:tag name="KSO_WM_UNIT_LAYERLEVEL" val="1"/>
  <p:tag name="KSO_WM_TAG_VERSION" val="1.0"/>
  <p:tag name="KSO_WM_BEAUTIFY_FLAG" val="#wm#"/>
</p:tagLst>
</file>

<file path=ppt/tags/tag1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1372_1*i*3"/>
  <p:tag name="KSO_WM_TEMPLATE_CATEGORY" val="diagram"/>
  <p:tag name="KSO_WM_TEMPLATE_INDEX" val="20201372"/>
  <p:tag name="KSO_WM_UNIT_LAYERLEVEL" val="1"/>
  <p:tag name="KSO_WM_TAG_VERSION" val="1.0"/>
  <p:tag name="KSO_WM_BEAUTIFY_FLAG" val="#wm#"/>
</p:tagLst>
</file>

<file path=ppt/tags/tag1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1372_1*i*4"/>
  <p:tag name="KSO_WM_TEMPLATE_CATEGORY" val="diagram"/>
  <p:tag name="KSO_WM_TEMPLATE_INDEX" val="20201372"/>
  <p:tag name="KSO_WM_UNIT_LAYERLEVEL" val="1"/>
  <p:tag name="KSO_WM_TAG_VERSION" val="1.0"/>
  <p:tag name="KSO_WM_BEAUTIFY_FLAG" val="#wm#"/>
</p:tagLst>
</file>

<file path=ppt/tags/tag1218.xml><?xml version="1.0" encoding="utf-8"?>
<p:tagLst xmlns:p="http://schemas.openxmlformats.org/presentationml/2006/main">
  <p:tag name="KSO_WM_UNIT_SUBTYPE" val="a"/>
  <p:tag name="KSO_WM_UNIT_PRESET_TEXT" val="无论我多早迎接这清晨，在路上，都会有人在。我以为别人还在梦乡，但无论什么时候，这个世界都比我快一步"/>
  <p:tag name="KSO_WM_UNIT_NOCLEAR" val="0"/>
  <p:tag name="KSO_WM_UNIT_VALUE" val="57"/>
  <p:tag name="KSO_WM_UNIT_HIGHLIGHT" val="0"/>
  <p:tag name="KSO_WM_UNIT_COMPATIBLE" val="0"/>
  <p:tag name="KSO_WM_UNIT_DIAGRAM_ISNUMVISUAL" val="0"/>
  <p:tag name="KSO_WM_UNIT_DIAGRAM_ISREFERUNIT" val="0"/>
  <p:tag name="KSO_WM_UNIT_TYPE" val="h_f"/>
  <p:tag name="KSO_WM_UNIT_INDEX" val="1_1"/>
  <p:tag name="KSO_WM_UNIT_ID" val="diagram20201372_1*h_f*1_1"/>
  <p:tag name="KSO_WM_TEMPLATE_CATEGORY" val="diagram"/>
  <p:tag name="KSO_WM_TEMPLATE_INDEX" val="20201372"/>
  <p:tag name="KSO_WM_UNIT_LAYERLEVEL" val="1_1"/>
  <p:tag name="KSO_WM_TAG_VERSION" val="1.0"/>
  <p:tag name="KSO_WM_BEAUTIFY_FLAG" val="#wm#"/>
</p:tagLst>
</file>

<file path=ppt/tags/tag1219.xml><?xml version="1.0" encoding="utf-8"?>
<p:tagLst xmlns:p="http://schemas.openxmlformats.org/presentationml/2006/main">
  <p:tag name="KSO_WM_UNIT_PRESET_TEXT" val="来自《未生》"/>
  <p:tag name="KSO_WM_UNIT_NOCLEAR" val="0"/>
  <p:tag name="KSO_WM_UNIT_VALUE" val="6"/>
  <p:tag name="KSO_WM_UNIT_HIGHLIGHT" val="0"/>
  <p:tag name="KSO_WM_UNIT_COMPATIBLE" val="0"/>
  <p:tag name="KSO_WM_UNIT_DIAGRAM_ISNUMVISUAL" val="0"/>
  <p:tag name="KSO_WM_UNIT_DIAGRAM_ISREFERUNIT" val="0"/>
  <p:tag name="KSO_WM_UNIT_TYPE" val="h_g"/>
  <p:tag name="KSO_WM_UNIT_INDEX" val="1_1"/>
  <p:tag name="KSO_WM_UNIT_ID" val="diagram20201372_1*h_g*1_1"/>
  <p:tag name="KSO_WM_TEMPLATE_CATEGORY" val="diagram"/>
  <p:tag name="KSO_WM_TEMPLATE_INDEX" val="20201372"/>
  <p:tag name="KSO_WM_UNIT_LAYERLEVEL" val="1_1"/>
  <p:tag name="KSO_WM_TAG_VERSION" val="1.0"/>
  <p:tag name="KSO_WM_BEAUTIFY_FLAG" val="#wm#"/>
</p:tagLst>
</file>

<file path=ppt/tags/tag122.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1"/>
</p:tagLst>
</file>

<file path=ppt/tags/tag1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1372_1*i*5"/>
  <p:tag name="KSO_WM_TEMPLATE_CATEGORY" val="diagram"/>
  <p:tag name="KSO_WM_TEMPLATE_INDEX" val="20201372"/>
  <p:tag name="KSO_WM_UNIT_LAYERLEVEL" val="1"/>
  <p:tag name="KSO_WM_TAG_VERSION" val="1.0"/>
  <p:tag name="KSO_WM_BEAUTIFY_FLAG" val="#wm#"/>
</p:tagLst>
</file>

<file path=ppt/tags/tag1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1372_1*i*6"/>
  <p:tag name="KSO_WM_TEMPLATE_CATEGORY" val="diagram"/>
  <p:tag name="KSO_WM_TEMPLATE_INDEX" val="20201372"/>
  <p:tag name="KSO_WM_UNIT_LAYERLEVEL" val="1"/>
  <p:tag name="KSO_WM_TAG_VERSION" val="1.0"/>
  <p:tag name="KSO_WM_BEAUTIFY_FLAG" val="#wm#"/>
</p:tagLst>
</file>

<file path=ppt/tags/tag1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372_1*h_i*1_1"/>
  <p:tag name="KSO_WM_TEMPLATE_CATEGORY" val="diagram"/>
  <p:tag name="KSO_WM_TEMPLATE_INDEX" val="20201372"/>
  <p:tag name="KSO_WM_UNIT_LAYERLEVEL" val="1_1"/>
  <p:tag name="KSO_WM_TAG_VERSION" val="1.0"/>
  <p:tag name="KSO_WM_BEAUTIFY_FLAG" val="#wm#"/>
</p:tagLst>
</file>

<file path=ppt/tags/tag1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2"/>
  <p:tag name="KSO_WM_UNIT_ID" val="diagram20201372_1*h_i*1_2"/>
  <p:tag name="KSO_WM_TEMPLATE_CATEGORY" val="diagram"/>
  <p:tag name="KSO_WM_TEMPLATE_INDEX" val="20201372"/>
  <p:tag name="KSO_WM_UNIT_LAYERLEVEL" val="1_1"/>
  <p:tag name="KSO_WM_TAG_VERSION" val="1.0"/>
  <p:tag name="KSO_WM_BEAUTIFY_FLAG" val="#wm#"/>
</p:tagLst>
</file>

<file path=ppt/tags/tag1224.xml><?xml version="1.0" encoding="utf-8"?>
<p:tagLst xmlns:p="http://schemas.openxmlformats.org/presentationml/2006/main">
  <p:tag name="KSO_WM_SLIDE_ID" val="diagram20201372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630.935*190.601"/>
  <p:tag name="KSO_WM_SLIDE_POSITION" val="164.533*180.927"/>
  <p:tag name="KSO_WM_TAG_VERSION" val="1.0"/>
  <p:tag name="KSO_WM_BEAUTIFY_FLAG" val="#wm#"/>
  <p:tag name="KSO_WM_TEMPLATE_CATEGORY" val="diagram"/>
  <p:tag name="KSO_WM_TEMPLATE_INDEX" val="20201372"/>
  <p:tag name="KSO_WM_SLIDE_LAYOUT" val="h"/>
  <p:tag name="KSO_WM_SLIDE_LAYOUT_CNT" val="1"/>
  <p:tag name="KSO_WM_SPECIAL_SOURCE" val="bdnull"/>
</p:tagLst>
</file>

<file path=ppt/tags/tag1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1372_1*i*1"/>
  <p:tag name="KSO_WM_TEMPLATE_CATEGORY" val="diagram"/>
  <p:tag name="KSO_WM_TEMPLATE_INDEX" val="20201372"/>
  <p:tag name="KSO_WM_UNIT_LAYERLEVEL" val="1"/>
  <p:tag name="KSO_WM_TAG_VERSION" val="1.0"/>
  <p:tag name="KSO_WM_BEAUTIFY_FLAG" val="#wm#"/>
</p:tagLst>
</file>

<file path=ppt/tags/tag1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1372_1*i*2"/>
  <p:tag name="KSO_WM_TEMPLATE_CATEGORY" val="diagram"/>
  <p:tag name="KSO_WM_TEMPLATE_INDEX" val="20201372"/>
  <p:tag name="KSO_WM_UNIT_LAYERLEVEL" val="1"/>
  <p:tag name="KSO_WM_TAG_VERSION" val="1.0"/>
  <p:tag name="KSO_WM_BEAUTIFY_FLAG" val="#wm#"/>
</p:tagLst>
</file>

<file path=ppt/tags/tag1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1372_1*i*3"/>
  <p:tag name="KSO_WM_TEMPLATE_CATEGORY" val="diagram"/>
  <p:tag name="KSO_WM_TEMPLATE_INDEX" val="20201372"/>
  <p:tag name="KSO_WM_UNIT_LAYERLEVEL" val="1"/>
  <p:tag name="KSO_WM_TAG_VERSION" val="1.0"/>
  <p:tag name="KSO_WM_BEAUTIFY_FLAG" val="#wm#"/>
</p:tagLst>
</file>

<file path=ppt/tags/tag1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1372_1*i*4"/>
  <p:tag name="KSO_WM_TEMPLATE_CATEGORY" val="diagram"/>
  <p:tag name="KSO_WM_TEMPLATE_INDEX" val="20201372"/>
  <p:tag name="KSO_WM_UNIT_LAYERLEVEL" val="1"/>
  <p:tag name="KSO_WM_TAG_VERSION" val="1.0"/>
  <p:tag name="KSO_WM_BEAUTIFY_FLAG" val="#wm#"/>
</p:tagLst>
</file>

<file path=ppt/tags/tag1229.xml><?xml version="1.0" encoding="utf-8"?>
<p:tagLst xmlns:p="http://schemas.openxmlformats.org/presentationml/2006/main">
  <p:tag name="KSO_WM_UNIT_SUBTYPE" val="a"/>
  <p:tag name="KSO_WM_UNIT_PRESET_TEXT" val="无论我多早迎接这清晨，在路上，都会有人在。我以为别人还在梦乡，但无论什么时候，这个世界都比我快一步"/>
  <p:tag name="KSO_WM_UNIT_NOCLEAR" val="0"/>
  <p:tag name="KSO_WM_UNIT_VALUE" val="57"/>
  <p:tag name="KSO_WM_UNIT_HIGHLIGHT" val="0"/>
  <p:tag name="KSO_WM_UNIT_COMPATIBLE" val="0"/>
  <p:tag name="KSO_WM_UNIT_DIAGRAM_ISNUMVISUAL" val="0"/>
  <p:tag name="KSO_WM_UNIT_DIAGRAM_ISREFERUNIT" val="0"/>
  <p:tag name="KSO_WM_UNIT_TYPE" val="h_f"/>
  <p:tag name="KSO_WM_UNIT_INDEX" val="1_1"/>
  <p:tag name="KSO_WM_UNIT_ID" val="diagram20201372_1*h_f*1_1"/>
  <p:tag name="KSO_WM_TEMPLATE_CATEGORY" val="diagram"/>
  <p:tag name="KSO_WM_TEMPLATE_INDEX" val="20201372"/>
  <p:tag name="KSO_WM_UNIT_LAYERLEVEL" val="1_1"/>
  <p:tag name="KSO_WM_TAG_VERSION" val="1.0"/>
  <p:tag name="KSO_WM_BEAUTIFY_FLAG" val="#wm#"/>
</p:tagLst>
</file>

<file path=ppt/tags/tag123.xml><?xml version="1.0" encoding="utf-8"?>
<p:tagLst xmlns:p="http://schemas.openxmlformats.org/presentationml/2006/main">
  <p:tag name="KSO_WM_SLIDE_BACKGROUND_TYPE" val="topBottom"/>
  <p:tag name="KSO_WM_SLIDE_BK_DARK_LIGHT" val="1"/>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30.xml><?xml version="1.0" encoding="utf-8"?>
<p:tagLst xmlns:p="http://schemas.openxmlformats.org/presentationml/2006/main">
  <p:tag name="KSO_WM_UNIT_PRESET_TEXT" val="来自《未生》"/>
  <p:tag name="KSO_WM_UNIT_NOCLEAR" val="0"/>
  <p:tag name="KSO_WM_UNIT_VALUE" val="6"/>
  <p:tag name="KSO_WM_UNIT_HIGHLIGHT" val="0"/>
  <p:tag name="KSO_WM_UNIT_COMPATIBLE" val="0"/>
  <p:tag name="KSO_WM_UNIT_DIAGRAM_ISNUMVISUAL" val="0"/>
  <p:tag name="KSO_WM_UNIT_DIAGRAM_ISREFERUNIT" val="0"/>
  <p:tag name="KSO_WM_UNIT_TYPE" val="h_g"/>
  <p:tag name="KSO_WM_UNIT_INDEX" val="1_1"/>
  <p:tag name="KSO_WM_UNIT_ID" val="diagram20201372_1*h_g*1_1"/>
  <p:tag name="KSO_WM_TEMPLATE_CATEGORY" val="diagram"/>
  <p:tag name="KSO_WM_TEMPLATE_INDEX" val="20201372"/>
  <p:tag name="KSO_WM_UNIT_LAYERLEVEL" val="1_1"/>
  <p:tag name="KSO_WM_TAG_VERSION" val="1.0"/>
  <p:tag name="KSO_WM_BEAUTIFY_FLAG" val="#wm#"/>
</p:tagLst>
</file>

<file path=ppt/tags/tag1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1372_1*i*5"/>
  <p:tag name="KSO_WM_TEMPLATE_CATEGORY" val="diagram"/>
  <p:tag name="KSO_WM_TEMPLATE_INDEX" val="20201372"/>
  <p:tag name="KSO_WM_UNIT_LAYERLEVEL" val="1"/>
  <p:tag name="KSO_WM_TAG_VERSION" val="1.0"/>
  <p:tag name="KSO_WM_BEAUTIFY_FLAG" val="#wm#"/>
</p:tagLst>
</file>

<file path=ppt/tags/tag1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1372_1*i*6"/>
  <p:tag name="KSO_WM_TEMPLATE_CATEGORY" val="diagram"/>
  <p:tag name="KSO_WM_TEMPLATE_INDEX" val="20201372"/>
  <p:tag name="KSO_WM_UNIT_LAYERLEVEL" val="1"/>
  <p:tag name="KSO_WM_TAG_VERSION" val="1.0"/>
  <p:tag name="KSO_WM_BEAUTIFY_FLAG" val="#wm#"/>
</p:tagLst>
</file>

<file path=ppt/tags/tag1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372_1*h_i*1_1"/>
  <p:tag name="KSO_WM_TEMPLATE_CATEGORY" val="diagram"/>
  <p:tag name="KSO_WM_TEMPLATE_INDEX" val="20201372"/>
  <p:tag name="KSO_WM_UNIT_LAYERLEVEL" val="1_1"/>
  <p:tag name="KSO_WM_TAG_VERSION" val="1.0"/>
  <p:tag name="KSO_WM_BEAUTIFY_FLAG" val="#wm#"/>
</p:tagLst>
</file>

<file path=ppt/tags/tag1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2"/>
  <p:tag name="KSO_WM_UNIT_ID" val="diagram20201372_1*h_i*1_2"/>
  <p:tag name="KSO_WM_TEMPLATE_CATEGORY" val="diagram"/>
  <p:tag name="KSO_WM_TEMPLATE_INDEX" val="20201372"/>
  <p:tag name="KSO_WM_UNIT_LAYERLEVEL" val="1_1"/>
  <p:tag name="KSO_WM_TAG_VERSION" val="1.0"/>
  <p:tag name="KSO_WM_BEAUTIFY_FLAG" val="#wm#"/>
</p:tagLst>
</file>

<file path=ppt/tags/tag1235.xml><?xml version="1.0" encoding="utf-8"?>
<p:tagLst xmlns:p="http://schemas.openxmlformats.org/presentationml/2006/main">
  <p:tag name="KSO_WM_SLIDE_ID" val="diagram20201372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630.935*190.601"/>
  <p:tag name="KSO_WM_SLIDE_POSITION" val="164.533*180.927"/>
  <p:tag name="KSO_WM_TAG_VERSION" val="1.0"/>
  <p:tag name="KSO_WM_BEAUTIFY_FLAG" val="#wm#"/>
  <p:tag name="KSO_WM_TEMPLATE_CATEGORY" val="diagram"/>
  <p:tag name="KSO_WM_TEMPLATE_INDEX" val="20201372"/>
  <p:tag name="KSO_WM_SLIDE_LAYOUT" val="h"/>
  <p:tag name="KSO_WM_SLIDE_LAYOUT_CNT" val="1"/>
  <p:tag name="KSO_WM_SPECIAL_SOURCE" val="bdnull"/>
</p:tagLst>
</file>

<file path=ppt/tags/tag1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1372_1*i*1"/>
  <p:tag name="KSO_WM_TEMPLATE_CATEGORY" val="diagram"/>
  <p:tag name="KSO_WM_TEMPLATE_INDEX" val="20201372"/>
  <p:tag name="KSO_WM_UNIT_LAYERLEVEL" val="1"/>
  <p:tag name="KSO_WM_TAG_VERSION" val="1.0"/>
  <p:tag name="KSO_WM_BEAUTIFY_FLAG" val="#wm#"/>
</p:tagLst>
</file>

<file path=ppt/tags/tag1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1372_1*i*2"/>
  <p:tag name="KSO_WM_TEMPLATE_CATEGORY" val="diagram"/>
  <p:tag name="KSO_WM_TEMPLATE_INDEX" val="20201372"/>
  <p:tag name="KSO_WM_UNIT_LAYERLEVEL" val="1"/>
  <p:tag name="KSO_WM_TAG_VERSION" val="1.0"/>
  <p:tag name="KSO_WM_BEAUTIFY_FLAG" val="#wm#"/>
</p:tagLst>
</file>

<file path=ppt/tags/tag1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1372_1*i*3"/>
  <p:tag name="KSO_WM_TEMPLATE_CATEGORY" val="diagram"/>
  <p:tag name="KSO_WM_TEMPLATE_INDEX" val="20201372"/>
  <p:tag name="KSO_WM_UNIT_LAYERLEVEL" val="1"/>
  <p:tag name="KSO_WM_TAG_VERSION" val="1.0"/>
  <p:tag name="KSO_WM_BEAUTIFY_FLAG" val="#wm#"/>
</p:tagLst>
</file>

<file path=ppt/tags/tag1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1372_1*i*4"/>
  <p:tag name="KSO_WM_TEMPLATE_CATEGORY" val="diagram"/>
  <p:tag name="KSO_WM_TEMPLATE_INDEX" val="20201372"/>
  <p:tag name="KSO_WM_UNIT_LAYERLEVEL" val="1"/>
  <p:tag name="KSO_WM_TAG_VERSION" val="1.0"/>
  <p:tag name="KSO_WM_BEAUTIFY_FLAG" val="#wm#"/>
</p:tagLst>
</file>

<file path=ppt/tags/tag124.xml><?xml version="1.0" encoding="utf-8"?>
<p:tagLst xmlns:p="http://schemas.openxmlformats.org/presentationml/2006/main">
  <p:tag name="KSO_WM_SLIDE_BACKGROUND_TYPE" val="topBottom"/>
  <p:tag name="KSO_WM_SLIDE_BK_DARK_LIGHT" val="1"/>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40.xml><?xml version="1.0" encoding="utf-8"?>
<p:tagLst xmlns:p="http://schemas.openxmlformats.org/presentationml/2006/main">
  <p:tag name="KSO_WM_UNIT_SUBTYPE" val="a"/>
  <p:tag name="KSO_WM_UNIT_PRESET_TEXT" val="无论我多早迎接这清晨，在路上，都会有人在。我以为别人还在梦乡，但无论什么时候，这个世界都比我快一步"/>
  <p:tag name="KSO_WM_UNIT_NOCLEAR" val="0"/>
  <p:tag name="KSO_WM_UNIT_VALUE" val="57"/>
  <p:tag name="KSO_WM_UNIT_HIGHLIGHT" val="0"/>
  <p:tag name="KSO_WM_UNIT_COMPATIBLE" val="0"/>
  <p:tag name="KSO_WM_UNIT_DIAGRAM_ISNUMVISUAL" val="0"/>
  <p:tag name="KSO_WM_UNIT_DIAGRAM_ISREFERUNIT" val="0"/>
  <p:tag name="KSO_WM_UNIT_TYPE" val="h_f"/>
  <p:tag name="KSO_WM_UNIT_INDEX" val="1_1"/>
  <p:tag name="KSO_WM_UNIT_ID" val="diagram20201372_1*h_f*1_1"/>
  <p:tag name="KSO_WM_TEMPLATE_CATEGORY" val="diagram"/>
  <p:tag name="KSO_WM_TEMPLATE_INDEX" val="20201372"/>
  <p:tag name="KSO_WM_UNIT_LAYERLEVEL" val="1_1"/>
  <p:tag name="KSO_WM_TAG_VERSION" val="1.0"/>
  <p:tag name="KSO_WM_BEAUTIFY_FLAG" val="#wm#"/>
</p:tagLst>
</file>

<file path=ppt/tags/tag1241.xml><?xml version="1.0" encoding="utf-8"?>
<p:tagLst xmlns:p="http://schemas.openxmlformats.org/presentationml/2006/main">
  <p:tag name="KSO_WM_UNIT_PRESET_TEXT" val="来自《未生》"/>
  <p:tag name="KSO_WM_UNIT_NOCLEAR" val="0"/>
  <p:tag name="KSO_WM_UNIT_VALUE" val="6"/>
  <p:tag name="KSO_WM_UNIT_HIGHLIGHT" val="0"/>
  <p:tag name="KSO_WM_UNIT_COMPATIBLE" val="0"/>
  <p:tag name="KSO_WM_UNIT_DIAGRAM_ISNUMVISUAL" val="0"/>
  <p:tag name="KSO_WM_UNIT_DIAGRAM_ISREFERUNIT" val="0"/>
  <p:tag name="KSO_WM_UNIT_TYPE" val="h_g"/>
  <p:tag name="KSO_WM_UNIT_INDEX" val="1_1"/>
  <p:tag name="KSO_WM_UNIT_ID" val="diagram20201372_1*h_g*1_1"/>
  <p:tag name="KSO_WM_TEMPLATE_CATEGORY" val="diagram"/>
  <p:tag name="KSO_WM_TEMPLATE_INDEX" val="20201372"/>
  <p:tag name="KSO_WM_UNIT_LAYERLEVEL" val="1_1"/>
  <p:tag name="KSO_WM_TAG_VERSION" val="1.0"/>
  <p:tag name="KSO_WM_BEAUTIFY_FLAG" val="#wm#"/>
</p:tagLst>
</file>

<file path=ppt/tags/tag1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1372_1*i*5"/>
  <p:tag name="KSO_WM_TEMPLATE_CATEGORY" val="diagram"/>
  <p:tag name="KSO_WM_TEMPLATE_INDEX" val="20201372"/>
  <p:tag name="KSO_WM_UNIT_LAYERLEVEL" val="1"/>
  <p:tag name="KSO_WM_TAG_VERSION" val="1.0"/>
  <p:tag name="KSO_WM_BEAUTIFY_FLAG" val="#wm#"/>
</p:tagLst>
</file>

<file path=ppt/tags/tag1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1372_1*i*6"/>
  <p:tag name="KSO_WM_TEMPLATE_CATEGORY" val="diagram"/>
  <p:tag name="KSO_WM_TEMPLATE_INDEX" val="20201372"/>
  <p:tag name="KSO_WM_UNIT_LAYERLEVEL" val="1"/>
  <p:tag name="KSO_WM_TAG_VERSION" val="1.0"/>
  <p:tag name="KSO_WM_BEAUTIFY_FLAG" val="#wm#"/>
</p:tagLst>
</file>

<file path=ppt/tags/tag1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372_1*h_i*1_1"/>
  <p:tag name="KSO_WM_TEMPLATE_CATEGORY" val="diagram"/>
  <p:tag name="KSO_WM_TEMPLATE_INDEX" val="20201372"/>
  <p:tag name="KSO_WM_UNIT_LAYERLEVEL" val="1_1"/>
  <p:tag name="KSO_WM_TAG_VERSION" val="1.0"/>
  <p:tag name="KSO_WM_BEAUTIFY_FLAG" val="#wm#"/>
</p:tagLst>
</file>

<file path=ppt/tags/tag12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2"/>
  <p:tag name="KSO_WM_UNIT_ID" val="diagram20201372_1*h_i*1_2"/>
  <p:tag name="KSO_WM_TEMPLATE_CATEGORY" val="diagram"/>
  <p:tag name="KSO_WM_TEMPLATE_INDEX" val="20201372"/>
  <p:tag name="KSO_WM_UNIT_LAYERLEVEL" val="1_1"/>
  <p:tag name="KSO_WM_TAG_VERSION" val="1.0"/>
  <p:tag name="KSO_WM_BEAUTIFY_FLAG" val="#wm#"/>
</p:tagLst>
</file>

<file path=ppt/tags/tag1246.xml><?xml version="1.0" encoding="utf-8"?>
<p:tagLst xmlns:p="http://schemas.openxmlformats.org/presentationml/2006/main">
  <p:tag name="KSO_WM_SLIDE_ID" val="diagram20201372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630.935*190.601"/>
  <p:tag name="KSO_WM_SLIDE_POSITION" val="164.533*180.927"/>
  <p:tag name="KSO_WM_TAG_VERSION" val="1.0"/>
  <p:tag name="KSO_WM_BEAUTIFY_FLAG" val="#wm#"/>
  <p:tag name="KSO_WM_TEMPLATE_CATEGORY" val="diagram"/>
  <p:tag name="KSO_WM_TEMPLATE_INDEX" val="20201372"/>
  <p:tag name="KSO_WM_SLIDE_LAYOUT" val="h"/>
  <p:tag name="KSO_WM_SLIDE_LAYOUT_CNT" val="1"/>
  <p:tag name="KSO_WM_SPECIAL_SOURCE" val="bdnull"/>
</p:tagLst>
</file>

<file path=ppt/tags/tag1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20596_22*a*1"/>
  <p:tag name="KSO_WM_TEMPLATE_CATEGORY" val="custom"/>
  <p:tag name="KSO_WM_TEMPLATE_INDEX" val="20220596"/>
  <p:tag name="KSO_WM_UNIT_LAYERLEVEL" val="1"/>
  <p:tag name="KSO_WM_TAG_VERSION" val="1.0"/>
  <p:tag name="KSO_WM_BEAUTIFY_FLAG" val="#wm#"/>
  <p:tag name="KSO_WM_UNIT_ISCONTENTSTITLE" val="0"/>
  <p:tag name="KSO_WM_UNIT_ISNUMDGMTITLE" val="0"/>
  <p:tag name="KSO_WM_UNIT_PRESET_TEXT" val="感谢观看"/>
  <p:tag name="KSO_WM_UNIT_NOCLEAR" val="0"/>
  <p:tag name="KSO_WM_UNIT_VALUE" val="5"/>
  <p:tag name="KSO_WM_UNIT_TYPE" val="a"/>
  <p:tag name="KSO_WM_UNIT_INDEX" val="1"/>
</p:tagLst>
</file>

<file path=ppt/tags/tag1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20596_22*b*1"/>
  <p:tag name="KSO_WM_TEMPLATE_CATEGORY" val="custom"/>
  <p:tag name="KSO_WM_TEMPLATE_INDEX" val="20220596"/>
  <p:tag name="KSO_WM_UNIT_LAYERLEVEL" val="1"/>
  <p:tag name="KSO_WM_TAG_VERSION" val="1.0"/>
  <p:tag name="KSO_WM_BEAUTIFY_FLAG" val="#wm#"/>
  <p:tag name="KSO_WM_UNIT_ISCONTENTSTITLE" val="0"/>
  <p:tag name="KSO_WM_UNIT_ISNUMDGMTITLE" val="0"/>
  <p:tag name="KSO_WM_UNIT_PRESET_TEXT" val="添加副标题"/>
  <p:tag name="KSO_WM_UNIT_NOCLEAR" val="0"/>
  <p:tag name="KSO_WM_UNIT_VALUE" val="10"/>
  <p:tag name="KSO_WM_UNIT_TYPE" val="b"/>
  <p:tag name="KSO_WM_UNIT_INDEX" val="1"/>
</p:tagLst>
</file>

<file path=ppt/tags/tag1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20596_22*f*1"/>
  <p:tag name="KSO_WM_TEMPLATE_CATEGORY" val="custom"/>
  <p:tag name="KSO_WM_TEMPLATE_INDEX" val="20220596"/>
  <p:tag name="KSO_WM_UNIT_LAYERLEVEL" val="1"/>
  <p:tag name="KSO_WM_TAG_VERSION" val="1.0"/>
  <p:tag name="KSO_WM_BEAUTIFY_FLAG" val="#wm#"/>
  <p:tag name="KSO_WM_UNIT_SUBTYPE" val="b"/>
  <p:tag name="KSO_WM_UNIT_PRESET_TEXT" val="汇报人姓名"/>
  <p:tag name="KSO_WM_UNIT_NOCLEAR" val="0"/>
  <p:tag name="KSO_WM_UNIT_VALUE" val="9"/>
  <p:tag name="KSO_WM_UNIT_TYPE" val="f"/>
  <p:tag name="KSO_WM_UNIT_INDEX" val="1"/>
</p:tagLst>
</file>

<file path=ppt/tags/tag125.xml><?xml version="1.0" encoding="utf-8"?>
<p:tagLst xmlns:p="http://schemas.openxmlformats.org/presentationml/2006/main">
  <p:tag name="KSO_WM_SLIDE_BACKGROUND_TYPE" val="topBottom"/>
  <p:tag name="KSO_WM_SLIDE_BK_DARK_LIGHT" val="1"/>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50.xml><?xml version="1.0" encoding="utf-8"?>
<p:tagLst xmlns:p="http://schemas.openxmlformats.org/presentationml/2006/main">
  <p:tag name="KSO_WM_BEAUTIFY_FLAG" val="#wm#"/>
  <p:tag name="KSO_WM_TEMPLATE_CATEGORY" val="custom"/>
  <p:tag name="KSO_WM_TEMPLATE_INDEX" val="20220596"/>
  <p:tag name="KSO_WM_SPECIAL_SOURCE" val="bdnull"/>
  <p:tag name="KSO_WM_SLIDE_ID" val="custom20220596_22"/>
  <p:tag name="KSO_WM_TEMPLATE_SUBCATEGORY" val="0"/>
  <p:tag name="KSO_WM_TEMPLATE_MASTER_TYPE" val="1"/>
  <p:tag name="KSO_WM_TEMPLATE_COLOR_TYPE" val="0"/>
  <p:tag name="KSO_WM_SLIDE_ITEM_CNT" val="0"/>
  <p:tag name="KSO_WM_SLIDE_INDEX" val="22"/>
  <p:tag name="KSO_WM_TAG_VERSION" val="1.0"/>
  <p:tag name="KSO_WM_SLIDE_LAYOUT" val="a_b_f"/>
  <p:tag name="KSO_WM_SLIDE_LAYOUT_CNT" val="1_1_1"/>
  <p:tag name="KSO_WM_SLIDE_TYPE" val="endPage"/>
  <p:tag name="KSO_WM_SLIDE_SUBTYPE" val="pureTxt"/>
</p:tagLst>
</file>

<file path=ppt/tags/tag1251.xml><?xml version="1.0" encoding="utf-8"?>
<p:tagLst xmlns:p="http://schemas.openxmlformats.org/presentationml/2006/main">
  <p:tag name="KSO_DOCER_TEMPLATE_OPEN_ONCE_MARK" val="1"/>
</p:tagLst>
</file>

<file path=ppt/tags/tag126.xml><?xml version="1.0" encoding="utf-8"?>
<p:tagLst xmlns:p="http://schemas.openxmlformats.org/presentationml/2006/main">
  <p:tag name="KSO_WM_UNIT_PLACING_PICTURE_USER_VIEWPORT" val="{&quot;height&quot;:9850,&quot;width&quot;:17512}"/>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7.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8.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SUBTYPE" val="h"/>
  <p:tag name="KSO_WM_UNIT_TYPE" val="i"/>
  <p:tag name="KSO_WM_UNIT_INDEX" val="1"/>
  <p:tag name="KSO_WM_UNIT_BK_DARK_LIGHT" val="1"/>
</p:tagLst>
</file>

<file path=ppt/tags/tag129.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1.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2.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3.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4.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5.xml><?xml version="1.0" encoding="utf-8"?>
<p:tagLst xmlns:p="http://schemas.openxmlformats.org/presentationml/2006/main">
  <p:tag name="KSO_WM_UNIT_PLACING_PICTURE_USER_VIEWPORT" val="{&quot;height&quot;:9850,&quot;width&quot;:17512}"/>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SUBTYPE" val="h"/>
  <p:tag name="KSO_WM_UNIT_TYPE" val="i"/>
  <p:tag name="KSO_WM_UNIT_INDEX" val="1"/>
  <p:tag name="KSO_WM_UNIT_BK_DARK_LIGHT" val="1"/>
</p:tagLst>
</file>

<file path=ppt/tags/tag137.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8.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9.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0.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1.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2.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3.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4.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5.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6.xml><?xml version="1.0" encoding="utf-8"?>
<p:tagLst xmlns:p="http://schemas.openxmlformats.org/presentationml/2006/main">
  <p:tag name="KSO_WM_UNIT_PLACING_PICTURE_USER_VIEWPORT" val="{&quot;height&quot;:9850,&quot;width&quot;:17512}"/>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7.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SUBTYPE" val="h"/>
  <p:tag name="KSO_WM_UNIT_TYPE" val="i"/>
  <p:tag name="KSO_WM_UNIT_INDEX" val="1"/>
  <p:tag name="KSO_WM_UNIT_BK_DARK_LIGHT" val="1"/>
</p:tagLst>
</file>

<file path=ppt/tags/tag148.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9.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0.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1.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2.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3.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20596"/>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20596"/>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9.xml><?xml version="1.0" encoding="utf-8"?>
<p:tagLst xmlns:p="http://schemas.openxmlformats.org/presentationml/2006/main">
  <p:tag name="KSO_WM_TEMPLATE_SUBCATEGORY" val="0"/>
  <p:tag name="KSO_WM_TEMPLATE_MASTER_TYPE" val="1"/>
  <p:tag name="KSO_WM_TEMPLATE_COLOR_TYPE" val="0"/>
  <p:tag name="KSO_WM_TAG_VERSION" val="1.0"/>
  <p:tag name="KSO_WM_BEAUTIFY_FLAG" val="#wm#"/>
  <p:tag name="KSO_WM_TEMPLATE_CATEGORY" val="custom"/>
  <p:tag name="KSO_WM_TEMPLATE_INDEX" val="20220596"/>
  <p:tag name="KSO_WM_SPECIAL_SOURCE" val="bdnull"/>
  <p:tag name="KSO_WM_TEMPLATE_THUMBS_INDEX" val="1、3、7、8、10、14、15、18、21、22"/>
</p:tagLst>
</file>

<file path=ppt/tags/tag16.xml><?xml version="1.0" encoding="utf-8"?>
<p:tagLst xmlns:p="http://schemas.openxmlformats.org/presentationml/2006/main">
  <p:tag name="KSO_WM_UNIT_PLACING_PICTURE_USER_VIEWPORT" val="{&quot;height&quot;:9850,&quot;width&quot;:17512}"/>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20596_1*a*1"/>
  <p:tag name="KSO_WM_TEMPLATE_CATEGORY" val="custom"/>
  <p:tag name="KSO_WM_TEMPLATE_INDEX" val="20220596"/>
  <p:tag name="KSO_WM_UNIT_LAYERLEVEL" val="1"/>
  <p:tag name="KSO_WM_TAG_VERSION" val="1.0"/>
  <p:tag name="KSO_WM_BEAUTIFY_FLAG" val="#wm#"/>
  <p:tag name="KSO_WM_UNIT_ISCONTENTSTITLE" val="0"/>
  <p:tag name="KSO_WM_UNIT_ISNUMDGMTITLE" val="0"/>
  <p:tag name="KSO_WM_UNIT_PRESET_TEXT" val="宇宙星球"/>
  <p:tag name="KSO_WM_UNIT_NOCLEAR" val="0"/>
  <p:tag name="KSO_WM_UNIT_VALUE" val="5"/>
  <p:tag name="KSO_WM_UNIT_TYPE" val="a"/>
  <p:tag name="KSO_WM_UNIT_INDEX" val="1"/>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20596_1*b*1"/>
  <p:tag name="KSO_WM_TEMPLATE_CATEGORY" val="custom"/>
  <p:tag name="KSO_WM_TEMPLATE_INDEX" val="20220596"/>
  <p:tag name="KSO_WM_UNIT_LAYERLEVEL" val="1"/>
  <p:tag name="KSO_WM_TAG_VERSION" val="1.0"/>
  <p:tag name="KSO_WM_BEAUTIFY_FLAG" val="#wm#"/>
  <p:tag name="KSO_WM_UNIT_ISCONTENTSTITLE" val="0"/>
  <p:tag name="KSO_WM_UNIT_ISNUMDGMTITLE" val="0"/>
  <p:tag name="KSO_WM_UNIT_PRESET_TEXT" val="添加副标题"/>
  <p:tag name="KSO_WM_UNIT_NOCLEAR" val="0"/>
  <p:tag name="KSO_WM_UNIT_VALUE" val="10"/>
  <p:tag name="KSO_WM_UNIT_TYPE" val="b"/>
  <p:tag name="KSO_WM_UNIT_INDEX" val="1"/>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20596_1*f*1"/>
  <p:tag name="KSO_WM_TEMPLATE_CATEGORY" val="custom"/>
  <p:tag name="KSO_WM_TEMPLATE_INDEX" val="20220596"/>
  <p:tag name="KSO_WM_UNIT_LAYERLEVEL" val="1"/>
  <p:tag name="KSO_WM_TAG_VERSION" val="1.0"/>
  <p:tag name="KSO_WM_BEAUTIFY_FLAG" val="#wm#"/>
  <p:tag name="KSO_WM_UNIT_SUBTYPE" val="b"/>
  <p:tag name="KSO_WM_UNIT_PRESET_TEXT" val="汇报人姓名"/>
  <p:tag name="KSO_WM_UNIT_NOCLEAR" val="0"/>
  <p:tag name="KSO_WM_UNIT_VALUE" val="9"/>
  <p:tag name="KSO_WM_UNIT_TYPE" val="f"/>
  <p:tag name="KSO_WM_UNIT_INDEX" val="1"/>
</p:tagLst>
</file>

<file path=ppt/tags/tag163.xml><?xml version="1.0" encoding="utf-8"?>
<p:tagLst xmlns:p="http://schemas.openxmlformats.org/presentationml/2006/main">
  <p:tag name="KSO_WM_BEAUTIFY_FLAG" val="#wm#"/>
  <p:tag name="KSO_WM_TEMPLATE_CATEGORY" val="custom"/>
  <p:tag name="KSO_WM_TEMPLATE_INDEX" val="20220596"/>
  <p:tag name="KSO_WM_SPECIAL_SOURCE" val="bdnull"/>
  <p:tag name="KSO_WM_SLIDE_ID" val="custom20220596_1"/>
  <p:tag name="KSO_WM_TEMPLATE_SUBCATEGORY" val="0"/>
  <p:tag name="KSO_WM_TEMPLATE_MASTER_TYPE" val="1"/>
  <p:tag name="KSO_WM_TEMPLATE_COLOR_TYPE" val="0"/>
  <p:tag name="KSO_WM_SLIDE_ITEM_CNT" val="0"/>
  <p:tag name="KSO_WM_SLIDE_INDEX" val="1"/>
  <p:tag name="KSO_WM_TAG_VERSION" val="1.0"/>
  <p:tag name="KSO_WM_SLIDE_LAYOUT" val="a_b_f"/>
  <p:tag name="KSO_WM_SLIDE_LAYOUT_CNT" val="1_1_1"/>
  <p:tag name="KSO_WM_SLIDE_TYPE" val="title"/>
  <p:tag name="KSO_WM_SLIDE_SUBTYPE" val="pureTxt"/>
  <p:tag name="KSO_WM_TEMPLATE_THUMBS_INDEX" val="1、3、7、8、10、14、15、18、21、22"/>
</p:tagLst>
</file>

<file path=ppt/tags/tag164.xml><?xml version="1.0" encoding="utf-8"?>
<p:tagLst xmlns:p="http://schemas.openxmlformats.org/presentationml/2006/main">
  <p:tag name="KSO_WM_UNIT_ISCONTENTSTITLE" val="0"/>
  <p:tag name="KSO_WM_UNIT_ISNUMDGMTITLE" val="0"/>
  <p:tag name="KSO_WM_UNIT_PRESET_TEXT" val="CONTENTS"/>
  <p:tag name="KSO_WM_UNIT_NOCLEAR" val="0"/>
  <p:tag name="KSO_WM_UNIT_VALUE" val="8"/>
  <p:tag name="KSO_WM_UNIT_HIGHLIGHT" val="0"/>
  <p:tag name="KSO_WM_UNIT_COMPATIBLE" val="0"/>
  <p:tag name="KSO_WM_UNIT_DIAGRAM_ISNUMVISUAL" val="0"/>
  <p:tag name="KSO_WM_UNIT_DIAGRAM_ISREFERUNIT" val="0"/>
  <p:tag name="KSO_WM_DIAGRAM_GROUP_CODE" val="l1-1"/>
  <p:tag name="KSO_WM_UNIT_TYPE" val="b"/>
  <p:tag name="KSO_WM_UNIT_INDEX" val="1"/>
  <p:tag name="KSO_WM_UNIT_ID" val="custom20220596_4*b*1"/>
  <p:tag name="KSO_WM_TEMPLATE_CATEGORY" val="custom"/>
  <p:tag name="KSO_WM_TEMPLATE_INDEX" val="20220596"/>
  <p:tag name="KSO_WM_UNIT_LAYERLEVEL" val="1"/>
  <p:tag name="KSO_WM_TAG_VERSION" val="1.0"/>
  <p:tag name="KSO_WM_BEAUTIFY_FLAG" val="#wm#"/>
  <p:tag name="KSO_WM_UNIT_TEXT_FORE_SCHEMECOLOR_INDEX" val="5"/>
  <p:tag name="KSO_WM_UNIT_TEXT_LINE_FILL_TYPE" val="2"/>
  <p:tag name="KSO_WM_UNIT_TEXT_SHADOW_SCHEMECOLOR_INDEX" val="14"/>
  <p:tag name="KSO_WM_UNIT_USESOURCEFORMAT_APPLY" val="1"/>
</p:tagLst>
</file>

<file path=ppt/tags/tag165.xml><?xml version="1.0" encoding="utf-8"?>
<p:tagLst xmlns:p="http://schemas.openxmlformats.org/presentationml/2006/main">
  <p:tag name="KSO_WM_UNIT_ISCONTENTSTITLE" val="1"/>
  <p:tag name="KSO_WM_UNIT_ISNUMDGMTITLE" val="0"/>
  <p:tag name="KSO_WM_UNIT_PRESET_TEXT" val="目 录"/>
  <p:tag name="KSO_WM_UNIT_NOCLEAR" val="0"/>
  <p:tag name="KSO_WM_UNIT_VALUE" val="2"/>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20596_4*a*1"/>
  <p:tag name="KSO_WM_TEMPLATE_CATEGORY" val="custom"/>
  <p:tag name="KSO_WM_TEMPLATE_INDEX" val="20220596"/>
  <p:tag name="KSO_WM_UNIT_LAYERLEVEL" val="1"/>
  <p:tag name="KSO_WM_TAG_VERSION" val="1.0"/>
  <p:tag name="KSO_WM_BEAUTIFY_FLAG" val="#wm#"/>
  <p:tag name="KSO_WM_UNIT_TEXT_FILL_FORE_SCHEMECOLOR_INDEX" val="14"/>
  <p:tag name="KSO_WM_UNIT_TEXT_FILL_TYPE" val="1"/>
  <p:tag name="KSO_WM_UNIT_USESOURCEFORMAT_APPLY" val="1"/>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custom20220596_4*l_h_i*1_1_1"/>
  <p:tag name="KSO_WM_TEMPLATE_CATEGORY" val="custom"/>
  <p:tag name="KSO_WM_TEMPLATE_INDEX" val="20220596"/>
  <p:tag name="KSO_WM_UNIT_LAYERLEVEL" val="1_1_1"/>
  <p:tag name="KSO_WM_TAG_VERSION" val="1.0"/>
  <p:tag name="KSO_WM_BEAUTIFY_FLAG" val="#wm#"/>
  <p:tag name="KSO_WM_UNIT_USESOURCEFORMAT_APPLY" val="1"/>
</p:tagLst>
</file>

<file path=ppt/tags/tag167.xml><?xml version="1.0" encoding="utf-8"?>
<p:tagLst xmlns:p="http://schemas.openxmlformats.org/presentationml/2006/main">
  <p:tag name="KSO_WM_UNIT_ISCONTENTSTITLE" val="0"/>
  <p:tag name="KSO_WM_UNIT_ISNUMDGMTITLE" val="0"/>
  <p:tag name="KSO_WM_UNIT_PRESET_TEXT" val="单击添加文本"/>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220596_4*l_h_f*1_1_1"/>
  <p:tag name="KSO_WM_TEMPLATE_CATEGORY" val="custom"/>
  <p:tag name="KSO_WM_TEMPLATE_INDEX" val="20220596"/>
  <p:tag name="KSO_WM_UNIT_LAYERLEVEL" val="1_1_1"/>
  <p:tag name="KSO_WM_TAG_VERSION" val="1.0"/>
  <p:tag name="KSO_WM_BEAUTIFY_FLAG" val="#wm#"/>
  <p:tag name="KSO_WM_UNIT_SUBTYPE" val="a"/>
  <p:tag name="KSO_WM_UNIT_TEXT_FILL_FORE_SCHEMECOLOR_INDEX" val="14"/>
  <p:tag name="KSO_WM_UNIT_TEXT_FILL_TYPE" val="1"/>
  <p:tag name="KSO_WM_UNIT_USESOURCEFORMAT_APPLY" val="1"/>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custom20220596_4*l_h_i*1_1_2"/>
  <p:tag name="KSO_WM_TEMPLATE_CATEGORY" val="custom"/>
  <p:tag name="KSO_WM_TEMPLATE_INDEX" val="20220596"/>
  <p:tag name="KSO_WM_UNIT_LAYERLEVEL" val="1_1_1"/>
  <p:tag name="KSO_WM_TAG_VERSION" val="1.0"/>
  <p:tag name="KSO_WM_BEAUTIFY_FLAG" val="#wm#"/>
  <p:tag name="KSO_WM_UNIT_TEXT_FORE_SCHEMECOLOR_INDEX" val="10"/>
  <p:tag name="KSO_WM_UNIT_TEXT_LINE_FILL_TYPE" val="2"/>
  <p:tag name="KSO_WM_UNIT_USESOURCEFORMAT_APPLY" val="1"/>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custom20220596_4*l_h_i*1_2_1"/>
  <p:tag name="KSO_WM_TEMPLATE_CATEGORY" val="custom"/>
  <p:tag name="KSO_WM_TEMPLATE_INDEX" val="20220596"/>
  <p:tag name="KSO_WM_UNIT_LAYERLEVEL" val="1_1_1"/>
  <p:tag name="KSO_WM_TAG_VERSION" val="1.0"/>
  <p:tag name="KSO_WM_BEAUTIFY_FLAG" val="#wm#"/>
  <p:tag name="KSO_WM_UNIT_USESOURCEFORMAT_APPLY"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p="http://schemas.openxmlformats.org/presentationml/2006/main">
  <p:tag name="KSO_WM_UNIT_ISCONTENTSTITLE" val="0"/>
  <p:tag name="KSO_WM_UNIT_ISNUMDGMTITLE" val="0"/>
  <p:tag name="KSO_WM_UNIT_PRESET_TEXT" val="单击添加文本"/>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custom20220596_4*l_h_f*1_2_1"/>
  <p:tag name="KSO_WM_TEMPLATE_CATEGORY" val="custom"/>
  <p:tag name="KSO_WM_TEMPLATE_INDEX" val="20220596"/>
  <p:tag name="KSO_WM_UNIT_LAYERLEVEL" val="1_1_1"/>
  <p:tag name="KSO_WM_TAG_VERSION" val="1.0"/>
  <p:tag name="KSO_WM_BEAUTIFY_FLAG" val="#wm#"/>
  <p:tag name="KSO_WM_UNIT_SUBTYPE" val="a"/>
  <p:tag name="KSO_WM_UNIT_TEXT_FILL_FORE_SCHEMECOLOR_INDEX" val="14"/>
  <p:tag name="KSO_WM_UNIT_TEXT_FILL_TYPE" val="1"/>
  <p:tag name="KSO_WM_UNIT_USESOURCEFORMAT_APPLY" val="1"/>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custom20220596_4*l_h_i*1_2_2"/>
  <p:tag name="KSO_WM_TEMPLATE_CATEGORY" val="custom"/>
  <p:tag name="KSO_WM_TEMPLATE_INDEX" val="20220596"/>
  <p:tag name="KSO_WM_UNIT_LAYERLEVEL" val="1_1_1"/>
  <p:tag name="KSO_WM_TAG_VERSION" val="1.0"/>
  <p:tag name="KSO_WM_BEAUTIFY_FLAG" val="#wm#"/>
  <p:tag name="KSO_WM_UNIT_TEXT_FORE_SCHEMECOLOR_INDEX" val="10"/>
  <p:tag name="KSO_WM_UNIT_TEXT_LINE_FILL_TYPE" val="2"/>
  <p:tag name="KSO_WM_UNIT_USESOURCEFORMAT_APPLY" val="1"/>
</p:tagLst>
</file>

<file path=ppt/tags/tag172.xml><?xml version="1.0" encoding="utf-8"?>
<p:tagLst xmlns:p="http://schemas.openxmlformats.org/presentationml/2006/main">
  <p:tag name="KSO_WM_UNIT_ISCONTENTSTITLE" val="0"/>
  <p:tag name="KSO_WM_UNIT_ISNUMDGMTITLE" val="0"/>
  <p:tag name="KSO_WM_UNIT_PRESET_TEXT" val="单击添加文本"/>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custom20220596_4*l_h_f*1_3_1"/>
  <p:tag name="KSO_WM_TEMPLATE_CATEGORY" val="custom"/>
  <p:tag name="KSO_WM_TEMPLATE_INDEX" val="20220596"/>
  <p:tag name="KSO_WM_UNIT_LAYERLEVEL" val="1_1_1"/>
  <p:tag name="KSO_WM_TAG_VERSION" val="1.0"/>
  <p:tag name="KSO_WM_BEAUTIFY_FLAG" val="#wm#"/>
  <p:tag name="KSO_WM_UNIT_SUBTYPE" val="a"/>
  <p:tag name="KSO_WM_UNIT_TEXT_FILL_FORE_SCHEMECOLOR_INDEX" val="14"/>
  <p:tag name="KSO_WM_UNIT_TEXT_FILL_TYPE" val="1"/>
  <p:tag name="KSO_WM_UNIT_USESOURCEFORMAT_APPLY" val="1"/>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custom20220596_4*l_h_i*1_3_1"/>
  <p:tag name="KSO_WM_TEMPLATE_CATEGORY" val="custom"/>
  <p:tag name="KSO_WM_TEMPLATE_INDEX" val="20220596"/>
  <p:tag name="KSO_WM_UNIT_LAYERLEVEL" val="1_1_1"/>
  <p:tag name="KSO_WM_TAG_VERSION" val="1.0"/>
  <p:tag name="KSO_WM_BEAUTIFY_FLAG" val="#wm#"/>
  <p:tag name="KSO_WM_UNIT_TEXT_FORE_SCHEMECOLOR_INDEX" val="10"/>
  <p:tag name="KSO_WM_UNIT_TEXT_LINE_FILL_TYPE" val="2"/>
  <p:tag name="KSO_WM_UNIT_USESOURCEFORMAT_APPLY" val="1"/>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custom20220596_4*l_h_i*1_3_2"/>
  <p:tag name="KSO_WM_TEMPLATE_CATEGORY" val="custom"/>
  <p:tag name="KSO_WM_TEMPLATE_INDEX" val="20220596"/>
  <p:tag name="KSO_WM_UNIT_LAYERLEVEL" val="1_1_1"/>
  <p:tag name="KSO_WM_TAG_VERSION" val="1.0"/>
  <p:tag name="KSO_WM_BEAUTIFY_FLAG" val="#wm#"/>
  <p:tag name="KSO_WM_UNIT_USESOURCEFORMAT_APPLY" val="1"/>
</p:tagLst>
</file>

<file path=ppt/tags/tag175.xml><?xml version="1.0" encoding="utf-8"?>
<p:tagLst xmlns:p="http://schemas.openxmlformats.org/presentationml/2006/main">
  <p:tag name="KSO_WM_UNIT_ISCONTENTSTITLE" val="0"/>
  <p:tag name="KSO_WM_UNIT_ISNUMDGMTITLE" val="0"/>
  <p:tag name="KSO_WM_UNIT_PRESET_TEXT" val="单击添加文本"/>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custom20220596_4*l_h_f*1_4_1"/>
  <p:tag name="KSO_WM_TEMPLATE_CATEGORY" val="custom"/>
  <p:tag name="KSO_WM_TEMPLATE_INDEX" val="20220596"/>
  <p:tag name="KSO_WM_UNIT_LAYERLEVEL" val="1_1_1"/>
  <p:tag name="KSO_WM_TAG_VERSION" val="1.0"/>
  <p:tag name="KSO_WM_BEAUTIFY_FLAG" val="#wm#"/>
  <p:tag name="KSO_WM_UNIT_SUBTYPE" val="a"/>
  <p:tag name="KSO_WM_UNIT_TEXT_FILL_FORE_SCHEMECOLOR_INDEX" val="14"/>
  <p:tag name="KSO_WM_UNIT_TEXT_FILL_TYPE" val="1"/>
  <p:tag name="KSO_WM_UNIT_USESOURCEFORMAT_APPLY" val="1"/>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1"/>
  <p:tag name="KSO_WM_UNIT_ID" val="custom20220596_4*l_h_i*1_4_1"/>
  <p:tag name="KSO_WM_TEMPLATE_CATEGORY" val="custom"/>
  <p:tag name="KSO_WM_TEMPLATE_INDEX" val="20220596"/>
  <p:tag name="KSO_WM_UNIT_LAYERLEVEL" val="1_1_1"/>
  <p:tag name="KSO_WM_TAG_VERSION" val="1.0"/>
  <p:tag name="KSO_WM_BEAUTIFY_FLAG" val="#wm#"/>
  <p:tag name="KSO_WM_UNIT_TEXT_FORE_SCHEMECOLOR_INDEX" val="10"/>
  <p:tag name="KSO_WM_UNIT_TEXT_LINE_FILL_TYPE" val="2"/>
  <p:tag name="KSO_WM_UNIT_USESOURCEFORMAT_APPLY" val="1"/>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custom20220596_4*l_h_i*1_4_2"/>
  <p:tag name="KSO_WM_TEMPLATE_CATEGORY" val="custom"/>
  <p:tag name="KSO_WM_TEMPLATE_INDEX" val="20220596"/>
  <p:tag name="KSO_WM_UNIT_LAYERLEVEL" val="1_1_1"/>
  <p:tag name="KSO_WM_TAG_VERSION" val="1.0"/>
  <p:tag name="KSO_WM_BEAUTIFY_FLAG" val="#wm#"/>
  <p:tag name="KSO_WM_UNIT_USESOURCEFORMAT_APPLY" val="1"/>
</p:tagLst>
</file>

<file path=ppt/tags/tag178.xml><?xml version="1.0" encoding="utf-8"?>
<p:tagLst xmlns:p="http://schemas.openxmlformats.org/presentationml/2006/main">
  <p:tag name="KSO_WM_BEAUTIFY_FLAG" val="#wm#"/>
  <p:tag name="KSO_WM_TEMPLATE_CATEGORY" val="custom"/>
  <p:tag name="KSO_WM_TEMPLATE_INDEX" val="20220596"/>
  <p:tag name="KSO_WM_SPECIAL_SOURCE" val="bdnull"/>
  <p:tag name="KSO_WM_SLIDE_ID" val="custom20220596_4"/>
  <p:tag name="KSO_WM_TEMPLATE_SUBCATEGORY" val="0"/>
  <p:tag name="KSO_WM_TEMPLATE_MASTER_TYPE" val="1"/>
  <p:tag name="KSO_WM_TEMPLATE_COLOR_TYPE" val="0"/>
  <p:tag name="KSO_WM_SLIDE_ITEM_CNT" val="4"/>
  <p:tag name="KSO_WM_SLIDE_INDEX" val="4"/>
  <p:tag name="KSO_WM_DIAGRAM_GROUP_CODE" val="l1-1"/>
  <p:tag name="KSO_WM_SLIDE_DIAGTYPE" val="l"/>
  <p:tag name="KSO_WM_TAG_VERSION" val="1.0"/>
  <p:tag name="KSO_WM_SLIDE_LAYOUT" val="a_b_l"/>
  <p:tag name="KSO_WM_SLIDE_LAYOUT_CNT" val="1_1_1"/>
  <p:tag name="KSO_WM_SLIDE_TYPE" val="contents"/>
  <p:tag name="KSO_WM_SLIDE_SUBTYPE" val="diag"/>
</p:tagLst>
</file>

<file path=ppt/tags/tag179.xml><?xml version="1.0" encoding="utf-8"?>
<p:tagLst xmlns:p="http://schemas.openxmlformats.org/presentationml/2006/main">
  <p:tag name="KSO_WM_UNIT_ISCONTENTSTITLE" val="0"/>
  <p:tag name="KSO_WM_UNIT_ISNUMDGMTITLE" val="0"/>
  <p:tag name="KSO_WM_UNIT_PRESET_TEXT" val="CONTENTS"/>
  <p:tag name="KSO_WM_UNIT_NOCLEAR" val="0"/>
  <p:tag name="KSO_WM_UNIT_VALUE" val="8"/>
  <p:tag name="KSO_WM_UNIT_HIGHLIGHT" val="0"/>
  <p:tag name="KSO_WM_UNIT_COMPATIBLE" val="0"/>
  <p:tag name="KSO_WM_UNIT_DIAGRAM_ISNUMVISUAL" val="0"/>
  <p:tag name="KSO_WM_UNIT_DIAGRAM_ISREFERUNIT" val="0"/>
  <p:tag name="KSO_WM_DIAGRAM_GROUP_CODE" val="l1-1"/>
  <p:tag name="KSO_WM_UNIT_TYPE" val="b"/>
  <p:tag name="KSO_WM_UNIT_INDEX" val="1"/>
  <p:tag name="KSO_WM_UNIT_ID" val="custom20220596_4*b*1"/>
  <p:tag name="KSO_WM_TEMPLATE_CATEGORY" val="custom"/>
  <p:tag name="KSO_WM_TEMPLATE_INDEX" val="20220596"/>
  <p:tag name="KSO_WM_UNIT_LAYERLEVEL" val="1"/>
  <p:tag name="KSO_WM_TAG_VERSION" val="1.0"/>
  <p:tag name="KSO_WM_BEAUTIFY_FLAG" val="#wm#"/>
  <p:tag name="KSO_WM_UNIT_TEXT_FORE_SCHEMECOLOR_INDEX" val="5"/>
  <p:tag name="KSO_WM_UNIT_TEXT_LINE_FILL_TYPE" val="2"/>
  <p:tag name="KSO_WM_UNIT_TEXT_SHADOW_SCHEMECOLOR_INDEX" val="14"/>
  <p:tag name="KSO_WM_UNIT_USESOURCEFORMAT_APPLY" val="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p="http://schemas.openxmlformats.org/presentationml/2006/main">
  <p:tag name="KSO_WM_UNIT_ISCONTENTSTITLE" val="1"/>
  <p:tag name="KSO_WM_UNIT_ISNUMDGMTITLE" val="0"/>
  <p:tag name="KSO_WM_UNIT_PRESET_TEXT" val="目 录"/>
  <p:tag name="KSO_WM_UNIT_NOCLEAR" val="0"/>
  <p:tag name="KSO_WM_UNIT_VALUE" val="2"/>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20596_4*a*1"/>
  <p:tag name="KSO_WM_TEMPLATE_CATEGORY" val="custom"/>
  <p:tag name="KSO_WM_TEMPLATE_INDEX" val="20220596"/>
  <p:tag name="KSO_WM_UNIT_LAYERLEVEL" val="1"/>
  <p:tag name="KSO_WM_TAG_VERSION" val="1.0"/>
  <p:tag name="KSO_WM_BEAUTIFY_FLAG" val="#wm#"/>
  <p:tag name="KSO_WM_UNIT_TEXT_FILL_FORE_SCHEMECOLOR_INDEX" val="14"/>
  <p:tag name="KSO_WM_UNIT_TEXT_FILL_TYPE" val="1"/>
  <p:tag name="KSO_WM_UNIT_USESOURCEFORMAT_APPLY" val="1"/>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custom20220596_4*l_h_i*1_1_1"/>
  <p:tag name="KSO_WM_TEMPLATE_CATEGORY" val="custom"/>
  <p:tag name="KSO_WM_TEMPLATE_INDEX" val="20220596"/>
  <p:tag name="KSO_WM_UNIT_LAYERLEVEL" val="1_1_1"/>
  <p:tag name="KSO_WM_TAG_VERSION" val="1.0"/>
  <p:tag name="KSO_WM_BEAUTIFY_FLAG" val="#wm#"/>
  <p:tag name="KSO_WM_UNIT_USESOURCEFORMAT_APPLY" val="1"/>
</p:tagLst>
</file>

<file path=ppt/tags/tag182.xml><?xml version="1.0" encoding="utf-8"?>
<p:tagLst xmlns:p="http://schemas.openxmlformats.org/presentationml/2006/main">
  <p:tag name="KSO_WM_UNIT_ISCONTENTSTITLE" val="0"/>
  <p:tag name="KSO_WM_UNIT_ISNUMDGMTITLE" val="0"/>
  <p:tag name="KSO_WM_UNIT_PRESET_TEXT" val="单击添加文本"/>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220596_4*l_h_f*1_1_1"/>
  <p:tag name="KSO_WM_TEMPLATE_CATEGORY" val="custom"/>
  <p:tag name="KSO_WM_TEMPLATE_INDEX" val="20220596"/>
  <p:tag name="KSO_WM_UNIT_LAYERLEVEL" val="1_1_1"/>
  <p:tag name="KSO_WM_TAG_VERSION" val="1.0"/>
  <p:tag name="KSO_WM_BEAUTIFY_FLAG" val="#wm#"/>
  <p:tag name="KSO_WM_UNIT_SUBTYPE" val="a"/>
  <p:tag name="KSO_WM_UNIT_TEXT_FILL_FORE_SCHEMECOLOR_INDEX" val="14"/>
  <p:tag name="KSO_WM_UNIT_TEXT_FILL_TYPE" val="1"/>
  <p:tag name="KSO_WM_UNIT_USESOURCEFORMAT_APPLY" val="1"/>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custom20220596_4*l_h_i*1_1_2"/>
  <p:tag name="KSO_WM_TEMPLATE_CATEGORY" val="custom"/>
  <p:tag name="KSO_WM_TEMPLATE_INDEX" val="20220596"/>
  <p:tag name="KSO_WM_UNIT_LAYERLEVEL" val="1_1_1"/>
  <p:tag name="KSO_WM_TAG_VERSION" val="1.0"/>
  <p:tag name="KSO_WM_BEAUTIFY_FLAG" val="#wm#"/>
  <p:tag name="KSO_WM_UNIT_TEXT_FORE_SCHEMECOLOR_INDEX" val="10"/>
  <p:tag name="KSO_WM_UNIT_TEXT_LINE_FILL_TYPE" val="2"/>
  <p:tag name="KSO_WM_UNIT_USESOURCEFORMAT_APPLY" val="1"/>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custom20220596_4*l_h_i*1_2_1"/>
  <p:tag name="KSO_WM_TEMPLATE_CATEGORY" val="custom"/>
  <p:tag name="KSO_WM_TEMPLATE_INDEX" val="20220596"/>
  <p:tag name="KSO_WM_UNIT_LAYERLEVEL" val="1_1_1"/>
  <p:tag name="KSO_WM_TAG_VERSION" val="1.0"/>
  <p:tag name="KSO_WM_BEAUTIFY_FLAG" val="#wm#"/>
  <p:tag name="KSO_WM_UNIT_USESOURCEFORMAT_APPLY" val="1"/>
</p:tagLst>
</file>

<file path=ppt/tags/tag185.xml><?xml version="1.0" encoding="utf-8"?>
<p:tagLst xmlns:p="http://schemas.openxmlformats.org/presentationml/2006/main">
  <p:tag name="KSO_WM_UNIT_ISCONTENTSTITLE" val="0"/>
  <p:tag name="KSO_WM_UNIT_ISNUMDGMTITLE" val="0"/>
  <p:tag name="KSO_WM_UNIT_PRESET_TEXT" val="单击添加文本"/>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custom20220596_4*l_h_f*1_2_1"/>
  <p:tag name="KSO_WM_TEMPLATE_CATEGORY" val="custom"/>
  <p:tag name="KSO_WM_TEMPLATE_INDEX" val="20220596"/>
  <p:tag name="KSO_WM_UNIT_LAYERLEVEL" val="1_1_1"/>
  <p:tag name="KSO_WM_TAG_VERSION" val="1.0"/>
  <p:tag name="KSO_WM_BEAUTIFY_FLAG" val="#wm#"/>
  <p:tag name="KSO_WM_UNIT_SUBTYPE" val="a"/>
  <p:tag name="KSO_WM_UNIT_TEXT_FILL_FORE_SCHEMECOLOR_INDEX" val="14"/>
  <p:tag name="KSO_WM_UNIT_TEXT_FILL_TYPE" val="1"/>
  <p:tag name="KSO_WM_UNIT_USESOURCEFORMAT_APPLY" val="1"/>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custom20220596_4*l_h_i*1_2_2"/>
  <p:tag name="KSO_WM_TEMPLATE_CATEGORY" val="custom"/>
  <p:tag name="KSO_WM_TEMPLATE_INDEX" val="20220596"/>
  <p:tag name="KSO_WM_UNIT_LAYERLEVEL" val="1_1_1"/>
  <p:tag name="KSO_WM_TAG_VERSION" val="1.0"/>
  <p:tag name="KSO_WM_BEAUTIFY_FLAG" val="#wm#"/>
  <p:tag name="KSO_WM_UNIT_TEXT_FORE_SCHEMECOLOR_INDEX" val="10"/>
  <p:tag name="KSO_WM_UNIT_TEXT_LINE_FILL_TYPE" val="2"/>
  <p:tag name="KSO_WM_UNIT_USESOURCEFORMAT_APPLY" val="1"/>
</p:tagLst>
</file>

<file path=ppt/tags/tag187.xml><?xml version="1.0" encoding="utf-8"?>
<p:tagLst xmlns:p="http://schemas.openxmlformats.org/presentationml/2006/main">
  <p:tag name="KSO_WM_UNIT_ISCONTENTSTITLE" val="0"/>
  <p:tag name="KSO_WM_UNIT_ISNUMDGMTITLE" val="0"/>
  <p:tag name="KSO_WM_UNIT_PRESET_TEXT" val="单击添加文本"/>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custom20220596_4*l_h_f*1_3_1"/>
  <p:tag name="KSO_WM_TEMPLATE_CATEGORY" val="custom"/>
  <p:tag name="KSO_WM_TEMPLATE_INDEX" val="20220596"/>
  <p:tag name="KSO_WM_UNIT_LAYERLEVEL" val="1_1_1"/>
  <p:tag name="KSO_WM_TAG_VERSION" val="1.0"/>
  <p:tag name="KSO_WM_BEAUTIFY_FLAG" val="#wm#"/>
  <p:tag name="KSO_WM_UNIT_SUBTYPE" val="a"/>
  <p:tag name="KSO_WM_UNIT_TEXT_FILL_FORE_SCHEMECOLOR_INDEX" val="14"/>
  <p:tag name="KSO_WM_UNIT_TEXT_FILL_TYPE" val="1"/>
  <p:tag name="KSO_WM_UNIT_USESOURCEFORMAT_APPLY" val="1"/>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custom20220596_4*l_h_i*1_3_1"/>
  <p:tag name="KSO_WM_TEMPLATE_CATEGORY" val="custom"/>
  <p:tag name="KSO_WM_TEMPLATE_INDEX" val="20220596"/>
  <p:tag name="KSO_WM_UNIT_LAYERLEVEL" val="1_1_1"/>
  <p:tag name="KSO_WM_TAG_VERSION" val="1.0"/>
  <p:tag name="KSO_WM_BEAUTIFY_FLAG" val="#wm#"/>
  <p:tag name="KSO_WM_UNIT_TEXT_FORE_SCHEMECOLOR_INDEX" val="10"/>
  <p:tag name="KSO_WM_UNIT_TEXT_LINE_FILL_TYPE" val="2"/>
  <p:tag name="KSO_WM_UNIT_USESOURCEFORMAT_APPLY" val="1"/>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custom20220596_4*l_h_i*1_3_2"/>
  <p:tag name="KSO_WM_TEMPLATE_CATEGORY" val="custom"/>
  <p:tag name="KSO_WM_TEMPLATE_INDEX" val="20220596"/>
  <p:tag name="KSO_WM_UNIT_LAYERLEVEL" val="1_1_1"/>
  <p:tag name="KSO_WM_TAG_VERSION" val="1.0"/>
  <p:tag name="KSO_WM_BEAUTIFY_FLAG" val="#wm#"/>
  <p:tag name="KSO_WM_UNIT_USESOURCEFORMAT_APPLY" val="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0.xml><?xml version="1.0" encoding="utf-8"?>
<p:tagLst xmlns:p="http://schemas.openxmlformats.org/presentationml/2006/main">
  <p:tag name="KSO_WM_BEAUTIFY_FLAG" val="#wm#"/>
  <p:tag name="KSO_WM_TEMPLATE_CATEGORY" val="custom"/>
  <p:tag name="KSO_WM_TEMPLATE_INDEX" val="20220596"/>
  <p:tag name="KSO_WM_SPECIAL_SOURCE" val="bdnull"/>
  <p:tag name="KSO_WM_SLIDE_ID" val="custom20220596_4"/>
  <p:tag name="KSO_WM_TEMPLATE_SUBCATEGORY" val="0"/>
  <p:tag name="KSO_WM_TEMPLATE_MASTER_TYPE" val="1"/>
  <p:tag name="KSO_WM_TEMPLATE_COLOR_TYPE" val="0"/>
  <p:tag name="KSO_WM_SLIDE_ITEM_CNT" val="4"/>
  <p:tag name="KSO_WM_SLIDE_INDEX" val="4"/>
  <p:tag name="KSO_WM_DIAGRAM_GROUP_CODE" val="l1-1"/>
  <p:tag name="KSO_WM_SLIDE_DIAGTYPE" val="l"/>
  <p:tag name="KSO_WM_TAG_VERSION" val="1.0"/>
  <p:tag name="KSO_WM_SLIDE_LAYOUT" val="a_b_l"/>
  <p:tag name="KSO_WM_SLIDE_LAYOUT_CNT" val="1_1_1"/>
  <p:tag name="KSO_WM_SLIDE_TYPE" val="contents"/>
  <p:tag name="KSO_WM_SLIDE_SUBTYPE" val="diag"/>
</p:tagLst>
</file>

<file path=ppt/tags/tag191.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20596_7*e*1"/>
  <p:tag name="KSO_WM_TEMPLATE_CATEGORY" val="custom"/>
  <p:tag name="KSO_WM_TEMPLATE_INDEX" val="20220596"/>
  <p:tag name="KSO_WM_UNIT_LAYERLEVEL" val="1"/>
  <p:tag name="KSO_WM_TAG_VERSION" val="1.0"/>
  <p:tag name="KSO_WM_BEAUTIFY_FLAG" val="#wm#"/>
  <p:tag name="KSO_WM_UNIT_PRESET_TEXT" val="01"/>
  <p:tag name="KSO_WM_UNIT_NOCLEAR" val="0"/>
  <p:tag name="KSO_WM_UNIT_VALUE" val="2"/>
  <p:tag name="KSO_WM_UNIT_TYPE" val="e"/>
  <p:tag name="KSO_WM_UNIT_INDEX" val="1"/>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20596_7*i*1"/>
  <p:tag name="KSO_WM_TEMPLATE_CATEGORY" val="custom"/>
  <p:tag name="KSO_WM_TEMPLATE_INDEX" val="20220596"/>
  <p:tag name="KSO_WM_UNIT_LAYERLEVEL" val="1"/>
  <p:tag name="KSO_WM_TAG_VERSION" val="1.0"/>
  <p:tag name="KSO_WM_BEAUTIFY_FLAG" val="#wm#"/>
</p:tagLst>
</file>

<file path=ppt/tags/tag193.xml><?xml version="1.0" encoding="utf-8"?>
<p:tagLst xmlns:p="http://schemas.openxmlformats.org/presentationml/2006/main">
  <p:tag name="KSO_WM_UNIT_ISCONTENTSTITLE" val="0"/>
  <p:tag name="KSO_WM_UNIT_ISNUMDGMTITLE" val="0"/>
  <p:tag name="KSO_WM_UNIT_PRESET_TEXT" val="单击添加标题"/>
  <p:tag name="KSO_WM_UNIT_NOCLEAR" val="0"/>
  <p:tag name="KSO_WM_UNIT_VALUE" val="7"/>
  <p:tag name="KSO_WM_UNIT_HIGHLIGHT" val="0"/>
  <p:tag name="KSO_WM_UNIT_COMPATIBLE" val="0"/>
  <p:tag name="KSO_WM_UNIT_DIAGRAM_ISNUMVISUAL" val="0"/>
  <p:tag name="KSO_WM_UNIT_DIAGRAM_ISREFERUNIT" val="0"/>
  <p:tag name="KSO_WM_UNIT_TYPE" val="a"/>
  <p:tag name="KSO_WM_UNIT_INDEX" val="1"/>
  <p:tag name="KSO_WM_UNIT_ID" val="custom20220596_7*a*1"/>
  <p:tag name="KSO_WM_TEMPLATE_CATEGORY" val="custom"/>
  <p:tag name="KSO_WM_TEMPLATE_INDEX" val="20220596"/>
  <p:tag name="KSO_WM_UNIT_LAYERLEVEL" val="1"/>
  <p:tag name="KSO_WM_TAG_VERSION" val="1.0"/>
  <p:tag name="KSO_WM_BEAUTIFY_FLAG" val="#wm#"/>
</p:tagLst>
</file>

<file path=ppt/tags/tag194.xml><?xml version="1.0" encoding="utf-8"?>
<p:tagLst xmlns:p="http://schemas.openxmlformats.org/presentationml/2006/main">
  <p:tag name="KSO_WM_UNIT_SUBTYPE" val="a"/>
  <p:tag name="KSO_WM_UNIT_PRESET_TEXT" val="单击此处添加副标题"/>
  <p:tag name="KSO_WM_UNIT_NOCLEAR" val="0"/>
  <p:tag name="KSO_WM_UNIT_VALUE" val="14"/>
  <p:tag name="KSO_WM_UNIT_HIGHLIGHT" val="0"/>
  <p:tag name="KSO_WM_UNIT_COMPATIBLE" val="0"/>
  <p:tag name="KSO_WM_UNIT_DIAGRAM_ISNUMVISUAL" val="0"/>
  <p:tag name="KSO_WM_UNIT_DIAGRAM_ISREFERUNIT" val="0"/>
  <p:tag name="KSO_WM_UNIT_TYPE" val="f"/>
  <p:tag name="KSO_WM_UNIT_INDEX" val="1"/>
  <p:tag name="KSO_WM_UNIT_ID" val="custom20220596_7*f*1"/>
  <p:tag name="KSO_WM_TEMPLATE_CATEGORY" val="custom"/>
  <p:tag name="KSO_WM_TEMPLATE_INDEX" val="20220596"/>
  <p:tag name="KSO_WM_UNIT_LAYERLEVEL" val="1"/>
  <p:tag name="KSO_WM_TAG_VERSION" val="1.0"/>
  <p:tag name="KSO_WM_BEAUTIFY_FLAG" val="#wm#"/>
</p:tagLst>
</file>

<file path=ppt/tags/tag195.xml><?xml version="1.0" encoding="utf-8"?>
<p:tagLst xmlns:p="http://schemas.openxmlformats.org/presentationml/2006/main">
  <p:tag name="KSO_WM_BEAUTIFY_FLAG" val="#wm#"/>
  <p:tag name="KSO_WM_TEMPLATE_CATEGORY" val="custom"/>
  <p:tag name="KSO_WM_TEMPLATE_INDEX" val="20220596"/>
  <p:tag name="KSO_WM_SPECIAL_SOURCE" val="bdnull"/>
  <p:tag name="KSO_WM_SLIDE_ID" val="custom20220596_7"/>
  <p:tag name="KSO_WM_TEMPLATE_SUBCATEGORY" val="0"/>
  <p:tag name="KSO_WM_TEMPLATE_MASTER_TYPE" val="1"/>
  <p:tag name="KSO_WM_TEMPLATE_COLOR_TYPE" val="0"/>
  <p:tag name="KSO_WM_SLIDE_ITEM_CNT" val="0"/>
  <p:tag name="KSO_WM_SLIDE_INDEX" val="7"/>
  <p:tag name="KSO_WM_TAG_VERSION" val="1.0"/>
  <p:tag name="KSO_WM_SLIDE_LAYOUT" val="a_e_f"/>
  <p:tag name="KSO_WM_SLIDE_LAYOUT_CNT" val="1_1_1"/>
  <p:tag name="KSO_WM_SLIDE_TYPE" val="sectionTitle"/>
  <p:tag name="KSO_WM_SLIDE_SUBTYPE" val="pureTxt"/>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1372_1*i*1"/>
  <p:tag name="KSO_WM_TEMPLATE_CATEGORY" val="diagram"/>
  <p:tag name="KSO_WM_TEMPLATE_INDEX" val="20201372"/>
  <p:tag name="KSO_WM_UNIT_LAYERLEVEL" val="1"/>
  <p:tag name="KSO_WM_TAG_VERSION" val="1.0"/>
  <p:tag name="KSO_WM_BEAUTIFY_FLAG" val="#wm#"/>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1372_1*i*2"/>
  <p:tag name="KSO_WM_TEMPLATE_CATEGORY" val="diagram"/>
  <p:tag name="KSO_WM_TEMPLATE_INDEX" val="20201372"/>
  <p:tag name="KSO_WM_UNIT_LAYERLEVEL" val="1"/>
  <p:tag name="KSO_WM_TAG_VERSION" val="1.0"/>
  <p:tag name="KSO_WM_BEAUTIFY_FLAG" val="#wm#"/>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1372_1*i*3"/>
  <p:tag name="KSO_WM_TEMPLATE_CATEGORY" val="diagram"/>
  <p:tag name="KSO_WM_TEMPLATE_INDEX" val="20201372"/>
  <p:tag name="KSO_WM_UNIT_LAYERLEVEL" val="1"/>
  <p:tag name="KSO_WM_TAG_VERSION" val="1.0"/>
  <p:tag name="KSO_WM_BEAUTIFY_FLAG" val="#wm#"/>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1372_1*i*4"/>
  <p:tag name="KSO_WM_TEMPLATE_CATEGORY" val="diagram"/>
  <p:tag name="KSO_WM_TEMPLATE_INDEX" val="20201372"/>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0.xml><?xml version="1.0" encoding="utf-8"?>
<p:tagLst xmlns:p="http://schemas.openxmlformats.org/presentationml/2006/main">
  <p:tag name="KSO_WM_UNIT_SUBTYPE" val="a"/>
  <p:tag name="KSO_WM_UNIT_PRESET_TEXT" val="无论我多早迎接这清晨，在路上，都会有人在。我以为别人还在梦乡，但无论什么时候，这个世界都比我快一步"/>
  <p:tag name="KSO_WM_UNIT_NOCLEAR" val="0"/>
  <p:tag name="KSO_WM_UNIT_VALUE" val="57"/>
  <p:tag name="KSO_WM_UNIT_HIGHLIGHT" val="0"/>
  <p:tag name="KSO_WM_UNIT_COMPATIBLE" val="0"/>
  <p:tag name="KSO_WM_UNIT_DIAGRAM_ISNUMVISUAL" val="0"/>
  <p:tag name="KSO_WM_UNIT_DIAGRAM_ISREFERUNIT" val="0"/>
  <p:tag name="KSO_WM_UNIT_ID" val="diagram20201372_1*h_f*1_1"/>
  <p:tag name="KSO_WM_TEMPLATE_CATEGORY" val="diagram"/>
  <p:tag name="KSO_WM_TEMPLATE_INDEX" val="20201372"/>
  <p:tag name="KSO_WM_UNIT_LAYERLEVEL" val="1_1"/>
  <p:tag name="KSO_WM_TAG_VERSION" val="1.0"/>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1372_1*i*5"/>
  <p:tag name="KSO_WM_TEMPLATE_CATEGORY" val="diagram"/>
  <p:tag name="KSO_WM_TEMPLATE_INDEX" val="20201372"/>
  <p:tag name="KSO_WM_UNIT_LAYERLEVEL" val="1"/>
  <p:tag name="KSO_WM_TAG_VERSION" val="1.0"/>
  <p:tag name="KSO_WM_BEAUTIFY_FLAG" val="#wm#"/>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1372_1*i*6"/>
  <p:tag name="KSO_WM_TEMPLATE_CATEGORY" val="diagram"/>
  <p:tag name="KSO_WM_TEMPLATE_INDEX" val="20201372"/>
  <p:tag name="KSO_WM_UNIT_LAYERLEVEL" val="1"/>
  <p:tag name="KSO_WM_TAG_VERSION" val="1.0"/>
  <p:tag name="KSO_WM_BEAUTIFY_FLAG" val="#wm#"/>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372_1*h_i*1_1"/>
  <p:tag name="KSO_WM_TEMPLATE_CATEGORY" val="diagram"/>
  <p:tag name="KSO_WM_TEMPLATE_INDEX" val="20201372"/>
  <p:tag name="KSO_WM_UNIT_LAYERLEVEL" val="1_1"/>
  <p:tag name="KSO_WM_TAG_VERSION" val="1.0"/>
  <p:tag name="KSO_WM_BEAUTIFY_FLAG" val="#wm#"/>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2"/>
  <p:tag name="KSO_WM_UNIT_ID" val="diagram20201372_1*h_i*1_2"/>
  <p:tag name="KSO_WM_TEMPLATE_CATEGORY" val="diagram"/>
  <p:tag name="KSO_WM_TEMPLATE_INDEX" val="20201372"/>
  <p:tag name="KSO_WM_UNIT_LAYERLEVEL" val="1_1"/>
  <p:tag name="KSO_WM_TAG_VERSION" val="1.0"/>
  <p:tag name="KSO_WM_BEAUTIFY_FLAG" val="#wm#"/>
</p:tagLst>
</file>

<file path=ppt/tags/tag205.xml><?xml version="1.0" encoding="utf-8"?>
<p:tagLst xmlns:p="http://schemas.openxmlformats.org/presentationml/2006/main">
  <p:tag name="KSO_WM_SLIDE_ID" val="diagram20201372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630.935*190.601"/>
  <p:tag name="KSO_WM_SLIDE_POSITION" val="164.533*180.927"/>
  <p:tag name="KSO_WM_TAG_VERSION" val="1.0"/>
  <p:tag name="KSO_WM_BEAUTIFY_FLAG" val="#wm#"/>
  <p:tag name="KSO_WM_TEMPLATE_CATEGORY" val="diagram"/>
  <p:tag name="KSO_WM_TEMPLATE_INDEX" val="20201372"/>
  <p:tag name="KSO_WM_SLIDE_LAYOUT" val="h"/>
  <p:tag name="KSO_WM_SLIDE_LAYOUT_CNT" val="1"/>
  <p:tag name="KSO_WM_SPECIAL_SOURCE" val="bdnull"/>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1372_1*i*1"/>
  <p:tag name="KSO_WM_TEMPLATE_CATEGORY" val="diagram"/>
  <p:tag name="KSO_WM_TEMPLATE_INDEX" val="20201372"/>
  <p:tag name="KSO_WM_UNIT_LAYERLEVEL" val="1"/>
  <p:tag name="KSO_WM_TAG_VERSION" val="1.0"/>
  <p:tag name="KSO_WM_BEAUTIFY_FLAG" val="#wm#"/>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1372_1*i*2"/>
  <p:tag name="KSO_WM_TEMPLATE_CATEGORY" val="diagram"/>
  <p:tag name="KSO_WM_TEMPLATE_INDEX" val="20201372"/>
  <p:tag name="KSO_WM_UNIT_LAYERLEVEL" val="1"/>
  <p:tag name="KSO_WM_TAG_VERSION" val="1.0"/>
  <p:tag name="KSO_WM_BEAUTIFY_FLAG" val="#wm#"/>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1372_1*i*3"/>
  <p:tag name="KSO_WM_TEMPLATE_CATEGORY" val="diagram"/>
  <p:tag name="KSO_WM_TEMPLATE_INDEX" val="20201372"/>
  <p:tag name="KSO_WM_UNIT_LAYERLEVEL" val="1"/>
  <p:tag name="KSO_WM_TAG_VERSION" val="1.0"/>
  <p:tag name="KSO_WM_BEAUTIFY_FLAG" val="#wm#"/>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1372_1*i*4"/>
  <p:tag name="KSO_WM_TEMPLATE_CATEGORY" val="diagram"/>
  <p:tag name="KSO_WM_TEMPLATE_INDEX" val="20201372"/>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0.xml><?xml version="1.0" encoding="utf-8"?>
<p:tagLst xmlns:p="http://schemas.openxmlformats.org/presentationml/2006/main">
  <p:tag name="KSO_WM_UNIT_SUBTYPE" val="a"/>
  <p:tag name="KSO_WM_UNIT_PRESET_TEXT" val="无论我多早迎接这清晨，在路上，都会有人在。我以为别人还在梦乡，但无论什么时候，这个世界都比我快一步"/>
  <p:tag name="KSO_WM_UNIT_NOCLEAR" val="0"/>
  <p:tag name="KSO_WM_UNIT_VALUE" val="57"/>
  <p:tag name="KSO_WM_UNIT_HIGHLIGHT" val="0"/>
  <p:tag name="KSO_WM_UNIT_COMPATIBLE" val="0"/>
  <p:tag name="KSO_WM_UNIT_DIAGRAM_ISNUMVISUAL" val="0"/>
  <p:tag name="KSO_WM_UNIT_DIAGRAM_ISREFERUNIT" val="0"/>
  <p:tag name="KSO_WM_UNIT_ID" val="diagram20201372_1*h_f*1_1"/>
  <p:tag name="KSO_WM_TEMPLATE_CATEGORY" val="diagram"/>
  <p:tag name="KSO_WM_TEMPLATE_INDEX" val="20201372"/>
  <p:tag name="KSO_WM_UNIT_LAYERLEVEL" val="1_1"/>
  <p:tag name="KSO_WM_TAG_VERSION" val="1.0"/>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1372_1*i*5"/>
  <p:tag name="KSO_WM_TEMPLATE_CATEGORY" val="diagram"/>
  <p:tag name="KSO_WM_TEMPLATE_INDEX" val="20201372"/>
  <p:tag name="KSO_WM_UNIT_LAYERLEVEL" val="1"/>
  <p:tag name="KSO_WM_TAG_VERSION" val="1.0"/>
  <p:tag name="KSO_WM_BEAUTIFY_FLAG" val="#wm#"/>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1372_1*i*6"/>
  <p:tag name="KSO_WM_TEMPLATE_CATEGORY" val="diagram"/>
  <p:tag name="KSO_WM_TEMPLATE_INDEX" val="20201372"/>
  <p:tag name="KSO_WM_UNIT_LAYERLEVEL" val="1"/>
  <p:tag name="KSO_WM_TAG_VERSION" val="1.0"/>
  <p:tag name="KSO_WM_BEAUTIFY_FLAG" val="#wm#"/>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372_1*h_i*1_1"/>
  <p:tag name="KSO_WM_TEMPLATE_CATEGORY" val="diagram"/>
  <p:tag name="KSO_WM_TEMPLATE_INDEX" val="20201372"/>
  <p:tag name="KSO_WM_UNIT_LAYERLEVEL" val="1_1"/>
  <p:tag name="KSO_WM_TAG_VERSION" val="1.0"/>
  <p:tag name="KSO_WM_BEAUTIFY_FLAG" val="#wm#"/>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2"/>
  <p:tag name="KSO_WM_UNIT_ID" val="diagram20201372_1*h_i*1_2"/>
  <p:tag name="KSO_WM_TEMPLATE_CATEGORY" val="diagram"/>
  <p:tag name="KSO_WM_TEMPLATE_INDEX" val="20201372"/>
  <p:tag name="KSO_WM_UNIT_LAYERLEVEL" val="1_1"/>
  <p:tag name="KSO_WM_TAG_VERSION" val="1.0"/>
  <p:tag name="KSO_WM_BEAUTIFY_FLAG" val="#wm#"/>
</p:tagLst>
</file>

<file path=ppt/tags/tag215.xml><?xml version="1.0" encoding="utf-8"?>
<p:tagLst xmlns:p="http://schemas.openxmlformats.org/presentationml/2006/main">
  <p:tag name="KSO_WM_SLIDE_ID" val="diagram20201372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630.935*190.601"/>
  <p:tag name="KSO_WM_SLIDE_POSITION" val="164.533*180.927"/>
  <p:tag name="KSO_WM_TAG_VERSION" val="1.0"/>
  <p:tag name="KSO_WM_BEAUTIFY_FLAG" val="#wm#"/>
  <p:tag name="KSO_WM_TEMPLATE_CATEGORY" val="diagram"/>
  <p:tag name="KSO_WM_TEMPLATE_INDEX" val="20201372"/>
  <p:tag name="KSO_WM_SLIDE_LAYOUT" val="h"/>
  <p:tag name="KSO_WM_SLIDE_LAYOUT_CNT" val="1"/>
  <p:tag name="KSO_WM_SPECIAL_SOURCE" val="bdnull"/>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1372_1*i*1"/>
  <p:tag name="KSO_WM_TEMPLATE_CATEGORY" val="diagram"/>
  <p:tag name="KSO_WM_TEMPLATE_INDEX" val="20201372"/>
  <p:tag name="KSO_WM_UNIT_LAYERLEVEL" val="1"/>
  <p:tag name="KSO_WM_TAG_VERSION" val="1.0"/>
  <p:tag name="KSO_WM_BEAUTIFY_FLAG" val="#wm#"/>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1372_1*i*2"/>
  <p:tag name="KSO_WM_TEMPLATE_CATEGORY" val="diagram"/>
  <p:tag name="KSO_WM_TEMPLATE_INDEX" val="20201372"/>
  <p:tag name="KSO_WM_UNIT_LAYERLEVEL" val="1"/>
  <p:tag name="KSO_WM_TAG_VERSION" val="1.0"/>
  <p:tag name="KSO_WM_BEAUTIFY_FLAG" val="#wm#"/>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1372_1*i*3"/>
  <p:tag name="KSO_WM_TEMPLATE_CATEGORY" val="diagram"/>
  <p:tag name="KSO_WM_TEMPLATE_INDEX" val="20201372"/>
  <p:tag name="KSO_WM_UNIT_LAYERLEVEL" val="1"/>
  <p:tag name="KSO_WM_TAG_VERSION" val="1.0"/>
  <p:tag name="KSO_WM_BEAUTIFY_FLAG" val="#wm#"/>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1372_1*i*4"/>
  <p:tag name="KSO_WM_TEMPLATE_CATEGORY" val="diagram"/>
  <p:tag name="KSO_WM_TEMPLATE_INDEX" val="20201372"/>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0.xml><?xml version="1.0" encoding="utf-8"?>
<p:tagLst xmlns:p="http://schemas.openxmlformats.org/presentationml/2006/main">
  <p:tag name="KSO_WM_UNIT_SUBTYPE" val="a"/>
  <p:tag name="KSO_WM_UNIT_PRESET_TEXT" val="无论我多早迎接这清晨，在路上，都会有人在。我以为别人还在梦乡，但无论什么时候，这个世界都比我快一步"/>
  <p:tag name="KSO_WM_UNIT_NOCLEAR" val="0"/>
  <p:tag name="KSO_WM_UNIT_VALUE" val="57"/>
  <p:tag name="KSO_WM_UNIT_HIGHLIGHT" val="0"/>
  <p:tag name="KSO_WM_UNIT_COMPATIBLE" val="0"/>
  <p:tag name="KSO_WM_UNIT_DIAGRAM_ISNUMVISUAL" val="0"/>
  <p:tag name="KSO_WM_UNIT_DIAGRAM_ISREFERUNIT" val="0"/>
  <p:tag name="KSO_WM_UNIT_ID" val="diagram20201372_1*h_f*1_1"/>
  <p:tag name="KSO_WM_TEMPLATE_CATEGORY" val="diagram"/>
  <p:tag name="KSO_WM_TEMPLATE_INDEX" val="20201372"/>
  <p:tag name="KSO_WM_UNIT_LAYERLEVEL" val="1_1"/>
  <p:tag name="KSO_WM_TAG_VERSION" val="1.0"/>
</p:tagLst>
</file>

<file path=ppt/tags/tag221.xml><?xml version="1.0" encoding="utf-8"?>
<p:tagLst xmlns:p="http://schemas.openxmlformats.org/presentationml/2006/main">
  <p:tag name="KSO_WM_UNIT_PRESET_TEXT" val="来自《未生》"/>
  <p:tag name="KSO_WM_UNIT_NOCLEAR" val="0"/>
  <p:tag name="KSO_WM_UNIT_VALUE" val="6"/>
  <p:tag name="KSO_WM_UNIT_HIGHLIGHT" val="0"/>
  <p:tag name="KSO_WM_UNIT_COMPATIBLE" val="0"/>
  <p:tag name="KSO_WM_UNIT_DIAGRAM_ISNUMVISUAL" val="0"/>
  <p:tag name="KSO_WM_UNIT_DIAGRAM_ISREFERUNIT" val="0"/>
  <p:tag name="KSO_WM_UNIT_TYPE" val="h_g"/>
  <p:tag name="KSO_WM_UNIT_INDEX" val="1_1"/>
  <p:tag name="KSO_WM_UNIT_ID" val="diagram20201372_1*h_g*1_1"/>
  <p:tag name="KSO_WM_TEMPLATE_CATEGORY" val="diagram"/>
  <p:tag name="KSO_WM_TEMPLATE_INDEX" val="20201372"/>
  <p:tag name="KSO_WM_UNIT_LAYERLEVEL" val="1_1"/>
  <p:tag name="KSO_WM_TAG_VERSION" val="1.0"/>
  <p:tag name="KSO_WM_BEAUTIFY_FLAG" val="#wm#"/>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1372_1*i*5"/>
  <p:tag name="KSO_WM_TEMPLATE_CATEGORY" val="diagram"/>
  <p:tag name="KSO_WM_TEMPLATE_INDEX" val="20201372"/>
  <p:tag name="KSO_WM_UNIT_LAYERLEVEL" val="1"/>
  <p:tag name="KSO_WM_TAG_VERSION" val="1.0"/>
  <p:tag name="KSO_WM_BEAUTIFY_FLAG" val="#wm#"/>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1372_1*i*6"/>
  <p:tag name="KSO_WM_TEMPLATE_CATEGORY" val="diagram"/>
  <p:tag name="KSO_WM_TEMPLATE_INDEX" val="20201372"/>
  <p:tag name="KSO_WM_UNIT_LAYERLEVEL" val="1"/>
  <p:tag name="KSO_WM_TAG_VERSION" val="1.0"/>
  <p:tag name="KSO_WM_BEAUTIFY_FLAG" val="#wm#"/>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372_1*h_i*1_1"/>
  <p:tag name="KSO_WM_TEMPLATE_CATEGORY" val="diagram"/>
  <p:tag name="KSO_WM_TEMPLATE_INDEX" val="20201372"/>
  <p:tag name="KSO_WM_UNIT_LAYERLEVEL" val="1_1"/>
  <p:tag name="KSO_WM_TAG_VERSION" val="1.0"/>
  <p:tag name="KSO_WM_BEAUTIFY_FLAG" val="#wm#"/>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2"/>
  <p:tag name="KSO_WM_UNIT_ID" val="diagram20201372_1*h_i*1_2"/>
  <p:tag name="KSO_WM_TEMPLATE_CATEGORY" val="diagram"/>
  <p:tag name="KSO_WM_TEMPLATE_INDEX" val="20201372"/>
  <p:tag name="KSO_WM_UNIT_LAYERLEVEL" val="1_1"/>
  <p:tag name="KSO_WM_TAG_VERSION" val="1.0"/>
  <p:tag name="KSO_WM_BEAUTIFY_FLAG" val="#wm#"/>
</p:tagLst>
</file>

<file path=ppt/tags/tag226.xml><?xml version="1.0" encoding="utf-8"?>
<p:tagLst xmlns:p="http://schemas.openxmlformats.org/presentationml/2006/main">
  <p:tag name="KSO_WM_SLIDE_ID" val="diagram20201372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630.935*190.601"/>
  <p:tag name="KSO_WM_SLIDE_POSITION" val="164.533*180.927"/>
  <p:tag name="KSO_WM_TAG_VERSION" val="1.0"/>
  <p:tag name="KSO_WM_BEAUTIFY_FLAG" val="#wm#"/>
  <p:tag name="KSO_WM_TEMPLATE_CATEGORY" val="diagram"/>
  <p:tag name="KSO_WM_TEMPLATE_INDEX" val="20201372"/>
  <p:tag name="KSO_WM_SLIDE_LAYOUT" val="h"/>
  <p:tag name="KSO_WM_SLIDE_LAYOUT_CNT" val="1"/>
  <p:tag name="KSO_WM_SPECIAL_SOURCE" val="bdnull"/>
</p:tagLst>
</file>

<file path=ppt/tags/tag227.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20596_7*e*1"/>
  <p:tag name="KSO_WM_TEMPLATE_CATEGORY" val="custom"/>
  <p:tag name="KSO_WM_TEMPLATE_INDEX" val="20220596"/>
  <p:tag name="KSO_WM_UNIT_LAYERLEVEL" val="1"/>
  <p:tag name="KSO_WM_TAG_VERSION" val="1.0"/>
  <p:tag name="KSO_WM_BEAUTIFY_FLAG" val="#wm#"/>
  <p:tag name="KSO_WM_UNIT_PRESET_TEXT" val="01"/>
  <p:tag name="KSO_WM_UNIT_NOCLEAR" val="0"/>
  <p:tag name="KSO_WM_UNIT_VALUE" val="2"/>
  <p:tag name="KSO_WM_UNIT_TYPE" val="e"/>
  <p:tag name="KSO_WM_UNIT_INDEX" val="1"/>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20596_7*i*1"/>
  <p:tag name="KSO_WM_TEMPLATE_CATEGORY" val="custom"/>
  <p:tag name="KSO_WM_TEMPLATE_INDEX" val="20220596"/>
  <p:tag name="KSO_WM_UNIT_LAYERLEVEL" val="1"/>
  <p:tag name="KSO_WM_TAG_VERSION" val="1.0"/>
  <p:tag name="KSO_WM_BEAUTIFY_FLAG" val="#wm#"/>
</p:tagLst>
</file>

<file path=ppt/tags/tag229.xml><?xml version="1.0" encoding="utf-8"?>
<p:tagLst xmlns:p="http://schemas.openxmlformats.org/presentationml/2006/main">
  <p:tag name="KSO_WM_UNIT_ISCONTENTSTITLE" val="0"/>
  <p:tag name="KSO_WM_UNIT_ISNUMDGMTITLE" val="0"/>
  <p:tag name="KSO_WM_UNIT_PRESET_TEXT" val="单击添加标题"/>
  <p:tag name="KSO_WM_UNIT_NOCLEAR" val="0"/>
  <p:tag name="KSO_WM_UNIT_VALUE" val="7"/>
  <p:tag name="KSO_WM_UNIT_HIGHLIGHT" val="0"/>
  <p:tag name="KSO_WM_UNIT_COMPATIBLE" val="0"/>
  <p:tag name="KSO_WM_UNIT_DIAGRAM_ISNUMVISUAL" val="0"/>
  <p:tag name="KSO_WM_UNIT_DIAGRAM_ISREFERUNIT" val="0"/>
  <p:tag name="KSO_WM_UNIT_TYPE" val="a"/>
  <p:tag name="KSO_WM_UNIT_INDEX" val="1"/>
  <p:tag name="KSO_WM_UNIT_ID" val="custom20220596_7*a*1"/>
  <p:tag name="KSO_WM_TEMPLATE_CATEGORY" val="custom"/>
  <p:tag name="KSO_WM_TEMPLATE_INDEX" val="20220596"/>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0.xml><?xml version="1.0" encoding="utf-8"?>
<p:tagLst xmlns:p="http://schemas.openxmlformats.org/presentationml/2006/main">
  <p:tag name="KSO_WM_UNIT_SUBTYPE" val="a"/>
  <p:tag name="KSO_WM_UNIT_PRESET_TEXT" val="单击此处添加副标题"/>
  <p:tag name="KSO_WM_UNIT_NOCLEAR" val="0"/>
  <p:tag name="KSO_WM_UNIT_VALUE" val="14"/>
  <p:tag name="KSO_WM_UNIT_HIGHLIGHT" val="0"/>
  <p:tag name="KSO_WM_UNIT_COMPATIBLE" val="0"/>
  <p:tag name="KSO_WM_UNIT_DIAGRAM_ISNUMVISUAL" val="0"/>
  <p:tag name="KSO_WM_UNIT_DIAGRAM_ISREFERUNIT" val="0"/>
  <p:tag name="KSO_WM_UNIT_TYPE" val="f"/>
  <p:tag name="KSO_WM_UNIT_INDEX" val="1"/>
  <p:tag name="KSO_WM_UNIT_ID" val="custom20220596_7*f*1"/>
  <p:tag name="KSO_WM_TEMPLATE_CATEGORY" val="custom"/>
  <p:tag name="KSO_WM_TEMPLATE_INDEX" val="20220596"/>
  <p:tag name="KSO_WM_UNIT_LAYERLEVEL" val="1"/>
  <p:tag name="KSO_WM_TAG_VERSION" val="1.0"/>
  <p:tag name="KSO_WM_BEAUTIFY_FLAG" val="#wm#"/>
</p:tagLst>
</file>

<file path=ppt/tags/tag231.xml><?xml version="1.0" encoding="utf-8"?>
<p:tagLst xmlns:p="http://schemas.openxmlformats.org/presentationml/2006/main">
  <p:tag name="KSO_WM_BEAUTIFY_FLAG" val="#wm#"/>
  <p:tag name="KSO_WM_TEMPLATE_CATEGORY" val="custom"/>
  <p:tag name="KSO_WM_TEMPLATE_INDEX" val="20220596"/>
  <p:tag name="KSO_WM_SPECIAL_SOURCE" val="bdnull"/>
  <p:tag name="KSO_WM_SLIDE_ID" val="custom20220596_7"/>
  <p:tag name="KSO_WM_TEMPLATE_SUBCATEGORY" val="0"/>
  <p:tag name="KSO_WM_TEMPLATE_MASTER_TYPE" val="1"/>
  <p:tag name="KSO_WM_TEMPLATE_COLOR_TYPE" val="0"/>
  <p:tag name="KSO_WM_SLIDE_ITEM_CNT" val="0"/>
  <p:tag name="KSO_WM_SLIDE_INDEX" val="7"/>
  <p:tag name="KSO_WM_TAG_VERSION" val="1.0"/>
  <p:tag name="KSO_WM_SLIDE_LAYOUT" val="a_e_f"/>
  <p:tag name="KSO_WM_SLIDE_LAYOUT_CNT" val="1_1_1"/>
  <p:tag name="KSO_WM_SLIDE_TYPE" val="sectionTitle"/>
  <p:tag name="KSO_WM_SLIDE_SUBTYPE" val="pureTxt"/>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1372_1*i*1"/>
  <p:tag name="KSO_WM_TEMPLATE_CATEGORY" val="diagram"/>
  <p:tag name="KSO_WM_TEMPLATE_INDEX" val="20201372"/>
  <p:tag name="KSO_WM_UNIT_LAYERLEVEL" val="1"/>
  <p:tag name="KSO_WM_TAG_VERSION" val="1.0"/>
  <p:tag name="KSO_WM_BEAUTIFY_FLAG" val="#wm#"/>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1372_1*i*2"/>
  <p:tag name="KSO_WM_TEMPLATE_CATEGORY" val="diagram"/>
  <p:tag name="KSO_WM_TEMPLATE_INDEX" val="20201372"/>
  <p:tag name="KSO_WM_UNIT_LAYERLEVEL" val="1"/>
  <p:tag name="KSO_WM_TAG_VERSION" val="1.0"/>
  <p:tag name="KSO_WM_BEAUTIFY_FLAG" val="#wm#"/>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1372_1*i*3"/>
  <p:tag name="KSO_WM_TEMPLATE_CATEGORY" val="diagram"/>
  <p:tag name="KSO_WM_TEMPLATE_INDEX" val="20201372"/>
  <p:tag name="KSO_WM_UNIT_LAYERLEVEL" val="1"/>
  <p:tag name="KSO_WM_TAG_VERSION" val="1.0"/>
  <p:tag name="KSO_WM_BEAUTIFY_FLAG" val="#wm#"/>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1372_1*i*4"/>
  <p:tag name="KSO_WM_TEMPLATE_CATEGORY" val="diagram"/>
  <p:tag name="KSO_WM_TEMPLATE_INDEX" val="20201372"/>
  <p:tag name="KSO_WM_UNIT_LAYERLEVEL" val="1"/>
  <p:tag name="KSO_WM_TAG_VERSION" val="1.0"/>
  <p:tag name="KSO_WM_BEAUTIFY_FLAG" val="#wm#"/>
</p:tagLst>
</file>

<file path=ppt/tags/tag236.xml><?xml version="1.0" encoding="utf-8"?>
<p:tagLst xmlns:p="http://schemas.openxmlformats.org/presentationml/2006/main">
  <p:tag name="KSO_WM_UNIT_SUBTYPE" val="a"/>
  <p:tag name="KSO_WM_UNIT_PRESET_TEXT" val="无论我多早迎接这清晨，在路上，都会有人在。我以为别人还在梦乡，但无论什么时候，这个世界都比我快一步"/>
  <p:tag name="KSO_WM_UNIT_NOCLEAR" val="0"/>
  <p:tag name="KSO_WM_UNIT_VALUE" val="57"/>
  <p:tag name="KSO_WM_UNIT_HIGHLIGHT" val="0"/>
  <p:tag name="KSO_WM_UNIT_COMPATIBLE" val="0"/>
  <p:tag name="KSO_WM_UNIT_DIAGRAM_ISNUMVISUAL" val="0"/>
  <p:tag name="KSO_WM_UNIT_DIAGRAM_ISREFERUNIT" val="0"/>
  <p:tag name="KSO_WM_UNIT_TYPE" val="h_f"/>
  <p:tag name="KSO_WM_UNIT_INDEX" val="1_1"/>
  <p:tag name="KSO_WM_UNIT_ID" val="diagram20201372_1*h_f*1_1"/>
  <p:tag name="KSO_WM_TEMPLATE_CATEGORY" val="diagram"/>
  <p:tag name="KSO_WM_TEMPLATE_INDEX" val="20201372"/>
  <p:tag name="KSO_WM_UNIT_LAYERLEVEL" val="1_1"/>
  <p:tag name="KSO_WM_TAG_VERSION" val="1.0"/>
  <p:tag name="KSO_WM_BEAUTIFY_FLAG" val="#wm#"/>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1372_1*i*5"/>
  <p:tag name="KSO_WM_TEMPLATE_CATEGORY" val="diagram"/>
  <p:tag name="KSO_WM_TEMPLATE_INDEX" val="20201372"/>
  <p:tag name="KSO_WM_UNIT_LAYERLEVEL" val="1"/>
  <p:tag name="KSO_WM_TAG_VERSION" val="1.0"/>
  <p:tag name="KSO_WM_BEAUTIFY_FLAG" val="#wm#"/>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1372_1*i*6"/>
  <p:tag name="KSO_WM_TEMPLATE_CATEGORY" val="diagram"/>
  <p:tag name="KSO_WM_TEMPLATE_INDEX" val="20201372"/>
  <p:tag name="KSO_WM_UNIT_LAYERLEVEL" val="1"/>
  <p:tag name="KSO_WM_TAG_VERSION" val="1.0"/>
  <p:tag name="KSO_WM_BEAUTIFY_FLAG" val="#wm#"/>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372_1*h_i*1_1"/>
  <p:tag name="KSO_WM_TEMPLATE_CATEGORY" val="diagram"/>
  <p:tag name="KSO_WM_TEMPLATE_INDEX" val="20201372"/>
  <p:tag name="KSO_WM_UNIT_LAYERLEVEL" val="1_1"/>
  <p:tag name="KSO_WM_TAG_VERSION" val="1.0"/>
  <p:tag name="KSO_WM_BEAUTIFY_FLAG" val="#wm#"/>
</p:tagLst>
</file>

<file path=ppt/tags/tag24.xml><?xml version="1.0" encoding="utf-8"?>
<p:tagLst xmlns:p="http://schemas.openxmlformats.org/presentationml/2006/main">
  <p:tag name="KSO_WM_UNIT_PLACING_PICTURE_USER_VIEWPORT" val="{&quot;height&quot;:9850,&quot;width&quot;:17512}"/>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2"/>
  <p:tag name="KSO_WM_UNIT_ID" val="diagram20201372_1*h_i*1_2"/>
  <p:tag name="KSO_WM_TEMPLATE_CATEGORY" val="diagram"/>
  <p:tag name="KSO_WM_TEMPLATE_INDEX" val="20201372"/>
  <p:tag name="KSO_WM_UNIT_LAYERLEVEL" val="1_1"/>
  <p:tag name="KSO_WM_TAG_VERSION" val="1.0"/>
  <p:tag name="KSO_WM_BEAUTIFY_FLAG" val="#wm#"/>
</p:tagLst>
</file>

<file path=ppt/tags/tag241.xml><?xml version="1.0" encoding="utf-8"?>
<p:tagLst xmlns:p="http://schemas.openxmlformats.org/presentationml/2006/main">
  <p:tag name="KSO_WM_SLIDE_ID" val="diagram20201372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630.935*190.601"/>
  <p:tag name="KSO_WM_SLIDE_POSITION" val="164.533*180.927"/>
  <p:tag name="KSO_WM_TAG_VERSION" val="1.0"/>
  <p:tag name="KSO_WM_BEAUTIFY_FLAG" val="#wm#"/>
  <p:tag name="KSO_WM_TEMPLATE_CATEGORY" val="diagram"/>
  <p:tag name="KSO_WM_TEMPLATE_INDEX" val="20201372"/>
  <p:tag name="KSO_WM_SLIDE_LAYOUT" val="h"/>
  <p:tag name="KSO_WM_SLIDE_LAYOUT_CNT" val="1"/>
  <p:tag name="KSO_WM_SPECIAL_SOURCE" val="bdnull"/>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1372_1*i*1"/>
  <p:tag name="KSO_WM_TEMPLATE_CATEGORY" val="diagram"/>
  <p:tag name="KSO_WM_TEMPLATE_INDEX" val="20201372"/>
  <p:tag name="KSO_WM_UNIT_LAYERLEVEL" val="1"/>
  <p:tag name="KSO_WM_TAG_VERSION" val="1.0"/>
  <p:tag name="KSO_WM_BEAUTIFY_FLAG" val="#wm#"/>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1372_1*i*2"/>
  <p:tag name="KSO_WM_TEMPLATE_CATEGORY" val="diagram"/>
  <p:tag name="KSO_WM_TEMPLATE_INDEX" val="20201372"/>
  <p:tag name="KSO_WM_UNIT_LAYERLEVEL" val="1"/>
  <p:tag name="KSO_WM_TAG_VERSION" val="1.0"/>
  <p:tag name="KSO_WM_BEAUTIFY_FLAG" val="#wm#"/>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1372_1*i*3"/>
  <p:tag name="KSO_WM_TEMPLATE_CATEGORY" val="diagram"/>
  <p:tag name="KSO_WM_TEMPLATE_INDEX" val="20201372"/>
  <p:tag name="KSO_WM_UNIT_LAYERLEVEL" val="1"/>
  <p:tag name="KSO_WM_TAG_VERSION" val="1.0"/>
  <p:tag name="KSO_WM_BEAUTIFY_FLAG" val="#wm#"/>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1372_1*i*4"/>
  <p:tag name="KSO_WM_TEMPLATE_CATEGORY" val="diagram"/>
  <p:tag name="KSO_WM_TEMPLATE_INDEX" val="20201372"/>
  <p:tag name="KSO_WM_UNIT_LAYERLEVEL" val="1"/>
  <p:tag name="KSO_WM_TAG_VERSION" val="1.0"/>
  <p:tag name="KSO_WM_BEAUTIFY_FLAG" val="#wm#"/>
</p:tagLst>
</file>

<file path=ppt/tags/tag246.xml><?xml version="1.0" encoding="utf-8"?>
<p:tagLst xmlns:p="http://schemas.openxmlformats.org/presentationml/2006/main">
  <p:tag name="KSO_WM_UNIT_SUBTYPE" val="a"/>
  <p:tag name="KSO_WM_UNIT_PRESET_TEXT" val="无论我多早迎接这清晨，在路上，都会有人在。我以为别人还在梦乡，但无论什么时候，这个世界都比我快一步"/>
  <p:tag name="KSO_WM_UNIT_NOCLEAR" val="0"/>
  <p:tag name="KSO_WM_UNIT_VALUE" val="57"/>
  <p:tag name="KSO_WM_UNIT_HIGHLIGHT" val="0"/>
  <p:tag name="KSO_WM_UNIT_COMPATIBLE" val="0"/>
  <p:tag name="KSO_WM_UNIT_DIAGRAM_ISNUMVISUAL" val="0"/>
  <p:tag name="KSO_WM_UNIT_DIAGRAM_ISREFERUNIT" val="0"/>
  <p:tag name="KSO_WM_UNIT_TYPE" val="h_f"/>
  <p:tag name="KSO_WM_UNIT_INDEX" val="1_1"/>
  <p:tag name="KSO_WM_UNIT_ID" val="diagram20201372_1*h_f*1_1"/>
  <p:tag name="KSO_WM_TEMPLATE_CATEGORY" val="diagram"/>
  <p:tag name="KSO_WM_TEMPLATE_INDEX" val="20201372"/>
  <p:tag name="KSO_WM_UNIT_LAYERLEVEL" val="1_1"/>
  <p:tag name="KSO_WM_TAG_VERSION" val="1.0"/>
  <p:tag name="KSO_WM_BEAUTIFY_FLAG" val="#wm#"/>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1372_1*i*5"/>
  <p:tag name="KSO_WM_TEMPLATE_CATEGORY" val="diagram"/>
  <p:tag name="KSO_WM_TEMPLATE_INDEX" val="20201372"/>
  <p:tag name="KSO_WM_UNIT_LAYERLEVEL" val="1"/>
  <p:tag name="KSO_WM_TAG_VERSION" val="1.0"/>
  <p:tag name="KSO_WM_BEAUTIFY_FLAG" val="#wm#"/>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1372_1*i*6"/>
  <p:tag name="KSO_WM_TEMPLATE_CATEGORY" val="diagram"/>
  <p:tag name="KSO_WM_TEMPLATE_INDEX" val="20201372"/>
  <p:tag name="KSO_WM_UNIT_LAYERLEVEL" val="1"/>
  <p:tag name="KSO_WM_TAG_VERSION" val="1.0"/>
  <p:tag name="KSO_WM_BEAUTIFY_FLAG" val="#wm#"/>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372_1*h_i*1_1"/>
  <p:tag name="KSO_WM_TEMPLATE_CATEGORY" val="diagram"/>
  <p:tag name="KSO_WM_TEMPLATE_INDEX" val="20201372"/>
  <p:tag name="KSO_WM_UNIT_LAYERLEVEL" val="1_1"/>
  <p:tag name="KSO_WM_TAG_VERSION" val="1.0"/>
  <p:tag name="KSO_WM_BEAUTIFY_FLAG" val="#wm#"/>
</p:tagLst>
</file>

<file path=ppt/tags/tag25.xml><?xml version="1.0" encoding="utf-8"?>
<p:tagLst xmlns:p="http://schemas.openxmlformats.org/presentationml/2006/main">
  <p:tag name="KSO_WM_UNIT_PLACING_PICTURE_USER_VIEWPORT" val="{&quot;height&quot;:3880,&quot;width&quot;:5945}"/>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2"/>
  <p:tag name="KSO_WM_UNIT_ID" val="diagram20201372_1*h_i*1_2"/>
  <p:tag name="KSO_WM_TEMPLATE_CATEGORY" val="diagram"/>
  <p:tag name="KSO_WM_TEMPLATE_INDEX" val="20201372"/>
  <p:tag name="KSO_WM_UNIT_LAYERLEVEL" val="1_1"/>
  <p:tag name="KSO_WM_TAG_VERSION" val="1.0"/>
  <p:tag name="KSO_WM_BEAUTIFY_FLAG" val="#wm#"/>
</p:tagLst>
</file>

<file path=ppt/tags/tag251.xml><?xml version="1.0" encoding="utf-8"?>
<p:tagLst xmlns:p="http://schemas.openxmlformats.org/presentationml/2006/main">
  <p:tag name="KSO_WM_SLIDE_ID" val="diagram20201372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630.935*190.601"/>
  <p:tag name="KSO_WM_SLIDE_POSITION" val="164.533*180.927"/>
  <p:tag name="KSO_WM_TAG_VERSION" val="1.0"/>
  <p:tag name="KSO_WM_BEAUTIFY_FLAG" val="#wm#"/>
  <p:tag name="KSO_WM_TEMPLATE_CATEGORY" val="diagram"/>
  <p:tag name="KSO_WM_TEMPLATE_INDEX" val="20201372"/>
  <p:tag name="KSO_WM_SLIDE_LAYOUT" val="h"/>
  <p:tag name="KSO_WM_SLIDE_LAYOUT_CNT" val="1"/>
  <p:tag name="KSO_WM_SPECIAL_SOURCE" val="bdnull"/>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1372_1*i*1"/>
  <p:tag name="KSO_WM_TEMPLATE_CATEGORY" val="diagram"/>
  <p:tag name="KSO_WM_TEMPLATE_INDEX" val="20201372"/>
  <p:tag name="KSO_WM_UNIT_LAYERLEVEL" val="1"/>
  <p:tag name="KSO_WM_TAG_VERSION" val="1.0"/>
  <p:tag name="KSO_WM_BEAUTIFY_FLAG" val="#wm#"/>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1372_1*i*2"/>
  <p:tag name="KSO_WM_TEMPLATE_CATEGORY" val="diagram"/>
  <p:tag name="KSO_WM_TEMPLATE_INDEX" val="20201372"/>
  <p:tag name="KSO_WM_UNIT_LAYERLEVEL" val="1"/>
  <p:tag name="KSO_WM_TAG_VERSION" val="1.0"/>
  <p:tag name="KSO_WM_BEAUTIFY_FLAG" val="#wm#"/>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1372_1*i*3"/>
  <p:tag name="KSO_WM_TEMPLATE_CATEGORY" val="diagram"/>
  <p:tag name="KSO_WM_TEMPLATE_INDEX" val="20201372"/>
  <p:tag name="KSO_WM_UNIT_LAYERLEVEL" val="1"/>
  <p:tag name="KSO_WM_TAG_VERSION" val="1.0"/>
  <p:tag name="KSO_WM_BEAUTIFY_FLAG" val="#wm#"/>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1372_1*i*4"/>
  <p:tag name="KSO_WM_TEMPLATE_CATEGORY" val="diagram"/>
  <p:tag name="KSO_WM_TEMPLATE_INDEX" val="20201372"/>
  <p:tag name="KSO_WM_UNIT_LAYERLEVEL" val="1"/>
  <p:tag name="KSO_WM_TAG_VERSION" val="1.0"/>
  <p:tag name="KSO_WM_BEAUTIFY_FLAG" val="#wm#"/>
</p:tagLst>
</file>

<file path=ppt/tags/tag256.xml><?xml version="1.0" encoding="utf-8"?>
<p:tagLst xmlns:p="http://schemas.openxmlformats.org/presentationml/2006/main">
  <p:tag name="KSO_WM_UNIT_SUBTYPE" val="a"/>
  <p:tag name="KSO_WM_UNIT_PRESET_TEXT" val="无论我多早迎接这清晨，在路上，都会有人在。我以为别人还在梦乡，但无论什么时候，这个世界都比我快一步"/>
  <p:tag name="KSO_WM_UNIT_NOCLEAR" val="0"/>
  <p:tag name="KSO_WM_UNIT_VALUE" val="57"/>
  <p:tag name="KSO_WM_UNIT_HIGHLIGHT" val="0"/>
  <p:tag name="KSO_WM_UNIT_COMPATIBLE" val="0"/>
  <p:tag name="KSO_WM_UNIT_DIAGRAM_ISNUMVISUAL" val="0"/>
  <p:tag name="KSO_WM_UNIT_DIAGRAM_ISREFERUNIT" val="0"/>
  <p:tag name="KSO_WM_UNIT_TYPE" val="h_f"/>
  <p:tag name="KSO_WM_UNIT_INDEX" val="1_1"/>
  <p:tag name="KSO_WM_UNIT_ID" val="diagram20201372_1*h_f*1_1"/>
  <p:tag name="KSO_WM_TEMPLATE_CATEGORY" val="diagram"/>
  <p:tag name="KSO_WM_TEMPLATE_INDEX" val="20201372"/>
  <p:tag name="KSO_WM_UNIT_LAYERLEVEL" val="1_1"/>
  <p:tag name="KSO_WM_TAG_VERSION" val="1.0"/>
  <p:tag name="KSO_WM_BEAUTIFY_FLAG" val="#wm#"/>
</p:tagLst>
</file>

<file path=ppt/tags/tag257.xml><?xml version="1.0" encoding="utf-8"?>
<p:tagLst xmlns:p="http://schemas.openxmlformats.org/presentationml/2006/main">
  <p:tag name="KSO_WM_UNIT_PRESET_TEXT" val="来自《未生》"/>
  <p:tag name="KSO_WM_UNIT_NOCLEAR" val="0"/>
  <p:tag name="KSO_WM_UNIT_VALUE" val="6"/>
  <p:tag name="KSO_WM_UNIT_HIGHLIGHT" val="0"/>
  <p:tag name="KSO_WM_UNIT_COMPATIBLE" val="0"/>
  <p:tag name="KSO_WM_UNIT_DIAGRAM_ISNUMVISUAL" val="0"/>
  <p:tag name="KSO_WM_UNIT_DIAGRAM_ISREFERUNIT" val="0"/>
  <p:tag name="KSO_WM_UNIT_TYPE" val="h_g"/>
  <p:tag name="KSO_WM_UNIT_INDEX" val="1_1"/>
  <p:tag name="KSO_WM_UNIT_ID" val="diagram20201372_1*h_g*1_1"/>
  <p:tag name="KSO_WM_TEMPLATE_CATEGORY" val="diagram"/>
  <p:tag name="KSO_WM_TEMPLATE_INDEX" val="20201372"/>
  <p:tag name="KSO_WM_UNIT_LAYERLEVEL" val="1_1"/>
  <p:tag name="KSO_WM_TAG_VERSION" val="1.0"/>
  <p:tag name="KSO_WM_BEAUTIFY_FLAG" val="#wm#"/>
</p:tagLst>
</file>

<file path=ppt/tags/tag2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1372_1*i*5"/>
  <p:tag name="KSO_WM_TEMPLATE_CATEGORY" val="diagram"/>
  <p:tag name="KSO_WM_TEMPLATE_INDEX" val="20201372"/>
  <p:tag name="KSO_WM_UNIT_LAYERLEVEL" val="1"/>
  <p:tag name="KSO_WM_TAG_VERSION" val="1.0"/>
  <p:tag name="KSO_WM_BEAUTIFY_FLAG" val="#wm#"/>
</p:tagLst>
</file>

<file path=ppt/tags/tag2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1372_1*i*6"/>
  <p:tag name="KSO_WM_TEMPLATE_CATEGORY" val="diagram"/>
  <p:tag name="KSO_WM_TEMPLATE_INDEX" val="20201372"/>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372_1*h_i*1_1"/>
  <p:tag name="KSO_WM_TEMPLATE_CATEGORY" val="diagram"/>
  <p:tag name="KSO_WM_TEMPLATE_INDEX" val="20201372"/>
  <p:tag name="KSO_WM_UNIT_LAYERLEVEL" val="1_1"/>
  <p:tag name="KSO_WM_TAG_VERSION" val="1.0"/>
  <p:tag name="KSO_WM_BEAUTIFY_FLAG" val="#wm#"/>
</p:tagLst>
</file>

<file path=ppt/tags/tag2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2"/>
  <p:tag name="KSO_WM_UNIT_ID" val="diagram20201372_1*h_i*1_2"/>
  <p:tag name="KSO_WM_TEMPLATE_CATEGORY" val="diagram"/>
  <p:tag name="KSO_WM_TEMPLATE_INDEX" val="20201372"/>
  <p:tag name="KSO_WM_UNIT_LAYERLEVEL" val="1_1"/>
  <p:tag name="KSO_WM_TAG_VERSION" val="1.0"/>
  <p:tag name="KSO_WM_BEAUTIFY_FLAG" val="#wm#"/>
</p:tagLst>
</file>

<file path=ppt/tags/tag262.xml><?xml version="1.0" encoding="utf-8"?>
<p:tagLst xmlns:p="http://schemas.openxmlformats.org/presentationml/2006/main">
  <p:tag name="KSO_WM_SLIDE_ID" val="diagram20201372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630.935*190.601"/>
  <p:tag name="KSO_WM_SLIDE_POSITION" val="164.533*180.927"/>
  <p:tag name="KSO_WM_TAG_VERSION" val="1.0"/>
  <p:tag name="KSO_WM_BEAUTIFY_FLAG" val="#wm#"/>
  <p:tag name="KSO_WM_TEMPLATE_CATEGORY" val="diagram"/>
  <p:tag name="KSO_WM_TEMPLATE_INDEX" val="20201372"/>
  <p:tag name="KSO_WM_SLIDE_LAYOUT" val="h"/>
  <p:tag name="KSO_WM_SLIDE_LAYOUT_CNT" val="1"/>
  <p:tag name="KSO_WM_SPECIAL_SOURCE" val="bdnull"/>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1372_1*i*1"/>
  <p:tag name="KSO_WM_TEMPLATE_CATEGORY" val="diagram"/>
  <p:tag name="KSO_WM_TEMPLATE_INDEX" val="20201372"/>
  <p:tag name="KSO_WM_UNIT_LAYERLEVEL" val="1"/>
  <p:tag name="KSO_WM_TAG_VERSION" val="1.0"/>
  <p:tag name="KSO_WM_BEAUTIFY_FLAG" val="#wm#"/>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1372_1*i*2"/>
  <p:tag name="KSO_WM_TEMPLATE_CATEGORY" val="diagram"/>
  <p:tag name="KSO_WM_TEMPLATE_INDEX" val="20201372"/>
  <p:tag name="KSO_WM_UNIT_LAYERLEVEL" val="1"/>
  <p:tag name="KSO_WM_TAG_VERSION" val="1.0"/>
  <p:tag name="KSO_WM_BEAUTIFY_FLAG" val="#wm#"/>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1372_1*i*3"/>
  <p:tag name="KSO_WM_TEMPLATE_CATEGORY" val="diagram"/>
  <p:tag name="KSO_WM_TEMPLATE_INDEX" val="20201372"/>
  <p:tag name="KSO_WM_UNIT_LAYERLEVEL" val="1"/>
  <p:tag name="KSO_WM_TAG_VERSION" val="1.0"/>
  <p:tag name="KSO_WM_BEAUTIFY_FLAG" val="#wm#"/>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1372_1*i*4"/>
  <p:tag name="KSO_WM_TEMPLATE_CATEGORY" val="diagram"/>
  <p:tag name="KSO_WM_TEMPLATE_INDEX" val="20201372"/>
  <p:tag name="KSO_WM_UNIT_LAYERLEVEL" val="1"/>
  <p:tag name="KSO_WM_TAG_VERSION" val="1.0"/>
  <p:tag name="KSO_WM_BEAUTIFY_FLAG" val="#wm#"/>
</p:tagLst>
</file>

<file path=ppt/tags/tag267.xml><?xml version="1.0" encoding="utf-8"?>
<p:tagLst xmlns:p="http://schemas.openxmlformats.org/presentationml/2006/main">
  <p:tag name="KSO_WM_UNIT_SUBTYPE" val="a"/>
  <p:tag name="KSO_WM_UNIT_PRESET_TEXT" val="无论我多早迎接这清晨，在路上，都会有人在。我以为别人还在梦乡，但无论什么时候，这个世界都比我快一步"/>
  <p:tag name="KSO_WM_UNIT_NOCLEAR" val="0"/>
  <p:tag name="KSO_WM_UNIT_VALUE" val="57"/>
  <p:tag name="KSO_WM_UNIT_HIGHLIGHT" val="0"/>
  <p:tag name="KSO_WM_UNIT_COMPATIBLE" val="0"/>
  <p:tag name="KSO_WM_UNIT_DIAGRAM_ISNUMVISUAL" val="0"/>
  <p:tag name="KSO_WM_UNIT_DIAGRAM_ISREFERUNIT" val="0"/>
  <p:tag name="KSO_WM_UNIT_TYPE" val="h_f"/>
  <p:tag name="KSO_WM_UNIT_INDEX" val="1_1"/>
  <p:tag name="KSO_WM_UNIT_ID" val="diagram20201372_1*h_f*1_1"/>
  <p:tag name="KSO_WM_TEMPLATE_CATEGORY" val="diagram"/>
  <p:tag name="KSO_WM_TEMPLATE_INDEX" val="20201372"/>
  <p:tag name="KSO_WM_UNIT_LAYERLEVEL" val="1_1"/>
  <p:tag name="KSO_WM_TAG_VERSION" val="1.0"/>
  <p:tag name="KSO_WM_BEAUTIFY_FLAG" val="#wm#"/>
</p:tagLst>
</file>

<file path=ppt/tags/tag268.xml><?xml version="1.0" encoding="utf-8"?>
<p:tagLst xmlns:p="http://schemas.openxmlformats.org/presentationml/2006/main">
  <p:tag name="KSO_WM_UNIT_PRESET_TEXT" val="来自《未生》"/>
  <p:tag name="KSO_WM_UNIT_NOCLEAR" val="0"/>
  <p:tag name="KSO_WM_UNIT_VALUE" val="6"/>
  <p:tag name="KSO_WM_UNIT_HIGHLIGHT" val="0"/>
  <p:tag name="KSO_WM_UNIT_COMPATIBLE" val="0"/>
  <p:tag name="KSO_WM_UNIT_DIAGRAM_ISNUMVISUAL" val="0"/>
  <p:tag name="KSO_WM_UNIT_DIAGRAM_ISREFERUNIT" val="0"/>
  <p:tag name="KSO_WM_UNIT_TYPE" val="h_g"/>
  <p:tag name="KSO_WM_UNIT_INDEX" val="1_1"/>
  <p:tag name="KSO_WM_UNIT_ID" val="diagram20201372_1*h_g*1_1"/>
  <p:tag name="KSO_WM_TEMPLATE_CATEGORY" val="diagram"/>
  <p:tag name="KSO_WM_TEMPLATE_INDEX" val="20201372"/>
  <p:tag name="KSO_WM_UNIT_LAYERLEVEL" val="1_1"/>
  <p:tag name="KSO_WM_TAG_VERSION" val="1.0"/>
  <p:tag name="KSO_WM_BEAUTIFY_FLAG" val="#wm#"/>
</p:tagLst>
</file>

<file path=ppt/tags/tag2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1372_1*i*5"/>
  <p:tag name="KSO_WM_TEMPLATE_CATEGORY" val="diagram"/>
  <p:tag name="KSO_WM_TEMPLATE_INDEX" val="20201372"/>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1372_1*i*6"/>
  <p:tag name="KSO_WM_TEMPLATE_CATEGORY" val="diagram"/>
  <p:tag name="KSO_WM_TEMPLATE_INDEX" val="20201372"/>
  <p:tag name="KSO_WM_UNIT_LAYERLEVEL" val="1"/>
  <p:tag name="KSO_WM_TAG_VERSION" val="1.0"/>
  <p:tag name="KSO_WM_BEAUTIFY_FLAG" val="#wm#"/>
</p:tagLst>
</file>

<file path=ppt/tags/tag2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372_1*h_i*1_1"/>
  <p:tag name="KSO_WM_TEMPLATE_CATEGORY" val="diagram"/>
  <p:tag name="KSO_WM_TEMPLATE_INDEX" val="20201372"/>
  <p:tag name="KSO_WM_UNIT_LAYERLEVEL" val="1_1"/>
  <p:tag name="KSO_WM_TAG_VERSION" val="1.0"/>
  <p:tag name="KSO_WM_BEAUTIFY_FLAG" val="#wm#"/>
</p:tagLst>
</file>

<file path=ppt/tags/tag2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2"/>
  <p:tag name="KSO_WM_UNIT_ID" val="diagram20201372_1*h_i*1_2"/>
  <p:tag name="KSO_WM_TEMPLATE_CATEGORY" val="diagram"/>
  <p:tag name="KSO_WM_TEMPLATE_INDEX" val="20201372"/>
  <p:tag name="KSO_WM_UNIT_LAYERLEVEL" val="1_1"/>
  <p:tag name="KSO_WM_TAG_VERSION" val="1.0"/>
  <p:tag name="KSO_WM_BEAUTIFY_FLAG" val="#wm#"/>
</p:tagLst>
</file>

<file path=ppt/tags/tag273.xml><?xml version="1.0" encoding="utf-8"?>
<p:tagLst xmlns:p="http://schemas.openxmlformats.org/presentationml/2006/main">
  <p:tag name="KSO_WM_SLIDE_ID" val="diagram20201372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630.935*190.601"/>
  <p:tag name="KSO_WM_SLIDE_POSITION" val="164.533*180.927"/>
  <p:tag name="KSO_WM_TAG_VERSION" val="1.0"/>
  <p:tag name="KSO_WM_BEAUTIFY_FLAG" val="#wm#"/>
  <p:tag name="KSO_WM_TEMPLATE_CATEGORY" val="diagram"/>
  <p:tag name="KSO_WM_TEMPLATE_INDEX" val="20201372"/>
  <p:tag name="KSO_WM_SLIDE_LAYOUT" val="h"/>
  <p:tag name="KSO_WM_SLIDE_LAYOUT_CNT" val="1"/>
  <p:tag name="KSO_WM_SPECIAL_SOURCE" val="bdnull"/>
</p:tagLst>
</file>

<file path=ppt/tags/tag2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1372_1*i*1"/>
  <p:tag name="KSO_WM_TEMPLATE_CATEGORY" val="diagram"/>
  <p:tag name="KSO_WM_TEMPLATE_INDEX" val="20201372"/>
  <p:tag name="KSO_WM_UNIT_LAYERLEVEL" val="1"/>
  <p:tag name="KSO_WM_TAG_VERSION" val="1.0"/>
  <p:tag name="KSO_WM_BEAUTIFY_FLAG" val="#wm#"/>
</p:tagLst>
</file>

<file path=ppt/tags/tag2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1372_1*i*2"/>
  <p:tag name="KSO_WM_TEMPLATE_CATEGORY" val="diagram"/>
  <p:tag name="KSO_WM_TEMPLATE_INDEX" val="20201372"/>
  <p:tag name="KSO_WM_UNIT_LAYERLEVEL" val="1"/>
  <p:tag name="KSO_WM_TAG_VERSION" val="1.0"/>
  <p:tag name="KSO_WM_BEAUTIFY_FLAG" val="#wm#"/>
</p:tagLst>
</file>

<file path=ppt/tags/tag2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1372_1*i*3"/>
  <p:tag name="KSO_WM_TEMPLATE_CATEGORY" val="diagram"/>
  <p:tag name="KSO_WM_TEMPLATE_INDEX" val="20201372"/>
  <p:tag name="KSO_WM_UNIT_LAYERLEVEL" val="1"/>
  <p:tag name="KSO_WM_TAG_VERSION" val="1.0"/>
  <p:tag name="KSO_WM_BEAUTIFY_FLAG" val="#wm#"/>
</p:tagLst>
</file>

<file path=ppt/tags/tag2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1372_1*i*4"/>
  <p:tag name="KSO_WM_TEMPLATE_CATEGORY" val="diagram"/>
  <p:tag name="KSO_WM_TEMPLATE_INDEX" val="20201372"/>
  <p:tag name="KSO_WM_UNIT_LAYERLEVEL" val="1"/>
  <p:tag name="KSO_WM_TAG_VERSION" val="1.0"/>
  <p:tag name="KSO_WM_BEAUTIFY_FLAG" val="#wm#"/>
</p:tagLst>
</file>

<file path=ppt/tags/tag278.xml><?xml version="1.0" encoding="utf-8"?>
<p:tagLst xmlns:p="http://schemas.openxmlformats.org/presentationml/2006/main">
  <p:tag name="KSO_WM_UNIT_SUBTYPE" val="a"/>
  <p:tag name="KSO_WM_UNIT_PRESET_TEXT" val="无论我多早迎接这清晨，在路上，都会有人在。我以为别人还在梦乡，但无论什么时候，这个世界都比我快一步"/>
  <p:tag name="KSO_WM_UNIT_NOCLEAR" val="0"/>
  <p:tag name="KSO_WM_UNIT_VALUE" val="57"/>
  <p:tag name="KSO_WM_UNIT_HIGHLIGHT" val="0"/>
  <p:tag name="KSO_WM_UNIT_COMPATIBLE" val="0"/>
  <p:tag name="KSO_WM_UNIT_DIAGRAM_ISNUMVISUAL" val="0"/>
  <p:tag name="KSO_WM_UNIT_DIAGRAM_ISREFERUNIT" val="0"/>
  <p:tag name="KSO_WM_UNIT_TYPE" val="h_f"/>
  <p:tag name="KSO_WM_UNIT_INDEX" val="1_1"/>
  <p:tag name="KSO_WM_UNIT_ID" val="diagram20201372_1*h_f*1_1"/>
  <p:tag name="KSO_WM_TEMPLATE_CATEGORY" val="diagram"/>
  <p:tag name="KSO_WM_TEMPLATE_INDEX" val="20201372"/>
  <p:tag name="KSO_WM_UNIT_LAYERLEVEL" val="1_1"/>
  <p:tag name="KSO_WM_TAG_VERSION" val="1.0"/>
  <p:tag name="KSO_WM_BEAUTIFY_FLAG" val="#wm#"/>
</p:tagLst>
</file>

<file path=ppt/tags/tag279.xml><?xml version="1.0" encoding="utf-8"?>
<p:tagLst xmlns:p="http://schemas.openxmlformats.org/presentationml/2006/main">
  <p:tag name="KSO_WM_UNIT_PRESET_TEXT" val="来自《未生》"/>
  <p:tag name="KSO_WM_UNIT_NOCLEAR" val="0"/>
  <p:tag name="KSO_WM_UNIT_VALUE" val="6"/>
  <p:tag name="KSO_WM_UNIT_HIGHLIGHT" val="0"/>
  <p:tag name="KSO_WM_UNIT_COMPATIBLE" val="0"/>
  <p:tag name="KSO_WM_UNIT_DIAGRAM_ISNUMVISUAL" val="0"/>
  <p:tag name="KSO_WM_UNIT_DIAGRAM_ISREFERUNIT" val="0"/>
  <p:tag name="KSO_WM_UNIT_TYPE" val="h_g"/>
  <p:tag name="KSO_WM_UNIT_INDEX" val="1_1"/>
  <p:tag name="KSO_WM_UNIT_ID" val="diagram20201372_1*h_g*1_1"/>
  <p:tag name="KSO_WM_TEMPLATE_CATEGORY" val="diagram"/>
  <p:tag name="KSO_WM_TEMPLATE_INDEX" val="20201372"/>
  <p:tag name="KSO_WM_UNIT_LAYERLEVEL" val="1_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1372_1*i*5"/>
  <p:tag name="KSO_WM_TEMPLATE_CATEGORY" val="diagram"/>
  <p:tag name="KSO_WM_TEMPLATE_INDEX" val="20201372"/>
  <p:tag name="KSO_WM_UNIT_LAYERLEVEL" val="1"/>
  <p:tag name="KSO_WM_TAG_VERSION" val="1.0"/>
  <p:tag name="KSO_WM_BEAUTIFY_FLAG" val="#wm#"/>
</p:tagLst>
</file>

<file path=ppt/tags/tag2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1372_1*i*6"/>
  <p:tag name="KSO_WM_TEMPLATE_CATEGORY" val="diagram"/>
  <p:tag name="KSO_WM_TEMPLATE_INDEX" val="20201372"/>
  <p:tag name="KSO_WM_UNIT_LAYERLEVEL" val="1"/>
  <p:tag name="KSO_WM_TAG_VERSION" val="1.0"/>
  <p:tag name="KSO_WM_BEAUTIFY_FLAG" val="#wm#"/>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372_1*h_i*1_1"/>
  <p:tag name="KSO_WM_TEMPLATE_CATEGORY" val="diagram"/>
  <p:tag name="KSO_WM_TEMPLATE_INDEX" val="20201372"/>
  <p:tag name="KSO_WM_UNIT_LAYERLEVEL" val="1_1"/>
  <p:tag name="KSO_WM_TAG_VERSION" val="1.0"/>
  <p:tag name="KSO_WM_BEAUTIFY_FLAG" val="#wm#"/>
</p:tagLst>
</file>

<file path=ppt/tags/tag2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2"/>
  <p:tag name="KSO_WM_UNIT_ID" val="diagram20201372_1*h_i*1_2"/>
  <p:tag name="KSO_WM_TEMPLATE_CATEGORY" val="diagram"/>
  <p:tag name="KSO_WM_TEMPLATE_INDEX" val="20201372"/>
  <p:tag name="KSO_WM_UNIT_LAYERLEVEL" val="1_1"/>
  <p:tag name="KSO_WM_TAG_VERSION" val="1.0"/>
  <p:tag name="KSO_WM_BEAUTIFY_FLAG" val="#wm#"/>
</p:tagLst>
</file>

<file path=ppt/tags/tag284.xml><?xml version="1.0" encoding="utf-8"?>
<p:tagLst xmlns:p="http://schemas.openxmlformats.org/presentationml/2006/main">
  <p:tag name="KSO_WM_SLIDE_ID" val="diagram20201372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630.935*190.601"/>
  <p:tag name="KSO_WM_SLIDE_POSITION" val="164.533*180.927"/>
  <p:tag name="KSO_WM_TAG_VERSION" val="1.0"/>
  <p:tag name="KSO_WM_BEAUTIFY_FLAG" val="#wm#"/>
  <p:tag name="KSO_WM_TEMPLATE_CATEGORY" val="diagram"/>
  <p:tag name="KSO_WM_TEMPLATE_INDEX" val="20201372"/>
  <p:tag name="KSO_WM_SLIDE_LAYOUT" val="h"/>
  <p:tag name="KSO_WM_SLIDE_LAYOUT_CNT" val="1"/>
  <p:tag name="KSO_WM_SPECIAL_SOURCE" val="bdnull"/>
</p:tagLst>
</file>

<file path=ppt/tags/tag2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1372_1*i*1"/>
  <p:tag name="KSO_WM_TEMPLATE_CATEGORY" val="diagram"/>
  <p:tag name="KSO_WM_TEMPLATE_INDEX" val="20201372"/>
  <p:tag name="KSO_WM_UNIT_LAYERLEVEL" val="1"/>
  <p:tag name="KSO_WM_TAG_VERSION" val="1.0"/>
  <p:tag name="KSO_WM_BEAUTIFY_FLAG" val="#wm#"/>
</p:tagLst>
</file>

<file path=ppt/tags/tag2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1372_1*i*2"/>
  <p:tag name="KSO_WM_TEMPLATE_CATEGORY" val="diagram"/>
  <p:tag name="KSO_WM_TEMPLATE_INDEX" val="20201372"/>
  <p:tag name="KSO_WM_UNIT_LAYERLEVEL" val="1"/>
  <p:tag name="KSO_WM_TAG_VERSION" val="1.0"/>
  <p:tag name="KSO_WM_BEAUTIFY_FLAG" val="#wm#"/>
</p:tagLst>
</file>

<file path=ppt/tags/tag2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1372_1*i*3"/>
  <p:tag name="KSO_WM_TEMPLATE_CATEGORY" val="diagram"/>
  <p:tag name="KSO_WM_TEMPLATE_INDEX" val="20201372"/>
  <p:tag name="KSO_WM_UNIT_LAYERLEVEL" val="1"/>
  <p:tag name="KSO_WM_TAG_VERSION" val="1.0"/>
  <p:tag name="KSO_WM_BEAUTIFY_FLAG" val="#wm#"/>
</p:tagLst>
</file>

<file path=ppt/tags/tag2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1372_1*i*4"/>
  <p:tag name="KSO_WM_TEMPLATE_CATEGORY" val="diagram"/>
  <p:tag name="KSO_WM_TEMPLATE_INDEX" val="20201372"/>
  <p:tag name="KSO_WM_UNIT_LAYERLEVEL" val="1"/>
  <p:tag name="KSO_WM_TAG_VERSION" val="1.0"/>
  <p:tag name="KSO_WM_BEAUTIFY_FLAG" val="#wm#"/>
</p:tagLst>
</file>

<file path=ppt/tags/tag289.xml><?xml version="1.0" encoding="utf-8"?>
<p:tagLst xmlns:p="http://schemas.openxmlformats.org/presentationml/2006/main">
  <p:tag name="KSO_WM_UNIT_SUBTYPE" val="a"/>
  <p:tag name="KSO_WM_UNIT_PRESET_TEXT" val="无论我多早迎接这清晨，在路上，都会有人在。我以为别人还在梦乡，但无论什么时候，这个世界都比我快一步"/>
  <p:tag name="KSO_WM_UNIT_NOCLEAR" val="0"/>
  <p:tag name="KSO_WM_UNIT_VALUE" val="57"/>
  <p:tag name="KSO_WM_UNIT_HIGHLIGHT" val="0"/>
  <p:tag name="KSO_WM_UNIT_COMPATIBLE" val="0"/>
  <p:tag name="KSO_WM_UNIT_DIAGRAM_ISNUMVISUAL" val="0"/>
  <p:tag name="KSO_WM_UNIT_DIAGRAM_ISREFERUNIT" val="0"/>
  <p:tag name="KSO_WM_UNIT_TYPE" val="h_f"/>
  <p:tag name="KSO_WM_UNIT_INDEX" val="1_1"/>
  <p:tag name="KSO_WM_UNIT_ID" val="diagram20201372_1*h_f*1_1"/>
  <p:tag name="KSO_WM_TEMPLATE_CATEGORY" val="diagram"/>
  <p:tag name="KSO_WM_TEMPLATE_INDEX" val="20201372"/>
  <p:tag name="KSO_WM_UNIT_LAYERLEVEL" val="1_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0.xml><?xml version="1.0" encoding="utf-8"?>
<p:tagLst xmlns:p="http://schemas.openxmlformats.org/presentationml/2006/main">
  <p:tag name="KSO_WM_UNIT_PRESET_TEXT" val="来自《未生》"/>
  <p:tag name="KSO_WM_UNIT_NOCLEAR" val="0"/>
  <p:tag name="KSO_WM_UNIT_VALUE" val="6"/>
  <p:tag name="KSO_WM_UNIT_HIGHLIGHT" val="0"/>
  <p:tag name="KSO_WM_UNIT_COMPATIBLE" val="0"/>
  <p:tag name="KSO_WM_UNIT_DIAGRAM_ISNUMVISUAL" val="0"/>
  <p:tag name="KSO_WM_UNIT_DIAGRAM_ISREFERUNIT" val="0"/>
  <p:tag name="KSO_WM_UNIT_TYPE" val="h_g"/>
  <p:tag name="KSO_WM_UNIT_INDEX" val="1_1"/>
  <p:tag name="KSO_WM_UNIT_ID" val="diagram20201372_1*h_g*1_1"/>
  <p:tag name="KSO_WM_TEMPLATE_CATEGORY" val="diagram"/>
  <p:tag name="KSO_WM_TEMPLATE_INDEX" val="20201372"/>
  <p:tag name="KSO_WM_UNIT_LAYERLEVEL" val="1_1"/>
  <p:tag name="KSO_WM_TAG_VERSION" val="1.0"/>
  <p:tag name="KSO_WM_BEAUTIFY_FLAG" val="#wm#"/>
</p:tagLst>
</file>

<file path=ppt/tags/tag2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1372_1*i*5"/>
  <p:tag name="KSO_WM_TEMPLATE_CATEGORY" val="diagram"/>
  <p:tag name="KSO_WM_TEMPLATE_INDEX" val="20201372"/>
  <p:tag name="KSO_WM_UNIT_LAYERLEVEL" val="1"/>
  <p:tag name="KSO_WM_TAG_VERSION" val="1.0"/>
  <p:tag name="KSO_WM_BEAUTIFY_FLAG" val="#wm#"/>
</p:tagLst>
</file>

<file path=ppt/tags/tag2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1372_1*i*6"/>
  <p:tag name="KSO_WM_TEMPLATE_CATEGORY" val="diagram"/>
  <p:tag name="KSO_WM_TEMPLATE_INDEX" val="20201372"/>
  <p:tag name="KSO_WM_UNIT_LAYERLEVEL" val="1"/>
  <p:tag name="KSO_WM_TAG_VERSION" val="1.0"/>
  <p:tag name="KSO_WM_BEAUTIFY_FLAG" val="#wm#"/>
</p:tagLst>
</file>

<file path=ppt/tags/tag2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372_1*h_i*1_1"/>
  <p:tag name="KSO_WM_TEMPLATE_CATEGORY" val="diagram"/>
  <p:tag name="KSO_WM_TEMPLATE_INDEX" val="20201372"/>
  <p:tag name="KSO_WM_UNIT_LAYERLEVEL" val="1_1"/>
  <p:tag name="KSO_WM_TAG_VERSION" val="1.0"/>
  <p:tag name="KSO_WM_BEAUTIFY_FLAG" val="#wm#"/>
</p:tagLst>
</file>

<file path=ppt/tags/tag2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2"/>
  <p:tag name="KSO_WM_UNIT_ID" val="diagram20201372_1*h_i*1_2"/>
  <p:tag name="KSO_WM_TEMPLATE_CATEGORY" val="diagram"/>
  <p:tag name="KSO_WM_TEMPLATE_INDEX" val="20201372"/>
  <p:tag name="KSO_WM_UNIT_LAYERLEVEL" val="1_1"/>
  <p:tag name="KSO_WM_TAG_VERSION" val="1.0"/>
  <p:tag name="KSO_WM_BEAUTIFY_FLAG" val="#wm#"/>
</p:tagLst>
</file>

<file path=ppt/tags/tag295.xml><?xml version="1.0" encoding="utf-8"?>
<p:tagLst xmlns:p="http://schemas.openxmlformats.org/presentationml/2006/main">
  <p:tag name="KSO_WM_SLIDE_ID" val="diagram20201372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630.935*190.601"/>
  <p:tag name="KSO_WM_SLIDE_POSITION" val="164.533*180.927"/>
  <p:tag name="KSO_WM_TAG_VERSION" val="1.0"/>
  <p:tag name="KSO_WM_BEAUTIFY_FLAG" val="#wm#"/>
  <p:tag name="KSO_WM_TEMPLATE_CATEGORY" val="diagram"/>
  <p:tag name="KSO_WM_TEMPLATE_INDEX" val="20201372"/>
  <p:tag name="KSO_WM_SLIDE_LAYOUT" val="h"/>
  <p:tag name="KSO_WM_SLIDE_LAYOUT_CNT" val="1"/>
  <p:tag name="KSO_WM_SPECIAL_SOURCE" val="bdnull"/>
</p:tagLst>
</file>

<file path=ppt/tags/tag2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1372_1*i*1"/>
  <p:tag name="KSO_WM_TEMPLATE_CATEGORY" val="diagram"/>
  <p:tag name="KSO_WM_TEMPLATE_INDEX" val="20201372"/>
  <p:tag name="KSO_WM_UNIT_LAYERLEVEL" val="1"/>
  <p:tag name="KSO_WM_TAG_VERSION" val="1.0"/>
  <p:tag name="KSO_WM_BEAUTIFY_FLAG" val="#wm#"/>
</p:tagLst>
</file>

<file path=ppt/tags/tag2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1372_1*i*2"/>
  <p:tag name="KSO_WM_TEMPLATE_CATEGORY" val="diagram"/>
  <p:tag name="KSO_WM_TEMPLATE_INDEX" val="20201372"/>
  <p:tag name="KSO_WM_UNIT_LAYERLEVEL" val="1"/>
  <p:tag name="KSO_WM_TAG_VERSION" val="1.0"/>
  <p:tag name="KSO_WM_BEAUTIFY_FLAG" val="#wm#"/>
</p:tagLst>
</file>

<file path=ppt/tags/tag2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1372_1*i*3"/>
  <p:tag name="KSO_WM_TEMPLATE_CATEGORY" val="diagram"/>
  <p:tag name="KSO_WM_TEMPLATE_INDEX" val="20201372"/>
  <p:tag name="KSO_WM_UNIT_LAYERLEVEL" val="1"/>
  <p:tag name="KSO_WM_TAG_VERSION" val="1.0"/>
  <p:tag name="KSO_WM_BEAUTIFY_FLAG" val="#wm#"/>
</p:tagLst>
</file>

<file path=ppt/tags/tag2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1372_1*i*4"/>
  <p:tag name="KSO_WM_TEMPLATE_CATEGORY" val="diagram"/>
  <p:tag name="KSO_WM_TEMPLATE_INDEX" val="20201372"/>
  <p:tag name="KSO_WM_UNIT_LAYERLEVEL" val="1"/>
  <p:tag name="KSO_WM_TAG_VERSION" val="1.0"/>
  <p:tag name="KSO_WM_BEAUTIFY_FLAG" val="#wm#"/>
</p:tagLst>
</file>

<file path=ppt/tags/tag3.xml><?xml version="1.0" encoding="utf-8"?>
<p:tagLst xmlns:p="http://schemas.openxmlformats.org/presentationml/2006/main">
  <p:tag name="KSO_WM_UNIT_PLACING_PICTURE_USER_VIEWPORT" val="{&quot;height&quot;:9850,&quot;width&quot;:17512}"/>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00.xml><?xml version="1.0" encoding="utf-8"?>
<p:tagLst xmlns:p="http://schemas.openxmlformats.org/presentationml/2006/main">
  <p:tag name="KSO_WM_UNIT_SUBTYPE" val="a"/>
  <p:tag name="KSO_WM_UNIT_PRESET_TEXT" val="无论我多早迎接这清晨，在路上，都会有人在。我以为别人还在梦乡，但无论什么时候，这个世界都比我快一步"/>
  <p:tag name="KSO_WM_UNIT_NOCLEAR" val="0"/>
  <p:tag name="KSO_WM_UNIT_VALUE" val="57"/>
  <p:tag name="KSO_WM_UNIT_HIGHLIGHT" val="0"/>
  <p:tag name="KSO_WM_UNIT_COMPATIBLE" val="0"/>
  <p:tag name="KSO_WM_UNIT_DIAGRAM_ISNUMVISUAL" val="0"/>
  <p:tag name="KSO_WM_UNIT_DIAGRAM_ISREFERUNIT" val="0"/>
  <p:tag name="KSO_WM_UNIT_TYPE" val="h_f"/>
  <p:tag name="KSO_WM_UNIT_INDEX" val="1_1"/>
  <p:tag name="KSO_WM_UNIT_ID" val="diagram20201372_1*h_f*1_1"/>
  <p:tag name="KSO_WM_TEMPLATE_CATEGORY" val="diagram"/>
  <p:tag name="KSO_WM_TEMPLATE_INDEX" val="20201372"/>
  <p:tag name="KSO_WM_UNIT_LAYERLEVEL" val="1_1"/>
  <p:tag name="KSO_WM_TAG_VERSION" val="1.0"/>
  <p:tag name="KSO_WM_BEAUTIFY_FLAG" val="#wm#"/>
</p:tagLst>
</file>

<file path=ppt/tags/tag301.xml><?xml version="1.0" encoding="utf-8"?>
<p:tagLst xmlns:p="http://schemas.openxmlformats.org/presentationml/2006/main">
  <p:tag name="KSO_WM_UNIT_PRESET_TEXT" val="来自《未生》"/>
  <p:tag name="KSO_WM_UNIT_NOCLEAR" val="0"/>
  <p:tag name="KSO_WM_UNIT_VALUE" val="6"/>
  <p:tag name="KSO_WM_UNIT_HIGHLIGHT" val="0"/>
  <p:tag name="KSO_WM_UNIT_COMPATIBLE" val="0"/>
  <p:tag name="KSO_WM_UNIT_DIAGRAM_ISNUMVISUAL" val="0"/>
  <p:tag name="KSO_WM_UNIT_DIAGRAM_ISREFERUNIT" val="0"/>
  <p:tag name="KSO_WM_UNIT_TYPE" val="h_g"/>
  <p:tag name="KSO_WM_UNIT_INDEX" val="1_1"/>
  <p:tag name="KSO_WM_UNIT_ID" val="diagram20201372_1*h_g*1_1"/>
  <p:tag name="KSO_WM_TEMPLATE_CATEGORY" val="diagram"/>
  <p:tag name="KSO_WM_TEMPLATE_INDEX" val="20201372"/>
  <p:tag name="KSO_WM_UNIT_LAYERLEVEL" val="1_1"/>
  <p:tag name="KSO_WM_TAG_VERSION" val="1.0"/>
  <p:tag name="KSO_WM_BEAUTIFY_FLAG" val="#wm#"/>
</p:tagLst>
</file>

<file path=ppt/tags/tag3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1372_1*i*5"/>
  <p:tag name="KSO_WM_TEMPLATE_CATEGORY" val="diagram"/>
  <p:tag name="KSO_WM_TEMPLATE_INDEX" val="20201372"/>
  <p:tag name="KSO_WM_UNIT_LAYERLEVEL" val="1"/>
  <p:tag name="KSO_WM_TAG_VERSION" val="1.0"/>
  <p:tag name="KSO_WM_BEAUTIFY_FLAG" val="#wm#"/>
</p:tagLst>
</file>

<file path=ppt/tags/tag3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1372_1*i*6"/>
  <p:tag name="KSO_WM_TEMPLATE_CATEGORY" val="diagram"/>
  <p:tag name="KSO_WM_TEMPLATE_INDEX" val="20201372"/>
  <p:tag name="KSO_WM_UNIT_LAYERLEVEL" val="1"/>
  <p:tag name="KSO_WM_TAG_VERSION" val="1.0"/>
  <p:tag name="KSO_WM_BEAUTIFY_FLAG" val="#wm#"/>
</p:tagLst>
</file>

<file path=ppt/tags/tag3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372_1*h_i*1_1"/>
  <p:tag name="KSO_WM_TEMPLATE_CATEGORY" val="diagram"/>
  <p:tag name="KSO_WM_TEMPLATE_INDEX" val="20201372"/>
  <p:tag name="KSO_WM_UNIT_LAYERLEVEL" val="1_1"/>
  <p:tag name="KSO_WM_TAG_VERSION" val="1.0"/>
  <p:tag name="KSO_WM_BEAUTIFY_FLAG" val="#wm#"/>
</p:tagLst>
</file>

<file path=ppt/tags/tag3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2"/>
  <p:tag name="KSO_WM_UNIT_ID" val="diagram20201372_1*h_i*1_2"/>
  <p:tag name="KSO_WM_TEMPLATE_CATEGORY" val="diagram"/>
  <p:tag name="KSO_WM_TEMPLATE_INDEX" val="20201372"/>
  <p:tag name="KSO_WM_UNIT_LAYERLEVEL" val="1_1"/>
  <p:tag name="KSO_WM_TAG_VERSION" val="1.0"/>
  <p:tag name="KSO_WM_BEAUTIFY_FLAG" val="#wm#"/>
</p:tagLst>
</file>

<file path=ppt/tags/tag306.xml><?xml version="1.0" encoding="utf-8"?>
<p:tagLst xmlns:p="http://schemas.openxmlformats.org/presentationml/2006/main">
  <p:tag name="KSO_WM_SLIDE_ID" val="diagram20201372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630.935*190.601"/>
  <p:tag name="KSO_WM_SLIDE_POSITION" val="164.533*180.927"/>
  <p:tag name="KSO_WM_TAG_VERSION" val="1.0"/>
  <p:tag name="KSO_WM_BEAUTIFY_FLAG" val="#wm#"/>
  <p:tag name="KSO_WM_TEMPLATE_CATEGORY" val="diagram"/>
  <p:tag name="KSO_WM_TEMPLATE_INDEX" val="20201372"/>
  <p:tag name="KSO_WM_SLIDE_LAYOUT" val="h"/>
  <p:tag name="KSO_WM_SLIDE_LAYOUT_CNT" val="1"/>
  <p:tag name="KSO_WM_SPECIAL_SOURCE" val="bdnull"/>
</p:tagLst>
</file>

<file path=ppt/tags/tag3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1372_1*i*1"/>
  <p:tag name="KSO_WM_TEMPLATE_CATEGORY" val="diagram"/>
  <p:tag name="KSO_WM_TEMPLATE_INDEX" val="20201372"/>
  <p:tag name="KSO_WM_UNIT_LAYERLEVEL" val="1"/>
  <p:tag name="KSO_WM_TAG_VERSION" val="1.0"/>
  <p:tag name="KSO_WM_BEAUTIFY_FLAG" val="#wm#"/>
</p:tagLst>
</file>

<file path=ppt/tags/tag3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1372_1*i*2"/>
  <p:tag name="KSO_WM_TEMPLATE_CATEGORY" val="diagram"/>
  <p:tag name="KSO_WM_TEMPLATE_INDEX" val="20201372"/>
  <p:tag name="KSO_WM_UNIT_LAYERLEVEL" val="1"/>
  <p:tag name="KSO_WM_TAG_VERSION" val="1.0"/>
  <p:tag name="KSO_WM_BEAUTIFY_FLAG" val="#wm#"/>
</p:tagLst>
</file>

<file path=ppt/tags/tag3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1372_1*i*3"/>
  <p:tag name="KSO_WM_TEMPLATE_CATEGORY" val="diagram"/>
  <p:tag name="KSO_WM_TEMPLATE_INDEX" val="20201372"/>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1372_1*i*4"/>
  <p:tag name="KSO_WM_TEMPLATE_CATEGORY" val="diagram"/>
  <p:tag name="KSO_WM_TEMPLATE_INDEX" val="20201372"/>
  <p:tag name="KSO_WM_UNIT_LAYERLEVEL" val="1"/>
  <p:tag name="KSO_WM_TAG_VERSION" val="1.0"/>
  <p:tag name="KSO_WM_BEAUTIFY_FLAG" val="#wm#"/>
</p:tagLst>
</file>

<file path=ppt/tags/tag311.xml><?xml version="1.0" encoding="utf-8"?>
<p:tagLst xmlns:p="http://schemas.openxmlformats.org/presentationml/2006/main">
  <p:tag name="KSO_WM_UNIT_SUBTYPE" val="a"/>
  <p:tag name="KSO_WM_UNIT_PRESET_TEXT" val="无论我多早迎接这清晨，在路上，都会有人在。我以为别人还在梦乡，但无论什么时候，这个世界都比我快一步"/>
  <p:tag name="KSO_WM_UNIT_NOCLEAR" val="0"/>
  <p:tag name="KSO_WM_UNIT_VALUE" val="57"/>
  <p:tag name="KSO_WM_UNIT_HIGHLIGHT" val="0"/>
  <p:tag name="KSO_WM_UNIT_COMPATIBLE" val="0"/>
  <p:tag name="KSO_WM_UNIT_DIAGRAM_ISNUMVISUAL" val="0"/>
  <p:tag name="KSO_WM_UNIT_DIAGRAM_ISREFERUNIT" val="0"/>
  <p:tag name="KSO_WM_UNIT_TYPE" val="h_f"/>
  <p:tag name="KSO_WM_UNIT_INDEX" val="1_1"/>
  <p:tag name="KSO_WM_UNIT_ID" val="diagram20201372_1*h_f*1_1"/>
  <p:tag name="KSO_WM_TEMPLATE_CATEGORY" val="diagram"/>
  <p:tag name="KSO_WM_TEMPLATE_INDEX" val="20201372"/>
  <p:tag name="KSO_WM_UNIT_LAYERLEVEL" val="1_1"/>
  <p:tag name="KSO_WM_TAG_VERSION" val="1.0"/>
  <p:tag name="KSO_WM_BEAUTIFY_FLAG" val="#wm#"/>
</p:tagLst>
</file>

<file path=ppt/tags/tag312.xml><?xml version="1.0" encoding="utf-8"?>
<p:tagLst xmlns:p="http://schemas.openxmlformats.org/presentationml/2006/main">
  <p:tag name="KSO_WM_UNIT_PRESET_TEXT" val="来自《未生》"/>
  <p:tag name="KSO_WM_UNIT_NOCLEAR" val="0"/>
  <p:tag name="KSO_WM_UNIT_VALUE" val="6"/>
  <p:tag name="KSO_WM_UNIT_HIGHLIGHT" val="0"/>
  <p:tag name="KSO_WM_UNIT_COMPATIBLE" val="0"/>
  <p:tag name="KSO_WM_UNIT_DIAGRAM_ISNUMVISUAL" val="0"/>
  <p:tag name="KSO_WM_UNIT_DIAGRAM_ISREFERUNIT" val="0"/>
  <p:tag name="KSO_WM_UNIT_TYPE" val="h_g"/>
  <p:tag name="KSO_WM_UNIT_INDEX" val="1_1"/>
  <p:tag name="KSO_WM_UNIT_ID" val="diagram20201372_1*h_g*1_1"/>
  <p:tag name="KSO_WM_TEMPLATE_CATEGORY" val="diagram"/>
  <p:tag name="KSO_WM_TEMPLATE_INDEX" val="20201372"/>
  <p:tag name="KSO_WM_UNIT_LAYERLEVEL" val="1_1"/>
  <p:tag name="KSO_WM_TAG_VERSION" val="1.0"/>
  <p:tag name="KSO_WM_BEAUTIFY_FLAG" val="#wm#"/>
</p:tagLst>
</file>

<file path=ppt/tags/tag3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1372_1*i*5"/>
  <p:tag name="KSO_WM_TEMPLATE_CATEGORY" val="diagram"/>
  <p:tag name="KSO_WM_TEMPLATE_INDEX" val="20201372"/>
  <p:tag name="KSO_WM_UNIT_LAYERLEVEL" val="1"/>
  <p:tag name="KSO_WM_TAG_VERSION" val="1.0"/>
  <p:tag name="KSO_WM_BEAUTIFY_FLAG" val="#wm#"/>
</p:tagLst>
</file>

<file path=ppt/tags/tag3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1372_1*i*6"/>
  <p:tag name="KSO_WM_TEMPLATE_CATEGORY" val="diagram"/>
  <p:tag name="KSO_WM_TEMPLATE_INDEX" val="20201372"/>
  <p:tag name="KSO_WM_UNIT_LAYERLEVEL" val="1"/>
  <p:tag name="KSO_WM_TAG_VERSION" val="1.0"/>
  <p:tag name="KSO_WM_BEAUTIFY_FLAG" val="#wm#"/>
</p:tagLst>
</file>

<file path=ppt/tags/tag3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372_1*h_i*1_1"/>
  <p:tag name="KSO_WM_TEMPLATE_CATEGORY" val="diagram"/>
  <p:tag name="KSO_WM_TEMPLATE_INDEX" val="20201372"/>
  <p:tag name="KSO_WM_UNIT_LAYERLEVEL" val="1_1"/>
  <p:tag name="KSO_WM_TAG_VERSION" val="1.0"/>
  <p:tag name="KSO_WM_BEAUTIFY_FLAG" val="#wm#"/>
</p:tagLst>
</file>

<file path=ppt/tags/tag3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2"/>
  <p:tag name="KSO_WM_UNIT_ID" val="diagram20201372_1*h_i*1_2"/>
  <p:tag name="KSO_WM_TEMPLATE_CATEGORY" val="diagram"/>
  <p:tag name="KSO_WM_TEMPLATE_INDEX" val="20201372"/>
  <p:tag name="KSO_WM_UNIT_LAYERLEVEL" val="1_1"/>
  <p:tag name="KSO_WM_TAG_VERSION" val="1.0"/>
  <p:tag name="KSO_WM_BEAUTIFY_FLAG" val="#wm#"/>
</p:tagLst>
</file>

<file path=ppt/tags/tag317.xml><?xml version="1.0" encoding="utf-8"?>
<p:tagLst xmlns:p="http://schemas.openxmlformats.org/presentationml/2006/main">
  <p:tag name="KSO_WM_SLIDE_ID" val="diagram20201372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630.935*190.601"/>
  <p:tag name="KSO_WM_SLIDE_POSITION" val="164.533*180.927"/>
  <p:tag name="KSO_WM_TAG_VERSION" val="1.0"/>
  <p:tag name="KSO_WM_BEAUTIFY_FLAG" val="#wm#"/>
  <p:tag name="KSO_WM_TEMPLATE_CATEGORY" val="diagram"/>
  <p:tag name="KSO_WM_TEMPLATE_INDEX" val="20201372"/>
  <p:tag name="KSO_WM_SLIDE_LAYOUT" val="h"/>
  <p:tag name="KSO_WM_SLIDE_LAYOUT_CNT" val="1"/>
  <p:tag name="KSO_WM_SPECIAL_SOURCE" val="bdnull"/>
</p:tagLst>
</file>

<file path=ppt/tags/tag3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1372_1*i*1"/>
  <p:tag name="KSO_WM_TEMPLATE_CATEGORY" val="diagram"/>
  <p:tag name="KSO_WM_TEMPLATE_INDEX" val="20201372"/>
  <p:tag name="KSO_WM_UNIT_LAYERLEVEL" val="1"/>
  <p:tag name="KSO_WM_TAG_VERSION" val="1.0"/>
  <p:tag name="KSO_WM_BEAUTIFY_FLAG" val="#wm#"/>
</p:tagLst>
</file>

<file path=ppt/tags/tag3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1372_1*i*2"/>
  <p:tag name="KSO_WM_TEMPLATE_CATEGORY" val="diagram"/>
  <p:tag name="KSO_WM_TEMPLATE_INDEX" val="20201372"/>
  <p:tag name="KSO_WM_UNIT_LAYERLEVEL" val="1"/>
  <p:tag name="KSO_WM_TAG_VERSION" val="1.0"/>
  <p:tag name="KSO_WM_BEAUTIFY_FLAG" val="#wm#"/>
</p:tagLst>
</file>

<file path=ppt/tags/tag32.xml><?xml version="1.0" encoding="utf-8"?>
<p:tagLst xmlns:p="http://schemas.openxmlformats.org/presentationml/2006/main">
  <p:tag name="KSO_WM_UNIT_PLACING_PICTURE_USER_VIEWPORT" val="{&quot;height&quot;:9850,&quot;width&quot;:17512}"/>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1372_1*i*3"/>
  <p:tag name="KSO_WM_TEMPLATE_CATEGORY" val="diagram"/>
  <p:tag name="KSO_WM_TEMPLATE_INDEX" val="20201372"/>
  <p:tag name="KSO_WM_UNIT_LAYERLEVEL" val="1"/>
  <p:tag name="KSO_WM_TAG_VERSION" val="1.0"/>
  <p:tag name="KSO_WM_BEAUTIFY_FLAG" val="#wm#"/>
</p:tagLst>
</file>

<file path=ppt/tags/tag3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1372_1*i*4"/>
  <p:tag name="KSO_WM_TEMPLATE_CATEGORY" val="diagram"/>
  <p:tag name="KSO_WM_TEMPLATE_INDEX" val="20201372"/>
  <p:tag name="KSO_WM_UNIT_LAYERLEVEL" val="1"/>
  <p:tag name="KSO_WM_TAG_VERSION" val="1.0"/>
  <p:tag name="KSO_WM_BEAUTIFY_FLAG" val="#wm#"/>
</p:tagLst>
</file>

<file path=ppt/tags/tag322.xml><?xml version="1.0" encoding="utf-8"?>
<p:tagLst xmlns:p="http://schemas.openxmlformats.org/presentationml/2006/main">
  <p:tag name="KSO_WM_UNIT_SUBTYPE" val="a"/>
  <p:tag name="KSO_WM_UNIT_PRESET_TEXT" val="无论我多早迎接这清晨，在路上，都会有人在。我以为别人还在梦乡，但无论什么时候，这个世界都比我快一步"/>
  <p:tag name="KSO_WM_UNIT_NOCLEAR" val="0"/>
  <p:tag name="KSO_WM_UNIT_VALUE" val="57"/>
  <p:tag name="KSO_WM_UNIT_HIGHLIGHT" val="0"/>
  <p:tag name="KSO_WM_UNIT_COMPATIBLE" val="0"/>
  <p:tag name="KSO_WM_UNIT_DIAGRAM_ISNUMVISUAL" val="0"/>
  <p:tag name="KSO_WM_UNIT_DIAGRAM_ISREFERUNIT" val="0"/>
  <p:tag name="KSO_WM_UNIT_TYPE" val="h_f"/>
  <p:tag name="KSO_WM_UNIT_INDEX" val="1_1"/>
  <p:tag name="KSO_WM_UNIT_ID" val="diagram20201372_1*h_f*1_1"/>
  <p:tag name="KSO_WM_TEMPLATE_CATEGORY" val="diagram"/>
  <p:tag name="KSO_WM_TEMPLATE_INDEX" val="20201372"/>
  <p:tag name="KSO_WM_UNIT_LAYERLEVEL" val="1_1"/>
  <p:tag name="KSO_WM_TAG_VERSION" val="1.0"/>
  <p:tag name="KSO_WM_BEAUTIFY_FLAG" val="#wm#"/>
</p:tagLst>
</file>

<file path=ppt/tags/tag323.xml><?xml version="1.0" encoding="utf-8"?>
<p:tagLst xmlns:p="http://schemas.openxmlformats.org/presentationml/2006/main">
  <p:tag name="KSO_WM_UNIT_PRESET_TEXT" val="来自《未生》"/>
  <p:tag name="KSO_WM_UNIT_NOCLEAR" val="0"/>
  <p:tag name="KSO_WM_UNIT_VALUE" val="6"/>
  <p:tag name="KSO_WM_UNIT_HIGHLIGHT" val="0"/>
  <p:tag name="KSO_WM_UNIT_COMPATIBLE" val="0"/>
  <p:tag name="KSO_WM_UNIT_DIAGRAM_ISNUMVISUAL" val="0"/>
  <p:tag name="KSO_WM_UNIT_DIAGRAM_ISREFERUNIT" val="0"/>
  <p:tag name="KSO_WM_UNIT_TYPE" val="h_g"/>
  <p:tag name="KSO_WM_UNIT_INDEX" val="1_1"/>
  <p:tag name="KSO_WM_UNIT_ID" val="diagram20201372_1*h_g*1_1"/>
  <p:tag name="KSO_WM_TEMPLATE_CATEGORY" val="diagram"/>
  <p:tag name="KSO_WM_TEMPLATE_INDEX" val="20201372"/>
  <p:tag name="KSO_WM_UNIT_LAYERLEVEL" val="1_1"/>
  <p:tag name="KSO_WM_TAG_VERSION" val="1.0"/>
  <p:tag name="KSO_WM_BEAUTIFY_FLAG" val="#wm#"/>
</p:tagLst>
</file>

<file path=ppt/tags/tag3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1372_1*i*5"/>
  <p:tag name="KSO_WM_TEMPLATE_CATEGORY" val="diagram"/>
  <p:tag name="KSO_WM_TEMPLATE_INDEX" val="20201372"/>
  <p:tag name="KSO_WM_UNIT_LAYERLEVEL" val="1"/>
  <p:tag name="KSO_WM_TAG_VERSION" val="1.0"/>
  <p:tag name="KSO_WM_BEAUTIFY_FLAG" val="#wm#"/>
</p:tagLst>
</file>

<file path=ppt/tags/tag3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1372_1*i*6"/>
  <p:tag name="KSO_WM_TEMPLATE_CATEGORY" val="diagram"/>
  <p:tag name="KSO_WM_TEMPLATE_INDEX" val="20201372"/>
  <p:tag name="KSO_WM_UNIT_LAYERLEVEL" val="1"/>
  <p:tag name="KSO_WM_TAG_VERSION" val="1.0"/>
  <p:tag name="KSO_WM_BEAUTIFY_FLAG" val="#wm#"/>
</p:tagLst>
</file>

<file path=ppt/tags/tag3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372_1*h_i*1_1"/>
  <p:tag name="KSO_WM_TEMPLATE_CATEGORY" val="diagram"/>
  <p:tag name="KSO_WM_TEMPLATE_INDEX" val="20201372"/>
  <p:tag name="KSO_WM_UNIT_LAYERLEVEL" val="1_1"/>
  <p:tag name="KSO_WM_TAG_VERSION" val="1.0"/>
  <p:tag name="KSO_WM_BEAUTIFY_FLAG" val="#wm#"/>
</p:tagLst>
</file>

<file path=ppt/tags/tag3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2"/>
  <p:tag name="KSO_WM_UNIT_ID" val="diagram20201372_1*h_i*1_2"/>
  <p:tag name="KSO_WM_TEMPLATE_CATEGORY" val="diagram"/>
  <p:tag name="KSO_WM_TEMPLATE_INDEX" val="20201372"/>
  <p:tag name="KSO_WM_UNIT_LAYERLEVEL" val="1_1"/>
  <p:tag name="KSO_WM_TAG_VERSION" val="1.0"/>
  <p:tag name="KSO_WM_BEAUTIFY_FLAG" val="#wm#"/>
</p:tagLst>
</file>

<file path=ppt/tags/tag328.xml><?xml version="1.0" encoding="utf-8"?>
<p:tagLst xmlns:p="http://schemas.openxmlformats.org/presentationml/2006/main">
  <p:tag name="KSO_WM_SLIDE_ID" val="diagram20201372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630.935*190.601"/>
  <p:tag name="KSO_WM_SLIDE_POSITION" val="164.533*180.927"/>
  <p:tag name="KSO_WM_TAG_VERSION" val="1.0"/>
  <p:tag name="KSO_WM_BEAUTIFY_FLAG" val="#wm#"/>
  <p:tag name="KSO_WM_TEMPLATE_CATEGORY" val="diagram"/>
  <p:tag name="KSO_WM_TEMPLATE_INDEX" val="20201372"/>
  <p:tag name="KSO_WM_SLIDE_LAYOUT" val="h"/>
  <p:tag name="KSO_WM_SLIDE_LAYOUT_CNT" val="1"/>
  <p:tag name="KSO_WM_SPECIAL_SOURCE" val="bdnull"/>
</p:tagLst>
</file>

<file path=ppt/tags/tag3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1372_1*i*1"/>
  <p:tag name="KSO_WM_TEMPLATE_CATEGORY" val="diagram"/>
  <p:tag name="KSO_WM_TEMPLATE_INDEX" val="20201372"/>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1372_1*i*2"/>
  <p:tag name="KSO_WM_TEMPLATE_CATEGORY" val="diagram"/>
  <p:tag name="KSO_WM_TEMPLATE_INDEX" val="20201372"/>
  <p:tag name="KSO_WM_UNIT_LAYERLEVEL" val="1"/>
  <p:tag name="KSO_WM_TAG_VERSION" val="1.0"/>
  <p:tag name="KSO_WM_BEAUTIFY_FLAG" val="#wm#"/>
</p:tagLst>
</file>

<file path=ppt/tags/tag3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1372_1*i*3"/>
  <p:tag name="KSO_WM_TEMPLATE_CATEGORY" val="diagram"/>
  <p:tag name="KSO_WM_TEMPLATE_INDEX" val="20201372"/>
  <p:tag name="KSO_WM_UNIT_LAYERLEVEL" val="1"/>
  <p:tag name="KSO_WM_TAG_VERSION" val="1.0"/>
  <p:tag name="KSO_WM_BEAUTIFY_FLAG" val="#wm#"/>
</p:tagLst>
</file>

<file path=ppt/tags/tag3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1372_1*i*4"/>
  <p:tag name="KSO_WM_TEMPLATE_CATEGORY" val="diagram"/>
  <p:tag name="KSO_WM_TEMPLATE_INDEX" val="20201372"/>
  <p:tag name="KSO_WM_UNIT_LAYERLEVEL" val="1"/>
  <p:tag name="KSO_WM_TAG_VERSION" val="1.0"/>
  <p:tag name="KSO_WM_BEAUTIFY_FLAG" val="#wm#"/>
</p:tagLst>
</file>

<file path=ppt/tags/tag333.xml><?xml version="1.0" encoding="utf-8"?>
<p:tagLst xmlns:p="http://schemas.openxmlformats.org/presentationml/2006/main">
  <p:tag name="KSO_WM_UNIT_SUBTYPE" val="a"/>
  <p:tag name="KSO_WM_UNIT_PRESET_TEXT" val="无论我多早迎接这清晨，在路上，都会有人在。我以为别人还在梦乡，但无论什么时候，这个世界都比我快一步"/>
  <p:tag name="KSO_WM_UNIT_NOCLEAR" val="0"/>
  <p:tag name="KSO_WM_UNIT_VALUE" val="57"/>
  <p:tag name="KSO_WM_UNIT_HIGHLIGHT" val="0"/>
  <p:tag name="KSO_WM_UNIT_COMPATIBLE" val="0"/>
  <p:tag name="KSO_WM_UNIT_DIAGRAM_ISNUMVISUAL" val="0"/>
  <p:tag name="KSO_WM_UNIT_DIAGRAM_ISREFERUNIT" val="0"/>
  <p:tag name="KSO_WM_UNIT_TYPE" val="h_f"/>
  <p:tag name="KSO_WM_UNIT_INDEX" val="1_1"/>
  <p:tag name="KSO_WM_UNIT_ID" val="diagram20201372_1*h_f*1_1"/>
  <p:tag name="KSO_WM_TEMPLATE_CATEGORY" val="diagram"/>
  <p:tag name="KSO_WM_TEMPLATE_INDEX" val="20201372"/>
  <p:tag name="KSO_WM_UNIT_LAYERLEVEL" val="1_1"/>
  <p:tag name="KSO_WM_TAG_VERSION" val="1.0"/>
  <p:tag name="KSO_WM_BEAUTIFY_FLAG" val="#wm#"/>
</p:tagLst>
</file>

<file path=ppt/tags/tag334.xml><?xml version="1.0" encoding="utf-8"?>
<p:tagLst xmlns:p="http://schemas.openxmlformats.org/presentationml/2006/main">
  <p:tag name="KSO_WM_UNIT_PRESET_TEXT" val="来自《未生》"/>
  <p:tag name="KSO_WM_UNIT_NOCLEAR" val="0"/>
  <p:tag name="KSO_WM_UNIT_VALUE" val="6"/>
  <p:tag name="KSO_WM_UNIT_HIGHLIGHT" val="0"/>
  <p:tag name="KSO_WM_UNIT_COMPATIBLE" val="0"/>
  <p:tag name="KSO_WM_UNIT_DIAGRAM_ISNUMVISUAL" val="0"/>
  <p:tag name="KSO_WM_UNIT_DIAGRAM_ISREFERUNIT" val="0"/>
  <p:tag name="KSO_WM_UNIT_TYPE" val="h_g"/>
  <p:tag name="KSO_WM_UNIT_INDEX" val="1_1"/>
  <p:tag name="KSO_WM_UNIT_ID" val="diagram20201372_1*h_g*1_1"/>
  <p:tag name="KSO_WM_TEMPLATE_CATEGORY" val="diagram"/>
  <p:tag name="KSO_WM_TEMPLATE_INDEX" val="20201372"/>
  <p:tag name="KSO_WM_UNIT_LAYERLEVEL" val="1_1"/>
  <p:tag name="KSO_WM_TAG_VERSION" val="1.0"/>
  <p:tag name="KSO_WM_BEAUTIFY_FLAG" val="#wm#"/>
</p:tagLst>
</file>

<file path=ppt/tags/tag3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1372_1*i*5"/>
  <p:tag name="KSO_WM_TEMPLATE_CATEGORY" val="diagram"/>
  <p:tag name="KSO_WM_TEMPLATE_INDEX" val="20201372"/>
  <p:tag name="KSO_WM_UNIT_LAYERLEVEL" val="1"/>
  <p:tag name="KSO_WM_TAG_VERSION" val="1.0"/>
  <p:tag name="KSO_WM_BEAUTIFY_FLAG" val="#wm#"/>
</p:tagLst>
</file>

<file path=ppt/tags/tag3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1372_1*i*6"/>
  <p:tag name="KSO_WM_TEMPLATE_CATEGORY" val="diagram"/>
  <p:tag name="KSO_WM_TEMPLATE_INDEX" val="20201372"/>
  <p:tag name="KSO_WM_UNIT_LAYERLEVEL" val="1"/>
  <p:tag name="KSO_WM_TAG_VERSION" val="1.0"/>
  <p:tag name="KSO_WM_BEAUTIFY_FLAG" val="#wm#"/>
</p:tagLst>
</file>

<file path=ppt/tags/tag3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372_1*h_i*1_1"/>
  <p:tag name="KSO_WM_TEMPLATE_CATEGORY" val="diagram"/>
  <p:tag name="KSO_WM_TEMPLATE_INDEX" val="20201372"/>
  <p:tag name="KSO_WM_UNIT_LAYERLEVEL" val="1_1"/>
  <p:tag name="KSO_WM_TAG_VERSION" val="1.0"/>
  <p:tag name="KSO_WM_BEAUTIFY_FLAG" val="#wm#"/>
</p:tagLst>
</file>

<file path=ppt/tags/tag3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2"/>
  <p:tag name="KSO_WM_UNIT_ID" val="diagram20201372_1*h_i*1_2"/>
  <p:tag name="KSO_WM_TEMPLATE_CATEGORY" val="diagram"/>
  <p:tag name="KSO_WM_TEMPLATE_INDEX" val="20201372"/>
  <p:tag name="KSO_WM_UNIT_LAYERLEVEL" val="1_1"/>
  <p:tag name="KSO_WM_TAG_VERSION" val="1.0"/>
  <p:tag name="KSO_WM_BEAUTIFY_FLAG" val="#wm#"/>
</p:tagLst>
</file>

<file path=ppt/tags/tag339.xml><?xml version="1.0" encoding="utf-8"?>
<p:tagLst xmlns:p="http://schemas.openxmlformats.org/presentationml/2006/main">
  <p:tag name="KSO_WM_SLIDE_ID" val="diagram20201372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630.935*190.601"/>
  <p:tag name="KSO_WM_SLIDE_POSITION" val="164.533*180.927"/>
  <p:tag name="KSO_WM_TAG_VERSION" val="1.0"/>
  <p:tag name="KSO_WM_BEAUTIFY_FLAG" val="#wm#"/>
  <p:tag name="KSO_WM_TEMPLATE_CATEGORY" val="diagram"/>
  <p:tag name="KSO_WM_TEMPLATE_INDEX" val="20201372"/>
  <p:tag name="KSO_WM_SLIDE_LAYOUT" val="h"/>
  <p:tag name="KSO_WM_SLIDE_LAYOUT_CNT" val="1"/>
  <p:tag name="KSO_WM_SPECIAL_SOURCE" val="bdnull"/>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0.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20596_7*e*1"/>
  <p:tag name="KSO_WM_TEMPLATE_CATEGORY" val="custom"/>
  <p:tag name="KSO_WM_TEMPLATE_INDEX" val="20220596"/>
  <p:tag name="KSO_WM_UNIT_LAYERLEVEL" val="1"/>
  <p:tag name="KSO_WM_TAG_VERSION" val="1.0"/>
  <p:tag name="KSO_WM_BEAUTIFY_FLAG" val="#wm#"/>
  <p:tag name="KSO_WM_UNIT_PRESET_TEXT" val="01"/>
  <p:tag name="KSO_WM_UNIT_NOCLEAR" val="0"/>
  <p:tag name="KSO_WM_UNIT_VALUE" val="2"/>
  <p:tag name="KSO_WM_UNIT_TYPE" val="e"/>
  <p:tag name="KSO_WM_UNIT_INDEX" val="1"/>
</p:tagLst>
</file>

<file path=ppt/tags/tag3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20596_7*i*1"/>
  <p:tag name="KSO_WM_TEMPLATE_CATEGORY" val="custom"/>
  <p:tag name="KSO_WM_TEMPLATE_INDEX" val="20220596"/>
  <p:tag name="KSO_WM_UNIT_LAYERLEVEL" val="1"/>
  <p:tag name="KSO_WM_TAG_VERSION" val="1.0"/>
  <p:tag name="KSO_WM_BEAUTIFY_FLAG" val="#wm#"/>
</p:tagLst>
</file>

<file path=ppt/tags/tag342.xml><?xml version="1.0" encoding="utf-8"?>
<p:tagLst xmlns:p="http://schemas.openxmlformats.org/presentationml/2006/main">
  <p:tag name="KSO_WM_UNIT_ISCONTENTSTITLE" val="0"/>
  <p:tag name="KSO_WM_UNIT_ISNUMDGMTITLE" val="0"/>
  <p:tag name="KSO_WM_UNIT_PRESET_TEXT" val="单击添加标题"/>
  <p:tag name="KSO_WM_UNIT_NOCLEAR" val="0"/>
  <p:tag name="KSO_WM_UNIT_VALUE" val="7"/>
  <p:tag name="KSO_WM_UNIT_HIGHLIGHT" val="0"/>
  <p:tag name="KSO_WM_UNIT_COMPATIBLE" val="0"/>
  <p:tag name="KSO_WM_UNIT_DIAGRAM_ISNUMVISUAL" val="0"/>
  <p:tag name="KSO_WM_UNIT_DIAGRAM_ISREFERUNIT" val="0"/>
  <p:tag name="KSO_WM_UNIT_TYPE" val="a"/>
  <p:tag name="KSO_WM_UNIT_INDEX" val="1"/>
  <p:tag name="KSO_WM_UNIT_ID" val="custom20220596_7*a*1"/>
  <p:tag name="KSO_WM_TEMPLATE_CATEGORY" val="custom"/>
  <p:tag name="KSO_WM_TEMPLATE_INDEX" val="20220596"/>
  <p:tag name="KSO_WM_UNIT_LAYERLEVEL" val="1"/>
  <p:tag name="KSO_WM_TAG_VERSION" val="1.0"/>
  <p:tag name="KSO_WM_BEAUTIFY_FLAG" val="#wm#"/>
</p:tagLst>
</file>

<file path=ppt/tags/tag343.xml><?xml version="1.0" encoding="utf-8"?>
<p:tagLst xmlns:p="http://schemas.openxmlformats.org/presentationml/2006/main">
  <p:tag name="KSO_WM_UNIT_SUBTYPE" val="a"/>
  <p:tag name="KSO_WM_UNIT_PRESET_TEXT" val="单击此处添加副标题"/>
  <p:tag name="KSO_WM_UNIT_NOCLEAR" val="0"/>
  <p:tag name="KSO_WM_UNIT_VALUE" val="14"/>
  <p:tag name="KSO_WM_UNIT_HIGHLIGHT" val="0"/>
  <p:tag name="KSO_WM_UNIT_COMPATIBLE" val="0"/>
  <p:tag name="KSO_WM_UNIT_DIAGRAM_ISNUMVISUAL" val="0"/>
  <p:tag name="KSO_WM_UNIT_DIAGRAM_ISREFERUNIT" val="0"/>
  <p:tag name="KSO_WM_UNIT_TYPE" val="f"/>
  <p:tag name="KSO_WM_UNIT_INDEX" val="1"/>
  <p:tag name="KSO_WM_UNIT_ID" val="custom20220596_7*f*1"/>
  <p:tag name="KSO_WM_TEMPLATE_CATEGORY" val="custom"/>
  <p:tag name="KSO_WM_TEMPLATE_INDEX" val="20220596"/>
  <p:tag name="KSO_WM_UNIT_LAYERLEVEL" val="1"/>
  <p:tag name="KSO_WM_TAG_VERSION" val="1.0"/>
  <p:tag name="KSO_WM_BEAUTIFY_FLAG" val="#wm#"/>
</p:tagLst>
</file>

<file path=ppt/tags/tag344.xml><?xml version="1.0" encoding="utf-8"?>
<p:tagLst xmlns:p="http://schemas.openxmlformats.org/presentationml/2006/main">
  <p:tag name="KSO_WM_BEAUTIFY_FLAG" val="#wm#"/>
  <p:tag name="KSO_WM_TEMPLATE_CATEGORY" val="custom"/>
  <p:tag name="KSO_WM_TEMPLATE_INDEX" val="20220596"/>
  <p:tag name="KSO_WM_SPECIAL_SOURCE" val="bdnull"/>
  <p:tag name="KSO_WM_SLIDE_ID" val="custom20220596_7"/>
  <p:tag name="KSO_WM_TEMPLATE_SUBCATEGORY" val="0"/>
  <p:tag name="KSO_WM_TEMPLATE_MASTER_TYPE" val="1"/>
  <p:tag name="KSO_WM_TEMPLATE_COLOR_TYPE" val="0"/>
  <p:tag name="KSO_WM_SLIDE_ITEM_CNT" val="0"/>
  <p:tag name="KSO_WM_SLIDE_INDEX" val="7"/>
  <p:tag name="KSO_WM_TAG_VERSION" val="1.0"/>
  <p:tag name="KSO_WM_SLIDE_LAYOUT" val="a_e_f"/>
  <p:tag name="KSO_WM_SLIDE_LAYOUT_CNT" val="1_1_1"/>
  <p:tag name="KSO_WM_SLIDE_TYPE" val="sectionTitle"/>
  <p:tag name="KSO_WM_SLIDE_SUBTYPE" val="pureTxt"/>
</p:tagLst>
</file>

<file path=ppt/tags/tag3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1372_1*i*1"/>
  <p:tag name="KSO_WM_TEMPLATE_CATEGORY" val="diagram"/>
  <p:tag name="KSO_WM_TEMPLATE_INDEX" val="20201372"/>
  <p:tag name="KSO_WM_UNIT_LAYERLEVEL" val="1"/>
  <p:tag name="KSO_WM_TAG_VERSION" val="1.0"/>
  <p:tag name="KSO_WM_BEAUTIFY_FLAG" val="#wm#"/>
</p:tagLst>
</file>

<file path=ppt/tags/tag3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1372_1*i*2"/>
  <p:tag name="KSO_WM_TEMPLATE_CATEGORY" val="diagram"/>
  <p:tag name="KSO_WM_TEMPLATE_INDEX" val="20201372"/>
  <p:tag name="KSO_WM_UNIT_LAYERLEVEL" val="1"/>
  <p:tag name="KSO_WM_TAG_VERSION" val="1.0"/>
  <p:tag name="KSO_WM_BEAUTIFY_FLAG" val="#wm#"/>
</p:tagLst>
</file>

<file path=ppt/tags/tag3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1372_1*i*3"/>
  <p:tag name="KSO_WM_TEMPLATE_CATEGORY" val="diagram"/>
  <p:tag name="KSO_WM_TEMPLATE_INDEX" val="20201372"/>
  <p:tag name="KSO_WM_UNIT_LAYERLEVEL" val="1"/>
  <p:tag name="KSO_WM_TAG_VERSION" val="1.0"/>
  <p:tag name="KSO_WM_BEAUTIFY_FLAG" val="#wm#"/>
</p:tagLst>
</file>

<file path=ppt/tags/tag3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1372_1*i*4"/>
  <p:tag name="KSO_WM_TEMPLATE_CATEGORY" val="diagram"/>
  <p:tag name="KSO_WM_TEMPLATE_INDEX" val="20201372"/>
  <p:tag name="KSO_WM_UNIT_LAYERLEVEL" val="1"/>
  <p:tag name="KSO_WM_TAG_VERSION" val="1.0"/>
  <p:tag name="KSO_WM_BEAUTIFY_FLAG" val="#wm#"/>
</p:tagLst>
</file>

<file path=ppt/tags/tag349.xml><?xml version="1.0" encoding="utf-8"?>
<p:tagLst xmlns:p="http://schemas.openxmlformats.org/presentationml/2006/main">
  <p:tag name="KSO_WM_UNIT_SUBTYPE" val="a"/>
  <p:tag name="KSO_WM_UNIT_PRESET_TEXT" val="无论我多早迎接这清晨，在路上，都会有人在。我以为别人还在梦乡，但无论什么时候，这个世界都比我快一步"/>
  <p:tag name="KSO_WM_UNIT_NOCLEAR" val="0"/>
  <p:tag name="KSO_WM_UNIT_VALUE" val="57"/>
  <p:tag name="KSO_WM_UNIT_HIGHLIGHT" val="0"/>
  <p:tag name="KSO_WM_UNIT_COMPATIBLE" val="0"/>
  <p:tag name="KSO_WM_UNIT_DIAGRAM_ISNUMVISUAL" val="0"/>
  <p:tag name="KSO_WM_UNIT_DIAGRAM_ISREFERUNIT" val="0"/>
  <p:tag name="KSO_WM_UNIT_TYPE" val="h_f"/>
  <p:tag name="KSO_WM_UNIT_INDEX" val="1_1"/>
  <p:tag name="KSO_WM_UNIT_ID" val="diagram20201372_1*h_f*1_1"/>
  <p:tag name="KSO_WM_TEMPLATE_CATEGORY" val="diagram"/>
  <p:tag name="KSO_WM_TEMPLATE_INDEX" val="20201372"/>
  <p:tag name="KSO_WM_UNIT_LAYERLEVEL" val="1_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0.xml><?xml version="1.0" encoding="utf-8"?>
<p:tagLst xmlns:p="http://schemas.openxmlformats.org/presentationml/2006/main">
  <p:tag name="KSO_WM_UNIT_PRESET_TEXT" val="来自《未生》"/>
  <p:tag name="KSO_WM_UNIT_NOCLEAR" val="0"/>
  <p:tag name="KSO_WM_UNIT_VALUE" val="6"/>
  <p:tag name="KSO_WM_UNIT_HIGHLIGHT" val="0"/>
  <p:tag name="KSO_WM_UNIT_COMPATIBLE" val="0"/>
  <p:tag name="KSO_WM_UNIT_DIAGRAM_ISNUMVISUAL" val="0"/>
  <p:tag name="KSO_WM_UNIT_DIAGRAM_ISREFERUNIT" val="0"/>
  <p:tag name="KSO_WM_UNIT_TYPE" val="h_g"/>
  <p:tag name="KSO_WM_UNIT_INDEX" val="1_1"/>
  <p:tag name="KSO_WM_UNIT_ID" val="diagram20201372_1*h_g*1_1"/>
  <p:tag name="KSO_WM_TEMPLATE_CATEGORY" val="diagram"/>
  <p:tag name="KSO_WM_TEMPLATE_INDEX" val="20201372"/>
  <p:tag name="KSO_WM_UNIT_LAYERLEVEL" val="1_1"/>
  <p:tag name="KSO_WM_TAG_VERSION" val="1.0"/>
  <p:tag name="KSO_WM_BEAUTIFY_FLAG" val="#wm#"/>
</p:tagLst>
</file>

<file path=ppt/tags/tag3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1372_1*i*5"/>
  <p:tag name="KSO_WM_TEMPLATE_CATEGORY" val="diagram"/>
  <p:tag name="KSO_WM_TEMPLATE_INDEX" val="20201372"/>
  <p:tag name="KSO_WM_UNIT_LAYERLEVEL" val="1"/>
  <p:tag name="KSO_WM_TAG_VERSION" val="1.0"/>
  <p:tag name="KSO_WM_BEAUTIFY_FLAG" val="#wm#"/>
</p:tagLst>
</file>

<file path=ppt/tags/tag3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1372_1*i*6"/>
  <p:tag name="KSO_WM_TEMPLATE_CATEGORY" val="diagram"/>
  <p:tag name="KSO_WM_TEMPLATE_INDEX" val="20201372"/>
  <p:tag name="KSO_WM_UNIT_LAYERLEVEL" val="1"/>
  <p:tag name="KSO_WM_TAG_VERSION" val="1.0"/>
  <p:tag name="KSO_WM_BEAUTIFY_FLAG" val="#wm#"/>
</p:tagLst>
</file>

<file path=ppt/tags/tag3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372_1*h_i*1_1"/>
  <p:tag name="KSO_WM_TEMPLATE_CATEGORY" val="diagram"/>
  <p:tag name="KSO_WM_TEMPLATE_INDEX" val="20201372"/>
  <p:tag name="KSO_WM_UNIT_LAYERLEVEL" val="1_1"/>
  <p:tag name="KSO_WM_TAG_VERSION" val="1.0"/>
  <p:tag name="KSO_WM_BEAUTIFY_FLAG" val="#wm#"/>
</p:tagLst>
</file>

<file path=ppt/tags/tag3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2"/>
  <p:tag name="KSO_WM_UNIT_ID" val="diagram20201372_1*h_i*1_2"/>
  <p:tag name="KSO_WM_TEMPLATE_CATEGORY" val="diagram"/>
  <p:tag name="KSO_WM_TEMPLATE_INDEX" val="20201372"/>
  <p:tag name="KSO_WM_UNIT_LAYERLEVEL" val="1_1"/>
  <p:tag name="KSO_WM_TAG_VERSION" val="1.0"/>
  <p:tag name="KSO_WM_BEAUTIFY_FLAG" val="#wm#"/>
</p:tagLst>
</file>

<file path=ppt/tags/tag355.xml><?xml version="1.0" encoding="utf-8"?>
<p:tagLst xmlns:p="http://schemas.openxmlformats.org/presentationml/2006/main">
  <p:tag name="KSO_WM_SLIDE_ID" val="diagram20201372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630.935*190.601"/>
  <p:tag name="KSO_WM_SLIDE_POSITION" val="164.533*180.927"/>
  <p:tag name="KSO_WM_TAG_VERSION" val="1.0"/>
  <p:tag name="KSO_WM_BEAUTIFY_FLAG" val="#wm#"/>
  <p:tag name="KSO_WM_TEMPLATE_CATEGORY" val="diagram"/>
  <p:tag name="KSO_WM_TEMPLATE_INDEX" val="20201372"/>
  <p:tag name="KSO_WM_SLIDE_LAYOUT" val="h"/>
  <p:tag name="KSO_WM_SLIDE_LAYOUT_CNT" val="1"/>
  <p:tag name="KSO_WM_SPECIAL_SOURCE" val="bdnull"/>
</p:tagLst>
</file>

<file path=ppt/tags/tag3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1372_1*i*1"/>
  <p:tag name="KSO_WM_TEMPLATE_CATEGORY" val="diagram"/>
  <p:tag name="KSO_WM_TEMPLATE_INDEX" val="20201372"/>
  <p:tag name="KSO_WM_UNIT_LAYERLEVEL" val="1"/>
  <p:tag name="KSO_WM_TAG_VERSION" val="1.0"/>
  <p:tag name="KSO_WM_BEAUTIFY_FLAG" val="#wm#"/>
</p:tagLst>
</file>

<file path=ppt/tags/tag3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1372_1*i*2"/>
  <p:tag name="KSO_WM_TEMPLATE_CATEGORY" val="diagram"/>
  <p:tag name="KSO_WM_TEMPLATE_INDEX" val="20201372"/>
  <p:tag name="KSO_WM_UNIT_LAYERLEVEL" val="1"/>
  <p:tag name="KSO_WM_TAG_VERSION" val="1.0"/>
  <p:tag name="KSO_WM_BEAUTIFY_FLAG" val="#wm#"/>
</p:tagLst>
</file>

<file path=ppt/tags/tag3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1372_1*i*3"/>
  <p:tag name="KSO_WM_TEMPLATE_CATEGORY" val="diagram"/>
  <p:tag name="KSO_WM_TEMPLATE_INDEX" val="20201372"/>
  <p:tag name="KSO_WM_UNIT_LAYERLEVEL" val="1"/>
  <p:tag name="KSO_WM_TAG_VERSION" val="1.0"/>
  <p:tag name="KSO_WM_BEAUTIFY_FLAG" val="#wm#"/>
</p:tagLst>
</file>

<file path=ppt/tags/tag3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1372_1*i*4"/>
  <p:tag name="KSO_WM_TEMPLATE_CATEGORY" val="diagram"/>
  <p:tag name="KSO_WM_TEMPLATE_INDEX" val="20201372"/>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0.xml><?xml version="1.0" encoding="utf-8"?>
<p:tagLst xmlns:p="http://schemas.openxmlformats.org/presentationml/2006/main">
  <p:tag name="KSO_WM_UNIT_SUBTYPE" val="a"/>
  <p:tag name="KSO_WM_UNIT_PRESET_TEXT" val="无论我多早迎接这清晨，在路上，都会有人在。我以为别人还在梦乡，但无论什么时候，这个世界都比我快一步"/>
  <p:tag name="KSO_WM_UNIT_NOCLEAR" val="0"/>
  <p:tag name="KSO_WM_UNIT_VALUE" val="57"/>
  <p:tag name="KSO_WM_UNIT_HIGHLIGHT" val="0"/>
  <p:tag name="KSO_WM_UNIT_COMPATIBLE" val="0"/>
  <p:tag name="KSO_WM_UNIT_DIAGRAM_ISNUMVISUAL" val="0"/>
  <p:tag name="KSO_WM_UNIT_DIAGRAM_ISREFERUNIT" val="0"/>
  <p:tag name="KSO_WM_UNIT_TYPE" val="h_f"/>
  <p:tag name="KSO_WM_UNIT_INDEX" val="1_1"/>
  <p:tag name="KSO_WM_UNIT_ID" val="diagram20201372_1*h_f*1_1"/>
  <p:tag name="KSO_WM_TEMPLATE_CATEGORY" val="diagram"/>
  <p:tag name="KSO_WM_TEMPLATE_INDEX" val="20201372"/>
  <p:tag name="KSO_WM_UNIT_LAYERLEVEL" val="1_1"/>
  <p:tag name="KSO_WM_TAG_VERSION" val="1.0"/>
  <p:tag name="KSO_WM_BEAUTIFY_FLAG" val="#wm#"/>
</p:tagLst>
</file>

<file path=ppt/tags/tag361.xml><?xml version="1.0" encoding="utf-8"?>
<p:tagLst xmlns:p="http://schemas.openxmlformats.org/presentationml/2006/main">
  <p:tag name="KSO_WM_UNIT_PRESET_TEXT" val="来自《未生》"/>
  <p:tag name="KSO_WM_UNIT_NOCLEAR" val="0"/>
  <p:tag name="KSO_WM_UNIT_VALUE" val="6"/>
  <p:tag name="KSO_WM_UNIT_HIGHLIGHT" val="0"/>
  <p:tag name="KSO_WM_UNIT_COMPATIBLE" val="0"/>
  <p:tag name="KSO_WM_UNIT_DIAGRAM_ISNUMVISUAL" val="0"/>
  <p:tag name="KSO_WM_UNIT_DIAGRAM_ISREFERUNIT" val="0"/>
  <p:tag name="KSO_WM_UNIT_TYPE" val="h_g"/>
  <p:tag name="KSO_WM_UNIT_INDEX" val="1_1"/>
  <p:tag name="KSO_WM_UNIT_ID" val="diagram20201372_1*h_g*1_1"/>
  <p:tag name="KSO_WM_TEMPLATE_CATEGORY" val="diagram"/>
  <p:tag name="KSO_WM_TEMPLATE_INDEX" val="20201372"/>
  <p:tag name="KSO_WM_UNIT_LAYERLEVEL" val="1_1"/>
  <p:tag name="KSO_WM_TAG_VERSION" val="1.0"/>
  <p:tag name="KSO_WM_BEAUTIFY_FLAG" val="#wm#"/>
</p:tagLst>
</file>

<file path=ppt/tags/tag3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1372_1*i*5"/>
  <p:tag name="KSO_WM_TEMPLATE_CATEGORY" val="diagram"/>
  <p:tag name="KSO_WM_TEMPLATE_INDEX" val="20201372"/>
  <p:tag name="KSO_WM_UNIT_LAYERLEVEL" val="1"/>
  <p:tag name="KSO_WM_TAG_VERSION" val="1.0"/>
  <p:tag name="KSO_WM_BEAUTIFY_FLAG" val="#wm#"/>
</p:tagLst>
</file>

<file path=ppt/tags/tag3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1372_1*i*6"/>
  <p:tag name="KSO_WM_TEMPLATE_CATEGORY" val="diagram"/>
  <p:tag name="KSO_WM_TEMPLATE_INDEX" val="20201372"/>
  <p:tag name="KSO_WM_UNIT_LAYERLEVEL" val="1"/>
  <p:tag name="KSO_WM_TAG_VERSION" val="1.0"/>
  <p:tag name="KSO_WM_BEAUTIFY_FLAG" val="#wm#"/>
</p:tagLst>
</file>

<file path=ppt/tags/tag3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372_1*h_i*1_1"/>
  <p:tag name="KSO_WM_TEMPLATE_CATEGORY" val="diagram"/>
  <p:tag name="KSO_WM_TEMPLATE_INDEX" val="20201372"/>
  <p:tag name="KSO_WM_UNIT_LAYERLEVEL" val="1_1"/>
  <p:tag name="KSO_WM_TAG_VERSION" val="1.0"/>
  <p:tag name="KSO_WM_BEAUTIFY_FLAG" val="#wm#"/>
</p:tagLst>
</file>

<file path=ppt/tags/tag3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2"/>
  <p:tag name="KSO_WM_UNIT_ID" val="diagram20201372_1*h_i*1_2"/>
  <p:tag name="KSO_WM_TEMPLATE_CATEGORY" val="diagram"/>
  <p:tag name="KSO_WM_TEMPLATE_INDEX" val="20201372"/>
  <p:tag name="KSO_WM_UNIT_LAYERLEVEL" val="1_1"/>
  <p:tag name="KSO_WM_TAG_VERSION" val="1.0"/>
  <p:tag name="KSO_WM_BEAUTIFY_FLAG" val="#wm#"/>
</p:tagLst>
</file>

<file path=ppt/tags/tag366.xml><?xml version="1.0" encoding="utf-8"?>
<p:tagLst xmlns:p="http://schemas.openxmlformats.org/presentationml/2006/main">
  <p:tag name="KSO_WM_SLIDE_ID" val="diagram20201372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630.935*190.601"/>
  <p:tag name="KSO_WM_SLIDE_POSITION" val="164.533*180.927"/>
  <p:tag name="KSO_WM_TAG_VERSION" val="1.0"/>
  <p:tag name="KSO_WM_BEAUTIFY_FLAG" val="#wm#"/>
  <p:tag name="KSO_WM_TEMPLATE_CATEGORY" val="diagram"/>
  <p:tag name="KSO_WM_TEMPLATE_INDEX" val="20201372"/>
  <p:tag name="KSO_WM_SLIDE_LAYOUT" val="h"/>
  <p:tag name="KSO_WM_SLIDE_LAYOUT_CNT" val="1"/>
  <p:tag name="KSO_WM_SPECIAL_SOURCE" val="bdnull"/>
</p:tagLst>
</file>

<file path=ppt/tags/tag3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1372_1*i*1"/>
  <p:tag name="KSO_WM_TEMPLATE_CATEGORY" val="diagram"/>
  <p:tag name="KSO_WM_TEMPLATE_INDEX" val="20201372"/>
  <p:tag name="KSO_WM_UNIT_LAYERLEVEL" val="1"/>
  <p:tag name="KSO_WM_TAG_VERSION" val="1.0"/>
  <p:tag name="KSO_WM_BEAUTIFY_FLAG" val="#wm#"/>
</p:tagLst>
</file>

<file path=ppt/tags/tag3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1372_1*i*2"/>
  <p:tag name="KSO_WM_TEMPLATE_CATEGORY" val="diagram"/>
  <p:tag name="KSO_WM_TEMPLATE_INDEX" val="20201372"/>
  <p:tag name="KSO_WM_UNIT_LAYERLEVEL" val="1"/>
  <p:tag name="KSO_WM_TAG_VERSION" val="1.0"/>
  <p:tag name="KSO_WM_BEAUTIFY_FLAG" val="#wm#"/>
</p:tagLst>
</file>

<file path=ppt/tags/tag3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1372_1*i*3"/>
  <p:tag name="KSO_WM_TEMPLATE_CATEGORY" val="diagram"/>
  <p:tag name="KSO_WM_TEMPLATE_INDEX" val="20201372"/>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1372_1*i*4"/>
  <p:tag name="KSO_WM_TEMPLATE_CATEGORY" val="diagram"/>
  <p:tag name="KSO_WM_TEMPLATE_INDEX" val="20201372"/>
  <p:tag name="KSO_WM_UNIT_LAYERLEVEL" val="1"/>
  <p:tag name="KSO_WM_TAG_VERSION" val="1.0"/>
  <p:tag name="KSO_WM_BEAUTIFY_FLAG" val="#wm#"/>
</p:tagLst>
</file>

<file path=ppt/tags/tag371.xml><?xml version="1.0" encoding="utf-8"?>
<p:tagLst xmlns:p="http://schemas.openxmlformats.org/presentationml/2006/main">
  <p:tag name="KSO_WM_UNIT_SUBTYPE" val="a"/>
  <p:tag name="KSO_WM_UNIT_PRESET_TEXT" val="无论我多早迎接这清晨，在路上，都会有人在。我以为别人还在梦乡，但无论什么时候，这个世界都比我快一步"/>
  <p:tag name="KSO_WM_UNIT_NOCLEAR" val="0"/>
  <p:tag name="KSO_WM_UNIT_VALUE" val="57"/>
  <p:tag name="KSO_WM_UNIT_HIGHLIGHT" val="0"/>
  <p:tag name="KSO_WM_UNIT_COMPATIBLE" val="0"/>
  <p:tag name="KSO_WM_UNIT_DIAGRAM_ISNUMVISUAL" val="0"/>
  <p:tag name="KSO_WM_UNIT_DIAGRAM_ISREFERUNIT" val="0"/>
  <p:tag name="KSO_WM_UNIT_TYPE" val="h_f"/>
  <p:tag name="KSO_WM_UNIT_INDEX" val="1_1"/>
  <p:tag name="KSO_WM_UNIT_ID" val="diagram20201372_1*h_f*1_1"/>
  <p:tag name="KSO_WM_TEMPLATE_CATEGORY" val="diagram"/>
  <p:tag name="KSO_WM_TEMPLATE_INDEX" val="20201372"/>
  <p:tag name="KSO_WM_UNIT_LAYERLEVEL" val="1_1"/>
  <p:tag name="KSO_WM_TAG_VERSION" val="1.0"/>
  <p:tag name="KSO_WM_BEAUTIFY_FLAG" val="#wm#"/>
</p:tagLst>
</file>

<file path=ppt/tags/tag372.xml><?xml version="1.0" encoding="utf-8"?>
<p:tagLst xmlns:p="http://schemas.openxmlformats.org/presentationml/2006/main">
  <p:tag name="KSO_WM_UNIT_PRESET_TEXT" val="来自《未生》"/>
  <p:tag name="KSO_WM_UNIT_NOCLEAR" val="0"/>
  <p:tag name="KSO_WM_UNIT_VALUE" val="6"/>
  <p:tag name="KSO_WM_UNIT_HIGHLIGHT" val="0"/>
  <p:tag name="KSO_WM_UNIT_COMPATIBLE" val="0"/>
  <p:tag name="KSO_WM_UNIT_DIAGRAM_ISNUMVISUAL" val="0"/>
  <p:tag name="KSO_WM_UNIT_DIAGRAM_ISREFERUNIT" val="0"/>
  <p:tag name="KSO_WM_UNIT_TYPE" val="h_g"/>
  <p:tag name="KSO_WM_UNIT_INDEX" val="1_1"/>
  <p:tag name="KSO_WM_UNIT_ID" val="diagram20201372_1*h_g*1_1"/>
  <p:tag name="KSO_WM_TEMPLATE_CATEGORY" val="diagram"/>
  <p:tag name="KSO_WM_TEMPLATE_INDEX" val="20201372"/>
  <p:tag name="KSO_WM_UNIT_LAYERLEVEL" val="1_1"/>
  <p:tag name="KSO_WM_TAG_VERSION" val="1.0"/>
  <p:tag name="KSO_WM_BEAUTIFY_FLAG" val="#wm#"/>
</p:tagLst>
</file>

<file path=ppt/tags/tag3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1372_1*i*5"/>
  <p:tag name="KSO_WM_TEMPLATE_CATEGORY" val="diagram"/>
  <p:tag name="KSO_WM_TEMPLATE_INDEX" val="20201372"/>
  <p:tag name="KSO_WM_UNIT_LAYERLEVEL" val="1"/>
  <p:tag name="KSO_WM_TAG_VERSION" val="1.0"/>
  <p:tag name="KSO_WM_BEAUTIFY_FLAG" val="#wm#"/>
</p:tagLst>
</file>

<file path=ppt/tags/tag3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1372_1*i*6"/>
  <p:tag name="KSO_WM_TEMPLATE_CATEGORY" val="diagram"/>
  <p:tag name="KSO_WM_TEMPLATE_INDEX" val="20201372"/>
  <p:tag name="KSO_WM_UNIT_LAYERLEVEL" val="1"/>
  <p:tag name="KSO_WM_TAG_VERSION" val="1.0"/>
  <p:tag name="KSO_WM_BEAUTIFY_FLAG" val="#wm#"/>
</p:tagLst>
</file>

<file path=ppt/tags/tag3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372_1*h_i*1_1"/>
  <p:tag name="KSO_WM_TEMPLATE_CATEGORY" val="diagram"/>
  <p:tag name="KSO_WM_TEMPLATE_INDEX" val="20201372"/>
  <p:tag name="KSO_WM_UNIT_LAYERLEVEL" val="1_1"/>
  <p:tag name="KSO_WM_TAG_VERSION" val="1.0"/>
  <p:tag name="KSO_WM_BEAUTIFY_FLAG" val="#wm#"/>
</p:tagLst>
</file>

<file path=ppt/tags/tag3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2"/>
  <p:tag name="KSO_WM_UNIT_ID" val="diagram20201372_1*h_i*1_2"/>
  <p:tag name="KSO_WM_TEMPLATE_CATEGORY" val="diagram"/>
  <p:tag name="KSO_WM_TEMPLATE_INDEX" val="20201372"/>
  <p:tag name="KSO_WM_UNIT_LAYERLEVEL" val="1_1"/>
  <p:tag name="KSO_WM_TAG_VERSION" val="1.0"/>
  <p:tag name="KSO_WM_BEAUTIFY_FLAG" val="#wm#"/>
</p:tagLst>
</file>

<file path=ppt/tags/tag377.xml><?xml version="1.0" encoding="utf-8"?>
<p:tagLst xmlns:p="http://schemas.openxmlformats.org/presentationml/2006/main">
  <p:tag name="KSO_WM_SLIDE_ID" val="diagram20201372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630.935*190.601"/>
  <p:tag name="KSO_WM_SLIDE_POSITION" val="164.533*180.927"/>
  <p:tag name="KSO_WM_TAG_VERSION" val="1.0"/>
  <p:tag name="KSO_WM_BEAUTIFY_FLAG" val="#wm#"/>
  <p:tag name="KSO_WM_TEMPLATE_CATEGORY" val="diagram"/>
  <p:tag name="KSO_WM_TEMPLATE_INDEX" val="20201372"/>
  <p:tag name="KSO_WM_SLIDE_LAYOUT" val="h"/>
  <p:tag name="KSO_WM_SLIDE_LAYOUT_CNT" val="1"/>
  <p:tag name="KSO_WM_SPECIAL_SOURCE" val="bdnull"/>
</p:tagLst>
</file>

<file path=ppt/tags/tag3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1372_1*i*1"/>
  <p:tag name="KSO_WM_TEMPLATE_CATEGORY" val="diagram"/>
  <p:tag name="KSO_WM_TEMPLATE_INDEX" val="20201372"/>
  <p:tag name="KSO_WM_UNIT_LAYERLEVEL" val="1"/>
  <p:tag name="KSO_WM_TAG_VERSION" val="1.0"/>
  <p:tag name="KSO_WM_BEAUTIFY_FLAG" val="#wm#"/>
</p:tagLst>
</file>

<file path=ppt/tags/tag3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1372_1*i*2"/>
  <p:tag name="KSO_WM_TEMPLATE_CATEGORY" val="diagram"/>
  <p:tag name="KSO_WM_TEMPLATE_INDEX" val="20201372"/>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1372_1*i*3"/>
  <p:tag name="KSO_WM_TEMPLATE_CATEGORY" val="diagram"/>
  <p:tag name="KSO_WM_TEMPLATE_INDEX" val="20201372"/>
  <p:tag name="KSO_WM_UNIT_LAYERLEVEL" val="1"/>
  <p:tag name="KSO_WM_TAG_VERSION" val="1.0"/>
  <p:tag name="KSO_WM_BEAUTIFY_FLAG" val="#wm#"/>
</p:tagLst>
</file>

<file path=ppt/tags/tag3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1372_1*i*4"/>
  <p:tag name="KSO_WM_TEMPLATE_CATEGORY" val="diagram"/>
  <p:tag name="KSO_WM_TEMPLATE_INDEX" val="20201372"/>
  <p:tag name="KSO_WM_UNIT_LAYERLEVEL" val="1"/>
  <p:tag name="KSO_WM_TAG_VERSION" val="1.0"/>
  <p:tag name="KSO_WM_BEAUTIFY_FLAG" val="#wm#"/>
</p:tagLst>
</file>

<file path=ppt/tags/tag382.xml><?xml version="1.0" encoding="utf-8"?>
<p:tagLst xmlns:p="http://schemas.openxmlformats.org/presentationml/2006/main">
  <p:tag name="KSO_WM_UNIT_SUBTYPE" val="a"/>
  <p:tag name="KSO_WM_UNIT_PRESET_TEXT" val="无论我多早迎接这清晨，在路上，都会有人在。我以为别人还在梦乡，但无论什么时候，这个世界都比我快一步"/>
  <p:tag name="KSO_WM_UNIT_NOCLEAR" val="0"/>
  <p:tag name="KSO_WM_UNIT_VALUE" val="57"/>
  <p:tag name="KSO_WM_UNIT_HIGHLIGHT" val="0"/>
  <p:tag name="KSO_WM_UNIT_COMPATIBLE" val="0"/>
  <p:tag name="KSO_WM_UNIT_DIAGRAM_ISNUMVISUAL" val="0"/>
  <p:tag name="KSO_WM_UNIT_DIAGRAM_ISREFERUNIT" val="0"/>
  <p:tag name="KSO_WM_UNIT_TYPE" val="h_f"/>
  <p:tag name="KSO_WM_UNIT_INDEX" val="1_1"/>
  <p:tag name="KSO_WM_UNIT_ID" val="diagram20201372_1*h_f*1_1"/>
  <p:tag name="KSO_WM_TEMPLATE_CATEGORY" val="diagram"/>
  <p:tag name="KSO_WM_TEMPLATE_INDEX" val="20201372"/>
  <p:tag name="KSO_WM_UNIT_LAYERLEVEL" val="1_1"/>
  <p:tag name="KSO_WM_TAG_VERSION" val="1.0"/>
  <p:tag name="KSO_WM_BEAUTIFY_FLAG" val="#wm#"/>
</p:tagLst>
</file>

<file path=ppt/tags/tag3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1372_1*i*5"/>
  <p:tag name="KSO_WM_TEMPLATE_CATEGORY" val="diagram"/>
  <p:tag name="KSO_WM_TEMPLATE_INDEX" val="20201372"/>
  <p:tag name="KSO_WM_UNIT_LAYERLEVEL" val="1"/>
  <p:tag name="KSO_WM_TAG_VERSION" val="1.0"/>
  <p:tag name="KSO_WM_BEAUTIFY_FLAG" val="#wm#"/>
</p:tagLst>
</file>

<file path=ppt/tags/tag3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1372_1*i*6"/>
  <p:tag name="KSO_WM_TEMPLATE_CATEGORY" val="diagram"/>
  <p:tag name="KSO_WM_TEMPLATE_INDEX" val="20201372"/>
  <p:tag name="KSO_WM_UNIT_LAYERLEVEL" val="1"/>
  <p:tag name="KSO_WM_TAG_VERSION" val="1.0"/>
  <p:tag name="KSO_WM_BEAUTIFY_FLAG" val="#wm#"/>
</p:tagLst>
</file>

<file path=ppt/tags/tag3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372_1*h_i*1_1"/>
  <p:tag name="KSO_WM_TEMPLATE_CATEGORY" val="diagram"/>
  <p:tag name="KSO_WM_TEMPLATE_INDEX" val="20201372"/>
  <p:tag name="KSO_WM_UNIT_LAYERLEVEL" val="1_1"/>
  <p:tag name="KSO_WM_TAG_VERSION" val="1.0"/>
  <p:tag name="KSO_WM_BEAUTIFY_FLAG" val="#wm#"/>
</p:tagLst>
</file>

<file path=ppt/tags/tag3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2"/>
  <p:tag name="KSO_WM_UNIT_ID" val="diagram20201372_1*h_i*1_2"/>
  <p:tag name="KSO_WM_TEMPLATE_CATEGORY" val="diagram"/>
  <p:tag name="KSO_WM_TEMPLATE_INDEX" val="20201372"/>
  <p:tag name="KSO_WM_UNIT_LAYERLEVEL" val="1_1"/>
  <p:tag name="KSO_WM_TAG_VERSION" val="1.0"/>
  <p:tag name="KSO_WM_BEAUTIFY_FLAG" val="#wm#"/>
</p:tagLst>
</file>

<file path=ppt/tags/tag387.xml><?xml version="1.0" encoding="utf-8"?>
<p:tagLst xmlns:p="http://schemas.openxmlformats.org/presentationml/2006/main">
  <p:tag name="KSO_WM_SLIDE_ID" val="diagram20201372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630.935*190.601"/>
  <p:tag name="KSO_WM_SLIDE_POSITION" val="164.533*180.927"/>
  <p:tag name="KSO_WM_TAG_VERSION" val="1.0"/>
  <p:tag name="KSO_WM_BEAUTIFY_FLAG" val="#wm#"/>
  <p:tag name="KSO_WM_TEMPLATE_CATEGORY" val="diagram"/>
  <p:tag name="KSO_WM_TEMPLATE_INDEX" val="20201372"/>
  <p:tag name="KSO_WM_SLIDE_LAYOUT" val="h"/>
  <p:tag name="KSO_WM_SLIDE_LAYOUT_CNT" val="1"/>
  <p:tag name="KSO_WM_SPECIAL_SOURCE" val="bdnull"/>
</p:tagLst>
</file>

<file path=ppt/tags/tag3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1372_1*i*1"/>
  <p:tag name="KSO_WM_TEMPLATE_CATEGORY" val="diagram"/>
  <p:tag name="KSO_WM_TEMPLATE_INDEX" val="20201372"/>
  <p:tag name="KSO_WM_UNIT_LAYERLEVEL" val="1"/>
  <p:tag name="KSO_WM_TAG_VERSION" val="1.0"/>
  <p:tag name="KSO_WM_BEAUTIFY_FLAG" val="#wm#"/>
</p:tagLst>
</file>

<file path=ppt/tags/tag3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1372_1*i*2"/>
  <p:tag name="KSO_WM_TEMPLATE_CATEGORY" val="diagram"/>
  <p:tag name="KSO_WM_TEMPLATE_INDEX" val="20201372"/>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1372_1*i*3"/>
  <p:tag name="KSO_WM_TEMPLATE_CATEGORY" val="diagram"/>
  <p:tag name="KSO_WM_TEMPLATE_INDEX" val="20201372"/>
  <p:tag name="KSO_WM_UNIT_LAYERLEVEL" val="1"/>
  <p:tag name="KSO_WM_TAG_VERSION" val="1.0"/>
  <p:tag name="KSO_WM_BEAUTIFY_FLAG" val="#wm#"/>
</p:tagLst>
</file>

<file path=ppt/tags/tag3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1372_1*i*4"/>
  <p:tag name="KSO_WM_TEMPLATE_CATEGORY" val="diagram"/>
  <p:tag name="KSO_WM_TEMPLATE_INDEX" val="20201372"/>
  <p:tag name="KSO_WM_UNIT_LAYERLEVEL" val="1"/>
  <p:tag name="KSO_WM_TAG_VERSION" val="1.0"/>
  <p:tag name="KSO_WM_BEAUTIFY_FLAG" val="#wm#"/>
</p:tagLst>
</file>

<file path=ppt/tags/tag392.xml><?xml version="1.0" encoding="utf-8"?>
<p:tagLst xmlns:p="http://schemas.openxmlformats.org/presentationml/2006/main">
  <p:tag name="KSO_WM_UNIT_SUBTYPE" val="a"/>
  <p:tag name="KSO_WM_UNIT_PRESET_TEXT" val="无论我多早迎接这清晨，在路上，都会有人在。我以为别人还在梦乡，但无论什么时候，这个世界都比我快一步"/>
  <p:tag name="KSO_WM_UNIT_NOCLEAR" val="0"/>
  <p:tag name="KSO_WM_UNIT_VALUE" val="57"/>
  <p:tag name="KSO_WM_UNIT_HIGHLIGHT" val="0"/>
  <p:tag name="KSO_WM_UNIT_COMPATIBLE" val="0"/>
  <p:tag name="KSO_WM_UNIT_DIAGRAM_ISNUMVISUAL" val="0"/>
  <p:tag name="KSO_WM_UNIT_DIAGRAM_ISREFERUNIT" val="0"/>
  <p:tag name="KSO_WM_UNIT_TYPE" val="h_f"/>
  <p:tag name="KSO_WM_UNIT_INDEX" val="1_1"/>
  <p:tag name="KSO_WM_UNIT_ID" val="diagram20201372_1*h_f*1_1"/>
  <p:tag name="KSO_WM_TEMPLATE_CATEGORY" val="diagram"/>
  <p:tag name="KSO_WM_TEMPLATE_INDEX" val="20201372"/>
  <p:tag name="KSO_WM_UNIT_LAYERLEVEL" val="1_1"/>
  <p:tag name="KSO_WM_TAG_VERSION" val="1.0"/>
  <p:tag name="KSO_WM_BEAUTIFY_FLAG" val="#wm#"/>
</p:tagLst>
</file>

<file path=ppt/tags/tag393.xml><?xml version="1.0" encoding="utf-8"?>
<p:tagLst xmlns:p="http://schemas.openxmlformats.org/presentationml/2006/main">
  <p:tag name="KSO_WM_UNIT_PRESET_TEXT" val="来自《未生》"/>
  <p:tag name="KSO_WM_UNIT_NOCLEAR" val="0"/>
  <p:tag name="KSO_WM_UNIT_VALUE" val="6"/>
  <p:tag name="KSO_WM_UNIT_HIGHLIGHT" val="0"/>
  <p:tag name="KSO_WM_UNIT_COMPATIBLE" val="0"/>
  <p:tag name="KSO_WM_UNIT_DIAGRAM_ISNUMVISUAL" val="0"/>
  <p:tag name="KSO_WM_UNIT_DIAGRAM_ISREFERUNIT" val="0"/>
  <p:tag name="KSO_WM_UNIT_TYPE" val="h_g"/>
  <p:tag name="KSO_WM_UNIT_INDEX" val="1_1"/>
  <p:tag name="KSO_WM_UNIT_ID" val="diagram20201372_1*h_g*1_1"/>
  <p:tag name="KSO_WM_TEMPLATE_CATEGORY" val="diagram"/>
  <p:tag name="KSO_WM_TEMPLATE_INDEX" val="20201372"/>
  <p:tag name="KSO_WM_UNIT_LAYERLEVEL" val="1_1"/>
  <p:tag name="KSO_WM_TAG_VERSION" val="1.0"/>
  <p:tag name="KSO_WM_BEAUTIFY_FLAG" val="#wm#"/>
</p:tagLst>
</file>

<file path=ppt/tags/tag3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1372_1*i*5"/>
  <p:tag name="KSO_WM_TEMPLATE_CATEGORY" val="diagram"/>
  <p:tag name="KSO_WM_TEMPLATE_INDEX" val="20201372"/>
  <p:tag name="KSO_WM_UNIT_LAYERLEVEL" val="1"/>
  <p:tag name="KSO_WM_TAG_VERSION" val="1.0"/>
  <p:tag name="KSO_WM_BEAUTIFY_FLAG" val="#wm#"/>
</p:tagLst>
</file>

<file path=ppt/tags/tag3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1372_1*i*6"/>
  <p:tag name="KSO_WM_TEMPLATE_CATEGORY" val="diagram"/>
  <p:tag name="KSO_WM_TEMPLATE_INDEX" val="20201372"/>
  <p:tag name="KSO_WM_UNIT_LAYERLEVEL" val="1"/>
  <p:tag name="KSO_WM_TAG_VERSION" val="1.0"/>
  <p:tag name="KSO_WM_BEAUTIFY_FLAG" val="#wm#"/>
</p:tagLst>
</file>

<file path=ppt/tags/tag3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372_1*h_i*1_1"/>
  <p:tag name="KSO_WM_TEMPLATE_CATEGORY" val="diagram"/>
  <p:tag name="KSO_WM_TEMPLATE_INDEX" val="20201372"/>
  <p:tag name="KSO_WM_UNIT_LAYERLEVEL" val="1_1"/>
  <p:tag name="KSO_WM_TAG_VERSION" val="1.0"/>
  <p:tag name="KSO_WM_BEAUTIFY_FLAG" val="#wm#"/>
</p:tagLst>
</file>

<file path=ppt/tags/tag3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2"/>
  <p:tag name="KSO_WM_UNIT_ID" val="diagram20201372_1*h_i*1_2"/>
  <p:tag name="KSO_WM_TEMPLATE_CATEGORY" val="diagram"/>
  <p:tag name="KSO_WM_TEMPLATE_INDEX" val="20201372"/>
  <p:tag name="KSO_WM_UNIT_LAYERLEVEL" val="1_1"/>
  <p:tag name="KSO_WM_TAG_VERSION" val="1.0"/>
  <p:tag name="KSO_WM_BEAUTIFY_FLAG" val="#wm#"/>
</p:tagLst>
</file>

<file path=ppt/tags/tag398.xml><?xml version="1.0" encoding="utf-8"?>
<p:tagLst xmlns:p="http://schemas.openxmlformats.org/presentationml/2006/main">
  <p:tag name="KSO_WM_SLIDE_ID" val="diagram20201372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630.935*190.601"/>
  <p:tag name="KSO_WM_SLIDE_POSITION" val="164.533*180.927"/>
  <p:tag name="KSO_WM_TAG_VERSION" val="1.0"/>
  <p:tag name="KSO_WM_BEAUTIFY_FLAG" val="#wm#"/>
  <p:tag name="KSO_WM_TEMPLATE_CATEGORY" val="diagram"/>
  <p:tag name="KSO_WM_TEMPLATE_INDEX" val="20201372"/>
  <p:tag name="KSO_WM_SLIDE_LAYOUT" val="h"/>
  <p:tag name="KSO_WM_SLIDE_LAYOUT_CNT" val="1"/>
  <p:tag name="KSO_WM_SPECIAL_SOURCE" val="bdnull"/>
</p:tagLst>
</file>

<file path=ppt/tags/tag3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1372_1*i*1"/>
  <p:tag name="KSO_WM_TEMPLATE_CATEGORY" val="diagram"/>
  <p:tag name="KSO_WM_TEMPLATE_INDEX" val="20201372"/>
  <p:tag name="KSO_WM_UNIT_LAYERLEVEL" val="1"/>
  <p:tag name="KSO_WM_TAG_VERSION" val="1.0"/>
  <p:tag name="KSO_WM_BEAUTIFY_FLAG" val="#wm#"/>
</p:tagLst>
</file>

<file path=ppt/tags/tag4.xml><?xml version="1.0" encoding="utf-8"?>
<p:tagLst xmlns:p="http://schemas.openxmlformats.org/presentationml/2006/main">
  <p:tag name="KSO_WM_UNIT_PLACING_PICTURE_USER_VIEWPORT" val="{&quot;height&quot;:9850,&quot;width&quot;:17512}"/>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PLACING_PICTURE_USER_VIEWPORT" val="{&quot;height&quot;:9850,&quot;width&quot;:17512}"/>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1372_1*i*2"/>
  <p:tag name="KSO_WM_TEMPLATE_CATEGORY" val="diagram"/>
  <p:tag name="KSO_WM_TEMPLATE_INDEX" val="20201372"/>
  <p:tag name="KSO_WM_UNIT_LAYERLEVEL" val="1"/>
  <p:tag name="KSO_WM_TAG_VERSION" val="1.0"/>
  <p:tag name="KSO_WM_BEAUTIFY_FLAG" val="#wm#"/>
</p:tagLst>
</file>

<file path=ppt/tags/tag4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1372_1*i*3"/>
  <p:tag name="KSO_WM_TEMPLATE_CATEGORY" val="diagram"/>
  <p:tag name="KSO_WM_TEMPLATE_INDEX" val="20201372"/>
  <p:tag name="KSO_WM_UNIT_LAYERLEVEL" val="1"/>
  <p:tag name="KSO_WM_TAG_VERSION" val="1.0"/>
  <p:tag name="KSO_WM_BEAUTIFY_FLAG" val="#wm#"/>
</p:tagLst>
</file>

<file path=ppt/tags/tag4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1372_1*i*4"/>
  <p:tag name="KSO_WM_TEMPLATE_CATEGORY" val="diagram"/>
  <p:tag name="KSO_WM_TEMPLATE_INDEX" val="20201372"/>
  <p:tag name="KSO_WM_UNIT_LAYERLEVEL" val="1"/>
  <p:tag name="KSO_WM_TAG_VERSION" val="1.0"/>
  <p:tag name="KSO_WM_BEAUTIFY_FLAG" val="#wm#"/>
</p:tagLst>
</file>

<file path=ppt/tags/tag403.xml><?xml version="1.0" encoding="utf-8"?>
<p:tagLst xmlns:p="http://schemas.openxmlformats.org/presentationml/2006/main">
  <p:tag name="KSO_WM_UNIT_SUBTYPE" val="a"/>
  <p:tag name="KSO_WM_UNIT_PRESET_TEXT" val="无论我多早迎接这清晨，在路上，都会有人在。我以为别人还在梦乡，但无论什么时候，这个世界都比我快一步"/>
  <p:tag name="KSO_WM_UNIT_NOCLEAR" val="0"/>
  <p:tag name="KSO_WM_UNIT_VALUE" val="57"/>
  <p:tag name="KSO_WM_UNIT_HIGHLIGHT" val="0"/>
  <p:tag name="KSO_WM_UNIT_COMPATIBLE" val="0"/>
  <p:tag name="KSO_WM_UNIT_DIAGRAM_ISNUMVISUAL" val="0"/>
  <p:tag name="KSO_WM_UNIT_DIAGRAM_ISREFERUNIT" val="0"/>
  <p:tag name="KSO_WM_UNIT_TYPE" val="h_f"/>
  <p:tag name="KSO_WM_UNIT_INDEX" val="1_1"/>
  <p:tag name="KSO_WM_UNIT_ID" val="diagram20201372_1*h_f*1_1"/>
  <p:tag name="KSO_WM_TEMPLATE_CATEGORY" val="diagram"/>
  <p:tag name="KSO_WM_TEMPLATE_INDEX" val="20201372"/>
  <p:tag name="KSO_WM_UNIT_LAYERLEVEL" val="1_1"/>
  <p:tag name="KSO_WM_TAG_VERSION" val="1.0"/>
  <p:tag name="KSO_WM_BEAUTIFY_FLAG" val="#wm#"/>
</p:tagLst>
</file>

<file path=ppt/tags/tag4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1372_1*i*5"/>
  <p:tag name="KSO_WM_TEMPLATE_CATEGORY" val="diagram"/>
  <p:tag name="KSO_WM_TEMPLATE_INDEX" val="20201372"/>
  <p:tag name="KSO_WM_UNIT_LAYERLEVEL" val="1"/>
  <p:tag name="KSO_WM_TAG_VERSION" val="1.0"/>
  <p:tag name="KSO_WM_BEAUTIFY_FLAG" val="#wm#"/>
</p:tagLst>
</file>

<file path=ppt/tags/tag4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1372_1*i*6"/>
  <p:tag name="KSO_WM_TEMPLATE_CATEGORY" val="diagram"/>
  <p:tag name="KSO_WM_TEMPLATE_INDEX" val="20201372"/>
  <p:tag name="KSO_WM_UNIT_LAYERLEVEL" val="1"/>
  <p:tag name="KSO_WM_TAG_VERSION" val="1.0"/>
  <p:tag name="KSO_WM_BEAUTIFY_FLAG" val="#wm#"/>
</p:tagLst>
</file>

<file path=ppt/tags/tag4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372_1*h_i*1_1"/>
  <p:tag name="KSO_WM_TEMPLATE_CATEGORY" val="diagram"/>
  <p:tag name="KSO_WM_TEMPLATE_INDEX" val="20201372"/>
  <p:tag name="KSO_WM_UNIT_LAYERLEVEL" val="1_1"/>
  <p:tag name="KSO_WM_TAG_VERSION" val="1.0"/>
  <p:tag name="KSO_WM_BEAUTIFY_FLAG" val="#wm#"/>
</p:tagLst>
</file>

<file path=ppt/tags/tag4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2"/>
  <p:tag name="KSO_WM_UNIT_ID" val="diagram20201372_1*h_i*1_2"/>
  <p:tag name="KSO_WM_TEMPLATE_CATEGORY" val="diagram"/>
  <p:tag name="KSO_WM_TEMPLATE_INDEX" val="20201372"/>
  <p:tag name="KSO_WM_UNIT_LAYERLEVEL" val="1_1"/>
  <p:tag name="KSO_WM_TAG_VERSION" val="1.0"/>
  <p:tag name="KSO_WM_BEAUTIFY_FLAG" val="#wm#"/>
</p:tagLst>
</file>

<file path=ppt/tags/tag408.xml><?xml version="1.0" encoding="utf-8"?>
<p:tagLst xmlns:p="http://schemas.openxmlformats.org/presentationml/2006/main">
  <p:tag name="KSO_WM_SLIDE_ID" val="diagram20201372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630.935*190.601"/>
  <p:tag name="KSO_WM_SLIDE_POSITION" val="164.533*180.927"/>
  <p:tag name="KSO_WM_TAG_VERSION" val="1.0"/>
  <p:tag name="KSO_WM_BEAUTIFY_FLAG" val="#wm#"/>
  <p:tag name="KSO_WM_TEMPLATE_CATEGORY" val="diagram"/>
  <p:tag name="KSO_WM_TEMPLATE_INDEX" val="20201372"/>
  <p:tag name="KSO_WM_SLIDE_LAYOUT" val="h"/>
  <p:tag name="KSO_WM_SLIDE_LAYOUT_CNT" val="1"/>
  <p:tag name="KSO_WM_SPECIAL_SOURCE" val="bdnull"/>
</p:tagLst>
</file>

<file path=ppt/tags/tag4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1372_1*i*1"/>
  <p:tag name="KSO_WM_TEMPLATE_CATEGORY" val="diagram"/>
  <p:tag name="KSO_WM_TEMPLATE_INDEX" val="20201372"/>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1372_1*i*2"/>
  <p:tag name="KSO_WM_TEMPLATE_CATEGORY" val="diagram"/>
  <p:tag name="KSO_WM_TEMPLATE_INDEX" val="20201372"/>
  <p:tag name="KSO_WM_UNIT_LAYERLEVEL" val="1"/>
  <p:tag name="KSO_WM_TAG_VERSION" val="1.0"/>
  <p:tag name="KSO_WM_BEAUTIFY_FLAG" val="#wm#"/>
</p:tagLst>
</file>

<file path=ppt/tags/tag4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1372_1*i*3"/>
  <p:tag name="KSO_WM_TEMPLATE_CATEGORY" val="diagram"/>
  <p:tag name="KSO_WM_TEMPLATE_INDEX" val="20201372"/>
  <p:tag name="KSO_WM_UNIT_LAYERLEVEL" val="1"/>
  <p:tag name="KSO_WM_TAG_VERSION" val="1.0"/>
  <p:tag name="KSO_WM_BEAUTIFY_FLAG" val="#wm#"/>
</p:tagLst>
</file>

<file path=ppt/tags/tag4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1372_1*i*4"/>
  <p:tag name="KSO_WM_TEMPLATE_CATEGORY" val="diagram"/>
  <p:tag name="KSO_WM_TEMPLATE_INDEX" val="20201372"/>
  <p:tag name="KSO_WM_UNIT_LAYERLEVEL" val="1"/>
  <p:tag name="KSO_WM_TAG_VERSION" val="1.0"/>
  <p:tag name="KSO_WM_BEAUTIFY_FLAG" val="#wm#"/>
</p:tagLst>
</file>

<file path=ppt/tags/tag413.xml><?xml version="1.0" encoding="utf-8"?>
<p:tagLst xmlns:p="http://schemas.openxmlformats.org/presentationml/2006/main">
  <p:tag name="KSO_WM_UNIT_SUBTYPE" val="a"/>
  <p:tag name="KSO_WM_UNIT_PRESET_TEXT" val="无论我多早迎接这清晨，在路上，都会有人在。我以为别人还在梦乡，但无论什么时候，这个世界都比我快一步"/>
  <p:tag name="KSO_WM_UNIT_NOCLEAR" val="0"/>
  <p:tag name="KSO_WM_UNIT_VALUE" val="57"/>
  <p:tag name="KSO_WM_UNIT_HIGHLIGHT" val="0"/>
  <p:tag name="KSO_WM_UNIT_COMPATIBLE" val="0"/>
  <p:tag name="KSO_WM_UNIT_DIAGRAM_ISNUMVISUAL" val="0"/>
  <p:tag name="KSO_WM_UNIT_DIAGRAM_ISREFERUNIT" val="0"/>
  <p:tag name="KSO_WM_UNIT_TYPE" val="h_f"/>
  <p:tag name="KSO_WM_UNIT_INDEX" val="1_1"/>
  <p:tag name="KSO_WM_UNIT_ID" val="diagram20201372_1*h_f*1_1"/>
  <p:tag name="KSO_WM_TEMPLATE_CATEGORY" val="diagram"/>
  <p:tag name="KSO_WM_TEMPLATE_INDEX" val="20201372"/>
  <p:tag name="KSO_WM_UNIT_LAYERLEVEL" val="1_1"/>
  <p:tag name="KSO_WM_TAG_VERSION" val="1.0"/>
  <p:tag name="KSO_WM_BEAUTIFY_FLAG" val="#wm#"/>
</p:tagLst>
</file>

<file path=ppt/tags/tag414.xml><?xml version="1.0" encoding="utf-8"?>
<p:tagLst xmlns:p="http://schemas.openxmlformats.org/presentationml/2006/main">
  <p:tag name="KSO_WM_UNIT_PRESET_TEXT" val="来自《未生》"/>
  <p:tag name="KSO_WM_UNIT_NOCLEAR" val="0"/>
  <p:tag name="KSO_WM_UNIT_VALUE" val="6"/>
  <p:tag name="KSO_WM_UNIT_HIGHLIGHT" val="0"/>
  <p:tag name="KSO_WM_UNIT_COMPATIBLE" val="0"/>
  <p:tag name="KSO_WM_UNIT_DIAGRAM_ISNUMVISUAL" val="0"/>
  <p:tag name="KSO_WM_UNIT_DIAGRAM_ISREFERUNIT" val="0"/>
  <p:tag name="KSO_WM_UNIT_TYPE" val="h_g"/>
  <p:tag name="KSO_WM_UNIT_INDEX" val="1_1"/>
  <p:tag name="KSO_WM_UNIT_ID" val="diagram20201372_1*h_g*1_1"/>
  <p:tag name="KSO_WM_TEMPLATE_CATEGORY" val="diagram"/>
  <p:tag name="KSO_WM_TEMPLATE_INDEX" val="20201372"/>
  <p:tag name="KSO_WM_UNIT_LAYERLEVEL" val="1_1"/>
  <p:tag name="KSO_WM_TAG_VERSION" val="1.0"/>
  <p:tag name="KSO_WM_BEAUTIFY_FLAG" val="#wm#"/>
</p:tagLst>
</file>

<file path=ppt/tags/tag4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1372_1*i*5"/>
  <p:tag name="KSO_WM_TEMPLATE_CATEGORY" val="diagram"/>
  <p:tag name="KSO_WM_TEMPLATE_INDEX" val="20201372"/>
  <p:tag name="KSO_WM_UNIT_LAYERLEVEL" val="1"/>
  <p:tag name="KSO_WM_TAG_VERSION" val="1.0"/>
  <p:tag name="KSO_WM_BEAUTIFY_FLAG" val="#wm#"/>
</p:tagLst>
</file>

<file path=ppt/tags/tag4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1372_1*i*6"/>
  <p:tag name="KSO_WM_TEMPLATE_CATEGORY" val="diagram"/>
  <p:tag name="KSO_WM_TEMPLATE_INDEX" val="20201372"/>
  <p:tag name="KSO_WM_UNIT_LAYERLEVEL" val="1"/>
  <p:tag name="KSO_WM_TAG_VERSION" val="1.0"/>
  <p:tag name="KSO_WM_BEAUTIFY_FLAG" val="#wm#"/>
</p:tagLst>
</file>

<file path=ppt/tags/tag4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372_1*h_i*1_1"/>
  <p:tag name="KSO_WM_TEMPLATE_CATEGORY" val="diagram"/>
  <p:tag name="KSO_WM_TEMPLATE_INDEX" val="20201372"/>
  <p:tag name="KSO_WM_UNIT_LAYERLEVEL" val="1_1"/>
  <p:tag name="KSO_WM_TAG_VERSION" val="1.0"/>
  <p:tag name="KSO_WM_BEAUTIFY_FLAG" val="#wm#"/>
</p:tagLst>
</file>

<file path=ppt/tags/tag4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2"/>
  <p:tag name="KSO_WM_UNIT_ID" val="diagram20201372_1*h_i*1_2"/>
  <p:tag name="KSO_WM_TEMPLATE_CATEGORY" val="diagram"/>
  <p:tag name="KSO_WM_TEMPLATE_INDEX" val="20201372"/>
  <p:tag name="KSO_WM_UNIT_LAYERLEVEL" val="1_1"/>
  <p:tag name="KSO_WM_TAG_VERSION" val="1.0"/>
  <p:tag name="KSO_WM_BEAUTIFY_FLAG" val="#wm#"/>
</p:tagLst>
</file>

<file path=ppt/tags/tag419.xml><?xml version="1.0" encoding="utf-8"?>
<p:tagLst xmlns:p="http://schemas.openxmlformats.org/presentationml/2006/main">
  <p:tag name="KSO_WM_SLIDE_ID" val="diagram20201372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630.935*190.601"/>
  <p:tag name="KSO_WM_SLIDE_POSITION" val="164.533*180.927"/>
  <p:tag name="KSO_WM_TAG_VERSION" val="1.0"/>
  <p:tag name="KSO_WM_BEAUTIFY_FLAG" val="#wm#"/>
  <p:tag name="KSO_WM_TEMPLATE_CATEGORY" val="diagram"/>
  <p:tag name="KSO_WM_TEMPLATE_INDEX" val="20201372"/>
  <p:tag name="KSO_WM_SLIDE_LAYOUT" val="h"/>
  <p:tag name="KSO_WM_SLIDE_LAYOUT_CNT" val="1"/>
  <p:tag name="KSO_WM_SPECIAL_SOURCE" val="bdnull"/>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1372_1*i*1"/>
  <p:tag name="KSO_WM_TEMPLATE_CATEGORY" val="diagram"/>
  <p:tag name="KSO_WM_TEMPLATE_INDEX" val="20201372"/>
  <p:tag name="KSO_WM_UNIT_LAYERLEVEL" val="1"/>
  <p:tag name="KSO_WM_TAG_VERSION" val="1.0"/>
  <p:tag name="KSO_WM_BEAUTIFY_FLAG" val="#wm#"/>
</p:tagLst>
</file>

<file path=ppt/tags/tag4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1372_1*i*2"/>
  <p:tag name="KSO_WM_TEMPLATE_CATEGORY" val="diagram"/>
  <p:tag name="KSO_WM_TEMPLATE_INDEX" val="20201372"/>
  <p:tag name="KSO_WM_UNIT_LAYERLEVEL" val="1"/>
  <p:tag name="KSO_WM_TAG_VERSION" val="1.0"/>
  <p:tag name="KSO_WM_BEAUTIFY_FLAG" val="#wm#"/>
</p:tagLst>
</file>

<file path=ppt/tags/tag4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1372_1*i*3"/>
  <p:tag name="KSO_WM_TEMPLATE_CATEGORY" val="diagram"/>
  <p:tag name="KSO_WM_TEMPLATE_INDEX" val="20201372"/>
  <p:tag name="KSO_WM_UNIT_LAYERLEVEL" val="1"/>
  <p:tag name="KSO_WM_TAG_VERSION" val="1.0"/>
  <p:tag name="KSO_WM_BEAUTIFY_FLAG" val="#wm#"/>
</p:tagLst>
</file>

<file path=ppt/tags/tag4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1372_1*i*4"/>
  <p:tag name="KSO_WM_TEMPLATE_CATEGORY" val="diagram"/>
  <p:tag name="KSO_WM_TEMPLATE_INDEX" val="20201372"/>
  <p:tag name="KSO_WM_UNIT_LAYERLEVEL" val="1"/>
  <p:tag name="KSO_WM_TAG_VERSION" val="1.0"/>
  <p:tag name="KSO_WM_BEAUTIFY_FLAG" val="#wm#"/>
</p:tagLst>
</file>

<file path=ppt/tags/tag424.xml><?xml version="1.0" encoding="utf-8"?>
<p:tagLst xmlns:p="http://schemas.openxmlformats.org/presentationml/2006/main">
  <p:tag name="KSO_WM_UNIT_SUBTYPE" val="a"/>
  <p:tag name="KSO_WM_UNIT_PRESET_TEXT" val="无论我多早迎接这清晨，在路上，都会有人在。我以为别人还在梦乡，但无论什么时候，这个世界都比我快一步"/>
  <p:tag name="KSO_WM_UNIT_NOCLEAR" val="0"/>
  <p:tag name="KSO_WM_UNIT_VALUE" val="57"/>
  <p:tag name="KSO_WM_UNIT_HIGHLIGHT" val="0"/>
  <p:tag name="KSO_WM_UNIT_COMPATIBLE" val="0"/>
  <p:tag name="KSO_WM_UNIT_DIAGRAM_ISNUMVISUAL" val="0"/>
  <p:tag name="KSO_WM_UNIT_DIAGRAM_ISREFERUNIT" val="0"/>
  <p:tag name="KSO_WM_UNIT_TYPE" val="h_f"/>
  <p:tag name="KSO_WM_UNIT_INDEX" val="1_1"/>
  <p:tag name="KSO_WM_UNIT_ID" val="diagram20201372_1*h_f*1_1"/>
  <p:tag name="KSO_WM_TEMPLATE_CATEGORY" val="diagram"/>
  <p:tag name="KSO_WM_TEMPLATE_INDEX" val="20201372"/>
  <p:tag name="KSO_WM_UNIT_LAYERLEVEL" val="1_1"/>
  <p:tag name="KSO_WM_TAG_VERSION" val="1.0"/>
  <p:tag name="KSO_WM_BEAUTIFY_FLAG" val="#wm#"/>
</p:tagLst>
</file>

<file path=ppt/tags/tag425.xml><?xml version="1.0" encoding="utf-8"?>
<p:tagLst xmlns:p="http://schemas.openxmlformats.org/presentationml/2006/main">
  <p:tag name="KSO_WM_UNIT_PRESET_TEXT" val="来自《未生》"/>
  <p:tag name="KSO_WM_UNIT_NOCLEAR" val="0"/>
  <p:tag name="KSO_WM_UNIT_VALUE" val="6"/>
  <p:tag name="KSO_WM_UNIT_HIGHLIGHT" val="0"/>
  <p:tag name="KSO_WM_UNIT_COMPATIBLE" val="0"/>
  <p:tag name="KSO_WM_UNIT_DIAGRAM_ISNUMVISUAL" val="0"/>
  <p:tag name="KSO_WM_UNIT_DIAGRAM_ISREFERUNIT" val="0"/>
  <p:tag name="KSO_WM_UNIT_TYPE" val="h_g"/>
  <p:tag name="KSO_WM_UNIT_INDEX" val="1_1"/>
  <p:tag name="KSO_WM_UNIT_ID" val="diagram20201372_1*h_g*1_1"/>
  <p:tag name="KSO_WM_TEMPLATE_CATEGORY" val="diagram"/>
  <p:tag name="KSO_WM_TEMPLATE_INDEX" val="20201372"/>
  <p:tag name="KSO_WM_UNIT_LAYERLEVEL" val="1_1"/>
  <p:tag name="KSO_WM_TAG_VERSION" val="1.0"/>
  <p:tag name="KSO_WM_BEAUTIFY_FLAG" val="#wm#"/>
</p:tagLst>
</file>

<file path=ppt/tags/tag4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1372_1*i*5"/>
  <p:tag name="KSO_WM_TEMPLATE_CATEGORY" val="diagram"/>
  <p:tag name="KSO_WM_TEMPLATE_INDEX" val="20201372"/>
  <p:tag name="KSO_WM_UNIT_LAYERLEVEL" val="1"/>
  <p:tag name="KSO_WM_TAG_VERSION" val="1.0"/>
  <p:tag name="KSO_WM_BEAUTIFY_FLAG" val="#wm#"/>
</p:tagLst>
</file>

<file path=ppt/tags/tag4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1372_1*i*6"/>
  <p:tag name="KSO_WM_TEMPLATE_CATEGORY" val="diagram"/>
  <p:tag name="KSO_WM_TEMPLATE_INDEX" val="20201372"/>
  <p:tag name="KSO_WM_UNIT_LAYERLEVEL" val="1"/>
  <p:tag name="KSO_WM_TAG_VERSION" val="1.0"/>
  <p:tag name="KSO_WM_BEAUTIFY_FLAG" val="#wm#"/>
</p:tagLst>
</file>

<file path=ppt/tags/tag4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372_1*h_i*1_1"/>
  <p:tag name="KSO_WM_TEMPLATE_CATEGORY" val="diagram"/>
  <p:tag name="KSO_WM_TEMPLATE_INDEX" val="20201372"/>
  <p:tag name="KSO_WM_UNIT_LAYERLEVEL" val="1_1"/>
  <p:tag name="KSO_WM_TAG_VERSION" val="1.0"/>
  <p:tag name="KSO_WM_BEAUTIFY_FLAG" val="#wm#"/>
</p:tagLst>
</file>

<file path=ppt/tags/tag4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2"/>
  <p:tag name="KSO_WM_UNIT_ID" val="diagram20201372_1*h_i*1_2"/>
  <p:tag name="KSO_WM_TEMPLATE_CATEGORY" val="diagram"/>
  <p:tag name="KSO_WM_TEMPLATE_INDEX" val="20201372"/>
  <p:tag name="KSO_WM_UNIT_LAYERLEVEL" val="1_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0.xml><?xml version="1.0" encoding="utf-8"?>
<p:tagLst xmlns:p="http://schemas.openxmlformats.org/presentationml/2006/main">
  <p:tag name="KSO_WM_SLIDE_ID" val="diagram20201372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630.935*190.601"/>
  <p:tag name="KSO_WM_SLIDE_POSITION" val="164.533*180.927"/>
  <p:tag name="KSO_WM_TAG_VERSION" val="1.0"/>
  <p:tag name="KSO_WM_BEAUTIFY_FLAG" val="#wm#"/>
  <p:tag name="KSO_WM_TEMPLATE_CATEGORY" val="diagram"/>
  <p:tag name="KSO_WM_TEMPLATE_INDEX" val="20201372"/>
  <p:tag name="KSO_WM_SLIDE_LAYOUT" val="h"/>
  <p:tag name="KSO_WM_SLIDE_LAYOUT_CNT" val="1"/>
  <p:tag name="KSO_WM_SPECIAL_SOURCE" val="bdnull"/>
</p:tagLst>
</file>

<file path=ppt/tags/tag4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1372_1*i*1"/>
  <p:tag name="KSO_WM_TEMPLATE_CATEGORY" val="diagram"/>
  <p:tag name="KSO_WM_TEMPLATE_INDEX" val="20201372"/>
  <p:tag name="KSO_WM_UNIT_LAYERLEVEL" val="1"/>
  <p:tag name="KSO_WM_TAG_VERSION" val="1.0"/>
  <p:tag name="KSO_WM_BEAUTIFY_FLAG" val="#wm#"/>
</p:tagLst>
</file>

<file path=ppt/tags/tag4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1372_1*i*2"/>
  <p:tag name="KSO_WM_TEMPLATE_CATEGORY" val="diagram"/>
  <p:tag name="KSO_WM_TEMPLATE_INDEX" val="20201372"/>
  <p:tag name="KSO_WM_UNIT_LAYERLEVEL" val="1"/>
  <p:tag name="KSO_WM_TAG_VERSION" val="1.0"/>
  <p:tag name="KSO_WM_BEAUTIFY_FLAG" val="#wm#"/>
</p:tagLst>
</file>

<file path=ppt/tags/tag4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1372_1*i*3"/>
  <p:tag name="KSO_WM_TEMPLATE_CATEGORY" val="diagram"/>
  <p:tag name="KSO_WM_TEMPLATE_INDEX" val="20201372"/>
  <p:tag name="KSO_WM_UNIT_LAYERLEVEL" val="1"/>
  <p:tag name="KSO_WM_TAG_VERSION" val="1.0"/>
  <p:tag name="KSO_WM_BEAUTIFY_FLAG" val="#wm#"/>
</p:tagLst>
</file>

<file path=ppt/tags/tag4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1372_1*i*4"/>
  <p:tag name="KSO_WM_TEMPLATE_CATEGORY" val="diagram"/>
  <p:tag name="KSO_WM_TEMPLATE_INDEX" val="20201372"/>
  <p:tag name="KSO_WM_UNIT_LAYERLEVEL" val="1"/>
  <p:tag name="KSO_WM_TAG_VERSION" val="1.0"/>
  <p:tag name="KSO_WM_BEAUTIFY_FLAG" val="#wm#"/>
</p:tagLst>
</file>

<file path=ppt/tags/tag435.xml><?xml version="1.0" encoding="utf-8"?>
<p:tagLst xmlns:p="http://schemas.openxmlformats.org/presentationml/2006/main">
  <p:tag name="KSO_WM_UNIT_SUBTYPE" val="a"/>
  <p:tag name="KSO_WM_UNIT_PRESET_TEXT" val="无论我多早迎接这清晨，在路上，都会有人在。我以为别人还在梦乡，但无论什么时候，这个世界都比我快一步"/>
  <p:tag name="KSO_WM_UNIT_NOCLEAR" val="0"/>
  <p:tag name="KSO_WM_UNIT_VALUE" val="57"/>
  <p:tag name="KSO_WM_UNIT_HIGHLIGHT" val="0"/>
  <p:tag name="KSO_WM_UNIT_COMPATIBLE" val="0"/>
  <p:tag name="KSO_WM_UNIT_DIAGRAM_ISNUMVISUAL" val="0"/>
  <p:tag name="KSO_WM_UNIT_DIAGRAM_ISREFERUNIT" val="0"/>
  <p:tag name="KSO_WM_UNIT_TYPE" val="h_f"/>
  <p:tag name="KSO_WM_UNIT_INDEX" val="1_1"/>
  <p:tag name="KSO_WM_UNIT_ID" val="diagram20201372_1*h_f*1_1"/>
  <p:tag name="KSO_WM_TEMPLATE_CATEGORY" val="diagram"/>
  <p:tag name="KSO_WM_TEMPLATE_INDEX" val="20201372"/>
  <p:tag name="KSO_WM_UNIT_LAYERLEVEL" val="1_1"/>
  <p:tag name="KSO_WM_TAG_VERSION" val="1.0"/>
  <p:tag name="KSO_WM_BEAUTIFY_FLAG" val="#wm#"/>
</p:tagLst>
</file>

<file path=ppt/tags/tag4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1372_1*i*5"/>
  <p:tag name="KSO_WM_TEMPLATE_CATEGORY" val="diagram"/>
  <p:tag name="KSO_WM_TEMPLATE_INDEX" val="20201372"/>
  <p:tag name="KSO_WM_UNIT_LAYERLEVEL" val="1"/>
  <p:tag name="KSO_WM_TAG_VERSION" val="1.0"/>
  <p:tag name="KSO_WM_BEAUTIFY_FLAG" val="#wm#"/>
</p:tagLst>
</file>

<file path=ppt/tags/tag4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1372_1*i*6"/>
  <p:tag name="KSO_WM_TEMPLATE_CATEGORY" val="diagram"/>
  <p:tag name="KSO_WM_TEMPLATE_INDEX" val="20201372"/>
  <p:tag name="KSO_WM_UNIT_LAYERLEVEL" val="1"/>
  <p:tag name="KSO_WM_TAG_VERSION" val="1.0"/>
  <p:tag name="KSO_WM_BEAUTIFY_FLAG" val="#wm#"/>
</p:tagLst>
</file>

<file path=ppt/tags/tag4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372_1*h_i*1_1"/>
  <p:tag name="KSO_WM_TEMPLATE_CATEGORY" val="diagram"/>
  <p:tag name="KSO_WM_TEMPLATE_INDEX" val="20201372"/>
  <p:tag name="KSO_WM_UNIT_LAYERLEVEL" val="1_1"/>
  <p:tag name="KSO_WM_TAG_VERSION" val="1.0"/>
  <p:tag name="KSO_WM_BEAUTIFY_FLAG" val="#wm#"/>
</p:tagLst>
</file>

<file path=ppt/tags/tag4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2"/>
  <p:tag name="KSO_WM_UNIT_ID" val="diagram20201372_1*h_i*1_2"/>
  <p:tag name="KSO_WM_TEMPLATE_CATEGORY" val="diagram"/>
  <p:tag name="KSO_WM_TEMPLATE_INDEX" val="20201372"/>
  <p:tag name="KSO_WM_UNIT_LAYERLEVEL" val="1_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0.xml><?xml version="1.0" encoding="utf-8"?>
<p:tagLst xmlns:p="http://schemas.openxmlformats.org/presentationml/2006/main">
  <p:tag name="KSO_WM_SLIDE_ID" val="diagram20201372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630.935*190.601"/>
  <p:tag name="KSO_WM_SLIDE_POSITION" val="164.533*180.927"/>
  <p:tag name="KSO_WM_TAG_VERSION" val="1.0"/>
  <p:tag name="KSO_WM_BEAUTIFY_FLAG" val="#wm#"/>
  <p:tag name="KSO_WM_TEMPLATE_CATEGORY" val="diagram"/>
  <p:tag name="KSO_WM_TEMPLATE_INDEX" val="20201372"/>
  <p:tag name="KSO_WM_SLIDE_LAYOUT" val="h"/>
  <p:tag name="KSO_WM_SLIDE_LAYOUT_CNT" val="1"/>
  <p:tag name="KSO_WM_SPECIAL_SOURCE" val="bdnull"/>
</p:tagLst>
</file>

<file path=ppt/tags/tag4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1372_1*i*1"/>
  <p:tag name="KSO_WM_TEMPLATE_CATEGORY" val="diagram"/>
  <p:tag name="KSO_WM_TEMPLATE_INDEX" val="20201372"/>
  <p:tag name="KSO_WM_UNIT_LAYERLEVEL" val="1"/>
  <p:tag name="KSO_WM_TAG_VERSION" val="1.0"/>
  <p:tag name="KSO_WM_BEAUTIFY_FLAG" val="#wm#"/>
</p:tagLst>
</file>

<file path=ppt/tags/tag4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1372_1*i*2"/>
  <p:tag name="KSO_WM_TEMPLATE_CATEGORY" val="diagram"/>
  <p:tag name="KSO_WM_TEMPLATE_INDEX" val="20201372"/>
  <p:tag name="KSO_WM_UNIT_LAYERLEVEL" val="1"/>
  <p:tag name="KSO_WM_TAG_VERSION" val="1.0"/>
  <p:tag name="KSO_WM_BEAUTIFY_FLAG" val="#wm#"/>
</p:tagLst>
</file>

<file path=ppt/tags/tag4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1372_1*i*3"/>
  <p:tag name="KSO_WM_TEMPLATE_CATEGORY" val="diagram"/>
  <p:tag name="KSO_WM_TEMPLATE_INDEX" val="20201372"/>
  <p:tag name="KSO_WM_UNIT_LAYERLEVEL" val="1"/>
  <p:tag name="KSO_WM_TAG_VERSION" val="1.0"/>
  <p:tag name="KSO_WM_BEAUTIFY_FLAG" val="#wm#"/>
</p:tagLst>
</file>

<file path=ppt/tags/tag4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1372_1*i*4"/>
  <p:tag name="KSO_WM_TEMPLATE_CATEGORY" val="diagram"/>
  <p:tag name="KSO_WM_TEMPLATE_INDEX" val="20201372"/>
  <p:tag name="KSO_WM_UNIT_LAYERLEVEL" val="1"/>
  <p:tag name="KSO_WM_TAG_VERSION" val="1.0"/>
  <p:tag name="KSO_WM_BEAUTIFY_FLAG" val="#wm#"/>
</p:tagLst>
</file>

<file path=ppt/tags/tag445.xml><?xml version="1.0" encoding="utf-8"?>
<p:tagLst xmlns:p="http://schemas.openxmlformats.org/presentationml/2006/main">
  <p:tag name="KSO_WM_UNIT_SUBTYPE" val="a"/>
  <p:tag name="KSO_WM_UNIT_PRESET_TEXT" val="无论我多早迎接这清晨，在路上，都会有人在。我以为别人还在梦乡，但无论什么时候，这个世界都比我快一步"/>
  <p:tag name="KSO_WM_UNIT_NOCLEAR" val="0"/>
  <p:tag name="KSO_WM_UNIT_VALUE" val="57"/>
  <p:tag name="KSO_WM_UNIT_HIGHLIGHT" val="0"/>
  <p:tag name="KSO_WM_UNIT_COMPATIBLE" val="0"/>
  <p:tag name="KSO_WM_UNIT_DIAGRAM_ISNUMVISUAL" val="0"/>
  <p:tag name="KSO_WM_UNIT_DIAGRAM_ISREFERUNIT" val="0"/>
  <p:tag name="KSO_WM_UNIT_TYPE" val="h_f"/>
  <p:tag name="KSO_WM_UNIT_INDEX" val="1_1"/>
  <p:tag name="KSO_WM_UNIT_ID" val="diagram20201372_1*h_f*1_1"/>
  <p:tag name="KSO_WM_TEMPLATE_CATEGORY" val="diagram"/>
  <p:tag name="KSO_WM_TEMPLATE_INDEX" val="20201372"/>
  <p:tag name="KSO_WM_UNIT_LAYERLEVEL" val="1_1"/>
  <p:tag name="KSO_WM_TAG_VERSION" val="1.0"/>
  <p:tag name="KSO_WM_BEAUTIFY_FLAG" val="#wm#"/>
</p:tagLst>
</file>

<file path=ppt/tags/tag4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1372_1*i*5"/>
  <p:tag name="KSO_WM_TEMPLATE_CATEGORY" val="diagram"/>
  <p:tag name="KSO_WM_TEMPLATE_INDEX" val="20201372"/>
  <p:tag name="KSO_WM_UNIT_LAYERLEVEL" val="1"/>
  <p:tag name="KSO_WM_TAG_VERSION" val="1.0"/>
  <p:tag name="KSO_WM_BEAUTIFY_FLAG" val="#wm#"/>
</p:tagLst>
</file>

<file path=ppt/tags/tag4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1372_1*i*6"/>
  <p:tag name="KSO_WM_TEMPLATE_CATEGORY" val="diagram"/>
  <p:tag name="KSO_WM_TEMPLATE_INDEX" val="20201372"/>
  <p:tag name="KSO_WM_UNIT_LAYERLEVEL" val="1"/>
  <p:tag name="KSO_WM_TAG_VERSION" val="1.0"/>
  <p:tag name="KSO_WM_BEAUTIFY_FLAG" val="#wm#"/>
</p:tagLst>
</file>

<file path=ppt/tags/tag4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372_1*h_i*1_1"/>
  <p:tag name="KSO_WM_TEMPLATE_CATEGORY" val="diagram"/>
  <p:tag name="KSO_WM_TEMPLATE_INDEX" val="20201372"/>
  <p:tag name="KSO_WM_UNIT_LAYERLEVEL" val="1_1"/>
  <p:tag name="KSO_WM_TAG_VERSION" val="1.0"/>
  <p:tag name="KSO_WM_BEAUTIFY_FLAG" val="#wm#"/>
</p:tagLst>
</file>

<file path=ppt/tags/tag4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2"/>
  <p:tag name="KSO_WM_UNIT_ID" val="diagram20201372_1*h_i*1_2"/>
  <p:tag name="KSO_WM_TEMPLATE_CATEGORY" val="diagram"/>
  <p:tag name="KSO_WM_TEMPLATE_INDEX" val="20201372"/>
  <p:tag name="KSO_WM_UNIT_LAYERLEVEL" val="1_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0.xml><?xml version="1.0" encoding="utf-8"?>
<p:tagLst xmlns:p="http://schemas.openxmlformats.org/presentationml/2006/main">
  <p:tag name="KSO_WM_SLIDE_ID" val="diagram20201372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630.935*190.601"/>
  <p:tag name="KSO_WM_SLIDE_POSITION" val="164.533*180.927"/>
  <p:tag name="KSO_WM_TAG_VERSION" val="1.0"/>
  <p:tag name="KSO_WM_BEAUTIFY_FLAG" val="#wm#"/>
  <p:tag name="KSO_WM_TEMPLATE_CATEGORY" val="diagram"/>
  <p:tag name="KSO_WM_TEMPLATE_INDEX" val="20201372"/>
  <p:tag name="KSO_WM_SLIDE_LAYOUT" val="h"/>
  <p:tag name="KSO_WM_SLIDE_LAYOUT_CNT" val="1"/>
  <p:tag name="KSO_WM_SPECIAL_SOURCE" val="bdnull"/>
</p:tagLst>
</file>

<file path=ppt/tags/tag4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1372_1*i*1"/>
  <p:tag name="KSO_WM_TEMPLATE_CATEGORY" val="diagram"/>
  <p:tag name="KSO_WM_TEMPLATE_INDEX" val="20201372"/>
  <p:tag name="KSO_WM_UNIT_LAYERLEVEL" val="1"/>
  <p:tag name="KSO_WM_TAG_VERSION" val="1.0"/>
  <p:tag name="KSO_WM_BEAUTIFY_FLAG" val="#wm#"/>
</p:tagLst>
</file>

<file path=ppt/tags/tag4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1372_1*i*2"/>
  <p:tag name="KSO_WM_TEMPLATE_CATEGORY" val="diagram"/>
  <p:tag name="KSO_WM_TEMPLATE_INDEX" val="20201372"/>
  <p:tag name="KSO_WM_UNIT_LAYERLEVEL" val="1"/>
  <p:tag name="KSO_WM_TAG_VERSION" val="1.0"/>
  <p:tag name="KSO_WM_BEAUTIFY_FLAG" val="#wm#"/>
</p:tagLst>
</file>

<file path=ppt/tags/tag4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1372_1*i*3"/>
  <p:tag name="KSO_WM_TEMPLATE_CATEGORY" val="diagram"/>
  <p:tag name="KSO_WM_TEMPLATE_INDEX" val="20201372"/>
  <p:tag name="KSO_WM_UNIT_LAYERLEVEL" val="1"/>
  <p:tag name="KSO_WM_TAG_VERSION" val="1.0"/>
  <p:tag name="KSO_WM_BEAUTIFY_FLAG" val="#wm#"/>
</p:tagLst>
</file>

<file path=ppt/tags/tag4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1372_1*i*4"/>
  <p:tag name="KSO_WM_TEMPLATE_CATEGORY" val="diagram"/>
  <p:tag name="KSO_WM_TEMPLATE_INDEX" val="20201372"/>
  <p:tag name="KSO_WM_UNIT_LAYERLEVEL" val="1"/>
  <p:tag name="KSO_WM_TAG_VERSION" val="1.0"/>
  <p:tag name="KSO_WM_BEAUTIFY_FLAG" val="#wm#"/>
</p:tagLst>
</file>

<file path=ppt/tags/tag455.xml><?xml version="1.0" encoding="utf-8"?>
<p:tagLst xmlns:p="http://schemas.openxmlformats.org/presentationml/2006/main">
  <p:tag name="KSO_WM_UNIT_SUBTYPE" val="a"/>
  <p:tag name="KSO_WM_UNIT_PRESET_TEXT" val="无论我多早迎接这清晨，在路上，都会有人在。我以为别人还在梦乡，但无论什么时候，这个世界都比我快一步"/>
  <p:tag name="KSO_WM_UNIT_NOCLEAR" val="0"/>
  <p:tag name="KSO_WM_UNIT_VALUE" val="57"/>
  <p:tag name="KSO_WM_UNIT_HIGHLIGHT" val="0"/>
  <p:tag name="KSO_WM_UNIT_COMPATIBLE" val="0"/>
  <p:tag name="KSO_WM_UNIT_DIAGRAM_ISNUMVISUAL" val="0"/>
  <p:tag name="KSO_WM_UNIT_DIAGRAM_ISREFERUNIT" val="0"/>
  <p:tag name="KSO_WM_UNIT_TYPE" val="h_f"/>
  <p:tag name="KSO_WM_UNIT_INDEX" val="1_1"/>
  <p:tag name="KSO_WM_UNIT_ID" val="diagram20201372_1*h_f*1_1"/>
  <p:tag name="KSO_WM_TEMPLATE_CATEGORY" val="diagram"/>
  <p:tag name="KSO_WM_TEMPLATE_INDEX" val="20201372"/>
  <p:tag name="KSO_WM_UNIT_LAYERLEVEL" val="1_1"/>
  <p:tag name="KSO_WM_TAG_VERSION" val="1.0"/>
  <p:tag name="KSO_WM_BEAUTIFY_FLAG" val="#wm#"/>
</p:tagLst>
</file>

<file path=ppt/tags/tag456.xml><?xml version="1.0" encoding="utf-8"?>
<p:tagLst xmlns:p="http://schemas.openxmlformats.org/presentationml/2006/main">
  <p:tag name="KSO_WM_UNIT_PRESET_TEXT" val="来自《未生》"/>
  <p:tag name="KSO_WM_UNIT_NOCLEAR" val="0"/>
  <p:tag name="KSO_WM_UNIT_VALUE" val="6"/>
  <p:tag name="KSO_WM_UNIT_HIGHLIGHT" val="0"/>
  <p:tag name="KSO_WM_UNIT_COMPATIBLE" val="0"/>
  <p:tag name="KSO_WM_UNIT_DIAGRAM_ISNUMVISUAL" val="0"/>
  <p:tag name="KSO_WM_UNIT_DIAGRAM_ISREFERUNIT" val="0"/>
  <p:tag name="KSO_WM_UNIT_TYPE" val="h_g"/>
  <p:tag name="KSO_WM_UNIT_INDEX" val="1_1"/>
  <p:tag name="KSO_WM_UNIT_ID" val="diagram20201372_1*h_g*1_1"/>
  <p:tag name="KSO_WM_TEMPLATE_CATEGORY" val="diagram"/>
  <p:tag name="KSO_WM_TEMPLATE_INDEX" val="20201372"/>
  <p:tag name="KSO_WM_UNIT_LAYERLEVEL" val="1_1"/>
  <p:tag name="KSO_WM_TAG_VERSION" val="1.0"/>
  <p:tag name="KSO_WM_BEAUTIFY_FLAG" val="#wm#"/>
</p:tagLst>
</file>

<file path=ppt/tags/tag4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1372_1*i*5"/>
  <p:tag name="KSO_WM_TEMPLATE_CATEGORY" val="diagram"/>
  <p:tag name="KSO_WM_TEMPLATE_INDEX" val="20201372"/>
  <p:tag name="KSO_WM_UNIT_LAYERLEVEL" val="1"/>
  <p:tag name="KSO_WM_TAG_VERSION" val="1.0"/>
  <p:tag name="KSO_WM_BEAUTIFY_FLAG" val="#wm#"/>
</p:tagLst>
</file>

<file path=ppt/tags/tag4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1372_1*i*6"/>
  <p:tag name="KSO_WM_TEMPLATE_CATEGORY" val="diagram"/>
  <p:tag name="KSO_WM_TEMPLATE_INDEX" val="20201372"/>
  <p:tag name="KSO_WM_UNIT_LAYERLEVEL" val="1"/>
  <p:tag name="KSO_WM_TAG_VERSION" val="1.0"/>
  <p:tag name="KSO_WM_BEAUTIFY_FLAG" val="#wm#"/>
</p:tagLst>
</file>

<file path=ppt/tags/tag4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372_1*h_i*1_1"/>
  <p:tag name="KSO_WM_TEMPLATE_CATEGORY" val="diagram"/>
  <p:tag name="KSO_WM_TEMPLATE_INDEX" val="20201372"/>
  <p:tag name="KSO_WM_UNIT_LAYERLEVEL" val="1_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2"/>
  <p:tag name="KSO_WM_UNIT_ID" val="diagram20201372_1*h_i*1_2"/>
  <p:tag name="KSO_WM_TEMPLATE_CATEGORY" val="diagram"/>
  <p:tag name="KSO_WM_TEMPLATE_INDEX" val="20201372"/>
  <p:tag name="KSO_WM_UNIT_LAYERLEVEL" val="1_1"/>
  <p:tag name="KSO_WM_TAG_VERSION" val="1.0"/>
  <p:tag name="KSO_WM_BEAUTIFY_FLAG" val="#wm#"/>
</p:tagLst>
</file>

<file path=ppt/tags/tag461.xml><?xml version="1.0" encoding="utf-8"?>
<p:tagLst xmlns:p="http://schemas.openxmlformats.org/presentationml/2006/main">
  <p:tag name="KSO_WM_SLIDE_ID" val="diagram20201372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630.935*190.601"/>
  <p:tag name="KSO_WM_SLIDE_POSITION" val="164.533*180.927"/>
  <p:tag name="KSO_WM_TAG_VERSION" val="1.0"/>
  <p:tag name="KSO_WM_BEAUTIFY_FLAG" val="#wm#"/>
  <p:tag name="KSO_WM_TEMPLATE_CATEGORY" val="diagram"/>
  <p:tag name="KSO_WM_TEMPLATE_INDEX" val="20201372"/>
  <p:tag name="KSO_WM_SLIDE_LAYOUT" val="h"/>
  <p:tag name="KSO_WM_SLIDE_LAYOUT_CNT" val="1"/>
  <p:tag name="KSO_WM_SPECIAL_SOURCE" val="bdnull"/>
</p:tagLst>
</file>

<file path=ppt/tags/tag4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1372_1*i*1"/>
  <p:tag name="KSO_WM_TEMPLATE_CATEGORY" val="diagram"/>
  <p:tag name="KSO_WM_TEMPLATE_INDEX" val="20201372"/>
  <p:tag name="KSO_WM_UNIT_LAYERLEVEL" val="1"/>
  <p:tag name="KSO_WM_TAG_VERSION" val="1.0"/>
  <p:tag name="KSO_WM_BEAUTIFY_FLAG" val="#wm#"/>
</p:tagLst>
</file>

<file path=ppt/tags/tag4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1372_1*i*2"/>
  <p:tag name="KSO_WM_TEMPLATE_CATEGORY" val="diagram"/>
  <p:tag name="KSO_WM_TEMPLATE_INDEX" val="20201372"/>
  <p:tag name="KSO_WM_UNIT_LAYERLEVEL" val="1"/>
  <p:tag name="KSO_WM_TAG_VERSION" val="1.0"/>
  <p:tag name="KSO_WM_BEAUTIFY_FLAG" val="#wm#"/>
</p:tagLst>
</file>

<file path=ppt/tags/tag4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1372_1*i*3"/>
  <p:tag name="KSO_WM_TEMPLATE_CATEGORY" val="diagram"/>
  <p:tag name="KSO_WM_TEMPLATE_INDEX" val="20201372"/>
  <p:tag name="KSO_WM_UNIT_LAYERLEVEL" val="1"/>
  <p:tag name="KSO_WM_TAG_VERSION" val="1.0"/>
  <p:tag name="KSO_WM_BEAUTIFY_FLAG" val="#wm#"/>
</p:tagLst>
</file>

<file path=ppt/tags/tag4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1372_1*i*4"/>
  <p:tag name="KSO_WM_TEMPLATE_CATEGORY" val="diagram"/>
  <p:tag name="KSO_WM_TEMPLATE_INDEX" val="20201372"/>
  <p:tag name="KSO_WM_UNIT_LAYERLEVEL" val="1"/>
  <p:tag name="KSO_WM_TAG_VERSION" val="1.0"/>
  <p:tag name="KSO_WM_BEAUTIFY_FLAG" val="#wm#"/>
</p:tagLst>
</file>

<file path=ppt/tags/tag466.xml><?xml version="1.0" encoding="utf-8"?>
<p:tagLst xmlns:p="http://schemas.openxmlformats.org/presentationml/2006/main">
  <p:tag name="KSO_WM_UNIT_SUBTYPE" val="a"/>
  <p:tag name="KSO_WM_UNIT_PRESET_TEXT" val="无论我多早迎接这清晨，在路上，都会有人在。我以为别人还在梦乡，但无论什么时候，这个世界都比我快一步"/>
  <p:tag name="KSO_WM_UNIT_NOCLEAR" val="0"/>
  <p:tag name="KSO_WM_UNIT_VALUE" val="57"/>
  <p:tag name="KSO_WM_UNIT_HIGHLIGHT" val="0"/>
  <p:tag name="KSO_WM_UNIT_COMPATIBLE" val="0"/>
  <p:tag name="KSO_WM_UNIT_DIAGRAM_ISNUMVISUAL" val="0"/>
  <p:tag name="KSO_WM_UNIT_DIAGRAM_ISREFERUNIT" val="0"/>
  <p:tag name="KSO_WM_UNIT_TYPE" val="h_f"/>
  <p:tag name="KSO_WM_UNIT_INDEX" val="1_1"/>
  <p:tag name="KSO_WM_UNIT_ID" val="diagram20201372_1*h_f*1_1"/>
  <p:tag name="KSO_WM_TEMPLATE_CATEGORY" val="diagram"/>
  <p:tag name="KSO_WM_TEMPLATE_INDEX" val="20201372"/>
  <p:tag name="KSO_WM_UNIT_LAYERLEVEL" val="1_1"/>
  <p:tag name="KSO_WM_TAG_VERSION" val="1.0"/>
  <p:tag name="KSO_WM_BEAUTIFY_FLAG" val="#wm#"/>
</p:tagLst>
</file>

<file path=ppt/tags/tag467.xml><?xml version="1.0" encoding="utf-8"?>
<p:tagLst xmlns:p="http://schemas.openxmlformats.org/presentationml/2006/main">
  <p:tag name="KSO_WM_UNIT_PRESET_TEXT" val="来自《未生》"/>
  <p:tag name="KSO_WM_UNIT_NOCLEAR" val="0"/>
  <p:tag name="KSO_WM_UNIT_VALUE" val="6"/>
  <p:tag name="KSO_WM_UNIT_HIGHLIGHT" val="0"/>
  <p:tag name="KSO_WM_UNIT_COMPATIBLE" val="0"/>
  <p:tag name="KSO_WM_UNIT_DIAGRAM_ISNUMVISUAL" val="0"/>
  <p:tag name="KSO_WM_UNIT_DIAGRAM_ISREFERUNIT" val="0"/>
  <p:tag name="KSO_WM_UNIT_TYPE" val="h_g"/>
  <p:tag name="KSO_WM_UNIT_INDEX" val="1_1"/>
  <p:tag name="KSO_WM_UNIT_ID" val="diagram20201372_1*h_g*1_1"/>
  <p:tag name="KSO_WM_TEMPLATE_CATEGORY" val="diagram"/>
  <p:tag name="KSO_WM_TEMPLATE_INDEX" val="20201372"/>
  <p:tag name="KSO_WM_UNIT_LAYERLEVEL" val="1_1"/>
  <p:tag name="KSO_WM_TAG_VERSION" val="1.0"/>
  <p:tag name="KSO_WM_BEAUTIFY_FLAG" val="#wm#"/>
</p:tagLst>
</file>

<file path=ppt/tags/tag4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1372_1*i*5"/>
  <p:tag name="KSO_WM_TEMPLATE_CATEGORY" val="diagram"/>
  <p:tag name="KSO_WM_TEMPLATE_INDEX" val="20201372"/>
  <p:tag name="KSO_WM_UNIT_LAYERLEVEL" val="1"/>
  <p:tag name="KSO_WM_TAG_VERSION" val="1.0"/>
  <p:tag name="KSO_WM_BEAUTIFY_FLAG" val="#wm#"/>
</p:tagLst>
</file>

<file path=ppt/tags/tag4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1372_1*i*6"/>
  <p:tag name="KSO_WM_TEMPLATE_CATEGORY" val="diagram"/>
  <p:tag name="KSO_WM_TEMPLATE_INDEX" val="20201372"/>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372_1*h_i*1_1"/>
  <p:tag name="KSO_WM_TEMPLATE_CATEGORY" val="diagram"/>
  <p:tag name="KSO_WM_TEMPLATE_INDEX" val="20201372"/>
  <p:tag name="KSO_WM_UNIT_LAYERLEVEL" val="1_1"/>
  <p:tag name="KSO_WM_TAG_VERSION" val="1.0"/>
  <p:tag name="KSO_WM_BEAUTIFY_FLAG" val="#wm#"/>
</p:tagLst>
</file>

<file path=ppt/tags/tag4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2"/>
  <p:tag name="KSO_WM_UNIT_ID" val="diagram20201372_1*h_i*1_2"/>
  <p:tag name="KSO_WM_TEMPLATE_CATEGORY" val="diagram"/>
  <p:tag name="KSO_WM_TEMPLATE_INDEX" val="20201372"/>
  <p:tag name="KSO_WM_UNIT_LAYERLEVEL" val="1_1"/>
  <p:tag name="KSO_WM_TAG_VERSION" val="1.0"/>
  <p:tag name="KSO_WM_BEAUTIFY_FLAG" val="#wm#"/>
</p:tagLst>
</file>

<file path=ppt/tags/tag472.xml><?xml version="1.0" encoding="utf-8"?>
<p:tagLst xmlns:p="http://schemas.openxmlformats.org/presentationml/2006/main">
  <p:tag name="KSO_WM_SLIDE_ID" val="diagram20201372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630.935*190.601"/>
  <p:tag name="KSO_WM_SLIDE_POSITION" val="164.533*180.927"/>
  <p:tag name="KSO_WM_TAG_VERSION" val="1.0"/>
  <p:tag name="KSO_WM_BEAUTIFY_FLAG" val="#wm#"/>
  <p:tag name="KSO_WM_TEMPLATE_CATEGORY" val="diagram"/>
  <p:tag name="KSO_WM_TEMPLATE_INDEX" val="20201372"/>
  <p:tag name="KSO_WM_SLIDE_LAYOUT" val="h"/>
  <p:tag name="KSO_WM_SLIDE_LAYOUT_CNT" val="1"/>
  <p:tag name="KSO_WM_SPECIAL_SOURCE" val="bdnull"/>
</p:tagLst>
</file>

<file path=ppt/tags/tag4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1372_1*i*1"/>
  <p:tag name="KSO_WM_TEMPLATE_CATEGORY" val="diagram"/>
  <p:tag name="KSO_WM_TEMPLATE_INDEX" val="20201372"/>
  <p:tag name="KSO_WM_UNIT_LAYERLEVEL" val="1"/>
  <p:tag name="KSO_WM_TAG_VERSION" val="1.0"/>
  <p:tag name="KSO_WM_BEAUTIFY_FLAG" val="#wm#"/>
</p:tagLst>
</file>

<file path=ppt/tags/tag4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1372_1*i*2"/>
  <p:tag name="KSO_WM_TEMPLATE_CATEGORY" val="diagram"/>
  <p:tag name="KSO_WM_TEMPLATE_INDEX" val="20201372"/>
  <p:tag name="KSO_WM_UNIT_LAYERLEVEL" val="1"/>
  <p:tag name="KSO_WM_TAG_VERSION" val="1.0"/>
  <p:tag name="KSO_WM_BEAUTIFY_FLAG" val="#wm#"/>
</p:tagLst>
</file>

<file path=ppt/tags/tag4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1372_1*i*3"/>
  <p:tag name="KSO_WM_TEMPLATE_CATEGORY" val="diagram"/>
  <p:tag name="KSO_WM_TEMPLATE_INDEX" val="20201372"/>
  <p:tag name="KSO_WM_UNIT_LAYERLEVEL" val="1"/>
  <p:tag name="KSO_WM_TAG_VERSION" val="1.0"/>
  <p:tag name="KSO_WM_BEAUTIFY_FLAG" val="#wm#"/>
</p:tagLst>
</file>

<file path=ppt/tags/tag4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1372_1*i*4"/>
  <p:tag name="KSO_WM_TEMPLATE_CATEGORY" val="diagram"/>
  <p:tag name="KSO_WM_TEMPLATE_INDEX" val="20201372"/>
  <p:tag name="KSO_WM_UNIT_LAYERLEVEL" val="1"/>
  <p:tag name="KSO_WM_TAG_VERSION" val="1.0"/>
  <p:tag name="KSO_WM_BEAUTIFY_FLAG" val="#wm#"/>
</p:tagLst>
</file>

<file path=ppt/tags/tag477.xml><?xml version="1.0" encoding="utf-8"?>
<p:tagLst xmlns:p="http://schemas.openxmlformats.org/presentationml/2006/main">
  <p:tag name="KSO_WM_UNIT_SUBTYPE" val="a"/>
  <p:tag name="KSO_WM_UNIT_PRESET_TEXT" val="无论我多早迎接这清晨，在路上，都会有人在。我以为别人还在梦乡，但无论什么时候，这个世界都比我快一步"/>
  <p:tag name="KSO_WM_UNIT_NOCLEAR" val="0"/>
  <p:tag name="KSO_WM_UNIT_VALUE" val="57"/>
  <p:tag name="KSO_WM_UNIT_HIGHLIGHT" val="0"/>
  <p:tag name="KSO_WM_UNIT_COMPATIBLE" val="0"/>
  <p:tag name="KSO_WM_UNIT_DIAGRAM_ISNUMVISUAL" val="0"/>
  <p:tag name="KSO_WM_UNIT_DIAGRAM_ISREFERUNIT" val="0"/>
  <p:tag name="KSO_WM_UNIT_TYPE" val="h_f"/>
  <p:tag name="KSO_WM_UNIT_INDEX" val="1_1"/>
  <p:tag name="KSO_WM_UNIT_ID" val="diagram20201372_1*h_f*1_1"/>
  <p:tag name="KSO_WM_TEMPLATE_CATEGORY" val="diagram"/>
  <p:tag name="KSO_WM_TEMPLATE_INDEX" val="20201372"/>
  <p:tag name="KSO_WM_UNIT_LAYERLEVEL" val="1_1"/>
  <p:tag name="KSO_WM_TAG_VERSION" val="1.0"/>
  <p:tag name="KSO_WM_BEAUTIFY_FLAG" val="#wm#"/>
</p:tagLst>
</file>

<file path=ppt/tags/tag478.xml><?xml version="1.0" encoding="utf-8"?>
<p:tagLst xmlns:p="http://schemas.openxmlformats.org/presentationml/2006/main">
  <p:tag name="KSO_WM_UNIT_PRESET_TEXT" val="来自《未生》"/>
  <p:tag name="KSO_WM_UNIT_NOCLEAR" val="0"/>
  <p:tag name="KSO_WM_UNIT_VALUE" val="6"/>
  <p:tag name="KSO_WM_UNIT_HIGHLIGHT" val="0"/>
  <p:tag name="KSO_WM_UNIT_COMPATIBLE" val="0"/>
  <p:tag name="KSO_WM_UNIT_DIAGRAM_ISNUMVISUAL" val="0"/>
  <p:tag name="KSO_WM_UNIT_DIAGRAM_ISREFERUNIT" val="0"/>
  <p:tag name="KSO_WM_UNIT_TYPE" val="h_g"/>
  <p:tag name="KSO_WM_UNIT_INDEX" val="1_1"/>
  <p:tag name="KSO_WM_UNIT_ID" val="diagram20201372_1*h_g*1_1"/>
  <p:tag name="KSO_WM_TEMPLATE_CATEGORY" val="diagram"/>
  <p:tag name="KSO_WM_TEMPLATE_INDEX" val="20201372"/>
  <p:tag name="KSO_WM_UNIT_LAYERLEVEL" val="1_1"/>
  <p:tag name="KSO_WM_TAG_VERSION" val="1.0"/>
  <p:tag name="KSO_WM_BEAUTIFY_FLAG" val="#wm#"/>
</p:tagLst>
</file>

<file path=ppt/tags/tag4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1372_1*i*5"/>
  <p:tag name="KSO_WM_TEMPLATE_CATEGORY" val="diagram"/>
  <p:tag name="KSO_WM_TEMPLATE_INDEX" val="20201372"/>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1372_1*i*6"/>
  <p:tag name="KSO_WM_TEMPLATE_CATEGORY" val="diagram"/>
  <p:tag name="KSO_WM_TEMPLATE_INDEX" val="20201372"/>
  <p:tag name="KSO_WM_UNIT_LAYERLEVEL" val="1"/>
  <p:tag name="KSO_WM_TAG_VERSION" val="1.0"/>
  <p:tag name="KSO_WM_BEAUTIFY_FLAG" val="#wm#"/>
</p:tagLst>
</file>

<file path=ppt/tags/tag4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372_1*h_i*1_1"/>
  <p:tag name="KSO_WM_TEMPLATE_CATEGORY" val="diagram"/>
  <p:tag name="KSO_WM_TEMPLATE_INDEX" val="20201372"/>
  <p:tag name="KSO_WM_UNIT_LAYERLEVEL" val="1_1"/>
  <p:tag name="KSO_WM_TAG_VERSION" val="1.0"/>
  <p:tag name="KSO_WM_BEAUTIFY_FLAG" val="#wm#"/>
</p:tagLst>
</file>

<file path=ppt/tags/tag4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2"/>
  <p:tag name="KSO_WM_UNIT_ID" val="diagram20201372_1*h_i*1_2"/>
  <p:tag name="KSO_WM_TEMPLATE_CATEGORY" val="diagram"/>
  <p:tag name="KSO_WM_TEMPLATE_INDEX" val="20201372"/>
  <p:tag name="KSO_WM_UNIT_LAYERLEVEL" val="1_1"/>
  <p:tag name="KSO_WM_TAG_VERSION" val="1.0"/>
  <p:tag name="KSO_WM_BEAUTIFY_FLAG" val="#wm#"/>
</p:tagLst>
</file>

<file path=ppt/tags/tag483.xml><?xml version="1.0" encoding="utf-8"?>
<p:tagLst xmlns:p="http://schemas.openxmlformats.org/presentationml/2006/main">
  <p:tag name="KSO_WM_SLIDE_ID" val="diagram20201372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630.935*190.601"/>
  <p:tag name="KSO_WM_SLIDE_POSITION" val="164.533*180.927"/>
  <p:tag name="KSO_WM_TAG_VERSION" val="1.0"/>
  <p:tag name="KSO_WM_BEAUTIFY_FLAG" val="#wm#"/>
  <p:tag name="KSO_WM_TEMPLATE_CATEGORY" val="diagram"/>
  <p:tag name="KSO_WM_TEMPLATE_INDEX" val="20201372"/>
  <p:tag name="KSO_WM_SLIDE_LAYOUT" val="h"/>
  <p:tag name="KSO_WM_SLIDE_LAYOUT_CNT" val="1"/>
  <p:tag name="KSO_WM_SPECIAL_SOURCE" val="bdnull"/>
</p:tagLst>
</file>

<file path=ppt/tags/tag4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1372_1*i*1"/>
  <p:tag name="KSO_WM_TEMPLATE_CATEGORY" val="diagram"/>
  <p:tag name="KSO_WM_TEMPLATE_INDEX" val="20201372"/>
  <p:tag name="KSO_WM_UNIT_LAYERLEVEL" val="1"/>
  <p:tag name="KSO_WM_TAG_VERSION" val="1.0"/>
  <p:tag name="KSO_WM_BEAUTIFY_FLAG" val="#wm#"/>
</p:tagLst>
</file>

<file path=ppt/tags/tag4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1372_1*i*2"/>
  <p:tag name="KSO_WM_TEMPLATE_CATEGORY" val="diagram"/>
  <p:tag name="KSO_WM_TEMPLATE_INDEX" val="20201372"/>
  <p:tag name="KSO_WM_UNIT_LAYERLEVEL" val="1"/>
  <p:tag name="KSO_WM_TAG_VERSION" val="1.0"/>
  <p:tag name="KSO_WM_BEAUTIFY_FLAG" val="#wm#"/>
</p:tagLst>
</file>

<file path=ppt/tags/tag4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1372_1*i*3"/>
  <p:tag name="KSO_WM_TEMPLATE_CATEGORY" val="diagram"/>
  <p:tag name="KSO_WM_TEMPLATE_INDEX" val="20201372"/>
  <p:tag name="KSO_WM_UNIT_LAYERLEVEL" val="1"/>
  <p:tag name="KSO_WM_TAG_VERSION" val="1.0"/>
  <p:tag name="KSO_WM_BEAUTIFY_FLAG" val="#wm#"/>
</p:tagLst>
</file>

<file path=ppt/tags/tag4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1372_1*i*4"/>
  <p:tag name="KSO_WM_TEMPLATE_CATEGORY" val="diagram"/>
  <p:tag name="KSO_WM_TEMPLATE_INDEX" val="20201372"/>
  <p:tag name="KSO_WM_UNIT_LAYERLEVEL" val="1"/>
  <p:tag name="KSO_WM_TAG_VERSION" val="1.0"/>
  <p:tag name="KSO_WM_BEAUTIFY_FLAG" val="#wm#"/>
</p:tagLst>
</file>

<file path=ppt/tags/tag488.xml><?xml version="1.0" encoding="utf-8"?>
<p:tagLst xmlns:p="http://schemas.openxmlformats.org/presentationml/2006/main">
  <p:tag name="KSO_WM_UNIT_SUBTYPE" val="a"/>
  <p:tag name="KSO_WM_UNIT_PRESET_TEXT" val="无论我多早迎接这清晨，在路上，都会有人在。我以为别人还在梦乡，但无论什么时候，这个世界都比我快一步"/>
  <p:tag name="KSO_WM_UNIT_NOCLEAR" val="0"/>
  <p:tag name="KSO_WM_UNIT_VALUE" val="57"/>
  <p:tag name="KSO_WM_UNIT_HIGHLIGHT" val="0"/>
  <p:tag name="KSO_WM_UNIT_COMPATIBLE" val="0"/>
  <p:tag name="KSO_WM_UNIT_DIAGRAM_ISNUMVISUAL" val="0"/>
  <p:tag name="KSO_WM_UNIT_DIAGRAM_ISREFERUNIT" val="0"/>
  <p:tag name="KSO_WM_UNIT_TYPE" val="h_f"/>
  <p:tag name="KSO_WM_UNIT_INDEX" val="1_1"/>
  <p:tag name="KSO_WM_UNIT_ID" val="diagram20201372_1*h_f*1_1"/>
  <p:tag name="KSO_WM_TEMPLATE_CATEGORY" val="diagram"/>
  <p:tag name="KSO_WM_TEMPLATE_INDEX" val="20201372"/>
  <p:tag name="KSO_WM_UNIT_LAYERLEVEL" val="1_1"/>
  <p:tag name="KSO_WM_TAG_VERSION" val="1.0"/>
  <p:tag name="KSO_WM_BEAUTIFY_FLAG" val="#wm#"/>
</p:tagLst>
</file>

<file path=ppt/tags/tag489.xml><?xml version="1.0" encoding="utf-8"?>
<p:tagLst xmlns:p="http://schemas.openxmlformats.org/presentationml/2006/main">
  <p:tag name="KSO_WM_UNIT_PRESET_TEXT" val="来自《未生》"/>
  <p:tag name="KSO_WM_UNIT_NOCLEAR" val="0"/>
  <p:tag name="KSO_WM_UNIT_VALUE" val="6"/>
  <p:tag name="KSO_WM_UNIT_HIGHLIGHT" val="0"/>
  <p:tag name="KSO_WM_UNIT_COMPATIBLE" val="0"/>
  <p:tag name="KSO_WM_UNIT_DIAGRAM_ISNUMVISUAL" val="0"/>
  <p:tag name="KSO_WM_UNIT_DIAGRAM_ISREFERUNIT" val="0"/>
  <p:tag name="KSO_WM_UNIT_TYPE" val="h_g"/>
  <p:tag name="KSO_WM_UNIT_INDEX" val="1_1"/>
  <p:tag name="KSO_WM_UNIT_ID" val="diagram20201372_1*h_g*1_1"/>
  <p:tag name="KSO_WM_TEMPLATE_CATEGORY" val="diagram"/>
  <p:tag name="KSO_WM_TEMPLATE_INDEX" val="20201372"/>
  <p:tag name="KSO_WM_UNIT_LAYERLEVEL" val="1_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1372_1*i*5"/>
  <p:tag name="KSO_WM_TEMPLATE_CATEGORY" val="diagram"/>
  <p:tag name="KSO_WM_TEMPLATE_INDEX" val="20201372"/>
  <p:tag name="KSO_WM_UNIT_LAYERLEVEL" val="1"/>
  <p:tag name="KSO_WM_TAG_VERSION" val="1.0"/>
  <p:tag name="KSO_WM_BEAUTIFY_FLAG" val="#wm#"/>
</p:tagLst>
</file>

<file path=ppt/tags/tag4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1372_1*i*6"/>
  <p:tag name="KSO_WM_TEMPLATE_CATEGORY" val="diagram"/>
  <p:tag name="KSO_WM_TEMPLATE_INDEX" val="20201372"/>
  <p:tag name="KSO_WM_UNIT_LAYERLEVEL" val="1"/>
  <p:tag name="KSO_WM_TAG_VERSION" val="1.0"/>
  <p:tag name="KSO_WM_BEAUTIFY_FLAG" val="#wm#"/>
</p:tagLst>
</file>

<file path=ppt/tags/tag4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372_1*h_i*1_1"/>
  <p:tag name="KSO_WM_TEMPLATE_CATEGORY" val="diagram"/>
  <p:tag name="KSO_WM_TEMPLATE_INDEX" val="20201372"/>
  <p:tag name="KSO_WM_UNIT_LAYERLEVEL" val="1_1"/>
  <p:tag name="KSO_WM_TAG_VERSION" val="1.0"/>
  <p:tag name="KSO_WM_BEAUTIFY_FLAG" val="#wm#"/>
</p:tagLst>
</file>

<file path=ppt/tags/tag4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2"/>
  <p:tag name="KSO_WM_UNIT_ID" val="diagram20201372_1*h_i*1_2"/>
  <p:tag name="KSO_WM_TEMPLATE_CATEGORY" val="diagram"/>
  <p:tag name="KSO_WM_TEMPLATE_INDEX" val="20201372"/>
  <p:tag name="KSO_WM_UNIT_LAYERLEVEL" val="1_1"/>
  <p:tag name="KSO_WM_TAG_VERSION" val="1.0"/>
  <p:tag name="KSO_WM_BEAUTIFY_FLAG" val="#wm#"/>
</p:tagLst>
</file>

<file path=ppt/tags/tag494.xml><?xml version="1.0" encoding="utf-8"?>
<p:tagLst xmlns:p="http://schemas.openxmlformats.org/presentationml/2006/main">
  <p:tag name="KSO_WM_SLIDE_ID" val="diagram20201372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630.935*190.601"/>
  <p:tag name="KSO_WM_SLIDE_POSITION" val="164.533*180.927"/>
  <p:tag name="KSO_WM_TAG_VERSION" val="1.0"/>
  <p:tag name="KSO_WM_BEAUTIFY_FLAG" val="#wm#"/>
  <p:tag name="KSO_WM_TEMPLATE_CATEGORY" val="diagram"/>
  <p:tag name="KSO_WM_TEMPLATE_INDEX" val="20201372"/>
  <p:tag name="KSO_WM_SLIDE_LAYOUT" val="h"/>
  <p:tag name="KSO_WM_SLIDE_LAYOUT_CNT" val="1"/>
  <p:tag name="KSO_WM_SPECIAL_SOURCE" val="bdnull"/>
</p:tagLst>
</file>

<file path=ppt/tags/tag4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1372_1*i*1"/>
  <p:tag name="KSO_WM_TEMPLATE_CATEGORY" val="diagram"/>
  <p:tag name="KSO_WM_TEMPLATE_INDEX" val="20201372"/>
  <p:tag name="KSO_WM_UNIT_LAYERLEVEL" val="1"/>
  <p:tag name="KSO_WM_TAG_VERSION" val="1.0"/>
  <p:tag name="KSO_WM_BEAUTIFY_FLAG" val="#wm#"/>
</p:tagLst>
</file>

<file path=ppt/tags/tag4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1372_1*i*2"/>
  <p:tag name="KSO_WM_TEMPLATE_CATEGORY" val="diagram"/>
  <p:tag name="KSO_WM_TEMPLATE_INDEX" val="20201372"/>
  <p:tag name="KSO_WM_UNIT_LAYERLEVEL" val="1"/>
  <p:tag name="KSO_WM_TAG_VERSION" val="1.0"/>
  <p:tag name="KSO_WM_BEAUTIFY_FLAG" val="#wm#"/>
</p:tagLst>
</file>

<file path=ppt/tags/tag4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1372_1*i*3"/>
  <p:tag name="KSO_WM_TEMPLATE_CATEGORY" val="diagram"/>
  <p:tag name="KSO_WM_TEMPLATE_INDEX" val="20201372"/>
  <p:tag name="KSO_WM_UNIT_LAYERLEVEL" val="1"/>
  <p:tag name="KSO_WM_TAG_VERSION" val="1.0"/>
  <p:tag name="KSO_WM_BEAUTIFY_FLAG" val="#wm#"/>
</p:tagLst>
</file>

<file path=ppt/tags/tag4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1372_1*i*4"/>
  <p:tag name="KSO_WM_TEMPLATE_CATEGORY" val="diagram"/>
  <p:tag name="KSO_WM_TEMPLATE_INDEX" val="20201372"/>
  <p:tag name="KSO_WM_UNIT_LAYERLEVEL" val="1"/>
  <p:tag name="KSO_WM_TAG_VERSION" val="1.0"/>
  <p:tag name="KSO_WM_BEAUTIFY_FLAG" val="#wm#"/>
</p:tagLst>
</file>

<file path=ppt/tags/tag499.xml><?xml version="1.0" encoding="utf-8"?>
<p:tagLst xmlns:p="http://schemas.openxmlformats.org/presentationml/2006/main">
  <p:tag name="KSO_WM_UNIT_SUBTYPE" val="a"/>
  <p:tag name="KSO_WM_UNIT_PRESET_TEXT" val="无论我多早迎接这清晨，在路上，都会有人在。我以为别人还在梦乡，但无论什么时候，这个世界都比我快一步"/>
  <p:tag name="KSO_WM_UNIT_NOCLEAR" val="0"/>
  <p:tag name="KSO_WM_UNIT_VALUE" val="57"/>
  <p:tag name="KSO_WM_UNIT_HIGHLIGHT" val="0"/>
  <p:tag name="KSO_WM_UNIT_COMPATIBLE" val="0"/>
  <p:tag name="KSO_WM_UNIT_DIAGRAM_ISNUMVISUAL" val="0"/>
  <p:tag name="KSO_WM_UNIT_DIAGRAM_ISREFERUNIT" val="0"/>
  <p:tag name="KSO_WM_UNIT_TYPE" val="h_f"/>
  <p:tag name="KSO_WM_UNIT_INDEX" val="1_1"/>
  <p:tag name="KSO_WM_UNIT_ID" val="diagram20201372_1*h_f*1_1"/>
  <p:tag name="KSO_WM_TEMPLATE_CATEGORY" val="diagram"/>
  <p:tag name="KSO_WM_TEMPLATE_INDEX" val="20201372"/>
  <p:tag name="KSO_WM_UNIT_LAYERLEVEL" val="1_1"/>
  <p:tag name="KSO_WM_TAG_VERSION" val="1.0"/>
  <p:tag name="KSO_WM_BEAUTIFY_FLAG" val="#wm#"/>
</p:tagLst>
</file>

<file path=ppt/tags/tag5.xml><?xml version="1.0" encoding="utf-8"?>
<p:tagLst xmlns:p="http://schemas.openxmlformats.org/presentationml/2006/main">
  <p:tag name="KSO_WM_UNIT_PLACING_PICTURE_USER_VIEWPORT" val="{&quot;height&quot;:9850,&quot;width&quot;:17512}"/>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PLACING_PICTURE_USER_VIEWPORT" val="{&quot;height&quot;:9850,&quot;width&quot;:17512}"/>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00.xml><?xml version="1.0" encoding="utf-8"?>
<p:tagLst xmlns:p="http://schemas.openxmlformats.org/presentationml/2006/main">
  <p:tag name="KSO_WM_UNIT_PRESET_TEXT" val="来自《未生》"/>
  <p:tag name="KSO_WM_UNIT_NOCLEAR" val="0"/>
  <p:tag name="KSO_WM_UNIT_VALUE" val="6"/>
  <p:tag name="KSO_WM_UNIT_HIGHLIGHT" val="0"/>
  <p:tag name="KSO_WM_UNIT_COMPATIBLE" val="0"/>
  <p:tag name="KSO_WM_UNIT_DIAGRAM_ISNUMVISUAL" val="0"/>
  <p:tag name="KSO_WM_UNIT_DIAGRAM_ISREFERUNIT" val="0"/>
  <p:tag name="KSO_WM_UNIT_TYPE" val="h_g"/>
  <p:tag name="KSO_WM_UNIT_INDEX" val="1_1"/>
  <p:tag name="KSO_WM_UNIT_ID" val="diagram20201372_1*h_g*1_1"/>
  <p:tag name="KSO_WM_TEMPLATE_CATEGORY" val="diagram"/>
  <p:tag name="KSO_WM_TEMPLATE_INDEX" val="20201372"/>
  <p:tag name="KSO_WM_UNIT_LAYERLEVEL" val="1_1"/>
  <p:tag name="KSO_WM_TAG_VERSION" val="1.0"/>
  <p:tag name="KSO_WM_BEAUTIFY_FLAG" val="#wm#"/>
</p:tagLst>
</file>

<file path=ppt/tags/tag5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1372_1*i*5"/>
  <p:tag name="KSO_WM_TEMPLATE_CATEGORY" val="diagram"/>
  <p:tag name="KSO_WM_TEMPLATE_INDEX" val="20201372"/>
  <p:tag name="KSO_WM_UNIT_LAYERLEVEL" val="1"/>
  <p:tag name="KSO_WM_TAG_VERSION" val="1.0"/>
  <p:tag name="KSO_WM_BEAUTIFY_FLAG" val="#wm#"/>
</p:tagLst>
</file>

<file path=ppt/tags/tag5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1372_1*i*6"/>
  <p:tag name="KSO_WM_TEMPLATE_CATEGORY" val="diagram"/>
  <p:tag name="KSO_WM_TEMPLATE_INDEX" val="20201372"/>
  <p:tag name="KSO_WM_UNIT_LAYERLEVEL" val="1"/>
  <p:tag name="KSO_WM_TAG_VERSION" val="1.0"/>
  <p:tag name="KSO_WM_BEAUTIFY_FLAG" val="#wm#"/>
</p:tagLst>
</file>

<file path=ppt/tags/tag5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372_1*h_i*1_1"/>
  <p:tag name="KSO_WM_TEMPLATE_CATEGORY" val="diagram"/>
  <p:tag name="KSO_WM_TEMPLATE_INDEX" val="20201372"/>
  <p:tag name="KSO_WM_UNIT_LAYERLEVEL" val="1_1"/>
  <p:tag name="KSO_WM_TAG_VERSION" val="1.0"/>
  <p:tag name="KSO_WM_BEAUTIFY_FLAG" val="#wm#"/>
</p:tagLst>
</file>

<file path=ppt/tags/tag5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2"/>
  <p:tag name="KSO_WM_UNIT_ID" val="diagram20201372_1*h_i*1_2"/>
  <p:tag name="KSO_WM_TEMPLATE_CATEGORY" val="diagram"/>
  <p:tag name="KSO_WM_TEMPLATE_INDEX" val="20201372"/>
  <p:tag name="KSO_WM_UNIT_LAYERLEVEL" val="1_1"/>
  <p:tag name="KSO_WM_TAG_VERSION" val="1.0"/>
  <p:tag name="KSO_WM_BEAUTIFY_FLAG" val="#wm#"/>
</p:tagLst>
</file>

<file path=ppt/tags/tag505.xml><?xml version="1.0" encoding="utf-8"?>
<p:tagLst xmlns:p="http://schemas.openxmlformats.org/presentationml/2006/main">
  <p:tag name="KSO_WM_SLIDE_ID" val="diagram20201372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630.935*190.601"/>
  <p:tag name="KSO_WM_SLIDE_POSITION" val="164.533*180.927"/>
  <p:tag name="KSO_WM_TAG_VERSION" val="1.0"/>
  <p:tag name="KSO_WM_BEAUTIFY_FLAG" val="#wm#"/>
  <p:tag name="KSO_WM_TEMPLATE_CATEGORY" val="diagram"/>
  <p:tag name="KSO_WM_TEMPLATE_INDEX" val="20201372"/>
  <p:tag name="KSO_WM_SLIDE_LAYOUT" val="h"/>
  <p:tag name="KSO_WM_SLIDE_LAYOUT_CNT" val="1"/>
  <p:tag name="KSO_WM_SPECIAL_SOURCE" val="bdnull"/>
</p:tagLst>
</file>

<file path=ppt/tags/tag5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1372_1*i*1"/>
  <p:tag name="KSO_WM_TEMPLATE_CATEGORY" val="diagram"/>
  <p:tag name="KSO_WM_TEMPLATE_INDEX" val="20201372"/>
  <p:tag name="KSO_WM_UNIT_LAYERLEVEL" val="1"/>
  <p:tag name="KSO_WM_TAG_VERSION" val="1.0"/>
  <p:tag name="KSO_WM_BEAUTIFY_FLAG" val="#wm#"/>
</p:tagLst>
</file>

<file path=ppt/tags/tag5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1372_1*i*2"/>
  <p:tag name="KSO_WM_TEMPLATE_CATEGORY" val="diagram"/>
  <p:tag name="KSO_WM_TEMPLATE_INDEX" val="20201372"/>
  <p:tag name="KSO_WM_UNIT_LAYERLEVEL" val="1"/>
  <p:tag name="KSO_WM_TAG_VERSION" val="1.0"/>
  <p:tag name="KSO_WM_BEAUTIFY_FLAG" val="#wm#"/>
</p:tagLst>
</file>

<file path=ppt/tags/tag5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1372_1*i*3"/>
  <p:tag name="KSO_WM_TEMPLATE_CATEGORY" val="diagram"/>
  <p:tag name="KSO_WM_TEMPLATE_INDEX" val="20201372"/>
  <p:tag name="KSO_WM_UNIT_LAYERLEVEL" val="1"/>
  <p:tag name="KSO_WM_TAG_VERSION" val="1.0"/>
  <p:tag name="KSO_WM_BEAUTIFY_FLAG" val="#wm#"/>
</p:tagLst>
</file>

<file path=ppt/tags/tag5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1372_1*i*4"/>
  <p:tag name="KSO_WM_TEMPLATE_CATEGORY" val="diagram"/>
  <p:tag name="KSO_WM_TEMPLATE_INDEX" val="20201372"/>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0.xml><?xml version="1.0" encoding="utf-8"?>
<p:tagLst xmlns:p="http://schemas.openxmlformats.org/presentationml/2006/main">
  <p:tag name="KSO_WM_UNIT_SUBTYPE" val="a"/>
  <p:tag name="KSO_WM_UNIT_PRESET_TEXT" val="无论我多早迎接这清晨，在路上，都会有人在。我以为别人还在梦乡，但无论什么时候，这个世界都比我快一步"/>
  <p:tag name="KSO_WM_UNIT_NOCLEAR" val="0"/>
  <p:tag name="KSO_WM_UNIT_VALUE" val="57"/>
  <p:tag name="KSO_WM_UNIT_HIGHLIGHT" val="0"/>
  <p:tag name="KSO_WM_UNIT_COMPATIBLE" val="0"/>
  <p:tag name="KSO_WM_UNIT_DIAGRAM_ISNUMVISUAL" val="0"/>
  <p:tag name="KSO_WM_UNIT_DIAGRAM_ISREFERUNIT" val="0"/>
  <p:tag name="KSO_WM_UNIT_TYPE" val="h_f"/>
  <p:tag name="KSO_WM_UNIT_INDEX" val="1_1"/>
  <p:tag name="KSO_WM_UNIT_ID" val="diagram20201372_1*h_f*1_1"/>
  <p:tag name="KSO_WM_TEMPLATE_CATEGORY" val="diagram"/>
  <p:tag name="KSO_WM_TEMPLATE_INDEX" val="20201372"/>
  <p:tag name="KSO_WM_UNIT_LAYERLEVEL" val="1_1"/>
  <p:tag name="KSO_WM_TAG_VERSION" val="1.0"/>
  <p:tag name="KSO_WM_BEAUTIFY_FLAG" val="#wm#"/>
</p:tagLst>
</file>

<file path=ppt/tags/tag511.xml><?xml version="1.0" encoding="utf-8"?>
<p:tagLst xmlns:p="http://schemas.openxmlformats.org/presentationml/2006/main">
  <p:tag name="KSO_WM_UNIT_PRESET_TEXT" val="来自《未生》"/>
  <p:tag name="KSO_WM_UNIT_NOCLEAR" val="0"/>
  <p:tag name="KSO_WM_UNIT_VALUE" val="6"/>
  <p:tag name="KSO_WM_UNIT_HIGHLIGHT" val="0"/>
  <p:tag name="KSO_WM_UNIT_COMPATIBLE" val="0"/>
  <p:tag name="KSO_WM_UNIT_DIAGRAM_ISNUMVISUAL" val="0"/>
  <p:tag name="KSO_WM_UNIT_DIAGRAM_ISREFERUNIT" val="0"/>
  <p:tag name="KSO_WM_UNIT_TYPE" val="h_g"/>
  <p:tag name="KSO_WM_UNIT_INDEX" val="1_1"/>
  <p:tag name="KSO_WM_UNIT_ID" val="diagram20201372_1*h_g*1_1"/>
  <p:tag name="KSO_WM_TEMPLATE_CATEGORY" val="diagram"/>
  <p:tag name="KSO_WM_TEMPLATE_INDEX" val="20201372"/>
  <p:tag name="KSO_WM_UNIT_LAYERLEVEL" val="1_1"/>
  <p:tag name="KSO_WM_TAG_VERSION" val="1.0"/>
  <p:tag name="KSO_WM_BEAUTIFY_FLAG" val="#wm#"/>
</p:tagLst>
</file>

<file path=ppt/tags/tag5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1372_1*i*5"/>
  <p:tag name="KSO_WM_TEMPLATE_CATEGORY" val="diagram"/>
  <p:tag name="KSO_WM_TEMPLATE_INDEX" val="20201372"/>
  <p:tag name="KSO_WM_UNIT_LAYERLEVEL" val="1"/>
  <p:tag name="KSO_WM_TAG_VERSION" val="1.0"/>
  <p:tag name="KSO_WM_BEAUTIFY_FLAG" val="#wm#"/>
</p:tagLst>
</file>

<file path=ppt/tags/tag5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1372_1*i*6"/>
  <p:tag name="KSO_WM_TEMPLATE_CATEGORY" val="diagram"/>
  <p:tag name="KSO_WM_TEMPLATE_INDEX" val="20201372"/>
  <p:tag name="KSO_WM_UNIT_LAYERLEVEL" val="1"/>
  <p:tag name="KSO_WM_TAG_VERSION" val="1.0"/>
  <p:tag name="KSO_WM_BEAUTIFY_FLAG" val="#wm#"/>
</p:tagLst>
</file>

<file path=ppt/tags/tag5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372_1*h_i*1_1"/>
  <p:tag name="KSO_WM_TEMPLATE_CATEGORY" val="diagram"/>
  <p:tag name="KSO_WM_TEMPLATE_INDEX" val="20201372"/>
  <p:tag name="KSO_WM_UNIT_LAYERLEVEL" val="1_1"/>
  <p:tag name="KSO_WM_TAG_VERSION" val="1.0"/>
  <p:tag name="KSO_WM_BEAUTIFY_FLAG" val="#wm#"/>
</p:tagLst>
</file>

<file path=ppt/tags/tag5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2"/>
  <p:tag name="KSO_WM_UNIT_ID" val="diagram20201372_1*h_i*1_2"/>
  <p:tag name="KSO_WM_TEMPLATE_CATEGORY" val="diagram"/>
  <p:tag name="KSO_WM_TEMPLATE_INDEX" val="20201372"/>
  <p:tag name="KSO_WM_UNIT_LAYERLEVEL" val="1_1"/>
  <p:tag name="KSO_WM_TAG_VERSION" val="1.0"/>
  <p:tag name="KSO_WM_BEAUTIFY_FLAG" val="#wm#"/>
</p:tagLst>
</file>

<file path=ppt/tags/tag516.xml><?xml version="1.0" encoding="utf-8"?>
<p:tagLst xmlns:p="http://schemas.openxmlformats.org/presentationml/2006/main">
  <p:tag name="KSO_WM_SLIDE_ID" val="diagram20201372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630.935*190.601"/>
  <p:tag name="KSO_WM_SLIDE_POSITION" val="164.533*180.927"/>
  <p:tag name="KSO_WM_TAG_VERSION" val="1.0"/>
  <p:tag name="KSO_WM_BEAUTIFY_FLAG" val="#wm#"/>
  <p:tag name="KSO_WM_TEMPLATE_CATEGORY" val="diagram"/>
  <p:tag name="KSO_WM_TEMPLATE_INDEX" val="20201372"/>
  <p:tag name="KSO_WM_SLIDE_LAYOUT" val="h"/>
  <p:tag name="KSO_WM_SLIDE_LAYOUT_CNT" val="1"/>
  <p:tag name="KSO_WM_SPECIAL_SOURCE" val="bdnull"/>
</p:tagLst>
</file>

<file path=ppt/tags/tag5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1372_1*i*1"/>
  <p:tag name="KSO_WM_TEMPLATE_CATEGORY" val="diagram"/>
  <p:tag name="KSO_WM_TEMPLATE_INDEX" val="20201372"/>
  <p:tag name="KSO_WM_UNIT_LAYERLEVEL" val="1"/>
  <p:tag name="KSO_WM_TAG_VERSION" val="1.0"/>
  <p:tag name="KSO_WM_BEAUTIFY_FLAG" val="#wm#"/>
</p:tagLst>
</file>

<file path=ppt/tags/tag5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1372_1*i*2"/>
  <p:tag name="KSO_WM_TEMPLATE_CATEGORY" val="diagram"/>
  <p:tag name="KSO_WM_TEMPLATE_INDEX" val="20201372"/>
  <p:tag name="KSO_WM_UNIT_LAYERLEVEL" val="1"/>
  <p:tag name="KSO_WM_TAG_VERSION" val="1.0"/>
  <p:tag name="KSO_WM_BEAUTIFY_FLAG" val="#wm#"/>
</p:tagLst>
</file>

<file path=ppt/tags/tag5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1372_1*i*3"/>
  <p:tag name="KSO_WM_TEMPLATE_CATEGORY" val="diagram"/>
  <p:tag name="KSO_WM_TEMPLATE_INDEX" val="20201372"/>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1372_1*i*4"/>
  <p:tag name="KSO_WM_TEMPLATE_CATEGORY" val="diagram"/>
  <p:tag name="KSO_WM_TEMPLATE_INDEX" val="20201372"/>
  <p:tag name="KSO_WM_UNIT_LAYERLEVEL" val="1"/>
  <p:tag name="KSO_WM_TAG_VERSION" val="1.0"/>
  <p:tag name="KSO_WM_BEAUTIFY_FLAG" val="#wm#"/>
</p:tagLst>
</file>

<file path=ppt/tags/tag521.xml><?xml version="1.0" encoding="utf-8"?>
<p:tagLst xmlns:p="http://schemas.openxmlformats.org/presentationml/2006/main">
  <p:tag name="KSO_WM_UNIT_SUBTYPE" val="a"/>
  <p:tag name="KSO_WM_UNIT_PRESET_TEXT" val="无论我多早迎接这清晨，在路上，都会有人在。我以为别人还在梦乡，但无论什么时候，这个世界都比我快一步"/>
  <p:tag name="KSO_WM_UNIT_NOCLEAR" val="0"/>
  <p:tag name="KSO_WM_UNIT_VALUE" val="57"/>
  <p:tag name="KSO_WM_UNIT_HIGHLIGHT" val="0"/>
  <p:tag name="KSO_WM_UNIT_COMPATIBLE" val="0"/>
  <p:tag name="KSO_WM_UNIT_DIAGRAM_ISNUMVISUAL" val="0"/>
  <p:tag name="KSO_WM_UNIT_DIAGRAM_ISREFERUNIT" val="0"/>
  <p:tag name="KSO_WM_UNIT_TYPE" val="h_f"/>
  <p:tag name="KSO_WM_UNIT_INDEX" val="1_1"/>
  <p:tag name="KSO_WM_UNIT_ID" val="diagram20201372_1*h_f*1_1"/>
  <p:tag name="KSO_WM_TEMPLATE_CATEGORY" val="diagram"/>
  <p:tag name="KSO_WM_TEMPLATE_INDEX" val="20201372"/>
  <p:tag name="KSO_WM_UNIT_LAYERLEVEL" val="1_1"/>
  <p:tag name="KSO_WM_TAG_VERSION" val="1.0"/>
  <p:tag name="KSO_WM_BEAUTIFY_FLAG" val="#wm#"/>
</p:tagLst>
</file>

<file path=ppt/tags/tag522.xml><?xml version="1.0" encoding="utf-8"?>
<p:tagLst xmlns:p="http://schemas.openxmlformats.org/presentationml/2006/main">
  <p:tag name="KSO_WM_UNIT_PRESET_TEXT" val="来自《未生》"/>
  <p:tag name="KSO_WM_UNIT_NOCLEAR" val="0"/>
  <p:tag name="KSO_WM_UNIT_VALUE" val="6"/>
  <p:tag name="KSO_WM_UNIT_HIGHLIGHT" val="0"/>
  <p:tag name="KSO_WM_UNIT_COMPATIBLE" val="0"/>
  <p:tag name="KSO_WM_UNIT_DIAGRAM_ISNUMVISUAL" val="0"/>
  <p:tag name="KSO_WM_UNIT_DIAGRAM_ISREFERUNIT" val="0"/>
  <p:tag name="KSO_WM_UNIT_TYPE" val="h_g"/>
  <p:tag name="KSO_WM_UNIT_INDEX" val="1_1"/>
  <p:tag name="KSO_WM_UNIT_ID" val="diagram20201372_1*h_g*1_1"/>
  <p:tag name="KSO_WM_TEMPLATE_CATEGORY" val="diagram"/>
  <p:tag name="KSO_WM_TEMPLATE_INDEX" val="20201372"/>
  <p:tag name="KSO_WM_UNIT_LAYERLEVEL" val="1_1"/>
  <p:tag name="KSO_WM_TAG_VERSION" val="1.0"/>
  <p:tag name="KSO_WM_BEAUTIFY_FLAG" val="#wm#"/>
</p:tagLst>
</file>

<file path=ppt/tags/tag5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1372_1*i*5"/>
  <p:tag name="KSO_WM_TEMPLATE_CATEGORY" val="diagram"/>
  <p:tag name="KSO_WM_TEMPLATE_INDEX" val="20201372"/>
  <p:tag name="KSO_WM_UNIT_LAYERLEVEL" val="1"/>
  <p:tag name="KSO_WM_TAG_VERSION" val="1.0"/>
  <p:tag name="KSO_WM_BEAUTIFY_FLAG" val="#wm#"/>
</p:tagLst>
</file>

<file path=ppt/tags/tag5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1372_1*i*6"/>
  <p:tag name="KSO_WM_TEMPLATE_CATEGORY" val="diagram"/>
  <p:tag name="KSO_WM_TEMPLATE_INDEX" val="20201372"/>
  <p:tag name="KSO_WM_UNIT_LAYERLEVEL" val="1"/>
  <p:tag name="KSO_WM_TAG_VERSION" val="1.0"/>
  <p:tag name="KSO_WM_BEAUTIFY_FLAG" val="#wm#"/>
</p:tagLst>
</file>

<file path=ppt/tags/tag5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372_1*h_i*1_1"/>
  <p:tag name="KSO_WM_TEMPLATE_CATEGORY" val="diagram"/>
  <p:tag name="KSO_WM_TEMPLATE_INDEX" val="20201372"/>
  <p:tag name="KSO_WM_UNIT_LAYERLEVEL" val="1_1"/>
  <p:tag name="KSO_WM_TAG_VERSION" val="1.0"/>
  <p:tag name="KSO_WM_BEAUTIFY_FLAG" val="#wm#"/>
</p:tagLst>
</file>

<file path=ppt/tags/tag5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2"/>
  <p:tag name="KSO_WM_UNIT_ID" val="diagram20201372_1*h_i*1_2"/>
  <p:tag name="KSO_WM_TEMPLATE_CATEGORY" val="diagram"/>
  <p:tag name="KSO_WM_TEMPLATE_INDEX" val="20201372"/>
  <p:tag name="KSO_WM_UNIT_LAYERLEVEL" val="1_1"/>
  <p:tag name="KSO_WM_TAG_VERSION" val="1.0"/>
  <p:tag name="KSO_WM_BEAUTIFY_FLAG" val="#wm#"/>
</p:tagLst>
</file>

<file path=ppt/tags/tag527.xml><?xml version="1.0" encoding="utf-8"?>
<p:tagLst xmlns:p="http://schemas.openxmlformats.org/presentationml/2006/main">
  <p:tag name="KSO_WM_SLIDE_ID" val="diagram20201372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630.935*190.601"/>
  <p:tag name="KSO_WM_SLIDE_POSITION" val="164.533*180.927"/>
  <p:tag name="KSO_WM_TAG_VERSION" val="1.0"/>
  <p:tag name="KSO_WM_BEAUTIFY_FLAG" val="#wm#"/>
  <p:tag name="KSO_WM_TEMPLATE_CATEGORY" val="diagram"/>
  <p:tag name="KSO_WM_TEMPLATE_INDEX" val="20201372"/>
  <p:tag name="KSO_WM_SLIDE_LAYOUT" val="h"/>
  <p:tag name="KSO_WM_SLIDE_LAYOUT_CNT" val="1"/>
  <p:tag name="KSO_WM_SPECIAL_SOURCE" val="bdnull"/>
</p:tagLst>
</file>

<file path=ppt/tags/tag5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1372_1*i*1"/>
  <p:tag name="KSO_WM_TEMPLATE_CATEGORY" val="diagram"/>
  <p:tag name="KSO_WM_TEMPLATE_INDEX" val="20201372"/>
  <p:tag name="KSO_WM_UNIT_LAYERLEVEL" val="1"/>
  <p:tag name="KSO_WM_TAG_VERSION" val="1.0"/>
  <p:tag name="KSO_WM_BEAUTIFY_FLAG" val="#wm#"/>
</p:tagLst>
</file>

<file path=ppt/tags/tag5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1372_1*i*2"/>
  <p:tag name="KSO_WM_TEMPLATE_CATEGORY" val="diagram"/>
  <p:tag name="KSO_WM_TEMPLATE_INDEX" val="20201372"/>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1372_1*i*3"/>
  <p:tag name="KSO_WM_TEMPLATE_CATEGORY" val="diagram"/>
  <p:tag name="KSO_WM_TEMPLATE_INDEX" val="20201372"/>
  <p:tag name="KSO_WM_UNIT_LAYERLEVEL" val="1"/>
  <p:tag name="KSO_WM_TAG_VERSION" val="1.0"/>
  <p:tag name="KSO_WM_BEAUTIFY_FLAG" val="#wm#"/>
</p:tagLst>
</file>

<file path=ppt/tags/tag5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1372_1*i*4"/>
  <p:tag name="KSO_WM_TEMPLATE_CATEGORY" val="diagram"/>
  <p:tag name="KSO_WM_TEMPLATE_INDEX" val="20201372"/>
  <p:tag name="KSO_WM_UNIT_LAYERLEVEL" val="1"/>
  <p:tag name="KSO_WM_TAG_VERSION" val="1.0"/>
  <p:tag name="KSO_WM_BEAUTIFY_FLAG" val="#wm#"/>
</p:tagLst>
</file>

<file path=ppt/tags/tag532.xml><?xml version="1.0" encoding="utf-8"?>
<p:tagLst xmlns:p="http://schemas.openxmlformats.org/presentationml/2006/main">
  <p:tag name="KSO_WM_UNIT_SUBTYPE" val="a"/>
  <p:tag name="KSO_WM_UNIT_PRESET_TEXT" val="无论我多早迎接这清晨，在路上，都会有人在。我以为别人还在梦乡，但无论什么时候，这个世界都比我快一步"/>
  <p:tag name="KSO_WM_UNIT_NOCLEAR" val="0"/>
  <p:tag name="KSO_WM_UNIT_VALUE" val="57"/>
  <p:tag name="KSO_WM_UNIT_HIGHLIGHT" val="0"/>
  <p:tag name="KSO_WM_UNIT_COMPATIBLE" val="0"/>
  <p:tag name="KSO_WM_UNIT_DIAGRAM_ISNUMVISUAL" val="0"/>
  <p:tag name="KSO_WM_UNIT_DIAGRAM_ISREFERUNIT" val="0"/>
  <p:tag name="KSO_WM_UNIT_TYPE" val="h_f"/>
  <p:tag name="KSO_WM_UNIT_INDEX" val="1_1"/>
  <p:tag name="KSO_WM_UNIT_ID" val="diagram20201372_1*h_f*1_1"/>
  <p:tag name="KSO_WM_TEMPLATE_CATEGORY" val="diagram"/>
  <p:tag name="KSO_WM_TEMPLATE_INDEX" val="20201372"/>
  <p:tag name="KSO_WM_UNIT_LAYERLEVEL" val="1_1"/>
  <p:tag name="KSO_WM_TAG_VERSION" val="1.0"/>
  <p:tag name="KSO_WM_BEAUTIFY_FLAG" val="#wm#"/>
</p:tagLst>
</file>

<file path=ppt/tags/tag533.xml><?xml version="1.0" encoding="utf-8"?>
<p:tagLst xmlns:p="http://schemas.openxmlformats.org/presentationml/2006/main">
  <p:tag name="KSO_WM_UNIT_PRESET_TEXT" val="来自《未生》"/>
  <p:tag name="KSO_WM_UNIT_NOCLEAR" val="0"/>
  <p:tag name="KSO_WM_UNIT_VALUE" val="6"/>
  <p:tag name="KSO_WM_UNIT_HIGHLIGHT" val="0"/>
  <p:tag name="KSO_WM_UNIT_COMPATIBLE" val="0"/>
  <p:tag name="KSO_WM_UNIT_DIAGRAM_ISNUMVISUAL" val="0"/>
  <p:tag name="KSO_WM_UNIT_DIAGRAM_ISREFERUNIT" val="0"/>
  <p:tag name="KSO_WM_UNIT_TYPE" val="h_g"/>
  <p:tag name="KSO_WM_UNIT_INDEX" val="1_1"/>
  <p:tag name="KSO_WM_UNIT_ID" val="diagram20201372_1*h_g*1_1"/>
  <p:tag name="KSO_WM_TEMPLATE_CATEGORY" val="diagram"/>
  <p:tag name="KSO_WM_TEMPLATE_INDEX" val="20201372"/>
  <p:tag name="KSO_WM_UNIT_LAYERLEVEL" val="1_1"/>
  <p:tag name="KSO_WM_TAG_VERSION" val="1.0"/>
  <p:tag name="KSO_WM_BEAUTIFY_FLAG" val="#wm#"/>
</p:tagLst>
</file>

<file path=ppt/tags/tag5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1372_1*i*5"/>
  <p:tag name="KSO_WM_TEMPLATE_CATEGORY" val="diagram"/>
  <p:tag name="KSO_WM_TEMPLATE_INDEX" val="20201372"/>
  <p:tag name="KSO_WM_UNIT_LAYERLEVEL" val="1"/>
  <p:tag name="KSO_WM_TAG_VERSION" val="1.0"/>
  <p:tag name="KSO_WM_BEAUTIFY_FLAG" val="#wm#"/>
</p:tagLst>
</file>

<file path=ppt/tags/tag5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1372_1*i*6"/>
  <p:tag name="KSO_WM_TEMPLATE_CATEGORY" val="diagram"/>
  <p:tag name="KSO_WM_TEMPLATE_INDEX" val="20201372"/>
  <p:tag name="KSO_WM_UNIT_LAYERLEVEL" val="1"/>
  <p:tag name="KSO_WM_TAG_VERSION" val="1.0"/>
  <p:tag name="KSO_WM_BEAUTIFY_FLAG" val="#wm#"/>
</p:tagLst>
</file>

<file path=ppt/tags/tag5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372_1*h_i*1_1"/>
  <p:tag name="KSO_WM_TEMPLATE_CATEGORY" val="diagram"/>
  <p:tag name="KSO_WM_TEMPLATE_INDEX" val="20201372"/>
  <p:tag name="KSO_WM_UNIT_LAYERLEVEL" val="1_1"/>
  <p:tag name="KSO_WM_TAG_VERSION" val="1.0"/>
  <p:tag name="KSO_WM_BEAUTIFY_FLAG" val="#wm#"/>
</p:tagLst>
</file>

<file path=ppt/tags/tag5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2"/>
  <p:tag name="KSO_WM_UNIT_ID" val="diagram20201372_1*h_i*1_2"/>
  <p:tag name="KSO_WM_TEMPLATE_CATEGORY" val="diagram"/>
  <p:tag name="KSO_WM_TEMPLATE_INDEX" val="20201372"/>
  <p:tag name="KSO_WM_UNIT_LAYERLEVEL" val="1_1"/>
  <p:tag name="KSO_WM_TAG_VERSION" val="1.0"/>
  <p:tag name="KSO_WM_BEAUTIFY_FLAG" val="#wm#"/>
</p:tagLst>
</file>

<file path=ppt/tags/tag538.xml><?xml version="1.0" encoding="utf-8"?>
<p:tagLst xmlns:p="http://schemas.openxmlformats.org/presentationml/2006/main">
  <p:tag name="KSO_WM_SLIDE_ID" val="diagram20201372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630.935*190.601"/>
  <p:tag name="KSO_WM_SLIDE_POSITION" val="164.533*180.927"/>
  <p:tag name="KSO_WM_TAG_VERSION" val="1.0"/>
  <p:tag name="KSO_WM_BEAUTIFY_FLAG" val="#wm#"/>
  <p:tag name="KSO_WM_TEMPLATE_CATEGORY" val="diagram"/>
  <p:tag name="KSO_WM_TEMPLATE_INDEX" val="20201372"/>
  <p:tag name="KSO_WM_SLIDE_LAYOUT" val="h"/>
  <p:tag name="KSO_WM_SLIDE_LAYOUT_CNT" val="1"/>
  <p:tag name="KSO_WM_SPECIAL_SOURCE" val="bdnull"/>
</p:tagLst>
</file>

<file path=ppt/tags/tag539.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20596_7*e*1"/>
  <p:tag name="KSO_WM_TEMPLATE_CATEGORY" val="custom"/>
  <p:tag name="KSO_WM_TEMPLATE_INDEX" val="20220596"/>
  <p:tag name="KSO_WM_UNIT_LAYERLEVEL" val="1"/>
  <p:tag name="KSO_WM_TAG_VERSION" val="1.0"/>
  <p:tag name="KSO_WM_BEAUTIFY_FLAG" val="#wm#"/>
  <p:tag name="KSO_WM_UNIT_PRESET_TEXT" val="01"/>
  <p:tag name="KSO_WM_UNIT_NOCLEAR" val="0"/>
  <p:tag name="KSO_WM_UNIT_VALUE" val="2"/>
  <p:tag name="KSO_WM_UNIT_TYPE" val="e"/>
  <p:tag name="KSO_WM_UNIT_INDEX" val="1"/>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20596_7*i*1"/>
  <p:tag name="KSO_WM_TEMPLATE_CATEGORY" val="custom"/>
  <p:tag name="KSO_WM_TEMPLATE_INDEX" val="20220596"/>
  <p:tag name="KSO_WM_UNIT_LAYERLEVEL" val="1"/>
  <p:tag name="KSO_WM_TAG_VERSION" val="1.0"/>
  <p:tag name="KSO_WM_BEAUTIFY_FLAG" val="#wm#"/>
</p:tagLst>
</file>

<file path=ppt/tags/tag541.xml><?xml version="1.0" encoding="utf-8"?>
<p:tagLst xmlns:p="http://schemas.openxmlformats.org/presentationml/2006/main">
  <p:tag name="KSO_WM_UNIT_ISCONTENTSTITLE" val="0"/>
  <p:tag name="KSO_WM_UNIT_ISNUMDGMTITLE" val="0"/>
  <p:tag name="KSO_WM_UNIT_PRESET_TEXT" val="单击添加标题"/>
  <p:tag name="KSO_WM_UNIT_NOCLEAR" val="0"/>
  <p:tag name="KSO_WM_UNIT_VALUE" val="7"/>
  <p:tag name="KSO_WM_UNIT_HIGHLIGHT" val="0"/>
  <p:tag name="KSO_WM_UNIT_COMPATIBLE" val="0"/>
  <p:tag name="KSO_WM_UNIT_DIAGRAM_ISNUMVISUAL" val="0"/>
  <p:tag name="KSO_WM_UNIT_DIAGRAM_ISREFERUNIT" val="0"/>
  <p:tag name="KSO_WM_UNIT_TYPE" val="a"/>
  <p:tag name="KSO_WM_UNIT_INDEX" val="1"/>
  <p:tag name="KSO_WM_UNIT_ID" val="custom20220596_7*a*1"/>
  <p:tag name="KSO_WM_TEMPLATE_CATEGORY" val="custom"/>
  <p:tag name="KSO_WM_TEMPLATE_INDEX" val="20220596"/>
  <p:tag name="KSO_WM_UNIT_LAYERLEVEL" val="1"/>
  <p:tag name="KSO_WM_TAG_VERSION" val="1.0"/>
  <p:tag name="KSO_WM_BEAUTIFY_FLAG" val="#wm#"/>
</p:tagLst>
</file>

<file path=ppt/tags/tag542.xml><?xml version="1.0" encoding="utf-8"?>
<p:tagLst xmlns:p="http://schemas.openxmlformats.org/presentationml/2006/main">
  <p:tag name="KSO_WM_UNIT_SUBTYPE" val="a"/>
  <p:tag name="KSO_WM_UNIT_PRESET_TEXT" val="单击此处添加副标题"/>
  <p:tag name="KSO_WM_UNIT_NOCLEAR" val="0"/>
  <p:tag name="KSO_WM_UNIT_VALUE" val="14"/>
  <p:tag name="KSO_WM_UNIT_HIGHLIGHT" val="0"/>
  <p:tag name="KSO_WM_UNIT_COMPATIBLE" val="0"/>
  <p:tag name="KSO_WM_UNIT_DIAGRAM_ISNUMVISUAL" val="0"/>
  <p:tag name="KSO_WM_UNIT_DIAGRAM_ISREFERUNIT" val="0"/>
  <p:tag name="KSO_WM_UNIT_TYPE" val="f"/>
  <p:tag name="KSO_WM_UNIT_INDEX" val="1"/>
  <p:tag name="KSO_WM_UNIT_ID" val="custom20220596_7*f*1"/>
  <p:tag name="KSO_WM_TEMPLATE_CATEGORY" val="custom"/>
  <p:tag name="KSO_WM_TEMPLATE_INDEX" val="20220596"/>
  <p:tag name="KSO_WM_UNIT_LAYERLEVEL" val="1"/>
  <p:tag name="KSO_WM_TAG_VERSION" val="1.0"/>
  <p:tag name="KSO_WM_BEAUTIFY_FLAG" val="#wm#"/>
</p:tagLst>
</file>

<file path=ppt/tags/tag543.xml><?xml version="1.0" encoding="utf-8"?>
<p:tagLst xmlns:p="http://schemas.openxmlformats.org/presentationml/2006/main">
  <p:tag name="KSO_WM_BEAUTIFY_FLAG" val="#wm#"/>
  <p:tag name="KSO_WM_TEMPLATE_CATEGORY" val="custom"/>
  <p:tag name="KSO_WM_TEMPLATE_INDEX" val="20220596"/>
  <p:tag name="KSO_WM_SPECIAL_SOURCE" val="bdnull"/>
  <p:tag name="KSO_WM_SLIDE_ID" val="custom20220596_7"/>
  <p:tag name="KSO_WM_TEMPLATE_SUBCATEGORY" val="0"/>
  <p:tag name="KSO_WM_TEMPLATE_MASTER_TYPE" val="1"/>
  <p:tag name="KSO_WM_TEMPLATE_COLOR_TYPE" val="0"/>
  <p:tag name="KSO_WM_SLIDE_ITEM_CNT" val="0"/>
  <p:tag name="KSO_WM_SLIDE_INDEX" val="7"/>
  <p:tag name="KSO_WM_TAG_VERSION" val="1.0"/>
  <p:tag name="KSO_WM_SLIDE_LAYOUT" val="a_e_f"/>
  <p:tag name="KSO_WM_SLIDE_LAYOUT_CNT" val="1_1_1"/>
  <p:tag name="KSO_WM_SLIDE_TYPE" val="sectionTitle"/>
  <p:tag name="KSO_WM_SLIDE_SUBTYPE" val="pureTxt"/>
</p:tagLst>
</file>

<file path=ppt/tags/tag5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1372_1*i*1"/>
  <p:tag name="KSO_WM_TEMPLATE_CATEGORY" val="diagram"/>
  <p:tag name="KSO_WM_TEMPLATE_INDEX" val="20201372"/>
  <p:tag name="KSO_WM_UNIT_LAYERLEVEL" val="1"/>
  <p:tag name="KSO_WM_TAG_VERSION" val="1.0"/>
  <p:tag name="KSO_WM_BEAUTIFY_FLAG" val="#wm#"/>
</p:tagLst>
</file>

<file path=ppt/tags/tag5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1372_1*i*2"/>
  <p:tag name="KSO_WM_TEMPLATE_CATEGORY" val="diagram"/>
  <p:tag name="KSO_WM_TEMPLATE_INDEX" val="20201372"/>
  <p:tag name="KSO_WM_UNIT_LAYERLEVEL" val="1"/>
  <p:tag name="KSO_WM_TAG_VERSION" val="1.0"/>
  <p:tag name="KSO_WM_BEAUTIFY_FLAG" val="#wm#"/>
</p:tagLst>
</file>

<file path=ppt/tags/tag5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1372_1*i*3"/>
  <p:tag name="KSO_WM_TEMPLATE_CATEGORY" val="diagram"/>
  <p:tag name="KSO_WM_TEMPLATE_INDEX" val="20201372"/>
  <p:tag name="KSO_WM_UNIT_LAYERLEVEL" val="1"/>
  <p:tag name="KSO_WM_TAG_VERSION" val="1.0"/>
  <p:tag name="KSO_WM_BEAUTIFY_FLAG" val="#wm#"/>
</p:tagLst>
</file>

<file path=ppt/tags/tag5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1372_1*i*4"/>
  <p:tag name="KSO_WM_TEMPLATE_CATEGORY" val="diagram"/>
  <p:tag name="KSO_WM_TEMPLATE_INDEX" val="20201372"/>
  <p:tag name="KSO_WM_UNIT_LAYERLEVEL" val="1"/>
  <p:tag name="KSO_WM_TAG_VERSION" val="1.0"/>
  <p:tag name="KSO_WM_BEAUTIFY_FLAG" val="#wm#"/>
</p:tagLst>
</file>

<file path=ppt/tags/tag548.xml><?xml version="1.0" encoding="utf-8"?>
<p:tagLst xmlns:p="http://schemas.openxmlformats.org/presentationml/2006/main">
  <p:tag name="KSO_WM_UNIT_SUBTYPE" val="a"/>
  <p:tag name="KSO_WM_UNIT_PRESET_TEXT" val="无论我多早迎接这清晨，在路上，都会有人在。我以为别人还在梦乡，但无论什么时候，这个世界都比我快一步"/>
  <p:tag name="KSO_WM_UNIT_NOCLEAR" val="0"/>
  <p:tag name="KSO_WM_UNIT_VALUE" val="57"/>
  <p:tag name="KSO_WM_UNIT_HIGHLIGHT" val="0"/>
  <p:tag name="KSO_WM_UNIT_COMPATIBLE" val="0"/>
  <p:tag name="KSO_WM_UNIT_DIAGRAM_ISNUMVISUAL" val="0"/>
  <p:tag name="KSO_WM_UNIT_DIAGRAM_ISREFERUNIT" val="0"/>
  <p:tag name="KSO_WM_UNIT_TYPE" val="h_f"/>
  <p:tag name="KSO_WM_UNIT_INDEX" val="1_1"/>
  <p:tag name="KSO_WM_UNIT_ID" val="diagram20201372_1*h_f*1_1"/>
  <p:tag name="KSO_WM_TEMPLATE_CATEGORY" val="diagram"/>
  <p:tag name="KSO_WM_TEMPLATE_INDEX" val="20201372"/>
  <p:tag name="KSO_WM_UNIT_LAYERLEVEL" val="1_1"/>
  <p:tag name="KSO_WM_TAG_VERSION" val="1.0"/>
  <p:tag name="KSO_WM_BEAUTIFY_FLAG" val="#wm#"/>
</p:tagLst>
</file>

<file path=ppt/tags/tag549.xml><?xml version="1.0" encoding="utf-8"?>
<p:tagLst xmlns:p="http://schemas.openxmlformats.org/presentationml/2006/main">
  <p:tag name="KSO_WM_UNIT_PRESET_TEXT" val="来自《未生》"/>
  <p:tag name="KSO_WM_UNIT_NOCLEAR" val="0"/>
  <p:tag name="KSO_WM_UNIT_VALUE" val="6"/>
  <p:tag name="KSO_WM_UNIT_HIGHLIGHT" val="0"/>
  <p:tag name="KSO_WM_UNIT_COMPATIBLE" val="0"/>
  <p:tag name="KSO_WM_UNIT_DIAGRAM_ISNUMVISUAL" val="0"/>
  <p:tag name="KSO_WM_UNIT_DIAGRAM_ISREFERUNIT" val="0"/>
  <p:tag name="KSO_WM_UNIT_TYPE" val="h_g"/>
  <p:tag name="KSO_WM_UNIT_INDEX" val="1_1"/>
  <p:tag name="KSO_WM_UNIT_ID" val="diagram20201372_1*h_g*1_1"/>
  <p:tag name="KSO_WM_TEMPLATE_CATEGORY" val="diagram"/>
  <p:tag name="KSO_WM_TEMPLATE_INDEX" val="20201372"/>
  <p:tag name="KSO_WM_UNIT_LAYERLEVEL" val="1_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1372_1*i*5"/>
  <p:tag name="KSO_WM_TEMPLATE_CATEGORY" val="diagram"/>
  <p:tag name="KSO_WM_TEMPLATE_INDEX" val="20201372"/>
  <p:tag name="KSO_WM_UNIT_LAYERLEVEL" val="1"/>
  <p:tag name="KSO_WM_TAG_VERSION" val="1.0"/>
  <p:tag name="KSO_WM_BEAUTIFY_FLAG" val="#wm#"/>
</p:tagLst>
</file>

<file path=ppt/tags/tag5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1372_1*i*6"/>
  <p:tag name="KSO_WM_TEMPLATE_CATEGORY" val="diagram"/>
  <p:tag name="KSO_WM_TEMPLATE_INDEX" val="20201372"/>
  <p:tag name="KSO_WM_UNIT_LAYERLEVEL" val="1"/>
  <p:tag name="KSO_WM_TAG_VERSION" val="1.0"/>
  <p:tag name="KSO_WM_BEAUTIFY_FLAG" val="#wm#"/>
</p:tagLst>
</file>

<file path=ppt/tags/tag5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372_1*h_i*1_1"/>
  <p:tag name="KSO_WM_TEMPLATE_CATEGORY" val="diagram"/>
  <p:tag name="KSO_WM_TEMPLATE_INDEX" val="20201372"/>
  <p:tag name="KSO_WM_UNIT_LAYERLEVEL" val="1_1"/>
  <p:tag name="KSO_WM_TAG_VERSION" val="1.0"/>
  <p:tag name="KSO_WM_BEAUTIFY_FLAG" val="#wm#"/>
</p:tagLst>
</file>

<file path=ppt/tags/tag5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2"/>
  <p:tag name="KSO_WM_UNIT_ID" val="diagram20201372_1*h_i*1_2"/>
  <p:tag name="KSO_WM_TEMPLATE_CATEGORY" val="diagram"/>
  <p:tag name="KSO_WM_TEMPLATE_INDEX" val="20201372"/>
  <p:tag name="KSO_WM_UNIT_LAYERLEVEL" val="1_1"/>
  <p:tag name="KSO_WM_TAG_VERSION" val="1.0"/>
  <p:tag name="KSO_WM_BEAUTIFY_FLAG" val="#wm#"/>
</p:tagLst>
</file>

<file path=ppt/tags/tag554.xml><?xml version="1.0" encoding="utf-8"?>
<p:tagLst xmlns:p="http://schemas.openxmlformats.org/presentationml/2006/main">
  <p:tag name="KSO_WM_SLIDE_ID" val="diagram20201372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630.935*190.601"/>
  <p:tag name="KSO_WM_SLIDE_POSITION" val="164.533*180.927"/>
  <p:tag name="KSO_WM_TAG_VERSION" val="1.0"/>
  <p:tag name="KSO_WM_BEAUTIFY_FLAG" val="#wm#"/>
  <p:tag name="KSO_WM_TEMPLATE_CATEGORY" val="diagram"/>
  <p:tag name="KSO_WM_TEMPLATE_INDEX" val="20201372"/>
  <p:tag name="KSO_WM_SLIDE_LAYOUT" val="h"/>
  <p:tag name="KSO_WM_SLIDE_LAYOUT_CNT" val="1"/>
  <p:tag name="KSO_WM_SPECIAL_SOURCE" val="bdnull"/>
</p:tagLst>
</file>

<file path=ppt/tags/tag5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1372_1*i*1"/>
  <p:tag name="KSO_WM_TEMPLATE_CATEGORY" val="diagram"/>
  <p:tag name="KSO_WM_TEMPLATE_INDEX" val="20201372"/>
  <p:tag name="KSO_WM_UNIT_LAYERLEVEL" val="1"/>
  <p:tag name="KSO_WM_TAG_VERSION" val="1.0"/>
  <p:tag name="KSO_WM_BEAUTIFY_FLAG" val="#wm#"/>
</p:tagLst>
</file>

<file path=ppt/tags/tag5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1372_1*i*2"/>
  <p:tag name="KSO_WM_TEMPLATE_CATEGORY" val="diagram"/>
  <p:tag name="KSO_WM_TEMPLATE_INDEX" val="20201372"/>
  <p:tag name="KSO_WM_UNIT_LAYERLEVEL" val="1"/>
  <p:tag name="KSO_WM_TAG_VERSION" val="1.0"/>
  <p:tag name="KSO_WM_BEAUTIFY_FLAG" val="#wm#"/>
</p:tagLst>
</file>

<file path=ppt/tags/tag5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1372_1*i*3"/>
  <p:tag name="KSO_WM_TEMPLATE_CATEGORY" val="diagram"/>
  <p:tag name="KSO_WM_TEMPLATE_INDEX" val="20201372"/>
  <p:tag name="KSO_WM_UNIT_LAYERLEVEL" val="1"/>
  <p:tag name="KSO_WM_TAG_VERSION" val="1.0"/>
  <p:tag name="KSO_WM_BEAUTIFY_FLAG" val="#wm#"/>
</p:tagLst>
</file>

<file path=ppt/tags/tag5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1372_1*i*4"/>
  <p:tag name="KSO_WM_TEMPLATE_CATEGORY" val="diagram"/>
  <p:tag name="KSO_WM_TEMPLATE_INDEX" val="20201372"/>
  <p:tag name="KSO_WM_UNIT_LAYERLEVEL" val="1"/>
  <p:tag name="KSO_WM_TAG_VERSION" val="1.0"/>
  <p:tag name="KSO_WM_BEAUTIFY_FLAG" val="#wm#"/>
</p:tagLst>
</file>

<file path=ppt/tags/tag559.xml><?xml version="1.0" encoding="utf-8"?>
<p:tagLst xmlns:p="http://schemas.openxmlformats.org/presentationml/2006/main">
  <p:tag name="KSO_WM_UNIT_SUBTYPE" val="a"/>
  <p:tag name="KSO_WM_UNIT_PRESET_TEXT" val="无论我多早迎接这清晨，在路上，都会有人在。我以为别人还在梦乡，但无论什么时候，这个世界都比我快一步"/>
  <p:tag name="KSO_WM_UNIT_NOCLEAR" val="0"/>
  <p:tag name="KSO_WM_UNIT_VALUE" val="57"/>
  <p:tag name="KSO_WM_UNIT_HIGHLIGHT" val="0"/>
  <p:tag name="KSO_WM_UNIT_COMPATIBLE" val="0"/>
  <p:tag name="KSO_WM_UNIT_DIAGRAM_ISNUMVISUAL" val="0"/>
  <p:tag name="KSO_WM_UNIT_DIAGRAM_ISREFERUNIT" val="0"/>
  <p:tag name="KSO_WM_UNIT_TYPE" val="h_f"/>
  <p:tag name="KSO_WM_UNIT_INDEX" val="1_1"/>
  <p:tag name="KSO_WM_UNIT_ID" val="diagram20201372_1*h_f*1_1"/>
  <p:tag name="KSO_WM_TEMPLATE_CATEGORY" val="diagram"/>
  <p:tag name="KSO_WM_TEMPLATE_INDEX" val="20201372"/>
  <p:tag name="KSO_WM_UNIT_LAYERLEVEL" val="1_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1372_1*i*5"/>
  <p:tag name="KSO_WM_TEMPLATE_CATEGORY" val="diagram"/>
  <p:tag name="KSO_WM_TEMPLATE_INDEX" val="20201372"/>
  <p:tag name="KSO_WM_UNIT_LAYERLEVEL" val="1"/>
  <p:tag name="KSO_WM_TAG_VERSION" val="1.0"/>
  <p:tag name="KSO_WM_BEAUTIFY_FLAG" val="#wm#"/>
</p:tagLst>
</file>

<file path=ppt/tags/tag5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1372_1*i*6"/>
  <p:tag name="KSO_WM_TEMPLATE_CATEGORY" val="diagram"/>
  <p:tag name="KSO_WM_TEMPLATE_INDEX" val="20201372"/>
  <p:tag name="KSO_WM_UNIT_LAYERLEVEL" val="1"/>
  <p:tag name="KSO_WM_TAG_VERSION" val="1.0"/>
  <p:tag name="KSO_WM_BEAUTIFY_FLAG" val="#wm#"/>
</p:tagLst>
</file>

<file path=ppt/tags/tag5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372_1*h_i*1_1"/>
  <p:tag name="KSO_WM_TEMPLATE_CATEGORY" val="diagram"/>
  <p:tag name="KSO_WM_TEMPLATE_INDEX" val="20201372"/>
  <p:tag name="KSO_WM_UNIT_LAYERLEVEL" val="1_1"/>
  <p:tag name="KSO_WM_TAG_VERSION" val="1.0"/>
  <p:tag name="KSO_WM_BEAUTIFY_FLAG" val="#wm#"/>
</p:tagLst>
</file>

<file path=ppt/tags/tag5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2"/>
  <p:tag name="KSO_WM_UNIT_ID" val="diagram20201372_1*h_i*1_2"/>
  <p:tag name="KSO_WM_TEMPLATE_CATEGORY" val="diagram"/>
  <p:tag name="KSO_WM_TEMPLATE_INDEX" val="20201372"/>
  <p:tag name="KSO_WM_UNIT_LAYERLEVEL" val="1_1"/>
  <p:tag name="KSO_WM_TAG_VERSION" val="1.0"/>
  <p:tag name="KSO_WM_BEAUTIFY_FLAG" val="#wm#"/>
</p:tagLst>
</file>

<file path=ppt/tags/tag564.xml><?xml version="1.0" encoding="utf-8"?>
<p:tagLst xmlns:p="http://schemas.openxmlformats.org/presentationml/2006/main">
  <p:tag name="KSO_WM_SLIDE_ID" val="diagram20201372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630.935*190.601"/>
  <p:tag name="KSO_WM_SLIDE_POSITION" val="164.533*180.927"/>
  <p:tag name="KSO_WM_TAG_VERSION" val="1.0"/>
  <p:tag name="KSO_WM_BEAUTIFY_FLAG" val="#wm#"/>
  <p:tag name="KSO_WM_TEMPLATE_CATEGORY" val="diagram"/>
  <p:tag name="KSO_WM_TEMPLATE_INDEX" val="20201372"/>
  <p:tag name="KSO_WM_SLIDE_LAYOUT" val="h"/>
  <p:tag name="KSO_WM_SLIDE_LAYOUT_CNT" val="1"/>
  <p:tag name="KSO_WM_SPECIAL_SOURCE" val="bdnull"/>
</p:tagLst>
</file>

<file path=ppt/tags/tag5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1372_1*i*1"/>
  <p:tag name="KSO_WM_TEMPLATE_CATEGORY" val="diagram"/>
  <p:tag name="KSO_WM_TEMPLATE_INDEX" val="20201372"/>
  <p:tag name="KSO_WM_UNIT_LAYERLEVEL" val="1"/>
  <p:tag name="KSO_WM_TAG_VERSION" val="1.0"/>
  <p:tag name="KSO_WM_BEAUTIFY_FLAG" val="#wm#"/>
</p:tagLst>
</file>

<file path=ppt/tags/tag5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1372_1*i*2"/>
  <p:tag name="KSO_WM_TEMPLATE_CATEGORY" val="diagram"/>
  <p:tag name="KSO_WM_TEMPLATE_INDEX" val="20201372"/>
  <p:tag name="KSO_WM_UNIT_LAYERLEVEL" val="1"/>
  <p:tag name="KSO_WM_TAG_VERSION" val="1.0"/>
  <p:tag name="KSO_WM_BEAUTIFY_FLAG" val="#wm#"/>
</p:tagLst>
</file>

<file path=ppt/tags/tag5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1372_1*i*3"/>
  <p:tag name="KSO_WM_TEMPLATE_CATEGORY" val="diagram"/>
  <p:tag name="KSO_WM_TEMPLATE_INDEX" val="20201372"/>
  <p:tag name="KSO_WM_UNIT_LAYERLEVEL" val="1"/>
  <p:tag name="KSO_WM_TAG_VERSION" val="1.0"/>
  <p:tag name="KSO_WM_BEAUTIFY_FLAG" val="#wm#"/>
</p:tagLst>
</file>

<file path=ppt/tags/tag5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1372_1*i*4"/>
  <p:tag name="KSO_WM_TEMPLATE_CATEGORY" val="diagram"/>
  <p:tag name="KSO_WM_TEMPLATE_INDEX" val="20201372"/>
  <p:tag name="KSO_WM_UNIT_LAYERLEVEL" val="1"/>
  <p:tag name="KSO_WM_TAG_VERSION" val="1.0"/>
  <p:tag name="KSO_WM_BEAUTIFY_FLAG" val="#wm#"/>
</p:tagLst>
</file>

<file path=ppt/tags/tag569.xml><?xml version="1.0" encoding="utf-8"?>
<p:tagLst xmlns:p="http://schemas.openxmlformats.org/presentationml/2006/main">
  <p:tag name="KSO_WM_UNIT_SUBTYPE" val="a"/>
  <p:tag name="KSO_WM_UNIT_PRESET_TEXT" val="无论我多早迎接这清晨，在路上，都会有人在。我以为别人还在梦乡，但无论什么时候，这个世界都比我快一步"/>
  <p:tag name="KSO_WM_UNIT_NOCLEAR" val="0"/>
  <p:tag name="KSO_WM_UNIT_VALUE" val="57"/>
  <p:tag name="KSO_WM_UNIT_HIGHLIGHT" val="0"/>
  <p:tag name="KSO_WM_UNIT_COMPATIBLE" val="0"/>
  <p:tag name="KSO_WM_UNIT_DIAGRAM_ISNUMVISUAL" val="0"/>
  <p:tag name="KSO_WM_UNIT_DIAGRAM_ISREFERUNIT" val="0"/>
  <p:tag name="KSO_WM_UNIT_TYPE" val="h_f"/>
  <p:tag name="KSO_WM_UNIT_INDEX" val="1_1"/>
  <p:tag name="KSO_WM_UNIT_ID" val="diagram20201372_1*h_f*1_1"/>
  <p:tag name="KSO_WM_TEMPLATE_CATEGORY" val="diagram"/>
  <p:tag name="KSO_WM_TEMPLATE_INDEX" val="20201372"/>
  <p:tag name="KSO_WM_UNIT_LAYERLEVEL" val="1_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1372_1*i*5"/>
  <p:tag name="KSO_WM_TEMPLATE_CATEGORY" val="diagram"/>
  <p:tag name="KSO_WM_TEMPLATE_INDEX" val="20201372"/>
  <p:tag name="KSO_WM_UNIT_LAYERLEVEL" val="1"/>
  <p:tag name="KSO_WM_TAG_VERSION" val="1.0"/>
  <p:tag name="KSO_WM_BEAUTIFY_FLAG" val="#wm#"/>
</p:tagLst>
</file>

<file path=ppt/tags/tag5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1372_1*i*6"/>
  <p:tag name="KSO_WM_TEMPLATE_CATEGORY" val="diagram"/>
  <p:tag name="KSO_WM_TEMPLATE_INDEX" val="20201372"/>
  <p:tag name="KSO_WM_UNIT_LAYERLEVEL" val="1"/>
  <p:tag name="KSO_WM_TAG_VERSION" val="1.0"/>
  <p:tag name="KSO_WM_BEAUTIFY_FLAG" val="#wm#"/>
</p:tagLst>
</file>

<file path=ppt/tags/tag5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372_1*h_i*1_1"/>
  <p:tag name="KSO_WM_TEMPLATE_CATEGORY" val="diagram"/>
  <p:tag name="KSO_WM_TEMPLATE_INDEX" val="20201372"/>
  <p:tag name="KSO_WM_UNIT_LAYERLEVEL" val="1_1"/>
  <p:tag name="KSO_WM_TAG_VERSION" val="1.0"/>
  <p:tag name="KSO_WM_BEAUTIFY_FLAG" val="#wm#"/>
</p:tagLst>
</file>

<file path=ppt/tags/tag5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2"/>
  <p:tag name="KSO_WM_UNIT_ID" val="diagram20201372_1*h_i*1_2"/>
  <p:tag name="KSO_WM_TEMPLATE_CATEGORY" val="diagram"/>
  <p:tag name="KSO_WM_TEMPLATE_INDEX" val="20201372"/>
  <p:tag name="KSO_WM_UNIT_LAYERLEVEL" val="1_1"/>
  <p:tag name="KSO_WM_TAG_VERSION" val="1.0"/>
  <p:tag name="KSO_WM_BEAUTIFY_FLAG" val="#wm#"/>
</p:tagLst>
</file>

<file path=ppt/tags/tag574.xml><?xml version="1.0" encoding="utf-8"?>
<p:tagLst xmlns:p="http://schemas.openxmlformats.org/presentationml/2006/main">
  <p:tag name="KSO_WM_SLIDE_ID" val="diagram20201372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630.935*190.601"/>
  <p:tag name="KSO_WM_SLIDE_POSITION" val="164.533*180.927"/>
  <p:tag name="KSO_WM_TAG_VERSION" val="1.0"/>
  <p:tag name="KSO_WM_BEAUTIFY_FLAG" val="#wm#"/>
  <p:tag name="KSO_WM_TEMPLATE_CATEGORY" val="diagram"/>
  <p:tag name="KSO_WM_TEMPLATE_INDEX" val="20201372"/>
  <p:tag name="KSO_WM_SLIDE_LAYOUT" val="h"/>
  <p:tag name="KSO_WM_SLIDE_LAYOUT_CNT" val="1"/>
  <p:tag name="KSO_WM_SPECIAL_SOURCE" val="bdnull"/>
</p:tagLst>
</file>

<file path=ppt/tags/tag575.xml><?xml version="1.0" encoding="utf-8"?>
<p:tagLst xmlns:p="http://schemas.openxmlformats.org/presentationml/2006/main">
  <p:tag name="KSO_WM_UNIT_COLOR_SCHEME_SHAPE_ID" val="3"/>
  <p:tag name="KSO_WM_UNIT_COLOR_SCHEME_PARENT_PAGE" val="0_3"/>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191985_3*m_h_i*1_1_1"/>
  <p:tag name="KSO_WM_TEMPLATE_CATEGORY" val="diagram"/>
  <p:tag name="KSO_WM_TEMPLATE_INDEX" val="20191985"/>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USESOURCEFORMAT_APPLY" val="1"/>
</p:tagLst>
</file>

<file path=ppt/tags/tag576.xml><?xml version="1.0" encoding="utf-8"?>
<p:tagLst xmlns:p="http://schemas.openxmlformats.org/presentationml/2006/main">
  <p:tag name="KSO_WM_UNIT_COLOR_SCHEME_SHAPE_ID" val="7"/>
  <p:tag name="KSO_WM_UNIT_COLOR_SCHEME_PARENT_PAGE" val="0_3"/>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20191985_3*m_h_i*1_2_1"/>
  <p:tag name="KSO_WM_TEMPLATE_CATEGORY" val="diagram"/>
  <p:tag name="KSO_WM_TEMPLATE_INDEX" val="20191985"/>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USESOURCEFORMAT_APPLY" val="1"/>
</p:tagLst>
</file>

<file path=ppt/tags/tag577.xml><?xml version="1.0" encoding="utf-8"?>
<p:tagLst xmlns:p="http://schemas.openxmlformats.org/presentationml/2006/main">
  <p:tag name="KSO_WM_UNIT_COLOR_SCHEME_SHAPE_ID" val="11"/>
  <p:tag name="KSO_WM_UNIT_COLOR_SCHEME_PARENT_PAGE" val="0_3"/>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20191985_3*m_h_i*1_3_1"/>
  <p:tag name="KSO_WM_TEMPLATE_CATEGORY" val="diagram"/>
  <p:tag name="KSO_WM_TEMPLATE_INDEX" val="20191985"/>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USESOURCEFORMAT_APPLY" val="1"/>
</p:tagLst>
</file>

<file path=ppt/tags/tag578.xml><?xml version="1.0" encoding="utf-8"?>
<p:tagLst xmlns:p="http://schemas.openxmlformats.org/presentationml/2006/main">
  <p:tag name="KSO_WM_UNIT_COLOR_SCHEME_SHAPE_ID" val="15"/>
  <p:tag name="KSO_WM_UNIT_COLOR_SCHEME_PARENT_PAGE" val="0_3"/>
  <p:tag name="KSO_WM_UNIT_HIGHLIGHT" val="0"/>
  <p:tag name="KSO_WM_UNIT_COMPATIBLE" val="0"/>
  <p:tag name="KSO_WM_UNIT_DIAGRAM_ISNUMVISUAL" val="0"/>
  <p:tag name="KSO_WM_UNIT_DIAGRAM_ISREFERUNIT" val="0"/>
  <p:tag name="KSO_WM_DIAGRAM_GROUP_CODE" val="m1-1"/>
  <p:tag name="KSO_WM_UNIT_TYPE" val="m_h_i"/>
  <p:tag name="KSO_WM_UNIT_INDEX" val="1_4_1"/>
  <p:tag name="KSO_WM_UNIT_ID" val="diagram20191985_3*m_h_i*1_4_1"/>
  <p:tag name="KSO_WM_TEMPLATE_CATEGORY" val="diagram"/>
  <p:tag name="KSO_WM_TEMPLATE_INDEX" val="20191985"/>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USESOURCEFORMAT_APPLY" val="1"/>
</p:tagLst>
</file>

<file path=ppt/tags/tag579.xml><?xml version="1.0" encoding="utf-8"?>
<p:tagLst xmlns:p="http://schemas.openxmlformats.org/presentationml/2006/main">
  <p:tag name="KSO_WM_UNIT_COLOR_SCHEME_SHAPE_ID" val="2"/>
  <p:tag name="KSO_WM_UNIT_COLOR_SCHEME_PARENT_PAGE" val="0_3"/>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20191985_3*m_h_i*1_1_2"/>
  <p:tag name="KSO_WM_TEMPLATE_CATEGORY" val="diagram"/>
  <p:tag name="KSO_WM_TEMPLATE_INDEX" val="20191985"/>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80.xml><?xml version="1.0" encoding="utf-8"?>
<p:tagLst xmlns:p="http://schemas.openxmlformats.org/presentationml/2006/main">
  <p:tag name="KSO_WM_UNIT_COLOR_SCHEME_SHAPE_ID" val="29"/>
  <p:tag name="KSO_WM_UNIT_COLOR_SCHEME_PARENT_PAGE" val="0_3"/>
  <p:tag name="KSO_WM_UNIT_ISCONTENTSTITLE" val="0"/>
  <p:tag name="KSO_WM_UNIT_PRESET_TEXT" val="添加标题"/>
  <p:tag name="KSO_WM_UNIT_NOCLEAR" val="0"/>
  <p:tag name="KSO_WM_UNIT_VALUE" val="9"/>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20191985_3*m_h_a*1_1_1"/>
  <p:tag name="KSO_WM_TEMPLATE_CATEGORY" val="diagram"/>
  <p:tag name="KSO_WM_TEMPLATE_INDEX" val="20191985"/>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581.xml><?xml version="1.0" encoding="utf-8"?>
<p:tagLst xmlns:p="http://schemas.openxmlformats.org/presentationml/2006/main">
  <p:tag name="KSO_WM_UNIT_COLOR_SCHEME_SHAPE_ID" val="46"/>
  <p:tag name="KSO_WM_UNIT_COLOR_SCHEME_PARENT_PAGE" val="0_3"/>
  <p:tag name="KSO_WM_UNIT_DECOLORIZATION" val="1"/>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20191985_3*m_h_i*1_1_3"/>
  <p:tag name="KSO_WM_TEMPLATE_CATEGORY" val="diagram"/>
  <p:tag name="KSO_WM_TEMPLATE_INDEX" val="20191985"/>
  <p:tag name="KSO_WM_UNIT_LAYERLEVEL" val="1_1_1"/>
  <p:tag name="KSO_WM_TAG_VERSION" val="1.0"/>
  <p:tag name="KSO_WM_BEAUTIFY_FLAG" val="#wm#"/>
  <p:tag name="KSO_WM_UNIT_LINE_FORE_SCHEMECOLOR_INDEX" val="14"/>
  <p:tag name="KSO_WM_UNIT_LINE_FILL_TYPE" val="2"/>
  <p:tag name="KSO_WM_UNIT_USESOURCEFORMAT_APPLY" val="1"/>
</p:tagLst>
</file>

<file path=ppt/tags/tag582.xml><?xml version="1.0" encoding="utf-8"?>
<p:tagLst xmlns:p="http://schemas.openxmlformats.org/presentationml/2006/main">
  <p:tag name="KSO_WM_UNIT_COLOR_SCHEME_SHAPE_ID" val="6"/>
  <p:tag name="KSO_WM_UNIT_COLOR_SCHEME_PARENT_PAGE" val="0_3"/>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20191985_3*m_h_i*1_2_2"/>
  <p:tag name="KSO_WM_TEMPLATE_CATEGORY" val="diagram"/>
  <p:tag name="KSO_WM_TEMPLATE_INDEX" val="20191985"/>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 name="KSO_WM_UNIT_USESOURCEFORMAT_APPLY" val="1"/>
</p:tagLst>
</file>

<file path=ppt/tags/tag583.xml><?xml version="1.0" encoding="utf-8"?>
<p:tagLst xmlns:p="http://schemas.openxmlformats.org/presentationml/2006/main">
  <p:tag name="KSO_WM_UNIT_COLOR_SCHEME_SHAPE_ID" val="32"/>
  <p:tag name="KSO_WM_UNIT_COLOR_SCHEME_PARENT_PAGE" val="0_3"/>
  <p:tag name="KSO_WM_UNIT_ISCONTENTSTITLE" val="0"/>
  <p:tag name="KSO_WM_UNIT_PRESET_TEXT" val="添加标题"/>
  <p:tag name="KSO_WM_UNIT_NOCLEAR" val="0"/>
  <p:tag name="KSO_WM_UNIT_VALUE" val="9"/>
  <p:tag name="KSO_WM_UNIT_HIGHLIGHT" val="0"/>
  <p:tag name="KSO_WM_UNIT_COMPATIBLE" val="0"/>
  <p:tag name="KSO_WM_UNIT_DIAGRAM_ISNUMVISUAL" val="0"/>
  <p:tag name="KSO_WM_UNIT_DIAGRAM_ISREFERUNIT" val="0"/>
  <p:tag name="KSO_WM_DIAGRAM_GROUP_CODE" val="m1-1"/>
  <p:tag name="KSO_WM_UNIT_TYPE" val="m_h_a"/>
  <p:tag name="KSO_WM_UNIT_INDEX" val="1_2_1"/>
  <p:tag name="KSO_WM_UNIT_ID" val="diagram20191985_3*m_h_a*1_2_1"/>
  <p:tag name="KSO_WM_TEMPLATE_CATEGORY" val="diagram"/>
  <p:tag name="KSO_WM_TEMPLATE_INDEX" val="20191985"/>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584.xml><?xml version="1.0" encoding="utf-8"?>
<p:tagLst xmlns:p="http://schemas.openxmlformats.org/presentationml/2006/main">
  <p:tag name="KSO_WM_UNIT_COLOR_SCHEME_SHAPE_ID" val="47"/>
  <p:tag name="KSO_WM_UNIT_COLOR_SCHEME_PARENT_PAGE" val="0_3"/>
  <p:tag name="KSO_WM_UNIT_DECOLORIZATION" val="1"/>
  <p:tag name="KSO_WM_UNIT_HIGHLIGHT" val="0"/>
  <p:tag name="KSO_WM_UNIT_COMPATIBLE" val="0"/>
  <p:tag name="KSO_WM_UNIT_DIAGRAM_ISNUMVISUAL" val="0"/>
  <p:tag name="KSO_WM_UNIT_DIAGRAM_ISREFERUNIT" val="0"/>
  <p:tag name="KSO_WM_DIAGRAM_GROUP_CODE" val="m1-1"/>
  <p:tag name="KSO_WM_UNIT_TYPE" val="m_h_i"/>
  <p:tag name="KSO_WM_UNIT_INDEX" val="1_2_3"/>
  <p:tag name="KSO_WM_UNIT_ID" val="diagram20191985_3*m_h_i*1_2_3"/>
  <p:tag name="KSO_WM_TEMPLATE_CATEGORY" val="diagram"/>
  <p:tag name="KSO_WM_TEMPLATE_INDEX" val="20191985"/>
  <p:tag name="KSO_WM_UNIT_LAYERLEVEL" val="1_1_1"/>
  <p:tag name="KSO_WM_TAG_VERSION" val="1.0"/>
  <p:tag name="KSO_WM_BEAUTIFY_FLAG" val="#wm#"/>
  <p:tag name="KSO_WM_UNIT_LINE_FORE_SCHEMECOLOR_INDEX" val="14"/>
  <p:tag name="KSO_WM_UNIT_LINE_FILL_TYPE" val="2"/>
  <p:tag name="KSO_WM_UNIT_USESOURCEFORMAT_APPLY" val="1"/>
</p:tagLst>
</file>

<file path=ppt/tags/tag585.xml><?xml version="1.0" encoding="utf-8"?>
<p:tagLst xmlns:p="http://schemas.openxmlformats.org/presentationml/2006/main">
  <p:tag name="KSO_WM_UNIT_COLOR_SCHEME_SHAPE_ID" val="10"/>
  <p:tag name="KSO_WM_UNIT_COLOR_SCHEME_PARENT_PAGE" val="0_3"/>
  <p:tag name="KSO_WM_UNIT_HIGHLIGHT" val="0"/>
  <p:tag name="KSO_WM_UNIT_COMPATIBLE" val="0"/>
  <p:tag name="KSO_WM_UNIT_DIAGRAM_ISNUMVISUAL" val="0"/>
  <p:tag name="KSO_WM_UNIT_DIAGRAM_ISREFERUNIT" val="0"/>
  <p:tag name="KSO_WM_DIAGRAM_GROUP_CODE" val="m1-1"/>
  <p:tag name="KSO_WM_UNIT_TYPE" val="m_h_i"/>
  <p:tag name="KSO_WM_UNIT_INDEX" val="1_3_2"/>
  <p:tag name="KSO_WM_UNIT_ID" val="diagram20191985_3*m_h_i*1_3_2"/>
  <p:tag name="KSO_WM_TEMPLATE_CATEGORY" val="diagram"/>
  <p:tag name="KSO_WM_TEMPLATE_INDEX" val="20191985"/>
  <p:tag name="KSO_WM_UNIT_LAYERLEVEL" val="1_1_1"/>
  <p:tag name="KSO_WM_TAG_VERSION" val="1.0"/>
  <p:tag name="KSO_WM_BEAUTIFY_FLAG" val="#wm#"/>
  <p:tag name="KSO_WM_UNIT_FILL_FORE_SCHEMECOLOR_INDEX" val="7"/>
  <p:tag name="KSO_WM_UNIT_FILL_TYPE" val="1"/>
  <p:tag name="KSO_WM_UNIT_TEXT_FILL_FORE_SCHEMECOLOR_INDEX" val="13"/>
  <p:tag name="KSO_WM_UNIT_TEXT_FILL_TYPE" val="1"/>
  <p:tag name="KSO_WM_UNIT_USESOURCEFORMAT_APPLY" val="1"/>
</p:tagLst>
</file>

<file path=ppt/tags/tag586.xml><?xml version="1.0" encoding="utf-8"?>
<p:tagLst xmlns:p="http://schemas.openxmlformats.org/presentationml/2006/main">
  <p:tag name="KSO_WM_UNIT_COLOR_SCHEME_SHAPE_ID" val="35"/>
  <p:tag name="KSO_WM_UNIT_COLOR_SCHEME_PARENT_PAGE" val="0_3"/>
  <p:tag name="KSO_WM_UNIT_ISCONTENTSTITLE" val="0"/>
  <p:tag name="KSO_WM_UNIT_PRESET_TEXT" val="添加标题"/>
  <p:tag name="KSO_WM_UNIT_NOCLEAR" val="0"/>
  <p:tag name="KSO_WM_UNIT_VALUE" val="9"/>
  <p:tag name="KSO_WM_UNIT_HIGHLIGHT" val="0"/>
  <p:tag name="KSO_WM_UNIT_COMPATIBLE" val="0"/>
  <p:tag name="KSO_WM_UNIT_DIAGRAM_ISNUMVISUAL" val="0"/>
  <p:tag name="KSO_WM_UNIT_DIAGRAM_ISREFERUNIT" val="0"/>
  <p:tag name="KSO_WM_DIAGRAM_GROUP_CODE" val="m1-1"/>
  <p:tag name="KSO_WM_UNIT_TYPE" val="m_h_a"/>
  <p:tag name="KSO_WM_UNIT_INDEX" val="1_3_1"/>
  <p:tag name="KSO_WM_UNIT_ID" val="diagram20191985_3*m_h_a*1_3_1"/>
  <p:tag name="KSO_WM_TEMPLATE_CATEGORY" val="diagram"/>
  <p:tag name="KSO_WM_TEMPLATE_INDEX" val="20191985"/>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587.xml><?xml version="1.0" encoding="utf-8"?>
<p:tagLst xmlns:p="http://schemas.openxmlformats.org/presentationml/2006/main">
  <p:tag name="KSO_WM_UNIT_COLOR_SCHEME_SHAPE_ID" val="48"/>
  <p:tag name="KSO_WM_UNIT_COLOR_SCHEME_PARENT_PAGE" val="0_3"/>
  <p:tag name="KSO_WM_UNIT_DECOLORIZATION" val="1"/>
  <p:tag name="KSO_WM_UNIT_HIGHLIGHT" val="0"/>
  <p:tag name="KSO_WM_UNIT_COMPATIBLE" val="0"/>
  <p:tag name="KSO_WM_UNIT_DIAGRAM_ISNUMVISUAL" val="0"/>
  <p:tag name="KSO_WM_UNIT_DIAGRAM_ISREFERUNIT" val="0"/>
  <p:tag name="KSO_WM_DIAGRAM_GROUP_CODE" val="m1-1"/>
  <p:tag name="KSO_WM_UNIT_TYPE" val="m_h_i"/>
  <p:tag name="KSO_WM_UNIT_INDEX" val="1_3_3"/>
  <p:tag name="KSO_WM_UNIT_ID" val="diagram20191985_3*m_h_i*1_3_3"/>
  <p:tag name="KSO_WM_TEMPLATE_CATEGORY" val="diagram"/>
  <p:tag name="KSO_WM_TEMPLATE_INDEX" val="20191985"/>
  <p:tag name="KSO_WM_UNIT_LAYERLEVEL" val="1_1_1"/>
  <p:tag name="KSO_WM_TAG_VERSION" val="1.0"/>
  <p:tag name="KSO_WM_BEAUTIFY_FLAG" val="#wm#"/>
  <p:tag name="KSO_WM_UNIT_LINE_FORE_SCHEMECOLOR_INDEX" val="14"/>
  <p:tag name="KSO_WM_UNIT_LINE_FILL_TYPE" val="2"/>
  <p:tag name="KSO_WM_UNIT_USESOURCEFORMAT_APPLY" val="1"/>
</p:tagLst>
</file>

<file path=ppt/tags/tag588.xml><?xml version="1.0" encoding="utf-8"?>
<p:tagLst xmlns:p="http://schemas.openxmlformats.org/presentationml/2006/main">
  <p:tag name="KSO_WM_UNIT_COLOR_SCHEME_SHAPE_ID" val="14"/>
  <p:tag name="KSO_WM_UNIT_COLOR_SCHEME_PARENT_PAGE" val="0_3"/>
  <p:tag name="KSO_WM_UNIT_HIGHLIGHT" val="0"/>
  <p:tag name="KSO_WM_UNIT_COMPATIBLE" val="0"/>
  <p:tag name="KSO_WM_UNIT_DIAGRAM_ISNUMVISUAL" val="0"/>
  <p:tag name="KSO_WM_UNIT_DIAGRAM_ISREFERUNIT" val="0"/>
  <p:tag name="KSO_WM_DIAGRAM_GROUP_CODE" val="m1-1"/>
  <p:tag name="KSO_WM_UNIT_TYPE" val="m_h_i"/>
  <p:tag name="KSO_WM_UNIT_INDEX" val="1_4_2"/>
  <p:tag name="KSO_WM_UNIT_ID" val="diagram20191985_3*m_h_i*1_4_2"/>
  <p:tag name="KSO_WM_TEMPLATE_CATEGORY" val="diagram"/>
  <p:tag name="KSO_WM_TEMPLATE_INDEX" val="20191985"/>
  <p:tag name="KSO_WM_UNIT_LAYERLEVEL" val="1_1_1"/>
  <p:tag name="KSO_WM_TAG_VERSION" val="1.0"/>
  <p:tag name="KSO_WM_BEAUTIFY_FLAG" val="#wm#"/>
  <p:tag name="KSO_WM_UNIT_FILL_FORE_SCHEMECOLOR_INDEX" val="8"/>
  <p:tag name="KSO_WM_UNIT_FILL_TYPE" val="1"/>
  <p:tag name="KSO_WM_UNIT_TEXT_FILL_FORE_SCHEMECOLOR_INDEX" val="13"/>
  <p:tag name="KSO_WM_UNIT_TEXT_FILL_TYPE" val="1"/>
  <p:tag name="KSO_WM_UNIT_USESOURCEFORMAT_APPLY" val="1"/>
</p:tagLst>
</file>

<file path=ppt/tags/tag589.xml><?xml version="1.0" encoding="utf-8"?>
<p:tagLst xmlns:p="http://schemas.openxmlformats.org/presentationml/2006/main">
  <p:tag name="KSO_WM_UNIT_COLOR_SCHEME_SHAPE_ID" val="38"/>
  <p:tag name="KSO_WM_UNIT_COLOR_SCHEME_PARENT_PAGE" val="0_3"/>
  <p:tag name="KSO_WM_UNIT_ISCONTENTSTITLE" val="0"/>
  <p:tag name="KSO_WM_UNIT_PRESET_TEXT" val="添加标题"/>
  <p:tag name="KSO_WM_UNIT_NOCLEAR" val="0"/>
  <p:tag name="KSO_WM_UNIT_VALUE" val="9"/>
  <p:tag name="KSO_WM_UNIT_HIGHLIGHT" val="0"/>
  <p:tag name="KSO_WM_UNIT_COMPATIBLE" val="0"/>
  <p:tag name="KSO_WM_UNIT_DIAGRAM_ISNUMVISUAL" val="0"/>
  <p:tag name="KSO_WM_UNIT_DIAGRAM_ISREFERUNIT" val="0"/>
  <p:tag name="KSO_WM_DIAGRAM_GROUP_CODE" val="m1-1"/>
  <p:tag name="KSO_WM_UNIT_TYPE" val="m_h_a"/>
  <p:tag name="KSO_WM_UNIT_INDEX" val="1_4_1"/>
  <p:tag name="KSO_WM_UNIT_ID" val="diagram20191985_3*m_h_a*1_4_1"/>
  <p:tag name="KSO_WM_TEMPLATE_CATEGORY" val="diagram"/>
  <p:tag name="KSO_WM_TEMPLATE_INDEX" val="20191985"/>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59.xml><?xml version="1.0" encoding="utf-8"?>
<p:tagLst xmlns:p="http://schemas.openxmlformats.org/presentationml/2006/main">
  <p:tag name="KSO_WM_UNIT_PLACING_PICTURE_USER_VIEWPORT" val="{&quot;height&quot;:9850,&quot;width&quot;:17512}"/>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0.xml><?xml version="1.0" encoding="utf-8"?>
<p:tagLst xmlns:p="http://schemas.openxmlformats.org/presentationml/2006/main">
  <p:tag name="KSO_WM_UNIT_COLOR_SCHEME_SHAPE_ID" val="49"/>
  <p:tag name="KSO_WM_UNIT_COLOR_SCHEME_PARENT_PAGE" val="0_3"/>
  <p:tag name="KSO_WM_UNIT_DECOLORIZATION" val="1"/>
  <p:tag name="KSO_WM_UNIT_HIGHLIGHT" val="0"/>
  <p:tag name="KSO_WM_UNIT_COMPATIBLE" val="0"/>
  <p:tag name="KSO_WM_UNIT_DIAGRAM_ISNUMVISUAL" val="0"/>
  <p:tag name="KSO_WM_UNIT_DIAGRAM_ISREFERUNIT" val="0"/>
  <p:tag name="KSO_WM_DIAGRAM_GROUP_CODE" val="m1-1"/>
  <p:tag name="KSO_WM_UNIT_TYPE" val="m_h_i"/>
  <p:tag name="KSO_WM_UNIT_INDEX" val="1_4_3"/>
  <p:tag name="KSO_WM_UNIT_ID" val="diagram20191985_3*m_h_i*1_4_3"/>
  <p:tag name="KSO_WM_TEMPLATE_CATEGORY" val="diagram"/>
  <p:tag name="KSO_WM_TEMPLATE_INDEX" val="20191985"/>
  <p:tag name="KSO_WM_UNIT_LAYERLEVEL" val="1_1_1"/>
  <p:tag name="KSO_WM_TAG_VERSION" val="1.0"/>
  <p:tag name="KSO_WM_BEAUTIFY_FLAG" val="#wm#"/>
  <p:tag name="KSO_WM_UNIT_LINE_FORE_SCHEMECOLOR_INDEX" val="14"/>
  <p:tag name="KSO_WM_UNIT_LINE_FILL_TYPE" val="2"/>
  <p:tag name="KSO_WM_UNIT_USESOURCEFORMAT_APPLY" val="1"/>
</p:tagLst>
</file>

<file path=ppt/tags/tag591.xml><?xml version="1.0" encoding="utf-8"?>
<p:tagLst xmlns:p="http://schemas.openxmlformats.org/presentationml/2006/main">
  <p:tag name="KSO_WM_UNIT_COLOR_SCHEME_SHAPE_ID" val="4"/>
  <p:tag name="KSO_WM_UNIT_COLOR_SCHEME_PARENT_PAGE" val="0_3"/>
  <p:tag name="KSO_WM_UNIT_HIGHLIGHT" val="0"/>
  <p:tag name="KSO_WM_UNIT_COMPATIBLE" val="0"/>
  <p:tag name="KSO_WM_UNIT_DIAGRAM_ISNUMVISUAL" val="0"/>
  <p:tag name="KSO_WM_UNIT_DIAGRAM_ISREFERUNIT" val="0"/>
  <p:tag name="KSO_WM_DIAGRAM_GROUP_CODE" val="m1-1"/>
  <p:tag name="KSO_WM_UNIT_TYPE" val="m_h_i"/>
  <p:tag name="KSO_WM_UNIT_INDEX" val="1_1_4"/>
  <p:tag name="KSO_WM_UNIT_ID" val="diagram20191985_3*m_h_i*1_1_4"/>
  <p:tag name="KSO_WM_TEMPLATE_CATEGORY" val="diagram"/>
  <p:tag name="KSO_WM_TEMPLATE_INDEX" val="20191985"/>
  <p:tag name="KSO_WM_UNIT_LAYERLEVEL" val="1_1_1"/>
  <p:tag name="KSO_WM_TAG_VERSION" val="1.0"/>
  <p:tag name="KSO_WM_BEAUTIFY_FLAG" val="#wm#"/>
  <p:tag name="KSO_WM_UNIT_LINE_FORE_SCHEMECOLOR_INDEX" val="14"/>
  <p:tag name="KSO_WM_UNIT_LINE_FILL_TYPE" val="2"/>
  <p:tag name="KSO_WM_UNIT_TEXT_FILL_FORE_SCHEMECOLOR_INDEX" val="13"/>
  <p:tag name="KSO_WM_UNIT_TEXT_FILL_TYPE" val="1"/>
  <p:tag name="KSO_WM_UNIT_USESOURCEFORMAT_APPLY" val="1"/>
</p:tagLst>
</file>

<file path=ppt/tags/tag592.xml><?xml version="1.0" encoding="utf-8"?>
<p:tagLst xmlns:p="http://schemas.openxmlformats.org/presentationml/2006/main">
  <p:tag name="KSO_WM_UNIT_COLOR_SCHEME_SHAPE_ID" val="5"/>
  <p:tag name="KSO_WM_UNIT_COLOR_SCHEME_PARENT_PAGE" val="0_3"/>
  <p:tag name="KSO_WM_UNIT_HIGHLIGHT" val="0"/>
  <p:tag name="KSO_WM_UNIT_COMPATIBLE" val="0"/>
  <p:tag name="KSO_WM_UNIT_DIAGRAM_ISNUMVISUAL" val="0"/>
  <p:tag name="KSO_WM_UNIT_DIAGRAM_ISREFERUNIT" val="0"/>
  <p:tag name="KSO_WM_DIAGRAM_GROUP_CODE" val="m1-1"/>
  <p:tag name="KSO_WM_UNIT_TYPE" val="m_h_i"/>
  <p:tag name="KSO_WM_UNIT_INDEX" val="1_1_5"/>
  <p:tag name="KSO_WM_UNIT_ID" val="diagram20191985_3*m_h_i*1_1_5"/>
  <p:tag name="KSO_WM_TEMPLATE_CATEGORY" val="diagram"/>
  <p:tag name="KSO_WM_TEMPLATE_INDEX" val="20191985"/>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USESOURCEFORMAT_APPLY" val="1"/>
</p:tagLst>
</file>

<file path=ppt/tags/tag593.xml><?xml version="1.0" encoding="utf-8"?>
<p:tagLst xmlns:p="http://schemas.openxmlformats.org/presentationml/2006/main">
  <p:tag name="KSO_WM_UNIT_COLOR_SCHEME_SHAPE_ID" val="8"/>
  <p:tag name="KSO_WM_UNIT_COLOR_SCHEME_PARENT_PAGE" val="0_3"/>
  <p:tag name="KSO_WM_UNIT_HIGHLIGHT" val="0"/>
  <p:tag name="KSO_WM_UNIT_COMPATIBLE" val="0"/>
  <p:tag name="KSO_WM_UNIT_DIAGRAM_ISNUMVISUAL" val="0"/>
  <p:tag name="KSO_WM_UNIT_DIAGRAM_ISREFERUNIT" val="0"/>
  <p:tag name="KSO_WM_DIAGRAM_GROUP_CODE" val="m1-1"/>
  <p:tag name="KSO_WM_UNIT_TYPE" val="m_h_i"/>
  <p:tag name="KSO_WM_UNIT_INDEX" val="1_2_4"/>
  <p:tag name="KSO_WM_UNIT_ID" val="diagram20191985_3*m_h_i*1_2_4"/>
  <p:tag name="KSO_WM_TEMPLATE_CATEGORY" val="diagram"/>
  <p:tag name="KSO_WM_TEMPLATE_INDEX" val="20191985"/>
  <p:tag name="KSO_WM_UNIT_LAYERLEVEL" val="1_1_1"/>
  <p:tag name="KSO_WM_TAG_VERSION" val="1.0"/>
  <p:tag name="KSO_WM_BEAUTIFY_FLAG" val="#wm#"/>
  <p:tag name="KSO_WM_UNIT_LINE_FORE_SCHEMECOLOR_INDEX" val="14"/>
  <p:tag name="KSO_WM_UNIT_LINE_FILL_TYPE" val="2"/>
  <p:tag name="KSO_WM_UNIT_TEXT_FILL_FORE_SCHEMECOLOR_INDEX" val="13"/>
  <p:tag name="KSO_WM_UNIT_TEXT_FILL_TYPE" val="1"/>
  <p:tag name="KSO_WM_UNIT_USESOURCEFORMAT_APPLY" val="1"/>
</p:tagLst>
</file>

<file path=ppt/tags/tag594.xml><?xml version="1.0" encoding="utf-8"?>
<p:tagLst xmlns:p="http://schemas.openxmlformats.org/presentationml/2006/main">
  <p:tag name="KSO_WM_UNIT_COLOR_SCHEME_SHAPE_ID" val="9"/>
  <p:tag name="KSO_WM_UNIT_COLOR_SCHEME_PARENT_PAGE" val="0_3"/>
  <p:tag name="KSO_WM_UNIT_HIGHLIGHT" val="0"/>
  <p:tag name="KSO_WM_UNIT_COMPATIBLE" val="0"/>
  <p:tag name="KSO_WM_UNIT_DIAGRAM_ISNUMVISUAL" val="0"/>
  <p:tag name="KSO_WM_UNIT_DIAGRAM_ISREFERUNIT" val="0"/>
  <p:tag name="KSO_WM_DIAGRAM_GROUP_CODE" val="m1-1"/>
  <p:tag name="KSO_WM_UNIT_TYPE" val="m_h_i"/>
  <p:tag name="KSO_WM_UNIT_INDEX" val="1_2_5"/>
  <p:tag name="KSO_WM_UNIT_ID" val="diagram20191985_3*m_h_i*1_2_5"/>
  <p:tag name="KSO_WM_TEMPLATE_CATEGORY" val="diagram"/>
  <p:tag name="KSO_WM_TEMPLATE_INDEX" val="20191985"/>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USESOURCEFORMAT_APPLY" val="1"/>
</p:tagLst>
</file>

<file path=ppt/tags/tag595.xml><?xml version="1.0" encoding="utf-8"?>
<p:tagLst xmlns:p="http://schemas.openxmlformats.org/presentationml/2006/main">
  <p:tag name="KSO_WM_UNIT_COLOR_SCHEME_SHAPE_ID" val="12"/>
  <p:tag name="KSO_WM_UNIT_COLOR_SCHEME_PARENT_PAGE" val="0_3"/>
  <p:tag name="KSO_WM_UNIT_HIGHLIGHT" val="0"/>
  <p:tag name="KSO_WM_UNIT_COMPATIBLE" val="0"/>
  <p:tag name="KSO_WM_UNIT_DIAGRAM_ISNUMVISUAL" val="0"/>
  <p:tag name="KSO_WM_UNIT_DIAGRAM_ISREFERUNIT" val="0"/>
  <p:tag name="KSO_WM_DIAGRAM_GROUP_CODE" val="m1-1"/>
  <p:tag name="KSO_WM_UNIT_TYPE" val="m_h_i"/>
  <p:tag name="KSO_WM_UNIT_INDEX" val="1_3_4"/>
  <p:tag name="KSO_WM_UNIT_ID" val="diagram20191985_3*m_h_i*1_3_4"/>
  <p:tag name="KSO_WM_TEMPLATE_CATEGORY" val="diagram"/>
  <p:tag name="KSO_WM_TEMPLATE_INDEX" val="20191985"/>
  <p:tag name="KSO_WM_UNIT_LAYERLEVEL" val="1_1_1"/>
  <p:tag name="KSO_WM_TAG_VERSION" val="1.0"/>
  <p:tag name="KSO_WM_BEAUTIFY_FLAG" val="#wm#"/>
  <p:tag name="KSO_WM_UNIT_LINE_FORE_SCHEMECOLOR_INDEX" val="14"/>
  <p:tag name="KSO_WM_UNIT_LINE_FILL_TYPE" val="2"/>
  <p:tag name="KSO_WM_UNIT_TEXT_FILL_FORE_SCHEMECOLOR_INDEX" val="13"/>
  <p:tag name="KSO_WM_UNIT_TEXT_FILL_TYPE" val="1"/>
  <p:tag name="KSO_WM_UNIT_USESOURCEFORMAT_APPLY" val="1"/>
</p:tagLst>
</file>

<file path=ppt/tags/tag596.xml><?xml version="1.0" encoding="utf-8"?>
<p:tagLst xmlns:p="http://schemas.openxmlformats.org/presentationml/2006/main">
  <p:tag name="KSO_WM_UNIT_COLOR_SCHEME_SHAPE_ID" val="13"/>
  <p:tag name="KSO_WM_UNIT_COLOR_SCHEME_PARENT_PAGE" val="0_3"/>
  <p:tag name="KSO_WM_UNIT_HIGHLIGHT" val="0"/>
  <p:tag name="KSO_WM_UNIT_COMPATIBLE" val="0"/>
  <p:tag name="KSO_WM_UNIT_DIAGRAM_ISNUMVISUAL" val="0"/>
  <p:tag name="KSO_WM_UNIT_DIAGRAM_ISREFERUNIT" val="0"/>
  <p:tag name="KSO_WM_DIAGRAM_GROUP_CODE" val="m1-1"/>
  <p:tag name="KSO_WM_UNIT_TYPE" val="m_h_i"/>
  <p:tag name="KSO_WM_UNIT_INDEX" val="1_3_5"/>
  <p:tag name="KSO_WM_UNIT_ID" val="diagram20191985_3*m_h_i*1_3_5"/>
  <p:tag name="KSO_WM_TEMPLATE_CATEGORY" val="diagram"/>
  <p:tag name="KSO_WM_TEMPLATE_INDEX" val="20191985"/>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USESOURCEFORMAT_APPLY" val="1"/>
</p:tagLst>
</file>

<file path=ppt/tags/tag597.xml><?xml version="1.0" encoding="utf-8"?>
<p:tagLst xmlns:p="http://schemas.openxmlformats.org/presentationml/2006/main">
  <p:tag name="KSO_WM_UNIT_COLOR_SCHEME_SHAPE_ID" val="16"/>
  <p:tag name="KSO_WM_UNIT_COLOR_SCHEME_PARENT_PAGE" val="0_3"/>
  <p:tag name="KSO_WM_UNIT_HIGHLIGHT" val="0"/>
  <p:tag name="KSO_WM_UNIT_COMPATIBLE" val="0"/>
  <p:tag name="KSO_WM_UNIT_DIAGRAM_ISNUMVISUAL" val="0"/>
  <p:tag name="KSO_WM_UNIT_DIAGRAM_ISREFERUNIT" val="0"/>
  <p:tag name="KSO_WM_DIAGRAM_GROUP_CODE" val="m1-1"/>
  <p:tag name="KSO_WM_UNIT_TYPE" val="m_h_i"/>
  <p:tag name="KSO_WM_UNIT_INDEX" val="1_4_4"/>
  <p:tag name="KSO_WM_UNIT_ID" val="diagram20191985_3*m_h_i*1_4_4"/>
  <p:tag name="KSO_WM_TEMPLATE_CATEGORY" val="diagram"/>
  <p:tag name="KSO_WM_TEMPLATE_INDEX" val="20191985"/>
  <p:tag name="KSO_WM_UNIT_LAYERLEVEL" val="1_1_1"/>
  <p:tag name="KSO_WM_TAG_VERSION" val="1.0"/>
  <p:tag name="KSO_WM_BEAUTIFY_FLAG" val="#wm#"/>
  <p:tag name="KSO_WM_UNIT_LINE_FORE_SCHEMECOLOR_INDEX" val="14"/>
  <p:tag name="KSO_WM_UNIT_LINE_FILL_TYPE" val="2"/>
  <p:tag name="KSO_WM_UNIT_TEXT_FILL_FORE_SCHEMECOLOR_INDEX" val="13"/>
  <p:tag name="KSO_WM_UNIT_TEXT_FILL_TYPE" val="1"/>
  <p:tag name="KSO_WM_UNIT_USESOURCEFORMAT_APPLY" val="1"/>
</p:tagLst>
</file>

<file path=ppt/tags/tag598.xml><?xml version="1.0" encoding="utf-8"?>
<p:tagLst xmlns:p="http://schemas.openxmlformats.org/presentationml/2006/main">
  <p:tag name="KSO_WM_UNIT_COLOR_SCHEME_SHAPE_ID" val="17"/>
  <p:tag name="KSO_WM_UNIT_COLOR_SCHEME_PARENT_PAGE" val="0_3"/>
  <p:tag name="KSO_WM_UNIT_HIGHLIGHT" val="0"/>
  <p:tag name="KSO_WM_UNIT_COMPATIBLE" val="0"/>
  <p:tag name="KSO_WM_UNIT_DIAGRAM_ISNUMVISUAL" val="0"/>
  <p:tag name="KSO_WM_UNIT_DIAGRAM_ISREFERUNIT" val="0"/>
  <p:tag name="KSO_WM_DIAGRAM_GROUP_CODE" val="m1-1"/>
  <p:tag name="KSO_WM_UNIT_TYPE" val="m_h_i"/>
  <p:tag name="KSO_WM_UNIT_INDEX" val="1_4_5"/>
  <p:tag name="KSO_WM_UNIT_ID" val="diagram20191985_3*m_h_i*1_4_5"/>
  <p:tag name="KSO_WM_TEMPLATE_CATEGORY" val="diagram"/>
  <p:tag name="KSO_WM_TEMPLATE_INDEX" val="20191985"/>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USESOURCEFORMAT_APPLY" val="1"/>
</p:tagLst>
</file>

<file path=ppt/tags/tag599.xml><?xml version="1.0" encoding="utf-8"?>
<p:tagLst xmlns:p="http://schemas.openxmlformats.org/presentationml/2006/main">
  <p:tag name="KSO_WM_UNIT_COLOR_SCHEME_SHAPE_ID" val="18"/>
  <p:tag name="KSO_WM_UNIT_COLOR_SCHEME_PARENT_PAGE" val="0_1"/>
  <p:tag name="KSO_WM_UNIT_ISCONTENTSTITLE" val="0"/>
  <p:tag name="KSO_WM_UNIT_PRESET_TEXT" val="单击此处添加标题"/>
  <p:tag name="KSO_WM_UNIT_NOCLEAR" val="0"/>
  <p:tag name="KSO_WM_UNIT_VALUE" val="41"/>
  <p:tag name="KSO_WM_UNIT_HIGHLIGHT" val="0"/>
  <p:tag name="KSO_WM_UNIT_COMPATIBLE" val="0"/>
  <p:tag name="KSO_WM_UNIT_DIAGRAM_ISNUMVISUAL" val="0"/>
  <p:tag name="KSO_WM_UNIT_DIAGRAM_ISREFERUNIT" val="0"/>
  <p:tag name="KSO_WM_DIAGRAM_GROUP_CODE" val="m1-1"/>
  <p:tag name="KSO_WM_UNIT_TYPE" val="a"/>
  <p:tag name="KSO_WM_UNIT_INDEX" val="1"/>
  <p:tag name="KSO_WM_UNIT_ID" val="diagram20191985_3*a*1"/>
  <p:tag name="KSO_WM_TEMPLATE_CATEGORY" val="diagram"/>
  <p:tag name="KSO_WM_TEMPLATE_INDEX" val="20191985"/>
  <p:tag name="KSO_WM_UNIT_LAYERLEVEL" val="1"/>
  <p:tag name="KSO_WM_TAG_VERSION" val="1.0"/>
  <p:tag name="KSO_WM_BEAUTIFY_FLAG" val="#wm#"/>
  <p:tag name="KSO_WM_UNIT_TEXT_FILL_FORE_SCHEMECOLOR_INDEX" val="13"/>
  <p:tag name="KSO_WM_UNIT_TEXT_FILL_TYPE" val="1"/>
  <p:tag name="KSO_WM_UNIT_USESOURCEFORMAT_APPLY" val="1"/>
</p:tagLst>
</file>

<file path=ppt/tags/tag6.xml><?xml version="1.0" encoding="utf-8"?>
<p:tagLst xmlns:p="http://schemas.openxmlformats.org/presentationml/2006/main">
  <p:tag name="KSO_WM_UNIT_PLACING_PICTURE_USER_VIEWPORT" val="{&quot;height&quot;:9850,&quot;width&quot;:17512}"/>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00.xml><?xml version="1.0" encoding="utf-8"?>
<p:tagLst xmlns:p="http://schemas.openxmlformats.org/presentationml/2006/main">
  <p:tag name="KSO_WM_SLIDE_COLORSCHEME_VERSION" val="3.2"/>
  <p:tag name="KSO_WM_SLIDE_ID" val="diagram20191985_3"/>
  <p:tag name="KSO_WM_TEMPLATE_SUBCATEGORY" val="0"/>
  <p:tag name="KSO_WM_SLIDE_TYPE" val="text"/>
  <p:tag name="KSO_WM_SLIDE_SUBTYPE" val="diag"/>
  <p:tag name="KSO_WM_SLIDE_ITEM_CNT" val="4"/>
  <p:tag name="KSO_WM_SLIDE_INDEX" val="3"/>
  <p:tag name="KSO_WM_SLIDE_SIZE" val="853.56*234.867"/>
  <p:tag name="KSO_WM_SLIDE_POSITION" val="53.0002*251.314"/>
  <p:tag name="KSO_WM_DIAGRAM_GROUP_CODE" val="m1-1"/>
  <p:tag name="KSO_WM_SLIDE_DIAGTYPE" val="m"/>
  <p:tag name="KSO_WM_TAG_VERSION" val="1.0"/>
  <p:tag name="KSO_WM_BEAUTIFY_FLAG" val="#wm#"/>
  <p:tag name="KSO_WM_TEMPLATE_CATEGORY" val="diagram"/>
  <p:tag name="KSO_WM_TEMPLATE_INDEX" val="20191985"/>
  <p:tag name="KSO_WM_SLIDE_LAYOUT" val="a_f_m"/>
  <p:tag name="KSO_WM_SLIDE_LAYOUT_CNT" val="1_1_1"/>
  <p:tag name="KSO_WM_SPECIAL_SOURCE" val="bdnull"/>
</p:tagLst>
</file>

<file path=ppt/tags/tag6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1372_1*i*1"/>
  <p:tag name="KSO_WM_TEMPLATE_CATEGORY" val="diagram"/>
  <p:tag name="KSO_WM_TEMPLATE_INDEX" val="20201372"/>
  <p:tag name="KSO_WM_UNIT_LAYERLEVEL" val="1"/>
  <p:tag name="KSO_WM_TAG_VERSION" val="1.0"/>
  <p:tag name="KSO_WM_BEAUTIFY_FLAG" val="#wm#"/>
</p:tagLst>
</file>

<file path=ppt/tags/tag6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1372_1*i*2"/>
  <p:tag name="KSO_WM_TEMPLATE_CATEGORY" val="diagram"/>
  <p:tag name="KSO_WM_TEMPLATE_INDEX" val="20201372"/>
  <p:tag name="KSO_WM_UNIT_LAYERLEVEL" val="1"/>
  <p:tag name="KSO_WM_TAG_VERSION" val="1.0"/>
  <p:tag name="KSO_WM_BEAUTIFY_FLAG" val="#wm#"/>
</p:tagLst>
</file>

<file path=ppt/tags/tag6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1372_1*i*3"/>
  <p:tag name="KSO_WM_TEMPLATE_CATEGORY" val="diagram"/>
  <p:tag name="KSO_WM_TEMPLATE_INDEX" val="20201372"/>
  <p:tag name="KSO_WM_UNIT_LAYERLEVEL" val="1"/>
  <p:tag name="KSO_WM_TAG_VERSION" val="1.0"/>
  <p:tag name="KSO_WM_BEAUTIFY_FLAG" val="#wm#"/>
</p:tagLst>
</file>

<file path=ppt/tags/tag6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1372_1*i*4"/>
  <p:tag name="KSO_WM_TEMPLATE_CATEGORY" val="diagram"/>
  <p:tag name="KSO_WM_TEMPLATE_INDEX" val="20201372"/>
  <p:tag name="KSO_WM_UNIT_LAYERLEVEL" val="1"/>
  <p:tag name="KSO_WM_TAG_VERSION" val="1.0"/>
  <p:tag name="KSO_WM_BEAUTIFY_FLAG" val="#wm#"/>
</p:tagLst>
</file>

<file path=ppt/tags/tag605.xml><?xml version="1.0" encoding="utf-8"?>
<p:tagLst xmlns:p="http://schemas.openxmlformats.org/presentationml/2006/main">
  <p:tag name="KSO_WM_UNIT_SUBTYPE" val="a"/>
  <p:tag name="KSO_WM_UNIT_PRESET_TEXT" val="无论我多早迎接这清晨，在路上，都会有人在。我以为别人还在梦乡，但无论什么时候，这个世界都比我快一步"/>
  <p:tag name="KSO_WM_UNIT_NOCLEAR" val="0"/>
  <p:tag name="KSO_WM_UNIT_VALUE" val="57"/>
  <p:tag name="KSO_WM_UNIT_HIGHLIGHT" val="0"/>
  <p:tag name="KSO_WM_UNIT_COMPATIBLE" val="0"/>
  <p:tag name="KSO_WM_UNIT_DIAGRAM_ISNUMVISUAL" val="0"/>
  <p:tag name="KSO_WM_UNIT_DIAGRAM_ISREFERUNIT" val="0"/>
  <p:tag name="KSO_WM_UNIT_TYPE" val="h_f"/>
  <p:tag name="KSO_WM_UNIT_INDEX" val="1_1"/>
  <p:tag name="KSO_WM_UNIT_ID" val="diagram20201372_1*h_f*1_1"/>
  <p:tag name="KSO_WM_TEMPLATE_CATEGORY" val="diagram"/>
  <p:tag name="KSO_WM_TEMPLATE_INDEX" val="20201372"/>
  <p:tag name="KSO_WM_UNIT_LAYERLEVEL" val="1_1"/>
  <p:tag name="KSO_WM_TAG_VERSION" val="1.0"/>
  <p:tag name="KSO_WM_BEAUTIFY_FLAG" val="#wm#"/>
</p:tagLst>
</file>

<file path=ppt/tags/tag606.xml><?xml version="1.0" encoding="utf-8"?>
<p:tagLst xmlns:p="http://schemas.openxmlformats.org/presentationml/2006/main">
  <p:tag name="KSO_WM_UNIT_PRESET_TEXT" val="来自《未生》"/>
  <p:tag name="KSO_WM_UNIT_NOCLEAR" val="0"/>
  <p:tag name="KSO_WM_UNIT_VALUE" val="6"/>
  <p:tag name="KSO_WM_UNIT_HIGHLIGHT" val="0"/>
  <p:tag name="KSO_WM_UNIT_COMPATIBLE" val="0"/>
  <p:tag name="KSO_WM_UNIT_DIAGRAM_ISNUMVISUAL" val="0"/>
  <p:tag name="KSO_WM_UNIT_DIAGRAM_ISREFERUNIT" val="0"/>
  <p:tag name="KSO_WM_UNIT_TYPE" val="h_g"/>
  <p:tag name="KSO_WM_UNIT_INDEX" val="1_1"/>
  <p:tag name="KSO_WM_UNIT_ID" val="diagram20201372_1*h_g*1_1"/>
  <p:tag name="KSO_WM_TEMPLATE_CATEGORY" val="diagram"/>
  <p:tag name="KSO_WM_TEMPLATE_INDEX" val="20201372"/>
  <p:tag name="KSO_WM_UNIT_LAYERLEVEL" val="1_1"/>
  <p:tag name="KSO_WM_TAG_VERSION" val="1.0"/>
  <p:tag name="KSO_WM_BEAUTIFY_FLAG" val="#wm#"/>
</p:tagLst>
</file>

<file path=ppt/tags/tag6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1372_1*i*5"/>
  <p:tag name="KSO_WM_TEMPLATE_CATEGORY" val="diagram"/>
  <p:tag name="KSO_WM_TEMPLATE_INDEX" val="20201372"/>
  <p:tag name="KSO_WM_UNIT_LAYERLEVEL" val="1"/>
  <p:tag name="KSO_WM_TAG_VERSION" val="1.0"/>
  <p:tag name="KSO_WM_BEAUTIFY_FLAG" val="#wm#"/>
</p:tagLst>
</file>

<file path=ppt/tags/tag6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1372_1*i*6"/>
  <p:tag name="KSO_WM_TEMPLATE_CATEGORY" val="diagram"/>
  <p:tag name="KSO_WM_TEMPLATE_INDEX" val="20201372"/>
  <p:tag name="KSO_WM_UNIT_LAYERLEVEL" val="1"/>
  <p:tag name="KSO_WM_TAG_VERSION" val="1.0"/>
  <p:tag name="KSO_WM_BEAUTIFY_FLAG" val="#wm#"/>
</p:tagLst>
</file>

<file path=ppt/tags/tag6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372_1*h_i*1_1"/>
  <p:tag name="KSO_WM_TEMPLATE_CATEGORY" val="diagram"/>
  <p:tag name="KSO_WM_TEMPLATE_INDEX" val="20201372"/>
  <p:tag name="KSO_WM_UNIT_LAYERLEVEL" val="1_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2"/>
  <p:tag name="KSO_WM_UNIT_ID" val="diagram20201372_1*h_i*1_2"/>
  <p:tag name="KSO_WM_TEMPLATE_CATEGORY" val="diagram"/>
  <p:tag name="KSO_WM_TEMPLATE_INDEX" val="20201372"/>
  <p:tag name="KSO_WM_UNIT_LAYERLEVEL" val="1_1"/>
  <p:tag name="KSO_WM_TAG_VERSION" val="1.0"/>
  <p:tag name="KSO_WM_BEAUTIFY_FLAG" val="#wm#"/>
</p:tagLst>
</file>

<file path=ppt/tags/tag611.xml><?xml version="1.0" encoding="utf-8"?>
<p:tagLst xmlns:p="http://schemas.openxmlformats.org/presentationml/2006/main">
  <p:tag name="KSO_WM_SLIDE_ID" val="diagram20201372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630.935*190.601"/>
  <p:tag name="KSO_WM_SLIDE_POSITION" val="164.533*180.927"/>
  <p:tag name="KSO_WM_TAG_VERSION" val="1.0"/>
  <p:tag name="KSO_WM_BEAUTIFY_FLAG" val="#wm#"/>
  <p:tag name="KSO_WM_TEMPLATE_CATEGORY" val="diagram"/>
  <p:tag name="KSO_WM_TEMPLATE_INDEX" val="20201372"/>
  <p:tag name="KSO_WM_SLIDE_LAYOUT" val="h"/>
  <p:tag name="KSO_WM_SLIDE_LAYOUT_CNT" val="1"/>
  <p:tag name="KSO_WM_SPECIAL_SOURCE" val="bdnull"/>
</p:tagLst>
</file>

<file path=ppt/tags/tag6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1372_1*i*1"/>
  <p:tag name="KSO_WM_TEMPLATE_CATEGORY" val="diagram"/>
  <p:tag name="KSO_WM_TEMPLATE_INDEX" val="20201372"/>
  <p:tag name="KSO_WM_UNIT_LAYERLEVEL" val="1"/>
  <p:tag name="KSO_WM_TAG_VERSION" val="1.0"/>
  <p:tag name="KSO_WM_BEAUTIFY_FLAG" val="#wm#"/>
</p:tagLst>
</file>

<file path=ppt/tags/tag6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1372_1*i*2"/>
  <p:tag name="KSO_WM_TEMPLATE_CATEGORY" val="diagram"/>
  <p:tag name="KSO_WM_TEMPLATE_INDEX" val="20201372"/>
  <p:tag name="KSO_WM_UNIT_LAYERLEVEL" val="1"/>
  <p:tag name="KSO_WM_TAG_VERSION" val="1.0"/>
  <p:tag name="KSO_WM_BEAUTIFY_FLAG" val="#wm#"/>
</p:tagLst>
</file>

<file path=ppt/tags/tag6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1372_1*i*3"/>
  <p:tag name="KSO_WM_TEMPLATE_CATEGORY" val="diagram"/>
  <p:tag name="KSO_WM_TEMPLATE_INDEX" val="20201372"/>
  <p:tag name="KSO_WM_UNIT_LAYERLEVEL" val="1"/>
  <p:tag name="KSO_WM_TAG_VERSION" val="1.0"/>
  <p:tag name="KSO_WM_BEAUTIFY_FLAG" val="#wm#"/>
</p:tagLst>
</file>

<file path=ppt/tags/tag6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1372_1*i*4"/>
  <p:tag name="KSO_WM_TEMPLATE_CATEGORY" val="diagram"/>
  <p:tag name="KSO_WM_TEMPLATE_INDEX" val="20201372"/>
  <p:tag name="KSO_WM_UNIT_LAYERLEVEL" val="1"/>
  <p:tag name="KSO_WM_TAG_VERSION" val="1.0"/>
  <p:tag name="KSO_WM_BEAUTIFY_FLAG" val="#wm#"/>
</p:tagLst>
</file>

<file path=ppt/tags/tag616.xml><?xml version="1.0" encoding="utf-8"?>
<p:tagLst xmlns:p="http://schemas.openxmlformats.org/presentationml/2006/main">
  <p:tag name="KSO_WM_UNIT_SUBTYPE" val="a"/>
  <p:tag name="KSO_WM_UNIT_PRESET_TEXT" val="无论我多早迎接这清晨，在路上，都会有人在。我以为别人还在梦乡，但无论什么时候，这个世界都比我快一步"/>
  <p:tag name="KSO_WM_UNIT_NOCLEAR" val="0"/>
  <p:tag name="KSO_WM_UNIT_VALUE" val="57"/>
  <p:tag name="KSO_WM_UNIT_HIGHLIGHT" val="0"/>
  <p:tag name="KSO_WM_UNIT_COMPATIBLE" val="0"/>
  <p:tag name="KSO_WM_UNIT_DIAGRAM_ISNUMVISUAL" val="0"/>
  <p:tag name="KSO_WM_UNIT_DIAGRAM_ISREFERUNIT" val="0"/>
  <p:tag name="KSO_WM_UNIT_TYPE" val="h_f"/>
  <p:tag name="KSO_WM_UNIT_INDEX" val="1_1"/>
  <p:tag name="KSO_WM_UNIT_ID" val="diagram20201372_1*h_f*1_1"/>
  <p:tag name="KSO_WM_TEMPLATE_CATEGORY" val="diagram"/>
  <p:tag name="KSO_WM_TEMPLATE_INDEX" val="20201372"/>
  <p:tag name="KSO_WM_UNIT_LAYERLEVEL" val="1_1"/>
  <p:tag name="KSO_WM_TAG_VERSION" val="1.0"/>
  <p:tag name="KSO_WM_BEAUTIFY_FLAG" val="#wm#"/>
</p:tagLst>
</file>

<file path=ppt/tags/tag617.xml><?xml version="1.0" encoding="utf-8"?>
<p:tagLst xmlns:p="http://schemas.openxmlformats.org/presentationml/2006/main">
  <p:tag name="KSO_WM_UNIT_PRESET_TEXT" val="来自《未生》"/>
  <p:tag name="KSO_WM_UNIT_NOCLEAR" val="0"/>
  <p:tag name="KSO_WM_UNIT_VALUE" val="6"/>
  <p:tag name="KSO_WM_UNIT_HIGHLIGHT" val="0"/>
  <p:tag name="KSO_WM_UNIT_COMPATIBLE" val="0"/>
  <p:tag name="KSO_WM_UNIT_DIAGRAM_ISNUMVISUAL" val="0"/>
  <p:tag name="KSO_WM_UNIT_DIAGRAM_ISREFERUNIT" val="0"/>
  <p:tag name="KSO_WM_UNIT_TYPE" val="h_g"/>
  <p:tag name="KSO_WM_UNIT_INDEX" val="1_1"/>
  <p:tag name="KSO_WM_UNIT_ID" val="diagram20201372_1*h_g*1_1"/>
  <p:tag name="KSO_WM_TEMPLATE_CATEGORY" val="diagram"/>
  <p:tag name="KSO_WM_TEMPLATE_INDEX" val="20201372"/>
  <p:tag name="KSO_WM_UNIT_LAYERLEVEL" val="1_1"/>
  <p:tag name="KSO_WM_TAG_VERSION" val="1.0"/>
  <p:tag name="KSO_WM_BEAUTIFY_FLAG" val="#wm#"/>
</p:tagLst>
</file>

<file path=ppt/tags/tag6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1372_1*i*5"/>
  <p:tag name="KSO_WM_TEMPLATE_CATEGORY" val="diagram"/>
  <p:tag name="KSO_WM_TEMPLATE_INDEX" val="20201372"/>
  <p:tag name="KSO_WM_UNIT_LAYERLEVEL" val="1"/>
  <p:tag name="KSO_WM_TAG_VERSION" val="1.0"/>
  <p:tag name="KSO_WM_BEAUTIFY_FLAG" val="#wm#"/>
</p:tagLst>
</file>

<file path=ppt/tags/tag6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1372_1*i*6"/>
  <p:tag name="KSO_WM_TEMPLATE_CATEGORY" val="diagram"/>
  <p:tag name="KSO_WM_TEMPLATE_INDEX" val="20201372"/>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372_1*h_i*1_1"/>
  <p:tag name="KSO_WM_TEMPLATE_CATEGORY" val="diagram"/>
  <p:tag name="KSO_WM_TEMPLATE_INDEX" val="20201372"/>
  <p:tag name="KSO_WM_UNIT_LAYERLEVEL" val="1_1"/>
  <p:tag name="KSO_WM_TAG_VERSION" val="1.0"/>
  <p:tag name="KSO_WM_BEAUTIFY_FLAG" val="#wm#"/>
</p:tagLst>
</file>

<file path=ppt/tags/tag6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2"/>
  <p:tag name="KSO_WM_UNIT_ID" val="diagram20201372_1*h_i*1_2"/>
  <p:tag name="KSO_WM_TEMPLATE_CATEGORY" val="diagram"/>
  <p:tag name="KSO_WM_TEMPLATE_INDEX" val="20201372"/>
  <p:tag name="KSO_WM_UNIT_LAYERLEVEL" val="1_1"/>
  <p:tag name="KSO_WM_TAG_VERSION" val="1.0"/>
  <p:tag name="KSO_WM_BEAUTIFY_FLAG" val="#wm#"/>
</p:tagLst>
</file>

<file path=ppt/tags/tag622.xml><?xml version="1.0" encoding="utf-8"?>
<p:tagLst xmlns:p="http://schemas.openxmlformats.org/presentationml/2006/main">
  <p:tag name="KSO_WM_SLIDE_ID" val="diagram20201372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630.935*190.601"/>
  <p:tag name="KSO_WM_SLIDE_POSITION" val="164.533*180.927"/>
  <p:tag name="KSO_WM_TAG_VERSION" val="1.0"/>
  <p:tag name="KSO_WM_BEAUTIFY_FLAG" val="#wm#"/>
  <p:tag name="KSO_WM_TEMPLATE_CATEGORY" val="diagram"/>
  <p:tag name="KSO_WM_TEMPLATE_INDEX" val="20201372"/>
  <p:tag name="KSO_WM_SLIDE_LAYOUT" val="h"/>
  <p:tag name="KSO_WM_SLIDE_LAYOUT_CNT" val="1"/>
  <p:tag name="KSO_WM_SPECIAL_SOURCE" val="bdnull"/>
</p:tagLst>
</file>

<file path=ppt/tags/tag6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1372_1*i*1"/>
  <p:tag name="KSO_WM_TEMPLATE_CATEGORY" val="diagram"/>
  <p:tag name="KSO_WM_TEMPLATE_INDEX" val="20201372"/>
  <p:tag name="KSO_WM_UNIT_LAYERLEVEL" val="1"/>
  <p:tag name="KSO_WM_TAG_VERSION" val="1.0"/>
  <p:tag name="KSO_WM_BEAUTIFY_FLAG" val="#wm#"/>
</p:tagLst>
</file>

<file path=ppt/tags/tag6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1372_1*i*2"/>
  <p:tag name="KSO_WM_TEMPLATE_CATEGORY" val="diagram"/>
  <p:tag name="KSO_WM_TEMPLATE_INDEX" val="20201372"/>
  <p:tag name="KSO_WM_UNIT_LAYERLEVEL" val="1"/>
  <p:tag name="KSO_WM_TAG_VERSION" val="1.0"/>
  <p:tag name="KSO_WM_BEAUTIFY_FLAG" val="#wm#"/>
</p:tagLst>
</file>

<file path=ppt/tags/tag6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1372_1*i*3"/>
  <p:tag name="KSO_WM_TEMPLATE_CATEGORY" val="diagram"/>
  <p:tag name="KSO_WM_TEMPLATE_INDEX" val="20201372"/>
  <p:tag name="KSO_WM_UNIT_LAYERLEVEL" val="1"/>
  <p:tag name="KSO_WM_TAG_VERSION" val="1.0"/>
  <p:tag name="KSO_WM_BEAUTIFY_FLAG" val="#wm#"/>
</p:tagLst>
</file>

<file path=ppt/tags/tag6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1372_1*i*4"/>
  <p:tag name="KSO_WM_TEMPLATE_CATEGORY" val="diagram"/>
  <p:tag name="KSO_WM_TEMPLATE_INDEX" val="20201372"/>
  <p:tag name="KSO_WM_UNIT_LAYERLEVEL" val="1"/>
  <p:tag name="KSO_WM_TAG_VERSION" val="1.0"/>
  <p:tag name="KSO_WM_BEAUTIFY_FLAG" val="#wm#"/>
</p:tagLst>
</file>

<file path=ppt/tags/tag627.xml><?xml version="1.0" encoding="utf-8"?>
<p:tagLst xmlns:p="http://schemas.openxmlformats.org/presentationml/2006/main">
  <p:tag name="KSO_WM_UNIT_SUBTYPE" val="a"/>
  <p:tag name="KSO_WM_UNIT_PRESET_TEXT" val="无论我多早迎接这清晨，在路上，都会有人在。我以为别人还在梦乡，但无论什么时候，这个世界都比我快一步"/>
  <p:tag name="KSO_WM_UNIT_NOCLEAR" val="0"/>
  <p:tag name="KSO_WM_UNIT_VALUE" val="57"/>
  <p:tag name="KSO_WM_UNIT_HIGHLIGHT" val="0"/>
  <p:tag name="KSO_WM_UNIT_COMPATIBLE" val="0"/>
  <p:tag name="KSO_WM_UNIT_DIAGRAM_ISNUMVISUAL" val="0"/>
  <p:tag name="KSO_WM_UNIT_DIAGRAM_ISREFERUNIT" val="0"/>
  <p:tag name="KSO_WM_UNIT_TYPE" val="h_f"/>
  <p:tag name="KSO_WM_UNIT_INDEX" val="1_1"/>
  <p:tag name="KSO_WM_UNIT_ID" val="diagram20201372_1*h_f*1_1"/>
  <p:tag name="KSO_WM_TEMPLATE_CATEGORY" val="diagram"/>
  <p:tag name="KSO_WM_TEMPLATE_INDEX" val="20201372"/>
  <p:tag name="KSO_WM_UNIT_LAYERLEVEL" val="1_1"/>
  <p:tag name="KSO_WM_TAG_VERSION" val="1.0"/>
  <p:tag name="KSO_WM_BEAUTIFY_FLAG" val="#wm#"/>
</p:tagLst>
</file>

<file path=ppt/tags/tag628.xml><?xml version="1.0" encoding="utf-8"?>
<p:tagLst xmlns:p="http://schemas.openxmlformats.org/presentationml/2006/main">
  <p:tag name="KSO_WM_UNIT_PRESET_TEXT" val="来自《未生》"/>
  <p:tag name="KSO_WM_UNIT_NOCLEAR" val="0"/>
  <p:tag name="KSO_WM_UNIT_VALUE" val="6"/>
  <p:tag name="KSO_WM_UNIT_HIGHLIGHT" val="0"/>
  <p:tag name="KSO_WM_UNIT_COMPATIBLE" val="0"/>
  <p:tag name="KSO_WM_UNIT_DIAGRAM_ISNUMVISUAL" val="0"/>
  <p:tag name="KSO_WM_UNIT_DIAGRAM_ISREFERUNIT" val="0"/>
  <p:tag name="KSO_WM_UNIT_TYPE" val="h_g"/>
  <p:tag name="KSO_WM_UNIT_INDEX" val="1_1"/>
  <p:tag name="KSO_WM_UNIT_ID" val="diagram20201372_1*h_g*1_1"/>
  <p:tag name="KSO_WM_TEMPLATE_CATEGORY" val="diagram"/>
  <p:tag name="KSO_WM_TEMPLATE_INDEX" val="20201372"/>
  <p:tag name="KSO_WM_UNIT_LAYERLEVEL" val="1_1"/>
  <p:tag name="KSO_WM_TAG_VERSION" val="1.0"/>
  <p:tag name="KSO_WM_BEAUTIFY_FLAG" val="#wm#"/>
</p:tagLst>
</file>

<file path=ppt/tags/tag6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1372_1*i*5"/>
  <p:tag name="KSO_WM_TEMPLATE_CATEGORY" val="diagram"/>
  <p:tag name="KSO_WM_TEMPLATE_INDEX" val="20201372"/>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1372_1*i*6"/>
  <p:tag name="KSO_WM_TEMPLATE_CATEGORY" val="diagram"/>
  <p:tag name="KSO_WM_TEMPLATE_INDEX" val="20201372"/>
  <p:tag name="KSO_WM_UNIT_LAYERLEVEL" val="1"/>
  <p:tag name="KSO_WM_TAG_VERSION" val="1.0"/>
  <p:tag name="KSO_WM_BEAUTIFY_FLAG" val="#wm#"/>
</p:tagLst>
</file>

<file path=ppt/tags/tag6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372_1*h_i*1_1"/>
  <p:tag name="KSO_WM_TEMPLATE_CATEGORY" val="diagram"/>
  <p:tag name="KSO_WM_TEMPLATE_INDEX" val="20201372"/>
  <p:tag name="KSO_WM_UNIT_LAYERLEVEL" val="1_1"/>
  <p:tag name="KSO_WM_TAG_VERSION" val="1.0"/>
  <p:tag name="KSO_WM_BEAUTIFY_FLAG" val="#wm#"/>
</p:tagLst>
</file>

<file path=ppt/tags/tag6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2"/>
  <p:tag name="KSO_WM_UNIT_ID" val="diagram20201372_1*h_i*1_2"/>
  <p:tag name="KSO_WM_TEMPLATE_CATEGORY" val="diagram"/>
  <p:tag name="KSO_WM_TEMPLATE_INDEX" val="20201372"/>
  <p:tag name="KSO_WM_UNIT_LAYERLEVEL" val="1_1"/>
  <p:tag name="KSO_WM_TAG_VERSION" val="1.0"/>
  <p:tag name="KSO_WM_BEAUTIFY_FLAG" val="#wm#"/>
</p:tagLst>
</file>

<file path=ppt/tags/tag633.xml><?xml version="1.0" encoding="utf-8"?>
<p:tagLst xmlns:p="http://schemas.openxmlformats.org/presentationml/2006/main">
  <p:tag name="KSO_WM_SLIDE_ID" val="diagram20201372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630.935*190.601"/>
  <p:tag name="KSO_WM_SLIDE_POSITION" val="164.533*180.927"/>
  <p:tag name="KSO_WM_TAG_VERSION" val="1.0"/>
  <p:tag name="KSO_WM_BEAUTIFY_FLAG" val="#wm#"/>
  <p:tag name="KSO_WM_TEMPLATE_CATEGORY" val="diagram"/>
  <p:tag name="KSO_WM_TEMPLATE_INDEX" val="20201372"/>
  <p:tag name="KSO_WM_SLIDE_LAYOUT" val="h"/>
  <p:tag name="KSO_WM_SLIDE_LAYOUT_CNT" val="1"/>
  <p:tag name="KSO_WM_SPECIAL_SOURCE" val="bdnull"/>
</p:tagLst>
</file>

<file path=ppt/tags/tag6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1372_1*i*1"/>
  <p:tag name="KSO_WM_TEMPLATE_CATEGORY" val="diagram"/>
  <p:tag name="KSO_WM_TEMPLATE_INDEX" val="20201372"/>
  <p:tag name="KSO_WM_UNIT_LAYERLEVEL" val="1"/>
  <p:tag name="KSO_WM_TAG_VERSION" val="1.0"/>
  <p:tag name="KSO_WM_BEAUTIFY_FLAG" val="#wm#"/>
</p:tagLst>
</file>

<file path=ppt/tags/tag6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1372_1*i*2"/>
  <p:tag name="KSO_WM_TEMPLATE_CATEGORY" val="diagram"/>
  <p:tag name="KSO_WM_TEMPLATE_INDEX" val="20201372"/>
  <p:tag name="KSO_WM_UNIT_LAYERLEVEL" val="1"/>
  <p:tag name="KSO_WM_TAG_VERSION" val="1.0"/>
  <p:tag name="KSO_WM_BEAUTIFY_FLAG" val="#wm#"/>
</p:tagLst>
</file>

<file path=ppt/tags/tag6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1372_1*i*3"/>
  <p:tag name="KSO_WM_TEMPLATE_CATEGORY" val="diagram"/>
  <p:tag name="KSO_WM_TEMPLATE_INDEX" val="20201372"/>
  <p:tag name="KSO_WM_UNIT_LAYERLEVEL" val="1"/>
  <p:tag name="KSO_WM_TAG_VERSION" val="1.0"/>
  <p:tag name="KSO_WM_BEAUTIFY_FLAG" val="#wm#"/>
</p:tagLst>
</file>

<file path=ppt/tags/tag6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1372_1*i*4"/>
  <p:tag name="KSO_WM_TEMPLATE_CATEGORY" val="diagram"/>
  <p:tag name="KSO_WM_TEMPLATE_INDEX" val="20201372"/>
  <p:tag name="KSO_WM_UNIT_LAYERLEVEL" val="1"/>
  <p:tag name="KSO_WM_TAG_VERSION" val="1.0"/>
  <p:tag name="KSO_WM_BEAUTIFY_FLAG" val="#wm#"/>
</p:tagLst>
</file>

<file path=ppt/tags/tag638.xml><?xml version="1.0" encoding="utf-8"?>
<p:tagLst xmlns:p="http://schemas.openxmlformats.org/presentationml/2006/main">
  <p:tag name="KSO_WM_UNIT_SUBTYPE" val="a"/>
  <p:tag name="KSO_WM_UNIT_PRESET_TEXT" val="无论我多早迎接这清晨，在路上，都会有人在。我以为别人还在梦乡，但无论什么时候，这个世界都比我快一步"/>
  <p:tag name="KSO_WM_UNIT_NOCLEAR" val="0"/>
  <p:tag name="KSO_WM_UNIT_VALUE" val="57"/>
  <p:tag name="KSO_WM_UNIT_HIGHLIGHT" val="0"/>
  <p:tag name="KSO_WM_UNIT_COMPATIBLE" val="0"/>
  <p:tag name="KSO_WM_UNIT_DIAGRAM_ISNUMVISUAL" val="0"/>
  <p:tag name="KSO_WM_UNIT_DIAGRAM_ISREFERUNIT" val="0"/>
  <p:tag name="KSO_WM_UNIT_TYPE" val="h_f"/>
  <p:tag name="KSO_WM_UNIT_INDEX" val="1_1"/>
  <p:tag name="KSO_WM_UNIT_ID" val="diagram20201372_1*h_f*1_1"/>
  <p:tag name="KSO_WM_TEMPLATE_CATEGORY" val="diagram"/>
  <p:tag name="KSO_WM_TEMPLATE_INDEX" val="20201372"/>
  <p:tag name="KSO_WM_UNIT_LAYERLEVEL" val="1_1"/>
  <p:tag name="KSO_WM_TAG_VERSION" val="1.0"/>
  <p:tag name="KSO_WM_BEAUTIFY_FLAG" val="#wm#"/>
</p:tagLst>
</file>

<file path=ppt/tags/tag639.xml><?xml version="1.0" encoding="utf-8"?>
<p:tagLst xmlns:p="http://schemas.openxmlformats.org/presentationml/2006/main">
  <p:tag name="KSO_WM_UNIT_PRESET_TEXT" val="来自《未生》"/>
  <p:tag name="KSO_WM_UNIT_NOCLEAR" val="0"/>
  <p:tag name="KSO_WM_UNIT_VALUE" val="6"/>
  <p:tag name="KSO_WM_UNIT_HIGHLIGHT" val="0"/>
  <p:tag name="KSO_WM_UNIT_COMPATIBLE" val="0"/>
  <p:tag name="KSO_WM_UNIT_DIAGRAM_ISNUMVISUAL" val="0"/>
  <p:tag name="KSO_WM_UNIT_DIAGRAM_ISREFERUNIT" val="0"/>
  <p:tag name="KSO_WM_UNIT_TYPE" val="h_g"/>
  <p:tag name="KSO_WM_UNIT_INDEX" val="1_1"/>
  <p:tag name="KSO_WM_UNIT_ID" val="diagram20201372_1*h_g*1_1"/>
  <p:tag name="KSO_WM_TEMPLATE_CATEGORY" val="diagram"/>
  <p:tag name="KSO_WM_TEMPLATE_INDEX" val="20201372"/>
  <p:tag name="KSO_WM_UNIT_LAYERLEVEL" val="1_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1372_1*i*5"/>
  <p:tag name="KSO_WM_TEMPLATE_CATEGORY" val="diagram"/>
  <p:tag name="KSO_WM_TEMPLATE_INDEX" val="20201372"/>
  <p:tag name="KSO_WM_UNIT_LAYERLEVEL" val="1"/>
  <p:tag name="KSO_WM_TAG_VERSION" val="1.0"/>
  <p:tag name="KSO_WM_BEAUTIFY_FLAG" val="#wm#"/>
</p:tagLst>
</file>

<file path=ppt/tags/tag6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1372_1*i*6"/>
  <p:tag name="KSO_WM_TEMPLATE_CATEGORY" val="diagram"/>
  <p:tag name="KSO_WM_TEMPLATE_INDEX" val="20201372"/>
  <p:tag name="KSO_WM_UNIT_LAYERLEVEL" val="1"/>
  <p:tag name="KSO_WM_TAG_VERSION" val="1.0"/>
  <p:tag name="KSO_WM_BEAUTIFY_FLAG" val="#wm#"/>
</p:tagLst>
</file>

<file path=ppt/tags/tag6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372_1*h_i*1_1"/>
  <p:tag name="KSO_WM_TEMPLATE_CATEGORY" val="diagram"/>
  <p:tag name="KSO_WM_TEMPLATE_INDEX" val="20201372"/>
  <p:tag name="KSO_WM_UNIT_LAYERLEVEL" val="1_1"/>
  <p:tag name="KSO_WM_TAG_VERSION" val="1.0"/>
  <p:tag name="KSO_WM_BEAUTIFY_FLAG" val="#wm#"/>
</p:tagLst>
</file>

<file path=ppt/tags/tag6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2"/>
  <p:tag name="KSO_WM_UNIT_ID" val="diagram20201372_1*h_i*1_2"/>
  <p:tag name="KSO_WM_TEMPLATE_CATEGORY" val="diagram"/>
  <p:tag name="KSO_WM_TEMPLATE_INDEX" val="20201372"/>
  <p:tag name="KSO_WM_UNIT_LAYERLEVEL" val="1_1"/>
  <p:tag name="KSO_WM_TAG_VERSION" val="1.0"/>
  <p:tag name="KSO_WM_BEAUTIFY_FLAG" val="#wm#"/>
</p:tagLst>
</file>

<file path=ppt/tags/tag644.xml><?xml version="1.0" encoding="utf-8"?>
<p:tagLst xmlns:p="http://schemas.openxmlformats.org/presentationml/2006/main">
  <p:tag name="KSO_WM_SLIDE_ID" val="diagram20201372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630.935*190.601"/>
  <p:tag name="KSO_WM_SLIDE_POSITION" val="164.533*180.927"/>
  <p:tag name="KSO_WM_TAG_VERSION" val="1.0"/>
  <p:tag name="KSO_WM_BEAUTIFY_FLAG" val="#wm#"/>
  <p:tag name="KSO_WM_TEMPLATE_CATEGORY" val="diagram"/>
  <p:tag name="KSO_WM_TEMPLATE_INDEX" val="20201372"/>
  <p:tag name="KSO_WM_SLIDE_LAYOUT" val="h"/>
  <p:tag name="KSO_WM_SLIDE_LAYOUT_CNT" val="1"/>
  <p:tag name="KSO_WM_SPECIAL_SOURCE" val="bdnull"/>
</p:tagLst>
</file>

<file path=ppt/tags/tag6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1372_1*i*1"/>
  <p:tag name="KSO_WM_TEMPLATE_CATEGORY" val="diagram"/>
  <p:tag name="KSO_WM_TEMPLATE_INDEX" val="20201372"/>
  <p:tag name="KSO_WM_UNIT_LAYERLEVEL" val="1"/>
  <p:tag name="KSO_WM_TAG_VERSION" val="1.0"/>
  <p:tag name="KSO_WM_BEAUTIFY_FLAG" val="#wm#"/>
</p:tagLst>
</file>

<file path=ppt/tags/tag6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1372_1*i*2"/>
  <p:tag name="KSO_WM_TEMPLATE_CATEGORY" val="diagram"/>
  <p:tag name="KSO_WM_TEMPLATE_INDEX" val="20201372"/>
  <p:tag name="KSO_WM_UNIT_LAYERLEVEL" val="1"/>
  <p:tag name="KSO_WM_TAG_VERSION" val="1.0"/>
  <p:tag name="KSO_WM_BEAUTIFY_FLAG" val="#wm#"/>
</p:tagLst>
</file>

<file path=ppt/tags/tag6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1372_1*i*3"/>
  <p:tag name="KSO_WM_TEMPLATE_CATEGORY" val="diagram"/>
  <p:tag name="KSO_WM_TEMPLATE_INDEX" val="20201372"/>
  <p:tag name="KSO_WM_UNIT_LAYERLEVEL" val="1"/>
  <p:tag name="KSO_WM_TAG_VERSION" val="1.0"/>
  <p:tag name="KSO_WM_BEAUTIFY_FLAG" val="#wm#"/>
</p:tagLst>
</file>

<file path=ppt/tags/tag6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1372_1*i*4"/>
  <p:tag name="KSO_WM_TEMPLATE_CATEGORY" val="diagram"/>
  <p:tag name="KSO_WM_TEMPLATE_INDEX" val="20201372"/>
  <p:tag name="KSO_WM_UNIT_LAYERLEVEL" val="1"/>
  <p:tag name="KSO_WM_TAG_VERSION" val="1.0"/>
  <p:tag name="KSO_WM_BEAUTIFY_FLAG" val="#wm#"/>
</p:tagLst>
</file>

<file path=ppt/tags/tag649.xml><?xml version="1.0" encoding="utf-8"?>
<p:tagLst xmlns:p="http://schemas.openxmlformats.org/presentationml/2006/main">
  <p:tag name="KSO_WM_UNIT_SUBTYPE" val="a"/>
  <p:tag name="KSO_WM_UNIT_PRESET_TEXT" val="无论我多早迎接这清晨，在路上，都会有人在。我以为别人还在梦乡，但无论什么时候，这个世界都比我快一步"/>
  <p:tag name="KSO_WM_UNIT_NOCLEAR" val="0"/>
  <p:tag name="KSO_WM_UNIT_VALUE" val="57"/>
  <p:tag name="KSO_WM_UNIT_HIGHLIGHT" val="0"/>
  <p:tag name="KSO_WM_UNIT_COMPATIBLE" val="0"/>
  <p:tag name="KSO_WM_UNIT_DIAGRAM_ISNUMVISUAL" val="0"/>
  <p:tag name="KSO_WM_UNIT_DIAGRAM_ISREFERUNIT" val="0"/>
  <p:tag name="KSO_WM_UNIT_TYPE" val="h_f"/>
  <p:tag name="KSO_WM_UNIT_INDEX" val="1_1"/>
  <p:tag name="KSO_WM_UNIT_ID" val="diagram20201372_1*h_f*1_1"/>
  <p:tag name="KSO_WM_TEMPLATE_CATEGORY" val="diagram"/>
  <p:tag name="KSO_WM_TEMPLATE_INDEX" val="20201372"/>
  <p:tag name="KSO_WM_UNIT_LAYERLEVEL" val="1_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0.xml><?xml version="1.0" encoding="utf-8"?>
<p:tagLst xmlns:p="http://schemas.openxmlformats.org/presentationml/2006/main">
  <p:tag name="KSO_WM_UNIT_PRESET_TEXT" val="来自《未生》"/>
  <p:tag name="KSO_WM_UNIT_NOCLEAR" val="0"/>
  <p:tag name="KSO_WM_UNIT_VALUE" val="6"/>
  <p:tag name="KSO_WM_UNIT_HIGHLIGHT" val="0"/>
  <p:tag name="KSO_WM_UNIT_COMPATIBLE" val="0"/>
  <p:tag name="KSO_WM_UNIT_DIAGRAM_ISNUMVISUAL" val="0"/>
  <p:tag name="KSO_WM_UNIT_DIAGRAM_ISREFERUNIT" val="0"/>
  <p:tag name="KSO_WM_UNIT_TYPE" val="h_g"/>
  <p:tag name="KSO_WM_UNIT_INDEX" val="1_1"/>
  <p:tag name="KSO_WM_UNIT_ID" val="diagram20201372_1*h_g*1_1"/>
  <p:tag name="KSO_WM_TEMPLATE_CATEGORY" val="diagram"/>
  <p:tag name="KSO_WM_TEMPLATE_INDEX" val="20201372"/>
  <p:tag name="KSO_WM_UNIT_LAYERLEVEL" val="1_1"/>
  <p:tag name="KSO_WM_TAG_VERSION" val="1.0"/>
  <p:tag name="KSO_WM_BEAUTIFY_FLAG" val="#wm#"/>
</p:tagLst>
</file>

<file path=ppt/tags/tag6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1372_1*i*5"/>
  <p:tag name="KSO_WM_TEMPLATE_CATEGORY" val="diagram"/>
  <p:tag name="KSO_WM_TEMPLATE_INDEX" val="20201372"/>
  <p:tag name="KSO_WM_UNIT_LAYERLEVEL" val="1"/>
  <p:tag name="KSO_WM_TAG_VERSION" val="1.0"/>
  <p:tag name="KSO_WM_BEAUTIFY_FLAG" val="#wm#"/>
</p:tagLst>
</file>

<file path=ppt/tags/tag6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1372_1*i*6"/>
  <p:tag name="KSO_WM_TEMPLATE_CATEGORY" val="diagram"/>
  <p:tag name="KSO_WM_TEMPLATE_INDEX" val="20201372"/>
  <p:tag name="KSO_WM_UNIT_LAYERLEVEL" val="1"/>
  <p:tag name="KSO_WM_TAG_VERSION" val="1.0"/>
  <p:tag name="KSO_WM_BEAUTIFY_FLAG" val="#wm#"/>
</p:tagLst>
</file>

<file path=ppt/tags/tag6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372_1*h_i*1_1"/>
  <p:tag name="KSO_WM_TEMPLATE_CATEGORY" val="diagram"/>
  <p:tag name="KSO_WM_TEMPLATE_INDEX" val="20201372"/>
  <p:tag name="KSO_WM_UNIT_LAYERLEVEL" val="1_1"/>
  <p:tag name="KSO_WM_TAG_VERSION" val="1.0"/>
  <p:tag name="KSO_WM_BEAUTIFY_FLAG" val="#wm#"/>
</p:tagLst>
</file>

<file path=ppt/tags/tag6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2"/>
  <p:tag name="KSO_WM_UNIT_ID" val="diagram20201372_1*h_i*1_2"/>
  <p:tag name="KSO_WM_TEMPLATE_CATEGORY" val="diagram"/>
  <p:tag name="KSO_WM_TEMPLATE_INDEX" val="20201372"/>
  <p:tag name="KSO_WM_UNIT_LAYERLEVEL" val="1_1"/>
  <p:tag name="KSO_WM_TAG_VERSION" val="1.0"/>
  <p:tag name="KSO_WM_BEAUTIFY_FLAG" val="#wm#"/>
</p:tagLst>
</file>

<file path=ppt/tags/tag655.xml><?xml version="1.0" encoding="utf-8"?>
<p:tagLst xmlns:p="http://schemas.openxmlformats.org/presentationml/2006/main">
  <p:tag name="KSO_WM_SLIDE_ID" val="diagram20201372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630.935*190.601"/>
  <p:tag name="KSO_WM_SLIDE_POSITION" val="164.533*180.927"/>
  <p:tag name="KSO_WM_TAG_VERSION" val="1.0"/>
  <p:tag name="KSO_WM_BEAUTIFY_FLAG" val="#wm#"/>
  <p:tag name="KSO_WM_TEMPLATE_CATEGORY" val="diagram"/>
  <p:tag name="KSO_WM_TEMPLATE_INDEX" val="20201372"/>
  <p:tag name="KSO_WM_SLIDE_LAYOUT" val="h"/>
  <p:tag name="KSO_WM_SLIDE_LAYOUT_CNT" val="1"/>
  <p:tag name="KSO_WM_SPECIAL_SOURCE" val="bdnull"/>
</p:tagLst>
</file>

<file path=ppt/tags/tag6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1372_1*i*1"/>
  <p:tag name="KSO_WM_TEMPLATE_CATEGORY" val="diagram"/>
  <p:tag name="KSO_WM_TEMPLATE_INDEX" val="20201372"/>
  <p:tag name="KSO_WM_UNIT_LAYERLEVEL" val="1"/>
  <p:tag name="KSO_WM_TAG_VERSION" val="1.0"/>
  <p:tag name="KSO_WM_BEAUTIFY_FLAG" val="#wm#"/>
</p:tagLst>
</file>

<file path=ppt/tags/tag6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1372_1*i*2"/>
  <p:tag name="KSO_WM_TEMPLATE_CATEGORY" val="diagram"/>
  <p:tag name="KSO_WM_TEMPLATE_INDEX" val="20201372"/>
  <p:tag name="KSO_WM_UNIT_LAYERLEVEL" val="1"/>
  <p:tag name="KSO_WM_TAG_VERSION" val="1.0"/>
  <p:tag name="KSO_WM_BEAUTIFY_FLAG" val="#wm#"/>
</p:tagLst>
</file>

<file path=ppt/tags/tag6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1372_1*i*3"/>
  <p:tag name="KSO_WM_TEMPLATE_CATEGORY" val="diagram"/>
  <p:tag name="KSO_WM_TEMPLATE_INDEX" val="20201372"/>
  <p:tag name="KSO_WM_UNIT_LAYERLEVEL" val="1"/>
  <p:tag name="KSO_WM_TAG_VERSION" val="1.0"/>
  <p:tag name="KSO_WM_BEAUTIFY_FLAG" val="#wm#"/>
</p:tagLst>
</file>

<file path=ppt/tags/tag6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1372_1*i*4"/>
  <p:tag name="KSO_WM_TEMPLATE_CATEGORY" val="diagram"/>
  <p:tag name="KSO_WM_TEMPLATE_INDEX" val="20201372"/>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60.xml><?xml version="1.0" encoding="utf-8"?>
<p:tagLst xmlns:p="http://schemas.openxmlformats.org/presentationml/2006/main">
  <p:tag name="KSO_WM_UNIT_SUBTYPE" val="a"/>
  <p:tag name="KSO_WM_UNIT_PRESET_TEXT" val="无论我多早迎接这清晨，在路上，都会有人在。我以为别人还在梦乡，但无论什么时候，这个世界都比我快一步"/>
  <p:tag name="KSO_WM_UNIT_NOCLEAR" val="0"/>
  <p:tag name="KSO_WM_UNIT_VALUE" val="57"/>
  <p:tag name="KSO_WM_UNIT_HIGHLIGHT" val="0"/>
  <p:tag name="KSO_WM_UNIT_COMPATIBLE" val="0"/>
  <p:tag name="KSO_WM_UNIT_DIAGRAM_ISNUMVISUAL" val="0"/>
  <p:tag name="KSO_WM_UNIT_DIAGRAM_ISREFERUNIT" val="0"/>
  <p:tag name="KSO_WM_UNIT_TYPE" val="h_f"/>
  <p:tag name="KSO_WM_UNIT_INDEX" val="1_1"/>
  <p:tag name="KSO_WM_UNIT_ID" val="diagram20201372_1*h_f*1_1"/>
  <p:tag name="KSO_WM_TEMPLATE_CATEGORY" val="diagram"/>
  <p:tag name="KSO_WM_TEMPLATE_INDEX" val="20201372"/>
  <p:tag name="KSO_WM_UNIT_LAYERLEVEL" val="1_1"/>
  <p:tag name="KSO_WM_TAG_VERSION" val="1.0"/>
  <p:tag name="KSO_WM_BEAUTIFY_FLAG" val="#wm#"/>
</p:tagLst>
</file>

<file path=ppt/tags/tag661.xml><?xml version="1.0" encoding="utf-8"?>
<p:tagLst xmlns:p="http://schemas.openxmlformats.org/presentationml/2006/main">
  <p:tag name="KSO_WM_UNIT_PRESET_TEXT" val="来自《未生》"/>
  <p:tag name="KSO_WM_UNIT_NOCLEAR" val="0"/>
  <p:tag name="KSO_WM_UNIT_VALUE" val="6"/>
  <p:tag name="KSO_WM_UNIT_HIGHLIGHT" val="0"/>
  <p:tag name="KSO_WM_UNIT_COMPATIBLE" val="0"/>
  <p:tag name="KSO_WM_UNIT_DIAGRAM_ISNUMVISUAL" val="0"/>
  <p:tag name="KSO_WM_UNIT_DIAGRAM_ISREFERUNIT" val="0"/>
  <p:tag name="KSO_WM_UNIT_TYPE" val="h_g"/>
  <p:tag name="KSO_WM_UNIT_INDEX" val="1_1"/>
  <p:tag name="KSO_WM_UNIT_ID" val="diagram20201372_1*h_g*1_1"/>
  <p:tag name="KSO_WM_TEMPLATE_CATEGORY" val="diagram"/>
  <p:tag name="KSO_WM_TEMPLATE_INDEX" val="20201372"/>
  <p:tag name="KSO_WM_UNIT_LAYERLEVEL" val="1_1"/>
  <p:tag name="KSO_WM_TAG_VERSION" val="1.0"/>
  <p:tag name="KSO_WM_BEAUTIFY_FLAG" val="#wm#"/>
</p:tagLst>
</file>

<file path=ppt/tags/tag6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1372_1*i*5"/>
  <p:tag name="KSO_WM_TEMPLATE_CATEGORY" val="diagram"/>
  <p:tag name="KSO_WM_TEMPLATE_INDEX" val="20201372"/>
  <p:tag name="KSO_WM_UNIT_LAYERLEVEL" val="1"/>
  <p:tag name="KSO_WM_TAG_VERSION" val="1.0"/>
  <p:tag name="KSO_WM_BEAUTIFY_FLAG" val="#wm#"/>
</p:tagLst>
</file>

<file path=ppt/tags/tag6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1372_1*i*6"/>
  <p:tag name="KSO_WM_TEMPLATE_CATEGORY" val="diagram"/>
  <p:tag name="KSO_WM_TEMPLATE_INDEX" val="20201372"/>
  <p:tag name="KSO_WM_UNIT_LAYERLEVEL" val="1"/>
  <p:tag name="KSO_WM_TAG_VERSION" val="1.0"/>
  <p:tag name="KSO_WM_BEAUTIFY_FLAG" val="#wm#"/>
</p:tagLst>
</file>

<file path=ppt/tags/tag6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372_1*h_i*1_1"/>
  <p:tag name="KSO_WM_TEMPLATE_CATEGORY" val="diagram"/>
  <p:tag name="KSO_WM_TEMPLATE_INDEX" val="20201372"/>
  <p:tag name="KSO_WM_UNIT_LAYERLEVEL" val="1_1"/>
  <p:tag name="KSO_WM_TAG_VERSION" val="1.0"/>
  <p:tag name="KSO_WM_BEAUTIFY_FLAG" val="#wm#"/>
</p:tagLst>
</file>

<file path=ppt/tags/tag6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2"/>
  <p:tag name="KSO_WM_UNIT_ID" val="diagram20201372_1*h_i*1_2"/>
  <p:tag name="KSO_WM_TEMPLATE_CATEGORY" val="diagram"/>
  <p:tag name="KSO_WM_TEMPLATE_INDEX" val="20201372"/>
  <p:tag name="KSO_WM_UNIT_LAYERLEVEL" val="1_1"/>
  <p:tag name="KSO_WM_TAG_VERSION" val="1.0"/>
  <p:tag name="KSO_WM_BEAUTIFY_FLAG" val="#wm#"/>
</p:tagLst>
</file>

<file path=ppt/tags/tag666.xml><?xml version="1.0" encoding="utf-8"?>
<p:tagLst xmlns:p="http://schemas.openxmlformats.org/presentationml/2006/main">
  <p:tag name="KSO_WM_SLIDE_ID" val="diagram20201372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630.935*190.601"/>
  <p:tag name="KSO_WM_SLIDE_POSITION" val="164.533*180.927"/>
  <p:tag name="KSO_WM_TAG_VERSION" val="1.0"/>
  <p:tag name="KSO_WM_BEAUTIFY_FLAG" val="#wm#"/>
  <p:tag name="KSO_WM_TEMPLATE_CATEGORY" val="diagram"/>
  <p:tag name="KSO_WM_TEMPLATE_INDEX" val="20201372"/>
  <p:tag name="KSO_WM_SLIDE_LAYOUT" val="h"/>
  <p:tag name="KSO_WM_SLIDE_LAYOUT_CNT" val="1"/>
  <p:tag name="KSO_WM_SPECIAL_SOURCE" val="bdnull"/>
</p:tagLst>
</file>

<file path=ppt/tags/tag667.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20596_7*e*1"/>
  <p:tag name="KSO_WM_TEMPLATE_CATEGORY" val="custom"/>
  <p:tag name="KSO_WM_TEMPLATE_INDEX" val="20220596"/>
  <p:tag name="KSO_WM_UNIT_LAYERLEVEL" val="1"/>
  <p:tag name="KSO_WM_TAG_VERSION" val="1.0"/>
  <p:tag name="KSO_WM_BEAUTIFY_FLAG" val="#wm#"/>
  <p:tag name="KSO_WM_UNIT_PRESET_TEXT" val="01"/>
  <p:tag name="KSO_WM_UNIT_NOCLEAR" val="0"/>
  <p:tag name="KSO_WM_UNIT_VALUE" val="2"/>
  <p:tag name="KSO_WM_UNIT_TYPE" val="e"/>
  <p:tag name="KSO_WM_UNIT_INDEX" val="1"/>
</p:tagLst>
</file>

<file path=ppt/tags/tag6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20596_7*i*1"/>
  <p:tag name="KSO_WM_TEMPLATE_CATEGORY" val="custom"/>
  <p:tag name="KSO_WM_TEMPLATE_INDEX" val="20220596"/>
  <p:tag name="KSO_WM_UNIT_LAYERLEVEL" val="1"/>
  <p:tag name="KSO_WM_TAG_VERSION" val="1.0"/>
  <p:tag name="KSO_WM_BEAUTIFY_FLAG" val="#wm#"/>
</p:tagLst>
</file>

<file path=ppt/tags/tag669.xml><?xml version="1.0" encoding="utf-8"?>
<p:tagLst xmlns:p="http://schemas.openxmlformats.org/presentationml/2006/main">
  <p:tag name="KSO_WM_UNIT_ISCONTENTSTITLE" val="0"/>
  <p:tag name="KSO_WM_UNIT_ISNUMDGMTITLE" val="0"/>
  <p:tag name="KSO_WM_UNIT_PRESET_TEXT" val="单击添加标题"/>
  <p:tag name="KSO_WM_UNIT_NOCLEAR" val="0"/>
  <p:tag name="KSO_WM_UNIT_VALUE" val="7"/>
  <p:tag name="KSO_WM_UNIT_HIGHLIGHT" val="0"/>
  <p:tag name="KSO_WM_UNIT_COMPATIBLE" val="0"/>
  <p:tag name="KSO_WM_UNIT_DIAGRAM_ISNUMVISUAL" val="0"/>
  <p:tag name="KSO_WM_UNIT_DIAGRAM_ISREFERUNIT" val="0"/>
  <p:tag name="KSO_WM_UNIT_TYPE" val="a"/>
  <p:tag name="KSO_WM_UNIT_INDEX" val="1"/>
  <p:tag name="KSO_WM_UNIT_ID" val="custom20220596_7*a*1"/>
  <p:tag name="KSO_WM_TEMPLATE_CATEGORY" val="custom"/>
  <p:tag name="KSO_WM_TEMPLATE_INDEX" val="20220596"/>
  <p:tag name="KSO_WM_UNIT_LAYERLEVEL" val="1"/>
  <p:tag name="KSO_WM_TAG_VERSION" val="1.0"/>
  <p:tag name="KSO_WM_BEAUTIFY_FLAG" val="#wm#"/>
</p:tagLst>
</file>

<file path=ppt/tags/tag67.xml><?xml version="1.0" encoding="utf-8"?>
<p:tagLst xmlns:p="http://schemas.openxmlformats.org/presentationml/2006/main">
  <p:tag name="KSO_WM_UNIT_PLACING_PICTURE_USER_VIEWPORT" val="{&quot;height&quot;:9850,&quot;width&quot;:17512}"/>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0.xml><?xml version="1.0" encoding="utf-8"?>
<p:tagLst xmlns:p="http://schemas.openxmlformats.org/presentationml/2006/main">
  <p:tag name="KSO_WM_UNIT_SUBTYPE" val="a"/>
  <p:tag name="KSO_WM_UNIT_PRESET_TEXT" val="单击此处添加副标题"/>
  <p:tag name="KSO_WM_UNIT_NOCLEAR" val="0"/>
  <p:tag name="KSO_WM_UNIT_VALUE" val="14"/>
  <p:tag name="KSO_WM_UNIT_HIGHLIGHT" val="0"/>
  <p:tag name="KSO_WM_UNIT_COMPATIBLE" val="0"/>
  <p:tag name="KSO_WM_UNIT_DIAGRAM_ISNUMVISUAL" val="0"/>
  <p:tag name="KSO_WM_UNIT_DIAGRAM_ISREFERUNIT" val="0"/>
  <p:tag name="KSO_WM_UNIT_TYPE" val="f"/>
  <p:tag name="KSO_WM_UNIT_INDEX" val="1"/>
  <p:tag name="KSO_WM_UNIT_ID" val="custom20220596_7*f*1"/>
  <p:tag name="KSO_WM_TEMPLATE_CATEGORY" val="custom"/>
  <p:tag name="KSO_WM_TEMPLATE_INDEX" val="20220596"/>
  <p:tag name="KSO_WM_UNIT_LAYERLEVEL" val="1"/>
  <p:tag name="KSO_WM_TAG_VERSION" val="1.0"/>
  <p:tag name="KSO_WM_BEAUTIFY_FLAG" val="#wm#"/>
</p:tagLst>
</file>

<file path=ppt/tags/tag671.xml><?xml version="1.0" encoding="utf-8"?>
<p:tagLst xmlns:p="http://schemas.openxmlformats.org/presentationml/2006/main">
  <p:tag name="KSO_WM_BEAUTIFY_FLAG" val="#wm#"/>
  <p:tag name="KSO_WM_TEMPLATE_CATEGORY" val="custom"/>
  <p:tag name="KSO_WM_TEMPLATE_INDEX" val="20220596"/>
  <p:tag name="KSO_WM_SPECIAL_SOURCE" val="bdnull"/>
  <p:tag name="KSO_WM_SLIDE_ID" val="custom20220596_7"/>
  <p:tag name="KSO_WM_TEMPLATE_SUBCATEGORY" val="0"/>
  <p:tag name="KSO_WM_TEMPLATE_MASTER_TYPE" val="1"/>
  <p:tag name="KSO_WM_TEMPLATE_COLOR_TYPE" val="0"/>
  <p:tag name="KSO_WM_SLIDE_ITEM_CNT" val="0"/>
  <p:tag name="KSO_WM_SLIDE_INDEX" val="7"/>
  <p:tag name="KSO_WM_TAG_VERSION" val="1.0"/>
  <p:tag name="KSO_WM_SLIDE_LAYOUT" val="a_e_f"/>
  <p:tag name="KSO_WM_SLIDE_LAYOUT_CNT" val="1_1_1"/>
  <p:tag name="KSO_WM_SLIDE_TYPE" val="sectionTitle"/>
  <p:tag name="KSO_WM_SLIDE_SUBTYPE" val="pureTxt"/>
</p:tagLst>
</file>

<file path=ppt/tags/tag6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1372_1*i*1"/>
  <p:tag name="KSO_WM_TEMPLATE_CATEGORY" val="diagram"/>
  <p:tag name="KSO_WM_TEMPLATE_INDEX" val="20201372"/>
  <p:tag name="KSO_WM_UNIT_LAYERLEVEL" val="1"/>
  <p:tag name="KSO_WM_TAG_VERSION" val="1.0"/>
  <p:tag name="KSO_WM_BEAUTIFY_FLAG" val="#wm#"/>
</p:tagLst>
</file>

<file path=ppt/tags/tag6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1372_1*i*2"/>
  <p:tag name="KSO_WM_TEMPLATE_CATEGORY" val="diagram"/>
  <p:tag name="KSO_WM_TEMPLATE_INDEX" val="20201372"/>
  <p:tag name="KSO_WM_UNIT_LAYERLEVEL" val="1"/>
  <p:tag name="KSO_WM_TAG_VERSION" val="1.0"/>
  <p:tag name="KSO_WM_BEAUTIFY_FLAG" val="#wm#"/>
</p:tagLst>
</file>

<file path=ppt/tags/tag6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1372_1*i*3"/>
  <p:tag name="KSO_WM_TEMPLATE_CATEGORY" val="diagram"/>
  <p:tag name="KSO_WM_TEMPLATE_INDEX" val="20201372"/>
  <p:tag name="KSO_WM_UNIT_LAYERLEVEL" val="1"/>
  <p:tag name="KSO_WM_TAG_VERSION" val="1.0"/>
  <p:tag name="KSO_WM_BEAUTIFY_FLAG" val="#wm#"/>
</p:tagLst>
</file>

<file path=ppt/tags/tag6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1372_1*i*4"/>
  <p:tag name="KSO_WM_TEMPLATE_CATEGORY" val="diagram"/>
  <p:tag name="KSO_WM_TEMPLATE_INDEX" val="20201372"/>
  <p:tag name="KSO_WM_UNIT_LAYERLEVEL" val="1"/>
  <p:tag name="KSO_WM_TAG_VERSION" val="1.0"/>
  <p:tag name="KSO_WM_BEAUTIFY_FLAG" val="#wm#"/>
</p:tagLst>
</file>

<file path=ppt/tags/tag676.xml><?xml version="1.0" encoding="utf-8"?>
<p:tagLst xmlns:p="http://schemas.openxmlformats.org/presentationml/2006/main">
  <p:tag name="KSO_WM_UNIT_SUBTYPE" val="a"/>
  <p:tag name="KSO_WM_UNIT_PRESET_TEXT" val="无论我多早迎接这清晨，在路上，都会有人在。我以为别人还在梦乡，但无论什么时候，这个世界都比我快一步"/>
  <p:tag name="KSO_WM_UNIT_NOCLEAR" val="0"/>
  <p:tag name="KSO_WM_UNIT_VALUE" val="57"/>
  <p:tag name="KSO_WM_UNIT_HIGHLIGHT" val="0"/>
  <p:tag name="KSO_WM_UNIT_COMPATIBLE" val="0"/>
  <p:tag name="KSO_WM_UNIT_DIAGRAM_ISNUMVISUAL" val="0"/>
  <p:tag name="KSO_WM_UNIT_DIAGRAM_ISREFERUNIT" val="0"/>
  <p:tag name="KSO_WM_UNIT_TYPE" val="h_f"/>
  <p:tag name="KSO_WM_UNIT_INDEX" val="1_1"/>
  <p:tag name="KSO_WM_UNIT_ID" val="diagram20201372_1*h_f*1_1"/>
  <p:tag name="KSO_WM_TEMPLATE_CATEGORY" val="diagram"/>
  <p:tag name="KSO_WM_TEMPLATE_INDEX" val="20201372"/>
  <p:tag name="KSO_WM_UNIT_LAYERLEVEL" val="1_1"/>
  <p:tag name="KSO_WM_TAG_VERSION" val="1.0"/>
  <p:tag name="KSO_WM_BEAUTIFY_FLAG" val="#wm#"/>
</p:tagLst>
</file>

<file path=ppt/tags/tag677.xml><?xml version="1.0" encoding="utf-8"?>
<p:tagLst xmlns:p="http://schemas.openxmlformats.org/presentationml/2006/main">
  <p:tag name="KSO_WM_UNIT_PRESET_TEXT" val="来自《未生》"/>
  <p:tag name="KSO_WM_UNIT_NOCLEAR" val="0"/>
  <p:tag name="KSO_WM_UNIT_VALUE" val="6"/>
  <p:tag name="KSO_WM_UNIT_HIGHLIGHT" val="0"/>
  <p:tag name="KSO_WM_UNIT_COMPATIBLE" val="0"/>
  <p:tag name="KSO_WM_UNIT_DIAGRAM_ISNUMVISUAL" val="0"/>
  <p:tag name="KSO_WM_UNIT_DIAGRAM_ISREFERUNIT" val="0"/>
  <p:tag name="KSO_WM_UNIT_TYPE" val="h_g"/>
  <p:tag name="KSO_WM_UNIT_INDEX" val="1_1"/>
  <p:tag name="KSO_WM_UNIT_ID" val="diagram20201372_1*h_g*1_1"/>
  <p:tag name="KSO_WM_TEMPLATE_CATEGORY" val="diagram"/>
  <p:tag name="KSO_WM_TEMPLATE_INDEX" val="20201372"/>
  <p:tag name="KSO_WM_UNIT_LAYERLEVEL" val="1_1"/>
  <p:tag name="KSO_WM_TAG_VERSION" val="1.0"/>
  <p:tag name="KSO_WM_BEAUTIFY_FLAG" val="#wm#"/>
</p:tagLst>
</file>

<file path=ppt/tags/tag6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1372_1*i*5"/>
  <p:tag name="KSO_WM_TEMPLATE_CATEGORY" val="diagram"/>
  <p:tag name="KSO_WM_TEMPLATE_INDEX" val="20201372"/>
  <p:tag name="KSO_WM_UNIT_LAYERLEVEL" val="1"/>
  <p:tag name="KSO_WM_TAG_VERSION" val="1.0"/>
  <p:tag name="KSO_WM_BEAUTIFY_FLAG" val="#wm#"/>
</p:tagLst>
</file>

<file path=ppt/tags/tag6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1372_1*i*6"/>
  <p:tag name="KSO_WM_TEMPLATE_CATEGORY" val="diagram"/>
  <p:tag name="KSO_WM_TEMPLATE_INDEX" val="20201372"/>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372_1*h_i*1_1"/>
  <p:tag name="KSO_WM_TEMPLATE_CATEGORY" val="diagram"/>
  <p:tag name="KSO_WM_TEMPLATE_INDEX" val="20201372"/>
  <p:tag name="KSO_WM_UNIT_LAYERLEVEL" val="1_1"/>
  <p:tag name="KSO_WM_TAG_VERSION" val="1.0"/>
  <p:tag name="KSO_WM_BEAUTIFY_FLAG" val="#wm#"/>
</p:tagLst>
</file>

<file path=ppt/tags/tag6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2"/>
  <p:tag name="KSO_WM_UNIT_ID" val="diagram20201372_1*h_i*1_2"/>
  <p:tag name="KSO_WM_TEMPLATE_CATEGORY" val="diagram"/>
  <p:tag name="KSO_WM_TEMPLATE_INDEX" val="20201372"/>
  <p:tag name="KSO_WM_UNIT_LAYERLEVEL" val="1_1"/>
  <p:tag name="KSO_WM_TAG_VERSION" val="1.0"/>
  <p:tag name="KSO_WM_BEAUTIFY_FLAG" val="#wm#"/>
</p:tagLst>
</file>

<file path=ppt/tags/tag682.xml><?xml version="1.0" encoding="utf-8"?>
<p:tagLst xmlns:p="http://schemas.openxmlformats.org/presentationml/2006/main">
  <p:tag name="KSO_WM_SLIDE_ID" val="diagram20201372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630.935*190.601"/>
  <p:tag name="KSO_WM_SLIDE_POSITION" val="164.533*180.927"/>
  <p:tag name="KSO_WM_TAG_VERSION" val="1.0"/>
  <p:tag name="KSO_WM_BEAUTIFY_FLAG" val="#wm#"/>
  <p:tag name="KSO_WM_TEMPLATE_CATEGORY" val="diagram"/>
  <p:tag name="KSO_WM_TEMPLATE_INDEX" val="20201372"/>
  <p:tag name="KSO_WM_SLIDE_LAYOUT" val="h"/>
  <p:tag name="KSO_WM_SLIDE_LAYOUT_CNT" val="1"/>
  <p:tag name="KSO_WM_SPECIAL_SOURCE" val="bdnull"/>
</p:tagLst>
</file>

<file path=ppt/tags/tag6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1372_1*i*1"/>
  <p:tag name="KSO_WM_TEMPLATE_CATEGORY" val="diagram"/>
  <p:tag name="KSO_WM_TEMPLATE_INDEX" val="20201372"/>
  <p:tag name="KSO_WM_UNIT_LAYERLEVEL" val="1"/>
  <p:tag name="KSO_WM_TAG_VERSION" val="1.0"/>
  <p:tag name="KSO_WM_BEAUTIFY_FLAG" val="#wm#"/>
</p:tagLst>
</file>

<file path=ppt/tags/tag6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1372_1*i*2"/>
  <p:tag name="KSO_WM_TEMPLATE_CATEGORY" val="diagram"/>
  <p:tag name="KSO_WM_TEMPLATE_INDEX" val="20201372"/>
  <p:tag name="KSO_WM_UNIT_LAYERLEVEL" val="1"/>
  <p:tag name="KSO_WM_TAG_VERSION" val="1.0"/>
  <p:tag name="KSO_WM_BEAUTIFY_FLAG" val="#wm#"/>
</p:tagLst>
</file>

<file path=ppt/tags/tag6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1372_1*i*3"/>
  <p:tag name="KSO_WM_TEMPLATE_CATEGORY" val="diagram"/>
  <p:tag name="KSO_WM_TEMPLATE_INDEX" val="20201372"/>
  <p:tag name="KSO_WM_UNIT_LAYERLEVEL" val="1"/>
  <p:tag name="KSO_WM_TAG_VERSION" val="1.0"/>
  <p:tag name="KSO_WM_BEAUTIFY_FLAG" val="#wm#"/>
</p:tagLst>
</file>

<file path=ppt/tags/tag6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1372_1*i*4"/>
  <p:tag name="KSO_WM_TEMPLATE_CATEGORY" val="diagram"/>
  <p:tag name="KSO_WM_TEMPLATE_INDEX" val="20201372"/>
  <p:tag name="KSO_WM_UNIT_LAYERLEVEL" val="1"/>
  <p:tag name="KSO_WM_TAG_VERSION" val="1.0"/>
  <p:tag name="KSO_WM_BEAUTIFY_FLAG" val="#wm#"/>
</p:tagLst>
</file>

<file path=ppt/tags/tag687.xml><?xml version="1.0" encoding="utf-8"?>
<p:tagLst xmlns:p="http://schemas.openxmlformats.org/presentationml/2006/main">
  <p:tag name="KSO_WM_UNIT_SUBTYPE" val="a"/>
  <p:tag name="KSO_WM_UNIT_PRESET_TEXT" val="无论我多早迎接这清晨，在路上，都会有人在。我以为别人还在梦乡，但无论什么时候，这个世界都比我快一步"/>
  <p:tag name="KSO_WM_UNIT_NOCLEAR" val="0"/>
  <p:tag name="KSO_WM_UNIT_VALUE" val="57"/>
  <p:tag name="KSO_WM_UNIT_HIGHLIGHT" val="0"/>
  <p:tag name="KSO_WM_UNIT_COMPATIBLE" val="0"/>
  <p:tag name="KSO_WM_UNIT_DIAGRAM_ISNUMVISUAL" val="0"/>
  <p:tag name="KSO_WM_UNIT_DIAGRAM_ISREFERUNIT" val="0"/>
  <p:tag name="KSO_WM_UNIT_TYPE" val="h_f"/>
  <p:tag name="KSO_WM_UNIT_INDEX" val="1_1"/>
  <p:tag name="KSO_WM_UNIT_ID" val="diagram20201372_1*h_f*1_1"/>
  <p:tag name="KSO_WM_TEMPLATE_CATEGORY" val="diagram"/>
  <p:tag name="KSO_WM_TEMPLATE_INDEX" val="20201372"/>
  <p:tag name="KSO_WM_UNIT_LAYERLEVEL" val="1_1"/>
  <p:tag name="KSO_WM_TAG_VERSION" val="1.0"/>
  <p:tag name="KSO_WM_BEAUTIFY_FLAG" val="#wm#"/>
</p:tagLst>
</file>

<file path=ppt/tags/tag688.xml><?xml version="1.0" encoding="utf-8"?>
<p:tagLst xmlns:p="http://schemas.openxmlformats.org/presentationml/2006/main">
  <p:tag name="KSO_WM_UNIT_PRESET_TEXT" val="来自《未生》"/>
  <p:tag name="KSO_WM_UNIT_NOCLEAR" val="0"/>
  <p:tag name="KSO_WM_UNIT_VALUE" val="6"/>
  <p:tag name="KSO_WM_UNIT_HIGHLIGHT" val="0"/>
  <p:tag name="KSO_WM_UNIT_COMPATIBLE" val="0"/>
  <p:tag name="KSO_WM_UNIT_DIAGRAM_ISNUMVISUAL" val="0"/>
  <p:tag name="KSO_WM_UNIT_DIAGRAM_ISREFERUNIT" val="0"/>
  <p:tag name="KSO_WM_UNIT_TYPE" val="h_g"/>
  <p:tag name="KSO_WM_UNIT_INDEX" val="1_1"/>
  <p:tag name="KSO_WM_UNIT_ID" val="diagram20201372_1*h_g*1_1"/>
  <p:tag name="KSO_WM_TEMPLATE_CATEGORY" val="diagram"/>
  <p:tag name="KSO_WM_TEMPLATE_INDEX" val="20201372"/>
  <p:tag name="KSO_WM_UNIT_LAYERLEVEL" val="1_1"/>
  <p:tag name="KSO_WM_TAG_VERSION" val="1.0"/>
  <p:tag name="KSO_WM_BEAUTIFY_FLAG" val="#wm#"/>
</p:tagLst>
</file>

<file path=ppt/tags/tag6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1372_1*i*5"/>
  <p:tag name="KSO_WM_TEMPLATE_CATEGORY" val="diagram"/>
  <p:tag name="KSO_WM_TEMPLATE_INDEX" val="20201372"/>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1372_1*i*6"/>
  <p:tag name="KSO_WM_TEMPLATE_CATEGORY" val="diagram"/>
  <p:tag name="KSO_WM_TEMPLATE_INDEX" val="20201372"/>
  <p:tag name="KSO_WM_UNIT_LAYERLEVEL" val="1"/>
  <p:tag name="KSO_WM_TAG_VERSION" val="1.0"/>
  <p:tag name="KSO_WM_BEAUTIFY_FLAG" val="#wm#"/>
</p:tagLst>
</file>

<file path=ppt/tags/tag6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372_1*h_i*1_1"/>
  <p:tag name="KSO_WM_TEMPLATE_CATEGORY" val="diagram"/>
  <p:tag name="KSO_WM_TEMPLATE_INDEX" val="20201372"/>
  <p:tag name="KSO_WM_UNIT_LAYERLEVEL" val="1_1"/>
  <p:tag name="KSO_WM_TAG_VERSION" val="1.0"/>
  <p:tag name="KSO_WM_BEAUTIFY_FLAG" val="#wm#"/>
</p:tagLst>
</file>

<file path=ppt/tags/tag6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2"/>
  <p:tag name="KSO_WM_UNIT_ID" val="diagram20201372_1*h_i*1_2"/>
  <p:tag name="KSO_WM_TEMPLATE_CATEGORY" val="diagram"/>
  <p:tag name="KSO_WM_TEMPLATE_INDEX" val="20201372"/>
  <p:tag name="KSO_WM_UNIT_LAYERLEVEL" val="1_1"/>
  <p:tag name="KSO_WM_TAG_VERSION" val="1.0"/>
  <p:tag name="KSO_WM_BEAUTIFY_FLAG" val="#wm#"/>
</p:tagLst>
</file>

<file path=ppt/tags/tag693.xml><?xml version="1.0" encoding="utf-8"?>
<p:tagLst xmlns:p="http://schemas.openxmlformats.org/presentationml/2006/main">
  <p:tag name="KSO_WM_SLIDE_ID" val="diagram20201372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630.935*190.601"/>
  <p:tag name="KSO_WM_SLIDE_POSITION" val="164.533*180.927"/>
  <p:tag name="KSO_WM_TAG_VERSION" val="1.0"/>
  <p:tag name="KSO_WM_BEAUTIFY_FLAG" val="#wm#"/>
  <p:tag name="KSO_WM_TEMPLATE_CATEGORY" val="diagram"/>
  <p:tag name="KSO_WM_TEMPLATE_INDEX" val="20201372"/>
  <p:tag name="KSO_WM_SLIDE_LAYOUT" val="h"/>
  <p:tag name="KSO_WM_SLIDE_LAYOUT_CNT" val="1"/>
  <p:tag name="KSO_WM_SPECIAL_SOURCE" val="bdnull"/>
</p:tagLst>
</file>

<file path=ppt/tags/tag6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1372_1*i*1"/>
  <p:tag name="KSO_WM_TEMPLATE_CATEGORY" val="diagram"/>
  <p:tag name="KSO_WM_TEMPLATE_INDEX" val="20201372"/>
  <p:tag name="KSO_WM_UNIT_LAYERLEVEL" val="1"/>
  <p:tag name="KSO_WM_TAG_VERSION" val="1.0"/>
  <p:tag name="KSO_WM_BEAUTIFY_FLAG" val="#wm#"/>
</p:tagLst>
</file>

<file path=ppt/tags/tag6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1372_1*i*2"/>
  <p:tag name="KSO_WM_TEMPLATE_CATEGORY" val="diagram"/>
  <p:tag name="KSO_WM_TEMPLATE_INDEX" val="20201372"/>
  <p:tag name="KSO_WM_UNIT_LAYERLEVEL" val="1"/>
  <p:tag name="KSO_WM_TAG_VERSION" val="1.0"/>
  <p:tag name="KSO_WM_BEAUTIFY_FLAG" val="#wm#"/>
</p:tagLst>
</file>

<file path=ppt/tags/tag6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1372_1*i*3"/>
  <p:tag name="KSO_WM_TEMPLATE_CATEGORY" val="diagram"/>
  <p:tag name="KSO_WM_TEMPLATE_INDEX" val="20201372"/>
  <p:tag name="KSO_WM_UNIT_LAYERLEVEL" val="1"/>
  <p:tag name="KSO_WM_TAG_VERSION" val="1.0"/>
  <p:tag name="KSO_WM_BEAUTIFY_FLAG" val="#wm#"/>
</p:tagLst>
</file>

<file path=ppt/tags/tag6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1372_1*i*4"/>
  <p:tag name="KSO_WM_TEMPLATE_CATEGORY" val="diagram"/>
  <p:tag name="KSO_WM_TEMPLATE_INDEX" val="20201372"/>
  <p:tag name="KSO_WM_UNIT_LAYERLEVEL" val="1"/>
  <p:tag name="KSO_WM_TAG_VERSION" val="1.0"/>
  <p:tag name="KSO_WM_BEAUTIFY_FLAG" val="#wm#"/>
</p:tagLst>
</file>

<file path=ppt/tags/tag698.xml><?xml version="1.0" encoding="utf-8"?>
<p:tagLst xmlns:p="http://schemas.openxmlformats.org/presentationml/2006/main">
  <p:tag name="KSO_WM_UNIT_SUBTYPE" val="a"/>
  <p:tag name="KSO_WM_UNIT_PRESET_TEXT" val="无论我多早迎接这清晨，在路上，都会有人在。我以为别人还在梦乡，但无论什么时候，这个世界都比我快一步"/>
  <p:tag name="KSO_WM_UNIT_NOCLEAR" val="0"/>
  <p:tag name="KSO_WM_UNIT_VALUE" val="57"/>
  <p:tag name="KSO_WM_UNIT_HIGHLIGHT" val="0"/>
  <p:tag name="KSO_WM_UNIT_COMPATIBLE" val="0"/>
  <p:tag name="KSO_WM_UNIT_DIAGRAM_ISNUMVISUAL" val="0"/>
  <p:tag name="KSO_WM_UNIT_DIAGRAM_ISREFERUNIT" val="0"/>
  <p:tag name="KSO_WM_UNIT_TYPE" val="h_f"/>
  <p:tag name="KSO_WM_UNIT_INDEX" val="1_1"/>
  <p:tag name="KSO_WM_UNIT_ID" val="diagram20201372_1*h_f*1_1"/>
  <p:tag name="KSO_WM_TEMPLATE_CATEGORY" val="diagram"/>
  <p:tag name="KSO_WM_TEMPLATE_INDEX" val="20201372"/>
  <p:tag name="KSO_WM_UNIT_LAYERLEVEL" val="1_1"/>
  <p:tag name="KSO_WM_TAG_VERSION" val="1.0"/>
  <p:tag name="KSO_WM_BEAUTIFY_FLAG" val="#wm#"/>
</p:tagLst>
</file>

<file path=ppt/tags/tag699.xml><?xml version="1.0" encoding="utf-8"?>
<p:tagLst xmlns:p="http://schemas.openxmlformats.org/presentationml/2006/main">
  <p:tag name="KSO_WM_UNIT_PRESET_TEXT" val="来自《未生》"/>
  <p:tag name="KSO_WM_UNIT_NOCLEAR" val="0"/>
  <p:tag name="KSO_WM_UNIT_VALUE" val="6"/>
  <p:tag name="KSO_WM_UNIT_HIGHLIGHT" val="0"/>
  <p:tag name="KSO_WM_UNIT_COMPATIBLE" val="0"/>
  <p:tag name="KSO_WM_UNIT_DIAGRAM_ISNUMVISUAL" val="0"/>
  <p:tag name="KSO_WM_UNIT_DIAGRAM_ISREFERUNIT" val="0"/>
  <p:tag name="KSO_WM_UNIT_TYPE" val="h_g"/>
  <p:tag name="KSO_WM_UNIT_INDEX" val="1_1"/>
  <p:tag name="KSO_WM_UNIT_ID" val="diagram20201372_1*h_g*1_1"/>
  <p:tag name="KSO_WM_TEMPLATE_CATEGORY" val="diagram"/>
  <p:tag name="KSO_WM_TEMPLATE_INDEX" val="20201372"/>
  <p:tag name="KSO_WM_UNIT_LAYERLEVEL" val="1_1"/>
  <p:tag name="KSO_WM_TAG_VERSION" val="1.0"/>
  <p:tag name="KSO_WM_BEAUTIFY_FLAG" val="#wm#"/>
</p:tagLst>
</file>

<file path=ppt/tags/tag7.xml><?xml version="1.0" encoding="utf-8"?>
<p:tagLst xmlns:p="http://schemas.openxmlformats.org/presentationml/2006/main">
  <p:tag name="KSO_WM_UNIT_PLACING_PICTURE_USER_VIEWPORT" val="{&quot;height&quot;:9850,&quot;width&quot;:17512}"/>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1372_1*i*5"/>
  <p:tag name="KSO_WM_TEMPLATE_CATEGORY" val="diagram"/>
  <p:tag name="KSO_WM_TEMPLATE_INDEX" val="20201372"/>
  <p:tag name="KSO_WM_UNIT_LAYERLEVEL" val="1"/>
  <p:tag name="KSO_WM_TAG_VERSION" val="1.0"/>
  <p:tag name="KSO_WM_BEAUTIFY_FLAG" val="#wm#"/>
</p:tagLst>
</file>

<file path=ppt/tags/tag7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1372_1*i*6"/>
  <p:tag name="KSO_WM_TEMPLATE_CATEGORY" val="diagram"/>
  <p:tag name="KSO_WM_TEMPLATE_INDEX" val="20201372"/>
  <p:tag name="KSO_WM_UNIT_LAYERLEVEL" val="1"/>
  <p:tag name="KSO_WM_TAG_VERSION" val="1.0"/>
  <p:tag name="KSO_WM_BEAUTIFY_FLAG" val="#wm#"/>
</p:tagLst>
</file>

<file path=ppt/tags/tag7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372_1*h_i*1_1"/>
  <p:tag name="KSO_WM_TEMPLATE_CATEGORY" val="diagram"/>
  <p:tag name="KSO_WM_TEMPLATE_INDEX" val="20201372"/>
  <p:tag name="KSO_WM_UNIT_LAYERLEVEL" val="1_1"/>
  <p:tag name="KSO_WM_TAG_VERSION" val="1.0"/>
  <p:tag name="KSO_WM_BEAUTIFY_FLAG" val="#wm#"/>
</p:tagLst>
</file>

<file path=ppt/tags/tag7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2"/>
  <p:tag name="KSO_WM_UNIT_ID" val="diagram20201372_1*h_i*1_2"/>
  <p:tag name="KSO_WM_TEMPLATE_CATEGORY" val="diagram"/>
  <p:tag name="KSO_WM_TEMPLATE_INDEX" val="20201372"/>
  <p:tag name="KSO_WM_UNIT_LAYERLEVEL" val="1_1"/>
  <p:tag name="KSO_WM_TAG_VERSION" val="1.0"/>
  <p:tag name="KSO_WM_BEAUTIFY_FLAG" val="#wm#"/>
</p:tagLst>
</file>

<file path=ppt/tags/tag704.xml><?xml version="1.0" encoding="utf-8"?>
<p:tagLst xmlns:p="http://schemas.openxmlformats.org/presentationml/2006/main">
  <p:tag name="KSO_WM_SLIDE_ID" val="diagram20201372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630.935*190.601"/>
  <p:tag name="KSO_WM_SLIDE_POSITION" val="164.533*180.927"/>
  <p:tag name="KSO_WM_TAG_VERSION" val="1.0"/>
  <p:tag name="KSO_WM_BEAUTIFY_FLAG" val="#wm#"/>
  <p:tag name="KSO_WM_TEMPLATE_CATEGORY" val="diagram"/>
  <p:tag name="KSO_WM_TEMPLATE_INDEX" val="20201372"/>
  <p:tag name="KSO_WM_SLIDE_LAYOUT" val="h"/>
  <p:tag name="KSO_WM_SLIDE_LAYOUT_CNT" val="1"/>
  <p:tag name="KSO_WM_SPECIAL_SOURCE" val="bdnull"/>
</p:tagLst>
</file>

<file path=ppt/tags/tag7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1372_1*i*1"/>
  <p:tag name="KSO_WM_TEMPLATE_CATEGORY" val="diagram"/>
  <p:tag name="KSO_WM_TEMPLATE_INDEX" val="20201372"/>
  <p:tag name="KSO_WM_UNIT_LAYERLEVEL" val="1"/>
  <p:tag name="KSO_WM_TAG_VERSION" val="1.0"/>
  <p:tag name="KSO_WM_BEAUTIFY_FLAG" val="#wm#"/>
</p:tagLst>
</file>

<file path=ppt/tags/tag7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1372_1*i*2"/>
  <p:tag name="KSO_WM_TEMPLATE_CATEGORY" val="diagram"/>
  <p:tag name="KSO_WM_TEMPLATE_INDEX" val="20201372"/>
  <p:tag name="KSO_WM_UNIT_LAYERLEVEL" val="1"/>
  <p:tag name="KSO_WM_TAG_VERSION" val="1.0"/>
  <p:tag name="KSO_WM_BEAUTIFY_FLAG" val="#wm#"/>
</p:tagLst>
</file>

<file path=ppt/tags/tag7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1372_1*i*3"/>
  <p:tag name="KSO_WM_TEMPLATE_CATEGORY" val="diagram"/>
  <p:tag name="KSO_WM_TEMPLATE_INDEX" val="20201372"/>
  <p:tag name="KSO_WM_UNIT_LAYERLEVEL" val="1"/>
  <p:tag name="KSO_WM_TAG_VERSION" val="1.0"/>
  <p:tag name="KSO_WM_BEAUTIFY_FLAG" val="#wm#"/>
</p:tagLst>
</file>

<file path=ppt/tags/tag7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1372_1*i*4"/>
  <p:tag name="KSO_WM_TEMPLATE_CATEGORY" val="diagram"/>
  <p:tag name="KSO_WM_TEMPLATE_INDEX" val="20201372"/>
  <p:tag name="KSO_WM_UNIT_LAYERLEVEL" val="1"/>
  <p:tag name="KSO_WM_TAG_VERSION" val="1.0"/>
  <p:tag name="KSO_WM_BEAUTIFY_FLAG" val="#wm#"/>
</p:tagLst>
</file>

<file path=ppt/tags/tag709.xml><?xml version="1.0" encoding="utf-8"?>
<p:tagLst xmlns:p="http://schemas.openxmlformats.org/presentationml/2006/main">
  <p:tag name="KSO_WM_UNIT_SUBTYPE" val="a"/>
  <p:tag name="KSO_WM_UNIT_PRESET_TEXT" val="无论我多早迎接这清晨，在路上，都会有人在。我以为别人还在梦乡，但无论什么时候，这个世界都比我快一步"/>
  <p:tag name="KSO_WM_UNIT_NOCLEAR" val="0"/>
  <p:tag name="KSO_WM_UNIT_VALUE" val="57"/>
  <p:tag name="KSO_WM_UNIT_HIGHLIGHT" val="0"/>
  <p:tag name="KSO_WM_UNIT_COMPATIBLE" val="0"/>
  <p:tag name="KSO_WM_UNIT_DIAGRAM_ISNUMVISUAL" val="0"/>
  <p:tag name="KSO_WM_UNIT_DIAGRAM_ISREFERUNIT" val="0"/>
  <p:tag name="KSO_WM_UNIT_TYPE" val="h_f"/>
  <p:tag name="KSO_WM_UNIT_INDEX" val="1_1"/>
  <p:tag name="KSO_WM_UNIT_ID" val="diagram20201372_1*h_f*1_1"/>
  <p:tag name="KSO_WM_TEMPLATE_CATEGORY" val="diagram"/>
  <p:tag name="KSO_WM_TEMPLATE_INDEX" val="20201372"/>
  <p:tag name="KSO_WM_UNIT_LAYERLEVEL" val="1_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0.xml><?xml version="1.0" encoding="utf-8"?>
<p:tagLst xmlns:p="http://schemas.openxmlformats.org/presentationml/2006/main">
  <p:tag name="KSO_WM_UNIT_PRESET_TEXT" val="来自《未生》"/>
  <p:tag name="KSO_WM_UNIT_NOCLEAR" val="0"/>
  <p:tag name="KSO_WM_UNIT_VALUE" val="6"/>
  <p:tag name="KSO_WM_UNIT_HIGHLIGHT" val="0"/>
  <p:tag name="KSO_WM_UNIT_COMPATIBLE" val="0"/>
  <p:tag name="KSO_WM_UNIT_DIAGRAM_ISNUMVISUAL" val="0"/>
  <p:tag name="KSO_WM_UNIT_DIAGRAM_ISREFERUNIT" val="0"/>
  <p:tag name="KSO_WM_UNIT_TYPE" val="h_g"/>
  <p:tag name="KSO_WM_UNIT_INDEX" val="1_1"/>
  <p:tag name="KSO_WM_UNIT_ID" val="diagram20201372_1*h_g*1_1"/>
  <p:tag name="KSO_WM_TEMPLATE_CATEGORY" val="diagram"/>
  <p:tag name="KSO_WM_TEMPLATE_INDEX" val="20201372"/>
  <p:tag name="KSO_WM_UNIT_LAYERLEVEL" val="1_1"/>
  <p:tag name="KSO_WM_TAG_VERSION" val="1.0"/>
  <p:tag name="KSO_WM_BEAUTIFY_FLAG" val="#wm#"/>
</p:tagLst>
</file>

<file path=ppt/tags/tag7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1372_1*i*5"/>
  <p:tag name="KSO_WM_TEMPLATE_CATEGORY" val="diagram"/>
  <p:tag name="KSO_WM_TEMPLATE_INDEX" val="20201372"/>
  <p:tag name="KSO_WM_UNIT_LAYERLEVEL" val="1"/>
  <p:tag name="KSO_WM_TAG_VERSION" val="1.0"/>
  <p:tag name="KSO_WM_BEAUTIFY_FLAG" val="#wm#"/>
</p:tagLst>
</file>

<file path=ppt/tags/tag7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1372_1*i*6"/>
  <p:tag name="KSO_WM_TEMPLATE_CATEGORY" val="diagram"/>
  <p:tag name="KSO_WM_TEMPLATE_INDEX" val="20201372"/>
  <p:tag name="KSO_WM_UNIT_LAYERLEVEL" val="1"/>
  <p:tag name="KSO_WM_TAG_VERSION" val="1.0"/>
  <p:tag name="KSO_WM_BEAUTIFY_FLAG" val="#wm#"/>
</p:tagLst>
</file>

<file path=ppt/tags/tag7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372_1*h_i*1_1"/>
  <p:tag name="KSO_WM_TEMPLATE_CATEGORY" val="diagram"/>
  <p:tag name="KSO_WM_TEMPLATE_INDEX" val="20201372"/>
  <p:tag name="KSO_WM_UNIT_LAYERLEVEL" val="1_1"/>
  <p:tag name="KSO_WM_TAG_VERSION" val="1.0"/>
  <p:tag name="KSO_WM_BEAUTIFY_FLAG" val="#wm#"/>
</p:tagLst>
</file>

<file path=ppt/tags/tag7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2"/>
  <p:tag name="KSO_WM_UNIT_ID" val="diagram20201372_1*h_i*1_2"/>
  <p:tag name="KSO_WM_TEMPLATE_CATEGORY" val="diagram"/>
  <p:tag name="KSO_WM_TEMPLATE_INDEX" val="20201372"/>
  <p:tag name="KSO_WM_UNIT_LAYERLEVEL" val="1_1"/>
  <p:tag name="KSO_WM_TAG_VERSION" val="1.0"/>
  <p:tag name="KSO_WM_BEAUTIFY_FLAG" val="#wm#"/>
</p:tagLst>
</file>

<file path=ppt/tags/tag715.xml><?xml version="1.0" encoding="utf-8"?>
<p:tagLst xmlns:p="http://schemas.openxmlformats.org/presentationml/2006/main">
  <p:tag name="KSO_WM_SLIDE_ID" val="diagram20201372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630.935*190.601"/>
  <p:tag name="KSO_WM_SLIDE_POSITION" val="164.533*180.927"/>
  <p:tag name="KSO_WM_TAG_VERSION" val="1.0"/>
  <p:tag name="KSO_WM_BEAUTIFY_FLAG" val="#wm#"/>
  <p:tag name="KSO_WM_TEMPLATE_CATEGORY" val="diagram"/>
  <p:tag name="KSO_WM_TEMPLATE_INDEX" val="20201372"/>
  <p:tag name="KSO_WM_SLIDE_LAYOUT" val="h"/>
  <p:tag name="KSO_WM_SLIDE_LAYOUT_CNT" val="1"/>
  <p:tag name="KSO_WM_SPECIAL_SOURCE" val="bdnull"/>
</p:tagLst>
</file>

<file path=ppt/tags/tag7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1372_1*i*1"/>
  <p:tag name="KSO_WM_TEMPLATE_CATEGORY" val="diagram"/>
  <p:tag name="KSO_WM_TEMPLATE_INDEX" val="20201372"/>
  <p:tag name="KSO_WM_UNIT_LAYERLEVEL" val="1"/>
  <p:tag name="KSO_WM_TAG_VERSION" val="1.0"/>
  <p:tag name="KSO_WM_BEAUTIFY_FLAG" val="#wm#"/>
</p:tagLst>
</file>

<file path=ppt/tags/tag7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1372_1*i*2"/>
  <p:tag name="KSO_WM_TEMPLATE_CATEGORY" val="diagram"/>
  <p:tag name="KSO_WM_TEMPLATE_INDEX" val="20201372"/>
  <p:tag name="KSO_WM_UNIT_LAYERLEVEL" val="1"/>
  <p:tag name="KSO_WM_TAG_VERSION" val="1.0"/>
  <p:tag name="KSO_WM_BEAUTIFY_FLAG" val="#wm#"/>
</p:tagLst>
</file>

<file path=ppt/tags/tag7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1372_1*i*3"/>
  <p:tag name="KSO_WM_TEMPLATE_CATEGORY" val="diagram"/>
  <p:tag name="KSO_WM_TEMPLATE_INDEX" val="20201372"/>
  <p:tag name="KSO_WM_UNIT_LAYERLEVEL" val="1"/>
  <p:tag name="KSO_WM_TAG_VERSION" val="1.0"/>
  <p:tag name="KSO_WM_BEAUTIFY_FLAG" val="#wm#"/>
</p:tagLst>
</file>

<file path=ppt/tags/tag7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1372_1*i*4"/>
  <p:tag name="KSO_WM_TEMPLATE_CATEGORY" val="diagram"/>
  <p:tag name="KSO_WM_TEMPLATE_INDEX" val="20201372"/>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0.xml><?xml version="1.0" encoding="utf-8"?>
<p:tagLst xmlns:p="http://schemas.openxmlformats.org/presentationml/2006/main">
  <p:tag name="KSO_WM_UNIT_SUBTYPE" val="a"/>
  <p:tag name="KSO_WM_UNIT_PRESET_TEXT" val="无论我多早迎接这清晨，在路上，都会有人在。我以为别人还在梦乡，但无论什么时候，这个世界都比我快一步"/>
  <p:tag name="KSO_WM_UNIT_NOCLEAR" val="0"/>
  <p:tag name="KSO_WM_UNIT_VALUE" val="57"/>
  <p:tag name="KSO_WM_UNIT_HIGHLIGHT" val="0"/>
  <p:tag name="KSO_WM_UNIT_COMPATIBLE" val="0"/>
  <p:tag name="KSO_WM_UNIT_DIAGRAM_ISNUMVISUAL" val="0"/>
  <p:tag name="KSO_WM_UNIT_DIAGRAM_ISREFERUNIT" val="0"/>
  <p:tag name="KSO_WM_UNIT_TYPE" val="h_f"/>
  <p:tag name="KSO_WM_UNIT_INDEX" val="1_1"/>
  <p:tag name="KSO_WM_UNIT_ID" val="diagram20201372_1*h_f*1_1"/>
  <p:tag name="KSO_WM_TEMPLATE_CATEGORY" val="diagram"/>
  <p:tag name="KSO_WM_TEMPLATE_INDEX" val="20201372"/>
  <p:tag name="KSO_WM_UNIT_LAYERLEVEL" val="1_1"/>
  <p:tag name="KSO_WM_TAG_VERSION" val="1.0"/>
  <p:tag name="KSO_WM_BEAUTIFY_FLAG" val="#wm#"/>
</p:tagLst>
</file>

<file path=ppt/tags/tag721.xml><?xml version="1.0" encoding="utf-8"?>
<p:tagLst xmlns:p="http://schemas.openxmlformats.org/presentationml/2006/main">
  <p:tag name="KSO_WM_UNIT_PRESET_TEXT" val="来自《未生》"/>
  <p:tag name="KSO_WM_UNIT_NOCLEAR" val="0"/>
  <p:tag name="KSO_WM_UNIT_VALUE" val="6"/>
  <p:tag name="KSO_WM_UNIT_HIGHLIGHT" val="0"/>
  <p:tag name="KSO_WM_UNIT_COMPATIBLE" val="0"/>
  <p:tag name="KSO_WM_UNIT_DIAGRAM_ISNUMVISUAL" val="0"/>
  <p:tag name="KSO_WM_UNIT_DIAGRAM_ISREFERUNIT" val="0"/>
  <p:tag name="KSO_WM_UNIT_TYPE" val="h_g"/>
  <p:tag name="KSO_WM_UNIT_INDEX" val="1_1"/>
  <p:tag name="KSO_WM_UNIT_ID" val="diagram20201372_1*h_g*1_1"/>
  <p:tag name="KSO_WM_TEMPLATE_CATEGORY" val="diagram"/>
  <p:tag name="KSO_WM_TEMPLATE_INDEX" val="20201372"/>
  <p:tag name="KSO_WM_UNIT_LAYERLEVEL" val="1_1"/>
  <p:tag name="KSO_WM_TAG_VERSION" val="1.0"/>
  <p:tag name="KSO_WM_BEAUTIFY_FLAG" val="#wm#"/>
</p:tagLst>
</file>

<file path=ppt/tags/tag7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1372_1*i*5"/>
  <p:tag name="KSO_WM_TEMPLATE_CATEGORY" val="diagram"/>
  <p:tag name="KSO_WM_TEMPLATE_INDEX" val="20201372"/>
  <p:tag name="KSO_WM_UNIT_LAYERLEVEL" val="1"/>
  <p:tag name="KSO_WM_TAG_VERSION" val="1.0"/>
  <p:tag name="KSO_WM_BEAUTIFY_FLAG" val="#wm#"/>
</p:tagLst>
</file>

<file path=ppt/tags/tag7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1372_1*i*6"/>
  <p:tag name="KSO_WM_TEMPLATE_CATEGORY" val="diagram"/>
  <p:tag name="KSO_WM_TEMPLATE_INDEX" val="20201372"/>
  <p:tag name="KSO_WM_UNIT_LAYERLEVEL" val="1"/>
  <p:tag name="KSO_WM_TAG_VERSION" val="1.0"/>
  <p:tag name="KSO_WM_BEAUTIFY_FLAG" val="#wm#"/>
</p:tagLst>
</file>

<file path=ppt/tags/tag7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372_1*h_i*1_1"/>
  <p:tag name="KSO_WM_TEMPLATE_CATEGORY" val="diagram"/>
  <p:tag name="KSO_WM_TEMPLATE_INDEX" val="20201372"/>
  <p:tag name="KSO_WM_UNIT_LAYERLEVEL" val="1_1"/>
  <p:tag name="KSO_WM_TAG_VERSION" val="1.0"/>
  <p:tag name="KSO_WM_BEAUTIFY_FLAG" val="#wm#"/>
</p:tagLst>
</file>

<file path=ppt/tags/tag7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2"/>
  <p:tag name="KSO_WM_UNIT_ID" val="diagram20201372_1*h_i*1_2"/>
  <p:tag name="KSO_WM_TEMPLATE_CATEGORY" val="diagram"/>
  <p:tag name="KSO_WM_TEMPLATE_INDEX" val="20201372"/>
  <p:tag name="KSO_WM_UNIT_LAYERLEVEL" val="1_1"/>
  <p:tag name="KSO_WM_TAG_VERSION" val="1.0"/>
  <p:tag name="KSO_WM_BEAUTIFY_FLAG" val="#wm#"/>
</p:tagLst>
</file>

<file path=ppt/tags/tag726.xml><?xml version="1.0" encoding="utf-8"?>
<p:tagLst xmlns:p="http://schemas.openxmlformats.org/presentationml/2006/main">
  <p:tag name="KSO_WM_SLIDE_ID" val="diagram20201372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630.935*190.601"/>
  <p:tag name="KSO_WM_SLIDE_POSITION" val="164.533*180.927"/>
  <p:tag name="KSO_WM_TAG_VERSION" val="1.0"/>
  <p:tag name="KSO_WM_BEAUTIFY_FLAG" val="#wm#"/>
  <p:tag name="KSO_WM_TEMPLATE_CATEGORY" val="diagram"/>
  <p:tag name="KSO_WM_TEMPLATE_INDEX" val="20201372"/>
  <p:tag name="KSO_WM_SLIDE_LAYOUT" val="h"/>
  <p:tag name="KSO_WM_SLIDE_LAYOUT_CNT" val="1"/>
  <p:tag name="KSO_WM_SPECIAL_SOURCE" val="bdnull"/>
</p:tagLst>
</file>

<file path=ppt/tags/tag7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1372_1*i*1"/>
  <p:tag name="KSO_WM_TEMPLATE_CATEGORY" val="diagram"/>
  <p:tag name="KSO_WM_TEMPLATE_INDEX" val="20201372"/>
  <p:tag name="KSO_WM_UNIT_LAYERLEVEL" val="1"/>
  <p:tag name="KSO_WM_TAG_VERSION" val="1.0"/>
  <p:tag name="KSO_WM_BEAUTIFY_FLAG" val="#wm#"/>
</p:tagLst>
</file>

<file path=ppt/tags/tag7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1372_1*i*2"/>
  <p:tag name="KSO_WM_TEMPLATE_CATEGORY" val="diagram"/>
  <p:tag name="KSO_WM_TEMPLATE_INDEX" val="20201372"/>
  <p:tag name="KSO_WM_UNIT_LAYERLEVEL" val="1"/>
  <p:tag name="KSO_WM_TAG_VERSION" val="1.0"/>
  <p:tag name="KSO_WM_BEAUTIFY_FLAG" val="#wm#"/>
</p:tagLst>
</file>

<file path=ppt/tags/tag7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1372_1*i*3"/>
  <p:tag name="KSO_WM_TEMPLATE_CATEGORY" val="diagram"/>
  <p:tag name="KSO_WM_TEMPLATE_INDEX" val="20201372"/>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1372_1*i*4"/>
  <p:tag name="KSO_WM_TEMPLATE_CATEGORY" val="diagram"/>
  <p:tag name="KSO_WM_TEMPLATE_INDEX" val="20201372"/>
  <p:tag name="KSO_WM_UNIT_LAYERLEVEL" val="1"/>
  <p:tag name="KSO_WM_TAG_VERSION" val="1.0"/>
  <p:tag name="KSO_WM_BEAUTIFY_FLAG" val="#wm#"/>
</p:tagLst>
</file>

<file path=ppt/tags/tag731.xml><?xml version="1.0" encoding="utf-8"?>
<p:tagLst xmlns:p="http://schemas.openxmlformats.org/presentationml/2006/main">
  <p:tag name="KSO_WM_UNIT_SUBTYPE" val="a"/>
  <p:tag name="KSO_WM_UNIT_PRESET_TEXT" val="无论我多早迎接这清晨，在路上，都会有人在。我以为别人还在梦乡，但无论什么时候，这个世界都比我快一步"/>
  <p:tag name="KSO_WM_UNIT_NOCLEAR" val="0"/>
  <p:tag name="KSO_WM_UNIT_VALUE" val="57"/>
  <p:tag name="KSO_WM_UNIT_HIGHLIGHT" val="0"/>
  <p:tag name="KSO_WM_UNIT_COMPATIBLE" val="0"/>
  <p:tag name="KSO_WM_UNIT_DIAGRAM_ISNUMVISUAL" val="0"/>
  <p:tag name="KSO_WM_UNIT_DIAGRAM_ISREFERUNIT" val="0"/>
  <p:tag name="KSO_WM_UNIT_TYPE" val="h_f"/>
  <p:tag name="KSO_WM_UNIT_INDEX" val="1_1"/>
  <p:tag name="KSO_WM_UNIT_ID" val="diagram20201372_1*h_f*1_1"/>
  <p:tag name="KSO_WM_TEMPLATE_CATEGORY" val="diagram"/>
  <p:tag name="KSO_WM_TEMPLATE_INDEX" val="20201372"/>
  <p:tag name="KSO_WM_UNIT_LAYERLEVEL" val="1_1"/>
  <p:tag name="KSO_WM_TAG_VERSION" val="1.0"/>
  <p:tag name="KSO_WM_BEAUTIFY_FLAG" val="#wm#"/>
</p:tagLst>
</file>

<file path=ppt/tags/tag732.xml><?xml version="1.0" encoding="utf-8"?>
<p:tagLst xmlns:p="http://schemas.openxmlformats.org/presentationml/2006/main">
  <p:tag name="KSO_WM_UNIT_PRESET_TEXT" val="来自《未生》"/>
  <p:tag name="KSO_WM_UNIT_NOCLEAR" val="0"/>
  <p:tag name="KSO_WM_UNIT_VALUE" val="6"/>
  <p:tag name="KSO_WM_UNIT_HIGHLIGHT" val="0"/>
  <p:tag name="KSO_WM_UNIT_COMPATIBLE" val="0"/>
  <p:tag name="KSO_WM_UNIT_DIAGRAM_ISNUMVISUAL" val="0"/>
  <p:tag name="KSO_WM_UNIT_DIAGRAM_ISREFERUNIT" val="0"/>
  <p:tag name="KSO_WM_UNIT_TYPE" val="h_g"/>
  <p:tag name="KSO_WM_UNIT_INDEX" val="1_1"/>
  <p:tag name="KSO_WM_UNIT_ID" val="diagram20201372_1*h_g*1_1"/>
  <p:tag name="KSO_WM_TEMPLATE_CATEGORY" val="diagram"/>
  <p:tag name="KSO_WM_TEMPLATE_INDEX" val="20201372"/>
  <p:tag name="KSO_WM_UNIT_LAYERLEVEL" val="1_1"/>
  <p:tag name="KSO_WM_TAG_VERSION" val="1.0"/>
  <p:tag name="KSO_WM_BEAUTIFY_FLAG" val="#wm#"/>
</p:tagLst>
</file>

<file path=ppt/tags/tag7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1372_1*i*5"/>
  <p:tag name="KSO_WM_TEMPLATE_CATEGORY" val="diagram"/>
  <p:tag name="KSO_WM_TEMPLATE_INDEX" val="20201372"/>
  <p:tag name="KSO_WM_UNIT_LAYERLEVEL" val="1"/>
  <p:tag name="KSO_WM_TAG_VERSION" val="1.0"/>
  <p:tag name="KSO_WM_BEAUTIFY_FLAG" val="#wm#"/>
</p:tagLst>
</file>

<file path=ppt/tags/tag7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1372_1*i*6"/>
  <p:tag name="KSO_WM_TEMPLATE_CATEGORY" val="diagram"/>
  <p:tag name="KSO_WM_TEMPLATE_INDEX" val="20201372"/>
  <p:tag name="KSO_WM_UNIT_LAYERLEVEL" val="1"/>
  <p:tag name="KSO_WM_TAG_VERSION" val="1.0"/>
  <p:tag name="KSO_WM_BEAUTIFY_FLAG" val="#wm#"/>
</p:tagLst>
</file>

<file path=ppt/tags/tag7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372_1*h_i*1_1"/>
  <p:tag name="KSO_WM_TEMPLATE_CATEGORY" val="diagram"/>
  <p:tag name="KSO_WM_TEMPLATE_INDEX" val="20201372"/>
  <p:tag name="KSO_WM_UNIT_LAYERLEVEL" val="1_1"/>
  <p:tag name="KSO_WM_TAG_VERSION" val="1.0"/>
  <p:tag name="KSO_WM_BEAUTIFY_FLAG" val="#wm#"/>
</p:tagLst>
</file>

<file path=ppt/tags/tag7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2"/>
  <p:tag name="KSO_WM_UNIT_ID" val="diagram20201372_1*h_i*1_2"/>
  <p:tag name="KSO_WM_TEMPLATE_CATEGORY" val="diagram"/>
  <p:tag name="KSO_WM_TEMPLATE_INDEX" val="20201372"/>
  <p:tag name="KSO_WM_UNIT_LAYERLEVEL" val="1_1"/>
  <p:tag name="KSO_WM_TAG_VERSION" val="1.0"/>
  <p:tag name="KSO_WM_BEAUTIFY_FLAG" val="#wm#"/>
</p:tagLst>
</file>

<file path=ppt/tags/tag737.xml><?xml version="1.0" encoding="utf-8"?>
<p:tagLst xmlns:p="http://schemas.openxmlformats.org/presentationml/2006/main">
  <p:tag name="KSO_WM_SLIDE_ID" val="diagram20201372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630.935*190.601"/>
  <p:tag name="KSO_WM_SLIDE_POSITION" val="164.533*180.927"/>
  <p:tag name="KSO_WM_TAG_VERSION" val="1.0"/>
  <p:tag name="KSO_WM_BEAUTIFY_FLAG" val="#wm#"/>
  <p:tag name="KSO_WM_TEMPLATE_CATEGORY" val="diagram"/>
  <p:tag name="KSO_WM_TEMPLATE_INDEX" val="20201372"/>
  <p:tag name="KSO_WM_SLIDE_LAYOUT" val="h"/>
  <p:tag name="KSO_WM_SLIDE_LAYOUT_CNT" val="1"/>
  <p:tag name="KSO_WM_SPECIAL_SOURCE" val="bdnull"/>
</p:tagLst>
</file>

<file path=ppt/tags/tag7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1372_1*i*1"/>
  <p:tag name="KSO_WM_TEMPLATE_CATEGORY" val="diagram"/>
  <p:tag name="KSO_WM_TEMPLATE_INDEX" val="20201372"/>
  <p:tag name="KSO_WM_UNIT_LAYERLEVEL" val="1"/>
  <p:tag name="KSO_WM_TAG_VERSION" val="1.0"/>
  <p:tag name="KSO_WM_BEAUTIFY_FLAG" val="#wm#"/>
</p:tagLst>
</file>

<file path=ppt/tags/tag7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1372_1*i*2"/>
  <p:tag name="KSO_WM_TEMPLATE_CATEGORY" val="diagram"/>
  <p:tag name="KSO_WM_TEMPLATE_INDEX" val="20201372"/>
  <p:tag name="KSO_WM_UNIT_LAYERLEVEL" val="1"/>
  <p:tag name="KSO_WM_TAG_VERSION" val="1.0"/>
  <p:tag name="KSO_WM_BEAUTIFY_FLAG" val="#wm#"/>
</p:tagLst>
</file>

<file path=ppt/tags/tag74.xml><?xml version="1.0" encoding="utf-8"?>
<p:tagLst xmlns:p="http://schemas.openxmlformats.org/presentationml/2006/main">
  <p:tag name="KSO_WM_UNIT_PLACING_PICTURE_USER_VIEWPORT" val="{&quot;height&quot;:9850,&quot;width&quot;:17512}"/>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1372_1*i*3"/>
  <p:tag name="KSO_WM_TEMPLATE_CATEGORY" val="diagram"/>
  <p:tag name="KSO_WM_TEMPLATE_INDEX" val="20201372"/>
  <p:tag name="KSO_WM_UNIT_LAYERLEVEL" val="1"/>
  <p:tag name="KSO_WM_TAG_VERSION" val="1.0"/>
  <p:tag name="KSO_WM_BEAUTIFY_FLAG" val="#wm#"/>
</p:tagLst>
</file>

<file path=ppt/tags/tag7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1372_1*i*4"/>
  <p:tag name="KSO_WM_TEMPLATE_CATEGORY" val="diagram"/>
  <p:tag name="KSO_WM_TEMPLATE_INDEX" val="20201372"/>
  <p:tag name="KSO_WM_UNIT_LAYERLEVEL" val="1"/>
  <p:tag name="KSO_WM_TAG_VERSION" val="1.0"/>
  <p:tag name="KSO_WM_BEAUTIFY_FLAG" val="#wm#"/>
</p:tagLst>
</file>

<file path=ppt/tags/tag742.xml><?xml version="1.0" encoding="utf-8"?>
<p:tagLst xmlns:p="http://schemas.openxmlformats.org/presentationml/2006/main">
  <p:tag name="KSO_WM_UNIT_SUBTYPE" val="a"/>
  <p:tag name="KSO_WM_UNIT_PRESET_TEXT" val="无论我多早迎接这清晨，在路上，都会有人在。我以为别人还在梦乡，但无论什么时候，这个世界都比我快一步"/>
  <p:tag name="KSO_WM_UNIT_NOCLEAR" val="0"/>
  <p:tag name="KSO_WM_UNIT_VALUE" val="57"/>
  <p:tag name="KSO_WM_UNIT_HIGHLIGHT" val="0"/>
  <p:tag name="KSO_WM_UNIT_COMPATIBLE" val="0"/>
  <p:tag name="KSO_WM_UNIT_DIAGRAM_ISNUMVISUAL" val="0"/>
  <p:tag name="KSO_WM_UNIT_DIAGRAM_ISREFERUNIT" val="0"/>
  <p:tag name="KSO_WM_UNIT_TYPE" val="h_f"/>
  <p:tag name="KSO_WM_UNIT_INDEX" val="1_1"/>
  <p:tag name="KSO_WM_UNIT_ID" val="diagram20201372_1*h_f*1_1"/>
  <p:tag name="KSO_WM_TEMPLATE_CATEGORY" val="diagram"/>
  <p:tag name="KSO_WM_TEMPLATE_INDEX" val="20201372"/>
  <p:tag name="KSO_WM_UNIT_LAYERLEVEL" val="1_1"/>
  <p:tag name="KSO_WM_TAG_VERSION" val="1.0"/>
  <p:tag name="KSO_WM_BEAUTIFY_FLAG" val="#wm#"/>
</p:tagLst>
</file>

<file path=ppt/tags/tag743.xml><?xml version="1.0" encoding="utf-8"?>
<p:tagLst xmlns:p="http://schemas.openxmlformats.org/presentationml/2006/main">
  <p:tag name="KSO_WM_UNIT_PRESET_TEXT" val="来自《未生》"/>
  <p:tag name="KSO_WM_UNIT_NOCLEAR" val="0"/>
  <p:tag name="KSO_WM_UNIT_VALUE" val="6"/>
  <p:tag name="KSO_WM_UNIT_HIGHLIGHT" val="0"/>
  <p:tag name="KSO_WM_UNIT_COMPATIBLE" val="0"/>
  <p:tag name="KSO_WM_UNIT_DIAGRAM_ISNUMVISUAL" val="0"/>
  <p:tag name="KSO_WM_UNIT_DIAGRAM_ISREFERUNIT" val="0"/>
  <p:tag name="KSO_WM_UNIT_TYPE" val="h_g"/>
  <p:tag name="KSO_WM_UNIT_INDEX" val="1_1"/>
  <p:tag name="KSO_WM_UNIT_ID" val="diagram20201372_1*h_g*1_1"/>
  <p:tag name="KSO_WM_TEMPLATE_CATEGORY" val="diagram"/>
  <p:tag name="KSO_WM_TEMPLATE_INDEX" val="20201372"/>
  <p:tag name="KSO_WM_UNIT_LAYERLEVEL" val="1_1"/>
  <p:tag name="KSO_WM_TAG_VERSION" val="1.0"/>
  <p:tag name="KSO_WM_BEAUTIFY_FLAG" val="#wm#"/>
</p:tagLst>
</file>

<file path=ppt/tags/tag7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1372_1*i*5"/>
  <p:tag name="KSO_WM_TEMPLATE_CATEGORY" val="diagram"/>
  <p:tag name="KSO_WM_TEMPLATE_INDEX" val="20201372"/>
  <p:tag name="KSO_WM_UNIT_LAYERLEVEL" val="1"/>
  <p:tag name="KSO_WM_TAG_VERSION" val="1.0"/>
  <p:tag name="KSO_WM_BEAUTIFY_FLAG" val="#wm#"/>
</p:tagLst>
</file>

<file path=ppt/tags/tag7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1372_1*i*6"/>
  <p:tag name="KSO_WM_TEMPLATE_CATEGORY" val="diagram"/>
  <p:tag name="KSO_WM_TEMPLATE_INDEX" val="20201372"/>
  <p:tag name="KSO_WM_UNIT_LAYERLEVEL" val="1"/>
  <p:tag name="KSO_WM_TAG_VERSION" val="1.0"/>
  <p:tag name="KSO_WM_BEAUTIFY_FLAG" val="#wm#"/>
</p:tagLst>
</file>

<file path=ppt/tags/tag7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372_1*h_i*1_1"/>
  <p:tag name="KSO_WM_TEMPLATE_CATEGORY" val="diagram"/>
  <p:tag name="KSO_WM_TEMPLATE_INDEX" val="20201372"/>
  <p:tag name="KSO_WM_UNIT_LAYERLEVEL" val="1_1"/>
  <p:tag name="KSO_WM_TAG_VERSION" val="1.0"/>
  <p:tag name="KSO_WM_BEAUTIFY_FLAG" val="#wm#"/>
</p:tagLst>
</file>

<file path=ppt/tags/tag7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2"/>
  <p:tag name="KSO_WM_UNIT_ID" val="diagram20201372_1*h_i*1_2"/>
  <p:tag name="KSO_WM_TEMPLATE_CATEGORY" val="diagram"/>
  <p:tag name="KSO_WM_TEMPLATE_INDEX" val="20201372"/>
  <p:tag name="KSO_WM_UNIT_LAYERLEVEL" val="1_1"/>
  <p:tag name="KSO_WM_TAG_VERSION" val="1.0"/>
  <p:tag name="KSO_WM_BEAUTIFY_FLAG" val="#wm#"/>
</p:tagLst>
</file>

<file path=ppt/tags/tag748.xml><?xml version="1.0" encoding="utf-8"?>
<p:tagLst xmlns:p="http://schemas.openxmlformats.org/presentationml/2006/main">
  <p:tag name="KSO_WM_SLIDE_ID" val="diagram20201372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630.935*190.601"/>
  <p:tag name="KSO_WM_SLIDE_POSITION" val="164.533*180.927"/>
  <p:tag name="KSO_WM_TAG_VERSION" val="1.0"/>
  <p:tag name="KSO_WM_BEAUTIFY_FLAG" val="#wm#"/>
  <p:tag name="KSO_WM_TEMPLATE_CATEGORY" val="diagram"/>
  <p:tag name="KSO_WM_TEMPLATE_INDEX" val="20201372"/>
  <p:tag name="KSO_WM_SLIDE_LAYOUT" val="h"/>
  <p:tag name="KSO_WM_SLIDE_LAYOUT_CNT" val="1"/>
  <p:tag name="KSO_WM_SPECIAL_SOURCE" val="bdnull"/>
</p:tagLst>
</file>

<file path=ppt/tags/tag7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1372_1*i*1"/>
  <p:tag name="KSO_WM_TEMPLATE_CATEGORY" val="diagram"/>
  <p:tag name="KSO_WM_TEMPLATE_INDEX" val="20201372"/>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1372_1*i*2"/>
  <p:tag name="KSO_WM_TEMPLATE_CATEGORY" val="diagram"/>
  <p:tag name="KSO_WM_TEMPLATE_INDEX" val="20201372"/>
  <p:tag name="KSO_WM_UNIT_LAYERLEVEL" val="1"/>
  <p:tag name="KSO_WM_TAG_VERSION" val="1.0"/>
  <p:tag name="KSO_WM_BEAUTIFY_FLAG" val="#wm#"/>
</p:tagLst>
</file>

<file path=ppt/tags/tag7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1372_1*i*3"/>
  <p:tag name="KSO_WM_TEMPLATE_CATEGORY" val="diagram"/>
  <p:tag name="KSO_WM_TEMPLATE_INDEX" val="20201372"/>
  <p:tag name="KSO_WM_UNIT_LAYERLEVEL" val="1"/>
  <p:tag name="KSO_WM_TAG_VERSION" val="1.0"/>
  <p:tag name="KSO_WM_BEAUTIFY_FLAG" val="#wm#"/>
</p:tagLst>
</file>

<file path=ppt/tags/tag7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1372_1*i*4"/>
  <p:tag name="KSO_WM_TEMPLATE_CATEGORY" val="diagram"/>
  <p:tag name="KSO_WM_TEMPLATE_INDEX" val="20201372"/>
  <p:tag name="KSO_WM_UNIT_LAYERLEVEL" val="1"/>
  <p:tag name="KSO_WM_TAG_VERSION" val="1.0"/>
  <p:tag name="KSO_WM_BEAUTIFY_FLAG" val="#wm#"/>
</p:tagLst>
</file>

<file path=ppt/tags/tag753.xml><?xml version="1.0" encoding="utf-8"?>
<p:tagLst xmlns:p="http://schemas.openxmlformats.org/presentationml/2006/main">
  <p:tag name="KSO_WM_UNIT_SUBTYPE" val="a"/>
  <p:tag name="KSO_WM_UNIT_PRESET_TEXT" val="无论我多早迎接这清晨，在路上，都会有人在。我以为别人还在梦乡，但无论什么时候，这个世界都比我快一步"/>
  <p:tag name="KSO_WM_UNIT_NOCLEAR" val="0"/>
  <p:tag name="KSO_WM_UNIT_VALUE" val="57"/>
  <p:tag name="KSO_WM_UNIT_HIGHLIGHT" val="0"/>
  <p:tag name="KSO_WM_UNIT_COMPATIBLE" val="0"/>
  <p:tag name="KSO_WM_UNIT_DIAGRAM_ISNUMVISUAL" val="0"/>
  <p:tag name="KSO_WM_UNIT_DIAGRAM_ISREFERUNIT" val="0"/>
  <p:tag name="KSO_WM_UNIT_TYPE" val="h_f"/>
  <p:tag name="KSO_WM_UNIT_INDEX" val="1_1"/>
  <p:tag name="KSO_WM_UNIT_ID" val="diagram20201372_1*h_f*1_1"/>
  <p:tag name="KSO_WM_TEMPLATE_CATEGORY" val="diagram"/>
  <p:tag name="KSO_WM_TEMPLATE_INDEX" val="20201372"/>
  <p:tag name="KSO_WM_UNIT_LAYERLEVEL" val="1_1"/>
  <p:tag name="KSO_WM_TAG_VERSION" val="1.0"/>
  <p:tag name="KSO_WM_BEAUTIFY_FLAG" val="#wm#"/>
</p:tagLst>
</file>

<file path=ppt/tags/tag754.xml><?xml version="1.0" encoding="utf-8"?>
<p:tagLst xmlns:p="http://schemas.openxmlformats.org/presentationml/2006/main">
  <p:tag name="KSO_WM_UNIT_PRESET_TEXT" val="来自《未生》"/>
  <p:tag name="KSO_WM_UNIT_NOCLEAR" val="0"/>
  <p:tag name="KSO_WM_UNIT_VALUE" val="6"/>
  <p:tag name="KSO_WM_UNIT_HIGHLIGHT" val="0"/>
  <p:tag name="KSO_WM_UNIT_COMPATIBLE" val="0"/>
  <p:tag name="KSO_WM_UNIT_DIAGRAM_ISNUMVISUAL" val="0"/>
  <p:tag name="KSO_WM_UNIT_DIAGRAM_ISREFERUNIT" val="0"/>
  <p:tag name="KSO_WM_UNIT_TYPE" val="h_g"/>
  <p:tag name="KSO_WM_UNIT_INDEX" val="1_1"/>
  <p:tag name="KSO_WM_UNIT_ID" val="diagram20201372_1*h_g*1_1"/>
  <p:tag name="KSO_WM_TEMPLATE_CATEGORY" val="diagram"/>
  <p:tag name="KSO_WM_TEMPLATE_INDEX" val="20201372"/>
  <p:tag name="KSO_WM_UNIT_LAYERLEVEL" val="1_1"/>
  <p:tag name="KSO_WM_TAG_VERSION" val="1.0"/>
  <p:tag name="KSO_WM_BEAUTIFY_FLAG" val="#wm#"/>
</p:tagLst>
</file>

<file path=ppt/tags/tag7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1372_1*i*5"/>
  <p:tag name="KSO_WM_TEMPLATE_CATEGORY" val="diagram"/>
  <p:tag name="KSO_WM_TEMPLATE_INDEX" val="20201372"/>
  <p:tag name="KSO_WM_UNIT_LAYERLEVEL" val="1"/>
  <p:tag name="KSO_WM_TAG_VERSION" val="1.0"/>
  <p:tag name="KSO_WM_BEAUTIFY_FLAG" val="#wm#"/>
</p:tagLst>
</file>

<file path=ppt/tags/tag7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1372_1*i*6"/>
  <p:tag name="KSO_WM_TEMPLATE_CATEGORY" val="diagram"/>
  <p:tag name="KSO_WM_TEMPLATE_INDEX" val="20201372"/>
  <p:tag name="KSO_WM_UNIT_LAYERLEVEL" val="1"/>
  <p:tag name="KSO_WM_TAG_VERSION" val="1.0"/>
  <p:tag name="KSO_WM_BEAUTIFY_FLAG" val="#wm#"/>
</p:tagLst>
</file>

<file path=ppt/tags/tag7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372_1*h_i*1_1"/>
  <p:tag name="KSO_WM_TEMPLATE_CATEGORY" val="diagram"/>
  <p:tag name="KSO_WM_TEMPLATE_INDEX" val="20201372"/>
  <p:tag name="KSO_WM_UNIT_LAYERLEVEL" val="1_1"/>
  <p:tag name="KSO_WM_TAG_VERSION" val="1.0"/>
  <p:tag name="KSO_WM_BEAUTIFY_FLAG" val="#wm#"/>
</p:tagLst>
</file>

<file path=ppt/tags/tag7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2"/>
  <p:tag name="KSO_WM_UNIT_ID" val="diagram20201372_1*h_i*1_2"/>
  <p:tag name="KSO_WM_TEMPLATE_CATEGORY" val="diagram"/>
  <p:tag name="KSO_WM_TEMPLATE_INDEX" val="20201372"/>
  <p:tag name="KSO_WM_UNIT_LAYERLEVEL" val="1_1"/>
  <p:tag name="KSO_WM_TAG_VERSION" val="1.0"/>
  <p:tag name="KSO_WM_BEAUTIFY_FLAG" val="#wm#"/>
</p:tagLst>
</file>

<file path=ppt/tags/tag759.xml><?xml version="1.0" encoding="utf-8"?>
<p:tagLst xmlns:p="http://schemas.openxmlformats.org/presentationml/2006/main">
  <p:tag name="KSO_WM_SLIDE_ID" val="diagram20201372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630.935*190.601"/>
  <p:tag name="KSO_WM_SLIDE_POSITION" val="164.533*180.927"/>
  <p:tag name="KSO_WM_TAG_VERSION" val="1.0"/>
  <p:tag name="KSO_WM_BEAUTIFY_FLAG" val="#wm#"/>
  <p:tag name="KSO_WM_TEMPLATE_CATEGORY" val="diagram"/>
  <p:tag name="KSO_WM_TEMPLATE_INDEX" val="20201372"/>
  <p:tag name="KSO_WM_SLIDE_LAYOUT" val="h"/>
  <p:tag name="KSO_WM_SLIDE_LAYOUT_CNT" val="1"/>
  <p:tag name="KSO_WM_SPECIAL_SOURCE" val="bdnull"/>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1372_1*i*1"/>
  <p:tag name="KSO_WM_TEMPLATE_CATEGORY" val="diagram"/>
  <p:tag name="KSO_WM_TEMPLATE_INDEX" val="20201372"/>
  <p:tag name="KSO_WM_UNIT_LAYERLEVEL" val="1"/>
  <p:tag name="KSO_WM_TAG_VERSION" val="1.0"/>
  <p:tag name="KSO_WM_BEAUTIFY_FLAG" val="#wm#"/>
</p:tagLst>
</file>

<file path=ppt/tags/tag7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1372_1*i*2"/>
  <p:tag name="KSO_WM_TEMPLATE_CATEGORY" val="diagram"/>
  <p:tag name="KSO_WM_TEMPLATE_INDEX" val="20201372"/>
  <p:tag name="KSO_WM_UNIT_LAYERLEVEL" val="1"/>
  <p:tag name="KSO_WM_TAG_VERSION" val="1.0"/>
  <p:tag name="KSO_WM_BEAUTIFY_FLAG" val="#wm#"/>
</p:tagLst>
</file>

<file path=ppt/tags/tag7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1372_1*i*3"/>
  <p:tag name="KSO_WM_TEMPLATE_CATEGORY" val="diagram"/>
  <p:tag name="KSO_WM_TEMPLATE_INDEX" val="20201372"/>
  <p:tag name="KSO_WM_UNIT_LAYERLEVEL" val="1"/>
  <p:tag name="KSO_WM_TAG_VERSION" val="1.0"/>
  <p:tag name="KSO_WM_BEAUTIFY_FLAG" val="#wm#"/>
</p:tagLst>
</file>

<file path=ppt/tags/tag7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1372_1*i*4"/>
  <p:tag name="KSO_WM_TEMPLATE_CATEGORY" val="diagram"/>
  <p:tag name="KSO_WM_TEMPLATE_INDEX" val="20201372"/>
  <p:tag name="KSO_WM_UNIT_LAYERLEVEL" val="1"/>
  <p:tag name="KSO_WM_TAG_VERSION" val="1.0"/>
  <p:tag name="KSO_WM_BEAUTIFY_FLAG" val="#wm#"/>
</p:tagLst>
</file>

<file path=ppt/tags/tag764.xml><?xml version="1.0" encoding="utf-8"?>
<p:tagLst xmlns:p="http://schemas.openxmlformats.org/presentationml/2006/main">
  <p:tag name="KSO_WM_UNIT_SUBTYPE" val="a"/>
  <p:tag name="KSO_WM_UNIT_PRESET_TEXT" val="无论我多早迎接这清晨，在路上，都会有人在。我以为别人还在梦乡，但无论什么时候，这个世界都比我快一步"/>
  <p:tag name="KSO_WM_UNIT_NOCLEAR" val="0"/>
  <p:tag name="KSO_WM_UNIT_VALUE" val="57"/>
  <p:tag name="KSO_WM_UNIT_HIGHLIGHT" val="0"/>
  <p:tag name="KSO_WM_UNIT_COMPATIBLE" val="0"/>
  <p:tag name="KSO_WM_UNIT_DIAGRAM_ISNUMVISUAL" val="0"/>
  <p:tag name="KSO_WM_UNIT_DIAGRAM_ISREFERUNIT" val="0"/>
  <p:tag name="KSO_WM_UNIT_TYPE" val="h_f"/>
  <p:tag name="KSO_WM_UNIT_INDEX" val="1_1"/>
  <p:tag name="KSO_WM_UNIT_ID" val="diagram20201372_1*h_f*1_1"/>
  <p:tag name="KSO_WM_TEMPLATE_CATEGORY" val="diagram"/>
  <p:tag name="KSO_WM_TEMPLATE_INDEX" val="20201372"/>
  <p:tag name="KSO_WM_UNIT_LAYERLEVEL" val="1_1"/>
  <p:tag name="KSO_WM_TAG_VERSION" val="1.0"/>
  <p:tag name="KSO_WM_BEAUTIFY_FLAG" val="#wm#"/>
</p:tagLst>
</file>

<file path=ppt/tags/tag765.xml><?xml version="1.0" encoding="utf-8"?>
<p:tagLst xmlns:p="http://schemas.openxmlformats.org/presentationml/2006/main">
  <p:tag name="KSO_WM_UNIT_PRESET_TEXT" val="来自《未生》"/>
  <p:tag name="KSO_WM_UNIT_NOCLEAR" val="0"/>
  <p:tag name="KSO_WM_UNIT_VALUE" val="6"/>
  <p:tag name="KSO_WM_UNIT_HIGHLIGHT" val="0"/>
  <p:tag name="KSO_WM_UNIT_COMPATIBLE" val="0"/>
  <p:tag name="KSO_WM_UNIT_DIAGRAM_ISNUMVISUAL" val="0"/>
  <p:tag name="KSO_WM_UNIT_DIAGRAM_ISREFERUNIT" val="0"/>
  <p:tag name="KSO_WM_UNIT_TYPE" val="h_g"/>
  <p:tag name="KSO_WM_UNIT_INDEX" val="1_1"/>
  <p:tag name="KSO_WM_UNIT_ID" val="diagram20201372_1*h_g*1_1"/>
  <p:tag name="KSO_WM_TEMPLATE_CATEGORY" val="diagram"/>
  <p:tag name="KSO_WM_TEMPLATE_INDEX" val="20201372"/>
  <p:tag name="KSO_WM_UNIT_LAYERLEVEL" val="1_1"/>
  <p:tag name="KSO_WM_TAG_VERSION" val="1.0"/>
  <p:tag name="KSO_WM_BEAUTIFY_FLAG" val="#wm#"/>
</p:tagLst>
</file>

<file path=ppt/tags/tag7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1372_1*i*5"/>
  <p:tag name="KSO_WM_TEMPLATE_CATEGORY" val="diagram"/>
  <p:tag name="KSO_WM_TEMPLATE_INDEX" val="20201372"/>
  <p:tag name="KSO_WM_UNIT_LAYERLEVEL" val="1"/>
  <p:tag name="KSO_WM_TAG_VERSION" val="1.0"/>
  <p:tag name="KSO_WM_BEAUTIFY_FLAG" val="#wm#"/>
</p:tagLst>
</file>

<file path=ppt/tags/tag7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1372_1*i*6"/>
  <p:tag name="KSO_WM_TEMPLATE_CATEGORY" val="diagram"/>
  <p:tag name="KSO_WM_TEMPLATE_INDEX" val="20201372"/>
  <p:tag name="KSO_WM_UNIT_LAYERLEVEL" val="1"/>
  <p:tag name="KSO_WM_TAG_VERSION" val="1.0"/>
  <p:tag name="KSO_WM_BEAUTIFY_FLAG" val="#wm#"/>
</p:tagLst>
</file>

<file path=ppt/tags/tag7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372_1*h_i*1_1"/>
  <p:tag name="KSO_WM_TEMPLATE_CATEGORY" val="diagram"/>
  <p:tag name="KSO_WM_TEMPLATE_INDEX" val="20201372"/>
  <p:tag name="KSO_WM_UNIT_LAYERLEVEL" val="1_1"/>
  <p:tag name="KSO_WM_TAG_VERSION" val="1.0"/>
  <p:tag name="KSO_WM_BEAUTIFY_FLAG" val="#wm#"/>
</p:tagLst>
</file>

<file path=ppt/tags/tag7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2"/>
  <p:tag name="KSO_WM_UNIT_ID" val="diagram20201372_1*h_i*1_2"/>
  <p:tag name="KSO_WM_TEMPLATE_CATEGORY" val="diagram"/>
  <p:tag name="KSO_WM_TEMPLATE_INDEX" val="20201372"/>
  <p:tag name="KSO_WM_UNIT_LAYERLEVEL" val="1_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0.xml><?xml version="1.0" encoding="utf-8"?>
<p:tagLst xmlns:p="http://schemas.openxmlformats.org/presentationml/2006/main">
  <p:tag name="KSO_WM_SLIDE_ID" val="diagram20201372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630.935*190.601"/>
  <p:tag name="KSO_WM_SLIDE_POSITION" val="164.533*180.927"/>
  <p:tag name="KSO_WM_TAG_VERSION" val="1.0"/>
  <p:tag name="KSO_WM_BEAUTIFY_FLAG" val="#wm#"/>
  <p:tag name="KSO_WM_TEMPLATE_CATEGORY" val="diagram"/>
  <p:tag name="KSO_WM_TEMPLATE_INDEX" val="20201372"/>
  <p:tag name="KSO_WM_SLIDE_LAYOUT" val="h"/>
  <p:tag name="KSO_WM_SLIDE_LAYOUT_CNT" val="1"/>
  <p:tag name="KSO_WM_SPECIAL_SOURCE" val="bdnull"/>
</p:tagLst>
</file>

<file path=ppt/tags/tag7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1372_1*i*1"/>
  <p:tag name="KSO_WM_TEMPLATE_CATEGORY" val="diagram"/>
  <p:tag name="KSO_WM_TEMPLATE_INDEX" val="20201372"/>
  <p:tag name="KSO_WM_UNIT_LAYERLEVEL" val="1"/>
  <p:tag name="KSO_WM_TAG_VERSION" val="1.0"/>
  <p:tag name="KSO_WM_BEAUTIFY_FLAG" val="#wm#"/>
</p:tagLst>
</file>

<file path=ppt/tags/tag7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1372_1*i*2"/>
  <p:tag name="KSO_WM_TEMPLATE_CATEGORY" val="diagram"/>
  <p:tag name="KSO_WM_TEMPLATE_INDEX" val="20201372"/>
  <p:tag name="KSO_WM_UNIT_LAYERLEVEL" val="1"/>
  <p:tag name="KSO_WM_TAG_VERSION" val="1.0"/>
  <p:tag name="KSO_WM_BEAUTIFY_FLAG" val="#wm#"/>
</p:tagLst>
</file>

<file path=ppt/tags/tag7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1372_1*i*3"/>
  <p:tag name="KSO_WM_TEMPLATE_CATEGORY" val="diagram"/>
  <p:tag name="KSO_WM_TEMPLATE_INDEX" val="20201372"/>
  <p:tag name="KSO_WM_UNIT_LAYERLEVEL" val="1"/>
  <p:tag name="KSO_WM_TAG_VERSION" val="1.0"/>
  <p:tag name="KSO_WM_BEAUTIFY_FLAG" val="#wm#"/>
</p:tagLst>
</file>

<file path=ppt/tags/tag7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1372_1*i*4"/>
  <p:tag name="KSO_WM_TEMPLATE_CATEGORY" val="diagram"/>
  <p:tag name="KSO_WM_TEMPLATE_INDEX" val="20201372"/>
  <p:tag name="KSO_WM_UNIT_LAYERLEVEL" val="1"/>
  <p:tag name="KSO_WM_TAG_VERSION" val="1.0"/>
  <p:tag name="KSO_WM_BEAUTIFY_FLAG" val="#wm#"/>
</p:tagLst>
</file>

<file path=ppt/tags/tag775.xml><?xml version="1.0" encoding="utf-8"?>
<p:tagLst xmlns:p="http://schemas.openxmlformats.org/presentationml/2006/main">
  <p:tag name="KSO_WM_UNIT_SUBTYPE" val="a"/>
  <p:tag name="KSO_WM_UNIT_PRESET_TEXT" val="无论我多早迎接这清晨，在路上，都会有人在。我以为别人还在梦乡，但无论什么时候，这个世界都比我快一步"/>
  <p:tag name="KSO_WM_UNIT_NOCLEAR" val="0"/>
  <p:tag name="KSO_WM_UNIT_VALUE" val="57"/>
  <p:tag name="KSO_WM_UNIT_HIGHLIGHT" val="0"/>
  <p:tag name="KSO_WM_UNIT_COMPATIBLE" val="0"/>
  <p:tag name="KSO_WM_UNIT_DIAGRAM_ISNUMVISUAL" val="0"/>
  <p:tag name="KSO_WM_UNIT_DIAGRAM_ISREFERUNIT" val="0"/>
  <p:tag name="KSO_WM_UNIT_TYPE" val="h_f"/>
  <p:tag name="KSO_WM_UNIT_INDEX" val="1_1"/>
  <p:tag name="KSO_WM_UNIT_ID" val="diagram20201372_1*h_f*1_1"/>
  <p:tag name="KSO_WM_TEMPLATE_CATEGORY" val="diagram"/>
  <p:tag name="KSO_WM_TEMPLATE_INDEX" val="20201372"/>
  <p:tag name="KSO_WM_UNIT_LAYERLEVEL" val="1_1"/>
  <p:tag name="KSO_WM_TAG_VERSION" val="1.0"/>
  <p:tag name="KSO_WM_BEAUTIFY_FLAG" val="#wm#"/>
</p:tagLst>
</file>

<file path=ppt/tags/tag776.xml><?xml version="1.0" encoding="utf-8"?>
<p:tagLst xmlns:p="http://schemas.openxmlformats.org/presentationml/2006/main">
  <p:tag name="KSO_WM_UNIT_PRESET_TEXT" val="来自《未生》"/>
  <p:tag name="KSO_WM_UNIT_NOCLEAR" val="0"/>
  <p:tag name="KSO_WM_UNIT_VALUE" val="6"/>
  <p:tag name="KSO_WM_UNIT_HIGHLIGHT" val="0"/>
  <p:tag name="KSO_WM_UNIT_COMPATIBLE" val="0"/>
  <p:tag name="KSO_WM_UNIT_DIAGRAM_ISNUMVISUAL" val="0"/>
  <p:tag name="KSO_WM_UNIT_DIAGRAM_ISREFERUNIT" val="0"/>
  <p:tag name="KSO_WM_UNIT_TYPE" val="h_g"/>
  <p:tag name="KSO_WM_UNIT_INDEX" val="1_1"/>
  <p:tag name="KSO_WM_UNIT_ID" val="diagram20201372_1*h_g*1_1"/>
  <p:tag name="KSO_WM_TEMPLATE_CATEGORY" val="diagram"/>
  <p:tag name="KSO_WM_TEMPLATE_INDEX" val="20201372"/>
  <p:tag name="KSO_WM_UNIT_LAYERLEVEL" val="1_1"/>
  <p:tag name="KSO_WM_TAG_VERSION" val="1.0"/>
  <p:tag name="KSO_WM_BEAUTIFY_FLAG" val="#wm#"/>
</p:tagLst>
</file>

<file path=ppt/tags/tag7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1372_1*i*5"/>
  <p:tag name="KSO_WM_TEMPLATE_CATEGORY" val="diagram"/>
  <p:tag name="KSO_WM_TEMPLATE_INDEX" val="20201372"/>
  <p:tag name="KSO_WM_UNIT_LAYERLEVEL" val="1"/>
  <p:tag name="KSO_WM_TAG_VERSION" val="1.0"/>
  <p:tag name="KSO_WM_BEAUTIFY_FLAG" val="#wm#"/>
</p:tagLst>
</file>

<file path=ppt/tags/tag7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1372_1*i*6"/>
  <p:tag name="KSO_WM_TEMPLATE_CATEGORY" val="diagram"/>
  <p:tag name="KSO_WM_TEMPLATE_INDEX" val="20201372"/>
  <p:tag name="KSO_WM_UNIT_LAYERLEVEL" val="1"/>
  <p:tag name="KSO_WM_TAG_VERSION" val="1.0"/>
  <p:tag name="KSO_WM_BEAUTIFY_FLAG" val="#wm#"/>
</p:tagLst>
</file>

<file path=ppt/tags/tag7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372_1*h_i*1_1"/>
  <p:tag name="KSO_WM_TEMPLATE_CATEGORY" val="diagram"/>
  <p:tag name="KSO_WM_TEMPLATE_INDEX" val="20201372"/>
  <p:tag name="KSO_WM_UNIT_LAYERLEVEL" val="1_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2"/>
  <p:tag name="KSO_WM_UNIT_ID" val="diagram20201372_1*h_i*1_2"/>
  <p:tag name="KSO_WM_TEMPLATE_CATEGORY" val="diagram"/>
  <p:tag name="KSO_WM_TEMPLATE_INDEX" val="20201372"/>
  <p:tag name="KSO_WM_UNIT_LAYERLEVEL" val="1_1"/>
  <p:tag name="KSO_WM_TAG_VERSION" val="1.0"/>
  <p:tag name="KSO_WM_BEAUTIFY_FLAG" val="#wm#"/>
</p:tagLst>
</file>

<file path=ppt/tags/tag781.xml><?xml version="1.0" encoding="utf-8"?>
<p:tagLst xmlns:p="http://schemas.openxmlformats.org/presentationml/2006/main">
  <p:tag name="KSO_WM_SLIDE_ID" val="diagram20201372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630.935*190.601"/>
  <p:tag name="KSO_WM_SLIDE_POSITION" val="164.533*180.927"/>
  <p:tag name="KSO_WM_TAG_VERSION" val="1.0"/>
  <p:tag name="KSO_WM_BEAUTIFY_FLAG" val="#wm#"/>
  <p:tag name="KSO_WM_TEMPLATE_CATEGORY" val="diagram"/>
  <p:tag name="KSO_WM_TEMPLATE_INDEX" val="20201372"/>
  <p:tag name="KSO_WM_SLIDE_LAYOUT" val="h"/>
  <p:tag name="KSO_WM_SLIDE_LAYOUT_CNT" val="1"/>
  <p:tag name="KSO_WM_SPECIAL_SOURCE" val="bdnull"/>
</p:tagLst>
</file>

<file path=ppt/tags/tag7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1372_1*i*1"/>
  <p:tag name="KSO_WM_TEMPLATE_CATEGORY" val="diagram"/>
  <p:tag name="KSO_WM_TEMPLATE_INDEX" val="20201372"/>
  <p:tag name="KSO_WM_UNIT_LAYERLEVEL" val="1"/>
  <p:tag name="KSO_WM_TAG_VERSION" val="1.0"/>
  <p:tag name="KSO_WM_BEAUTIFY_FLAG" val="#wm#"/>
</p:tagLst>
</file>

<file path=ppt/tags/tag7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1372_1*i*2"/>
  <p:tag name="KSO_WM_TEMPLATE_CATEGORY" val="diagram"/>
  <p:tag name="KSO_WM_TEMPLATE_INDEX" val="20201372"/>
  <p:tag name="KSO_WM_UNIT_LAYERLEVEL" val="1"/>
  <p:tag name="KSO_WM_TAG_VERSION" val="1.0"/>
  <p:tag name="KSO_WM_BEAUTIFY_FLAG" val="#wm#"/>
</p:tagLst>
</file>

<file path=ppt/tags/tag7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1372_1*i*3"/>
  <p:tag name="KSO_WM_TEMPLATE_CATEGORY" val="diagram"/>
  <p:tag name="KSO_WM_TEMPLATE_INDEX" val="20201372"/>
  <p:tag name="KSO_WM_UNIT_LAYERLEVEL" val="1"/>
  <p:tag name="KSO_WM_TAG_VERSION" val="1.0"/>
  <p:tag name="KSO_WM_BEAUTIFY_FLAG" val="#wm#"/>
</p:tagLst>
</file>

<file path=ppt/tags/tag7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1372_1*i*4"/>
  <p:tag name="KSO_WM_TEMPLATE_CATEGORY" val="diagram"/>
  <p:tag name="KSO_WM_TEMPLATE_INDEX" val="20201372"/>
  <p:tag name="KSO_WM_UNIT_LAYERLEVEL" val="1"/>
  <p:tag name="KSO_WM_TAG_VERSION" val="1.0"/>
  <p:tag name="KSO_WM_BEAUTIFY_FLAG" val="#wm#"/>
</p:tagLst>
</file>

<file path=ppt/tags/tag786.xml><?xml version="1.0" encoding="utf-8"?>
<p:tagLst xmlns:p="http://schemas.openxmlformats.org/presentationml/2006/main">
  <p:tag name="KSO_WM_UNIT_SUBTYPE" val="a"/>
  <p:tag name="KSO_WM_UNIT_PRESET_TEXT" val="无论我多早迎接这清晨，在路上，都会有人在。我以为别人还在梦乡，但无论什么时候，这个世界都比我快一步"/>
  <p:tag name="KSO_WM_UNIT_NOCLEAR" val="0"/>
  <p:tag name="KSO_WM_UNIT_VALUE" val="57"/>
  <p:tag name="KSO_WM_UNIT_HIGHLIGHT" val="0"/>
  <p:tag name="KSO_WM_UNIT_COMPATIBLE" val="0"/>
  <p:tag name="KSO_WM_UNIT_DIAGRAM_ISNUMVISUAL" val="0"/>
  <p:tag name="KSO_WM_UNIT_DIAGRAM_ISREFERUNIT" val="0"/>
  <p:tag name="KSO_WM_UNIT_TYPE" val="h_f"/>
  <p:tag name="KSO_WM_UNIT_INDEX" val="1_1"/>
  <p:tag name="KSO_WM_UNIT_ID" val="diagram20201372_1*h_f*1_1"/>
  <p:tag name="KSO_WM_TEMPLATE_CATEGORY" val="diagram"/>
  <p:tag name="KSO_WM_TEMPLATE_INDEX" val="20201372"/>
  <p:tag name="KSO_WM_UNIT_LAYERLEVEL" val="1_1"/>
  <p:tag name="KSO_WM_TAG_VERSION" val="1.0"/>
  <p:tag name="KSO_WM_BEAUTIFY_FLAG" val="#wm#"/>
</p:tagLst>
</file>

<file path=ppt/tags/tag787.xml><?xml version="1.0" encoding="utf-8"?>
<p:tagLst xmlns:p="http://schemas.openxmlformats.org/presentationml/2006/main">
  <p:tag name="KSO_WM_UNIT_PRESET_TEXT" val="来自《未生》"/>
  <p:tag name="KSO_WM_UNIT_NOCLEAR" val="0"/>
  <p:tag name="KSO_WM_UNIT_VALUE" val="6"/>
  <p:tag name="KSO_WM_UNIT_HIGHLIGHT" val="0"/>
  <p:tag name="KSO_WM_UNIT_COMPATIBLE" val="0"/>
  <p:tag name="KSO_WM_UNIT_DIAGRAM_ISNUMVISUAL" val="0"/>
  <p:tag name="KSO_WM_UNIT_DIAGRAM_ISREFERUNIT" val="0"/>
  <p:tag name="KSO_WM_UNIT_TYPE" val="h_g"/>
  <p:tag name="KSO_WM_UNIT_INDEX" val="1_1"/>
  <p:tag name="KSO_WM_UNIT_ID" val="diagram20201372_1*h_g*1_1"/>
  <p:tag name="KSO_WM_TEMPLATE_CATEGORY" val="diagram"/>
  <p:tag name="KSO_WM_TEMPLATE_INDEX" val="20201372"/>
  <p:tag name="KSO_WM_UNIT_LAYERLEVEL" val="1_1"/>
  <p:tag name="KSO_WM_TAG_VERSION" val="1.0"/>
  <p:tag name="KSO_WM_BEAUTIFY_FLAG" val="#wm#"/>
</p:tagLst>
</file>

<file path=ppt/tags/tag7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1372_1*i*5"/>
  <p:tag name="KSO_WM_TEMPLATE_CATEGORY" val="diagram"/>
  <p:tag name="KSO_WM_TEMPLATE_INDEX" val="20201372"/>
  <p:tag name="KSO_WM_UNIT_LAYERLEVEL" val="1"/>
  <p:tag name="KSO_WM_TAG_VERSION" val="1.0"/>
  <p:tag name="KSO_WM_BEAUTIFY_FLAG" val="#wm#"/>
</p:tagLst>
</file>

<file path=ppt/tags/tag7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1372_1*i*6"/>
  <p:tag name="KSO_WM_TEMPLATE_CATEGORY" val="diagram"/>
  <p:tag name="KSO_WM_TEMPLATE_INDEX" val="20201372"/>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372_1*h_i*1_1"/>
  <p:tag name="KSO_WM_TEMPLATE_CATEGORY" val="diagram"/>
  <p:tag name="KSO_WM_TEMPLATE_INDEX" val="20201372"/>
  <p:tag name="KSO_WM_UNIT_LAYERLEVEL" val="1_1"/>
  <p:tag name="KSO_WM_TAG_VERSION" val="1.0"/>
  <p:tag name="KSO_WM_BEAUTIFY_FLAG" val="#wm#"/>
</p:tagLst>
</file>

<file path=ppt/tags/tag7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2"/>
  <p:tag name="KSO_WM_UNIT_ID" val="diagram20201372_1*h_i*1_2"/>
  <p:tag name="KSO_WM_TEMPLATE_CATEGORY" val="diagram"/>
  <p:tag name="KSO_WM_TEMPLATE_INDEX" val="20201372"/>
  <p:tag name="KSO_WM_UNIT_LAYERLEVEL" val="1_1"/>
  <p:tag name="KSO_WM_TAG_VERSION" val="1.0"/>
  <p:tag name="KSO_WM_BEAUTIFY_FLAG" val="#wm#"/>
</p:tagLst>
</file>

<file path=ppt/tags/tag792.xml><?xml version="1.0" encoding="utf-8"?>
<p:tagLst xmlns:p="http://schemas.openxmlformats.org/presentationml/2006/main">
  <p:tag name="KSO_WM_SLIDE_ID" val="diagram20201372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630.935*190.601"/>
  <p:tag name="KSO_WM_SLIDE_POSITION" val="164.533*180.927"/>
  <p:tag name="KSO_WM_TAG_VERSION" val="1.0"/>
  <p:tag name="KSO_WM_BEAUTIFY_FLAG" val="#wm#"/>
  <p:tag name="KSO_WM_TEMPLATE_CATEGORY" val="diagram"/>
  <p:tag name="KSO_WM_TEMPLATE_INDEX" val="20201372"/>
  <p:tag name="KSO_WM_SLIDE_LAYOUT" val="h"/>
  <p:tag name="KSO_WM_SLIDE_LAYOUT_CNT" val="1"/>
  <p:tag name="KSO_WM_SPECIAL_SOURCE" val="bdnull"/>
</p:tagLst>
</file>

<file path=ppt/tags/tag7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1372_1*i*1"/>
  <p:tag name="KSO_WM_TEMPLATE_CATEGORY" val="diagram"/>
  <p:tag name="KSO_WM_TEMPLATE_INDEX" val="20201372"/>
  <p:tag name="KSO_WM_UNIT_LAYERLEVEL" val="1"/>
  <p:tag name="KSO_WM_TAG_VERSION" val="1.0"/>
  <p:tag name="KSO_WM_BEAUTIFY_FLAG" val="#wm#"/>
</p:tagLst>
</file>

<file path=ppt/tags/tag7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1372_1*i*2"/>
  <p:tag name="KSO_WM_TEMPLATE_CATEGORY" val="diagram"/>
  <p:tag name="KSO_WM_TEMPLATE_INDEX" val="20201372"/>
  <p:tag name="KSO_WM_UNIT_LAYERLEVEL" val="1"/>
  <p:tag name="KSO_WM_TAG_VERSION" val="1.0"/>
  <p:tag name="KSO_WM_BEAUTIFY_FLAG" val="#wm#"/>
</p:tagLst>
</file>

<file path=ppt/tags/tag7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1372_1*i*3"/>
  <p:tag name="KSO_WM_TEMPLATE_CATEGORY" val="diagram"/>
  <p:tag name="KSO_WM_TEMPLATE_INDEX" val="20201372"/>
  <p:tag name="KSO_WM_UNIT_LAYERLEVEL" val="1"/>
  <p:tag name="KSO_WM_TAG_VERSION" val="1.0"/>
  <p:tag name="KSO_WM_BEAUTIFY_FLAG" val="#wm#"/>
</p:tagLst>
</file>

<file path=ppt/tags/tag7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1372_1*i*4"/>
  <p:tag name="KSO_WM_TEMPLATE_CATEGORY" val="diagram"/>
  <p:tag name="KSO_WM_TEMPLATE_INDEX" val="20201372"/>
  <p:tag name="KSO_WM_UNIT_LAYERLEVEL" val="1"/>
  <p:tag name="KSO_WM_TAG_VERSION" val="1.0"/>
  <p:tag name="KSO_WM_BEAUTIFY_FLAG" val="#wm#"/>
</p:tagLst>
</file>

<file path=ppt/tags/tag797.xml><?xml version="1.0" encoding="utf-8"?>
<p:tagLst xmlns:p="http://schemas.openxmlformats.org/presentationml/2006/main">
  <p:tag name="KSO_WM_UNIT_SUBTYPE" val="a"/>
  <p:tag name="KSO_WM_UNIT_PRESET_TEXT" val="无论我多早迎接这清晨，在路上，都会有人在。我以为别人还在梦乡，但无论什么时候，这个世界都比我快一步"/>
  <p:tag name="KSO_WM_UNIT_NOCLEAR" val="0"/>
  <p:tag name="KSO_WM_UNIT_VALUE" val="57"/>
  <p:tag name="KSO_WM_UNIT_HIGHLIGHT" val="0"/>
  <p:tag name="KSO_WM_UNIT_COMPATIBLE" val="0"/>
  <p:tag name="KSO_WM_UNIT_DIAGRAM_ISNUMVISUAL" val="0"/>
  <p:tag name="KSO_WM_UNIT_DIAGRAM_ISREFERUNIT" val="0"/>
  <p:tag name="KSO_WM_UNIT_TYPE" val="h_f"/>
  <p:tag name="KSO_WM_UNIT_INDEX" val="1_1"/>
  <p:tag name="KSO_WM_UNIT_ID" val="diagram20201372_1*h_f*1_1"/>
  <p:tag name="KSO_WM_TEMPLATE_CATEGORY" val="diagram"/>
  <p:tag name="KSO_WM_TEMPLATE_INDEX" val="20201372"/>
  <p:tag name="KSO_WM_UNIT_LAYERLEVEL" val="1_1"/>
  <p:tag name="KSO_WM_TAG_VERSION" val="1.0"/>
  <p:tag name="KSO_WM_BEAUTIFY_FLAG" val="#wm#"/>
</p:tagLst>
</file>

<file path=ppt/tags/tag798.xml><?xml version="1.0" encoding="utf-8"?>
<p:tagLst xmlns:p="http://schemas.openxmlformats.org/presentationml/2006/main">
  <p:tag name="KSO_WM_UNIT_PRESET_TEXT" val="来自《未生》"/>
  <p:tag name="KSO_WM_UNIT_NOCLEAR" val="0"/>
  <p:tag name="KSO_WM_UNIT_VALUE" val="6"/>
  <p:tag name="KSO_WM_UNIT_HIGHLIGHT" val="0"/>
  <p:tag name="KSO_WM_UNIT_COMPATIBLE" val="0"/>
  <p:tag name="KSO_WM_UNIT_DIAGRAM_ISNUMVISUAL" val="0"/>
  <p:tag name="KSO_WM_UNIT_DIAGRAM_ISREFERUNIT" val="0"/>
  <p:tag name="KSO_WM_UNIT_TYPE" val="h_g"/>
  <p:tag name="KSO_WM_UNIT_INDEX" val="1_1"/>
  <p:tag name="KSO_WM_UNIT_ID" val="diagram20201372_1*h_g*1_1"/>
  <p:tag name="KSO_WM_TEMPLATE_CATEGORY" val="diagram"/>
  <p:tag name="KSO_WM_TEMPLATE_INDEX" val="20201372"/>
  <p:tag name="KSO_WM_UNIT_LAYERLEVEL" val="1_1"/>
  <p:tag name="KSO_WM_TAG_VERSION" val="1.0"/>
  <p:tag name="KSO_WM_BEAUTIFY_FLAG" val="#wm#"/>
</p:tagLst>
</file>

<file path=ppt/tags/tag7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1372_1*i*5"/>
  <p:tag name="KSO_WM_TEMPLATE_CATEGORY" val="diagram"/>
  <p:tag name="KSO_WM_TEMPLATE_INDEX" val="20201372"/>
  <p:tag name="KSO_WM_UNIT_LAYERLEVEL" val="1"/>
  <p:tag name="KSO_WM_TAG_VERSION" val="1.0"/>
  <p:tag name="KSO_WM_BEAUTIFY_FLAG" val="#wm#"/>
</p:tagLst>
</file>

<file path=ppt/tags/tag8.xml><?xml version="1.0" encoding="utf-8"?>
<p:tagLst xmlns:p="http://schemas.openxmlformats.org/presentationml/2006/main">
  <p:tag name="KSO_WM_UNIT_PLACING_PICTURE_USER_VIEWPORT" val="{&quot;height&quot;:9850,&quot;width&quot;:17512}"/>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UNIT_PLACING_PICTURE_USER_VIEWPORT" val="{&quot;height&quot;:9851,&quot;width&quot;:17512}"/>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1372_1*i*6"/>
  <p:tag name="KSO_WM_TEMPLATE_CATEGORY" val="diagram"/>
  <p:tag name="KSO_WM_TEMPLATE_INDEX" val="20201372"/>
  <p:tag name="KSO_WM_UNIT_LAYERLEVEL" val="1"/>
  <p:tag name="KSO_WM_TAG_VERSION" val="1.0"/>
  <p:tag name="KSO_WM_BEAUTIFY_FLAG" val="#wm#"/>
</p:tagLst>
</file>

<file path=ppt/tags/tag8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372_1*h_i*1_1"/>
  <p:tag name="KSO_WM_TEMPLATE_CATEGORY" val="diagram"/>
  <p:tag name="KSO_WM_TEMPLATE_INDEX" val="20201372"/>
  <p:tag name="KSO_WM_UNIT_LAYERLEVEL" val="1_1"/>
  <p:tag name="KSO_WM_TAG_VERSION" val="1.0"/>
  <p:tag name="KSO_WM_BEAUTIFY_FLAG" val="#wm#"/>
</p:tagLst>
</file>

<file path=ppt/tags/tag8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2"/>
  <p:tag name="KSO_WM_UNIT_ID" val="diagram20201372_1*h_i*1_2"/>
  <p:tag name="KSO_WM_TEMPLATE_CATEGORY" val="diagram"/>
  <p:tag name="KSO_WM_TEMPLATE_INDEX" val="20201372"/>
  <p:tag name="KSO_WM_UNIT_LAYERLEVEL" val="1_1"/>
  <p:tag name="KSO_WM_TAG_VERSION" val="1.0"/>
  <p:tag name="KSO_WM_BEAUTIFY_FLAG" val="#wm#"/>
</p:tagLst>
</file>

<file path=ppt/tags/tag803.xml><?xml version="1.0" encoding="utf-8"?>
<p:tagLst xmlns:p="http://schemas.openxmlformats.org/presentationml/2006/main">
  <p:tag name="KSO_WM_SLIDE_ID" val="diagram20201372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630.935*190.601"/>
  <p:tag name="KSO_WM_SLIDE_POSITION" val="164.533*180.927"/>
  <p:tag name="KSO_WM_TAG_VERSION" val="1.0"/>
  <p:tag name="KSO_WM_BEAUTIFY_FLAG" val="#wm#"/>
  <p:tag name="KSO_WM_TEMPLATE_CATEGORY" val="diagram"/>
  <p:tag name="KSO_WM_TEMPLATE_INDEX" val="20201372"/>
  <p:tag name="KSO_WM_SLIDE_LAYOUT" val="h"/>
  <p:tag name="KSO_WM_SLIDE_LAYOUT_CNT" val="1"/>
  <p:tag name="KSO_WM_SPECIAL_SOURCE" val="bdnull"/>
</p:tagLst>
</file>

<file path=ppt/tags/tag8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1372_1*i*1"/>
  <p:tag name="KSO_WM_TEMPLATE_CATEGORY" val="diagram"/>
  <p:tag name="KSO_WM_TEMPLATE_INDEX" val="20201372"/>
  <p:tag name="KSO_WM_UNIT_LAYERLEVEL" val="1"/>
  <p:tag name="KSO_WM_TAG_VERSION" val="1.0"/>
  <p:tag name="KSO_WM_BEAUTIFY_FLAG" val="#wm#"/>
</p:tagLst>
</file>

<file path=ppt/tags/tag8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1372_1*i*2"/>
  <p:tag name="KSO_WM_TEMPLATE_CATEGORY" val="diagram"/>
  <p:tag name="KSO_WM_TEMPLATE_INDEX" val="20201372"/>
  <p:tag name="KSO_WM_UNIT_LAYERLEVEL" val="1"/>
  <p:tag name="KSO_WM_TAG_VERSION" val="1.0"/>
  <p:tag name="KSO_WM_BEAUTIFY_FLAG" val="#wm#"/>
</p:tagLst>
</file>

<file path=ppt/tags/tag8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1372_1*i*3"/>
  <p:tag name="KSO_WM_TEMPLATE_CATEGORY" val="diagram"/>
  <p:tag name="KSO_WM_TEMPLATE_INDEX" val="20201372"/>
  <p:tag name="KSO_WM_UNIT_LAYERLEVEL" val="1"/>
  <p:tag name="KSO_WM_TAG_VERSION" val="1.0"/>
  <p:tag name="KSO_WM_BEAUTIFY_FLAG" val="#wm#"/>
</p:tagLst>
</file>

<file path=ppt/tags/tag8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1372_1*i*4"/>
  <p:tag name="KSO_WM_TEMPLATE_CATEGORY" val="diagram"/>
  <p:tag name="KSO_WM_TEMPLATE_INDEX" val="20201372"/>
  <p:tag name="KSO_WM_UNIT_LAYERLEVEL" val="1"/>
  <p:tag name="KSO_WM_TAG_VERSION" val="1.0"/>
  <p:tag name="KSO_WM_BEAUTIFY_FLAG" val="#wm#"/>
</p:tagLst>
</file>

<file path=ppt/tags/tag808.xml><?xml version="1.0" encoding="utf-8"?>
<p:tagLst xmlns:p="http://schemas.openxmlformats.org/presentationml/2006/main">
  <p:tag name="KSO_WM_UNIT_SUBTYPE" val="a"/>
  <p:tag name="KSO_WM_UNIT_PRESET_TEXT" val="无论我多早迎接这清晨，在路上，都会有人在。我以为别人还在梦乡，但无论什么时候，这个世界都比我快一步"/>
  <p:tag name="KSO_WM_UNIT_NOCLEAR" val="0"/>
  <p:tag name="KSO_WM_UNIT_VALUE" val="57"/>
  <p:tag name="KSO_WM_UNIT_HIGHLIGHT" val="0"/>
  <p:tag name="KSO_WM_UNIT_COMPATIBLE" val="0"/>
  <p:tag name="KSO_WM_UNIT_DIAGRAM_ISNUMVISUAL" val="0"/>
  <p:tag name="KSO_WM_UNIT_DIAGRAM_ISREFERUNIT" val="0"/>
  <p:tag name="KSO_WM_UNIT_TYPE" val="h_f"/>
  <p:tag name="KSO_WM_UNIT_INDEX" val="1_1"/>
  <p:tag name="KSO_WM_UNIT_ID" val="diagram20201372_1*h_f*1_1"/>
  <p:tag name="KSO_WM_TEMPLATE_CATEGORY" val="diagram"/>
  <p:tag name="KSO_WM_TEMPLATE_INDEX" val="20201372"/>
  <p:tag name="KSO_WM_UNIT_LAYERLEVEL" val="1_1"/>
  <p:tag name="KSO_WM_TAG_VERSION" val="1.0"/>
  <p:tag name="KSO_WM_BEAUTIFY_FLAG" val="#wm#"/>
</p:tagLst>
</file>

<file path=ppt/tags/tag8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1372_1*i*5"/>
  <p:tag name="KSO_WM_TEMPLATE_CATEGORY" val="diagram"/>
  <p:tag name="KSO_WM_TEMPLATE_INDEX" val="20201372"/>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1372_1*i*6"/>
  <p:tag name="KSO_WM_TEMPLATE_CATEGORY" val="diagram"/>
  <p:tag name="KSO_WM_TEMPLATE_INDEX" val="20201372"/>
  <p:tag name="KSO_WM_UNIT_LAYERLEVEL" val="1"/>
  <p:tag name="KSO_WM_TAG_VERSION" val="1.0"/>
  <p:tag name="KSO_WM_BEAUTIFY_FLAG" val="#wm#"/>
</p:tagLst>
</file>

<file path=ppt/tags/tag8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372_1*h_i*1_1"/>
  <p:tag name="KSO_WM_TEMPLATE_CATEGORY" val="diagram"/>
  <p:tag name="KSO_WM_TEMPLATE_INDEX" val="20201372"/>
  <p:tag name="KSO_WM_UNIT_LAYERLEVEL" val="1_1"/>
  <p:tag name="KSO_WM_TAG_VERSION" val="1.0"/>
  <p:tag name="KSO_WM_BEAUTIFY_FLAG" val="#wm#"/>
</p:tagLst>
</file>

<file path=ppt/tags/tag8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2"/>
  <p:tag name="KSO_WM_UNIT_ID" val="diagram20201372_1*h_i*1_2"/>
  <p:tag name="KSO_WM_TEMPLATE_CATEGORY" val="diagram"/>
  <p:tag name="KSO_WM_TEMPLATE_INDEX" val="20201372"/>
  <p:tag name="KSO_WM_UNIT_LAYERLEVEL" val="1_1"/>
  <p:tag name="KSO_WM_TAG_VERSION" val="1.0"/>
  <p:tag name="KSO_WM_BEAUTIFY_FLAG" val="#wm#"/>
</p:tagLst>
</file>

<file path=ppt/tags/tag813.xml><?xml version="1.0" encoding="utf-8"?>
<p:tagLst xmlns:p="http://schemas.openxmlformats.org/presentationml/2006/main">
  <p:tag name="KSO_WM_SLIDE_ID" val="diagram20201372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630.935*190.601"/>
  <p:tag name="KSO_WM_SLIDE_POSITION" val="164.533*180.927"/>
  <p:tag name="KSO_WM_TAG_VERSION" val="1.0"/>
  <p:tag name="KSO_WM_BEAUTIFY_FLAG" val="#wm#"/>
  <p:tag name="KSO_WM_TEMPLATE_CATEGORY" val="diagram"/>
  <p:tag name="KSO_WM_TEMPLATE_INDEX" val="20201372"/>
  <p:tag name="KSO_WM_SLIDE_LAYOUT" val="h"/>
  <p:tag name="KSO_WM_SLIDE_LAYOUT_CNT" val="1"/>
  <p:tag name="KSO_WM_SPECIAL_SOURCE" val="bdnull"/>
</p:tagLst>
</file>

<file path=ppt/tags/tag8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1372_1*i*1"/>
  <p:tag name="KSO_WM_TEMPLATE_CATEGORY" val="diagram"/>
  <p:tag name="KSO_WM_TEMPLATE_INDEX" val="20201372"/>
  <p:tag name="KSO_WM_UNIT_LAYERLEVEL" val="1"/>
  <p:tag name="KSO_WM_TAG_VERSION" val="1.0"/>
  <p:tag name="KSO_WM_BEAUTIFY_FLAG" val="#wm#"/>
</p:tagLst>
</file>

<file path=ppt/tags/tag8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1372_1*i*2"/>
  <p:tag name="KSO_WM_TEMPLATE_CATEGORY" val="diagram"/>
  <p:tag name="KSO_WM_TEMPLATE_INDEX" val="20201372"/>
  <p:tag name="KSO_WM_UNIT_LAYERLEVEL" val="1"/>
  <p:tag name="KSO_WM_TAG_VERSION" val="1.0"/>
  <p:tag name="KSO_WM_BEAUTIFY_FLAG" val="#wm#"/>
</p:tagLst>
</file>

<file path=ppt/tags/tag8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1372_1*i*3"/>
  <p:tag name="KSO_WM_TEMPLATE_CATEGORY" val="diagram"/>
  <p:tag name="KSO_WM_TEMPLATE_INDEX" val="20201372"/>
  <p:tag name="KSO_WM_UNIT_LAYERLEVEL" val="1"/>
  <p:tag name="KSO_WM_TAG_VERSION" val="1.0"/>
  <p:tag name="KSO_WM_BEAUTIFY_FLAG" val="#wm#"/>
</p:tagLst>
</file>

<file path=ppt/tags/tag8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1372_1*i*4"/>
  <p:tag name="KSO_WM_TEMPLATE_CATEGORY" val="diagram"/>
  <p:tag name="KSO_WM_TEMPLATE_INDEX" val="20201372"/>
  <p:tag name="KSO_WM_UNIT_LAYERLEVEL" val="1"/>
  <p:tag name="KSO_WM_TAG_VERSION" val="1.0"/>
  <p:tag name="KSO_WM_BEAUTIFY_FLAG" val="#wm#"/>
</p:tagLst>
</file>

<file path=ppt/tags/tag818.xml><?xml version="1.0" encoding="utf-8"?>
<p:tagLst xmlns:p="http://schemas.openxmlformats.org/presentationml/2006/main">
  <p:tag name="KSO_WM_UNIT_SUBTYPE" val="a"/>
  <p:tag name="KSO_WM_UNIT_PRESET_TEXT" val="无论我多早迎接这清晨，在路上，都会有人在。我以为别人还在梦乡，但无论什么时候，这个世界都比我快一步"/>
  <p:tag name="KSO_WM_UNIT_NOCLEAR" val="0"/>
  <p:tag name="KSO_WM_UNIT_VALUE" val="57"/>
  <p:tag name="KSO_WM_UNIT_HIGHLIGHT" val="0"/>
  <p:tag name="KSO_WM_UNIT_COMPATIBLE" val="0"/>
  <p:tag name="KSO_WM_UNIT_DIAGRAM_ISNUMVISUAL" val="0"/>
  <p:tag name="KSO_WM_UNIT_DIAGRAM_ISREFERUNIT" val="0"/>
  <p:tag name="KSO_WM_UNIT_TYPE" val="h_f"/>
  <p:tag name="KSO_WM_UNIT_INDEX" val="1_1"/>
  <p:tag name="KSO_WM_UNIT_ID" val="diagram20201372_1*h_f*1_1"/>
  <p:tag name="KSO_WM_TEMPLATE_CATEGORY" val="diagram"/>
  <p:tag name="KSO_WM_TEMPLATE_INDEX" val="20201372"/>
  <p:tag name="KSO_WM_UNIT_LAYERLEVEL" val="1_1"/>
  <p:tag name="KSO_WM_TAG_VERSION" val="1.0"/>
  <p:tag name="KSO_WM_BEAUTIFY_FLAG" val="#wm#"/>
</p:tagLst>
</file>

<file path=ppt/tags/tag8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1372_1*i*5"/>
  <p:tag name="KSO_WM_TEMPLATE_CATEGORY" val="diagram"/>
  <p:tag name="KSO_WM_TEMPLATE_INDEX" val="20201372"/>
  <p:tag name="KSO_WM_UNIT_LAYERLEVEL" val="1"/>
  <p:tag name="KSO_WM_TAG_VERSION" val="1.0"/>
  <p:tag name="KSO_WM_BEAUTIFY_FLAG" val="#wm#"/>
</p:tagLst>
</file>

<file path=ppt/tags/tag82.xml><?xml version="1.0" encoding="utf-8"?>
<p:tagLst xmlns:p="http://schemas.openxmlformats.org/presentationml/2006/main">
  <p:tag name="KSO_WM_UNIT_PLACING_PICTURE_USER_VIEWPORT" val="{&quot;height&quot;:9850,&quot;width&quot;:17512}"/>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1372_1*i*6"/>
  <p:tag name="KSO_WM_TEMPLATE_CATEGORY" val="diagram"/>
  <p:tag name="KSO_WM_TEMPLATE_INDEX" val="20201372"/>
  <p:tag name="KSO_WM_UNIT_LAYERLEVEL" val="1"/>
  <p:tag name="KSO_WM_TAG_VERSION" val="1.0"/>
  <p:tag name="KSO_WM_BEAUTIFY_FLAG" val="#wm#"/>
</p:tagLst>
</file>

<file path=ppt/tags/tag8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372_1*h_i*1_1"/>
  <p:tag name="KSO_WM_TEMPLATE_CATEGORY" val="diagram"/>
  <p:tag name="KSO_WM_TEMPLATE_INDEX" val="20201372"/>
  <p:tag name="KSO_WM_UNIT_LAYERLEVEL" val="1_1"/>
  <p:tag name="KSO_WM_TAG_VERSION" val="1.0"/>
  <p:tag name="KSO_WM_BEAUTIFY_FLAG" val="#wm#"/>
</p:tagLst>
</file>

<file path=ppt/tags/tag8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2"/>
  <p:tag name="KSO_WM_UNIT_ID" val="diagram20201372_1*h_i*1_2"/>
  <p:tag name="KSO_WM_TEMPLATE_CATEGORY" val="diagram"/>
  <p:tag name="KSO_WM_TEMPLATE_INDEX" val="20201372"/>
  <p:tag name="KSO_WM_UNIT_LAYERLEVEL" val="1_1"/>
  <p:tag name="KSO_WM_TAG_VERSION" val="1.0"/>
  <p:tag name="KSO_WM_BEAUTIFY_FLAG" val="#wm#"/>
</p:tagLst>
</file>

<file path=ppt/tags/tag823.xml><?xml version="1.0" encoding="utf-8"?>
<p:tagLst xmlns:p="http://schemas.openxmlformats.org/presentationml/2006/main">
  <p:tag name="KSO_WM_SLIDE_ID" val="diagram20201372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630.935*190.601"/>
  <p:tag name="KSO_WM_SLIDE_POSITION" val="164.533*180.927"/>
  <p:tag name="KSO_WM_TAG_VERSION" val="1.0"/>
  <p:tag name="KSO_WM_BEAUTIFY_FLAG" val="#wm#"/>
  <p:tag name="KSO_WM_TEMPLATE_CATEGORY" val="diagram"/>
  <p:tag name="KSO_WM_TEMPLATE_INDEX" val="20201372"/>
  <p:tag name="KSO_WM_SLIDE_LAYOUT" val="h"/>
  <p:tag name="KSO_WM_SLIDE_LAYOUT_CNT" val="1"/>
  <p:tag name="KSO_WM_SPECIAL_SOURCE" val="bdnull"/>
</p:tagLst>
</file>

<file path=ppt/tags/tag8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1372_1*i*1"/>
  <p:tag name="KSO_WM_TEMPLATE_CATEGORY" val="diagram"/>
  <p:tag name="KSO_WM_TEMPLATE_INDEX" val="20201372"/>
  <p:tag name="KSO_WM_UNIT_LAYERLEVEL" val="1"/>
  <p:tag name="KSO_WM_TAG_VERSION" val="1.0"/>
  <p:tag name="KSO_WM_BEAUTIFY_FLAG" val="#wm#"/>
</p:tagLst>
</file>

<file path=ppt/tags/tag8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1372_1*i*2"/>
  <p:tag name="KSO_WM_TEMPLATE_CATEGORY" val="diagram"/>
  <p:tag name="KSO_WM_TEMPLATE_INDEX" val="20201372"/>
  <p:tag name="KSO_WM_UNIT_LAYERLEVEL" val="1"/>
  <p:tag name="KSO_WM_TAG_VERSION" val="1.0"/>
  <p:tag name="KSO_WM_BEAUTIFY_FLAG" val="#wm#"/>
</p:tagLst>
</file>

<file path=ppt/tags/tag8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1372_1*i*3"/>
  <p:tag name="KSO_WM_TEMPLATE_CATEGORY" val="diagram"/>
  <p:tag name="KSO_WM_TEMPLATE_INDEX" val="20201372"/>
  <p:tag name="KSO_WM_UNIT_LAYERLEVEL" val="1"/>
  <p:tag name="KSO_WM_TAG_VERSION" val="1.0"/>
  <p:tag name="KSO_WM_BEAUTIFY_FLAG" val="#wm#"/>
</p:tagLst>
</file>

<file path=ppt/tags/tag8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1372_1*i*4"/>
  <p:tag name="KSO_WM_TEMPLATE_CATEGORY" val="diagram"/>
  <p:tag name="KSO_WM_TEMPLATE_INDEX" val="20201372"/>
  <p:tag name="KSO_WM_UNIT_LAYERLEVEL" val="1"/>
  <p:tag name="KSO_WM_TAG_VERSION" val="1.0"/>
  <p:tag name="KSO_WM_BEAUTIFY_FLAG" val="#wm#"/>
</p:tagLst>
</file>

<file path=ppt/tags/tag828.xml><?xml version="1.0" encoding="utf-8"?>
<p:tagLst xmlns:p="http://schemas.openxmlformats.org/presentationml/2006/main">
  <p:tag name="KSO_WM_UNIT_SUBTYPE" val="a"/>
  <p:tag name="KSO_WM_UNIT_PRESET_TEXT" val="无论我多早迎接这清晨，在路上，都会有人在。我以为别人还在梦乡，但无论什么时候，这个世界都比我快一步"/>
  <p:tag name="KSO_WM_UNIT_NOCLEAR" val="0"/>
  <p:tag name="KSO_WM_UNIT_VALUE" val="57"/>
  <p:tag name="KSO_WM_UNIT_HIGHLIGHT" val="0"/>
  <p:tag name="KSO_WM_UNIT_COMPATIBLE" val="0"/>
  <p:tag name="KSO_WM_UNIT_DIAGRAM_ISNUMVISUAL" val="0"/>
  <p:tag name="KSO_WM_UNIT_DIAGRAM_ISREFERUNIT" val="0"/>
  <p:tag name="KSO_WM_UNIT_TYPE" val="h_f"/>
  <p:tag name="KSO_WM_UNIT_INDEX" val="1_1"/>
  <p:tag name="KSO_WM_UNIT_ID" val="diagram20201372_1*h_f*1_1"/>
  <p:tag name="KSO_WM_TEMPLATE_CATEGORY" val="diagram"/>
  <p:tag name="KSO_WM_TEMPLATE_INDEX" val="20201372"/>
  <p:tag name="KSO_WM_UNIT_LAYERLEVEL" val="1_1"/>
  <p:tag name="KSO_WM_TAG_VERSION" val="1.0"/>
  <p:tag name="KSO_WM_BEAUTIFY_FLAG" val="#wm#"/>
</p:tagLst>
</file>

<file path=ppt/tags/tag8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1372_1*i*5"/>
  <p:tag name="KSO_WM_TEMPLATE_CATEGORY" val="diagram"/>
  <p:tag name="KSO_WM_TEMPLATE_INDEX" val="20201372"/>
  <p:tag name="KSO_WM_UNIT_LAYERLEVEL" val="1"/>
  <p:tag name="KSO_WM_TAG_VERSION" val="1.0"/>
  <p:tag name="KSO_WM_BEAUTIFY_FLAG" val="#wm#"/>
</p:tagLst>
</file>

<file path=ppt/tags/tag83.xml><?xml version="1.0" encoding="utf-8"?>
<p:tagLst xmlns:p="http://schemas.openxmlformats.org/presentationml/2006/main">
  <p:tag name="KSO_WM_UNIT_PLACING_PICTURE_USER_VIEWPORT" val="{&quot;height&quot;:9850,&quot;width&quot;:17512}"/>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1372_1*i*6"/>
  <p:tag name="KSO_WM_TEMPLATE_CATEGORY" val="diagram"/>
  <p:tag name="KSO_WM_TEMPLATE_INDEX" val="20201372"/>
  <p:tag name="KSO_WM_UNIT_LAYERLEVEL" val="1"/>
  <p:tag name="KSO_WM_TAG_VERSION" val="1.0"/>
  <p:tag name="KSO_WM_BEAUTIFY_FLAG" val="#wm#"/>
</p:tagLst>
</file>

<file path=ppt/tags/tag8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372_1*h_i*1_1"/>
  <p:tag name="KSO_WM_TEMPLATE_CATEGORY" val="diagram"/>
  <p:tag name="KSO_WM_TEMPLATE_INDEX" val="20201372"/>
  <p:tag name="KSO_WM_UNIT_LAYERLEVEL" val="1_1"/>
  <p:tag name="KSO_WM_TAG_VERSION" val="1.0"/>
  <p:tag name="KSO_WM_BEAUTIFY_FLAG" val="#wm#"/>
</p:tagLst>
</file>

<file path=ppt/tags/tag8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2"/>
  <p:tag name="KSO_WM_UNIT_ID" val="diagram20201372_1*h_i*1_2"/>
  <p:tag name="KSO_WM_TEMPLATE_CATEGORY" val="diagram"/>
  <p:tag name="KSO_WM_TEMPLATE_INDEX" val="20201372"/>
  <p:tag name="KSO_WM_UNIT_LAYERLEVEL" val="1_1"/>
  <p:tag name="KSO_WM_TAG_VERSION" val="1.0"/>
  <p:tag name="KSO_WM_BEAUTIFY_FLAG" val="#wm#"/>
</p:tagLst>
</file>

<file path=ppt/tags/tag833.xml><?xml version="1.0" encoding="utf-8"?>
<p:tagLst xmlns:p="http://schemas.openxmlformats.org/presentationml/2006/main">
  <p:tag name="KSO_WM_SLIDE_ID" val="diagram20201372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630.935*190.601"/>
  <p:tag name="KSO_WM_SLIDE_POSITION" val="164.533*180.927"/>
  <p:tag name="KSO_WM_TAG_VERSION" val="1.0"/>
  <p:tag name="KSO_WM_BEAUTIFY_FLAG" val="#wm#"/>
  <p:tag name="KSO_WM_TEMPLATE_CATEGORY" val="diagram"/>
  <p:tag name="KSO_WM_TEMPLATE_INDEX" val="20201372"/>
  <p:tag name="KSO_WM_SLIDE_LAYOUT" val="h"/>
  <p:tag name="KSO_WM_SLIDE_LAYOUT_CNT" val="1"/>
  <p:tag name="KSO_WM_SPECIAL_SOURCE" val="bdnull"/>
</p:tagLst>
</file>

<file path=ppt/tags/tag8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1372_1*i*1"/>
  <p:tag name="KSO_WM_TEMPLATE_CATEGORY" val="diagram"/>
  <p:tag name="KSO_WM_TEMPLATE_INDEX" val="20201372"/>
  <p:tag name="KSO_WM_UNIT_LAYERLEVEL" val="1"/>
  <p:tag name="KSO_WM_TAG_VERSION" val="1.0"/>
  <p:tag name="KSO_WM_BEAUTIFY_FLAG" val="#wm#"/>
</p:tagLst>
</file>

<file path=ppt/tags/tag8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1372_1*i*2"/>
  <p:tag name="KSO_WM_TEMPLATE_CATEGORY" val="diagram"/>
  <p:tag name="KSO_WM_TEMPLATE_INDEX" val="20201372"/>
  <p:tag name="KSO_WM_UNIT_LAYERLEVEL" val="1"/>
  <p:tag name="KSO_WM_TAG_VERSION" val="1.0"/>
  <p:tag name="KSO_WM_BEAUTIFY_FLAG" val="#wm#"/>
</p:tagLst>
</file>

<file path=ppt/tags/tag8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1372_1*i*3"/>
  <p:tag name="KSO_WM_TEMPLATE_CATEGORY" val="diagram"/>
  <p:tag name="KSO_WM_TEMPLATE_INDEX" val="20201372"/>
  <p:tag name="KSO_WM_UNIT_LAYERLEVEL" val="1"/>
  <p:tag name="KSO_WM_TAG_VERSION" val="1.0"/>
  <p:tag name="KSO_WM_BEAUTIFY_FLAG" val="#wm#"/>
</p:tagLst>
</file>

<file path=ppt/tags/tag8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1372_1*i*4"/>
  <p:tag name="KSO_WM_TEMPLATE_CATEGORY" val="diagram"/>
  <p:tag name="KSO_WM_TEMPLATE_INDEX" val="20201372"/>
  <p:tag name="KSO_WM_UNIT_LAYERLEVEL" val="1"/>
  <p:tag name="KSO_WM_TAG_VERSION" val="1.0"/>
  <p:tag name="KSO_WM_BEAUTIFY_FLAG" val="#wm#"/>
</p:tagLst>
</file>

<file path=ppt/tags/tag838.xml><?xml version="1.0" encoding="utf-8"?>
<p:tagLst xmlns:p="http://schemas.openxmlformats.org/presentationml/2006/main">
  <p:tag name="KSO_WM_UNIT_SUBTYPE" val="a"/>
  <p:tag name="KSO_WM_UNIT_PRESET_TEXT" val="无论我多早迎接这清晨，在路上，都会有人在。我以为别人还在梦乡，但无论什么时候，这个世界都比我快一步"/>
  <p:tag name="KSO_WM_UNIT_NOCLEAR" val="0"/>
  <p:tag name="KSO_WM_UNIT_VALUE" val="57"/>
  <p:tag name="KSO_WM_UNIT_HIGHLIGHT" val="0"/>
  <p:tag name="KSO_WM_UNIT_COMPATIBLE" val="0"/>
  <p:tag name="KSO_WM_UNIT_DIAGRAM_ISNUMVISUAL" val="0"/>
  <p:tag name="KSO_WM_UNIT_DIAGRAM_ISREFERUNIT" val="0"/>
  <p:tag name="KSO_WM_UNIT_TYPE" val="h_f"/>
  <p:tag name="KSO_WM_UNIT_INDEX" val="1_1"/>
  <p:tag name="KSO_WM_UNIT_ID" val="diagram20201372_1*h_f*1_1"/>
  <p:tag name="KSO_WM_TEMPLATE_CATEGORY" val="diagram"/>
  <p:tag name="KSO_WM_TEMPLATE_INDEX" val="20201372"/>
  <p:tag name="KSO_WM_UNIT_LAYERLEVEL" val="1_1"/>
  <p:tag name="KSO_WM_TAG_VERSION" val="1.0"/>
  <p:tag name="KSO_WM_BEAUTIFY_FLAG" val="#wm#"/>
</p:tagLst>
</file>

<file path=ppt/tags/tag8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1372_1*i*5"/>
  <p:tag name="KSO_WM_TEMPLATE_CATEGORY" val="diagram"/>
  <p:tag name="KSO_WM_TEMPLATE_INDEX" val="20201372"/>
  <p:tag name="KSO_WM_UNIT_LAYERLEVEL" val="1"/>
  <p:tag name="KSO_WM_TAG_VERSION" val="1.0"/>
  <p:tag name="KSO_WM_BEAUTIFY_FLAG" val="#wm#"/>
</p:tagLst>
</file>

<file path=ppt/tags/tag84.xml><?xml version="1.0" encoding="utf-8"?>
<p:tagLst xmlns:p="http://schemas.openxmlformats.org/presentationml/2006/main">
  <p:tag name="KSO_WM_UNIT_PLACING_PICTURE_USER_VIEWPORT" val="{&quot;height&quot;:9850,&quot;width&quot;:17512}"/>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1372_1*i*6"/>
  <p:tag name="KSO_WM_TEMPLATE_CATEGORY" val="diagram"/>
  <p:tag name="KSO_WM_TEMPLATE_INDEX" val="20201372"/>
  <p:tag name="KSO_WM_UNIT_LAYERLEVEL" val="1"/>
  <p:tag name="KSO_WM_TAG_VERSION" val="1.0"/>
  <p:tag name="KSO_WM_BEAUTIFY_FLAG" val="#wm#"/>
</p:tagLst>
</file>

<file path=ppt/tags/tag8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372_1*h_i*1_1"/>
  <p:tag name="KSO_WM_TEMPLATE_CATEGORY" val="diagram"/>
  <p:tag name="KSO_WM_TEMPLATE_INDEX" val="20201372"/>
  <p:tag name="KSO_WM_UNIT_LAYERLEVEL" val="1_1"/>
  <p:tag name="KSO_WM_TAG_VERSION" val="1.0"/>
  <p:tag name="KSO_WM_BEAUTIFY_FLAG" val="#wm#"/>
</p:tagLst>
</file>

<file path=ppt/tags/tag8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2"/>
  <p:tag name="KSO_WM_UNIT_ID" val="diagram20201372_1*h_i*1_2"/>
  <p:tag name="KSO_WM_TEMPLATE_CATEGORY" val="diagram"/>
  <p:tag name="KSO_WM_TEMPLATE_INDEX" val="20201372"/>
  <p:tag name="KSO_WM_UNIT_LAYERLEVEL" val="1_1"/>
  <p:tag name="KSO_WM_TAG_VERSION" val="1.0"/>
  <p:tag name="KSO_WM_BEAUTIFY_FLAG" val="#wm#"/>
</p:tagLst>
</file>

<file path=ppt/tags/tag843.xml><?xml version="1.0" encoding="utf-8"?>
<p:tagLst xmlns:p="http://schemas.openxmlformats.org/presentationml/2006/main">
  <p:tag name="KSO_WM_SLIDE_ID" val="diagram20201372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630.935*190.601"/>
  <p:tag name="KSO_WM_SLIDE_POSITION" val="164.533*180.927"/>
  <p:tag name="KSO_WM_TAG_VERSION" val="1.0"/>
  <p:tag name="KSO_WM_BEAUTIFY_FLAG" val="#wm#"/>
  <p:tag name="KSO_WM_TEMPLATE_CATEGORY" val="diagram"/>
  <p:tag name="KSO_WM_TEMPLATE_INDEX" val="20201372"/>
  <p:tag name="KSO_WM_SLIDE_LAYOUT" val="h"/>
  <p:tag name="KSO_WM_SLIDE_LAYOUT_CNT" val="1"/>
  <p:tag name="KSO_WM_SPECIAL_SOURCE" val="bdnull"/>
</p:tagLst>
</file>

<file path=ppt/tags/tag8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1372_1*i*1"/>
  <p:tag name="KSO_WM_TEMPLATE_CATEGORY" val="diagram"/>
  <p:tag name="KSO_WM_TEMPLATE_INDEX" val="20201372"/>
  <p:tag name="KSO_WM_UNIT_LAYERLEVEL" val="1"/>
  <p:tag name="KSO_WM_TAG_VERSION" val="1.0"/>
  <p:tag name="KSO_WM_BEAUTIFY_FLAG" val="#wm#"/>
</p:tagLst>
</file>

<file path=ppt/tags/tag8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1372_1*i*2"/>
  <p:tag name="KSO_WM_TEMPLATE_CATEGORY" val="diagram"/>
  <p:tag name="KSO_WM_TEMPLATE_INDEX" val="20201372"/>
  <p:tag name="KSO_WM_UNIT_LAYERLEVEL" val="1"/>
  <p:tag name="KSO_WM_TAG_VERSION" val="1.0"/>
  <p:tag name="KSO_WM_BEAUTIFY_FLAG" val="#wm#"/>
</p:tagLst>
</file>

<file path=ppt/tags/tag8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1372_1*i*3"/>
  <p:tag name="KSO_WM_TEMPLATE_CATEGORY" val="diagram"/>
  <p:tag name="KSO_WM_TEMPLATE_INDEX" val="20201372"/>
  <p:tag name="KSO_WM_UNIT_LAYERLEVEL" val="1"/>
  <p:tag name="KSO_WM_TAG_VERSION" val="1.0"/>
  <p:tag name="KSO_WM_BEAUTIFY_FLAG" val="#wm#"/>
</p:tagLst>
</file>

<file path=ppt/tags/tag8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1372_1*i*4"/>
  <p:tag name="KSO_WM_TEMPLATE_CATEGORY" val="diagram"/>
  <p:tag name="KSO_WM_TEMPLATE_INDEX" val="20201372"/>
  <p:tag name="KSO_WM_UNIT_LAYERLEVEL" val="1"/>
  <p:tag name="KSO_WM_TAG_VERSION" val="1.0"/>
  <p:tag name="KSO_WM_BEAUTIFY_FLAG" val="#wm#"/>
</p:tagLst>
</file>

<file path=ppt/tags/tag848.xml><?xml version="1.0" encoding="utf-8"?>
<p:tagLst xmlns:p="http://schemas.openxmlformats.org/presentationml/2006/main">
  <p:tag name="KSO_WM_UNIT_SUBTYPE" val="a"/>
  <p:tag name="KSO_WM_UNIT_PRESET_TEXT" val="无论我多早迎接这清晨，在路上，都会有人在。我以为别人还在梦乡，但无论什么时候，这个世界都比我快一步"/>
  <p:tag name="KSO_WM_UNIT_NOCLEAR" val="0"/>
  <p:tag name="KSO_WM_UNIT_VALUE" val="57"/>
  <p:tag name="KSO_WM_UNIT_HIGHLIGHT" val="0"/>
  <p:tag name="KSO_WM_UNIT_COMPATIBLE" val="0"/>
  <p:tag name="KSO_WM_UNIT_DIAGRAM_ISNUMVISUAL" val="0"/>
  <p:tag name="KSO_WM_UNIT_DIAGRAM_ISREFERUNIT" val="0"/>
  <p:tag name="KSO_WM_UNIT_TYPE" val="h_f"/>
  <p:tag name="KSO_WM_UNIT_INDEX" val="1_1"/>
  <p:tag name="KSO_WM_UNIT_ID" val="diagram20201372_1*h_f*1_1"/>
  <p:tag name="KSO_WM_TEMPLATE_CATEGORY" val="diagram"/>
  <p:tag name="KSO_WM_TEMPLATE_INDEX" val="20201372"/>
  <p:tag name="KSO_WM_UNIT_LAYERLEVEL" val="1_1"/>
  <p:tag name="KSO_WM_TAG_VERSION" val="1.0"/>
  <p:tag name="KSO_WM_BEAUTIFY_FLAG" val="#wm#"/>
</p:tagLst>
</file>

<file path=ppt/tags/tag849.xml><?xml version="1.0" encoding="utf-8"?>
<p:tagLst xmlns:p="http://schemas.openxmlformats.org/presentationml/2006/main">
  <p:tag name="KSO_WM_UNIT_PRESET_TEXT" val="来自《未生》"/>
  <p:tag name="KSO_WM_UNIT_NOCLEAR" val="0"/>
  <p:tag name="KSO_WM_UNIT_VALUE" val="6"/>
  <p:tag name="KSO_WM_UNIT_HIGHLIGHT" val="0"/>
  <p:tag name="KSO_WM_UNIT_COMPATIBLE" val="0"/>
  <p:tag name="KSO_WM_UNIT_DIAGRAM_ISNUMVISUAL" val="0"/>
  <p:tag name="KSO_WM_UNIT_DIAGRAM_ISREFERUNIT" val="0"/>
  <p:tag name="KSO_WM_UNIT_TYPE" val="h_g"/>
  <p:tag name="KSO_WM_UNIT_INDEX" val="1_1"/>
  <p:tag name="KSO_WM_UNIT_ID" val="diagram20201372_1*h_g*1_1"/>
  <p:tag name="KSO_WM_TEMPLATE_CATEGORY" val="diagram"/>
  <p:tag name="KSO_WM_TEMPLATE_INDEX" val="20201372"/>
  <p:tag name="KSO_WM_UNIT_LAYERLEVEL" val="1_1"/>
  <p:tag name="KSO_WM_TAG_VERSION" val="1.0"/>
  <p:tag name="KSO_WM_BEAUTIFY_FLAG" val="#wm#"/>
</p:tagLst>
</file>

<file path=ppt/tags/tag85.xml><?xml version="1.0" encoding="utf-8"?>
<p:tagLst xmlns:p="http://schemas.openxmlformats.org/presentationml/2006/main">
  <p:tag name="KSO_WM_UNIT_PLACING_PICTURE_USER_VIEWPORT" val="{&quot;height&quot;:9850,&quot;width&quot;:17512}"/>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1372_1*i*5"/>
  <p:tag name="KSO_WM_TEMPLATE_CATEGORY" val="diagram"/>
  <p:tag name="KSO_WM_TEMPLATE_INDEX" val="20201372"/>
  <p:tag name="KSO_WM_UNIT_LAYERLEVEL" val="1"/>
  <p:tag name="KSO_WM_TAG_VERSION" val="1.0"/>
  <p:tag name="KSO_WM_BEAUTIFY_FLAG" val="#wm#"/>
</p:tagLst>
</file>

<file path=ppt/tags/tag8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1372_1*i*6"/>
  <p:tag name="KSO_WM_TEMPLATE_CATEGORY" val="diagram"/>
  <p:tag name="KSO_WM_TEMPLATE_INDEX" val="20201372"/>
  <p:tag name="KSO_WM_UNIT_LAYERLEVEL" val="1"/>
  <p:tag name="KSO_WM_TAG_VERSION" val="1.0"/>
  <p:tag name="KSO_WM_BEAUTIFY_FLAG" val="#wm#"/>
</p:tagLst>
</file>

<file path=ppt/tags/tag8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372_1*h_i*1_1"/>
  <p:tag name="KSO_WM_TEMPLATE_CATEGORY" val="diagram"/>
  <p:tag name="KSO_WM_TEMPLATE_INDEX" val="20201372"/>
  <p:tag name="KSO_WM_UNIT_LAYERLEVEL" val="1_1"/>
  <p:tag name="KSO_WM_TAG_VERSION" val="1.0"/>
  <p:tag name="KSO_WM_BEAUTIFY_FLAG" val="#wm#"/>
</p:tagLst>
</file>

<file path=ppt/tags/tag8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2"/>
  <p:tag name="KSO_WM_UNIT_ID" val="diagram20201372_1*h_i*1_2"/>
  <p:tag name="KSO_WM_TEMPLATE_CATEGORY" val="diagram"/>
  <p:tag name="KSO_WM_TEMPLATE_INDEX" val="20201372"/>
  <p:tag name="KSO_WM_UNIT_LAYERLEVEL" val="1_1"/>
  <p:tag name="KSO_WM_TAG_VERSION" val="1.0"/>
  <p:tag name="KSO_WM_BEAUTIFY_FLAG" val="#wm#"/>
</p:tagLst>
</file>

<file path=ppt/tags/tag854.xml><?xml version="1.0" encoding="utf-8"?>
<p:tagLst xmlns:p="http://schemas.openxmlformats.org/presentationml/2006/main">
  <p:tag name="KSO_WM_SLIDE_ID" val="diagram20201372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630.935*190.601"/>
  <p:tag name="KSO_WM_SLIDE_POSITION" val="164.533*180.927"/>
  <p:tag name="KSO_WM_TAG_VERSION" val="1.0"/>
  <p:tag name="KSO_WM_BEAUTIFY_FLAG" val="#wm#"/>
  <p:tag name="KSO_WM_TEMPLATE_CATEGORY" val="diagram"/>
  <p:tag name="KSO_WM_TEMPLATE_INDEX" val="20201372"/>
  <p:tag name="KSO_WM_SLIDE_LAYOUT" val="h"/>
  <p:tag name="KSO_WM_SLIDE_LAYOUT_CNT" val="1"/>
  <p:tag name="KSO_WM_SPECIAL_SOURCE" val="bdnull"/>
</p:tagLst>
</file>

<file path=ppt/tags/tag8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1372_1*i*1"/>
  <p:tag name="KSO_WM_TEMPLATE_CATEGORY" val="diagram"/>
  <p:tag name="KSO_WM_TEMPLATE_INDEX" val="20201372"/>
  <p:tag name="KSO_WM_UNIT_LAYERLEVEL" val="1"/>
  <p:tag name="KSO_WM_TAG_VERSION" val="1.0"/>
  <p:tag name="KSO_WM_BEAUTIFY_FLAG" val="#wm#"/>
</p:tagLst>
</file>

<file path=ppt/tags/tag8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1372_1*i*2"/>
  <p:tag name="KSO_WM_TEMPLATE_CATEGORY" val="diagram"/>
  <p:tag name="KSO_WM_TEMPLATE_INDEX" val="20201372"/>
  <p:tag name="KSO_WM_UNIT_LAYERLEVEL" val="1"/>
  <p:tag name="KSO_WM_TAG_VERSION" val="1.0"/>
  <p:tag name="KSO_WM_BEAUTIFY_FLAG" val="#wm#"/>
</p:tagLst>
</file>

<file path=ppt/tags/tag8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1372_1*i*3"/>
  <p:tag name="KSO_WM_TEMPLATE_CATEGORY" val="diagram"/>
  <p:tag name="KSO_WM_TEMPLATE_INDEX" val="20201372"/>
  <p:tag name="KSO_WM_UNIT_LAYERLEVEL" val="1"/>
  <p:tag name="KSO_WM_TAG_VERSION" val="1.0"/>
  <p:tag name="KSO_WM_BEAUTIFY_FLAG" val="#wm#"/>
</p:tagLst>
</file>

<file path=ppt/tags/tag8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1372_1*i*4"/>
  <p:tag name="KSO_WM_TEMPLATE_CATEGORY" val="diagram"/>
  <p:tag name="KSO_WM_TEMPLATE_INDEX" val="20201372"/>
  <p:tag name="KSO_WM_UNIT_LAYERLEVEL" val="1"/>
  <p:tag name="KSO_WM_TAG_VERSION" val="1.0"/>
  <p:tag name="KSO_WM_BEAUTIFY_FLAG" val="#wm#"/>
</p:tagLst>
</file>

<file path=ppt/tags/tag859.xml><?xml version="1.0" encoding="utf-8"?>
<p:tagLst xmlns:p="http://schemas.openxmlformats.org/presentationml/2006/main">
  <p:tag name="KSO_WM_UNIT_SUBTYPE" val="a"/>
  <p:tag name="KSO_WM_UNIT_PRESET_TEXT" val="无论我多早迎接这清晨，在路上，都会有人在。我以为别人还在梦乡，但无论什么时候，这个世界都比我快一步"/>
  <p:tag name="KSO_WM_UNIT_NOCLEAR" val="0"/>
  <p:tag name="KSO_WM_UNIT_VALUE" val="57"/>
  <p:tag name="KSO_WM_UNIT_HIGHLIGHT" val="0"/>
  <p:tag name="KSO_WM_UNIT_COMPATIBLE" val="0"/>
  <p:tag name="KSO_WM_UNIT_DIAGRAM_ISNUMVISUAL" val="0"/>
  <p:tag name="KSO_WM_UNIT_DIAGRAM_ISREFERUNIT" val="0"/>
  <p:tag name="KSO_WM_UNIT_TYPE" val="h_f"/>
  <p:tag name="KSO_WM_UNIT_INDEX" val="1_1"/>
  <p:tag name="KSO_WM_UNIT_ID" val="diagram20201372_1*h_f*1_1"/>
  <p:tag name="KSO_WM_TEMPLATE_CATEGORY" val="diagram"/>
  <p:tag name="KSO_WM_TEMPLATE_INDEX" val="20201372"/>
  <p:tag name="KSO_WM_UNIT_LAYERLEVEL" val="1_1"/>
  <p:tag name="KSO_WM_TAG_VERSION" val="1.0"/>
  <p:tag name="KSO_WM_BEAUTIFY_FLAG" val="#wm#"/>
</p:tagLst>
</file>

<file path=ppt/tags/tag86.xml><?xml version="1.0" encoding="utf-8"?>
<p:tagLst xmlns:p="http://schemas.openxmlformats.org/presentationml/2006/main">
  <p:tag name="KSO_WM_UNIT_PLACING_PICTURE_USER_VIEWPORT" val="{&quot;height&quot;:9850,&quot;width&quot;:17512}"/>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0.xml><?xml version="1.0" encoding="utf-8"?>
<p:tagLst xmlns:p="http://schemas.openxmlformats.org/presentationml/2006/main">
  <p:tag name="KSO_WM_UNIT_PRESET_TEXT" val="来自《未生》"/>
  <p:tag name="KSO_WM_UNIT_NOCLEAR" val="0"/>
  <p:tag name="KSO_WM_UNIT_VALUE" val="6"/>
  <p:tag name="KSO_WM_UNIT_HIGHLIGHT" val="0"/>
  <p:tag name="KSO_WM_UNIT_COMPATIBLE" val="0"/>
  <p:tag name="KSO_WM_UNIT_DIAGRAM_ISNUMVISUAL" val="0"/>
  <p:tag name="KSO_WM_UNIT_DIAGRAM_ISREFERUNIT" val="0"/>
  <p:tag name="KSO_WM_UNIT_TYPE" val="h_g"/>
  <p:tag name="KSO_WM_UNIT_INDEX" val="1_1"/>
  <p:tag name="KSO_WM_UNIT_ID" val="diagram20201372_1*h_g*1_1"/>
  <p:tag name="KSO_WM_TEMPLATE_CATEGORY" val="diagram"/>
  <p:tag name="KSO_WM_TEMPLATE_INDEX" val="20201372"/>
  <p:tag name="KSO_WM_UNIT_LAYERLEVEL" val="1_1"/>
  <p:tag name="KSO_WM_TAG_VERSION" val="1.0"/>
  <p:tag name="KSO_WM_BEAUTIFY_FLAG" val="#wm#"/>
</p:tagLst>
</file>

<file path=ppt/tags/tag8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1372_1*i*5"/>
  <p:tag name="KSO_WM_TEMPLATE_CATEGORY" val="diagram"/>
  <p:tag name="KSO_WM_TEMPLATE_INDEX" val="20201372"/>
  <p:tag name="KSO_WM_UNIT_LAYERLEVEL" val="1"/>
  <p:tag name="KSO_WM_TAG_VERSION" val="1.0"/>
  <p:tag name="KSO_WM_BEAUTIFY_FLAG" val="#wm#"/>
</p:tagLst>
</file>

<file path=ppt/tags/tag8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1372_1*i*6"/>
  <p:tag name="KSO_WM_TEMPLATE_CATEGORY" val="diagram"/>
  <p:tag name="KSO_WM_TEMPLATE_INDEX" val="20201372"/>
  <p:tag name="KSO_WM_UNIT_LAYERLEVEL" val="1"/>
  <p:tag name="KSO_WM_TAG_VERSION" val="1.0"/>
  <p:tag name="KSO_WM_BEAUTIFY_FLAG" val="#wm#"/>
</p:tagLst>
</file>

<file path=ppt/tags/tag8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372_1*h_i*1_1"/>
  <p:tag name="KSO_WM_TEMPLATE_CATEGORY" val="diagram"/>
  <p:tag name="KSO_WM_TEMPLATE_INDEX" val="20201372"/>
  <p:tag name="KSO_WM_UNIT_LAYERLEVEL" val="1_1"/>
  <p:tag name="KSO_WM_TAG_VERSION" val="1.0"/>
  <p:tag name="KSO_WM_BEAUTIFY_FLAG" val="#wm#"/>
</p:tagLst>
</file>

<file path=ppt/tags/tag8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2"/>
  <p:tag name="KSO_WM_UNIT_ID" val="diagram20201372_1*h_i*1_2"/>
  <p:tag name="KSO_WM_TEMPLATE_CATEGORY" val="diagram"/>
  <p:tag name="KSO_WM_TEMPLATE_INDEX" val="20201372"/>
  <p:tag name="KSO_WM_UNIT_LAYERLEVEL" val="1_1"/>
  <p:tag name="KSO_WM_TAG_VERSION" val="1.0"/>
  <p:tag name="KSO_WM_BEAUTIFY_FLAG" val="#wm#"/>
</p:tagLst>
</file>

<file path=ppt/tags/tag865.xml><?xml version="1.0" encoding="utf-8"?>
<p:tagLst xmlns:p="http://schemas.openxmlformats.org/presentationml/2006/main">
  <p:tag name="KSO_WM_SLIDE_ID" val="diagram20201372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630.935*190.601"/>
  <p:tag name="KSO_WM_SLIDE_POSITION" val="164.533*180.927"/>
  <p:tag name="KSO_WM_TAG_VERSION" val="1.0"/>
  <p:tag name="KSO_WM_BEAUTIFY_FLAG" val="#wm#"/>
  <p:tag name="KSO_WM_TEMPLATE_CATEGORY" val="diagram"/>
  <p:tag name="KSO_WM_TEMPLATE_INDEX" val="20201372"/>
  <p:tag name="KSO_WM_SLIDE_LAYOUT" val="h"/>
  <p:tag name="KSO_WM_SLIDE_LAYOUT_CNT" val="1"/>
  <p:tag name="KSO_WM_SPECIAL_SOURCE" val="bdnull"/>
</p:tagLst>
</file>

<file path=ppt/tags/tag8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1372_1*i*1"/>
  <p:tag name="KSO_WM_TEMPLATE_CATEGORY" val="diagram"/>
  <p:tag name="KSO_WM_TEMPLATE_INDEX" val="20201372"/>
  <p:tag name="KSO_WM_UNIT_LAYERLEVEL" val="1"/>
  <p:tag name="KSO_WM_TAG_VERSION" val="1.0"/>
  <p:tag name="KSO_WM_BEAUTIFY_FLAG" val="#wm#"/>
</p:tagLst>
</file>

<file path=ppt/tags/tag8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1372_1*i*2"/>
  <p:tag name="KSO_WM_TEMPLATE_CATEGORY" val="diagram"/>
  <p:tag name="KSO_WM_TEMPLATE_INDEX" val="20201372"/>
  <p:tag name="KSO_WM_UNIT_LAYERLEVEL" val="1"/>
  <p:tag name="KSO_WM_TAG_VERSION" val="1.0"/>
  <p:tag name="KSO_WM_BEAUTIFY_FLAG" val="#wm#"/>
</p:tagLst>
</file>

<file path=ppt/tags/tag8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1372_1*i*3"/>
  <p:tag name="KSO_WM_TEMPLATE_CATEGORY" val="diagram"/>
  <p:tag name="KSO_WM_TEMPLATE_INDEX" val="20201372"/>
  <p:tag name="KSO_WM_UNIT_LAYERLEVEL" val="1"/>
  <p:tag name="KSO_WM_TAG_VERSION" val="1.0"/>
  <p:tag name="KSO_WM_BEAUTIFY_FLAG" val="#wm#"/>
</p:tagLst>
</file>

<file path=ppt/tags/tag8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1372_1*i*4"/>
  <p:tag name="KSO_WM_TEMPLATE_CATEGORY" val="diagram"/>
  <p:tag name="KSO_WM_TEMPLATE_INDEX" val="20201372"/>
  <p:tag name="KSO_WM_UNIT_LAYERLEVEL" val="1"/>
  <p:tag name="KSO_WM_TAG_VERSION" val="1.0"/>
  <p:tag name="KSO_WM_BEAUTIFY_FLAG" val="#wm#"/>
</p:tagLst>
</file>

<file path=ppt/tags/tag87.xml><?xml version="1.0" encoding="utf-8"?>
<p:tagLst xmlns:p="http://schemas.openxmlformats.org/presentationml/2006/main">
  <p:tag name="KSO_WM_UNIT_PLACING_PICTURE_USER_VIEWPORT" val="{&quot;height&quot;:9850,&quot;width&quot;:17512}"/>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70.xml><?xml version="1.0" encoding="utf-8"?>
<p:tagLst xmlns:p="http://schemas.openxmlformats.org/presentationml/2006/main">
  <p:tag name="KSO_WM_UNIT_SUBTYPE" val="a"/>
  <p:tag name="KSO_WM_UNIT_PRESET_TEXT" val="无论我多早迎接这清晨，在路上，都会有人在。我以为别人还在梦乡，但无论什么时候，这个世界都比我快一步"/>
  <p:tag name="KSO_WM_UNIT_NOCLEAR" val="0"/>
  <p:tag name="KSO_WM_UNIT_VALUE" val="57"/>
  <p:tag name="KSO_WM_UNIT_HIGHLIGHT" val="0"/>
  <p:tag name="KSO_WM_UNIT_COMPATIBLE" val="0"/>
  <p:tag name="KSO_WM_UNIT_DIAGRAM_ISNUMVISUAL" val="0"/>
  <p:tag name="KSO_WM_UNIT_DIAGRAM_ISREFERUNIT" val="0"/>
  <p:tag name="KSO_WM_UNIT_TYPE" val="h_f"/>
  <p:tag name="KSO_WM_UNIT_INDEX" val="1_1"/>
  <p:tag name="KSO_WM_UNIT_ID" val="diagram20201372_1*h_f*1_1"/>
  <p:tag name="KSO_WM_TEMPLATE_CATEGORY" val="diagram"/>
  <p:tag name="KSO_WM_TEMPLATE_INDEX" val="20201372"/>
  <p:tag name="KSO_WM_UNIT_LAYERLEVEL" val="1_1"/>
  <p:tag name="KSO_WM_TAG_VERSION" val="1.0"/>
  <p:tag name="KSO_WM_BEAUTIFY_FLAG" val="#wm#"/>
</p:tagLst>
</file>

<file path=ppt/tags/tag871.xml><?xml version="1.0" encoding="utf-8"?>
<p:tagLst xmlns:p="http://schemas.openxmlformats.org/presentationml/2006/main">
  <p:tag name="KSO_WM_UNIT_PRESET_TEXT" val="来自《未生》"/>
  <p:tag name="KSO_WM_UNIT_NOCLEAR" val="0"/>
  <p:tag name="KSO_WM_UNIT_VALUE" val="6"/>
  <p:tag name="KSO_WM_UNIT_HIGHLIGHT" val="0"/>
  <p:tag name="KSO_WM_UNIT_COMPATIBLE" val="0"/>
  <p:tag name="KSO_WM_UNIT_DIAGRAM_ISNUMVISUAL" val="0"/>
  <p:tag name="KSO_WM_UNIT_DIAGRAM_ISREFERUNIT" val="0"/>
  <p:tag name="KSO_WM_UNIT_TYPE" val="h_g"/>
  <p:tag name="KSO_WM_UNIT_INDEX" val="1_1"/>
  <p:tag name="KSO_WM_UNIT_ID" val="diagram20201372_1*h_g*1_1"/>
  <p:tag name="KSO_WM_TEMPLATE_CATEGORY" val="diagram"/>
  <p:tag name="KSO_WM_TEMPLATE_INDEX" val="20201372"/>
  <p:tag name="KSO_WM_UNIT_LAYERLEVEL" val="1_1"/>
  <p:tag name="KSO_WM_TAG_VERSION" val="1.0"/>
  <p:tag name="KSO_WM_BEAUTIFY_FLAG" val="#wm#"/>
</p:tagLst>
</file>

<file path=ppt/tags/tag8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1372_1*i*5"/>
  <p:tag name="KSO_WM_TEMPLATE_CATEGORY" val="diagram"/>
  <p:tag name="KSO_WM_TEMPLATE_INDEX" val="20201372"/>
  <p:tag name="KSO_WM_UNIT_LAYERLEVEL" val="1"/>
  <p:tag name="KSO_WM_TAG_VERSION" val="1.0"/>
  <p:tag name="KSO_WM_BEAUTIFY_FLAG" val="#wm#"/>
</p:tagLst>
</file>

<file path=ppt/tags/tag8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1372_1*i*6"/>
  <p:tag name="KSO_WM_TEMPLATE_CATEGORY" val="diagram"/>
  <p:tag name="KSO_WM_TEMPLATE_INDEX" val="20201372"/>
  <p:tag name="KSO_WM_UNIT_LAYERLEVEL" val="1"/>
  <p:tag name="KSO_WM_TAG_VERSION" val="1.0"/>
  <p:tag name="KSO_WM_BEAUTIFY_FLAG" val="#wm#"/>
</p:tagLst>
</file>

<file path=ppt/tags/tag8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372_1*h_i*1_1"/>
  <p:tag name="KSO_WM_TEMPLATE_CATEGORY" val="diagram"/>
  <p:tag name="KSO_WM_TEMPLATE_INDEX" val="20201372"/>
  <p:tag name="KSO_WM_UNIT_LAYERLEVEL" val="1_1"/>
  <p:tag name="KSO_WM_TAG_VERSION" val="1.0"/>
  <p:tag name="KSO_WM_BEAUTIFY_FLAG" val="#wm#"/>
</p:tagLst>
</file>

<file path=ppt/tags/tag8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2"/>
  <p:tag name="KSO_WM_UNIT_ID" val="diagram20201372_1*h_i*1_2"/>
  <p:tag name="KSO_WM_TEMPLATE_CATEGORY" val="diagram"/>
  <p:tag name="KSO_WM_TEMPLATE_INDEX" val="20201372"/>
  <p:tag name="KSO_WM_UNIT_LAYERLEVEL" val="1_1"/>
  <p:tag name="KSO_WM_TAG_VERSION" val="1.0"/>
  <p:tag name="KSO_WM_BEAUTIFY_FLAG" val="#wm#"/>
</p:tagLst>
</file>

<file path=ppt/tags/tag876.xml><?xml version="1.0" encoding="utf-8"?>
<p:tagLst xmlns:p="http://schemas.openxmlformats.org/presentationml/2006/main">
  <p:tag name="KSO_WM_SLIDE_ID" val="diagram20201372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630.935*190.601"/>
  <p:tag name="KSO_WM_SLIDE_POSITION" val="164.533*180.927"/>
  <p:tag name="KSO_WM_TAG_VERSION" val="1.0"/>
  <p:tag name="KSO_WM_BEAUTIFY_FLAG" val="#wm#"/>
  <p:tag name="KSO_WM_TEMPLATE_CATEGORY" val="diagram"/>
  <p:tag name="KSO_WM_TEMPLATE_INDEX" val="20201372"/>
  <p:tag name="KSO_WM_SLIDE_LAYOUT" val="h"/>
  <p:tag name="KSO_WM_SLIDE_LAYOUT_CNT" val="1"/>
  <p:tag name="KSO_WM_SPECIAL_SOURCE" val="bdnull"/>
</p:tagLst>
</file>

<file path=ppt/tags/tag8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1372_1*i*1"/>
  <p:tag name="KSO_WM_TEMPLATE_CATEGORY" val="diagram"/>
  <p:tag name="KSO_WM_TEMPLATE_INDEX" val="20201372"/>
  <p:tag name="KSO_WM_UNIT_LAYERLEVEL" val="1"/>
  <p:tag name="KSO_WM_TAG_VERSION" val="1.0"/>
  <p:tag name="KSO_WM_BEAUTIFY_FLAG" val="#wm#"/>
</p:tagLst>
</file>

<file path=ppt/tags/tag8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1372_1*i*2"/>
  <p:tag name="KSO_WM_TEMPLATE_CATEGORY" val="diagram"/>
  <p:tag name="KSO_WM_TEMPLATE_INDEX" val="20201372"/>
  <p:tag name="KSO_WM_UNIT_LAYERLEVEL" val="1"/>
  <p:tag name="KSO_WM_TAG_VERSION" val="1.0"/>
  <p:tag name="KSO_WM_BEAUTIFY_FLAG" val="#wm#"/>
</p:tagLst>
</file>

<file path=ppt/tags/tag8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1372_1*i*3"/>
  <p:tag name="KSO_WM_TEMPLATE_CATEGORY" val="diagram"/>
  <p:tag name="KSO_WM_TEMPLATE_INDEX" val="20201372"/>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1372_1*i*4"/>
  <p:tag name="KSO_WM_TEMPLATE_CATEGORY" val="diagram"/>
  <p:tag name="KSO_WM_TEMPLATE_INDEX" val="20201372"/>
  <p:tag name="KSO_WM_UNIT_LAYERLEVEL" val="1"/>
  <p:tag name="KSO_WM_TAG_VERSION" val="1.0"/>
  <p:tag name="KSO_WM_BEAUTIFY_FLAG" val="#wm#"/>
</p:tagLst>
</file>

<file path=ppt/tags/tag881.xml><?xml version="1.0" encoding="utf-8"?>
<p:tagLst xmlns:p="http://schemas.openxmlformats.org/presentationml/2006/main">
  <p:tag name="KSO_WM_UNIT_SUBTYPE" val="a"/>
  <p:tag name="KSO_WM_UNIT_PRESET_TEXT" val="无论我多早迎接这清晨，在路上，都会有人在。我以为别人还在梦乡，但无论什么时候，这个世界都比我快一步"/>
  <p:tag name="KSO_WM_UNIT_NOCLEAR" val="0"/>
  <p:tag name="KSO_WM_UNIT_VALUE" val="57"/>
  <p:tag name="KSO_WM_UNIT_HIGHLIGHT" val="0"/>
  <p:tag name="KSO_WM_UNIT_COMPATIBLE" val="0"/>
  <p:tag name="KSO_WM_UNIT_DIAGRAM_ISNUMVISUAL" val="0"/>
  <p:tag name="KSO_WM_UNIT_DIAGRAM_ISREFERUNIT" val="0"/>
  <p:tag name="KSO_WM_UNIT_TYPE" val="h_f"/>
  <p:tag name="KSO_WM_UNIT_INDEX" val="1_1"/>
  <p:tag name="KSO_WM_UNIT_ID" val="diagram20201372_1*h_f*1_1"/>
  <p:tag name="KSO_WM_TEMPLATE_CATEGORY" val="diagram"/>
  <p:tag name="KSO_WM_TEMPLATE_INDEX" val="20201372"/>
  <p:tag name="KSO_WM_UNIT_LAYERLEVEL" val="1_1"/>
  <p:tag name="KSO_WM_TAG_VERSION" val="1.0"/>
  <p:tag name="KSO_WM_BEAUTIFY_FLAG" val="#wm#"/>
</p:tagLst>
</file>

<file path=ppt/tags/tag882.xml><?xml version="1.0" encoding="utf-8"?>
<p:tagLst xmlns:p="http://schemas.openxmlformats.org/presentationml/2006/main">
  <p:tag name="KSO_WM_UNIT_PRESET_TEXT" val="来自《未生》"/>
  <p:tag name="KSO_WM_UNIT_NOCLEAR" val="0"/>
  <p:tag name="KSO_WM_UNIT_VALUE" val="6"/>
  <p:tag name="KSO_WM_UNIT_HIGHLIGHT" val="0"/>
  <p:tag name="KSO_WM_UNIT_COMPATIBLE" val="0"/>
  <p:tag name="KSO_WM_UNIT_DIAGRAM_ISNUMVISUAL" val="0"/>
  <p:tag name="KSO_WM_UNIT_DIAGRAM_ISREFERUNIT" val="0"/>
  <p:tag name="KSO_WM_UNIT_TYPE" val="h_g"/>
  <p:tag name="KSO_WM_UNIT_INDEX" val="1_1"/>
  <p:tag name="KSO_WM_UNIT_ID" val="diagram20201372_1*h_g*1_1"/>
  <p:tag name="KSO_WM_TEMPLATE_CATEGORY" val="diagram"/>
  <p:tag name="KSO_WM_TEMPLATE_INDEX" val="20201372"/>
  <p:tag name="KSO_WM_UNIT_LAYERLEVEL" val="1_1"/>
  <p:tag name="KSO_WM_TAG_VERSION" val="1.0"/>
  <p:tag name="KSO_WM_BEAUTIFY_FLAG" val="#wm#"/>
</p:tagLst>
</file>

<file path=ppt/tags/tag8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1372_1*i*5"/>
  <p:tag name="KSO_WM_TEMPLATE_CATEGORY" val="diagram"/>
  <p:tag name="KSO_WM_TEMPLATE_INDEX" val="20201372"/>
  <p:tag name="KSO_WM_UNIT_LAYERLEVEL" val="1"/>
  <p:tag name="KSO_WM_TAG_VERSION" val="1.0"/>
  <p:tag name="KSO_WM_BEAUTIFY_FLAG" val="#wm#"/>
</p:tagLst>
</file>

<file path=ppt/tags/tag8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1372_1*i*6"/>
  <p:tag name="KSO_WM_TEMPLATE_CATEGORY" val="diagram"/>
  <p:tag name="KSO_WM_TEMPLATE_INDEX" val="20201372"/>
  <p:tag name="KSO_WM_UNIT_LAYERLEVEL" val="1"/>
  <p:tag name="KSO_WM_TAG_VERSION" val="1.0"/>
  <p:tag name="KSO_WM_BEAUTIFY_FLAG" val="#wm#"/>
</p:tagLst>
</file>

<file path=ppt/tags/tag8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372_1*h_i*1_1"/>
  <p:tag name="KSO_WM_TEMPLATE_CATEGORY" val="diagram"/>
  <p:tag name="KSO_WM_TEMPLATE_INDEX" val="20201372"/>
  <p:tag name="KSO_WM_UNIT_LAYERLEVEL" val="1_1"/>
  <p:tag name="KSO_WM_TAG_VERSION" val="1.0"/>
  <p:tag name="KSO_WM_BEAUTIFY_FLAG" val="#wm#"/>
</p:tagLst>
</file>

<file path=ppt/tags/tag8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2"/>
  <p:tag name="KSO_WM_UNIT_ID" val="diagram20201372_1*h_i*1_2"/>
  <p:tag name="KSO_WM_TEMPLATE_CATEGORY" val="diagram"/>
  <p:tag name="KSO_WM_TEMPLATE_INDEX" val="20201372"/>
  <p:tag name="KSO_WM_UNIT_LAYERLEVEL" val="1_1"/>
  <p:tag name="KSO_WM_TAG_VERSION" val="1.0"/>
  <p:tag name="KSO_WM_BEAUTIFY_FLAG" val="#wm#"/>
</p:tagLst>
</file>

<file path=ppt/tags/tag887.xml><?xml version="1.0" encoding="utf-8"?>
<p:tagLst xmlns:p="http://schemas.openxmlformats.org/presentationml/2006/main">
  <p:tag name="KSO_WM_SLIDE_ID" val="diagram20201372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630.935*190.601"/>
  <p:tag name="KSO_WM_SLIDE_POSITION" val="164.533*180.927"/>
  <p:tag name="KSO_WM_TAG_VERSION" val="1.0"/>
  <p:tag name="KSO_WM_BEAUTIFY_FLAG" val="#wm#"/>
  <p:tag name="KSO_WM_TEMPLATE_CATEGORY" val="diagram"/>
  <p:tag name="KSO_WM_TEMPLATE_INDEX" val="20201372"/>
  <p:tag name="KSO_WM_SLIDE_LAYOUT" val="h"/>
  <p:tag name="KSO_WM_SLIDE_LAYOUT_CNT" val="1"/>
  <p:tag name="KSO_WM_SPECIAL_SOURCE" val="bdnull"/>
</p:tagLst>
</file>

<file path=ppt/tags/tag8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1372_1*i*1"/>
  <p:tag name="KSO_WM_TEMPLATE_CATEGORY" val="diagram"/>
  <p:tag name="KSO_WM_TEMPLATE_INDEX" val="20201372"/>
  <p:tag name="KSO_WM_UNIT_LAYERLEVEL" val="1"/>
  <p:tag name="KSO_WM_TAG_VERSION" val="1.0"/>
  <p:tag name="KSO_WM_BEAUTIFY_FLAG" val="#wm#"/>
</p:tagLst>
</file>

<file path=ppt/tags/tag8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1372_1*i*2"/>
  <p:tag name="KSO_WM_TEMPLATE_CATEGORY" val="diagram"/>
  <p:tag name="KSO_WM_TEMPLATE_INDEX" val="20201372"/>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1372_1*i*3"/>
  <p:tag name="KSO_WM_TEMPLATE_CATEGORY" val="diagram"/>
  <p:tag name="KSO_WM_TEMPLATE_INDEX" val="20201372"/>
  <p:tag name="KSO_WM_UNIT_LAYERLEVEL" val="1"/>
  <p:tag name="KSO_WM_TAG_VERSION" val="1.0"/>
  <p:tag name="KSO_WM_BEAUTIFY_FLAG" val="#wm#"/>
</p:tagLst>
</file>

<file path=ppt/tags/tag8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1372_1*i*4"/>
  <p:tag name="KSO_WM_TEMPLATE_CATEGORY" val="diagram"/>
  <p:tag name="KSO_WM_TEMPLATE_INDEX" val="20201372"/>
  <p:tag name="KSO_WM_UNIT_LAYERLEVEL" val="1"/>
  <p:tag name="KSO_WM_TAG_VERSION" val="1.0"/>
  <p:tag name="KSO_WM_BEAUTIFY_FLAG" val="#wm#"/>
</p:tagLst>
</file>

<file path=ppt/tags/tag892.xml><?xml version="1.0" encoding="utf-8"?>
<p:tagLst xmlns:p="http://schemas.openxmlformats.org/presentationml/2006/main">
  <p:tag name="KSO_WM_UNIT_SUBTYPE" val="a"/>
  <p:tag name="KSO_WM_UNIT_PRESET_TEXT" val="无论我多早迎接这清晨，在路上，都会有人在。我以为别人还在梦乡，但无论什么时候，这个世界都比我快一步"/>
  <p:tag name="KSO_WM_UNIT_NOCLEAR" val="0"/>
  <p:tag name="KSO_WM_UNIT_VALUE" val="57"/>
  <p:tag name="KSO_WM_UNIT_HIGHLIGHT" val="0"/>
  <p:tag name="KSO_WM_UNIT_COMPATIBLE" val="0"/>
  <p:tag name="KSO_WM_UNIT_DIAGRAM_ISNUMVISUAL" val="0"/>
  <p:tag name="KSO_WM_UNIT_DIAGRAM_ISREFERUNIT" val="0"/>
  <p:tag name="KSO_WM_UNIT_TYPE" val="h_f"/>
  <p:tag name="KSO_WM_UNIT_INDEX" val="1_1"/>
  <p:tag name="KSO_WM_UNIT_ID" val="diagram20201372_1*h_f*1_1"/>
  <p:tag name="KSO_WM_TEMPLATE_CATEGORY" val="diagram"/>
  <p:tag name="KSO_WM_TEMPLATE_INDEX" val="20201372"/>
  <p:tag name="KSO_WM_UNIT_LAYERLEVEL" val="1_1"/>
  <p:tag name="KSO_WM_TAG_VERSION" val="1.0"/>
  <p:tag name="KSO_WM_BEAUTIFY_FLAG" val="#wm#"/>
</p:tagLst>
</file>

<file path=ppt/tags/tag893.xml><?xml version="1.0" encoding="utf-8"?>
<p:tagLst xmlns:p="http://schemas.openxmlformats.org/presentationml/2006/main">
  <p:tag name="KSO_WM_UNIT_PRESET_TEXT" val="来自《未生》"/>
  <p:tag name="KSO_WM_UNIT_NOCLEAR" val="0"/>
  <p:tag name="KSO_WM_UNIT_VALUE" val="6"/>
  <p:tag name="KSO_WM_UNIT_HIGHLIGHT" val="0"/>
  <p:tag name="KSO_WM_UNIT_COMPATIBLE" val="0"/>
  <p:tag name="KSO_WM_UNIT_DIAGRAM_ISNUMVISUAL" val="0"/>
  <p:tag name="KSO_WM_UNIT_DIAGRAM_ISREFERUNIT" val="0"/>
  <p:tag name="KSO_WM_UNIT_TYPE" val="h_g"/>
  <p:tag name="KSO_WM_UNIT_INDEX" val="1_1"/>
  <p:tag name="KSO_WM_UNIT_ID" val="diagram20201372_1*h_g*1_1"/>
  <p:tag name="KSO_WM_TEMPLATE_CATEGORY" val="diagram"/>
  <p:tag name="KSO_WM_TEMPLATE_INDEX" val="20201372"/>
  <p:tag name="KSO_WM_UNIT_LAYERLEVEL" val="1_1"/>
  <p:tag name="KSO_WM_TAG_VERSION" val="1.0"/>
  <p:tag name="KSO_WM_BEAUTIFY_FLAG" val="#wm#"/>
</p:tagLst>
</file>

<file path=ppt/tags/tag8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1372_1*i*5"/>
  <p:tag name="KSO_WM_TEMPLATE_CATEGORY" val="diagram"/>
  <p:tag name="KSO_WM_TEMPLATE_INDEX" val="20201372"/>
  <p:tag name="KSO_WM_UNIT_LAYERLEVEL" val="1"/>
  <p:tag name="KSO_WM_TAG_VERSION" val="1.0"/>
  <p:tag name="KSO_WM_BEAUTIFY_FLAG" val="#wm#"/>
</p:tagLst>
</file>

<file path=ppt/tags/tag8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1372_1*i*6"/>
  <p:tag name="KSO_WM_TEMPLATE_CATEGORY" val="diagram"/>
  <p:tag name="KSO_WM_TEMPLATE_INDEX" val="20201372"/>
  <p:tag name="KSO_WM_UNIT_LAYERLEVEL" val="1"/>
  <p:tag name="KSO_WM_TAG_VERSION" val="1.0"/>
  <p:tag name="KSO_WM_BEAUTIFY_FLAG" val="#wm#"/>
</p:tagLst>
</file>

<file path=ppt/tags/tag8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372_1*h_i*1_1"/>
  <p:tag name="KSO_WM_TEMPLATE_CATEGORY" val="diagram"/>
  <p:tag name="KSO_WM_TEMPLATE_INDEX" val="20201372"/>
  <p:tag name="KSO_WM_UNIT_LAYERLEVEL" val="1_1"/>
  <p:tag name="KSO_WM_TAG_VERSION" val="1.0"/>
  <p:tag name="KSO_WM_BEAUTIFY_FLAG" val="#wm#"/>
</p:tagLst>
</file>

<file path=ppt/tags/tag8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2"/>
  <p:tag name="KSO_WM_UNIT_ID" val="diagram20201372_1*h_i*1_2"/>
  <p:tag name="KSO_WM_TEMPLATE_CATEGORY" val="diagram"/>
  <p:tag name="KSO_WM_TEMPLATE_INDEX" val="20201372"/>
  <p:tag name="KSO_WM_UNIT_LAYERLEVEL" val="1_1"/>
  <p:tag name="KSO_WM_TAG_VERSION" val="1.0"/>
  <p:tag name="KSO_WM_BEAUTIFY_FLAG" val="#wm#"/>
</p:tagLst>
</file>

<file path=ppt/tags/tag898.xml><?xml version="1.0" encoding="utf-8"?>
<p:tagLst xmlns:p="http://schemas.openxmlformats.org/presentationml/2006/main">
  <p:tag name="KSO_WM_SLIDE_ID" val="diagram20201372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630.935*190.601"/>
  <p:tag name="KSO_WM_SLIDE_POSITION" val="164.533*180.927"/>
  <p:tag name="KSO_WM_TAG_VERSION" val="1.0"/>
  <p:tag name="KSO_WM_BEAUTIFY_FLAG" val="#wm#"/>
  <p:tag name="KSO_WM_TEMPLATE_CATEGORY" val="diagram"/>
  <p:tag name="KSO_WM_TEMPLATE_INDEX" val="20201372"/>
  <p:tag name="KSO_WM_SLIDE_LAYOUT" val="h"/>
  <p:tag name="KSO_WM_SLIDE_LAYOUT_CNT" val="1"/>
  <p:tag name="KSO_WM_SPECIAL_SOURCE" val="bdnull"/>
</p:tagLst>
</file>

<file path=ppt/tags/tag8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1372_1*i*1"/>
  <p:tag name="KSO_WM_TEMPLATE_CATEGORY" val="diagram"/>
  <p:tag name="KSO_WM_TEMPLATE_INDEX" val="2020137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1372_1*i*2"/>
  <p:tag name="KSO_WM_TEMPLATE_CATEGORY" val="diagram"/>
  <p:tag name="KSO_WM_TEMPLATE_INDEX" val="20201372"/>
  <p:tag name="KSO_WM_UNIT_LAYERLEVEL" val="1"/>
  <p:tag name="KSO_WM_TAG_VERSION" val="1.0"/>
  <p:tag name="KSO_WM_BEAUTIFY_FLAG" val="#wm#"/>
</p:tagLst>
</file>

<file path=ppt/tags/tag9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1372_1*i*3"/>
  <p:tag name="KSO_WM_TEMPLATE_CATEGORY" val="diagram"/>
  <p:tag name="KSO_WM_TEMPLATE_INDEX" val="20201372"/>
  <p:tag name="KSO_WM_UNIT_LAYERLEVEL" val="1"/>
  <p:tag name="KSO_WM_TAG_VERSION" val="1.0"/>
  <p:tag name="KSO_WM_BEAUTIFY_FLAG" val="#wm#"/>
</p:tagLst>
</file>

<file path=ppt/tags/tag9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1372_1*i*4"/>
  <p:tag name="KSO_WM_TEMPLATE_CATEGORY" val="diagram"/>
  <p:tag name="KSO_WM_TEMPLATE_INDEX" val="20201372"/>
  <p:tag name="KSO_WM_UNIT_LAYERLEVEL" val="1"/>
  <p:tag name="KSO_WM_TAG_VERSION" val="1.0"/>
  <p:tag name="KSO_WM_BEAUTIFY_FLAG" val="#wm#"/>
</p:tagLst>
</file>

<file path=ppt/tags/tag903.xml><?xml version="1.0" encoding="utf-8"?>
<p:tagLst xmlns:p="http://schemas.openxmlformats.org/presentationml/2006/main">
  <p:tag name="KSO_WM_UNIT_SUBTYPE" val="a"/>
  <p:tag name="KSO_WM_UNIT_PRESET_TEXT" val="无论我多早迎接这清晨，在路上，都会有人在。我以为别人还在梦乡，但无论什么时候，这个世界都比我快一步"/>
  <p:tag name="KSO_WM_UNIT_NOCLEAR" val="0"/>
  <p:tag name="KSO_WM_UNIT_VALUE" val="57"/>
  <p:tag name="KSO_WM_UNIT_HIGHLIGHT" val="0"/>
  <p:tag name="KSO_WM_UNIT_COMPATIBLE" val="0"/>
  <p:tag name="KSO_WM_UNIT_DIAGRAM_ISNUMVISUAL" val="0"/>
  <p:tag name="KSO_WM_UNIT_DIAGRAM_ISREFERUNIT" val="0"/>
  <p:tag name="KSO_WM_UNIT_TYPE" val="h_f"/>
  <p:tag name="KSO_WM_UNIT_INDEX" val="1_1"/>
  <p:tag name="KSO_WM_UNIT_ID" val="diagram20201372_1*h_f*1_1"/>
  <p:tag name="KSO_WM_TEMPLATE_CATEGORY" val="diagram"/>
  <p:tag name="KSO_WM_TEMPLATE_INDEX" val="20201372"/>
  <p:tag name="KSO_WM_UNIT_LAYERLEVEL" val="1_1"/>
  <p:tag name="KSO_WM_TAG_VERSION" val="1.0"/>
  <p:tag name="KSO_WM_BEAUTIFY_FLAG" val="#wm#"/>
</p:tagLst>
</file>

<file path=ppt/tags/tag904.xml><?xml version="1.0" encoding="utf-8"?>
<p:tagLst xmlns:p="http://schemas.openxmlformats.org/presentationml/2006/main">
  <p:tag name="KSO_WM_UNIT_PRESET_TEXT" val="来自《未生》"/>
  <p:tag name="KSO_WM_UNIT_NOCLEAR" val="0"/>
  <p:tag name="KSO_WM_UNIT_VALUE" val="6"/>
  <p:tag name="KSO_WM_UNIT_HIGHLIGHT" val="0"/>
  <p:tag name="KSO_WM_UNIT_COMPATIBLE" val="0"/>
  <p:tag name="KSO_WM_UNIT_DIAGRAM_ISNUMVISUAL" val="0"/>
  <p:tag name="KSO_WM_UNIT_DIAGRAM_ISREFERUNIT" val="0"/>
  <p:tag name="KSO_WM_UNIT_TYPE" val="h_g"/>
  <p:tag name="KSO_WM_UNIT_INDEX" val="1_1"/>
  <p:tag name="KSO_WM_UNIT_ID" val="diagram20201372_1*h_g*1_1"/>
  <p:tag name="KSO_WM_TEMPLATE_CATEGORY" val="diagram"/>
  <p:tag name="KSO_WM_TEMPLATE_INDEX" val="20201372"/>
  <p:tag name="KSO_WM_UNIT_LAYERLEVEL" val="1_1"/>
  <p:tag name="KSO_WM_TAG_VERSION" val="1.0"/>
  <p:tag name="KSO_WM_BEAUTIFY_FLAG" val="#wm#"/>
</p:tagLst>
</file>

<file path=ppt/tags/tag9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1372_1*i*5"/>
  <p:tag name="KSO_WM_TEMPLATE_CATEGORY" val="diagram"/>
  <p:tag name="KSO_WM_TEMPLATE_INDEX" val="20201372"/>
  <p:tag name="KSO_WM_UNIT_LAYERLEVEL" val="1"/>
  <p:tag name="KSO_WM_TAG_VERSION" val="1.0"/>
  <p:tag name="KSO_WM_BEAUTIFY_FLAG" val="#wm#"/>
</p:tagLst>
</file>

<file path=ppt/tags/tag9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1372_1*i*6"/>
  <p:tag name="KSO_WM_TEMPLATE_CATEGORY" val="diagram"/>
  <p:tag name="KSO_WM_TEMPLATE_INDEX" val="20201372"/>
  <p:tag name="KSO_WM_UNIT_LAYERLEVEL" val="1"/>
  <p:tag name="KSO_WM_TAG_VERSION" val="1.0"/>
  <p:tag name="KSO_WM_BEAUTIFY_FLAG" val="#wm#"/>
</p:tagLst>
</file>

<file path=ppt/tags/tag9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372_1*h_i*1_1"/>
  <p:tag name="KSO_WM_TEMPLATE_CATEGORY" val="diagram"/>
  <p:tag name="KSO_WM_TEMPLATE_INDEX" val="20201372"/>
  <p:tag name="KSO_WM_UNIT_LAYERLEVEL" val="1_1"/>
  <p:tag name="KSO_WM_TAG_VERSION" val="1.0"/>
  <p:tag name="KSO_WM_BEAUTIFY_FLAG" val="#wm#"/>
</p:tagLst>
</file>

<file path=ppt/tags/tag9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2"/>
  <p:tag name="KSO_WM_UNIT_ID" val="diagram20201372_1*h_i*1_2"/>
  <p:tag name="KSO_WM_TEMPLATE_CATEGORY" val="diagram"/>
  <p:tag name="KSO_WM_TEMPLATE_INDEX" val="20201372"/>
  <p:tag name="KSO_WM_UNIT_LAYERLEVEL" val="1_1"/>
  <p:tag name="KSO_WM_TAG_VERSION" val="1.0"/>
  <p:tag name="KSO_WM_BEAUTIFY_FLAG" val="#wm#"/>
</p:tagLst>
</file>

<file path=ppt/tags/tag909.xml><?xml version="1.0" encoding="utf-8"?>
<p:tagLst xmlns:p="http://schemas.openxmlformats.org/presentationml/2006/main">
  <p:tag name="KSO_WM_SLIDE_ID" val="diagram20201372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630.935*190.601"/>
  <p:tag name="KSO_WM_SLIDE_POSITION" val="164.533*180.927"/>
  <p:tag name="KSO_WM_TAG_VERSION" val="1.0"/>
  <p:tag name="KSO_WM_BEAUTIFY_FLAG" val="#wm#"/>
  <p:tag name="KSO_WM_TEMPLATE_CATEGORY" val="diagram"/>
  <p:tag name="KSO_WM_TEMPLATE_INDEX" val="20201372"/>
  <p:tag name="KSO_WM_SLIDE_LAYOUT" val="h"/>
  <p:tag name="KSO_WM_SLIDE_LAYOUT_CNT" val="1"/>
  <p:tag name="KSO_WM_SPECIAL_SOURCE" val="bdnull"/>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1372_1*i*1"/>
  <p:tag name="KSO_WM_TEMPLATE_CATEGORY" val="diagram"/>
  <p:tag name="KSO_WM_TEMPLATE_INDEX" val="20201372"/>
  <p:tag name="KSO_WM_UNIT_LAYERLEVEL" val="1"/>
  <p:tag name="KSO_WM_TAG_VERSION" val="1.0"/>
  <p:tag name="KSO_WM_BEAUTIFY_FLAG" val="#wm#"/>
</p:tagLst>
</file>

<file path=ppt/tags/tag9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1372_1*i*2"/>
  <p:tag name="KSO_WM_TEMPLATE_CATEGORY" val="diagram"/>
  <p:tag name="KSO_WM_TEMPLATE_INDEX" val="20201372"/>
  <p:tag name="KSO_WM_UNIT_LAYERLEVEL" val="1"/>
  <p:tag name="KSO_WM_TAG_VERSION" val="1.0"/>
  <p:tag name="KSO_WM_BEAUTIFY_FLAG" val="#wm#"/>
</p:tagLst>
</file>

<file path=ppt/tags/tag9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1372_1*i*3"/>
  <p:tag name="KSO_WM_TEMPLATE_CATEGORY" val="diagram"/>
  <p:tag name="KSO_WM_TEMPLATE_INDEX" val="20201372"/>
  <p:tag name="KSO_WM_UNIT_LAYERLEVEL" val="1"/>
  <p:tag name="KSO_WM_TAG_VERSION" val="1.0"/>
  <p:tag name="KSO_WM_BEAUTIFY_FLAG" val="#wm#"/>
</p:tagLst>
</file>

<file path=ppt/tags/tag9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1372_1*i*4"/>
  <p:tag name="KSO_WM_TEMPLATE_CATEGORY" val="diagram"/>
  <p:tag name="KSO_WM_TEMPLATE_INDEX" val="20201372"/>
  <p:tag name="KSO_WM_UNIT_LAYERLEVEL" val="1"/>
  <p:tag name="KSO_WM_TAG_VERSION" val="1.0"/>
  <p:tag name="KSO_WM_BEAUTIFY_FLAG" val="#wm#"/>
</p:tagLst>
</file>

<file path=ppt/tags/tag914.xml><?xml version="1.0" encoding="utf-8"?>
<p:tagLst xmlns:p="http://schemas.openxmlformats.org/presentationml/2006/main">
  <p:tag name="KSO_WM_UNIT_SUBTYPE" val="a"/>
  <p:tag name="KSO_WM_UNIT_PRESET_TEXT" val="无论我多早迎接这清晨，在路上，都会有人在。我以为别人还在梦乡，但无论什么时候，这个世界都比我快一步"/>
  <p:tag name="KSO_WM_UNIT_NOCLEAR" val="0"/>
  <p:tag name="KSO_WM_UNIT_VALUE" val="57"/>
  <p:tag name="KSO_WM_UNIT_HIGHLIGHT" val="0"/>
  <p:tag name="KSO_WM_UNIT_COMPATIBLE" val="0"/>
  <p:tag name="KSO_WM_UNIT_DIAGRAM_ISNUMVISUAL" val="0"/>
  <p:tag name="KSO_WM_UNIT_DIAGRAM_ISREFERUNIT" val="0"/>
  <p:tag name="KSO_WM_UNIT_TYPE" val="h_f"/>
  <p:tag name="KSO_WM_UNIT_INDEX" val="1_1"/>
  <p:tag name="KSO_WM_UNIT_ID" val="diagram20201372_1*h_f*1_1"/>
  <p:tag name="KSO_WM_TEMPLATE_CATEGORY" val="diagram"/>
  <p:tag name="KSO_WM_TEMPLATE_INDEX" val="20201372"/>
  <p:tag name="KSO_WM_UNIT_LAYERLEVEL" val="1_1"/>
  <p:tag name="KSO_WM_TAG_VERSION" val="1.0"/>
  <p:tag name="KSO_WM_BEAUTIFY_FLAG" val="#wm#"/>
</p:tagLst>
</file>

<file path=ppt/tags/tag915.xml><?xml version="1.0" encoding="utf-8"?>
<p:tagLst xmlns:p="http://schemas.openxmlformats.org/presentationml/2006/main">
  <p:tag name="KSO_WM_UNIT_PRESET_TEXT" val="来自《未生》"/>
  <p:tag name="KSO_WM_UNIT_NOCLEAR" val="0"/>
  <p:tag name="KSO_WM_UNIT_VALUE" val="6"/>
  <p:tag name="KSO_WM_UNIT_HIGHLIGHT" val="0"/>
  <p:tag name="KSO_WM_UNIT_COMPATIBLE" val="0"/>
  <p:tag name="KSO_WM_UNIT_DIAGRAM_ISNUMVISUAL" val="0"/>
  <p:tag name="KSO_WM_UNIT_DIAGRAM_ISREFERUNIT" val="0"/>
  <p:tag name="KSO_WM_UNIT_TYPE" val="h_g"/>
  <p:tag name="KSO_WM_UNIT_INDEX" val="1_1"/>
  <p:tag name="KSO_WM_UNIT_ID" val="diagram20201372_1*h_g*1_1"/>
  <p:tag name="KSO_WM_TEMPLATE_CATEGORY" val="diagram"/>
  <p:tag name="KSO_WM_TEMPLATE_INDEX" val="20201372"/>
  <p:tag name="KSO_WM_UNIT_LAYERLEVEL" val="1_1"/>
  <p:tag name="KSO_WM_TAG_VERSION" val="1.0"/>
  <p:tag name="KSO_WM_BEAUTIFY_FLAG" val="#wm#"/>
</p:tagLst>
</file>

<file path=ppt/tags/tag9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1372_1*i*5"/>
  <p:tag name="KSO_WM_TEMPLATE_CATEGORY" val="diagram"/>
  <p:tag name="KSO_WM_TEMPLATE_INDEX" val="20201372"/>
  <p:tag name="KSO_WM_UNIT_LAYERLEVEL" val="1"/>
  <p:tag name="KSO_WM_TAG_VERSION" val="1.0"/>
  <p:tag name="KSO_WM_BEAUTIFY_FLAG" val="#wm#"/>
</p:tagLst>
</file>

<file path=ppt/tags/tag9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1372_1*i*6"/>
  <p:tag name="KSO_WM_TEMPLATE_CATEGORY" val="diagram"/>
  <p:tag name="KSO_WM_TEMPLATE_INDEX" val="20201372"/>
  <p:tag name="KSO_WM_UNIT_LAYERLEVEL" val="1"/>
  <p:tag name="KSO_WM_TAG_VERSION" val="1.0"/>
  <p:tag name="KSO_WM_BEAUTIFY_FLAG" val="#wm#"/>
</p:tagLst>
</file>

<file path=ppt/tags/tag9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372_1*h_i*1_1"/>
  <p:tag name="KSO_WM_TEMPLATE_CATEGORY" val="diagram"/>
  <p:tag name="KSO_WM_TEMPLATE_INDEX" val="20201372"/>
  <p:tag name="KSO_WM_UNIT_LAYERLEVEL" val="1_1"/>
  <p:tag name="KSO_WM_TAG_VERSION" val="1.0"/>
  <p:tag name="KSO_WM_BEAUTIFY_FLAG" val="#wm#"/>
</p:tagLst>
</file>

<file path=ppt/tags/tag9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2"/>
  <p:tag name="KSO_WM_UNIT_ID" val="diagram20201372_1*h_i*1_2"/>
  <p:tag name="KSO_WM_TEMPLATE_CATEGORY" val="diagram"/>
  <p:tag name="KSO_WM_TEMPLATE_INDEX" val="20201372"/>
  <p:tag name="KSO_WM_UNIT_LAYERLEVEL" val="1_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20.xml><?xml version="1.0" encoding="utf-8"?>
<p:tagLst xmlns:p="http://schemas.openxmlformats.org/presentationml/2006/main">
  <p:tag name="KSO_WM_SLIDE_ID" val="diagram20201372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630.935*190.601"/>
  <p:tag name="KSO_WM_SLIDE_POSITION" val="164.533*180.927"/>
  <p:tag name="KSO_WM_TAG_VERSION" val="1.0"/>
  <p:tag name="KSO_WM_BEAUTIFY_FLAG" val="#wm#"/>
  <p:tag name="KSO_WM_TEMPLATE_CATEGORY" val="diagram"/>
  <p:tag name="KSO_WM_TEMPLATE_INDEX" val="20201372"/>
  <p:tag name="KSO_WM_SLIDE_LAYOUT" val="h"/>
  <p:tag name="KSO_WM_SLIDE_LAYOUT_CNT" val="1"/>
  <p:tag name="KSO_WM_SPECIAL_SOURCE" val="bdnull"/>
</p:tagLst>
</file>

<file path=ppt/tags/tag9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1372_1*i*1"/>
  <p:tag name="KSO_WM_TEMPLATE_CATEGORY" val="diagram"/>
  <p:tag name="KSO_WM_TEMPLATE_INDEX" val="20201372"/>
  <p:tag name="KSO_WM_UNIT_LAYERLEVEL" val="1"/>
  <p:tag name="KSO_WM_TAG_VERSION" val="1.0"/>
  <p:tag name="KSO_WM_BEAUTIFY_FLAG" val="#wm#"/>
</p:tagLst>
</file>

<file path=ppt/tags/tag9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1372_1*i*2"/>
  <p:tag name="KSO_WM_TEMPLATE_CATEGORY" val="diagram"/>
  <p:tag name="KSO_WM_TEMPLATE_INDEX" val="20201372"/>
  <p:tag name="KSO_WM_UNIT_LAYERLEVEL" val="1"/>
  <p:tag name="KSO_WM_TAG_VERSION" val="1.0"/>
  <p:tag name="KSO_WM_BEAUTIFY_FLAG" val="#wm#"/>
</p:tagLst>
</file>

<file path=ppt/tags/tag9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1372_1*i*3"/>
  <p:tag name="KSO_WM_TEMPLATE_CATEGORY" val="diagram"/>
  <p:tag name="KSO_WM_TEMPLATE_INDEX" val="20201372"/>
  <p:tag name="KSO_WM_UNIT_LAYERLEVEL" val="1"/>
  <p:tag name="KSO_WM_TAG_VERSION" val="1.0"/>
  <p:tag name="KSO_WM_BEAUTIFY_FLAG" val="#wm#"/>
</p:tagLst>
</file>

<file path=ppt/tags/tag9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1372_1*i*4"/>
  <p:tag name="KSO_WM_TEMPLATE_CATEGORY" val="diagram"/>
  <p:tag name="KSO_WM_TEMPLATE_INDEX" val="20201372"/>
  <p:tag name="KSO_WM_UNIT_LAYERLEVEL" val="1"/>
  <p:tag name="KSO_WM_TAG_VERSION" val="1.0"/>
  <p:tag name="KSO_WM_BEAUTIFY_FLAG" val="#wm#"/>
</p:tagLst>
</file>

<file path=ppt/tags/tag925.xml><?xml version="1.0" encoding="utf-8"?>
<p:tagLst xmlns:p="http://schemas.openxmlformats.org/presentationml/2006/main">
  <p:tag name="KSO_WM_UNIT_SUBTYPE" val="a"/>
  <p:tag name="KSO_WM_UNIT_PRESET_TEXT" val="无论我多早迎接这清晨，在路上，都会有人在。我以为别人还在梦乡，但无论什么时候，这个世界都比我快一步"/>
  <p:tag name="KSO_WM_UNIT_NOCLEAR" val="0"/>
  <p:tag name="KSO_WM_UNIT_VALUE" val="57"/>
  <p:tag name="KSO_WM_UNIT_HIGHLIGHT" val="0"/>
  <p:tag name="KSO_WM_UNIT_COMPATIBLE" val="0"/>
  <p:tag name="KSO_WM_UNIT_DIAGRAM_ISNUMVISUAL" val="0"/>
  <p:tag name="KSO_WM_UNIT_DIAGRAM_ISREFERUNIT" val="0"/>
  <p:tag name="KSO_WM_UNIT_TYPE" val="h_f"/>
  <p:tag name="KSO_WM_UNIT_INDEX" val="1_1"/>
  <p:tag name="KSO_WM_UNIT_ID" val="diagram20201372_1*h_f*1_1"/>
  <p:tag name="KSO_WM_TEMPLATE_CATEGORY" val="diagram"/>
  <p:tag name="KSO_WM_TEMPLATE_INDEX" val="20201372"/>
  <p:tag name="KSO_WM_UNIT_LAYERLEVEL" val="1_1"/>
  <p:tag name="KSO_WM_TAG_VERSION" val="1.0"/>
  <p:tag name="KSO_WM_BEAUTIFY_FLAG" val="#wm#"/>
</p:tagLst>
</file>

<file path=ppt/tags/tag926.xml><?xml version="1.0" encoding="utf-8"?>
<p:tagLst xmlns:p="http://schemas.openxmlformats.org/presentationml/2006/main">
  <p:tag name="KSO_WM_UNIT_PRESET_TEXT" val="来自《未生》"/>
  <p:tag name="KSO_WM_UNIT_NOCLEAR" val="0"/>
  <p:tag name="KSO_WM_UNIT_VALUE" val="6"/>
  <p:tag name="KSO_WM_UNIT_HIGHLIGHT" val="0"/>
  <p:tag name="KSO_WM_UNIT_COMPATIBLE" val="0"/>
  <p:tag name="KSO_WM_UNIT_DIAGRAM_ISNUMVISUAL" val="0"/>
  <p:tag name="KSO_WM_UNIT_DIAGRAM_ISREFERUNIT" val="0"/>
  <p:tag name="KSO_WM_UNIT_TYPE" val="h_g"/>
  <p:tag name="KSO_WM_UNIT_INDEX" val="1_1"/>
  <p:tag name="KSO_WM_UNIT_ID" val="diagram20201372_1*h_g*1_1"/>
  <p:tag name="KSO_WM_TEMPLATE_CATEGORY" val="diagram"/>
  <p:tag name="KSO_WM_TEMPLATE_INDEX" val="20201372"/>
  <p:tag name="KSO_WM_UNIT_LAYERLEVEL" val="1_1"/>
  <p:tag name="KSO_WM_TAG_VERSION" val="1.0"/>
  <p:tag name="KSO_WM_BEAUTIFY_FLAG" val="#wm#"/>
</p:tagLst>
</file>

<file path=ppt/tags/tag9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1372_1*i*5"/>
  <p:tag name="KSO_WM_TEMPLATE_CATEGORY" val="diagram"/>
  <p:tag name="KSO_WM_TEMPLATE_INDEX" val="20201372"/>
  <p:tag name="KSO_WM_UNIT_LAYERLEVEL" val="1"/>
  <p:tag name="KSO_WM_TAG_VERSION" val="1.0"/>
  <p:tag name="KSO_WM_BEAUTIFY_FLAG" val="#wm#"/>
</p:tagLst>
</file>

<file path=ppt/tags/tag9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1372_1*i*6"/>
  <p:tag name="KSO_WM_TEMPLATE_CATEGORY" val="diagram"/>
  <p:tag name="KSO_WM_TEMPLATE_INDEX" val="20201372"/>
  <p:tag name="KSO_WM_UNIT_LAYERLEVEL" val="1"/>
  <p:tag name="KSO_WM_TAG_VERSION" val="1.0"/>
  <p:tag name="KSO_WM_BEAUTIFY_FLAG" val="#wm#"/>
</p:tagLst>
</file>

<file path=ppt/tags/tag9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372_1*h_i*1_1"/>
  <p:tag name="KSO_WM_TEMPLATE_CATEGORY" val="diagram"/>
  <p:tag name="KSO_WM_TEMPLATE_INDEX" val="20201372"/>
  <p:tag name="KSO_WM_UNIT_LAYERLEVEL" val="1_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2"/>
  <p:tag name="KSO_WM_UNIT_ID" val="diagram20201372_1*h_i*1_2"/>
  <p:tag name="KSO_WM_TEMPLATE_CATEGORY" val="diagram"/>
  <p:tag name="KSO_WM_TEMPLATE_INDEX" val="20201372"/>
  <p:tag name="KSO_WM_UNIT_LAYERLEVEL" val="1_1"/>
  <p:tag name="KSO_WM_TAG_VERSION" val="1.0"/>
  <p:tag name="KSO_WM_BEAUTIFY_FLAG" val="#wm#"/>
</p:tagLst>
</file>

<file path=ppt/tags/tag931.xml><?xml version="1.0" encoding="utf-8"?>
<p:tagLst xmlns:p="http://schemas.openxmlformats.org/presentationml/2006/main">
  <p:tag name="KSO_WM_SLIDE_ID" val="diagram20201372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630.935*190.601"/>
  <p:tag name="KSO_WM_SLIDE_POSITION" val="164.533*180.927"/>
  <p:tag name="KSO_WM_TAG_VERSION" val="1.0"/>
  <p:tag name="KSO_WM_BEAUTIFY_FLAG" val="#wm#"/>
  <p:tag name="KSO_WM_TEMPLATE_CATEGORY" val="diagram"/>
  <p:tag name="KSO_WM_TEMPLATE_INDEX" val="20201372"/>
  <p:tag name="KSO_WM_SLIDE_LAYOUT" val="h"/>
  <p:tag name="KSO_WM_SLIDE_LAYOUT_CNT" val="1"/>
  <p:tag name="KSO_WM_SPECIAL_SOURCE" val="bdnull"/>
</p:tagLst>
</file>

<file path=ppt/tags/tag9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1372_1*i*1"/>
  <p:tag name="KSO_WM_TEMPLATE_CATEGORY" val="diagram"/>
  <p:tag name="KSO_WM_TEMPLATE_INDEX" val="20201372"/>
  <p:tag name="KSO_WM_UNIT_LAYERLEVEL" val="1"/>
  <p:tag name="KSO_WM_TAG_VERSION" val="1.0"/>
  <p:tag name="KSO_WM_BEAUTIFY_FLAG" val="#wm#"/>
</p:tagLst>
</file>

<file path=ppt/tags/tag9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1372_1*i*2"/>
  <p:tag name="KSO_WM_TEMPLATE_CATEGORY" val="diagram"/>
  <p:tag name="KSO_WM_TEMPLATE_INDEX" val="20201372"/>
  <p:tag name="KSO_WM_UNIT_LAYERLEVEL" val="1"/>
  <p:tag name="KSO_WM_TAG_VERSION" val="1.0"/>
  <p:tag name="KSO_WM_BEAUTIFY_FLAG" val="#wm#"/>
</p:tagLst>
</file>

<file path=ppt/tags/tag9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1372_1*i*3"/>
  <p:tag name="KSO_WM_TEMPLATE_CATEGORY" val="diagram"/>
  <p:tag name="KSO_WM_TEMPLATE_INDEX" val="20201372"/>
  <p:tag name="KSO_WM_UNIT_LAYERLEVEL" val="1"/>
  <p:tag name="KSO_WM_TAG_VERSION" val="1.0"/>
  <p:tag name="KSO_WM_BEAUTIFY_FLAG" val="#wm#"/>
</p:tagLst>
</file>

<file path=ppt/tags/tag9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1372_1*i*4"/>
  <p:tag name="KSO_WM_TEMPLATE_CATEGORY" val="diagram"/>
  <p:tag name="KSO_WM_TEMPLATE_INDEX" val="20201372"/>
  <p:tag name="KSO_WM_UNIT_LAYERLEVEL" val="1"/>
  <p:tag name="KSO_WM_TAG_VERSION" val="1.0"/>
  <p:tag name="KSO_WM_BEAUTIFY_FLAG" val="#wm#"/>
</p:tagLst>
</file>

<file path=ppt/tags/tag936.xml><?xml version="1.0" encoding="utf-8"?>
<p:tagLst xmlns:p="http://schemas.openxmlformats.org/presentationml/2006/main">
  <p:tag name="KSO_WM_UNIT_SUBTYPE" val="a"/>
  <p:tag name="KSO_WM_UNIT_PRESET_TEXT" val="无论我多早迎接这清晨，在路上，都会有人在。我以为别人还在梦乡，但无论什么时候，这个世界都比我快一步"/>
  <p:tag name="KSO_WM_UNIT_NOCLEAR" val="0"/>
  <p:tag name="KSO_WM_UNIT_VALUE" val="57"/>
  <p:tag name="KSO_WM_UNIT_HIGHLIGHT" val="0"/>
  <p:tag name="KSO_WM_UNIT_COMPATIBLE" val="0"/>
  <p:tag name="KSO_WM_UNIT_DIAGRAM_ISNUMVISUAL" val="0"/>
  <p:tag name="KSO_WM_UNIT_DIAGRAM_ISREFERUNIT" val="0"/>
  <p:tag name="KSO_WM_UNIT_TYPE" val="h_f"/>
  <p:tag name="KSO_WM_UNIT_INDEX" val="1_1"/>
  <p:tag name="KSO_WM_UNIT_ID" val="diagram20201372_1*h_f*1_1"/>
  <p:tag name="KSO_WM_TEMPLATE_CATEGORY" val="diagram"/>
  <p:tag name="KSO_WM_TEMPLATE_INDEX" val="20201372"/>
  <p:tag name="KSO_WM_UNIT_LAYERLEVEL" val="1_1"/>
  <p:tag name="KSO_WM_TAG_VERSION" val="1.0"/>
  <p:tag name="KSO_WM_BEAUTIFY_FLAG" val="#wm#"/>
</p:tagLst>
</file>

<file path=ppt/tags/tag937.xml><?xml version="1.0" encoding="utf-8"?>
<p:tagLst xmlns:p="http://schemas.openxmlformats.org/presentationml/2006/main">
  <p:tag name="KSO_WM_UNIT_PRESET_TEXT" val="来自《未生》"/>
  <p:tag name="KSO_WM_UNIT_NOCLEAR" val="0"/>
  <p:tag name="KSO_WM_UNIT_VALUE" val="6"/>
  <p:tag name="KSO_WM_UNIT_HIGHLIGHT" val="0"/>
  <p:tag name="KSO_WM_UNIT_COMPATIBLE" val="0"/>
  <p:tag name="KSO_WM_UNIT_DIAGRAM_ISNUMVISUAL" val="0"/>
  <p:tag name="KSO_WM_UNIT_DIAGRAM_ISREFERUNIT" val="0"/>
  <p:tag name="KSO_WM_UNIT_TYPE" val="h_g"/>
  <p:tag name="KSO_WM_UNIT_INDEX" val="1_1"/>
  <p:tag name="KSO_WM_UNIT_ID" val="diagram20201372_1*h_g*1_1"/>
  <p:tag name="KSO_WM_TEMPLATE_CATEGORY" val="diagram"/>
  <p:tag name="KSO_WM_TEMPLATE_INDEX" val="20201372"/>
  <p:tag name="KSO_WM_UNIT_LAYERLEVEL" val="1_1"/>
  <p:tag name="KSO_WM_TAG_VERSION" val="1.0"/>
  <p:tag name="KSO_WM_BEAUTIFY_FLAG" val="#wm#"/>
</p:tagLst>
</file>

<file path=ppt/tags/tag9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1372_1*i*5"/>
  <p:tag name="KSO_WM_TEMPLATE_CATEGORY" val="diagram"/>
  <p:tag name="KSO_WM_TEMPLATE_INDEX" val="20201372"/>
  <p:tag name="KSO_WM_UNIT_LAYERLEVEL" val="1"/>
  <p:tag name="KSO_WM_TAG_VERSION" val="1.0"/>
  <p:tag name="KSO_WM_BEAUTIFY_FLAG" val="#wm#"/>
</p:tagLst>
</file>

<file path=ppt/tags/tag9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1372_1*i*6"/>
  <p:tag name="KSO_WM_TEMPLATE_CATEGORY" val="diagram"/>
  <p:tag name="KSO_WM_TEMPLATE_INDEX" val="20201372"/>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372_1*h_i*1_1"/>
  <p:tag name="KSO_WM_TEMPLATE_CATEGORY" val="diagram"/>
  <p:tag name="KSO_WM_TEMPLATE_INDEX" val="20201372"/>
  <p:tag name="KSO_WM_UNIT_LAYERLEVEL" val="1_1"/>
  <p:tag name="KSO_WM_TAG_VERSION" val="1.0"/>
  <p:tag name="KSO_WM_BEAUTIFY_FLAG" val="#wm#"/>
</p:tagLst>
</file>

<file path=ppt/tags/tag9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2"/>
  <p:tag name="KSO_WM_UNIT_ID" val="diagram20201372_1*h_i*1_2"/>
  <p:tag name="KSO_WM_TEMPLATE_CATEGORY" val="diagram"/>
  <p:tag name="KSO_WM_TEMPLATE_INDEX" val="20201372"/>
  <p:tag name="KSO_WM_UNIT_LAYERLEVEL" val="1_1"/>
  <p:tag name="KSO_WM_TAG_VERSION" val="1.0"/>
  <p:tag name="KSO_WM_BEAUTIFY_FLAG" val="#wm#"/>
</p:tagLst>
</file>

<file path=ppt/tags/tag942.xml><?xml version="1.0" encoding="utf-8"?>
<p:tagLst xmlns:p="http://schemas.openxmlformats.org/presentationml/2006/main">
  <p:tag name="KSO_WM_SLIDE_ID" val="diagram20201372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630.935*190.601"/>
  <p:tag name="KSO_WM_SLIDE_POSITION" val="164.533*180.927"/>
  <p:tag name="KSO_WM_TAG_VERSION" val="1.0"/>
  <p:tag name="KSO_WM_BEAUTIFY_FLAG" val="#wm#"/>
  <p:tag name="KSO_WM_TEMPLATE_CATEGORY" val="diagram"/>
  <p:tag name="KSO_WM_TEMPLATE_INDEX" val="20201372"/>
  <p:tag name="KSO_WM_SLIDE_LAYOUT" val="h"/>
  <p:tag name="KSO_WM_SLIDE_LAYOUT_CNT" val="1"/>
  <p:tag name="KSO_WM_SPECIAL_SOURCE" val="bdnull"/>
</p:tagLst>
</file>

<file path=ppt/tags/tag9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1372_1*i*1"/>
  <p:tag name="KSO_WM_TEMPLATE_CATEGORY" val="diagram"/>
  <p:tag name="KSO_WM_TEMPLATE_INDEX" val="20201372"/>
  <p:tag name="KSO_WM_UNIT_LAYERLEVEL" val="1"/>
  <p:tag name="KSO_WM_TAG_VERSION" val="1.0"/>
  <p:tag name="KSO_WM_BEAUTIFY_FLAG" val="#wm#"/>
</p:tagLst>
</file>

<file path=ppt/tags/tag9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1372_1*i*2"/>
  <p:tag name="KSO_WM_TEMPLATE_CATEGORY" val="diagram"/>
  <p:tag name="KSO_WM_TEMPLATE_INDEX" val="20201372"/>
  <p:tag name="KSO_WM_UNIT_LAYERLEVEL" val="1"/>
  <p:tag name="KSO_WM_TAG_VERSION" val="1.0"/>
  <p:tag name="KSO_WM_BEAUTIFY_FLAG" val="#wm#"/>
</p:tagLst>
</file>

<file path=ppt/tags/tag9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1372_1*i*3"/>
  <p:tag name="KSO_WM_TEMPLATE_CATEGORY" val="diagram"/>
  <p:tag name="KSO_WM_TEMPLATE_INDEX" val="20201372"/>
  <p:tag name="KSO_WM_UNIT_LAYERLEVEL" val="1"/>
  <p:tag name="KSO_WM_TAG_VERSION" val="1.0"/>
  <p:tag name="KSO_WM_BEAUTIFY_FLAG" val="#wm#"/>
</p:tagLst>
</file>

<file path=ppt/tags/tag9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1372_1*i*4"/>
  <p:tag name="KSO_WM_TEMPLATE_CATEGORY" val="diagram"/>
  <p:tag name="KSO_WM_TEMPLATE_INDEX" val="20201372"/>
  <p:tag name="KSO_WM_UNIT_LAYERLEVEL" val="1"/>
  <p:tag name="KSO_WM_TAG_VERSION" val="1.0"/>
  <p:tag name="KSO_WM_BEAUTIFY_FLAG" val="#wm#"/>
</p:tagLst>
</file>

<file path=ppt/tags/tag947.xml><?xml version="1.0" encoding="utf-8"?>
<p:tagLst xmlns:p="http://schemas.openxmlformats.org/presentationml/2006/main">
  <p:tag name="KSO_WM_UNIT_SUBTYPE" val="a"/>
  <p:tag name="KSO_WM_UNIT_PRESET_TEXT" val="无论我多早迎接这清晨，在路上，都会有人在。我以为别人还在梦乡，但无论什么时候，这个世界都比我快一步"/>
  <p:tag name="KSO_WM_UNIT_NOCLEAR" val="0"/>
  <p:tag name="KSO_WM_UNIT_VALUE" val="57"/>
  <p:tag name="KSO_WM_UNIT_HIGHLIGHT" val="0"/>
  <p:tag name="KSO_WM_UNIT_COMPATIBLE" val="0"/>
  <p:tag name="KSO_WM_UNIT_DIAGRAM_ISNUMVISUAL" val="0"/>
  <p:tag name="KSO_WM_UNIT_DIAGRAM_ISREFERUNIT" val="0"/>
  <p:tag name="KSO_WM_UNIT_TYPE" val="h_f"/>
  <p:tag name="KSO_WM_UNIT_INDEX" val="1_1"/>
  <p:tag name="KSO_WM_UNIT_ID" val="diagram20201372_1*h_f*1_1"/>
  <p:tag name="KSO_WM_TEMPLATE_CATEGORY" val="diagram"/>
  <p:tag name="KSO_WM_TEMPLATE_INDEX" val="20201372"/>
  <p:tag name="KSO_WM_UNIT_LAYERLEVEL" val="1_1"/>
  <p:tag name="KSO_WM_TAG_VERSION" val="1.0"/>
  <p:tag name="KSO_WM_BEAUTIFY_FLAG" val="#wm#"/>
</p:tagLst>
</file>

<file path=ppt/tags/tag948.xml><?xml version="1.0" encoding="utf-8"?>
<p:tagLst xmlns:p="http://schemas.openxmlformats.org/presentationml/2006/main">
  <p:tag name="KSO_WM_UNIT_PRESET_TEXT" val="来自《未生》"/>
  <p:tag name="KSO_WM_UNIT_NOCLEAR" val="0"/>
  <p:tag name="KSO_WM_UNIT_VALUE" val="6"/>
  <p:tag name="KSO_WM_UNIT_HIGHLIGHT" val="0"/>
  <p:tag name="KSO_WM_UNIT_COMPATIBLE" val="0"/>
  <p:tag name="KSO_WM_UNIT_DIAGRAM_ISNUMVISUAL" val="0"/>
  <p:tag name="KSO_WM_UNIT_DIAGRAM_ISREFERUNIT" val="0"/>
  <p:tag name="KSO_WM_UNIT_TYPE" val="h_g"/>
  <p:tag name="KSO_WM_UNIT_INDEX" val="1_1"/>
  <p:tag name="KSO_WM_UNIT_ID" val="diagram20201372_1*h_g*1_1"/>
  <p:tag name="KSO_WM_TEMPLATE_CATEGORY" val="diagram"/>
  <p:tag name="KSO_WM_TEMPLATE_INDEX" val="20201372"/>
  <p:tag name="KSO_WM_UNIT_LAYERLEVEL" val="1_1"/>
  <p:tag name="KSO_WM_TAG_VERSION" val="1.0"/>
  <p:tag name="KSO_WM_BEAUTIFY_FLAG" val="#wm#"/>
</p:tagLst>
</file>

<file path=ppt/tags/tag9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1372_1*i*5"/>
  <p:tag name="KSO_WM_TEMPLATE_CATEGORY" val="diagram"/>
  <p:tag name="KSO_WM_TEMPLATE_INDEX" val="20201372"/>
  <p:tag name="KSO_WM_UNIT_LAYERLEVEL" val="1"/>
  <p:tag name="KSO_WM_TAG_VERSION" val="1.0"/>
  <p:tag name="KSO_WM_BEAUTIFY_FLAG" val="#wm#"/>
</p:tagLst>
</file>

<file path=ppt/tags/tag95.xml><?xml version="1.0" encoding="utf-8"?>
<p:tagLst xmlns:p="http://schemas.openxmlformats.org/presentationml/2006/main">
  <p:tag name="KSO_WM_UNIT_PLACING_PICTURE_USER_VIEWPORT" val="{&quot;height&quot;:9850,&quot;width&quot;:17512}"/>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1372_1*i*6"/>
  <p:tag name="KSO_WM_TEMPLATE_CATEGORY" val="diagram"/>
  <p:tag name="KSO_WM_TEMPLATE_INDEX" val="20201372"/>
  <p:tag name="KSO_WM_UNIT_LAYERLEVEL" val="1"/>
  <p:tag name="KSO_WM_TAG_VERSION" val="1.0"/>
  <p:tag name="KSO_WM_BEAUTIFY_FLAG" val="#wm#"/>
</p:tagLst>
</file>

<file path=ppt/tags/tag9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372_1*h_i*1_1"/>
  <p:tag name="KSO_WM_TEMPLATE_CATEGORY" val="diagram"/>
  <p:tag name="KSO_WM_TEMPLATE_INDEX" val="20201372"/>
  <p:tag name="KSO_WM_UNIT_LAYERLEVEL" val="1_1"/>
  <p:tag name="KSO_WM_TAG_VERSION" val="1.0"/>
  <p:tag name="KSO_WM_BEAUTIFY_FLAG" val="#wm#"/>
</p:tagLst>
</file>

<file path=ppt/tags/tag9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2"/>
  <p:tag name="KSO_WM_UNIT_ID" val="diagram20201372_1*h_i*1_2"/>
  <p:tag name="KSO_WM_TEMPLATE_CATEGORY" val="diagram"/>
  <p:tag name="KSO_WM_TEMPLATE_INDEX" val="20201372"/>
  <p:tag name="KSO_WM_UNIT_LAYERLEVEL" val="1_1"/>
  <p:tag name="KSO_WM_TAG_VERSION" val="1.0"/>
  <p:tag name="KSO_WM_BEAUTIFY_FLAG" val="#wm#"/>
</p:tagLst>
</file>

<file path=ppt/tags/tag953.xml><?xml version="1.0" encoding="utf-8"?>
<p:tagLst xmlns:p="http://schemas.openxmlformats.org/presentationml/2006/main">
  <p:tag name="KSO_WM_SLIDE_ID" val="diagram20201372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630.935*190.601"/>
  <p:tag name="KSO_WM_SLIDE_POSITION" val="164.533*180.927"/>
  <p:tag name="KSO_WM_TAG_VERSION" val="1.0"/>
  <p:tag name="KSO_WM_BEAUTIFY_FLAG" val="#wm#"/>
  <p:tag name="KSO_WM_TEMPLATE_CATEGORY" val="diagram"/>
  <p:tag name="KSO_WM_TEMPLATE_INDEX" val="20201372"/>
  <p:tag name="KSO_WM_SLIDE_LAYOUT" val="h"/>
  <p:tag name="KSO_WM_SLIDE_LAYOUT_CNT" val="1"/>
  <p:tag name="KSO_WM_SPECIAL_SOURCE" val="bdnull"/>
</p:tagLst>
</file>

<file path=ppt/tags/tag9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1372_1*i*1"/>
  <p:tag name="KSO_WM_TEMPLATE_CATEGORY" val="diagram"/>
  <p:tag name="KSO_WM_TEMPLATE_INDEX" val="20201372"/>
  <p:tag name="KSO_WM_UNIT_LAYERLEVEL" val="1"/>
  <p:tag name="KSO_WM_TAG_VERSION" val="1.0"/>
  <p:tag name="KSO_WM_BEAUTIFY_FLAG" val="#wm#"/>
</p:tagLst>
</file>

<file path=ppt/tags/tag9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1372_1*i*2"/>
  <p:tag name="KSO_WM_TEMPLATE_CATEGORY" val="diagram"/>
  <p:tag name="KSO_WM_TEMPLATE_INDEX" val="20201372"/>
  <p:tag name="KSO_WM_UNIT_LAYERLEVEL" val="1"/>
  <p:tag name="KSO_WM_TAG_VERSION" val="1.0"/>
  <p:tag name="KSO_WM_BEAUTIFY_FLAG" val="#wm#"/>
</p:tagLst>
</file>

<file path=ppt/tags/tag9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1372_1*i*3"/>
  <p:tag name="KSO_WM_TEMPLATE_CATEGORY" val="diagram"/>
  <p:tag name="KSO_WM_TEMPLATE_INDEX" val="20201372"/>
  <p:tag name="KSO_WM_UNIT_LAYERLEVEL" val="1"/>
  <p:tag name="KSO_WM_TAG_VERSION" val="1.0"/>
  <p:tag name="KSO_WM_BEAUTIFY_FLAG" val="#wm#"/>
</p:tagLst>
</file>

<file path=ppt/tags/tag9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1372_1*i*4"/>
  <p:tag name="KSO_WM_TEMPLATE_CATEGORY" val="diagram"/>
  <p:tag name="KSO_WM_TEMPLATE_INDEX" val="20201372"/>
  <p:tag name="KSO_WM_UNIT_LAYERLEVEL" val="1"/>
  <p:tag name="KSO_WM_TAG_VERSION" val="1.0"/>
  <p:tag name="KSO_WM_BEAUTIFY_FLAG" val="#wm#"/>
</p:tagLst>
</file>

<file path=ppt/tags/tag958.xml><?xml version="1.0" encoding="utf-8"?>
<p:tagLst xmlns:p="http://schemas.openxmlformats.org/presentationml/2006/main">
  <p:tag name="KSO_WM_UNIT_SUBTYPE" val="a"/>
  <p:tag name="KSO_WM_UNIT_PRESET_TEXT" val="无论我多早迎接这清晨，在路上，都会有人在。我以为别人还在梦乡，但无论什么时候，这个世界都比我快一步"/>
  <p:tag name="KSO_WM_UNIT_NOCLEAR" val="0"/>
  <p:tag name="KSO_WM_UNIT_VALUE" val="57"/>
  <p:tag name="KSO_WM_UNIT_HIGHLIGHT" val="0"/>
  <p:tag name="KSO_WM_UNIT_COMPATIBLE" val="0"/>
  <p:tag name="KSO_WM_UNIT_DIAGRAM_ISNUMVISUAL" val="0"/>
  <p:tag name="KSO_WM_UNIT_DIAGRAM_ISREFERUNIT" val="0"/>
  <p:tag name="KSO_WM_UNIT_TYPE" val="h_f"/>
  <p:tag name="KSO_WM_UNIT_INDEX" val="1_1"/>
  <p:tag name="KSO_WM_UNIT_ID" val="diagram20201372_1*h_f*1_1"/>
  <p:tag name="KSO_WM_TEMPLATE_CATEGORY" val="diagram"/>
  <p:tag name="KSO_WM_TEMPLATE_INDEX" val="20201372"/>
  <p:tag name="KSO_WM_UNIT_LAYERLEVEL" val="1_1"/>
  <p:tag name="KSO_WM_TAG_VERSION" val="1.0"/>
  <p:tag name="KSO_WM_BEAUTIFY_FLAG" val="#wm#"/>
</p:tagLst>
</file>

<file path=ppt/tags/tag959.xml><?xml version="1.0" encoding="utf-8"?>
<p:tagLst xmlns:p="http://schemas.openxmlformats.org/presentationml/2006/main">
  <p:tag name="KSO_WM_UNIT_PRESET_TEXT" val="来自《未生》"/>
  <p:tag name="KSO_WM_UNIT_NOCLEAR" val="0"/>
  <p:tag name="KSO_WM_UNIT_VALUE" val="6"/>
  <p:tag name="KSO_WM_UNIT_HIGHLIGHT" val="0"/>
  <p:tag name="KSO_WM_UNIT_COMPATIBLE" val="0"/>
  <p:tag name="KSO_WM_UNIT_DIAGRAM_ISNUMVISUAL" val="0"/>
  <p:tag name="KSO_WM_UNIT_DIAGRAM_ISREFERUNIT" val="0"/>
  <p:tag name="KSO_WM_UNIT_TYPE" val="h_g"/>
  <p:tag name="KSO_WM_UNIT_INDEX" val="1_1"/>
  <p:tag name="KSO_WM_UNIT_ID" val="diagram20201372_1*h_g*1_1"/>
  <p:tag name="KSO_WM_TEMPLATE_CATEGORY" val="diagram"/>
  <p:tag name="KSO_WM_TEMPLATE_INDEX" val="20201372"/>
  <p:tag name="KSO_WM_UNIT_LAYERLEVEL" val="1_1"/>
  <p:tag name="KSO_WM_TAG_VERSION" val="1.0"/>
  <p:tag name="KSO_WM_BEAUTIFY_FLAG" val="#wm#"/>
</p:tagLst>
</file>

<file path=ppt/tags/tag9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1372_1*i*5"/>
  <p:tag name="KSO_WM_TEMPLATE_CATEGORY" val="diagram"/>
  <p:tag name="KSO_WM_TEMPLATE_INDEX" val="20201372"/>
  <p:tag name="KSO_WM_UNIT_LAYERLEVEL" val="1"/>
  <p:tag name="KSO_WM_TAG_VERSION" val="1.0"/>
  <p:tag name="KSO_WM_BEAUTIFY_FLAG" val="#wm#"/>
</p:tagLst>
</file>

<file path=ppt/tags/tag9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1372_1*i*6"/>
  <p:tag name="KSO_WM_TEMPLATE_CATEGORY" val="diagram"/>
  <p:tag name="KSO_WM_TEMPLATE_INDEX" val="20201372"/>
  <p:tag name="KSO_WM_UNIT_LAYERLEVEL" val="1"/>
  <p:tag name="KSO_WM_TAG_VERSION" val="1.0"/>
  <p:tag name="KSO_WM_BEAUTIFY_FLAG" val="#wm#"/>
</p:tagLst>
</file>

<file path=ppt/tags/tag9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372_1*h_i*1_1"/>
  <p:tag name="KSO_WM_TEMPLATE_CATEGORY" val="diagram"/>
  <p:tag name="KSO_WM_TEMPLATE_INDEX" val="20201372"/>
  <p:tag name="KSO_WM_UNIT_LAYERLEVEL" val="1_1"/>
  <p:tag name="KSO_WM_TAG_VERSION" val="1.0"/>
  <p:tag name="KSO_WM_BEAUTIFY_FLAG" val="#wm#"/>
</p:tagLst>
</file>

<file path=ppt/tags/tag9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2"/>
  <p:tag name="KSO_WM_UNIT_ID" val="diagram20201372_1*h_i*1_2"/>
  <p:tag name="KSO_WM_TEMPLATE_CATEGORY" val="diagram"/>
  <p:tag name="KSO_WM_TEMPLATE_INDEX" val="20201372"/>
  <p:tag name="KSO_WM_UNIT_LAYERLEVEL" val="1_1"/>
  <p:tag name="KSO_WM_TAG_VERSION" val="1.0"/>
  <p:tag name="KSO_WM_BEAUTIFY_FLAG" val="#wm#"/>
</p:tagLst>
</file>

<file path=ppt/tags/tag964.xml><?xml version="1.0" encoding="utf-8"?>
<p:tagLst xmlns:p="http://schemas.openxmlformats.org/presentationml/2006/main">
  <p:tag name="KSO_WM_SLIDE_ID" val="diagram20201372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630.935*190.601"/>
  <p:tag name="KSO_WM_SLIDE_POSITION" val="164.533*180.927"/>
  <p:tag name="KSO_WM_TAG_VERSION" val="1.0"/>
  <p:tag name="KSO_WM_BEAUTIFY_FLAG" val="#wm#"/>
  <p:tag name="KSO_WM_TEMPLATE_CATEGORY" val="diagram"/>
  <p:tag name="KSO_WM_TEMPLATE_INDEX" val="20201372"/>
  <p:tag name="KSO_WM_SLIDE_LAYOUT" val="h"/>
  <p:tag name="KSO_WM_SLIDE_LAYOUT_CNT" val="1"/>
  <p:tag name="KSO_WM_SPECIAL_SOURCE" val="bdnull"/>
</p:tagLst>
</file>

<file path=ppt/tags/tag9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1372_1*i*1"/>
  <p:tag name="KSO_WM_TEMPLATE_CATEGORY" val="diagram"/>
  <p:tag name="KSO_WM_TEMPLATE_INDEX" val="20201372"/>
  <p:tag name="KSO_WM_UNIT_LAYERLEVEL" val="1"/>
  <p:tag name="KSO_WM_TAG_VERSION" val="1.0"/>
  <p:tag name="KSO_WM_BEAUTIFY_FLAG" val="#wm#"/>
</p:tagLst>
</file>

<file path=ppt/tags/tag9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1372_1*i*2"/>
  <p:tag name="KSO_WM_TEMPLATE_CATEGORY" val="diagram"/>
  <p:tag name="KSO_WM_TEMPLATE_INDEX" val="20201372"/>
  <p:tag name="KSO_WM_UNIT_LAYERLEVEL" val="1"/>
  <p:tag name="KSO_WM_TAG_VERSION" val="1.0"/>
  <p:tag name="KSO_WM_BEAUTIFY_FLAG" val="#wm#"/>
</p:tagLst>
</file>

<file path=ppt/tags/tag9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1372_1*i*3"/>
  <p:tag name="KSO_WM_TEMPLATE_CATEGORY" val="diagram"/>
  <p:tag name="KSO_WM_TEMPLATE_INDEX" val="20201372"/>
  <p:tag name="KSO_WM_UNIT_LAYERLEVEL" val="1"/>
  <p:tag name="KSO_WM_TAG_VERSION" val="1.0"/>
  <p:tag name="KSO_WM_BEAUTIFY_FLAG" val="#wm#"/>
</p:tagLst>
</file>

<file path=ppt/tags/tag9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1372_1*i*4"/>
  <p:tag name="KSO_WM_TEMPLATE_CATEGORY" val="diagram"/>
  <p:tag name="KSO_WM_TEMPLATE_INDEX" val="20201372"/>
  <p:tag name="KSO_WM_UNIT_LAYERLEVEL" val="1"/>
  <p:tag name="KSO_WM_TAG_VERSION" val="1.0"/>
  <p:tag name="KSO_WM_BEAUTIFY_FLAG" val="#wm#"/>
</p:tagLst>
</file>

<file path=ppt/tags/tag969.xml><?xml version="1.0" encoding="utf-8"?>
<p:tagLst xmlns:p="http://schemas.openxmlformats.org/presentationml/2006/main">
  <p:tag name="KSO_WM_UNIT_SUBTYPE" val="a"/>
  <p:tag name="KSO_WM_UNIT_PRESET_TEXT" val="无论我多早迎接这清晨，在路上，都会有人在。我以为别人还在梦乡，但无论什么时候，这个世界都比我快一步"/>
  <p:tag name="KSO_WM_UNIT_NOCLEAR" val="0"/>
  <p:tag name="KSO_WM_UNIT_VALUE" val="57"/>
  <p:tag name="KSO_WM_UNIT_HIGHLIGHT" val="0"/>
  <p:tag name="KSO_WM_UNIT_COMPATIBLE" val="0"/>
  <p:tag name="KSO_WM_UNIT_DIAGRAM_ISNUMVISUAL" val="0"/>
  <p:tag name="KSO_WM_UNIT_DIAGRAM_ISREFERUNIT" val="0"/>
  <p:tag name="KSO_WM_UNIT_TYPE" val="h_f"/>
  <p:tag name="KSO_WM_UNIT_INDEX" val="1_1"/>
  <p:tag name="KSO_WM_UNIT_ID" val="diagram20201372_1*h_f*1_1"/>
  <p:tag name="KSO_WM_TEMPLATE_CATEGORY" val="diagram"/>
  <p:tag name="KSO_WM_TEMPLATE_INDEX" val="20201372"/>
  <p:tag name="KSO_WM_UNIT_LAYERLEVEL" val="1_1"/>
  <p:tag name="KSO_WM_TAG_VERSION" val="1.0"/>
  <p:tag name="KSO_WM_BEAUTIFY_FLAG" val="#wm#"/>
</p:tagLst>
</file>

<file path=ppt/tags/tag9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70.xml><?xml version="1.0" encoding="utf-8"?>
<p:tagLst xmlns:p="http://schemas.openxmlformats.org/presentationml/2006/main">
  <p:tag name="KSO_WM_UNIT_PRESET_TEXT" val="来自《未生》"/>
  <p:tag name="KSO_WM_UNIT_NOCLEAR" val="0"/>
  <p:tag name="KSO_WM_UNIT_VALUE" val="6"/>
  <p:tag name="KSO_WM_UNIT_HIGHLIGHT" val="0"/>
  <p:tag name="KSO_WM_UNIT_COMPATIBLE" val="0"/>
  <p:tag name="KSO_WM_UNIT_DIAGRAM_ISNUMVISUAL" val="0"/>
  <p:tag name="KSO_WM_UNIT_DIAGRAM_ISREFERUNIT" val="0"/>
  <p:tag name="KSO_WM_UNIT_TYPE" val="h_g"/>
  <p:tag name="KSO_WM_UNIT_INDEX" val="1_1"/>
  <p:tag name="KSO_WM_UNIT_ID" val="diagram20201372_1*h_g*1_1"/>
  <p:tag name="KSO_WM_TEMPLATE_CATEGORY" val="diagram"/>
  <p:tag name="KSO_WM_TEMPLATE_INDEX" val="20201372"/>
  <p:tag name="KSO_WM_UNIT_LAYERLEVEL" val="1_1"/>
  <p:tag name="KSO_WM_TAG_VERSION" val="1.0"/>
  <p:tag name="KSO_WM_BEAUTIFY_FLAG" val="#wm#"/>
</p:tagLst>
</file>

<file path=ppt/tags/tag9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1372_1*i*5"/>
  <p:tag name="KSO_WM_TEMPLATE_CATEGORY" val="diagram"/>
  <p:tag name="KSO_WM_TEMPLATE_INDEX" val="20201372"/>
  <p:tag name="KSO_WM_UNIT_LAYERLEVEL" val="1"/>
  <p:tag name="KSO_WM_TAG_VERSION" val="1.0"/>
  <p:tag name="KSO_WM_BEAUTIFY_FLAG" val="#wm#"/>
</p:tagLst>
</file>

<file path=ppt/tags/tag9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1372_1*i*6"/>
  <p:tag name="KSO_WM_TEMPLATE_CATEGORY" val="diagram"/>
  <p:tag name="KSO_WM_TEMPLATE_INDEX" val="20201372"/>
  <p:tag name="KSO_WM_UNIT_LAYERLEVEL" val="1"/>
  <p:tag name="KSO_WM_TAG_VERSION" val="1.0"/>
  <p:tag name="KSO_WM_BEAUTIFY_FLAG" val="#wm#"/>
</p:tagLst>
</file>

<file path=ppt/tags/tag9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372_1*h_i*1_1"/>
  <p:tag name="KSO_WM_TEMPLATE_CATEGORY" val="diagram"/>
  <p:tag name="KSO_WM_TEMPLATE_INDEX" val="20201372"/>
  <p:tag name="KSO_WM_UNIT_LAYERLEVEL" val="1_1"/>
  <p:tag name="KSO_WM_TAG_VERSION" val="1.0"/>
  <p:tag name="KSO_WM_BEAUTIFY_FLAG" val="#wm#"/>
</p:tagLst>
</file>

<file path=ppt/tags/tag9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2"/>
  <p:tag name="KSO_WM_UNIT_ID" val="diagram20201372_1*h_i*1_2"/>
  <p:tag name="KSO_WM_TEMPLATE_CATEGORY" val="diagram"/>
  <p:tag name="KSO_WM_TEMPLATE_INDEX" val="20201372"/>
  <p:tag name="KSO_WM_UNIT_LAYERLEVEL" val="1_1"/>
  <p:tag name="KSO_WM_TAG_VERSION" val="1.0"/>
  <p:tag name="KSO_WM_BEAUTIFY_FLAG" val="#wm#"/>
</p:tagLst>
</file>

<file path=ppt/tags/tag975.xml><?xml version="1.0" encoding="utf-8"?>
<p:tagLst xmlns:p="http://schemas.openxmlformats.org/presentationml/2006/main">
  <p:tag name="KSO_WM_SLIDE_ID" val="diagram20201372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630.935*190.601"/>
  <p:tag name="KSO_WM_SLIDE_POSITION" val="164.533*180.927"/>
  <p:tag name="KSO_WM_TAG_VERSION" val="1.0"/>
  <p:tag name="KSO_WM_BEAUTIFY_FLAG" val="#wm#"/>
  <p:tag name="KSO_WM_TEMPLATE_CATEGORY" val="diagram"/>
  <p:tag name="KSO_WM_TEMPLATE_INDEX" val="20201372"/>
  <p:tag name="KSO_WM_SLIDE_LAYOUT" val="h"/>
  <p:tag name="KSO_WM_SLIDE_LAYOUT_CNT" val="1"/>
  <p:tag name="KSO_WM_SPECIAL_SOURCE" val="bdnull"/>
</p:tagLst>
</file>

<file path=ppt/tags/tag9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1372_1*i*1"/>
  <p:tag name="KSO_WM_TEMPLATE_CATEGORY" val="diagram"/>
  <p:tag name="KSO_WM_TEMPLATE_INDEX" val="20201372"/>
  <p:tag name="KSO_WM_UNIT_LAYERLEVEL" val="1"/>
  <p:tag name="KSO_WM_TAG_VERSION" val="1.0"/>
  <p:tag name="KSO_WM_BEAUTIFY_FLAG" val="#wm#"/>
</p:tagLst>
</file>

<file path=ppt/tags/tag9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1372_1*i*2"/>
  <p:tag name="KSO_WM_TEMPLATE_CATEGORY" val="diagram"/>
  <p:tag name="KSO_WM_TEMPLATE_INDEX" val="20201372"/>
  <p:tag name="KSO_WM_UNIT_LAYERLEVEL" val="1"/>
  <p:tag name="KSO_WM_TAG_VERSION" val="1.0"/>
  <p:tag name="KSO_WM_BEAUTIFY_FLAG" val="#wm#"/>
</p:tagLst>
</file>

<file path=ppt/tags/tag9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1372_1*i*3"/>
  <p:tag name="KSO_WM_TEMPLATE_CATEGORY" val="diagram"/>
  <p:tag name="KSO_WM_TEMPLATE_INDEX" val="20201372"/>
  <p:tag name="KSO_WM_UNIT_LAYERLEVEL" val="1"/>
  <p:tag name="KSO_WM_TAG_VERSION" val="1.0"/>
  <p:tag name="KSO_WM_BEAUTIFY_FLAG" val="#wm#"/>
</p:tagLst>
</file>

<file path=ppt/tags/tag9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1372_1*i*4"/>
  <p:tag name="KSO_WM_TEMPLATE_CATEGORY" val="diagram"/>
  <p:tag name="KSO_WM_TEMPLATE_INDEX" val="20201372"/>
  <p:tag name="KSO_WM_UNIT_LAYERLEVEL" val="1"/>
  <p:tag name="KSO_WM_TAG_VERSION" val="1.0"/>
  <p:tag name="KSO_WM_BEAUTIFY_FLAG" val="#wm#"/>
</p:tagLst>
</file>

<file path=ppt/tags/tag9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80.xml><?xml version="1.0" encoding="utf-8"?>
<p:tagLst xmlns:p="http://schemas.openxmlformats.org/presentationml/2006/main">
  <p:tag name="KSO_WM_UNIT_SUBTYPE" val="a"/>
  <p:tag name="KSO_WM_UNIT_PRESET_TEXT" val="无论我多早迎接这清晨，在路上，都会有人在。我以为别人还在梦乡，但无论什么时候，这个世界都比我快一步"/>
  <p:tag name="KSO_WM_UNIT_NOCLEAR" val="0"/>
  <p:tag name="KSO_WM_UNIT_VALUE" val="57"/>
  <p:tag name="KSO_WM_UNIT_HIGHLIGHT" val="0"/>
  <p:tag name="KSO_WM_UNIT_COMPATIBLE" val="0"/>
  <p:tag name="KSO_WM_UNIT_DIAGRAM_ISNUMVISUAL" val="0"/>
  <p:tag name="KSO_WM_UNIT_DIAGRAM_ISREFERUNIT" val="0"/>
  <p:tag name="KSO_WM_UNIT_TYPE" val="h_f"/>
  <p:tag name="KSO_WM_UNIT_INDEX" val="1_1"/>
  <p:tag name="KSO_WM_UNIT_ID" val="diagram20201372_1*h_f*1_1"/>
  <p:tag name="KSO_WM_TEMPLATE_CATEGORY" val="diagram"/>
  <p:tag name="KSO_WM_TEMPLATE_INDEX" val="20201372"/>
  <p:tag name="KSO_WM_UNIT_LAYERLEVEL" val="1_1"/>
  <p:tag name="KSO_WM_TAG_VERSION" val="1.0"/>
  <p:tag name="KSO_WM_BEAUTIFY_FLAG" val="#wm#"/>
</p:tagLst>
</file>

<file path=ppt/tags/tag981.xml><?xml version="1.0" encoding="utf-8"?>
<p:tagLst xmlns:p="http://schemas.openxmlformats.org/presentationml/2006/main">
  <p:tag name="KSO_WM_UNIT_PRESET_TEXT" val="来自《未生》"/>
  <p:tag name="KSO_WM_UNIT_NOCLEAR" val="0"/>
  <p:tag name="KSO_WM_UNIT_VALUE" val="6"/>
  <p:tag name="KSO_WM_UNIT_HIGHLIGHT" val="0"/>
  <p:tag name="KSO_WM_UNIT_COMPATIBLE" val="0"/>
  <p:tag name="KSO_WM_UNIT_DIAGRAM_ISNUMVISUAL" val="0"/>
  <p:tag name="KSO_WM_UNIT_DIAGRAM_ISREFERUNIT" val="0"/>
  <p:tag name="KSO_WM_UNIT_TYPE" val="h_g"/>
  <p:tag name="KSO_WM_UNIT_INDEX" val="1_1"/>
  <p:tag name="KSO_WM_UNIT_ID" val="diagram20201372_1*h_g*1_1"/>
  <p:tag name="KSO_WM_TEMPLATE_CATEGORY" val="diagram"/>
  <p:tag name="KSO_WM_TEMPLATE_INDEX" val="20201372"/>
  <p:tag name="KSO_WM_UNIT_LAYERLEVEL" val="1_1"/>
  <p:tag name="KSO_WM_TAG_VERSION" val="1.0"/>
  <p:tag name="KSO_WM_BEAUTIFY_FLAG" val="#wm#"/>
</p:tagLst>
</file>

<file path=ppt/tags/tag9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1372_1*i*5"/>
  <p:tag name="KSO_WM_TEMPLATE_CATEGORY" val="diagram"/>
  <p:tag name="KSO_WM_TEMPLATE_INDEX" val="20201372"/>
  <p:tag name="KSO_WM_UNIT_LAYERLEVEL" val="1"/>
  <p:tag name="KSO_WM_TAG_VERSION" val="1.0"/>
  <p:tag name="KSO_WM_BEAUTIFY_FLAG" val="#wm#"/>
</p:tagLst>
</file>

<file path=ppt/tags/tag9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1372_1*i*6"/>
  <p:tag name="KSO_WM_TEMPLATE_CATEGORY" val="diagram"/>
  <p:tag name="KSO_WM_TEMPLATE_INDEX" val="20201372"/>
  <p:tag name="KSO_WM_UNIT_LAYERLEVEL" val="1"/>
  <p:tag name="KSO_WM_TAG_VERSION" val="1.0"/>
  <p:tag name="KSO_WM_BEAUTIFY_FLAG" val="#wm#"/>
</p:tagLst>
</file>

<file path=ppt/tags/tag9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372_1*h_i*1_1"/>
  <p:tag name="KSO_WM_TEMPLATE_CATEGORY" val="diagram"/>
  <p:tag name="KSO_WM_TEMPLATE_INDEX" val="20201372"/>
  <p:tag name="KSO_WM_UNIT_LAYERLEVEL" val="1_1"/>
  <p:tag name="KSO_WM_TAG_VERSION" val="1.0"/>
  <p:tag name="KSO_WM_BEAUTIFY_FLAG" val="#wm#"/>
</p:tagLst>
</file>

<file path=ppt/tags/tag9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2"/>
  <p:tag name="KSO_WM_UNIT_ID" val="diagram20201372_1*h_i*1_2"/>
  <p:tag name="KSO_WM_TEMPLATE_CATEGORY" val="diagram"/>
  <p:tag name="KSO_WM_TEMPLATE_INDEX" val="20201372"/>
  <p:tag name="KSO_WM_UNIT_LAYERLEVEL" val="1_1"/>
  <p:tag name="KSO_WM_TAG_VERSION" val="1.0"/>
  <p:tag name="KSO_WM_BEAUTIFY_FLAG" val="#wm#"/>
</p:tagLst>
</file>

<file path=ppt/tags/tag986.xml><?xml version="1.0" encoding="utf-8"?>
<p:tagLst xmlns:p="http://schemas.openxmlformats.org/presentationml/2006/main">
  <p:tag name="KSO_WM_SLIDE_ID" val="diagram20201372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630.935*190.601"/>
  <p:tag name="KSO_WM_SLIDE_POSITION" val="164.533*180.927"/>
  <p:tag name="KSO_WM_TAG_VERSION" val="1.0"/>
  <p:tag name="KSO_WM_BEAUTIFY_FLAG" val="#wm#"/>
  <p:tag name="KSO_WM_TEMPLATE_CATEGORY" val="diagram"/>
  <p:tag name="KSO_WM_TEMPLATE_INDEX" val="20201372"/>
  <p:tag name="KSO_WM_SLIDE_LAYOUT" val="h"/>
  <p:tag name="KSO_WM_SLIDE_LAYOUT_CNT" val="1"/>
  <p:tag name="KSO_WM_SPECIAL_SOURCE" val="bdnull"/>
</p:tagLst>
</file>

<file path=ppt/tags/tag987.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20596_7*e*1"/>
  <p:tag name="KSO_WM_TEMPLATE_CATEGORY" val="custom"/>
  <p:tag name="KSO_WM_TEMPLATE_INDEX" val="20220596"/>
  <p:tag name="KSO_WM_UNIT_LAYERLEVEL" val="1"/>
  <p:tag name="KSO_WM_TAG_VERSION" val="1.0"/>
  <p:tag name="KSO_WM_BEAUTIFY_FLAG" val="#wm#"/>
  <p:tag name="KSO_WM_UNIT_PRESET_TEXT" val="01"/>
  <p:tag name="KSO_WM_UNIT_NOCLEAR" val="0"/>
  <p:tag name="KSO_WM_UNIT_VALUE" val="2"/>
  <p:tag name="KSO_WM_UNIT_TYPE" val="e"/>
  <p:tag name="KSO_WM_UNIT_INDEX" val="1"/>
</p:tagLst>
</file>

<file path=ppt/tags/tag9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20596_7*i*1"/>
  <p:tag name="KSO_WM_TEMPLATE_CATEGORY" val="custom"/>
  <p:tag name="KSO_WM_TEMPLATE_INDEX" val="20220596"/>
  <p:tag name="KSO_WM_UNIT_LAYERLEVEL" val="1"/>
  <p:tag name="KSO_WM_TAG_VERSION" val="1.0"/>
  <p:tag name="KSO_WM_BEAUTIFY_FLAG" val="#wm#"/>
</p:tagLst>
</file>

<file path=ppt/tags/tag989.xml><?xml version="1.0" encoding="utf-8"?>
<p:tagLst xmlns:p="http://schemas.openxmlformats.org/presentationml/2006/main">
  <p:tag name="KSO_WM_UNIT_ISCONTENTSTITLE" val="0"/>
  <p:tag name="KSO_WM_UNIT_ISNUMDGMTITLE" val="0"/>
  <p:tag name="KSO_WM_UNIT_PRESET_TEXT" val="单击添加标题"/>
  <p:tag name="KSO_WM_UNIT_NOCLEAR" val="0"/>
  <p:tag name="KSO_WM_UNIT_VALUE" val="7"/>
  <p:tag name="KSO_WM_UNIT_HIGHLIGHT" val="0"/>
  <p:tag name="KSO_WM_UNIT_COMPATIBLE" val="0"/>
  <p:tag name="KSO_WM_UNIT_DIAGRAM_ISNUMVISUAL" val="0"/>
  <p:tag name="KSO_WM_UNIT_DIAGRAM_ISREFERUNIT" val="0"/>
  <p:tag name="KSO_WM_UNIT_TYPE" val="a"/>
  <p:tag name="KSO_WM_UNIT_INDEX" val="1"/>
  <p:tag name="KSO_WM_UNIT_ID" val="custom20220596_7*a*1"/>
  <p:tag name="KSO_WM_TEMPLATE_CATEGORY" val="custom"/>
  <p:tag name="KSO_WM_TEMPLATE_INDEX" val="20220596"/>
  <p:tag name="KSO_WM_UNIT_LAYERLEVEL" val="1"/>
  <p:tag name="KSO_WM_TAG_VERSION" val="1.0"/>
  <p:tag name="KSO_WM_BEAUTIFY_FLAG" val="#wm#"/>
</p:tagLst>
</file>

<file path=ppt/tags/tag9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90.xml><?xml version="1.0" encoding="utf-8"?>
<p:tagLst xmlns:p="http://schemas.openxmlformats.org/presentationml/2006/main">
  <p:tag name="KSO_WM_UNIT_SUBTYPE" val="a"/>
  <p:tag name="KSO_WM_UNIT_PRESET_TEXT" val="单击此处添加副标题"/>
  <p:tag name="KSO_WM_UNIT_NOCLEAR" val="0"/>
  <p:tag name="KSO_WM_UNIT_VALUE" val="14"/>
  <p:tag name="KSO_WM_UNIT_HIGHLIGHT" val="0"/>
  <p:tag name="KSO_WM_UNIT_COMPATIBLE" val="0"/>
  <p:tag name="KSO_WM_UNIT_DIAGRAM_ISNUMVISUAL" val="0"/>
  <p:tag name="KSO_WM_UNIT_DIAGRAM_ISREFERUNIT" val="0"/>
  <p:tag name="KSO_WM_UNIT_TYPE" val="f"/>
  <p:tag name="KSO_WM_UNIT_INDEX" val="1"/>
  <p:tag name="KSO_WM_UNIT_ID" val="custom20220596_7*f*1"/>
  <p:tag name="KSO_WM_TEMPLATE_CATEGORY" val="custom"/>
  <p:tag name="KSO_WM_TEMPLATE_INDEX" val="20220596"/>
  <p:tag name="KSO_WM_UNIT_LAYERLEVEL" val="1"/>
  <p:tag name="KSO_WM_TAG_VERSION" val="1.0"/>
  <p:tag name="KSO_WM_BEAUTIFY_FLAG" val="#wm#"/>
</p:tagLst>
</file>

<file path=ppt/tags/tag991.xml><?xml version="1.0" encoding="utf-8"?>
<p:tagLst xmlns:p="http://schemas.openxmlformats.org/presentationml/2006/main">
  <p:tag name="KSO_WM_BEAUTIFY_FLAG" val="#wm#"/>
  <p:tag name="KSO_WM_TEMPLATE_CATEGORY" val="custom"/>
  <p:tag name="KSO_WM_TEMPLATE_INDEX" val="20220596"/>
  <p:tag name="KSO_WM_SPECIAL_SOURCE" val="bdnull"/>
  <p:tag name="KSO_WM_SLIDE_ID" val="custom20220596_7"/>
  <p:tag name="KSO_WM_TEMPLATE_SUBCATEGORY" val="0"/>
  <p:tag name="KSO_WM_TEMPLATE_MASTER_TYPE" val="1"/>
  <p:tag name="KSO_WM_TEMPLATE_COLOR_TYPE" val="0"/>
  <p:tag name="KSO_WM_SLIDE_ITEM_CNT" val="0"/>
  <p:tag name="KSO_WM_SLIDE_INDEX" val="7"/>
  <p:tag name="KSO_WM_TAG_VERSION" val="1.0"/>
  <p:tag name="KSO_WM_SLIDE_LAYOUT" val="a_e_f"/>
  <p:tag name="KSO_WM_SLIDE_LAYOUT_CNT" val="1_1_1"/>
  <p:tag name="KSO_WM_SLIDE_TYPE" val="sectionTitle"/>
  <p:tag name="KSO_WM_SLIDE_SUBTYPE" val="pureTxt"/>
</p:tagLst>
</file>

<file path=ppt/tags/tag9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1372_1*i*1"/>
  <p:tag name="KSO_WM_TEMPLATE_CATEGORY" val="diagram"/>
  <p:tag name="KSO_WM_TEMPLATE_INDEX" val="20201372"/>
  <p:tag name="KSO_WM_UNIT_LAYERLEVEL" val="1"/>
  <p:tag name="KSO_WM_TAG_VERSION" val="1.0"/>
  <p:tag name="KSO_WM_BEAUTIFY_FLAG" val="#wm#"/>
</p:tagLst>
</file>

<file path=ppt/tags/tag9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1372_1*i*2"/>
  <p:tag name="KSO_WM_TEMPLATE_CATEGORY" val="diagram"/>
  <p:tag name="KSO_WM_TEMPLATE_INDEX" val="20201372"/>
  <p:tag name="KSO_WM_UNIT_LAYERLEVEL" val="1"/>
  <p:tag name="KSO_WM_TAG_VERSION" val="1.0"/>
  <p:tag name="KSO_WM_BEAUTIFY_FLAG" val="#wm#"/>
</p:tagLst>
</file>

<file path=ppt/tags/tag9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1372_1*i*3"/>
  <p:tag name="KSO_WM_TEMPLATE_CATEGORY" val="diagram"/>
  <p:tag name="KSO_WM_TEMPLATE_INDEX" val="20201372"/>
  <p:tag name="KSO_WM_UNIT_LAYERLEVEL" val="1"/>
  <p:tag name="KSO_WM_TAG_VERSION" val="1.0"/>
  <p:tag name="KSO_WM_BEAUTIFY_FLAG" val="#wm#"/>
</p:tagLst>
</file>

<file path=ppt/tags/tag9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1372_1*i*4"/>
  <p:tag name="KSO_WM_TEMPLATE_CATEGORY" val="diagram"/>
  <p:tag name="KSO_WM_TEMPLATE_INDEX" val="20201372"/>
  <p:tag name="KSO_WM_UNIT_LAYERLEVEL" val="1"/>
  <p:tag name="KSO_WM_TAG_VERSION" val="1.0"/>
  <p:tag name="KSO_WM_BEAUTIFY_FLAG" val="#wm#"/>
</p:tagLst>
</file>

<file path=ppt/tags/tag996.xml><?xml version="1.0" encoding="utf-8"?>
<p:tagLst xmlns:p="http://schemas.openxmlformats.org/presentationml/2006/main">
  <p:tag name="KSO_WM_UNIT_SUBTYPE" val="a"/>
  <p:tag name="KSO_WM_UNIT_PRESET_TEXT" val="无论我多早迎接这清晨，在路上，都会有人在。我以为别人还在梦乡，但无论什么时候，这个世界都比我快一步"/>
  <p:tag name="KSO_WM_UNIT_NOCLEAR" val="0"/>
  <p:tag name="KSO_WM_UNIT_VALUE" val="57"/>
  <p:tag name="KSO_WM_UNIT_HIGHLIGHT" val="0"/>
  <p:tag name="KSO_WM_UNIT_COMPATIBLE" val="0"/>
  <p:tag name="KSO_WM_UNIT_DIAGRAM_ISNUMVISUAL" val="0"/>
  <p:tag name="KSO_WM_UNIT_DIAGRAM_ISREFERUNIT" val="0"/>
  <p:tag name="KSO_WM_UNIT_TYPE" val="h_f"/>
  <p:tag name="KSO_WM_UNIT_INDEX" val="1_1"/>
  <p:tag name="KSO_WM_UNIT_ID" val="diagram20201372_1*h_f*1_1"/>
  <p:tag name="KSO_WM_TEMPLATE_CATEGORY" val="diagram"/>
  <p:tag name="KSO_WM_TEMPLATE_INDEX" val="20201372"/>
  <p:tag name="KSO_WM_UNIT_LAYERLEVEL" val="1_1"/>
  <p:tag name="KSO_WM_TAG_VERSION" val="1.0"/>
  <p:tag name="KSO_WM_BEAUTIFY_FLAG" val="#wm#"/>
</p:tagLst>
</file>

<file path=ppt/tags/tag997.xml><?xml version="1.0" encoding="utf-8"?>
<p:tagLst xmlns:p="http://schemas.openxmlformats.org/presentationml/2006/main">
  <p:tag name="KSO_WM_UNIT_PRESET_TEXT" val="来自《未生》"/>
  <p:tag name="KSO_WM_UNIT_NOCLEAR" val="0"/>
  <p:tag name="KSO_WM_UNIT_VALUE" val="6"/>
  <p:tag name="KSO_WM_UNIT_HIGHLIGHT" val="0"/>
  <p:tag name="KSO_WM_UNIT_COMPATIBLE" val="0"/>
  <p:tag name="KSO_WM_UNIT_DIAGRAM_ISNUMVISUAL" val="0"/>
  <p:tag name="KSO_WM_UNIT_DIAGRAM_ISREFERUNIT" val="0"/>
  <p:tag name="KSO_WM_UNIT_TYPE" val="h_g"/>
  <p:tag name="KSO_WM_UNIT_INDEX" val="1_1"/>
  <p:tag name="KSO_WM_UNIT_ID" val="diagram20201372_1*h_g*1_1"/>
  <p:tag name="KSO_WM_TEMPLATE_CATEGORY" val="diagram"/>
  <p:tag name="KSO_WM_TEMPLATE_INDEX" val="20201372"/>
  <p:tag name="KSO_WM_UNIT_LAYERLEVEL" val="1_1"/>
  <p:tag name="KSO_WM_TAG_VERSION" val="1.0"/>
  <p:tag name="KSO_WM_BEAUTIFY_FLAG" val="#wm#"/>
</p:tagLst>
</file>

<file path=ppt/tags/tag9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1372_1*i*5"/>
  <p:tag name="KSO_WM_TEMPLATE_CATEGORY" val="diagram"/>
  <p:tag name="KSO_WM_TEMPLATE_INDEX" val="20201372"/>
  <p:tag name="KSO_WM_UNIT_LAYERLEVEL" val="1"/>
  <p:tag name="KSO_WM_TAG_VERSION" val="1.0"/>
  <p:tag name="KSO_WM_BEAUTIFY_FLAG" val="#wm#"/>
</p:tagLst>
</file>

<file path=ppt/tags/tag9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1372_1*i*6"/>
  <p:tag name="KSO_WM_TEMPLATE_CATEGORY" val="diagram"/>
  <p:tag name="KSO_WM_TEMPLATE_INDEX" val="20201372"/>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自定义 5">
      <a:dk1>
        <a:sysClr val="windowText" lastClr="000000"/>
      </a:dk1>
      <a:lt1>
        <a:sysClr val="window" lastClr="FFFFFF"/>
      </a:lt1>
      <a:dk2>
        <a:srgbClr val="081613"/>
      </a:dk2>
      <a:lt2>
        <a:srgbClr val="0D2621"/>
      </a:lt2>
      <a:accent1>
        <a:srgbClr val="469EDC"/>
      </a:accent1>
      <a:accent2>
        <a:srgbClr val="649BE2"/>
      </a:accent2>
      <a:accent3>
        <a:srgbClr val="8198E9"/>
      </a:accent3>
      <a:accent4>
        <a:srgbClr val="A58AC2"/>
      </a:accent4>
      <a:accent5>
        <a:srgbClr val="CE736F"/>
      </a:accent5>
      <a:accent6>
        <a:srgbClr val="F85C1B"/>
      </a:accent6>
      <a:hlink>
        <a:srgbClr val="658BD5"/>
      </a:hlink>
      <a:folHlink>
        <a:srgbClr val="A16AA5"/>
      </a:folHlink>
    </a:clrScheme>
    <a:fontScheme name="汉仪雅酷黑 65W + 汉仪雅酷黑简">
      <a:majorFont>
        <a:latin typeface="汉仪雅酷黑简"/>
        <a:ea typeface="汉仪雅酷黑 65W"/>
        <a:cs typeface=""/>
      </a:majorFont>
      <a:minorFont>
        <a:latin typeface="汉仪雅酷黑简"/>
        <a:ea typeface="汉仪雅酷黑 65W"/>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15174</Words>
  <Application>WPS 演示</Application>
  <PresentationFormat>宽屏</PresentationFormat>
  <Paragraphs>837</Paragraphs>
  <Slides>104</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104</vt:i4>
      </vt:variant>
    </vt:vector>
  </HeadingPairs>
  <TitlesOfParts>
    <vt:vector size="116" baseType="lpstr">
      <vt:lpstr>Arial</vt:lpstr>
      <vt:lpstr>宋体</vt:lpstr>
      <vt:lpstr>Wingdings</vt:lpstr>
      <vt:lpstr>汉仪雅酷黑 65W</vt:lpstr>
      <vt:lpstr>黑体</vt:lpstr>
      <vt:lpstr>汉仪雅酷黑简</vt:lpstr>
      <vt:lpstr>Arial Black</vt:lpstr>
      <vt:lpstr>微软雅黑</vt:lpstr>
      <vt:lpstr>Arial Unicode MS</vt:lpstr>
      <vt:lpstr>Calibri</vt:lpstr>
      <vt:lpstr>Segoe UI</vt:lpstr>
      <vt:lpstr>1_Office 主题​​</vt:lpstr>
      <vt:lpstr>学务管理</vt:lpstr>
      <vt:lpstr>PowerPoint 演示文稿</vt:lpstr>
      <vt:lpstr>PowerPoint 演示文稿</vt:lpstr>
      <vt:lpstr>学务部门的职责</vt:lpstr>
      <vt:lpstr>PowerPoint 演示文稿</vt:lpstr>
      <vt:lpstr>PowerPoint 演示文稿</vt:lpstr>
      <vt:lpstr>PowerPoint 演示文稿</vt:lpstr>
      <vt:lpstr>班主任的管理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校园管理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学籍管理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学生管理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学生会管理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家校联合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感谢观看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莘县职业中专潘老师</cp:lastModifiedBy>
  <cp:revision>13</cp:revision>
  <dcterms:created xsi:type="dcterms:W3CDTF">2022-01-11T13:36:00Z</dcterms:created>
  <dcterms:modified xsi:type="dcterms:W3CDTF">2022-01-15T01:31:44Z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D9C1090EB89842928DC6ADBCF0F5C359</vt:lpwstr>
  </property>
  <property fmtid="{D5CDD505-2E9C-101B-9397-08002B2CF9AE}" pid="3" name="KSOProductBuildVer">
    <vt:lpwstr>2052-11.1.0.11294</vt:lpwstr>
  </property>
</Properties>
</file>