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6558" r:id="rId3"/>
    <p:sldId id="6678" r:id="rId5"/>
    <p:sldId id="6820" r:id="rId6"/>
    <p:sldId id="6842" r:id="rId7"/>
    <p:sldId id="6843" r:id="rId8"/>
    <p:sldId id="6844" r:id="rId9"/>
    <p:sldId id="6826" r:id="rId10"/>
    <p:sldId id="6846" r:id="rId11"/>
    <p:sldId id="6629" r:id="rId12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方正尚酷简体" panose="02000000000000000000" charset="-122"/>
      <p:regular r:id="rId22"/>
    </p:embeddedFont>
    <p:embeddedFont>
      <p:font typeface="腾讯体" panose="02010600010101010101" pitchFamily="2" charset="-122"/>
      <p:regular r:id="rId23"/>
    </p:embeddedFont>
    <p:embeddedFont>
      <p:font typeface="微软雅黑" panose="020B0503020204020204" charset="-122"/>
      <p:regular r:id="rId24"/>
    </p:embeddedFont>
    <p:embeddedFont>
      <p:font typeface="Century Gothic" panose="020B050202020202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7060" indent="-173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6025" indent="-349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260" indent="-525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225" indent="-701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16725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60096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03403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46773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0809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0E9"/>
    <a:srgbClr val="5FDCED"/>
    <a:srgbClr val="656565"/>
    <a:srgbClr val="313957"/>
    <a:srgbClr val="1A2344"/>
    <a:srgbClr val="1C2546"/>
    <a:srgbClr val="FAD5B5"/>
    <a:srgbClr val="F7DACC"/>
    <a:srgbClr val="171C60"/>
    <a:srgbClr val="5EE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40" autoAdjust="0"/>
  </p:normalViewPr>
  <p:slideViewPr>
    <p:cSldViewPr>
      <p:cViewPr varScale="1">
        <p:scale>
          <a:sx n="96" d="100"/>
          <a:sy n="96" d="100"/>
        </p:scale>
        <p:origin x="91" y="739"/>
      </p:cViewPr>
      <p:guideLst>
        <p:guide pos="4002"/>
        <p:guide pos="7351"/>
        <p:guide orient="horz" pos="2349"/>
      </p:guideLst>
    </p:cSldViewPr>
  </p:slideViewPr>
  <p:outlineViewPr>
    <p:cViewPr>
      <p:scale>
        <a:sx n="100" d="100"/>
        <a:sy n="100" d="100"/>
      </p:scale>
      <p:origin x="0" y="-156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2T09:53:15.31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+mn-ea"/>
        <a:cs typeface="+mn-cs"/>
      </a:defRPr>
    </a:lvl1pPr>
    <a:lvl2pPr marL="432435" algn="l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+mn-ea"/>
        <a:cs typeface="+mn-cs"/>
      </a:defRPr>
    </a:lvl2pPr>
    <a:lvl3pPr marL="865505" algn="l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+mn-ea"/>
        <a:cs typeface="+mn-cs"/>
      </a:defRPr>
    </a:lvl3pPr>
    <a:lvl4pPr marL="1299210" algn="l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+mn-ea"/>
        <a:cs typeface="+mn-cs"/>
      </a:defRPr>
    </a:lvl4pPr>
    <a:lvl5pPr marL="1732915" algn="l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+mn-ea"/>
        <a:cs typeface="+mn-cs"/>
      </a:defRPr>
    </a:lvl5pPr>
    <a:lvl6pPr marL="2166620" algn="l" defTabSz="86677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6pPr>
    <a:lvl7pPr marL="2600325" algn="l" defTabSz="86677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7pPr>
    <a:lvl8pPr marL="3033395" algn="l" defTabSz="86677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8pPr>
    <a:lvl9pPr marL="3467100" algn="l" defTabSz="86677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0"/>
            <a:ext cx="1218985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0"/>
            <a:ext cx="121898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0"/>
            <a:ext cx="1218985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>
          <a:xfrm>
            <a:off x="5080" y="0"/>
            <a:ext cx="12186920" cy="6855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12.png"/><Relationship Id="rId4" Type="http://schemas.openxmlformats.org/officeDocument/2006/relationships/image" Target="../media/image2.svg"/><Relationship Id="rId3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4121" y="2493026"/>
            <a:ext cx="722376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zh-CN" sz="6600" b="1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63500" dir="5400000" algn="tl" rotWithShape="0">
                    <a:prstClr val="black">
                      <a:alpha val="5000"/>
                    </a:prstClr>
                  </a:outerShdw>
                </a:effectLst>
                <a:latin typeface="方正尚酷简体" panose="02000000000000000000" charset="-122"/>
                <a:ea typeface="方正尚酷简体" panose="02000000000000000000" charset="-122"/>
              </a:rPr>
              <a:t>北方网校变现思路</a:t>
            </a:r>
            <a:endParaRPr lang="zh-CN" sz="6600" b="1" spc="300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63500" dir="5400000" algn="tl" rotWithShape="0">
                  <a:prstClr val="black">
                    <a:alpha val="5000"/>
                  </a:prstClr>
                </a:outerShdw>
              </a:effectLst>
              <a:latin typeface="方正尚酷简体" panose="02000000000000000000" charset="-122"/>
              <a:ea typeface="方正尚酷简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64531" y="4005049"/>
            <a:ext cx="1938655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800" b="1" spc="600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 spc="600" dirty="0">
                <a:latin typeface="微软雅黑" panose="020B0503020204020204" charset="-122"/>
                <a:ea typeface="微软雅黑" panose="020B0503020204020204" charset="-122"/>
              </a:rPr>
              <a:t>孟少军</a:t>
            </a:r>
            <a:endParaRPr lang="zh-CN" altLang="en-US" sz="2800" b="1" spc="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19385" y="188660"/>
            <a:ext cx="89580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商业化</a:t>
            </a:r>
            <a:r>
              <a:rPr lang="en-US" altLang="zh-CN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—OTO</a:t>
            </a: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商业模式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43660" y="3136900"/>
            <a:ext cx="1800225" cy="108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87900" y="3133090"/>
            <a:ext cx="1800225" cy="1080135"/>
          </a:xfrm>
          <a:prstGeom prst="ellipse">
            <a:avLst/>
          </a:prstGeom>
          <a:noFill/>
          <a:ln w="38100"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160385" y="3139440"/>
            <a:ext cx="1800225" cy="108013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上弧形箭头 15"/>
          <p:cNvSpPr/>
          <p:nvPr/>
        </p:nvSpPr>
        <p:spPr>
          <a:xfrm flipH="1" flipV="1">
            <a:off x="3100705" y="4000500"/>
            <a:ext cx="1592580" cy="4032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上弧形箭头 17"/>
          <p:cNvSpPr/>
          <p:nvPr/>
        </p:nvSpPr>
        <p:spPr>
          <a:xfrm rot="10500000" flipH="1" flipV="1">
            <a:off x="3154680" y="2936875"/>
            <a:ext cx="1571625" cy="4032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上弧形箭头 18"/>
          <p:cNvSpPr/>
          <p:nvPr/>
        </p:nvSpPr>
        <p:spPr>
          <a:xfrm flipH="1" flipV="1">
            <a:off x="6588125" y="3912235"/>
            <a:ext cx="1579880" cy="4032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上弧形箭头 19"/>
          <p:cNvSpPr/>
          <p:nvPr/>
        </p:nvSpPr>
        <p:spPr>
          <a:xfrm rot="10500000" flipH="1" flipV="1">
            <a:off x="6674485" y="2973070"/>
            <a:ext cx="1546225" cy="4032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下弧形箭头 20"/>
          <p:cNvSpPr/>
          <p:nvPr/>
        </p:nvSpPr>
        <p:spPr>
          <a:xfrm>
            <a:off x="2351405" y="4505325"/>
            <a:ext cx="6985000" cy="10801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下弧形箭头 27"/>
          <p:cNvSpPr/>
          <p:nvPr/>
        </p:nvSpPr>
        <p:spPr>
          <a:xfrm rot="10800000">
            <a:off x="2135505" y="1562735"/>
            <a:ext cx="6985000" cy="12261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60645" y="335343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北方网校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OTO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平台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06550" y="34905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实体校区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54085" y="346773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目标用户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05505" y="25488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资源整合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16090" y="2046605"/>
            <a:ext cx="1097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网络营销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信息推送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支付环节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87845" y="4361180"/>
            <a:ext cx="178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信息反馈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改善服务和产品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91535" y="44405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信息反馈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60010" y="5805170"/>
            <a:ext cx="144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OTO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商业闭环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584700" y="1123950"/>
            <a:ext cx="2125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线上成交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线下转化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19380" y="188595"/>
            <a:ext cx="4431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人群画像分析</a:t>
            </a:r>
            <a:endParaRPr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88285" y="717550"/>
            <a:ext cx="5667375" cy="5291455"/>
            <a:chOff x="5533859" y="950791"/>
            <a:chExt cx="13381327" cy="13381327"/>
          </a:xfrm>
        </p:grpSpPr>
        <p:sp>
          <p:nvSpPr>
            <p:cNvPr id="11" name="椭圆 10"/>
            <p:cNvSpPr/>
            <p:nvPr/>
          </p:nvSpPr>
          <p:spPr>
            <a:xfrm>
              <a:off x="5533859" y="950791"/>
              <a:ext cx="13381327" cy="13381327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100000"/>
                  <a:alpha val="1125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578655" y="1994939"/>
              <a:ext cx="11293034" cy="11293034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100000"/>
                  <a:alpha val="185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480223" y="2895859"/>
              <a:ext cx="9491193" cy="9491193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100000"/>
                  <a:alpha val="2575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657025" y="4072017"/>
              <a:ext cx="7138887" cy="7138877"/>
              <a:chOff x="8457612" y="4332684"/>
              <a:chExt cx="7138887" cy="7138877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457612" y="4332684"/>
                <a:ext cx="7138887" cy="7138877"/>
              </a:xfrm>
              <a:prstGeom prst="ellipse">
                <a:avLst/>
              </a:prstGeom>
              <a:gradFill flip="none" rotWithShape="1">
                <a:gsLst>
                  <a:gs pos="5600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6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515150" y="5390221"/>
                <a:ext cx="5023810" cy="5023804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8741949" y="4620055"/>
                <a:ext cx="6570214" cy="6564135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  <a:alpha val="5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5"/>
              <p:cNvSpPr>
                <a:spLocks noChangeArrowheads="1"/>
              </p:cNvSpPr>
              <p:nvPr/>
            </p:nvSpPr>
            <p:spPr bwMode="auto">
              <a:xfrm>
                <a:off x="8893897" y="4753769"/>
                <a:ext cx="6263281" cy="6293669"/>
              </a:xfrm>
              <a:custGeom>
                <a:avLst/>
                <a:gdLst>
                  <a:gd name="connsiteX0" fmla="*/ 3133919 w 6263281"/>
                  <a:gd name="connsiteY0" fmla="*/ 6240487 h 6293669"/>
                  <a:gd name="connsiteX1" fmla="*/ 3160510 w 6263281"/>
                  <a:gd name="connsiteY1" fmla="*/ 6267078 h 6293669"/>
                  <a:gd name="connsiteX2" fmla="*/ 3133919 w 6263281"/>
                  <a:gd name="connsiteY2" fmla="*/ 6293669 h 6293669"/>
                  <a:gd name="connsiteX3" fmla="*/ 3107328 w 6263281"/>
                  <a:gd name="connsiteY3" fmla="*/ 6267078 h 6293669"/>
                  <a:gd name="connsiteX4" fmla="*/ 3133919 w 6263281"/>
                  <a:gd name="connsiteY4" fmla="*/ 6240487 h 6293669"/>
                  <a:gd name="connsiteX5" fmla="*/ 2911316 w 6263281"/>
                  <a:gd name="connsiteY5" fmla="*/ 6234409 h 6293669"/>
                  <a:gd name="connsiteX6" fmla="*/ 2937147 w 6263281"/>
                  <a:gd name="connsiteY6" fmla="*/ 6259481 h 6293669"/>
                  <a:gd name="connsiteX7" fmla="*/ 2911316 w 6263281"/>
                  <a:gd name="connsiteY7" fmla="*/ 6284553 h 6293669"/>
                  <a:gd name="connsiteX8" fmla="*/ 2885485 w 6263281"/>
                  <a:gd name="connsiteY8" fmla="*/ 6259481 h 6293669"/>
                  <a:gd name="connsiteX9" fmla="*/ 2911316 w 6263281"/>
                  <a:gd name="connsiteY9" fmla="*/ 6234409 h 6293669"/>
                  <a:gd name="connsiteX10" fmla="*/ 3358802 w 6263281"/>
                  <a:gd name="connsiteY10" fmla="*/ 6232889 h 6293669"/>
                  <a:gd name="connsiteX11" fmla="*/ 3383874 w 6263281"/>
                  <a:gd name="connsiteY11" fmla="*/ 6258720 h 6293669"/>
                  <a:gd name="connsiteX12" fmla="*/ 3358802 w 6263281"/>
                  <a:gd name="connsiteY12" fmla="*/ 6284551 h 6293669"/>
                  <a:gd name="connsiteX13" fmla="*/ 3333730 w 6263281"/>
                  <a:gd name="connsiteY13" fmla="*/ 6258720 h 6293669"/>
                  <a:gd name="connsiteX14" fmla="*/ 3358802 w 6263281"/>
                  <a:gd name="connsiteY14" fmla="*/ 6232889 h 6293669"/>
                  <a:gd name="connsiteX15" fmla="*/ 2689472 w 6263281"/>
                  <a:gd name="connsiteY15" fmla="*/ 6211617 h 6293669"/>
                  <a:gd name="connsiteX16" fmla="*/ 2713784 w 6263281"/>
                  <a:gd name="connsiteY16" fmla="*/ 6235929 h 6293669"/>
                  <a:gd name="connsiteX17" fmla="*/ 2689472 w 6263281"/>
                  <a:gd name="connsiteY17" fmla="*/ 6260241 h 6293669"/>
                  <a:gd name="connsiteX18" fmla="*/ 2665160 w 6263281"/>
                  <a:gd name="connsiteY18" fmla="*/ 6235929 h 6293669"/>
                  <a:gd name="connsiteX19" fmla="*/ 2689472 w 6263281"/>
                  <a:gd name="connsiteY19" fmla="*/ 6211617 h 6293669"/>
                  <a:gd name="connsiteX20" fmla="*/ 3580645 w 6263281"/>
                  <a:gd name="connsiteY20" fmla="*/ 6210098 h 6293669"/>
                  <a:gd name="connsiteX21" fmla="*/ 3605717 w 6263281"/>
                  <a:gd name="connsiteY21" fmla="*/ 6235170 h 6293669"/>
                  <a:gd name="connsiteX22" fmla="*/ 3580645 w 6263281"/>
                  <a:gd name="connsiteY22" fmla="*/ 6260242 h 6293669"/>
                  <a:gd name="connsiteX23" fmla="*/ 3555573 w 6263281"/>
                  <a:gd name="connsiteY23" fmla="*/ 6235170 h 6293669"/>
                  <a:gd name="connsiteX24" fmla="*/ 3580645 w 6263281"/>
                  <a:gd name="connsiteY24" fmla="*/ 6210098 h 6293669"/>
                  <a:gd name="connsiteX25" fmla="*/ 2470668 w 6263281"/>
                  <a:gd name="connsiteY25" fmla="*/ 6173630 h 6293669"/>
                  <a:gd name="connsiteX26" fmla="*/ 2493460 w 6263281"/>
                  <a:gd name="connsiteY26" fmla="*/ 6196422 h 6293669"/>
                  <a:gd name="connsiteX27" fmla="*/ 2470668 w 6263281"/>
                  <a:gd name="connsiteY27" fmla="*/ 6219214 h 6293669"/>
                  <a:gd name="connsiteX28" fmla="*/ 2447876 w 6263281"/>
                  <a:gd name="connsiteY28" fmla="*/ 6196422 h 6293669"/>
                  <a:gd name="connsiteX29" fmla="*/ 2470668 w 6263281"/>
                  <a:gd name="connsiteY29" fmla="*/ 6173630 h 6293669"/>
                  <a:gd name="connsiteX30" fmla="*/ 3799450 w 6263281"/>
                  <a:gd name="connsiteY30" fmla="*/ 6170591 h 6293669"/>
                  <a:gd name="connsiteX31" fmla="*/ 3824522 w 6263281"/>
                  <a:gd name="connsiteY31" fmla="*/ 6195663 h 6293669"/>
                  <a:gd name="connsiteX32" fmla="*/ 3799450 w 6263281"/>
                  <a:gd name="connsiteY32" fmla="*/ 6220735 h 6293669"/>
                  <a:gd name="connsiteX33" fmla="*/ 3774378 w 6263281"/>
                  <a:gd name="connsiteY33" fmla="*/ 6195663 h 6293669"/>
                  <a:gd name="connsiteX34" fmla="*/ 3799450 w 6263281"/>
                  <a:gd name="connsiteY34" fmla="*/ 6170591 h 6293669"/>
                  <a:gd name="connsiteX35" fmla="*/ 2254142 w 6263281"/>
                  <a:gd name="connsiteY35" fmla="*/ 6120448 h 6293669"/>
                  <a:gd name="connsiteX36" fmla="*/ 2274655 w 6263281"/>
                  <a:gd name="connsiteY36" fmla="*/ 6140961 h 6293669"/>
                  <a:gd name="connsiteX37" fmla="*/ 2254142 w 6263281"/>
                  <a:gd name="connsiteY37" fmla="*/ 6161474 h 6293669"/>
                  <a:gd name="connsiteX38" fmla="*/ 2233629 w 6263281"/>
                  <a:gd name="connsiteY38" fmla="*/ 6140961 h 6293669"/>
                  <a:gd name="connsiteX39" fmla="*/ 2254142 w 6263281"/>
                  <a:gd name="connsiteY39" fmla="*/ 6120448 h 6293669"/>
                  <a:gd name="connsiteX40" fmla="*/ 4015975 w 6263281"/>
                  <a:gd name="connsiteY40" fmla="*/ 6115890 h 6293669"/>
                  <a:gd name="connsiteX41" fmla="*/ 4040287 w 6263281"/>
                  <a:gd name="connsiteY41" fmla="*/ 6140202 h 6293669"/>
                  <a:gd name="connsiteX42" fmla="*/ 4015975 w 6263281"/>
                  <a:gd name="connsiteY42" fmla="*/ 6164514 h 6293669"/>
                  <a:gd name="connsiteX43" fmla="*/ 3991663 w 6263281"/>
                  <a:gd name="connsiteY43" fmla="*/ 6140202 h 6293669"/>
                  <a:gd name="connsiteX44" fmla="*/ 4015975 w 6263281"/>
                  <a:gd name="connsiteY44" fmla="*/ 6115890 h 6293669"/>
                  <a:gd name="connsiteX45" fmla="*/ 3133920 w 6263281"/>
                  <a:gd name="connsiteY45" fmla="*/ 6077903 h 6293669"/>
                  <a:gd name="connsiteX46" fmla="*/ 3180265 w 6263281"/>
                  <a:gd name="connsiteY46" fmla="*/ 6125007 h 6293669"/>
                  <a:gd name="connsiteX47" fmla="*/ 3133920 w 6263281"/>
                  <a:gd name="connsiteY47" fmla="*/ 6172111 h 6293669"/>
                  <a:gd name="connsiteX48" fmla="*/ 3087575 w 6263281"/>
                  <a:gd name="connsiteY48" fmla="*/ 6125007 h 6293669"/>
                  <a:gd name="connsiteX49" fmla="*/ 3133920 w 6263281"/>
                  <a:gd name="connsiteY49" fmla="*/ 6077903 h 6293669"/>
                  <a:gd name="connsiteX50" fmla="*/ 2911316 w 6263281"/>
                  <a:gd name="connsiteY50" fmla="*/ 6071825 h 6293669"/>
                  <a:gd name="connsiteX51" fmla="*/ 2956901 w 6263281"/>
                  <a:gd name="connsiteY51" fmla="*/ 6117410 h 6293669"/>
                  <a:gd name="connsiteX52" fmla="*/ 2911316 w 6263281"/>
                  <a:gd name="connsiteY52" fmla="*/ 6162995 h 6293669"/>
                  <a:gd name="connsiteX53" fmla="*/ 2865731 w 6263281"/>
                  <a:gd name="connsiteY53" fmla="*/ 6117410 h 6293669"/>
                  <a:gd name="connsiteX54" fmla="*/ 2911316 w 6263281"/>
                  <a:gd name="connsiteY54" fmla="*/ 6071825 h 6293669"/>
                  <a:gd name="connsiteX55" fmla="*/ 3358802 w 6263281"/>
                  <a:gd name="connsiteY55" fmla="*/ 6070306 h 6293669"/>
                  <a:gd name="connsiteX56" fmla="*/ 3405147 w 6263281"/>
                  <a:gd name="connsiteY56" fmla="*/ 6116650 h 6293669"/>
                  <a:gd name="connsiteX57" fmla="*/ 3358802 w 6263281"/>
                  <a:gd name="connsiteY57" fmla="*/ 6162994 h 6293669"/>
                  <a:gd name="connsiteX58" fmla="*/ 3312457 w 6263281"/>
                  <a:gd name="connsiteY58" fmla="*/ 6116650 h 6293669"/>
                  <a:gd name="connsiteX59" fmla="*/ 3358802 w 6263281"/>
                  <a:gd name="connsiteY59" fmla="*/ 6070306 h 6293669"/>
                  <a:gd name="connsiteX60" fmla="*/ 2042936 w 6263281"/>
                  <a:gd name="connsiteY60" fmla="*/ 6052072 h 6293669"/>
                  <a:gd name="connsiteX61" fmla="*/ 2060410 w 6263281"/>
                  <a:gd name="connsiteY61" fmla="*/ 6070306 h 6293669"/>
                  <a:gd name="connsiteX62" fmla="*/ 2042936 w 6263281"/>
                  <a:gd name="connsiteY62" fmla="*/ 6088540 h 6293669"/>
                  <a:gd name="connsiteX63" fmla="*/ 2025462 w 6263281"/>
                  <a:gd name="connsiteY63" fmla="*/ 6070306 h 6293669"/>
                  <a:gd name="connsiteX64" fmla="*/ 2042936 w 6263281"/>
                  <a:gd name="connsiteY64" fmla="*/ 6052072 h 6293669"/>
                  <a:gd name="connsiteX65" fmla="*/ 2689473 w 6263281"/>
                  <a:gd name="connsiteY65" fmla="*/ 6049033 h 6293669"/>
                  <a:gd name="connsiteX66" fmla="*/ 2732019 w 6263281"/>
                  <a:gd name="connsiteY66" fmla="*/ 6092339 h 6293669"/>
                  <a:gd name="connsiteX67" fmla="*/ 2689473 w 6263281"/>
                  <a:gd name="connsiteY67" fmla="*/ 6135645 h 6293669"/>
                  <a:gd name="connsiteX68" fmla="*/ 2646927 w 6263281"/>
                  <a:gd name="connsiteY68" fmla="*/ 6092339 h 6293669"/>
                  <a:gd name="connsiteX69" fmla="*/ 2689473 w 6263281"/>
                  <a:gd name="connsiteY69" fmla="*/ 6049033 h 6293669"/>
                  <a:gd name="connsiteX70" fmla="*/ 4226422 w 6263281"/>
                  <a:gd name="connsiteY70" fmla="*/ 6045994 h 6293669"/>
                  <a:gd name="connsiteX71" fmla="*/ 4249974 w 6263281"/>
                  <a:gd name="connsiteY71" fmla="*/ 6069546 h 6293669"/>
                  <a:gd name="connsiteX72" fmla="*/ 4226422 w 6263281"/>
                  <a:gd name="connsiteY72" fmla="*/ 6093098 h 6293669"/>
                  <a:gd name="connsiteX73" fmla="*/ 4202870 w 6263281"/>
                  <a:gd name="connsiteY73" fmla="*/ 6069546 h 6293669"/>
                  <a:gd name="connsiteX74" fmla="*/ 4226422 w 6263281"/>
                  <a:gd name="connsiteY74" fmla="*/ 6045994 h 6293669"/>
                  <a:gd name="connsiteX75" fmla="*/ 3579127 w 6263281"/>
                  <a:gd name="connsiteY75" fmla="*/ 6045994 h 6293669"/>
                  <a:gd name="connsiteX76" fmla="*/ 3625472 w 6263281"/>
                  <a:gd name="connsiteY76" fmla="*/ 6092338 h 6293669"/>
                  <a:gd name="connsiteX77" fmla="*/ 3579127 w 6263281"/>
                  <a:gd name="connsiteY77" fmla="*/ 6138682 h 6293669"/>
                  <a:gd name="connsiteX78" fmla="*/ 3532782 w 6263281"/>
                  <a:gd name="connsiteY78" fmla="*/ 6092338 h 6293669"/>
                  <a:gd name="connsiteX79" fmla="*/ 3579127 w 6263281"/>
                  <a:gd name="connsiteY79" fmla="*/ 6045994 h 6293669"/>
                  <a:gd name="connsiteX80" fmla="*/ 2470668 w 6263281"/>
                  <a:gd name="connsiteY80" fmla="*/ 6011046 h 6293669"/>
                  <a:gd name="connsiteX81" fmla="*/ 2510175 w 6263281"/>
                  <a:gd name="connsiteY81" fmla="*/ 6050553 h 6293669"/>
                  <a:gd name="connsiteX82" fmla="*/ 2470668 w 6263281"/>
                  <a:gd name="connsiteY82" fmla="*/ 6090060 h 6293669"/>
                  <a:gd name="connsiteX83" fmla="*/ 2431161 w 6263281"/>
                  <a:gd name="connsiteY83" fmla="*/ 6050553 h 6293669"/>
                  <a:gd name="connsiteX84" fmla="*/ 2470668 w 6263281"/>
                  <a:gd name="connsiteY84" fmla="*/ 6011046 h 6293669"/>
                  <a:gd name="connsiteX85" fmla="*/ 3798690 w 6263281"/>
                  <a:gd name="connsiteY85" fmla="*/ 6004968 h 6293669"/>
                  <a:gd name="connsiteX86" fmla="*/ 3844275 w 6263281"/>
                  <a:gd name="connsiteY86" fmla="*/ 6050553 h 6293669"/>
                  <a:gd name="connsiteX87" fmla="*/ 3798690 w 6263281"/>
                  <a:gd name="connsiteY87" fmla="*/ 6096138 h 6293669"/>
                  <a:gd name="connsiteX88" fmla="*/ 3753105 w 6263281"/>
                  <a:gd name="connsiteY88" fmla="*/ 6050553 h 6293669"/>
                  <a:gd name="connsiteX89" fmla="*/ 3798690 w 6263281"/>
                  <a:gd name="connsiteY89" fmla="*/ 6004968 h 6293669"/>
                  <a:gd name="connsiteX90" fmla="*/ 3133159 w 6263281"/>
                  <a:gd name="connsiteY90" fmla="*/ 5971539 h 6293669"/>
                  <a:gd name="connsiteX91" fmla="*/ 3139237 w 6263281"/>
                  <a:gd name="connsiteY91" fmla="*/ 5977617 h 6293669"/>
                  <a:gd name="connsiteX92" fmla="*/ 3133159 w 6263281"/>
                  <a:gd name="connsiteY92" fmla="*/ 5983695 h 6293669"/>
                  <a:gd name="connsiteX93" fmla="*/ 3127081 w 6263281"/>
                  <a:gd name="connsiteY93" fmla="*/ 5977617 h 6293669"/>
                  <a:gd name="connsiteX94" fmla="*/ 3133159 w 6263281"/>
                  <a:gd name="connsiteY94" fmla="*/ 5971539 h 6293669"/>
                  <a:gd name="connsiteX95" fmla="*/ 1837047 w 6263281"/>
                  <a:gd name="connsiteY95" fmla="*/ 5970020 h 6293669"/>
                  <a:gd name="connsiteX96" fmla="*/ 1852242 w 6263281"/>
                  <a:gd name="connsiteY96" fmla="*/ 5985215 h 6293669"/>
                  <a:gd name="connsiteX97" fmla="*/ 1837047 w 6263281"/>
                  <a:gd name="connsiteY97" fmla="*/ 6000410 h 6293669"/>
                  <a:gd name="connsiteX98" fmla="*/ 1821852 w 6263281"/>
                  <a:gd name="connsiteY98" fmla="*/ 5985215 h 6293669"/>
                  <a:gd name="connsiteX99" fmla="*/ 1837047 w 6263281"/>
                  <a:gd name="connsiteY99" fmla="*/ 5970020 h 6293669"/>
                  <a:gd name="connsiteX100" fmla="*/ 3357283 w 6263281"/>
                  <a:gd name="connsiteY100" fmla="*/ 5962422 h 6293669"/>
                  <a:gd name="connsiteX101" fmla="*/ 3362602 w 6263281"/>
                  <a:gd name="connsiteY101" fmla="*/ 5968500 h 6293669"/>
                  <a:gd name="connsiteX102" fmla="*/ 3357283 w 6263281"/>
                  <a:gd name="connsiteY102" fmla="*/ 5974578 h 6293669"/>
                  <a:gd name="connsiteX103" fmla="*/ 3351964 w 6263281"/>
                  <a:gd name="connsiteY103" fmla="*/ 5968500 h 6293669"/>
                  <a:gd name="connsiteX104" fmla="*/ 3357283 w 6263281"/>
                  <a:gd name="connsiteY104" fmla="*/ 5962422 h 6293669"/>
                  <a:gd name="connsiteX105" fmla="*/ 4432311 w 6263281"/>
                  <a:gd name="connsiteY105" fmla="*/ 5960903 h 6293669"/>
                  <a:gd name="connsiteX106" fmla="*/ 4455103 w 6263281"/>
                  <a:gd name="connsiteY106" fmla="*/ 5984455 h 6293669"/>
                  <a:gd name="connsiteX107" fmla="*/ 4432311 w 6263281"/>
                  <a:gd name="connsiteY107" fmla="*/ 6008007 h 6293669"/>
                  <a:gd name="connsiteX108" fmla="*/ 4409519 w 6263281"/>
                  <a:gd name="connsiteY108" fmla="*/ 5984455 h 6293669"/>
                  <a:gd name="connsiteX109" fmla="*/ 4432311 w 6263281"/>
                  <a:gd name="connsiteY109" fmla="*/ 5960903 h 6293669"/>
                  <a:gd name="connsiteX110" fmla="*/ 2911317 w 6263281"/>
                  <a:gd name="connsiteY110" fmla="*/ 5960903 h 6293669"/>
                  <a:gd name="connsiteX111" fmla="*/ 2918915 w 6263281"/>
                  <a:gd name="connsiteY111" fmla="*/ 5968501 h 6293669"/>
                  <a:gd name="connsiteX112" fmla="*/ 2911317 w 6263281"/>
                  <a:gd name="connsiteY112" fmla="*/ 5976099 h 6293669"/>
                  <a:gd name="connsiteX113" fmla="*/ 2903719 w 6263281"/>
                  <a:gd name="connsiteY113" fmla="*/ 5968501 h 6293669"/>
                  <a:gd name="connsiteX114" fmla="*/ 2911317 w 6263281"/>
                  <a:gd name="connsiteY114" fmla="*/ 5960903 h 6293669"/>
                  <a:gd name="connsiteX115" fmla="*/ 2255662 w 6263281"/>
                  <a:gd name="connsiteY115" fmla="*/ 5954826 h 6293669"/>
                  <a:gd name="connsiteX116" fmla="*/ 2292890 w 6263281"/>
                  <a:gd name="connsiteY116" fmla="*/ 5992813 h 6293669"/>
                  <a:gd name="connsiteX117" fmla="*/ 2255662 w 6263281"/>
                  <a:gd name="connsiteY117" fmla="*/ 6030800 h 6293669"/>
                  <a:gd name="connsiteX118" fmla="*/ 2218434 w 6263281"/>
                  <a:gd name="connsiteY118" fmla="*/ 5992813 h 6293669"/>
                  <a:gd name="connsiteX119" fmla="*/ 2255662 w 6263281"/>
                  <a:gd name="connsiteY119" fmla="*/ 5954826 h 6293669"/>
                  <a:gd name="connsiteX120" fmla="*/ 4013696 w 6263281"/>
                  <a:gd name="connsiteY120" fmla="*/ 5947228 h 6293669"/>
                  <a:gd name="connsiteX121" fmla="*/ 4058521 w 6263281"/>
                  <a:gd name="connsiteY121" fmla="*/ 5992813 h 6293669"/>
                  <a:gd name="connsiteX122" fmla="*/ 4013696 w 6263281"/>
                  <a:gd name="connsiteY122" fmla="*/ 6038398 h 6293669"/>
                  <a:gd name="connsiteX123" fmla="*/ 3968871 w 6263281"/>
                  <a:gd name="connsiteY123" fmla="*/ 5992813 h 6293669"/>
                  <a:gd name="connsiteX124" fmla="*/ 4013696 w 6263281"/>
                  <a:gd name="connsiteY124" fmla="*/ 5947228 h 6293669"/>
                  <a:gd name="connsiteX125" fmla="*/ 3578366 w 6263281"/>
                  <a:gd name="connsiteY125" fmla="*/ 5936592 h 6293669"/>
                  <a:gd name="connsiteX126" fmla="*/ 3584444 w 6263281"/>
                  <a:gd name="connsiteY126" fmla="*/ 5942670 h 6293669"/>
                  <a:gd name="connsiteX127" fmla="*/ 3578366 w 6263281"/>
                  <a:gd name="connsiteY127" fmla="*/ 5948748 h 6293669"/>
                  <a:gd name="connsiteX128" fmla="*/ 3572288 w 6263281"/>
                  <a:gd name="connsiteY128" fmla="*/ 5942670 h 6293669"/>
                  <a:gd name="connsiteX129" fmla="*/ 3578366 w 6263281"/>
                  <a:gd name="connsiteY129" fmla="*/ 5936592 h 6293669"/>
                  <a:gd name="connsiteX130" fmla="*/ 2690992 w 6263281"/>
                  <a:gd name="connsiteY130" fmla="*/ 5935072 h 6293669"/>
                  <a:gd name="connsiteX131" fmla="*/ 2698590 w 6263281"/>
                  <a:gd name="connsiteY131" fmla="*/ 5942670 h 6293669"/>
                  <a:gd name="connsiteX132" fmla="*/ 2690992 w 6263281"/>
                  <a:gd name="connsiteY132" fmla="*/ 5950268 h 6293669"/>
                  <a:gd name="connsiteX133" fmla="*/ 2683394 w 6263281"/>
                  <a:gd name="connsiteY133" fmla="*/ 5942670 h 6293669"/>
                  <a:gd name="connsiteX134" fmla="*/ 2690992 w 6263281"/>
                  <a:gd name="connsiteY134" fmla="*/ 5935072 h 6293669"/>
                  <a:gd name="connsiteX135" fmla="*/ 3795651 w 6263281"/>
                  <a:gd name="connsiteY135" fmla="*/ 5892527 h 6293669"/>
                  <a:gd name="connsiteX136" fmla="*/ 3801729 w 6263281"/>
                  <a:gd name="connsiteY136" fmla="*/ 5898605 h 6293669"/>
                  <a:gd name="connsiteX137" fmla="*/ 3795651 w 6263281"/>
                  <a:gd name="connsiteY137" fmla="*/ 5904683 h 6293669"/>
                  <a:gd name="connsiteX138" fmla="*/ 3789573 w 6263281"/>
                  <a:gd name="connsiteY138" fmla="*/ 5898605 h 6293669"/>
                  <a:gd name="connsiteX139" fmla="*/ 3795651 w 6263281"/>
                  <a:gd name="connsiteY139" fmla="*/ 5892527 h 6293669"/>
                  <a:gd name="connsiteX140" fmla="*/ 2472948 w 6263281"/>
                  <a:gd name="connsiteY140" fmla="*/ 5889488 h 6293669"/>
                  <a:gd name="connsiteX141" fmla="*/ 2482825 w 6263281"/>
                  <a:gd name="connsiteY141" fmla="*/ 5899365 h 6293669"/>
                  <a:gd name="connsiteX142" fmla="*/ 2472948 w 6263281"/>
                  <a:gd name="connsiteY142" fmla="*/ 5909242 h 6293669"/>
                  <a:gd name="connsiteX143" fmla="*/ 2463071 w 6263281"/>
                  <a:gd name="connsiteY143" fmla="*/ 5899365 h 6293669"/>
                  <a:gd name="connsiteX144" fmla="*/ 2472948 w 6263281"/>
                  <a:gd name="connsiteY144" fmla="*/ 5889488 h 6293669"/>
                  <a:gd name="connsiteX145" fmla="*/ 2045215 w 6263281"/>
                  <a:gd name="connsiteY145" fmla="*/ 5883410 h 6293669"/>
                  <a:gd name="connsiteX146" fmla="*/ 2081683 w 6263281"/>
                  <a:gd name="connsiteY146" fmla="*/ 5919118 h 6293669"/>
                  <a:gd name="connsiteX147" fmla="*/ 2045215 w 6263281"/>
                  <a:gd name="connsiteY147" fmla="*/ 5954826 h 6293669"/>
                  <a:gd name="connsiteX148" fmla="*/ 2008747 w 6263281"/>
                  <a:gd name="connsiteY148" fmla="*/ 5919118 h 6293669"/>
                  <a:gd name="connsiteX149" fmla="*/ 2045215 w 6263281"/>
                  <a:gd name="connsiteY149" fmla="*/ 5883410 h 6293669"/>
                  <a:gd name="connsiteX150" fmla="*/ 4223383 w 6263281"/>
                  <a:gd name="connsiteY150" fmla="*/ 5874293 h 6293669"/>
                  <a:gd name="connsiteX151" fmla="*/ 4268208 w 6263281"/>
                  <a:gd name="connsiteY151" fmla="*/ 5919118 h 6293669"/>
                  <a:gd name="connsiteX152" fmla="*/ 4223383 w 6263281"/>
                  <a:gd name="connsiteY152" fmla="*/ 5963943 h 6293669"/>
                  <a:gd name="connsiteX153" fmla="*/ 4178558 w 6263281"/>
                  <a:gd name="connsiteY153" fmla="*/ 5919118 h 6293669"/>
                  <a:gd name="connsiteX154" fmla="*/ 4223383 w 6263281"/>
                  <a:gd name="connsiteY154" fmla="*/ 5874293 h 6293669"/>
                  <a:gd name="connsiteX155" fmla="*/ 1637995 w 6263281"/>
                  <a:gd name="connsiteY155" fmla="*/ 5872774 h 6293669"/>
                  <a:gd name="connsiteX156" fmla="*/ 1650151 w 6263281"/>
                  <a:gd name="connsiteY156" fmla="*/ 5884930 h 6293669"/>
                  <a:gd name="connsiteX157" fmla="*/ 1637995 w 6263281"/>
                  <a:gd name="connsiteY157" fmla="*/ 5897086 h 6293669"/>
                  <a:gd name="connsiteX158" fmla="*/ 1625839 w 6263281"/>
                  <a:gd name="connsiteY158" fmla="*/ 5884930 h 6293669"/>
                  <a:gd name="connsiteX159" fmla="*/ 1637995 w 6263281"/>
                  <a:gd name="connsiteY159" fmla="*/ 5872774 h 6293669"/>
                  <a:gd name="connsiteX160" fmla="*/ 4631363 w 6263281"/>
                  <a:gd name="connsiteY160" fmla="*/ 5862137 h 6293669"/>
                  <a:gd name="connsiteX161" fmla="*/ 4652636 w 6263281"/>
                  <a:gd name="connsiteY161" fmla="*/ 5884170 h 6293669"/>
                  <a:gd name="connsiteX162" fmla="*/ 4631363 w 6263281"/>
                  <a:gd name="connsiteY162" fmla="*/ 5906203 h 6293669"/>
                  <a:gd name="connsiteX163" fmla="*/ 4610090 w 6263281"/>
                  <a:gd name="connsiteY163" fmla="*/ 5884170 h 6293669"/>
                  <a:gd name="connsiteX164" fmla="*/ 4631363 w 6263281"/>
                  <a:gd name="connsiteY164" fmla="*/ 5862137 h 6293669"/>
                  <a:gd name="connsiteX165" fmla="*/ 4009897 w 6263281"/>
                  <a:gd name="connsiteY165" fmla="*/ 5833268 h 6293669"/>
                  <a:gd name="connsiteX166" fmla="*/ 4015975 w 6263281"/>
                  <a:gd name="connsiteY166" fmla="*/ 5838587 h 6293669"/>
                  <a:gd name="connsiteX167" fmla="*/ 4009897 w 6263281"/>
                  <a:gd name="connsiteY167" fmla="*/ 5843906 h 6293669"/>
                  <a:gd name="connsiteX168" fmla="*/ 4003819 w 6263281"/>
                  <a:gd name="connsiteY168" fmla="*/ 5838587 h 6293669"/>
                  <a:gd name="connsiteX169" fmla="*/ 4009897 w 6263281"/>
                  <a:gd name="connsiteY169" fmla="*/ 5833268 h 6293669"/>
                  <a:gd name="connsiteX170" fmla="*/ 2258702 w 6263281"/>
                  <a:gd name="connsiteY170" fmla="*/ 5827190 h 6293669"/>
                  <a:gd name="connsiteX171" fmla="*/ 2270099 w 6263281"/>
                  <a:gd name="connsiteY171" fmla="*/ 5839346 h 6293669"/>
                  <a:gd name="connsiteX172" fmla="*/ 2258702 w 6263281"/>
                  <a:gd name="connsiteY172" fmla="*/ 5851502 h 6293669"/>
                  <a:gd name="connsiteX173" fmla="*/ 2247305 w 6263281"/>
                  <a:gd name="connsiteY173" fmla="*/ 5839346 h 6293669"/>
                  <a:gd name="connsiteX174" fmla="*/ 2258702 w 6263281"/>
                  <a:gd name="connsiteY174" fmla="*/ 5827190 h 6293669"/>
                  <a:gd name="connsiteX175" fmla="*/ 3133919 w 6263281"/>
                  <a:gd name="connsiteY175" fmla="*/ 5811995 h 6293669"/>
                  <a:gd name="connsiteX176" fmla="*/ 3157471 w 6263281"/>
                  <a:gd name="connsiteY176" fmla="*/ 5835547 h 6293669"/>
                  <a:gd name="connsiteX177" fmla="*/ 3133919 w 6263281"/>
                  <a:gd name="connsiteY177" fmla="*/ 5859099 h 6293669"/>
                  <a:gd name="connsiteX178" fmla="*/ 3110367 w 6263281"/>
                  <a:gd name="connsiteY178" fmla="*/ 5835547 h 6293669"/>
                  <a:gd name="connsiteX179" fmla="*/ 3133919 w 6263281"/>
                  <a:gd name="connsiteY179" fmla="*/ 5811995 h 6293669"/>
                  <a:gd name="connsiteX180" fmla="*/ 2911316 w 6263281"/>
                  <a:gd name="connsiteY180" fmla="*/ 5804397 h 6293669"/>
                  <a:gd name="connsiteX181" fmla="*/ 2932589 w 6263281"/>
                  <a:gd name="connsiteY181" fmla="*/ 5826430 h 6293669"/>
                  <a:gd name="connsiteX182" fmla="*/ 2911316 w 6263281"/>
                  <a:gd name="connsiteY182" fmla="*/ 5848463 h 6293669"/>
                  <a:gd name="connsiteX183" fmla="*/ 2890043 w 6263281"/>
                  <a:gd name="connsiteY183" fmla="*/ 5826430 h 6293669"/>
                  <a:gd name="connsiteX184" fmla="*/ 2911316 w 6263281"/>
                  <a:gd name="connsiteY184" fmla="*/ 5804397 h 6293669"/>
                  <a:gd name="connsiteX185" fmla="*/ 3357282 w 6263281"/>
                  <a:gd name="connsiteY185" fmla="*/ 5802878 h 6293669"/>
                  <a:gd name="connsiteX186" fmla="*/ 3380834 w 6263281"/>
                  <a:gd name="connsiteY186" fmla="*/ 5826430 h 6293669"/>
                  <a:gd name="connsiteX187" fmla="*/ 3357282 w 6263281"/>
                  <a:gd name="connsiteY187" fmla="*/ 5849982 h 6293669"/>
                  <a:gd name="connsiteX188" fmla="*/ 3333730 w 6263281"/>
                  <a:gd name="connsiteY188" fmla="*/ 5826430 h 6293669"/>
                  <a:gd name="connsiteX189" fmla="*/ 3357282 w 6263281"/>
                  <a:gd name="connsiteY189" fmla="*/ 5802878 h 6293669"/>
                  <a:gd name="connsiteX190" fmla="*/ 1841605 w 6263281"/>
                  <a:gd name="connsiteY190" fmla="*/ 5795280 h 6293669"/>
                  <a:gd name="connsiteX191" fmla="*/ 1876553 w 6263281"/>
                  <a:gd name="connsiteY191" fmla="*/ 5830228 h 6293669"/>
                  <a:gd name="connsiteX192" fmla="*/ 1841605 w 6263281"/>
                  <a:gd name="connsiteY192" fmla="*/ 5865176 h 6293669"/>
                  <a:gd name="connsiteX193" fmla="*/ 1806657 w 6263281"/>
                  <a:gd name="connsiteY193" fmla="*/ 5830228 h 6293669"/>
                  <a:gd name="connsiteX194" fmla="*/ 1841605 w 6263281"/>
                  <a:gd name="connsiteY194" fmla="*/ 5795280 h 6293669"/>
                  <a:gd name="connsiteX195" fmla="*/ 4427753 w 6263281"/>
                  <a:gd name="connsiteY195" fmla="*/ 5784644 h 6293669"/>
                  <a:gd name="connsiteX196" fmla="*/ 4471818 w 6263281"/>
                  <a:gd name="connsiteY196" fmla="*/ 5829469 h 6293669"/>
                  <a:gd name="connsiteX197" fmla="*/ 4427753 w 6263281"/>
                  <a:gd name="connsiteY197" fmla="*/ 5874294 h 6293669"/>
                  <a:gd name="connsiteX198" fmla="*/ 4383688 w 6263281"/>
                  <a:gd name="connsiteY198" fmla="*/ 5829469 h 6293669"/>
                  <a:gd name="connsiteX199" fmla="*/ 4427753 w 6263281"/>
                  <a:gd name="connsiteY199" fmla="*/ 5784644 h 6293669"/>
                  <a:gd name="connsiteX200" fmla="*/ 2690991 w 6263281"/>
                  <a:gd name="connsiteY200" fmla="*/ 5778566 h 6293669"/>
                  <a:gd name="connsiteX201" fmla="*/ 2710744 w 6263281"/>
                  <a:gd name="connsiteY201" fmla="*/ 5799079 h 6293669"/>
                  <a:gd name="connsiteX202" fmla="*/ 2690991 w 6263281"/>
                  <a:gd name="connsiteY202" fmla="*/ 5819592 h 6293669"/>
                  <a:gd name="connsiteX203" fmla="*/ 2671238 w 6263281"/>
                  <a:gd name="connsiteY203" fmla="*/ 5799079 h 6293669"/>
                  <a:gd name="connsiteX204" fmla="*/ 2690991 w 6263281"/>
                  <a:gd name="connsiteY204" fmla="*/ 5778566 h 6293669"/>
                  <a:gd name="connsiteX205" fmla="*/ 3577606 w 6263281"/>
                  <a:gd name="connsiteY205" fmla="*/ 5775527 h 6293669"/>
                  <a:gd name="connsiteX206" fmla="*/ 3601158 w 6263281"/>
                  <a:gd name="connsiteY206" fmla="*/ 5799079 h 6293669"/>
                  <a:gd name="connsiteX207" fmla="*/ 3577606 w 6263281"/>
                  <a:gd name="connsiteY207" fmla="*/ 5822631 h 6293669"/>
                  <a:gd name="connsiteX208" fmla="*/ 3554054 w 6263281"/>
                  <a:gd name="connsiteY208" fmla="*/ 5799079 h 6293669"/>
                  <a:gd name="connsiteX209" fmla="*/ 3577606 w 6263281"/>
                  <a:gd name="connsiteY209" fmla="*/ 5775527 h 6293669"/>
                  <a:gd name="connsiteX210" fmla="*/ 1446541 w 6263281"/>
                  <a:gd name="connsiteY210" fmla="*/ 5761852 h 6293669"/>
                  <a:gd name="connsiteX211" fmla="*/ 1455658 w 6263281"/>
                  <a:gd name="connsiteY211" fmla="*/ 5770969 h 6293669"/>
                  <a:gd name="connsiteX212" fmla="*/ 1446541 w 6263281"/>
                  <a:gd name="connsiteY212" fmla="*/ 5780086 h 6293669"/>
                  <a:gd name="connsiteX213" fmla="*/ 1437424 w 6263281"/>
                  <a:gd name="connsiteY213" fmla="*/ 5770969 h 6293669"/>
                  <a:gd name="connsiteX214" fmla="*/ 1446541 w 6263281"/>
                  <a:gd name="connsiteY214" fmla="*/ 5761852 h 6293669"/>
                  <a:gd name="connsiteX215" fmla="*/ 4218826 w 6263281"/>
                  <a:gd name="connsiteY215" fmla="*/ 5755774 h 6293669"/>
                  <a:gd name="connsiteX216" fmla="*/ 4224145 w 6263281"/>
                  <a:gd name="connsiteY216" fmla="*/ 5761852 h 6293669"/>
                  <a:gd name="connsiteX217" fmla="*/ 4218826 w 6263281"/>
                  <a:gd name="connsiteY217" fmla="*/ 5767930 h 6293669"/>
                  <a:gd name="connsiteX218" fmla="*/ 4213507 w 6263281"/>
                  <a:gd name="connsiteY218" fmla="*/ 5761852 h 6293669"/>
                  <a:gd name="connsiteX219" fmla="*/ 4218826 w 6263281"/>
                  <a:gd name="connsiteY219" fmla="*/ 5755774 h 6293669"/>
                  <a:gd name="connsiteX220" fmla="*/ 4822817 w 6263281"/>
                  <a:gd name="connsiteY220" fmla="*/ 5749696 h 6293669"/>
                  <a:gd name="connsiteX221" fmla="*/ 4842570 w 6263281"/>
                  <a:gd name="connsiteY221" fmla="*/ 5770209 h 6293669"/>
                  <a:gd name="connsiteX222" fmla="*/ 4822817 w 6263281"/>
                  <a:gd name="connsiteY222" fmla="*/ 5790722 h 6293669"/>
                  <a:gd name="connsiteX223" fmla="*/ 4803064 w 6263281"/>
                  <a:gd name="connsiteY223" fmla="*/ 5770209 h 6293669"/>
                  <a:gd name="connsiteX224" fmla="*/ 4822817 w 6263281"/>
                  <a:gd name="connsiteY224" fmla="*/ 5749696 h 6293669"/>
                  <a:gd name="connsiteX225" fmla="*/ 2050533 w 6263281"/>
                  <a:gd name="connsiteY225" fmla="*/ 5746657 h 6293669"/>
                  <a:gd name="connsiteX226" fmla="*/ 2064969 w 6263281"/>
                  <a:gd name="connsiteY226" fmla="*/ 5761093 h 6293669"/>
                  <a:gd name="connsiteX227" fmla="*/ 2050533 w 6263281"/>
                  <a:gd name="connsiteY227" fmla="*/ 5775529 h 6293669"/>
                  <a:gd name="connsiteX228" fmla="*/ 2036097 w 6263281"/>
                  <a:gd name="connsiteY228" fmla="*/ 5761093 h 6293669"/>
                  <a:gd name="connsiteX229" fmla="*/ 2050533 w 6263281"/>
                  <a:gd name="connsiteY229" fmla="*/ 5746657 h 6293669"/>
                  <a:gd name="connsiteX230" fmla="*/ 2473707 w 6263281"/>
                  <a:gd name="connsiteY230" fmla="*/ 5734501 h 6293669"/>
                  <a:gd name="connsiteX231" fmla="*/ 2491941 w 6263281"/>
                  <a:gd name="connsiteY231" fmla="*/ 5753495 h 6293669"/>
                  <a:gd name="connsiteX232" fmla="*/ 2473707 w 6263281"/>
                  <a:gd name="connsiteY232" fmla="*/ 5772489 h 6293669"/>
                  <a:gd name="connsiteX233" fmla="*/ 2455473 w 6263281"/>
                  <a:gd name="connsiteY233" fmla="*/ 5753495 h 6293669"/>
                  <a:gd name="connsiteX234" fmla="*/ 2473707 w 6263281"/>
                  <a:gd name="connsiteY234" fmla="*/ 5734501 h 6293669"/>
                  <a:gd name="connsiteX235" fmla="*/ 3795651 w 6263281"/>
                  <a:gd name="connsiteY235" fmla="*/ 5728423 h 6293669"/>
                  <a:gd name="connsiteX236" fmla="*/ 3819963 w 6263281"/>
                  <a:gd name="connsiteY236" fmla="*/ 5752735 h 6293669"/>
                  <a:gd name="connsiteX237" fmla="*/ 3795651 w 6263281"/>
                  <a:gd name="connsiteY237" fmla="*/ 5777047 h 6293669"/>
                  <a:gd name="connsiteX238" fmla="*/ 3771339 w 6263281"/>
                  <a:gd name="connsiteY238" fmla="*/ 5752735 h 6293669"/>
                  <a:gd name="connsiteX239" fmla="*/ 3795651 w 6263281"/>
                  <a:gd name="connsiteY239" fmla="*/ 5728423 h 6293669"/>
                  <a:gd name="connsiteX240" fmla="*/ 1644833 w 6263281"/>
                  <a:gd name="connsiteY240" fmla="*/ 5691956 h 6293669"/>
                  <a:gd name="connsiteX241" fmla="*/ 1679022 w 6263281"/>
                  <a:gd name="connsiteY241" fmla="*/ 5726145 h 6293669"/>
                  <a:gd name="connsiteX242" fmla="*/ 1644833 w 6263281"/>
                  <a:gd name="connsiteY242" fmla="*/ 5760334 h 6293669"/>
                  <a:gd name="connsiteX243" fmla="*/ 1610644 w 6263281"/>
                  <a:gd name="connsiteY243" fmla="*/ 5726145 h 6293669"/>
                  <a:gd name="connsiteX244" fmla="*/ 1644833 w 6263281"/>
                  <a:gd name="connsiteY244" fmla="*/ 5691956 h 6293669"/>
                  <a:gd name="connsiteX245" fmla="*/ 4624526 w 6263281"/>
                  <a:gd name="connsiteY245" fmla="*/ 5681320 h 6293669"/>
                  <a:gd name="connsiteX246" fmla="*/ 4667832 w 6263281"/>
                  <a:gd name="connsiteY246" fmla="*/ 5724626 h 6293669"/>
                  <a:gd name="connsiteX247" fmla="*/ 4624526 w 6263281"/>
                  <a:gd name="connsiteY247" fmla="*/ 5767932 h 6293669"/>
                  <a:gd name="connsiteX248" fmla="*/ 4581220 w 6263281"/>
                  <a:gd name="connsiteY248" fmla="*/ 5724626 h 6293669"/>
                  <a:gd name="connsiteX249" fmla="*/ 4624526 w 6263281"/>
                  <a:gd name="connsiteY249" fmla="*/ 5681320 h 6293669"/>
                  <a:gd name="connsiteX250" fmla="*/ 2260221 w 6263281"/>
                  <a:gd name="connsiteY250" fmla="*/ 5673722 h 6293669"/>
                  <a:gd name="connsiteX251" fmla="*/ 2276176 w 6263281"/>
                  <a:gd name="connsiteY251" fmla="*/ 5689677 h 6293669"/>
                  <a:gd name="connsiteX252" fmla="*/ 2260221 w 6263281"/>
                  <a:gd name="connsiteY252" fmla="*/ 5705632 h 6293669"/>
                  <a:gd name="connsiteX253" fmla="*/ 2244266 w 6263281"/>
                  <a:gd name="connsiteY253" fmla="*/ 5689677 h 6293669"/>
                  <a:gd name="connsiteX254" fmla="*/ 2260221 w 6263281"/>
                  <a:gd name="connsiteY254" fmla="*/ 5673722 h 6293669"/>
                  <a:gd name="connsiteX255" fmla="*/ 4009137 w 6263281"/>
                  <a:gd name="connsiteY255" fmla="*/ 5666125 h 6293669"/>
                  <a:gd name="connsiteX256" fmla="*/ 4032689 w 6263281"/>
                  <a:gd name="connsiteY256" fmla="*/ 5689677 h 6293669"/>
                  <a:gd name="connsiteX257" fmla="*/ 4009137 w 6263281"/>
                  <a:gd name="connsiteY257" fmla="*/ 5713229 h 6293669"/>
                  <a:gd name="connsiteX258" fmla="*/ 3985585 w 6263281"/>
                  <a:gd name="connsiteY258" fmla="*/ 5689677 h 6293669"/>
                  <a:gd name="connsiteX259" fmla="*/ 4009137 w 6263281"/>
                  <a:gd name="connsiteY259" fmla="*/ 5666125 h 6293669"/>
                  <a:gd name="connsiteX260" fmla="*/ 4420916 w 6263281"/>
                  <a:gd name="connsiteY260" fmla="*/ 5663086 h 6293669"/>
                  <a:gd name="connsiteX261" fmla="*/ 4426235 w 6263281"/>
                  <a:gd name="connsiteY261" fmla="*/ 5668405 h 6293669"/>
                  <a:gd name="connsiteX262" fmla="*/ 4420916 w 6263281"/>
                  <a:gd name="connsiteY262" fmla="*/ 5673724 h 6293669"/>
                  <a:gd name="connsiteX263" fmla="*/ 4415597 w 6263281"/>
                  <a:gd name="connsiteY263" fmla="*/ 5668405 h 6293669"/>
                  <a:gd name="connsiteX264" fmla="*/ 4420916 w 6263281"/>
                  <a:gd name="connsiteY264" fmla="*/ 5663086 h 6293669"/>
                  <a:gd name="connsiteX265" fmla="*/ 1848443 w 6263281"/>
                  <a:gd name="connsiteY265" fmla="*/ 5650930 h 6293669"/>
                  <a:gd name="connsiteX266" fmla="*/ 1865917 w 6263281"/>
                  <a:gd name="connsiteY266" fmla="*/ 5668404 h 6293669"/>
                  <a:gd name="connsiteX267" fmla="*/ 1848443 w 6263281"/>
                  <a:gd name="connsiteY267" fmla="*/ 5685878 h 6293669"/>
                  <a:gd name="connsiteX268" fmla="*/ 1830969 w 6263281"/>
                  <a:gd name="connsiteY268" fmla="*/ 5668404 h 6293669"/>
                  <a:gd name="connsiteX269" fmla="*/ 1848443 w 6263281"/>
                  <a:gd name="connsiteY269" fmla="*/ 5650930 h 6293669"/>
                  <a:gd name="connsiteX270" fmla="*/ 1263445 w 6263281"/>
                  <a:gd name="connsiteY270" fmla="*/ 5637255 h 6293669"/>
                  <a:gd name="connsiteX271" fmla="*/ 1270283 w 6263281"/>
                  <a:gd name="connsiteY271" fmla="*/ 5644093 h 6293669"/>
                  <a:gd name="connsiteX272" fmla="*/ 1263445 w 6263281"/>
                  <a:gd name="connsiteY272" fmla="*/ 5650931 h 6293669"/>
                  <a:gd name="connsiteX273" fmla="*/ 1256607 w 6263281"/>
                  <a:gd name="connsiteY273" fmla="*/ 5644093 h 6293669"/>
                  <a:gd name="connsiteX274" fmla="*/ 1263445 w 6263281"/>
                  <a:gd name="connsiteY274" fmla="*/ 5637255 h 6293669"/>
                  <a:gd name="connsiteX275" fmla="*/ 5005154 w 6263281"/>
                  <a:gd name="connsiteY275" fmla="*/ 5623580 h 6293669"/>
                  <a:gd name="connsiteX276" fmla="*/ 5023388 w 6263281"/>
                  <a:gd name="connsiteY276" fmla="*/ 5642574 h 6293669"/>
                  <a:gd name="connsiteX277" fmla="*/ 5005154 w 6263281"/>
                  <a:gd name="connsiteY277" fmla="*/ 5661568 h 6293669"/>
                  <a:gd name="connsiteX278" fmla="*/ 4986920 w 6263281"/>
                  <a:gd name="connsiteY278" fmla="*/ 5642574 h 6293669"/>
                  <a:gd name="connsiteX279" fmla="*/ 5005154 w 6263281"/>
                  <a:gd name="connsiteY279" fmla="*/ 5623580 h 6293669"/>
                  <a:gd name="connsiteX280" fmla="*/ 2053572 w 6263281"/>
                  <a:gd name="connsiteY280" fmla="*/ 5596229 h 6293669"/>
                  <a:gd name="connsiteX281" fmla="*/ 2066488 w 6263281"/>
                  <a:gd name="connsiteY281" fmla="*/ 5609145 h 6293669"/>
                  <a:gd name="connsiteX282" fmla="*/ 2053572 w 6263281"/>
                  <a:gd name="connsiteY282" fmla="*/ 5622061 h 6293669"/>
                  <a:gd name="connsiteX283" fmla="*/ 2040656 w 6263281"/>
                  <a:gd name="connsiteY283" fmla="*/ 5609145 h 6293669"/>
                  <a:gd name="connsiteX284" fmla="*/ 2053572 w 6263281"/>
                  <a:gd name="connsiteY284" fmla="*/ 5596229 h 6293669"/>
                  <a:gd name="connsiteX285" fmla="*/ 4215026 w 6263281"/>
                  <a:gd name="connsiteY285" fmla="*/ 5585593 h 6293669"/>
                  <a:gd name="connsiteX286" fmla="*/ 4237818 w 6263281"/>
                  <a:gd name="connsiteY286" fmla="*/ 5609145 h 6293669"/>
                  <a:gd name="connsiteX287" fmla="*/ 4215026 w 6263281"/>
                  <a:gd name="connsiteY287" fmla="*/ 5632697 h 6293669"/>
                  <a:gd name="connsiteX288" fmla="*/ 4192234 w 6263281"/>
                  <a:gd name="connsiteY288" fmla="*/ 5609145 h 6293669"/>
                  <a:gd name="connsiteX289" fmla="*/ 4215026 w 6263281"/>
                  <a:gd name="connsiteY289" fmla="*/ 5585593 h 6293669"/>
                  <a:gd name="connsiteX290" fmla="*/ 1456418 w 6263281"/>
                  <a:gd name="connsiteY290" fmla="*/ 5574957 h 6293669"/>
                  <a:gd name="connsiteX291" fmla="*/ 1489087 w 6263281"/>
                  <a:gd name="connsiteY291" fmla="*/ 5607626 h 6293669"/>
                  <a:gd name="connsiteX292" fmla="*/ 1456418 w 6263281"/>
                  <a:gd name="connsiteY292" fmla="*/ 5640295 h 6293669"/>
                  <a:gd name="connsiteX293" fmla="*/ 1423749 w 6263281"/>
                  <a:gd name="connsiteY293" fmla="*/ 5607626 h 6293669"/>
                  <a:gd name="connsiteX294" fmla="*/ 1456418 w 6263281"/>
                  <a:gd name="connsiteY294" fmla="*/ 5574957 h 6293669"/>
                  <a:gd name="connsiteX295" fmla="*/ 4812940 w 6263281"/>
                  <a:gd name="connsiteY295" fmla="*/ 5564320 h 6293669"/>
                  <a:gd name="connsiteX296" fmla="*/ 4854726 w 6263281"/>
                  <a:gd name="connsiteY296" fmla="*/ 5606106 h 6293669"/>
                  <a:gd name="connsiteX297" fmla="*/ 4812940 w 6263281"/>
                  <a:gd name="connsiteY297" fmla="*/ 5647892 h 6293669"/>
                  <a:gd name="connsiteX298" fmla="*/ 4771154 w 6263281"/>
                  <a:gd name="connsiteY298" fmla="*/ 5606106 h 6293669"/>
                  <a:gd name="connsiteX299" fmla="*/ 4812940 w 6263281"/>
                  <a:gd name="connsiteY299" fmla="*/ 5564320 h 6293669"/>
                  <a:gd name="connsiteX300" fmla="*/ 4613890 w 6263281"/>
                  <a:gd name="connsiteY300" fmla="*/ 5553684 h 6293669"/>
                  <a:gd name="connsiteX301" fmla="*/ 4619209 w 6263281"/>
                  <a:gd name="connsiteY301" fmla="*/ 5559003 h 6293669"/>
                  <a:gd name="connsiteX302" fmla="*/ 4613890 w 6263281"/>
                  <a:gd name="connsiteY302" fmla="*/ 5564322 h 6293669"/>
                  <a:gd name="connsiteX303" fmla="*/ 4608571 w 6263281"/>
                  <a:gd name="connsiteY303" fmla="*/ 5559003 h 6293669"/>
                  <a:gd name="connsiteX304" fmla="*/ 4613890 w 6263281"/>
                  <a:gd name="connsiteY304" fmla="*/ 5553684 h 6293669"/>
                  <a:gd name="connsiteX305" fmla="*/ 1654709 w 6263281"/>
                  <a:gd name="connsiteY305" fmla="*/ 5540008 h 6293669"/>
                  <a:gd name="connsiteX306" fmla="*/ 1674462 w 6263281"/>
                  <a:gd name="connsiteY306" fmla="*/ 5559761 h 6293669"/>
                  <a:gd name="connsiteX307" fmla="*/ 1654709 w 6263281"/>
                  <a:gd name="connsiteY307" fmla="*/ 5579514 h 6293669"/>
                  <a:gd name="connsiteX308" fmla="*/ 1634956 w 6263281"/>
                  <a:gd name="connsiteY308" fmla="*/ 5559761 h 6293669"/>
                  <a:gd name="connsiteX309" fmla="*/ 1654709 w 6263281"/>
                  <a:gd name="connsiteY309" fmla="*/ 5540008 h 6293669"/>
                  <a:gd name="connsiteX310" fmla="*/ 1853761 w 6263281"/>
                  <a:gd name="connsiteY310" fmla="*/ 5500502 h 6293669"/>
                  <a:gd name="connsiteX311" fmla="*/ 1864398 w 6263281"/>
                  <a:gd name="connsiteY311" fmla="*/ 5511139 h 6293669"/>
                  <a:gd name="connsiteX312" fmla="*/ 1853761 w 6263281"/>
                  <a:gd name="connsiteY312" fmla="*/ 5521776 h 6293669"/>
                  <a:gd name="connsiteX313" fmla="*/ 1843124 w 6263281"/>
                  <a:gd name="connsiteY313" fmla="*/ 5511139 h 6293669"/>
                  <a:gd name="connsiteX314" fmla="*/ 1853761 w 6263281"/>
                  <a:gd name="connsiteY314" fmla="*/ 5500502 h 6293669"/>
                  <a:gd name="connsiteX315" fmla="*/ 1090224 w 6263281"/>
                  <a:gd name="connsiteY315" fmla="*/ 5498983 h 6293669"/>
                  <a:gd name="connsiteX316" fmla="*/ 1095543 w 6263281"/>
                  <a:gd name="connsiteY316" fmla="*/ 5504302 h 6293669"/>
                  <a:gd name="connsiteX317" fmla="*/ 1090224 w 6263281"/>
                  <a:gd name="connsiteY317" fmla="*/ 5509621 h 6293669"/>
                  <a:gd name="connsiteX318" fmla="*/ 1084905 w 6263281"/>
                  <a:gd name="connsiteY318" fmla="*/ 5504302 h 6293669"/>
                  <a:gd name="connsiteX319" fmla="*/ 1090224 w 6263281"/>
                  <a:gd name="connsiteY319" fmla="*/ 5498983 h 6293669"/>
                  <a:gd name="connsiteX320" fmla="*/ 4414838 w 6263281"/>
                  <a:gd name="connsiteY320" fmla="*/ 5488346 h 6293669"/>
                  <a:gd name="connsiteX321" fmla="*/ 4436871 w 6263281"/>
                  <a:gd name="connsiteY321" fmla="*/ 5510379 h 6293669"/>
                  <a:gd name="connsiteX322" fmla="*/ 4414838 w 6263281"/>
                  <a:gd name="connsiteY322" fmla="*/ 5532412 h 6293669"/>
                  <a:gd name="connsiteX323" fmla="*/ 4392805 w 6263281"/>
                  <a:gd name="connsiteY323" fmla="*/ 5510379 h 6293669"/>
                  <a:gd name="connsiteX324" fmla="*/ 4414838 w 6263281"/>
                  <a:gd name="connsiteY324" fmla="*/ 5488346 h 6293669"/>
                  <a:gd name="connsiteX325" fmla="*/ 5178374 w 6263281"/>
                  <a:gd name="connsiteY325" fmla="*/ 5485307 h 6293669"/>
                  <a:gd name="connsiteX326" fmla="*/ 5195088 w 6263281"/>
                  <a:gd name="connsiteY326" fmla="*/ 5502781 h 6293669"/>
                  <a:gd name="connsiteX327" fmla="*/ 5178374 w 6263281"/>
                  <a:gd name="connsiteY327" fmla="*/ 5520255 h 6293669"/>
                  <a:gd name="connsiteX328" fmla="*/ 5161660 w 6263281"/>
                  <a:gd name="connsiteY328" fmla="*/ 5502781 h 6293669"/>
                  <a:gd name="connsiteX329" fmla="*/ 5178374 w 6263281"/>
                  <a:gd name="connsiteY329" fmla="*/ 5485307 h 6293669"/>
                  <a:gd name="connsiteX330" fmla="*/ 1277120 w 6263281"/>
                  <a:gd name="connsiteY330" fmla="*/ 5442762 h 6293669"/>
                  <a:gd name="connsiteX331" fmla="*/ 1308270 w 6263281"/>
                  <a:gd name="connsiteY331" fmla="*/ 5474671 h 6293669"/>
                  <a:gd name="connsiteX332" fmla="*/ 1277120 w 6263281"/>
                  <a:gd name="connsiteY332" fmla="*/ 5506580 h 6293669"/>
                  <a:gd name="connsiteX333" fmla="*/ 1245970 w 6263281"/>
                  <a:gd name="connsiteY333" fmla="*/ 5474671 h 6293669"/>
                  <a:gd name="connsiteX334" fmla="*/ 1277120 w 6263281"/>
                  <a:gd name="connsiteY334" fmla="*/ 5442762 h 6293669"/>
                  <a:gd name="connsiteX335" fmla="*/ 4992238 w 6263281"/>
                  <a:gd name="connsiteY335" fmla="*/ 5432126 h 6293669"/>
                  <a:gd name="connsiteX336" fmla="*/ 5034024 w 6263281"/>
                  <a:gd name="connsiteY336" fmla="*/ 5473152 h 6293669"/>
                  <a:gd name="connsiteX337" fmla="*/ 4992238 w 6263281"/>
                  <a:gd name="connsiteY337" fmla="*/ 5514178 h 6293669"/>
                  <a:gd name="connsiteX338" fmla="*/ 4950452 w 6263281"/>
                  <a:gd name="connsiteY338" fmla="*/ 5473152 h 6293669"/>
                  <a:gd name="connsiteX339" fmla="*/ 4992238 w 6263281"/>
                  <a:gd name="connsiteY339" fmla="*/ 5432126 h 6293669"/>
                  <a:gd name="connsiteX340" fmla="*/ 4799266 w 6263281"/>
                  <a:gd name="connsiteY340" fmla="*/ 5430606 h 6293669"/>
                  <a:gd name="connsiteX341" fmla="*/ 4804585 w 6263281"/>
                  <a:gd name="connsiteY341" fmla="*/ 5435925 h 6293669"/>
                  <a:gd name="connsiteX342" fmla="*/ 4799266 w 6263281"/>
                  <a:gd name="connsiteY342" fmla="*/ 5441244 h 6293669"/>
                  <a:gd name="connsiteX343" fmla="*/ 4793947 w 6263281"/>
                  <a:gd name="connsiteY343" fmla="*/ 5435925 h 6293669"/>
                  <a:gd name="connsiteX344" fmla="*/ 4799266 w 6263281"/>
                  <a:gd name="connsiteY344" fmla="*/ 5430606 h 6293669"/>
                  <a:gd name="connsiteX345" fmla="*/ 1469333 w 6263281"/>
                  <a:gd name="connsiteY345" fmla="*/ 5412372 h 6293669"/>
                  <a:gd name="connsiteX346" fmla="*/ 1492125 w 6263281"/>
                  <a:gd name="connsiteY346" fmla="*/ 5435924 h 6293669"/>
                  <a:gd name="connsiteX347" fmla="*/ 1469333 w 6263281"/>
                  <a:gd name="connsiteY347" fmla="*/ 5459476 h 6293669"/>
                  <a:gd name="connsiteX348" fmla="*/ 1446541 w 6263281"/>
                  <a:gd name="connsiteY348" fmla="*/ 5435924 h 6293669"/>
                  <a:gd name="connsiteX349" fmla="*/ 1469333 w 6263281"/>
                  <a:gd name="connsiteY349" fmla="*/ 5412372 h 6293669"/>
                  <a:gd name="connsiteX350" fmla="*/ 1663067 w 6263281"/>
                  <a:gd name="connsiteY350" fmla="*/ 5389581 h 6293669"/>
                  <a:gd name="connsiteX351" fmla="*/ 1671425 w 6263281"/>
                  <a:gd name="connsiteY351" fmla="*/ 5397179 h 6293669"/>
                  <a:gd name="connsiteX352" fmla="*/ 1663067 w 6263281"/>
                  <a:gd name="connsiteY352" fmla="*/ 5404777 h 6293669"/>
                  <a:gd name="connsiteX353" fmla="*/ 1654709 w 6263281"/>
                  <a:gd name="connsiteY353" fmla="*/ 5397179 h 6293669"/>
                  <a:gd name="connsiteX354" fmla="*/ 1663067 w 6263281"/>
                  <a:gd name="connsiteY354" fmla="*/ 5389581 h 6293669"/>
                  <a:gd name="connsiteX355" fmla="*/ 4605532 w 6263281"/>
                  <a:gd name="connsiteY355" fmla="*/ 5374386 h 6293669"/>
                  <a:gd name="connsiteX356" fmla="*/ 4626805 w 6263281"/>
                  <a:gd name="connsiteY356" fmla="*/ 5396419 h 6293669"/>
                  <a:gd name="connsiteX357" fmla="*/ 4605532 w 6263281"/>
                  <a:gd name="connsiteY357" fmla="*/ 5418452 h 6293669"/>
                  <a:gd name="connsiteX358" fmla="*/ 4584259 w 6263281"/>
                  <a:gd name="connsiteY358" fmla="*/ 5396419 h 6293669"/>
                  <a:gd name="connsiteX359" fmla="*/ 4605532 w 6263281"/>
                  <a:gd name="connsiteY359" fmla="*/ 5374386 h 6293669"/>
                  <a:gd name="connsiteX360" fmla="*/ 926881 w 6263281"/>
                  <a:gd name="connsiteY360" fmla="*/ 5348554 h 6293669"/>
                  <a:gd name="connsiteX361" fmla="*/ 931441 w 6263281"/>
                  <a:gd name="connsiteY361" fmla="*/ 5352353 h 6293669"/>
                  <a:gd name="connsiteX362" fmla="*/ 926881 w 6263281"/>
                  <a:gd name="connsiteY362" fmla="*/ 5356152 h 6293669"/>
                  <a:gd name="connsiteX363" fmla="*/ 922322 w 6263281"/>
                  <a:gd name="connsiteY363" fmla="*/ 5352353 h 6293669"/>
                  <a:gd name="connsiteX364" fmla="*/ 926881 w 6263281"/>
                  <a:gd name="connsiteY364" fmla="*/ 5348554 h 6293669"/>
                  <a:gd name="connsiteX365" fmla="*/ 5341718 w 6263281"/>
                  <a:gd name="connsiteY365" fmla="*/ 5334880 h 6293669"/>
                  <a:gd name="connsiteX366" fmla="*/ 5357673 w 6263281"/>
                  <a:gd name="connsiteY366" fmla="*/ 5350835 h 6293669"/>
                  <a:gd name="connsiteX367" fmla="*/ 5341718 w 6263281"/>
                  <a:gd name="connsiteY367" fmla="*/ 5366790 h 6293669"/>
                  <a:gd name="connsiteX368" fmla="*/ 5325763 w 6263281"/>
                  <a:gd name="connsiteY368" fmla="*/ 5350835 h 6293669"/>
                  <a:gd name="connsiteX369" fmla="*/ 5341718 w 6263281"/>
                  <a:gd name="connsiteY369" fmla="*/ 5334880 h 6293669"/>
                  <a:gd name="connsiteX370" fmla="*/ 1107699 w 6263281"/>
                  <a:gd name="connsiteY370" fmla="*/ 5298412 h 6293669"/>
                  <a:gd name="connsiteX371" fmla="*/ 1138089 w 6263281"/>
                  <a:gd name="connsiteY371" fmla="*/ 5328802 h 6293669"/>
                  <a:gd name="connsiteX372" fmla="*/ 1107699 w 6263281"/>
                  <a:gd name="connsiteY372" fmla="*/ 5359192 h 6293669"/>
                  <a:gd name="connsiteX373" fmla="*/ 1077309 w 6263281"/>
                  <a:gd name="connsiteY373" fmla="*/ 5328802 h 6293669"/>
                  <a:gd name="connsiteX374" fmla="*/ 1107699 w 6263281"/>
                  <a:gd name="connsiteY374" fmla="*/ 5298412 h 6293669"/>
                  <a:gd name="connsiteX375" fmla="*/ 4972486 w 6263281"/>
                  <a:gd name="connsiteY375" fmla="*/ 5292334 h 6293669"/>
                  <a:gd name="connsiteX376" fmla="*/ 4977805 w 6263281"/>
                  <a:gd name="connsiteY376" fmla="*/ 5297653 h 6293669"/>
                  <a:gd name="connsiteX377" fmla="*/ 4972486 w 6263281"/>
                  <a:gd name="connsiteY377" fmla="*/ 5302972 h 6293669"/>
                  <a:gd name="connsiteX378" fmla="*/ 4967167 w 6263281"/>
                  <a:gd name="connsiteY378" fmla="*/ 5297653 h 6293669"/>
                  <a:gd name="connsiteX379" fmla="*/ 4972486 w 6263281"/>
                  <a:gd name="connsiteY379" fmla="*/ 5292334 h 6293669"/>
                  <a:gd name="connsiteX380" fmla="*/ 5160901 w 6263281"/>
                  <a:gd name="connsiteY380" fmla="*/ 5287775 h 6293669"/>
                  <a:gd name="connsiteX381" fmla="*/ 5201168 w 6263281"/>
                  <a:gd name="connsiteY381" fmla="*/ 5328042 h 6293669"/>
                  <a:gd name="connsiteX382" fmla="*/ 5160901 w 6263281"/>
                  <a:gd name="connsiteY382" fmla="*/ 5368309 h 6293669"/>
                  <a:gd name="connsiteX383" fmla="*/ 5120634 w 6263281"/>
                  <a:gd name="connsiteY383" fmla="*/ 5328042 h 6293669"/>
                  <a:gd name="connsiteX384" fmla="*/ 5160901 w 6263281"/>
                  <a:gd name="connsiteY384" fmla="*/ 5287775 h 6293669"/>
                  <a:gd name="connsiteX385" fmla="*/ 1295353 w 6263281"/>
                  <a:gd name="connsiteY385" fmla="*/ 5272581 h 6293669"/>
                  <a:gd name="connsiteX386" fmla="*/ 1320425 w 6263281"/>
                  <a:gd name="connsiteY386" fmla="*/ 5298412 h 6293669"/>
                  <a:gd name="connsiteX387" fmla="*/ 1295353 w 6263281"/>
                  <a:gd name="connsiteY387" fmla="*/ 5324243 h 6293669"/>
                  <a:gd name="connsiteX388" fmla="*/ 1270281 w 6263281"/>
                  <a:gd name="connsiteY388" fmla="*/ 5298412 h 6293669"/>
                  <a:gd name="connsiteX389" fmla="*/ 1295353 w 6263281"/>
                  <a:gd name="connsiteY389" fmla="*/ 5272581 h 6293669"/>
                  <a:gd name="connsiteX390" fmla="*/ 1482249 w 6263281"/>
                  <a:gd name="connsiteY390" fmla="*/ 5261945 h 6293669"/>
                  <a:gd name="connsiteX391" fmla="*/ 1487568 w 6263281"/>
                  <a:gd name="connsiteY391" fmla="*/ 5268023 h 6293669"/>
                  <a:gd name="connsiteX392" fmla="*/ 1482249 w 6263281"/>
                  <a:gd name="connsiteY392" fmla="*/ 5274101 h 6293669"/>
                  <a:gd name="connsiteX393" fmla="*/ 1476930 w 6263281"/>
                  <a:gd name="connsiteY393" fmla="*/ 5268023 h 6293669"/>
                  <a:gd name="connsiteX394" fmla="*/ 1482249 w 6263281"/>
                  <a:gd name="connsiteY394" fmla="*/ 5261945 h 6293669"/>
                  <a:gd name="connsiteX395" fmla="*/ 4786349 w 6263281"/>
                  <a:gd name="connsiteY395" fmla="*/ 5246750 h 6293669"/>
                  <a:gd name="connsiteX396" fmla="*/ 4807622 w 6263281"/>
                  <a:gd name="connsiteY396" fmla="*/ 5267263 h 6293669"/>
                  <a:gd name="connsiteX397" fmla="*/ 4786349 w 6263281"/>
                  <a:gd name="connsiteY397" fmla="*/ 5287776 h 6293669"/>
                  <a:gd name="connsiteX398" fmla="*/ 4765076 w 6263281"/>
                  <a:gd name="connsiteY398" fmla="*/ 5267263 h 6293669"/>
                  <a:gd name="connsiteX399" fmla="*/ 4786349 w 6263281"/>
                  <a:gd name="connsiteY399" fmla="*/ 5246750 h 6293669"/>
                  <a:gd name="connsiteX400" fmla="*/ 775693 w 6263281"/>
                  <a:gd name="connsiteY400" fmla="*/ 5185971 h 6293669"/>
                  <a:gd name="connsiteX401" fmla="*/ 777973 w 6263281"/>
                  <a:gd name="connsiteY401" fmla="*/ 5189010 h 6293669"/>
                  <a:gd name="connsiteX402" fmla="*/ 775693 w 6263281"/>
                  <a:gd name="connsiteY402" fmla="*/ 5192049 h 6293669"/>
                  <a:gd name="connsiteX403" fmla="*/ 773413 w 6263281"/>
                  <a:gd name="connsiteY403" fmla="*/ 5189010 h 6293669"/>
                  <a:gd name="connsiteX404" fmla="*/ 775693 w 6263281"/>
                  <a:gd name="connsiteY404" fmla="*/ 5185971 h 6293669"/>
                  <a:gd name="connsiteX405" fmla="*/ 5493666 w 6263281"/>
                  <a:gd name="connsiteY405" fmla="*/ 5173815 h 6293669"/>
                  <a:gd name="connsiteX406" fmla="*/ 5508102 w 6263281"/>
                  <a:gd name="connsiteY406" fmla="*/ 5188251 h 6293669"/>
                  <a:gd name="connsiteX407" fmla="*/ 5493666 w 6263281"/>
                  <a:gd name="connsiteY407" fmla="*/ 5202687 h 6293669"/>
                  <a:gd name="connsiteX408" fmla="*/ 5479230 w 6263281"/>
                  <a:gd name="connsiteY408" fmla="*/ 5188251 h 6293669"/>
                  <a:gd name="connsiteX409" fmla="*/ 5493666 w 6263281"/>
                  <a:gd name="connsiteY409" fmla="*/ 5173815 h 6293669"/>
                  <a:gd name="connsiteX410" fmla="*/ 951192 w 6263281"/>
                  <a:gd name="connsiteY410" fmla="*/ 5143426 h 6293669"/>
                  <a:gd name="connsiteX411" fmla="*/ 980062 w 6263281"/>
                  <a:gd name="connsiteY411" fmla="*/ 5172296 h 6293669"/>
                  <a:gd name="connsiteX412" fmla="*/ 951192 w 6263281"/>
                  <a:gd name="connsiteY412" fmla="*/ 5201166 h 6293669"/>
                  <a:gd name="connsiteX413" fmla="*/ 922322 w 6263281"/>
                  <a:gd name="connsiteY413" fmla="*/ 5172296 h 6293669"/>
                  <a:gd name="connsiteX414" fmla="*/ 951192 w 6263281"/>
                  <a:gd name="connsiteY414" fmla="*/ 5143426 h 6293669"/>
                  <a:gd name="connsiteX415" fmla="*/ 5136589 w 6263281"/>
                  <a:gd name="connsiteY415" fmla="*/ 5141906 h 6293669"/>
                  <a:gd name="connsiteX416" fmla="*/ 5141908 w 6263281"/>
                  <a:gd name="connsiteY416" fmla="*/ 5147225 h 6293669"/>
                  <a:gd name="connsiteX417" fmla="*/ 5136589 w 6263281"/>
                  <a:gd name="connsiteY417" fmla="*/ 5152544 h 6293669"/>
                  <a:gd name="connsiteX418" fmla="*/ 5131270 w 6263281"/>
                  <a:gd name="connsiteY418" fmla="*/ 5147225 h 6293669"/>
                  <a:gd name="connsiteX419" fmla="*/ 5136589 w 6263281"/>
                  <a:gd name="connsiteY419" fmla="*/ 5141906 h 6293669"/>
                  <a:gd name="connsiteX420" fmla="*/ 5318166 w 6263281"/>
                  <a:gd name="connsiteY420" fmla="*/ 5131270 h 6293669"/>
                  <a:gd name="connsiteX421" fmla="*/ 5357673 w 6263281"/>
                  <a:gd name="connsiteY421" fmla="*/ 5170777 h 6293669"/>
                  <a:gd name="connsiteX422" fmla="*/ 5318166 w 6263281"/>
                  <a:gd name="connsiteY422" fmla="*/ 5210284 h 6293669"/>
                  <a:gd name="connsiteX423" fmla="*/ 5278659 w 6263281"/>
                  <a:gd name="connsiteY423" fmla="*/ 5170777 h 6293669"/>
                  <a:gd name="connsiteX424" fmla="*/ 5318166 w 6263281"/>
                  <a:gd name="connsiteY424" fmla="*/ 5131270 h 6293669"/>
                  <a:gd name="connsiteX425" fmla="*/ 1312828 w 6263281"/>
                  <a:gd name="connsiteY425" fmla="*/ 5120633 h 6293669"/>
                  <a:gd name="connsiteX426" fmla="*/ 1317388 w 6263281"/>
                  <a:gd name="connsiteY426" fmla="*/ 5124432 h 6293669"/>
                  <a:gd name="connsiteX427" fmla="*/ 1312828 w 6263281"/>
                  <a:gd name="connsiteY427" fmla="*/ 5128231 h 6293669"/>
                  <a:gd name="connsiteX428" fmla="*/ 1308269 w 6263281"/>
                  <a:gd name="connsiteY428" fmla="*/ 5124432 h 6293669"/>
                  <a:gd name="connsiteX429" fmla="*/ 1312828 w 6263281"/>
                  <a:gd name="connsiteY429" fmla="*/ 5120633 h 6293669"/>
                  <a:gd name="connsiteX430" fmla="*/ 1132770 w 6263281"/>
                  <a:gd name="connsiteY430" fmla="*/ 5119114 h 6293669"/>
                  <a:gd name="connsiteX431" fmla="*/ 1160881 w 6263281"/>
                  <a:gd name="connsiteY431" fmla="*/ 5147225 h 6293669"/>
                  <a:gd name="connsiteX432" fmla="*/ 1132770 w 6263281"/>
                  <a:gd name="connsiteY432" fmla="*/ 5175336 h 6293669"/>
                  <a:gd name="connsiteX433" fmla="*/ 1104659 w 6263281"/>
                  <a:gd name="connsiteY433" fmla="*/ 5147225 h 6293669"/>
                  <a:gd name="connsiteX434" fmla="*/ 1132770 w 6263281"/>
                  <a:gd name="connsiteY434" fmla="*/ 5119114 h 6293669"/>
                  <a:gd name="connsiteX435" fmla="*/ 4956530 w 6263281"/>
                  <a:gd name="connsiteY435" fmla="*/ 5102399 h 6293669"/>
                  <a:gd name="connsiteX436" fmla="*/ 4977803 w 6263281"/>
                  <a:gd name="connsiteY436" fmla="*/ 5123672 h 6293669"/>
                  <a:gd name="connsiteX437" fmla="*/ 4956530 w 6263281"/>
                  <a:gd name="connsiteY437" fmla="*/ 5144945 h 6293669"/>
                  <a:gd name="connsiteX438" fmla="*/ 4935257 w 6263281"/>
                  <a:gd name="connsiteY438" fmla="*/ 5123672 h 6293669"/>
                  <a:gd name="connsiteX439" fmla="*/ 4956530 w 6263281"/>
                  <a:gd name="connsiteY439" fmla="*/ 5102399 h 6293669"/>
                  <a:gd name="connsiteX440" fmla="*/ 635141 w 6263281"/>
                  <a:gd name="connsiteY440" fmla="*/ 5014270 h 6293669"/>
                  <a:gd name="connsiteX441" fmla="*/ 638180 w 6263281"/>
                  <a:gd name="connsiteY441" fmla="*/ 5016550 h 6293669"/>
                  <a:gd name="connsiteX442" fmla="*/ 635141 w 6263281"/>
                  <a:gd name="connsiteY442" fmla="*/ 5018830 h 6293669"/>
                  <a:gd name="connsiteX443" fmla="*/ 632102 w 6263281"/>
                  <a:gd name="connsiteY443" fmla="*/ 5016550 h 6293669"/>
                  <a:gd name="connsiteX444" fmla="*/ 635141 w 6263281"/>
                  <a:gd name="connsiteY444" fmla="*/ 5014270 h 6293669"/>
                  <a:gd name="connsiteX445" fmla="*/ 5633458 w 6263281"/>
                  <a:gd name="connsiteY445" fmla="*/ 5002114 h 6293669"/>
                  <a:gd name="connsiteX446" fmla="*/ 5646374 w 6263281"/>
                  <a:gd name="connsiteY446" fmla="*/ 5015030 h 6293669"/>
                  <a:gd name="connsiteX447" fmla="*/ 5633458 w 6263281"/>
                  <a:gd name="connsiteY447" fmla="*/ 5027946 h 6293669"/>
                  <a:gd name="connsiteX448" fmla="*/ 5620542 w 6263281"/>
                  <a:gd name="connsiteY448" fmla="*/ 5015030 h 6293669"/>
                  <a:gd name="connsiteX449" fmla="*/ 5633458 w 6263281"/>
                  <a:gd name="connsiteY449" fmla="*/ 5002114 h 6293669"/>
                  <a:gd name="connsiteX450" fmla="*/ 5287017 w 6263281"/>
                  <a:gd name="connsiteY450" fmla="*/ 4977802 h 6293669"/>
                  <a:gd name="connsiteX451" fmla="*/ 5292336 w 6263281"/>
                  <a:gd name="connsiteY451" fmla="*/ 4983880 h 6293669"/>
                  <a:gd name="connsiteX452" fmla="*/ 5287017 w 6263281"/>
                  <a:gd name="connsiteY452" fmla="*/ 4989958 h 6293669"/>
                  <a:gd name="connsiteX453" fmla="*/ 5281698 w 6263281"/>
                  <a:gd name="connsiteY453" fmla="*/ 4983880 h 6293669"/>
                  <a:gd name="connsiteX454" fmla="*/ 5287017 w 6263281"/>
                  <a:gd name="connsiteY454" fmla="*/ 4977802 h 6293669"/>
                  <a:gd name="connsiteX455" fmla="*/ 805322 w 6263281"/>
                  <a:gd name="connsiteY455" fmla="*/ 4974763 h 6293669"/>
                  <a:gd name="connsiteX456" fmla="*/ 832673 w 6263281"/>
                  <a:gd name="connsiteY456" fmla="*/ 5002874 h 6293669"/>
                  <a:gd name="connsiteX457" fmla="*/ 805322 w 6263281"/>
                  <a:gd name="connsiteY457" fmla="*/ 5030985 h 6293669"/>
                  <a:gd name="connsiteX458" fmla="*/ 777971 w 6263281"/>
                  <a:gd name="connsiteY458" fmla="*/ 5002874 h 6293669"/>
                  <a:gd name="connsiteX459" fmla="*/ 805322 w 6263281"/>
                  <a:gd name="connsiteY459" fmla="*/ 4974763 h 6293669"/>
                  <a:gd name="connsiteX460" fmla="*/ 5464036 w 6263281"/>
                  <a:gd name="connsiteY460" fmla="*/ 4964127 h 6293669"/>
                  <a:gd name="connsiteX461" fmla="*/ 5502023 w 6263281"/>
                  <a:gd name="connsiteY461" fmla="*/ 5002114 h 6293669"/>
                  <a:gd name="connsiteX462" fmla="*/ 5464036 w 6263281"/>
                  <a:gd name="connsiteY462" fmla="*/ 5040101 h 6293669"/>
                  <a:gd name="connsiteX463" fmla="*/ 5426049 w 6263281"/>
                  <a:gd name="connsiteY463" fmla="*/ 5002114 h 6293669"/>
                  <a:gd name="connsiteX464" fmla="*/ 5464036 w 6263281"/>
                  <a:gd name="connsiteY464" fmla="*/ 4964127 h 6293669"/>
                  <a:gd name="connsiteX465" fmla="*/ 1154801 w 6263281"/>
                  <a:gd name="connsiteY465" fmla="*/ 4964127 h 6293669"/>
                  <a:gd name="connsiteX466" fmla="*/ 1157840 w 6263281"/>
                  <a:gd name="connsiteY466" fmla="*/ 4967166 h 6293669"/>
                  <a:gd name="connsiteX467" fmla="*/ 1154801 w 6263281"/>
                  <a:gd name="connsiteY467" fmla="*/ 4970205 h 6293669"/>
                  <a:gd name="connsiteX468" fmla="*/ 1151762 w 6263281"/>
                  <a:gd name="connsiteY468" fmla="*/ 4967166 h 6293669"/>
                  <a:gd name="connsiteX469" fmla="*/ 1154801 w 6263281"/>
                  <a:gd name="connsiteY469" fmla="*/ 4964127 h 6293669"/>
                  <a:gd name="connsiteX470" fmla="*/ 981582 w 6263281"/>
                  <a:gd name="connsiteY470" fmla="*/ 4953491 h 6293669"/>
                  <a:gd name="connsiteX471" fmla="*/ 1011972 w 6263281"/>
                  <a:gd name="connsiteY471" fmla="*/ 4983881 h 6293669"/>
                  <a:gd name="connsiteX472" fmla="*/ 981582 w 6263281"/>
                  <a:gd name="connsiteY472" fmla="*/ 5014271 h 6293669"/>
                  <a:gd name="connsiteX473" fmla="*/ 951192 w 6263281"/>
                  <a:gd name="connsiteY473" fmla="*/ 4983881 h 6293669"/>
                  <a:gd name="connsiteX474" fmla="*/ 981582 w 6263281"/>
                  <a:gd name="connsiteY474" fmla="*/ 4953491 h 6293669"/>
                  <a:gd name="connsiteX475" fmla="*/ 5113037 w 6263281"/>
                  <a:gd name="connsiteY475" fmla="*/ 4945894 h 6293669"/>
                  <a:gd name="connsiteX476" fmla="*/ 5134310 w 6263281"/>
                  <a:gd name="connsiteY476" fmla="*/ 4967167 h 6293669"/>
                  <a:gd name="connsiteX477" fmla="*/ 5113037 w 6263281"/>
                  <a:gd name="connsiteY477" fmla="*/ 4988440 h 6293669"/>
                  <a:gd name="connsiteX478" fmla="*/ 5091764 w 6263281"/>
                  <a:gd name="connsiteY478" fmla="*/ 4967167 h 6293669"/>
                  <a:gd name="connsiteX479" fmla="*/ 5113037 w 6263281"/>
                  <a:gd name="connsiteY479" fmla="*/ 4945894 h 6293669"/>
                  <a:gd name="connsiteX480" fmla="*/ 508266 w 6263281"/>
                  <a:gd name="connsiteY480" fmla="*/ 4830414 h 6293669"/>
                  <a:gd name="connsiteX481" fmla="*/ 510546 w 6263281"/>
                  <a:gd name="connsiteY481" fmla="*/ 4833453 h 6293669"/>
                  <a:gd name="connsiteX482" fmla="*/ 508266 w 6263281"/>
                  <a:gd name="connsiteY482" fmla="*/ 4836492 h 6293669"/>
                  <a:gd name="connsiteX483" fmla="*/ 505986 w 6263281"/>
                  <a:gd name="connsiteY483" fmla="*/ 4833453 h 6293669"/>
                  <a:gd name="connsiteX484" fmla="*/ 508266 w 6263281"/>
                  <a:gd name="connsiteY484" fmla="*/ 4830414 h 6293669"/>
                  <a:gd name="connsiteX485" fmla="*/ 5761094 w 6263281"/>
                  <a:gd name="connsiteY485" fmla="*/ 4821297 h 6293669"/>
                  <a:gd name="connsiteX486" fmla="*/ 5772491 w 6263281"/>
                  <a:gd name="connsiteY486" fmla="*/ 4832694 h 6293669"/>
                  <a:gd name="connsiteX487" fmla="*/ 5761094 w 6263281"/>
                  <a:gd name="connsiteY487" fmla="*/ 4844091 h 6293669"/>
                  <a:gd name="connsiteX488" fmla="*/ 5749697 w 6263281"/>
                  <a:gd name="connsiteY488" fmla="*/ 4832694 h 6293669"/>
                  <a:gd name="connsiteX489" fmla="*/ 5761094 w 6263281"/>
                  <a:gd name="connsiteY489" fmla="*/ 4821297 h 6293669"/>
                  <a:gd name="connsiteX490" fmla="*/ 5425289 w 6263281"/>
                  <a:gd name="connsiteY490" fmla="*/ 4803063 h 6293669"/>
                  <a:gd name="connsiteX491" fmla="*/ 5432127 w 6263281"/>
                  <a:gd name="connsiteY491" fmla="*/ 4809141 h 6293669"/>
                  <a:gd name="connsiteX492" fmla="*/ 5425289 w 6263281"/>
                  <a:gd name="connsiteY492" fmla="*/ 4815219 h 6293669"/>
                  <a:gd name="connsiteX493" fmla="*/ 5418451 w 6263281"/>
                  <a:gd name="connsiteY493" fmla="*/ 4809141 h 6293669"/>
                  <a:gd name="connsiteX494" fmla="*/ 5425289 w 6263281"/>
                  <a:gd name="connsiteY494" fmla="*/ 4803063 h 6293669"/>
                  <a:gd name="connsiteX495" fmla="*/ 1011972 w 6263281"/>
                  <a:gd name="connsiteY495" fmla="*/ 4796985 h 6293669"/>
                  <a:gd name="connsiteX496" fmla="*/ 1013492 w 6263281"/>
                  <a:gd name="connsiteY496" fmla="*/ 4798505 h 6293669"/>
                  <a:gd name="connsiteX497" fmla="*/ 1011972 w 6263281"/>
                  <a:gd name="connsiteY497" fmla="*/ 4800025 h 6293669"/>
                  <a:gd name="connsiteX498" fmla="*/ 1010452 w 6263281"/>
                  <a:gd name="connsiteY498" fmla="*/ 4798505 h 6293669"/>
                  <a:gd name="connsiteX499" fmla="*/ 1011972 w 6263281"/>
                  <a:gd name="connsiteY499" fmla="*/ 4796985 h 6293669"/>
                  <a:gd name="connsiteX500" fmla="*/ 672368 w 6263281"/>
                  <a:gd name="connsiteY500" fmla="*/ 4796985 h 6293669"/>
                  <a:gd name="connsiteX501" fmla="*/ 698959 w 6263281"/>
                  <a:gd name="connsiteY501" fmla="*/ 4824336 h 6293669"/>
                  <a:gd name="connsiteX502" fmla="*/ 672368 w 6263281"/>
                  <a:gd name="connsiteY502" fmla="*/ 4851687 h 6293669"/>
                  <a:gd name="connsiteX503" fmla="*/ 645777 w 6263281"/>
                  <a:gd name="connsiteY503" fmla="*/ 4824336 h 6293669"/>
                  <a:gd name="connsiteX504" fmla="*/ 672368 w 6263281"/>
                  <a:gd name="connsiteY504" fmla="*/ 4796985 h 6293669"/>
                  <a:gd name="connsiteX505" fmla="*/ 5596231 w 6263281"/>
                  <a:gd name="connsiteY505" fmla="*/ 4786348 h 6293669"/>
                  <a:gd name="connsiteX506" fmla="*/ 5632699 w 6263281"/>
                  <a:gd name="connsiteY506" fmla="*/ 4823576 h 6293669"/>
                  <a:gd name="connsiteX507" fmla="*/ 5596231 w 6263281"/>
                  <a:gd name="connsiteY507" fmla="*/ 4860804 h 6293669"/>
                  <a:gd name="connsiteX508" fmla="*/ 5559763 w 6263281"/>
                  <a:gd name="connsiteY508" fmla="*/ 4823576 h 6293669"/>
                  <a:gd name="connsiteX509" fmla="*/ 5596231 w 6263281"/>
                  <a:gd name="connsiteY509" fmla="*/ 4786348 h 6293669"/>
                  <a:gd name="connsiteX510" fmla="*/ 843309 w 6263281"/>
                  <a:gd name="connsiteY510" fmla="*/ 4778751 h 6293669"/>
                  <a:gd name="connsiteX511" fmla="*/ 875218 w 6263281"/>
                  <a:gd name="connsiteY511" fmla="*/ 4810660 h 6293669"/>
                  <a:gd name="connsiteX512" fmla="*/ 843309 w 6263281"/>
                  <a:gd name="connsiteY512" fmla="*/ 4842569 h 6293669"/>
                  <a:gd name="connsiteX513" fmla="*/ 811400 w 6263281"/>
                  <a:gd name="connsiteY513" fmla="*/ 4810660 h 6293669"/>
                  <a:gd name="connsiteX514" fmla="*/ 843309 w 6263281"/>
                  <a:gd name="connsiteY514" fmla="*/ 4778751 h 6293669"/>
                  <a:gd name="connsiteX515" fmla="*/ 5256628 w 6263281"/>
                  <a:gd name="connsiteY515" fmla="*/ 4775712 h 6293669"/>
                  <a:gd name="connsiteX516" fmla="*/ 5278661 w 6263281"/>
                  <a:gd name="connsiteY516" fmla="*/ 4796985 h 6293669"/>
                  <a:gd name="connsiteX517" fmla="*/ 5256628 w 6263281"/>
                  <a:gd name="connsiteY517" fmla="*/ 4818258 h 6293669"/>
                  <a:gd name="connsiteX518" fmla="*/ 5234595 w 6263281"/>
                  <a:gd name="connsiteY518" fmla="*/ 4796985 h 6293669"/>
                  <a:gd name="connsiteX519" fmla="*/ 5256628 w 6263281"/>
                  <a:gd name="connsiteY519" fmla="*/ 4775712 h 6293669"/>
                  <a:gd name="connsiteX520" fmla="*/ 393544 w 6263281"/>
                  <a:gd name="connsiteY520" fmla="*/ 4638960 h 6293669"/>
                  <a:gd name="connsiteX521" fmla="*/ 396583 w 6263281"/>
                  <a:gd name="connsiteY521" fmla="*/ 4641999 h 6293669"/>
                  <a:gd name="connsiteX522" fmla="*/ 393544 w 6263281"/>
                  <a:gd name="connsiteY522" fmla="*/ 4645038 h 6293669"/>
                  <a:gd name="connsiteX523" fmla="*/ 390505 w 6263281"/>
                  <a:gd name="connsiteY523" fmla="*/ 4641999 h 6293669"/>
                  <a:gd name="connsiteX524" fmla="*/ 393544 w 6263281"/>
                  <a:gd name="connsiteY524" fmla="*/ 4638960 h 6293669"/>
                  <a:gd name="connsiteX525" fmla="*/ 5875054 w 6263281"/>
                  <a:gd name="connsiteY525" fmla="*/ 4631362 h 6293669"/>
                  <a:gd name="connsiteX526" fmla="*/ 5884931 w 6263281"/>
                  <a:gd name="connsiteY526" fmla="*/ 4641239 h 6293669"/>
                  <a:gd name="connsiteX527" fmla="*/ 5875054 w 6263281"/>
                  <a:gd name="connsiteY527" fmla="*/ 4651116 h 6293669"/>
                  <a:gd name="connsiteX528" fmla="*/ 5865177 w 6263281"/>
                  <a:gd name="connsiteY528" fmla="*/ 4641239 h 6293669"/>
                  <a:gd name="connsiteX529" fmla="*/ 5875054 w 6263281"/>
                  <a:gd name="connsiteY529" fmla="*/ 4631362 h 6293669"/>
                  <a:gd name="connsiteX530" fmla="*/ 5549127 w 6263281"/>
                  <a:gd name="connsiteY530" fmla="*/ 4617687 h 6293669"/>
                  <a:gd name="connsiteX531" fmla="*/ 5556725 w 6263281"/>
                  <a:gd name="connsiteY531" fmla="*/ 4625285 h 6293669"/>
                  <a:gd name="connsiteX532" fmla="*/ 5549127 w 6263281"/>
                  <a:gd name="connsiteY532" fmla="*/ 4632883 h 6293669"/>
                  <a:gd name="connsiteX533" fmla="*/ 5541529 w 6263281"/>
                  <a:gd name="connsiteY533" fmla="*/ 4625285 h 6293669"/>
                  <a:gd name="connsiteX534" fmla="*/ 5549127 w 6263281"/>
                  <a:gd name="connsiteY534" fmla="*/ 4617687 h 6293669"/>
                  <a:gd name="connsiteX535" fmla="*/ 882057 w 6263281"/>
                  <a:gd name="connsiteY535" fmla="*/ 4614648 h 6293669"/>
                  <a:gd name="connsiteX536" fmla="*/ 884337 w 6263281"/>
                  <a:gd name="connsiteY536" fmla="*/ 4616928 h 6293669"/>
                  <a:gd name="connsiteX537" fmla="*/ 882057 w 6263281"/>
                  <a:gd name="connsiteY537" fmla="*/ 4619208 h 6293669"/>
                  <a:gd name="connsiteX538" fmla="*/ 879777 w 6263281"/>
                  <a:gd name="connsiteY538" fmla="*/ 4616928 h 6293669"/>
                  <a:gd name="connsiteX539" fmla="*/ 882057 w 6263281"/>
                  <a:gd name="connsiteY539" fmla="*/ 4614648 h 6293669"/>
                  <a:gd name="connsiteX540" fmla="*/ 553089 w 6263281"/>
                  <a:gd name="connsiteY540" fmla="*/ 4610089 h 6293669"/>
                  <a:gd name="connsiteX541" fmla="*/ 578920 w 6263281"/>
                  <a:gd name="connsiteY541" fmla="*/ 4635920 h 6293669"/>
                  <a:gd name="connsiteX542" fmla="*/ 553089 w 6263281"/>
                  <a:gd name="connsiteY542" fmla="*/ 4661751 h 6293669"/>
                  <a:gd name="connsiteX543" fmla="*/ 527258 w 6263281"/>
                  <a:gd name="connsiteY543" fmla="*/ 4635920 h 6293669"/>
                  <a:gd name="connsiteX544" fmla="*/ 553089 w 6263281"/>
                  <a:gd name="connsiteY544" fmla="*/ 4610089 h 6293669"/>
                  <a:gd name="connsiteX545" fmla="*/ 5714750 w 6263281"/>
                  <a:gd name="connsiteY545" fmla="*/ 4599453 h 6293669"/>
                  <a:gd name="connsiteX546" fmla="*/ 5751218 w 6263281"/>
                  <a:gd name="connsiteY546" fmla="*/ 4635161 h 6293669"/>
                  <a:gd name="connsiteX547" fmla="*/ 5714750 w 6263281"/>
                  <a:gd name="connsiteY547" fmla="*/ 4670869 h 6293669"/>
                  <a:gd name="connsiteX548" fmla="*/ 5678282 w 6263281"/>
                  <a:gd name="connsiteY548" fmla="*/ 4635161 h 6293669"/>
                  <a:gd name="connsiteX549" fmla="*/ 5714750 w 6263281"/>
                  <a:gd name="connsiteY549" fmla="*/ 4599453 h 6293669"/>
                  <a:gd name="connsiteX550" fmla="*/ 5386542 w 6263281"/>
                  <a:gd name="connsiteY550" fmla="*/ 4593375 h 6293669"/>
                  <a:gd name="connsiteX551" fmla="*/ 5409334 w 6263281"/>
                  <a:gd name="connsiteY551" fmla="*/ 4616167 h 6293669"/>
                  <a:gd name="connsiteX552" fmla="*/ 5386542 w 6263281"/>
                  <a:gd name="connsiteY552" fmla="*/ 4638959 h 6293669"/>
                  <a:gd name="connsiteX553" fmla="*/ 5363750 w 6263281"/>
                  <a:gd name="connsiteY553" fmla="*/ 4616167 h 6293669"/>
                  <a:gd name="connsiteX554" fmla="*/ 5386542 w 6263281"/>
                  <a:gd name="connsiteY554" fmla="*/ 4593375 h 6293669"/>
                  <a:gd name="connsiteX555" fmla="*/ 719472 w 6263281"/>
                  <a:gd name="connsiteY555" fmla="*/ 4591855 h 6293669"/>
                  <a:gd name="connsiteX556" fmla="*/ 752141 w 6263281"/>
                  <a:gd name="connsiteY556" fmla="*/ 4625284 h 6293669"/>
                  <a:gd name="connsiteX557" fmla="*/ 719472 w 6263281"/>
                  <a:gd name="connsiteY557" fmla="*/ 4658713 h 6293669"/>
                  <a:gd name="connsiteX558" fmla="*/ 686803 w 6263281"/>
                  <a:gd name="connsiteY558" fmla="*/ 4625284 h 6293669"/>
                  <a:gd name="connsiteX559" fmla="*/ 719472 w 6263281"/>
                  <a:gd name="connsiteY559" fmla="*/ 4591855 h 6293669"/>
                  <a:gd name="connsiteX560" fmla="*/ 294019 w 6263281"/>
                  <a:gd name="connsiteY560" fmla="*/ 4439908 h 6293669"/>
                  <a:gd name="connsiteX561" fmla="*/ 297818 w 6263281"/>
                  <a:gd name="connsiteY561" fmla="*/ 4443707 h 6293669"/>
                  <a:gd name="connsiteX562" fmla="*/ 294019 w 6263281"/>
                  <a:gd name="connsiteY562" fmla="*/ 4447506 h 6293669"/>
                  <a:gd name="connsiteX563" fmla="*/ 290220 w 6263281"/>
                  <a:gd name="connsiteY563" fmla="*/ 4443707 h 6293669"/>
                  <a:gd name="connsiteX564" fmla="*/ 294019 w 6263281"/>
                  <a:gd name="connsiteY564" fmla="*/ 4439908 h 6293669"/>
                  <a:gd name="connsiteX565" fmla="*/ 5974579 w 6263281"/>
                  <a:gd name="connsiteY565" fmla="*/ 4432311 h 6293669"/>
                  <a:gd name="connsiteX566" fmla="*/ 5983696 w 6263281"/>
                  <a:gd name="connsiteY566" fmla="*/ 4441428 h 6293669"/>
                  <a:gd name="connsiteX567" fmla="*/ 5974579 w 6263281"/>
                  <a:gd name="connsiteY567" fmla="*/ 4450545 h 6293669"/>
                  <a:gd name="connsiteX568" fmla="*/ 5965462 w 6263281"/>
                  <a:gd name="connsiteY568" fmla="*/ 4441428 h 6293669"/>
                  <a:gd name="connsiteX569" fmla="*/ 5974579 w 6263281"/>
                  <a:gd name="connsiteY569" fmla="*/ 4432311 h 6293669"/>
                  <a:gd name="connsiteX570" fmla="*/ 768095 w 6263281"/>
                  <a:gd name="connsiteY570" fmla="*/ 4424713 h 6293669"/>
                  <a:gd name="connsiteX571" fmla="*/ 770375 w 6263281"/>
                  <a:gd name="connsiteY571" fmla="*/ 4426233 h 6293669"/>
                  <a:gd name="connsiteX572" fmla="*/ 768095 w 6263281"/>
                  <a:gd name="connsiteY572" fmla="*/ 4427753 h 6293669"/>
                  <a:gd name="connsiteX573" fmla="*/ 765815 w 6263281"/>
                  <a:gd name="connsiteY573" fmla="*/ 4426233 h 6293669"/>
                  <a:gd name="connsiteX574" fmla="*/ 768095 w 6263281"/>
                  <a:gd name="connsiteY574" fmla="*/ 4424713 h 6293669"/>
                  <a:gd name="connsiteX575" fmla="*/ 5657769 w 6263281"/>
                  <a:gd name="connsiteY575" fmla="*/ 4423194 h 6293669"/>
                  <a:gd name="connsiteX576" fmla="*/ 5666127 w 6263281"/>
                  <a:gd name="connsiteY576" fmla="*/ 4431552 h 6293669"/>
                  <a:gd name="connsiteX577" fmla="*/ 5657769 w 6263281"/>
                  <a:gd name="connsiteY577" fmla="*/ 4439910 h 6293669"/>
                  <a:gd name="connsiteX578" fmla="*/ 5649411 w 6263281"/>
                  <a:gd name="connsiteY578" fmla="*/ 4431552 h 6293669"/>
                  <a:gd name="connsiteX579" fmla="*/ 5657769 w 6263281"/>
                  <a:gd name="connsiteY579" fmla="*/ 4423194 h 6293669"/>
                  <a:gd name="connsiteX580" fmla="*/ 449006 w 6263281"/>
                  <a:gd name="connsiteY580" fmla="*/ 4414077 h 6293669"/>
                  <a:gd name="connsiteX581" fmla="*/ 474078 w 6263281"/>
                  <a:gd name="connsiteY581" fmla="*/ 4439149 h 6293669"/>
                  <a:gd name="connsiteX582" fmla="*/ 449006 w 6263281"/>
                  <a:gd name="connsiteY582" fmla="*/ 4464221 h 6293669"/>
                  <a:gd name="connsiteX583" fmla="*/ 423934 w 6263281"/>
                  <a:gd name="connsiteY583" fmla="*/ 4439149 h 6293669"/>
                  <a:gd name="connsiteX584" fmla="*/ 449006 w 6263281"/>
                  <a:gd name="connsiteY584" fmla="*/ 4414077 h 6293669"/>
                  <a:gd name="connsiteX585" fmla="*/ 5819593 w 6263281"/>
                  <a:gd name="connsiteY585" fmla="*/ 4403440 h 6293669"/>
                  <a:gd name="connsiteX586" fmla="*/ 5854541 w 6263281"/>
                  <a:gd name="connsiteY586" fmla="*/ 4438388 h 6293669"/>
                  <a:gd name="connsiteX587" fmla="*/ 5819593 w 6263281"/>
                  <a:gd name="connsiteY587" fmla="*/ 4473336 h 6293669"/>
                  <a:gd name="connsiteX588" fmla="*/ 5784645 w 6263281"/>
                  <a:gd name="connsiteY588" fmla="*/ 4438388 h 6293669"/>
                  <a:gd name="connsiteX589" fmla="*/ 5819593 w 6263281"/>
                  <a:gd name="connsiteY589" fmla="*/ 4403440 h 6293669"/>
                  <a:gd name="connsiteX590" fmla="*/ 5500503 w 6263281"/>
                  <a:gd name="connsiteY590" fmla="*/ 4401921 h 6293669"/>
                  <a:gd name="connsiteX591" fmla="*/ 5524815 w 6263281"/>
                  <a:gd name="connsiteY591" fmla="*/ 4426233 h 6293669"/>
                  <a:gd name="connsiteX592" fmla="*/ 5500503 w 6263281"/>
                  <a:gd name="connsiteY592" fmla="*/ 4450545 h 6293669"/>
                  <a:gd name="connsiteX593" fmla="*/ 5476191 w 6263281"/>
                  <a:gd name="connsiteY593" fmla="*/ 4426233 h 6293669"/>
                  <a:gd name="connsiteX594" fmla="*/ 5500503 w 6263281"/>
                  <a:gd name="connsiteY594" fmla="*/ 4401921 h 6293669"/>
                  <a:gd name="connsiteX595" fmla="*/ 610829 w 6263281"/>
                  <a:gd name="connsiteY595" fmla="*/ 4398882 h 6293669"/>
                  <a:gd name="connsiteX596" fmla="*/ 644258 w 6263281"/>
                  <a:gd name="connsiteY596" fmla="*/ 4432311 h 6293669"/>
                  <a:gd name="connsiteX597" fmla="*/ 610829 w 6263281"/>
                  <a:gd name="connsiteY597" fmla="*/ 4465740 h 6293669"/>
                  <a:gd name="connsiteX598" fmla="*/ 577400 w 6263281"/>
                  <a:gd name="connsiteY598" fmla="*/ 4432311 h 6293669"/>
                  <a:gd name="connsiteX599" fmla="*/ 610829 w 6263281"/>
                  <a:gd name="connsiteY599" fmla="*/ 4398882 h 6293669"/>
                  <a:gd name="connsiteX600" fmla="*/ 208928 w 6263281"/>
                  <a:gd name="connsiteY600" fmla="*/ 4233259 h 6293669"/>
                  <a:gd name="connsiteX601" fmla="*/ 214247 w 6263281"/>
                  <a:gd name="connsiteY601" fmla="*/ 4238578 h 6293669"/>
                  <a:gd name="connsiteX602" fmla="*/ 208928 w 6263281"/>
                  <a:gd name="connsiteY602" fmla="*/ 4243897 h 6293669"/>
                  <a:gd name="connsiteX603" fmla="*/ 203609 w 6263281"/>
                  <a:gd name="connsiteY603" fmla="*/ 4238578 h 6293669"/>
                  <a:gd name="connsiteX604" fmla="*/ 208928 w 6263281"/>
                  <a:gd name="connsiteY604" fmla="*/ 4233259 h 6293669"/>
                  <a:gd name="connsiteX605" fmla="*/ 6059670 w 6263281"/>
                  <a:gd name="connsiteY605" fmla="*/ 4227181 h 6293669"/>
                  <a:gd name="connsiteX606" fmla="*/ 6068787 w 6263281"/>
                  <a:gd name="connsiteY606" fmla="*/ 4236298 h 6293669"/>
                  <a:gd name="connsiteX607" fmla="*/ 6059670 w 6263281"/>
                  <a:gd name="connsiteY607" fmla="*/ 4245415 h 6293669"/>
                  <a:gd name="connsiteX608" fmla="*/ 6050553 w 6263281"/>
                  <a:gd name="connsiteY608" fmla="*/ 4236298 h 6293669"/>
                  <a:gd name="connsiteX609" fmla="*/ 6059670 w 6263281"/>
                  <a:gd name="connsiteY609" fmla="*/ 4227181 h 6293669"/>
                  <a:gd name="connsiteX610" fmla="*/ 670089 w 6263281"/>
                  <a:gd name="connsiteY610" fmla="*/ 4224142 h 6293669"/>
                  <a:gd name="connsiteX611" fmla="*/ 673128 w 6263281"/>
                  <a:gd name="connsiteY611" fmla="*/ 4227181 h 6293669"/>
                  <a:gd name="connsiteX612" fmla="*/ 670089 w 6263281"/>
                  <a:gd name="connsiteY612" fmla="*/ 4230220 h 6293669"/>
                  <a:gd name="connsiteX613" fmla="*/ 667050 w 6263281"/>
                  <a:gd name="connsiteY613" fmla="*/ 4227181 h 6293669"/>
                  <a:gd name="connsiteX614" fmla="*/ 670089 w 6263281"/>
                  <a:gd name="connsiteY614" fmla="*/ 4224142 h 6293669"/>
                  <a:gd name="connsiteX615" fmla="*/ 5750457 w 6263281"/>
                  <a:gd name="connsiteY615" fmla="*/ 4219584 h 6293669"/>
                  <a:gd name="connsiteX616" fmla="*/ 5760334 w 6263281"/>
                  <a:gd name="connsiteY616" fmla="*/ 4229461 h 6293669"/>
                  <a:gd name="connsiteX617" fmla="*/ 5750457 w 6263281"/>
                  <a:gd name="connsiteY617" fmla="*/ 4239338 h 6293669"/>
                  <a:gd name="connsiteX618" fmla="*/ 5740580 w 6263281"/>
                  <a:gd name="connsiteY618" fmla="*/ 4229461 h 6293669"/>
                  <a:gd name="connsiteX619" fmla="*/ 5750457 w 6263281"/>
                  <a:gd name="connsiteY619" fmla="*/ 4219584 h 6293669"/>
                  <a:gd name="connsiteX620" fmla="*/ 360116 w 6263281"/>
                  <a:gd name="connsiteY620" fmla="*/ 4210467 h 6293669"/>
                  <a:gd name="connsiteX621" fmla="*/ 384428 w 6263281"/>
                  <a:gd name="connsiteY621" fmla="*/ 4235539 h 6293669"/>
                  <a:gd name="connsiteX622" fmla="*/ 360116 w 6263281"/>
                  <a:gd name="connsiteY622" fmla="*/ 4260611 h 6293669"/>
                  <a:gd name="connsiteX623" fmla="*/ 335804 w 6263281"/>
                  <a:gd name="connsiteY623" fmla="*/ 4235539 h 6293669"/>
                  <a:gd name="connsiteX624" fmla="*/ 360116 w 6263281"/>
                  <a:gd name="connsiteY624" fmla="*/ 4210467 h 6293669"/>
                  <a:gd name="connsiteX625" fmla="*/ 5907723 w 6263281"/>
                  <a:gd name="connsiteY625" fmla="*/ 4199831 h 6293669"/>
                  <a:gd name="connsiteX626" fmla="*/ 5941152 w 6263281"/>
                  <a:gd name="connsiteY626" fmla="*/ 4234020 h 6293669"/>
                  <a:gd name="connsiteX627" fmla="*/ 5907723 w 6263281"/>
                  <a:gd name="connsiteY627" fmla="*/ 4268209 h 6293669"/>
                  <a:gd name="connsiteX628" fmla="*/ 5874294 w 6263281"/>
                  <a:gd name="connsiteY628" fmla="*/ 4234020 h 6293669"/>
                  <a:gd name="connsiteX629" fmla="*/ 5907723 w 6263281"/>
                  <a:gd name="connsiteY629" fmla="*/ 4199831 h 6293669"/>
                  <a:gd name="connsiteX630" fmla="*/ 5597749 w 6263281"/>
                  <a:gd name="connsiteY630" fmla="*/ 4199831 h 6293669"/>
                  <a:gd name="connsiteX631" fmla="*/ 5625100 w 6263281"/>
                  <a:gd name="connsiteY631" fmla="*/ 4226422 h 6293669"/>
                  <a:gd name="connsiteX632" fmla="*/ 5597749 w 6263281"/>
                  <a:gd name="connsiteY632" fmla="*/ 4253013 h 6293669"/>
                  <a:gd name="connsiteX633" fmla="*/ 5570398 w 6263281"/>
                  <a:gd name="connsiteY633" fmla="*/ 4226422 h 6293669"/>
                  <a:gd name="connsiteX634" fmla="*/ 5597749 w 6263281"/>
                  <a:gd name="connsiteY634" fmla="*/ 4199831 h 6293669"/>
                  <a:gd name="connsiteX635" fmla="*/ 517382 w 6263281"/>
                  <a:gd name="connsiteY635" fmla="*/ 4196792 h 6293669"/>
                  <a:gd name="connsiteX636" fmla="*/ 551571 w 6263281"/>
                  <a:gd name="connsiteY636" fmla="*/ 4230221 h 6293669"/>
                  <a:gd name="connsiteX637" fmla="*/ 517382 w 6263281"/>
                  <a:gd name="connsiteY637" fmla="*/ 4263650 h 6293669"/>
                  <a:gd name="connsiteX638" fmla="*/ 483193 w 6263281"/>
                  <a:gd name="connsiteY638" fmla="*/ 4230221 h 6293669"/>
                  <a:gd name="connsiteX639" fmla="*/ 517382 w 6263281"/>
                  <a:gd name="connsiteY639" fmla="*/ 4196792 h 6293669"/>
                  <a:gd name="connsiteX640" fmla="*/ 137513 w 6263281"/>
                  <a:gd name="connsiteY640" fmla="*/ 4020533 h 6293669"/>
                  <a:gd name="connsiteX641" fmla="*/ 144351 w 6263281"/>
                  <a:gd name="connsiteY641" fmla="*/ 4027371 h 6293669"/>
                  <a:gd name="connsiteX642" fmla="*/ 137513 w 6263281"/>
                  <a:gd name="connsiteY642" fmla="*/ 4034209 h 6293669"/>
                  <a:gd name="connsiteX643" fmla="*/ 130675 w 6263281"/>
                  <a:gd name="connsiteY643" fmla="*/ 4027371 h 6293669"/>
                  <a:gd name="connsiteX644" fmla="*/ 137513 w 6263281"/>
                  <a:gd name="connsiteY644" fmla="*/ 4020533 h 6293669"/>
                  <a:gd name="connsiteX645" fmla="*/ 6130327 w 6263281"/>
                  <a:gd name="connsiteY645" fmla="*/ 4015975 h 6293669"/>
                  <a:gd name="connsiteX646" fmla="*/ 6138685 w 6263281"/>
                  <a:gd name="connsiteY646" fmla="*/ 4025092 h 6293669"/>
                  <a:gd name="connsiteX647" fmla="*/ 6130327 w 6263281"/>
                  <a:gd name="connsiteY647" fmla="*/ 4034209 h 6293669"/>
                  <a:gd name="connsiteX648" fmla="*/ 6121969 w 6263281"/>
                  <a:gd name="connsiteY648" fmla="*/ 4025092 h 6293669"/>
                  <a:gd name="connsiteX649" fmla="*/ 6130327 w 6263281"/>
                  <a:gd name="connsiteY649" fmla="*/ 4015975 h 6293669"/>
                  <a:gd name="connsiteX650" fmla="*/ 588797 w 6263281"/>
                  <a:gd name="connsiteY650" fmla="*/ 4015975 h 6293669"/>
                  <a:gd name="connsiteX651" fmla="*/ 592596 w 6263281"/>
                  <a:gd name="connsiteY651" fmla="*/ 4020534 h 6293669"/>
                  <a:gd name="connsiteX652" fmla="*/ 588797 w 6263281"/>
                  <a:gd name="connsiteY652" fmla="*/ 4025094 h 6293669"/>
                  <a:gd name="connsiteX653" fmla="*/ 584998 w 6263281"/>
                  <a:gd name="connsiteY653" fmla="*/ 4020534 h 6293669"/>
                  <a:gd name="connsiteX654" fmla="*/ 588797 w 6263281"/>
                  <a:gd name="connsiteY654" fmla="*/ 4015975 h 6293669"/>
                  <a:gd name="connsiteX655" fmla="*/ 5827951 w 6263281"/>
                  <a:gd name="connsiteY655" fmla="*/ 4009897 h 6293669"/>
                  <a:gd name="connsiteX656" fmla="*/ 5839348 w 6263281"/>
                  <a:gd name="connsiteY656" fmla="*/ 4021294 h 6293669"/>
                  <a:gd name="connsiteX657" fmla="*/ 5827951 w 6263281"/>
                  <a:gd name="connsiteY657" fmla="*/ 4032691 h 6293669"/>
                  <a:gd name="connsiteX658" fmla="*/ 5816554 w 6263281"/>
                  <a:gd name="connsiteY658" fmla="*/ 4021294 h 6293669"/>
                  <a:gd name="connsiteX659" fmla="*/ 5827951 w 6263281"/>
                  <a:gd name="connsiteY659" fmla="*/ 4009897 h 6293669"/>
                  <a:gd name="connsiteX660" fmla="*/ 285661 w 6263281"/>
                  <a:gd name="connsiteY660" fmla="*/ 4000780 h 6293669"/>
                  <a:gd name="connsiteX661" fmla="*/ 309973 w 6263281"/>
                  <a:gd name="connsiteY661" fmla="*/ 4025092 h 6293669"/>
                  <a:gd name="connsiteX662" fmla="*/ 285661 w 6263281"/>
                  <a:gd name="connsiteY662" fmla="*/ 4049404 h 6293669"/>
                  <a:gd name="connsiteX663" fmla="*/ 261349 w 6263281"/>
                  <a:gd name="connsiteY663" fmla="*/ 4025092 h 6293669"/>
                  <a:gd name="connsiteX664" fmla="*/ 285661 w 6263281"/>
                  <a:gd name="connsiteY664" fmla="*/ 4000780 h 6293669"/>
                  <a:gd name="connsiteX665" fmla="*/ 5982176 w 6263281"/>
                  <a:gd name="connsiteY665" fmla="*/ 3991663 h 6293669"/>
                  <a:gd name="connsiteX666" fmla="*/ 6014085 w 6263281"/>
                  <a:gd name="connsiteY666" fmla="*/ 4024332 h 6293669"/>
                  <a:gd name="connsiteX667" fmla="*/ 5982176 w 6263281"/>
                  <a:gd name="connsiteY667" fmla="*/ 4057001 h 6293669"/>
                  <a:gd name="connsiteX668" fmla="*/ 5950267 w 6263281"/>
                  <a:gd name="connsiteY668" fmla="*/ 4024332 h 6293669"/>
                  <a:gd name="connsiteX669" fmla="*/ 5982176 w 6263281"/>
                  <a:gd name="connsiteY669" fmla="*/ 3991663 h 6293669"/>
                  <a:gd name="connsiteX670" fmla="*/ 440648 w 6263281"/>
                  <a:gd name="connsiteY670" fmla="*/ 3991663 h 6293669"/>
                  <a:gd name="connsiteX671" fmla="*/ 471038 w 6263281"/>
                  <a:gd name="connsiteY671" fmla="*/ 4022053 h 6293669"/>
                  <a:gd name="connsiteX672" fmla="*/ 440648 w 6263281"/>
                  <a:gd name="connsiteY672" fmla="*/ 4052443 h 6293669"/>
                  <a:gd name="connsiteX673" fmla="*/ 410258 w 6263281"/>
                  <a:gd name="connsiteY673" fmla="*/ 4022053 h 6293669"/>
                  <a:gd name="connsiteX674" fmla="*/ 440648 w 6263281"/>
                  <a:gd name="connsiteY674" fmla="*/ 3991663 h 6293669"/>
                  <a:gd name="connsiteX675" fmla="*/ 5679041 w 6263281"/>
                  <a:gd name="connsiteY675" fmla="*/ 3990143 h 6293669"/>
                  <a:gd name="connsiteX676" fmla="*/ 5708671 w 6263281"/>
                  <a:gd name="connsiteY676" fmla="*/ 4019773 h 6293669"/>
                  <a:gd name="connsiteX677" fmla="*/ 5679041 w 6263281"/>
                  <a:gd name="connsiteY677" fmla="*/ 4049403 h 6293669"/>
                  <a:gd name="connsiteX678" fmla="*/ 5649411 w 6263281"/>
                  <a:gd name="connsiteY678" fmla="*/ 4019773 h 6293669"/>
                  <a:gd name="connsiteX679" fmla="*/ 5679041 w 6263281"/>
                  <a:gd name="connsiteY679" fmla="*/ 3990143 h 6293669"/>
                  <a:gd name="connsiteX680" fmla="*/ 82812 w 6263281"/>
                  <a:gd name="connsiteY680" fmla="*/ 3803248 h 6293669"/>
                  <a:gd name="connsiteX681" fmla="*/ 91170 w 6263281"/>
                  <a:gd name="connsiteY681" fmla="*/ 3810846 h 6293669"/>
                  <a:gd name="connsiteX682" fmla="*/ 82812 w 6263281"/>
                  <a:gd name="connsiteY682" fmla="*/ 3818444 h 6293669"/>
                  <a:gd name="connsiteX683" fmla="*/ 74454 w 6263281"/>
                  <a:gd name="connsiteY683" fmla="*/ 3810846 h 6293669"/>
                  <a:gd name="connsiteX684" fmla="*/ 82812 w 6263281"/>
                  <a:gd name="connsiteY684" fmla="*/ 3803248 h 6293669"/>
                  <a:gd name="connsiteX685" fmla="*/ 6185787 w 6263281"/>
                  <a:gd name="connsiteY685" fmla="*/ 3801728 h 6293669"/>
                  <a:gd name="connsiteX686" fmla="*/ 6193385 w 6263281"/>
                  <a:gd name="connsiteY686" fmla="*/ 3809326 h 6293669"/>
                  <a:gd name="connsiteX687" fmla="*/ 6185787 w 6263281"/>
                  <a:gd name="connsiteY687" fmla="*/ 3816924 h 6293669"/>
                  <a:gd name="connsiteX688" fmla="*/ 6178189 w 6263281"/>
                  <a:gd name="connsiteY688" fmla="*/ 3809326 h 6293669"/>
                  <a:gd name="connsiteX689" fmla="*/ 6185787 w 6263281"/>
                  <a:gd name="connsiteY689" fmla="*/ 3801728 h 6293669"/>
                  <a:gd name="connsiteX690" fmla="*/ 525738 w 6263281"/>
                  <a:gd name="connsiteY690" fmla="*/ 3801728 h 6293669"/>
                  <a:gd name="connsiteX691" fmla="*/ 531816 w 6263281"/>
                  <a:gd name="connsiteY691" fmla="*/ 3807047 h 6293669"/>
                  <a:gd name="connsiteX692" fmla="*/ 525738 w 6263281"/>
                  <a:gd name="connsiteY692" fmla="*/ 3812366 h 6293669"/>
                  <a:gd name="connsiteX693" fmla="*/ 519660 w 6263281"/>
                  <a:gd name="connsiteY693" fmla="*/ 3807047 h 6293669"/>
                  <a:gd name="connsiteX694" fmla="*/ 525738 w 6263281"/>
                  <a:gd name="connsiteY694" fmla="*/ 3801728 h 6293669"/>
                  <a:gd name="connsiteX695" fmla="*/ 5887970 w 6263281"/>
                  <a:gd name="connsiteY695" fmla="*/ 3795650 h 6293669"/>
                  <a:gd name="connsiteX696" fmla="*/ 5900126 w 6263281"/>
                  <a:gd name="connsiteY696" fmla="*/ 3807806 h 6293669"/>
                  <a:gd name="connsiteX697" fmla="*/ 5887970 w 6263281"/>
                  <a:gd name="connsiteY697" fmla="*/ 3819962 h 6293669"/>
                  <a:gd name="connsiteX698" fmla="*/ 5875814 w 6263281"/>
                  <a:gd name="connsiteY698" fmla="*/ 3807806 h 6293669"/>
                  <a:gd name="connsiteX699" fmla="*/ 5887970 w 6263281"/>
                  <a:gd name="connsiteY699" fmla="*/ 3795650 h 6293669"/>
                  <a:gd name="connsiteX700" fmla="*/ 379869 w 6263281"/>
                  <a:gd name="connsiteY700" fmla="*/ 3786533 h 6293669"/>
                  <a:gd name="connsiteX701" fmla="*/ 402661 w 6263281"/>
                  <a:gd name="connsiteY701" fmla="*/ 3808566 h 6293669"/>
                  <a:gd name="connsiteX702" fmla="*/ 379869 w 6263281"/>
                  <a:gd name="connsiteY702" fmla="*/ 3830599 h 6293669"/>
                  <a:gd name="connsiteX703" fmla="*/ 357077 w 6263281"/>
                  <a:gd name="connsiteY703" fmla="*/ 3808566 h 6293669"/>
                  <a:gd name="connsiteX704" fmla="*/ 379869 w 6263281"/>
                  <a:gd name="connsiteY704" fmla="*/ 3786533 h 6293669"/>
                  <a:gd name="connsiteX705" fmla="*/ 228681 w 6263281"/>
                  <a:gd name="connsiteY705" fmla="*/ 3786533 h 6293669"/>
                  <a:gd name="connsiteX706" fmla="*/ 252233 w 6263281"/>
                  <a:gd name="connsiteY706" fmla="*/ 3810845 h 6293669"/>
                  <a:gd name="connsiteX707" fmla="*/ 228681 w 6263281"/>
                  <a:gd name="connsiteY707" fmla="*/ 3835157 h 6293669"/>
                  <a:gd name="connsiteX708" fmla="*/ 205129 w 6263281"/>
                  <a:gd name="connsiteY708" fmla="*/ 3810845 h 6293669"/>
                  <a:gd name="connsiteX709" fmla="*/ 228681 w 6263281"/>
                  <a:gd name="connsiteY709" fmla="*/ 3786533 h 6293669"/>
                  <a:gd name="connsiteX710" fmla="*/ 6039917 w 6263281"/>
                  <a:gd name="connsiteY710" fmla="*/ 3777416 h 6293669"/>
                  <a:gd name="connsiteX711" fmla="*/ 6070307 w 6263281"/>
                  <a:gd name="connsiteY711" fmla="*/ 3808566 h 6293669"/>
                  <a:gd name="connsiteX712" fmla="*/ 6039917 w 6263281"/>
                  <a:gd name="connsiteY712" fmla="*/ 3839716 h 6293669"/>
                  <a:gd name="connsiteX713" fmla="*/ 6009527 w 6263281"/>
                  <a:gd name="connsiteY713" fmla="*/ 3808566 h 6293669"/>
                  <a:gd name="connsiteX714" fmla="*/ 6039917 w 6263281"/>
                  <a:gd name="connsiteY714" fmla="*/ 3777416 h 6293669"/>
                  <a:gd name="connsiteX715" fmla="*/ 5742099 w 6263281"/>
                  <a:gd name="connsiteY715" fmla="*/ 3774377 h 6293669"/>
                  <a:gd name="connsiteX716" fmla="*/ 5774008 w 6263281"/>
                  <a:gd name="connsiteY716" fmla="*/ 3806286 h 6293669"/>
                  <a:gd name="connsiteX717" fmla="*/ 5742099 w 6263281"/>
                  <a:gd name="connsiteY717" fmla="*/ 3838195 h 6293669"/>
                  <a:gd name="connsiteX718" fmla="*/ 5710190 w 6263281"/>
                  <a:gd name="connsiteY718" fmla="*/ 3806286 h 6293669"/>
                  <a:gd name="connsiteX719" fmla="*/ 5742099 w 6263281"/>
                  <a:gd name="connsiteY719" fmla="*/ 3774377 h 6293669"/>
                  <a:gd name="connsiteX720" fmla="*/ 6225293 w 6263281"/>
                  <a:gd name="connsiteY720" fmla="*/ 3582924 h 6293669"/>
                  <a:gd name="connsiteX721" fmla="*/ 6232891 w 6263281"/>
                  <a:gd name="connsiteY721" fmla="*/ 3590522 h 6293669"/>
                  <a:gd name="connsiteX722" fmla="*/ 6225293 w 6263281"/>
                  <a:gd name="connsiteY722" fmla="*/ 3598120 h 6293669"/>
                  <a:gd name="connsiteX723" fmla="*/ 6217695 w 6263281"/>
                  <a:gd name="connsiteY723" fmla="*/ 3590522 h 6293669"/>
                  <a:gd name="connsiteX724" fmla="*/ 6225293 w 6263281"/>
                  <a:gd name="connsiteY724" fmla="*/ 3582924 h 6293669"/>
                  <a:gd name="connsiteX725" fmla="*/ 480914 w 6263281"/>
                  <a:gd name="connsiteY725" fmla="*/ 3582924 h 6293669"/>
                  <a:gd name="connsiteX726" fmla="*/ 487752 w 6263281"/>
                  <a:gd name="connsiteY726" fmla="*/ 3589762 h 6293669"/>
                  <a:gd name="connsiteX727" fmla="*/ 480914 w 6263281"/>
                  <a:gd name="connsiteY727" fmla="*/ 3596600 h 6293669"/>
                  <a:gd name="connsiteX728" fmla="*/ 474076 w 6263281"/>
                  <a:gd name="connsiteY728" fmla="*/ 3589762 h 6293669"/>
                  <a:gd name="connsiteX729" fmla="*/ 480914 w 6263281"/>
                  <a:gd name="connsiteY729" fmla="*/ 3582924 h 6293669"/>
                  <a:gd name="connsiteX730" fmla="*/ 44065 w 6263281"/>
                  <a:gd name="connsiteY730" fmla="*/ 3582924 h 6293669"/>
                  <a:gd name="connsiteX731" fmla="*/ 53182 w 6263281"/>
                  <a:gd name="connsiteY731" fmla="*/ 3592041 h 6293669"/>
                  <a:gd name="connsiteX732" fmla="*/ 44065 w 6263281"/>
                  <a:gd name="connsiteY732" fmla="*/ 3601158 h 6293669"/>
                  <a:gd name="connsiteX733" fmla="*/ 34948 w 6263281"/>
                  <a:gd name="connsiteY733" fmla="*/ 3592041 h 6293669"/>
                  <a:gd name="connsiteX734" fmla="*/ 44065 w 6263281"/>
                  <a:gd name="connsiteY734" fmla="*/ 3582924 h 6293669"/>
                  <a:gd name="connsiteX735" fmla="*/ 336564 w 6263281"/>
                  <a:gd name="connsiteY735" fmla="*/ 3578366 h 6293669"/>
                  <a:gd name="connsiteX736" fmla="*/ 347961 w 6263281"/>
                  <a:gd name="connsiteY736" fmla="*/ 3590522 h 6293669"/>
                  <a:gd name="connsiteX737" fmla="*/ 336564 w 6263281"/>
                  <a:gd name="connsiteY737" fmla="*/ 3602678 h 6293669"/>
                  <a:gd name="connsiteX738" fmla="*/ 325167 w 6263281"/>
                  <a:gd name="connsiteY738" fmla="*/ 3590522 h 6293669"/>
                  <a:gd name="connsiteX739" fmla="*/ 336564 w 6263281"/>
                  <a:gd name="connsiteY739" fmla="*/ 3578366 h 6293669"/>
                  <a:gd name="connsiteX740" fmla="*/ 5932035 w 6263281"/>
                  <a:gd name="connsiteY740" fmla="*/ 3575327 h 6293669"/>
                  <a:gd name="connsiteX741" fmla="*/ 5945711 w 6263281"/>
                  <a:gd name="connsiteY741" fmla="*/ 3589003 h 6293669"/>
                  <a:gd name="connsiteX742" fmla="*/ 5932035 w 6263281"/>
                  <a:gd name="connsiteY742" fmla="*/ 3602679 h 6293669"/>
                  <a:gd name="connsiteX743" fmla="*/ 5918359 w 6263281"/>
                  <a:gd name="connsiteY743" fmla="*/ 3589003 h 6293669"/>
                  <a:gd name="connsiteX744" fmla="*/ 5932035 w 6263281"/>
                  <a:gd name="connsiteY744" fmla="*/ 3575327 h 6293669"/>
                  <a:gd name="connsiteX745" fmla="*/ 186896 w 6263281"/>
                  <a:gd name="connsiteY745" fmla="*/ 3567729 h 6293669"/>
                  <a:gd name="connsiteX746" fmla="*/ 211208 w 6263281"/>
                  <a:gd name="connsiteY746" fmla="*/ 3592041 h 6293669"/>
                  <a:gd name="connsiteX747" fmla="*/ 186896 w 6263281"/>
                  <a:gd name="connsiteY747" fmla="*/ 3616353 h 6293669"/>
                  <a:gd name="connsiteX748" fmla="*/ 162584 w 6263281"/>
                  <a:gd name="connsiteY748" fmla="*/ 3592041 h 6293669"/>
                  <a:gd name="connsiteX749" fmla="*/ 186896 w 6263281"/>
                  <a:gd name="connsiteY749" fmla="*/ 3567729 h 6293669"/>
                  <a:gd name="connsiteX750" fmla="*/ 6081703 w 6263281"/>
                  <a:gd name="connsiteY750" fmla="*/ 3560132 h 6293669"/>
                  <a:gd name="connsiteX751" fmla="*/ 6111333 w 6263281"/>
                  <a:gd name="connsiteY751" fmla="*/ 3590522 h 6293669"/>
                  <a:gd name="connsiteX752" fmla="*/ 6081703 w 6263281"/>
                  <a:gd name="connsiteY752" fmla="*/ 3620912 h 6293669"/>
                  <a:gd name="connsiteX753" fmla="*/ 6052073 w 6263281"/>
                  <a:gd name="connsiteY753" fmla="*/ 3590522 h 6293669"/>
                  <a:gd name="connsiteX754" fmla="*/ 6081703 w 6263281"/>
                  <a:gd name="connsiteY754" fmla="*/ 3560132 h 6293669"/>
                  <a:gd name="connsiteX755" fmla="*/ 5787684 w 6263281"/>
                  <a:gd name="connsiteY755" fmla="*/ 3555573 h 6293669"/>
                  <a:gd name="connsiteX756" fmla="*/ 5822632 w 6263281"/>
                  <a:gd name="connsiteY756" fmla="*/ 3589762 h 6293669"/>
                  <a:gd name="connsiteX757" fmla="*/ 5787684 w 6263281"/>
                  <a:gd name="connsiteY757" fmla="*/ 3623951 h 6293669"/>
                  <a:gd name="connsiteX758" fmla="*/ 5752736 w 6263281"/>
                  <a:gd name="connsiteY758" fmla="*/ 3589762 h 6293669"/>
                  <a:gd name="connsiteX759" fmla="*/ 5787684 w 6263281"/>
                  <a:gd name="connsiteY759" fmla="*/ 3555573 h 6293669"/>
                  <a:gd name="connsiteX760" fmla="*/ 309974 w 6263281"/>
                  <a:gd name="connsiteY760" fmla="*/ 3365639 h 6293669"/>
                  <a:gd name="connsiteX761" fmla="*/ 314534 w 6263281"/>
                  <a:gd name="connsiteY761" fmla="*/ 3370198 h 6293669"/>
                  <a:gd name="connsiteX762" fmla="*/ 309974 w 6263281"/>
                  <a:gd name="connsiteY762" fmla="*/ 3374758 h 6293669"/>
                  <a:gd name="connsiteX763" fmla="*/ 305415 w 6263281"/>
                  <a:gd name="connsiteY763" fmla="*/ 3370198 h 6293669"/>
                  <a:gd name="connsiteX764" fmla="*/ 309974 w 6263281"/>
                  <a:gd name="connsiteY764" fmla="*/ 3365639 h 6293669"/>
                  <a:gd name="connsiteX765" fmla="*/ 6248086 w 6263281"/>
                  <a:gd name="connsiteY765" fmla="*/ 3361080 h 6293669"/>
                  <a:gd name="connsiteX766" fmla="*/ 6255684 w 6263281"/>
                  <a:gd name="connsiteY766" fmla="*/ 3368678 h 6293669"/>
                  <a:gd name="connsiteX767" fmla="*/ 6248086 w 6263281"/>
                  <a:gd name="connsiteY767" fmla="*/ 3376276 h 6293669"/>
                  <a:gd name="connsiteX768" fmla="*/ 6240488 w 6263281"/>
                  <a:gd name="connsiteY768" fmla="*/ 3368678 h 6293669"/>
                  <a:gd name="connsiteX769" fmla="*/ 6248086 w 6263281"/>
                  <a:gd name="connsiteY769" fmla="*/ 3361080 h 6293669"/>
                  <a:gd name="connsiteX770" fmla="*/ 452805 w 6263281"/>
                  <a:gd name="connsiteY770" fmla="*/ 3361080 h 6293669"/>
                  <a:gd name="connsiteX771" fmla="*/ 460403 w 6263281"/>
                  <a:gd name="connsiteY771" fmla="*/ 3369438 h 6293669"/>
                  <a:gd name="connsiteX772" fmla="*/ 452805 w 6263281"/>
                  <a:gd name="connsiteY772" fmla="*/ 3377796 h 6293669"/>
                  <a:gd name="connsiteX773" fmla="*/ 445207 w 6263281"/>
                  <a:gd name="connsiteY773" fmla="*/ 3369438 h 6293669"/>
                  <a:gd name="connsiteX774" fmla="*/ 452805 w 6263281"/>
                  <a:gd name="connsiteY774" fmla="*/ 3361080 h 6293669"/>
                  <a:gd name="connsiteX775" fmla="*/ 19753 w 6263281"/>
                  <a:gd name="connsiteY775" fmla="*/ 3361080 h 6293669"/>
                  <a:gd name="connsiteX776" fmla="*/ 30390 w 6263281"/>
                  <a:gd name="connsiteY776" fmla="*/ 3370957 h 6293669"/>
                  <a:gd name="connsiteX777" fmla="*/ 19753 w 6263281"/>
                  <a:gd name="connsiteY777" fmla="*/ 3380834 h 6293669"/>
                  <a:gd name="connsiteX778" fmla="*/ 9116 w 6263281"/>
                  <a:gd name="connsiteY778" fmla="*/ 3370957 h 6293669"/>
                  <a:gd name="connsiteX779" fmla="*/ 19753 w 6263281"/>
                  <a:gd name="connsiteY779" fmla="*/ 3361080 h 6293669"/>
                  <a:gd name="connsiteX780" fmla="*/ 5957106 w 6263281"/>
                  <a:gd name="connsiteY780" fmla="*/ 3353483 h 6293669"/>
                  <a:gd name="connsiteX781" fmla="*/ 5973061 w 6263281"/>
                  <a:gd name="connsiteY781" fmla="*/ 3368678 h 6293669"/>
                  <a:gd name="connsiteX782" fmla="*/ 5957106 w 6263281"/>
                  <a:gd name="connsiteY782" fmla="*/ 3383873 h 6293669"/>
                  <a:gd name="connsiteX783" fmla="*/ 5941151 w 6263281"/>
                  <a:gd name="connsiteY783" fmla="*/ 3368678 h 6293669"/>
                  <a:gd name="connsiteX784" fmla="*/ 5957106 w 6263281"/>
                  <a:gd name="connsiteY784" fmla="*/ 3353483 h 6293669"/>
                  <a:gd name="connsiteX785" fmla="*/ 161824 w 6263281"/>
                  <a:gd name="connsiteY785" fmla="*/ 3347405 h 6293669"/>
                  <a:gd name="connsiteX786" fmla="*/ 185376 w 6263281"/>
                  <a:gd name="connsiteY786" fmla="*/ 3370957 h 6293669"/>
                  <a:gd name="connsiteX787" fmla="*/ 161824 w 6263281"/>
                  <a:gd name="connsiteY787" fmla="*/ 3394509 h 6293669"/>
                  <a:gd name="connsiteX788" fmla="*/ 138272 w 6263281"/>
                  <a:gd name="connsiteY788" fmla="*/ 3370957 h 6293669"/>
                  <a:gd name="connsiteX789" fmla="*/ 161824 w 6263281"/>
                  <a:gd name="connsiteY789" fmla="*/ 3347405 h 6293669"/>
                  <a:gd name="connsiteX790" fmla="*/ 6106014 w 6263281"/>
                  <a:gd name="connsiteY790" fmla="*/ 3339807 h 6293669"/>
                  <a:gd name="connsiteX791" fmla="*/ 6134125 w 6263281"/>
                  <a:gd name="connsiteY791" fmla="*/ 3368677 h 6293669"/>
                  <a:gd name="connsiteX792" fmla="*/ 6106014 w 6263281"/>
                  <a:gd name="connsiteY792" fmla="*/ 3397547 h 6293669"/>
                  <a:gd name="connsiteX793" fmla="*/ 6077903 w 6263281"/>
                  <a:gd name="connsiteY793" fmla="*/ 3368677 h 6293669"/>
                  <a:gd name="connsiteX794" fmla="*/ 6106014 w 6263281"/>
                  <a:gd name="connsiteY794" fmla="*/ 3339807 h 6293669"/>
                  <a:gd name="connsiteX795" fmla="*/ 5815034 w 6263281"/>
                  <a:gd name="connsiteY795" fmla="*/ 3333730 h 6293669"/>
                  <a:gd name="connsiteX796" fmla="*/ 5849982 w 6263281"/>
                  <a:gd name="connsiteY796" fmla="*/ 3369438 h 6293669"/>
                  <a:gd name="connsiteX797" fmla="*/ 5815034 w 6263281"/>
                  <a:gd name="connsiteY797" fmla="*/ 3405146 h 6293669"/>
                  <a:gd name="connsiteX798" fmla="*/ 5780086 w 6263281"/>
                  <a:gd name="connsiteY798" fmla="*/ 3369438 h 6293669"/>
                  <a:gd name="connsiteX799" fmla="*/ 5815034 w 6263281"/>
                  <a:gd name="connsiteY799" fmla="*/ 3333730 h 6293669"/>
                  <a:gd name="connsiteX800" fmla="*/ 301617 w 6263281"/>
                  <a:gd name="connsiteY800" fmla="*/ 3145315 h 6293669"/>
                  <a:gd name="connsiteX801" fmla="*/ 303897 w 6263281"/>
                  <a:gd name="connsiteY801" fmla="*/ 3147595 h 6293669"/>
                  <a:gd name="connsiteX802" fmla="*/ 301617 w 6263281"/>
                  <a:gd name="connsiteY802" fmla="*/ 3149875 h 6293669"/>
                  <a:gd name="connsiteX803" fmla="*/ 299337 w 6263281"/>
                  <a:gd name="connsiteY803" fmla="*/ 3147595 h 6293669"/>
                  <a:gd name="connsiteX804" fmla="*/ 301617 w 6263281"/>
                  <a:gd name="connsiteY804" fmla="*/ 3145315 h 6293669"/>
                  <a:gd name="connsiteX805" fmla="*/ 443687 w 6263281"/>
                  <a:gd name="connsiteY805" fmla="*/ 3139237 h 6293669"/>
                  <a:gd name="connsiteX806" fmla="*/ 452804 w 6263281"/>
                  <a:gd name="connsiteY806" fmla="*/ 3148354 h 6293669"/>
                  <a:gd name="connsiteX807" fmla="*/ 443687 w 6263281"/>
                  <a:gd name="connsiteY807" fmla="*/ 3157471 h 6293669"/>
                  <a:gd name="connsiteX808" fmla="*/ 434570 w 6263281"/>
                  <a:gd name="connsiteY808" fmla="*/ 3148354 h 6293669"/>
                  <a:gd name="connsiteX809" fmla="*/ 443687 w 6263281"/>
                  <a:gd name="connsiteY809" fmla="*/ 3139237 h 6293669"/>
                  <a:gd name="connsiteX810" fmla="*/ 6255683 w 6263281"/>
                  <a:gd name="connsiteY810" fmla="*/ 3137718 h 6293669"/>
                  <a:gd name="connsiteX811" fmla="*/ 6263281 w 6263281"/>
                  <a:gd name="connsiteY811" fmla="*/ 3146076 h 6293669"/>
                  <a:gd name="connsiteX812" fmla="*/ 6255683 w 6263281"/>
                  <a:gd name="connsiteY812" fmla="*/ 3154434 h 6293669"/>
                  <a:gd name="connsiteX813" fmla="*/ 6248085 w 6263281"/>
                  <a:gd name="connsiteY813" fmla="*/ 3146076 h 6293669"/>
                  <a:gd name="connsiteX814" fmla="*/ 6255683 w 6263281"/>
                  <a:gd name="connsiteY814" fmla="*/ 3137718 h 6293669"/>
                  <a:gd name="connsiteX815" fmla="*/ 11397 w 6263281"/>
                  <a:gd name="connsiteY815" fmla="*/ 3136198 h 6293669"/>
                  <a:gd name="connsiteX816" fmla="*/ 22794 w 6263281"/>
                  <a:gd name="connsiteY816" fmla="*/ 3148354 h 6293669"/>
                  <a:gd name="connsiteX817" fmla="*/ 11397 w 6263281"/>
                  <a:gd name="connsiteY817" fmla="*/ 3160510 h 6293669"/>
                  <a:gd name="connsiteX818" fmla="*/ 0 w 6263281"/>
                  <a:gd name="connsiteY818" fmla="*/ 3148354 h 6293669"/>
                  <a:gd name="connsiteX819" fmla="*/ 11397 w 6263281"/>
                  <a:gd name="connsiteY819" fmla="*/ 3136198 h 6293669"/>
                  <a:gd name="connsiteX820" fmla="*/ 5966222 w 6263281"/>
                  <a:gd name="connsiteY820" fmla="*/ 3130120 h 6293669"/>
                  <a:gd name="connsiteX821" fmla="*/ 5983696 w 6263281"/>
                  <a:gd name="connsiteY821" fmla="*/ 3146834 h 6293669"/>
                  <a:gd name="connsiteX822" fmla="*/ 5966222 w 6263281"/>
                  <a:gd name="connsiteY822" fmla="*/ 3163548 h 6293669"/>
                  <a:gd name="connsiteX823" fmla="*/ 5948748 w 6263281"/>
                  <a:gd name="connsiteY823" fmla="*/ 3146834 h 6293669"/>
                  <a:gd name="connsiteX824" fmla="*/ 5966222 w 6263281"/>
                  <a:gd name="connsiteY824" fmla="*/ 3130120 h 6293669"/>
                  <a:gd name="connsiteX825" fmla="*/ 154227 w 6263281"/>
                  <a:gd name="connsiteY825" fmla="*/ 3124042 h 6293669"/>
                  <a:gd name="connsiteX826" fmla="*/ 177779 w 6263281"/>
                  <a:gd name="connsiteY826" fmla="*/ 3147594 h 6293669"/>
                  <a:gd name="connsiteX827" fmla="*/ 154227 w 6263281"/>
                  <a:gd name="connsiteY827" fmla="*/ 3171146 h 6293669"/>
                  <a:gd name="connsiteX828" fmla="*/ 130675 w 6263281"/>
                  <a:gd name="connsiteY828" fmla="*/ 3147594 h 6293669"/>
                  <a:gd name="connsiteX829" fmla="*/ 154227 w 6263281"/>
                  <a:gd name="connsiteY829" fmla="*/ 3124042 h 6293669"/>
                  <a:gd name="connsiteX830" fmla="*/ 6113612 w 6263281"/>
                  <a:gd name="connsiteY830" fmla="*/ 3117964 h 6293669"/>
                  <a:gd name="connsiteX831" fmla="*/ 6141723 w 6263281"/>
                  <a:gd name="connsiteY831" fmla="*/ 3146075 h 6293669"/>
                  <a:gd name="connsiteX832" fmla="*/ 6113612 w 6263281"/>
                  <a:gd name="connsiteY832" fmla="*/ 3174186 h 6293669"/>
                  <a:gd name="connsiteX833" fmla="*/ 6085501 w 6263281"/>
                  <a:gd name="connsiteY833" fmla="*/ 3146075 h 6293669"/>
                  <a:gd name="connsiteX834" fmla="*/ 6113612 w 6263281"/>
                  <a:gd name="connsiteY834" fmla="*/ 3117964 h 6293669"/>
                  <a:gd name="connsiteX835" fmla="*/ 5824152 w 6263281"/>
                  <a:gd name="connsiteY835" fmla="*/ 3110367 h 6293669"/>
                  <a:gd name="connsiteX836" fmla="*/ 5860620 w 6263281"/>
                  <a:gd name="connsiteY836" fmla="*/ 3146835 h 6293669"/>
                  <a:gd name="connsiteX837" fmla="*/ 5824152 w 6263281"/>
                  <a:gd name="connsiteY837" fmla="*/ 3183303 h 6293669"/>
                  <a:gd name="connsiteX838" fmla="*/ 5787684 w 6263281"/>
                  <a:gd name="connsiteY838" fmla="*/ 3146835 h 6293669"/>
                  <a:gd name="connsiteX839" fmla="*/ 5824152 w 6263281"/>
                  <a:gd name="connsiteY839" fmla="*/ 3110367 h 6293669"/>
                  <a:gd name="connsiteX840" fmla="*/ 310734 w 6263281"/>
                  <a:gd name="connsiteY840" fmla="*/ 2923471 h 6293669"/>
                  <a:gd name="connsiteX841" fmla="*/ 313014 w 6263281"/>
                  <a:gd name="connsiteY841" fmla="*/ 2925751 h 6293669"/>
                  <a:gd name="connsiteX842" fmla="*/ 310734 w 6263281"/>
                  <a:gd name="connsiteY842" fmla="*/ 2928031 h 6293669"/>
                  <a:gd name="connsiteX843" fmla="*/ 308454 w 6263281"/>
                  <a:gd name="connsiteY843" fmla="*/ 2925751 h 6293669"/>
                  <a:gd name="connsiteX844" fmla="*/ 310734 w 6263281"/>
                  <a:gd name="connsiteY844" fmla="*/ 2923471 h 6293669"/>
                  <a:gd name="connsiteX845" fmla="*/ 452805 w 6263281"/>
                  <a:gd name="connsiteY845" fmla="*/ 2915874 h 6293669"/>
                  <a:gd name="connsiteX846" fmla="*/ 463442 w 6263281"/>
                  <a:gd name="connsiteY846" fmla="*/ 2925751 h 6293669"/>
                  <a:gd name="connsiteX847" fmla="*/ 452805 w 6263281"/>
                  <a:gd name="connsiteY847" fmla="*/ 2935628 h 6293669"/>
                  <a:gd name="connsiteX848" fmla="*/ 442168 w 6263281"/>
                  <a:gd name="connsiteY848" fmla="*/ 2925751 h 6293669"/>
                  <a:gd name="connsiteX849" fmla="*/ 452805 w 6263281"/>
                  <a:gd name="connsiteY849" fmla="*/ 2915874 h 6293669"/>
                  <a:gd name="connsiteX850" fmla="*/ 6248086 w 6263281"/>
                  <a:gd name="connsiteY850" fmla="*/ 2914354 h 6293669"/>
                  <a:gd name="connsiteX851" fmla="*/ 6258723 w 6263281"/>
                  <a:gd name="connsiteY851" fmla="*/ 2923471 h 6293669"/>
                  <a:gd name="connsiteX852" fmla="*/ 6248086 w 6263281"/>
                  <a:gd name="connsiteY852" fmla="*/ 2932588 h 6293669"/>
                  <a:gd name="connsiteX853" fmla="*/ 6237449 w 6263281"/>
                  <a:gd name="connsiteY853" fmla="*/ 2923471 h 6293669"/>
                  <a:gd name="connsiteX854" fmla="*/ 6248086 w 6263281"/>
                  <a:gd name="connsiteY854" fmla="*/ 2914354 h 6293669"/>
                  <a:gd name="connsiteX855" fmla="*/ 18993 w 6263281"/>
                  <a:gd name="connsiteY855" fmla="*/ 2912835 h 6293669"/>
                  <a:gd name="connsiteX856" fmla="*/ 31909 w 6263281"/>
                  <a:gd name="connsiteY856" fmla="*/ 2925751 h 6293669"/>
                  <a:gd name="connsiteX857" fmla="*/ 18993 w 6263281"/>
                  <a:gd name="connsiteY857" fmla="*/ 2938667 h 6293669"/>
                  <a:gd name="connsiteX858" fmla="*/ 6077 w 6263281"/>
                  <a:gd name="connsiteY858" fmla="*/ 2925751 h 6293669"/>
                  <a:gd name="connsiteX859" fmla="*/ 18993 w 6263281"/>
                  <a:gd name="connsiteY859" fmla="*/ 2912835 h 6293669"/>
                  <a:gd name="connsiteX860" fmla="*/ 161824 w 6263281"/>
                  <a:gd name="connsiteY860" fmla="*/ 2906757 h 6293669"/>
                  <a:gd name="connsiteX861" fmla="*/ 180818 w 6263281"/>
                  <a:gd name="connsiteY861" fmla="*/ 2925751 h 6293669"/>
                  <a:gd name="connsiteX862" fmla="*/ 161824 w 6263281"/>
                  <a:gd name="connsiteY862" fmla="*/ 2944745 h 6293669"/>
                  <a:gd name="connsiteX863" fmla="*/ 142830 w 6263281"/>
                  <a:gd name="connsiteY863" fmla="*/ 2925751 h 6293669"/>
                  <a:gd name="connsiteX864" fmla="*/ 161824 w 6263281"/>
                  <a:gd name="connsiteY864" fmla="*/ 2906757 h 6293669"/>
                  <a:gd name="connsiteX865" fmla="*/ 5957106 w 6263281"/>
                  <a:gd name="connsiteY865" fmla="*/ 2903718 h 6293669"/>
                  <a:gd name="connsiteX866" fmla="*/ 5977619 w 6263281"/>
                  <a:gd name="connsiteY866" fmla="*/ 2924231 h 6293669"/>
                  <a:gd name="connsiteX867" fmla="*/ 5957106 w 6263281"/>
                  <a:gd name="connsiteY867" fmla="*/ 2944744 h 6293669"/>
                  <a:gd name="connsiteX868" fmla="*/ 5936593 w 6263281"/>
                  <a:gd name="connsiteY868" fmla="*/ 2924231 h 6293669"/>
                  <a:gd name="connsiteX869" fmla="*/ 5957106 w 6263281"/>
                  <a:gd name="connsiteY869" fmla="*/ 2903718 h 6293669"/>
                  <a:gd name="connsiteX870" fmla="*/ 6106014 w 6263281"/>
                  <a:gd name="connsiteY870" fmla="*/ 2896121 h 6293669"/>
                  <a:gd name="connsiteX871" fmla="*/ 6134125 w 6263281"/>
                  <a:gd name="connsiteY871" fmla="*/ 2924232 h 6293669"/>
                  <a:gd name="connsiteX872" fmla="*/ 6106014 w 6263281"/>
                  <a:gd name="connsiteY872" fmla="*/ 2952343 h 6293669"/>
                  <a:gd name="connsiteX873" fmla="*/ 6077903 w 6263281"/>
                  <a:gd name="connsiteY873" fmla="*/ 2924232 h 6293669"/>
                  <a:gd name="connsiteX874" fmla="*/ 6106014 w 6263281"/>
                  <a:gd name="connsiteY874" fmla="*/ 2896121 h 6293669"/>
                  <a:gd name="connsiteX875" fmla="*/ 5815034 w 6263281"/>
                  <a:gd name="connsiteY875" fmla="*/ 2887004 h 6293669"/>
                  <a:gd name="connsiteX876" fmla="*/ 5853021 w 6263281"/>
                  <a:gd name="connsiteY876" fmla="*/ 2924232 h 6293669"/>
                  <a:gd name="connsiteX877" fmla="*/ 5815034 w 6263281"/>
                  <a:gd name="connsiteY877" fmla="*/ 2961460 h 6293669"/>
                  <a:gd name="connsiteX878" fmla="*/ 5777047 w 6263281"/>
                  <a:gd name="connsiteY878" fmla="*/ 2924232 h 6293669"/>
                  <a:gd name="connsiteX879" fmla="*/ 5815034 w 6263281"/>
                  <a:gd name="connsiteY879" fmla="*/ 2887004 h 6293669"/>
                  <a:gd name="connsiteX880" fmla="*/ 335804 w 6263281"/>
                  <a:gd name="connsiteY880" fmla="*/ 2703148 h 6293669"/>
                  <a:gd name="connsiteX881" fmla="*/ 338843 w 6263281"/>
                  <a:gd name="connsiteY881" fmla="*/ 2705428 h 6293669"/>
                  <a:gd name="connsiteX882" fmla="*/ 335804 w 6263281"/>
                  <a:gd name="connsiteY882" fmla="*/ 2707708 h 6293669"/>
                  <a:gd name="connsiteX883" fmla="*/ 332765 w 6263281"/>
                  <a:gd name="connsiteY883" fmla="*/ 2705428 h 6293669"/>
                  <a:gd name="connsiteX884" fmla="*/ 335804 w 6263281"/>
                  <a:gd name="connsiteY884" fmla="*/ 2703148 h 6293669"/>
                  <a:gd name="connsiteX885" fmla="*/ 480155 w 6263281"/>
                  <a:gd name="connsiteY885" fmla="*/ 2695550 h 6293669"/>
                  <a:gd name="connsiteX886" fmla="*/ 490792 w 6263281"/>
                  <a:gd name="connsiteY886" fmla="*/ 2706187 h 6293669"/>
                  <a:gd name="connsiteX887" fmla="*/ 480155 w 6263281"/>
                  <a:gd name="connsiteY887" fmla="*/ 2716824 h 6293669"/>
                  <a:gd name="connsiteX888" fmla="*/ 469518 w 6263281"/>
                  <a:gd name="connsiteY888" fmla="*/ 2706187 h 6293669"/>
                  <a:gd name="connsiteX889" fmla="*/ 480155 w 6263281"/>
                  <a:gd name="connsiteY889" fmla="*/ 2695550 h 6293669"/>
                  <a:gd name="connsiteX890" fmla="*/ 6223773 w 6263281"/>
                  <a:gd name="connsiteY890" fmla="*/ 2690992 h 6293669"/>
                  <a:gd name="connsiteX891" fmla="*/ 6235929 w 6263281"/>
                  <a:gd name="connsiteY891" fmla="*/ 2702389 h 6293669"/>
                  <a:gd name="connsiteX892" fmla="*/ 6223773 w 6263281"/>
                  <a:gd name="connsiteY892" fmla="*/ 2713786 h 6293669"/>
                  <a:gd name="connsiteX893" fmla="*/ 6211617 w 6263281"/>
                  <a:gd name="connsiteY893" fmla="*/ 2702389 h 6293669"/>
                  <a:gd name="connsiteX894" fmla="*/ 6223773 w 6263281"/>
                  <a:gd name="connsiteY894" fmla="*/ 2690992 h 6293669"/>
                  <a:gd name="connsiteX895" fmla="*/ 43306 w 6263281"/>
                  <a:gd name="connsiteY895" fmla="*/ 2690992 h 6293669"/>
                  <a:gd name="connsiteX896" fmla="*/ 57742 w 6263281"/>
                  <a:gd name="connsiteY896" fmla="*/ 2704668 h 6293669"/>
                  <a:gd name="connsiteX897" fmla="*/ 43306 w 6263281"/>
                  <a:gd name="connsiteY897" fmla="*/ 2718344 h 6293669"/>
                  <a:gd name="connsiteX898" fmla="*/ 28870 w 6263281"/>
                  <a:gd name="connsiteY898" fmla="*/ 2704668 h 6293669"/>
                  <a:gd name="connsiteX899" fmla="*/ 43306 w 6263281"/>
                  <a:gd name="connsiteY899" fmla="*/ 2690992 h 6293669"/>
                  <a:gd name="connsiteX900" fmla="*/ 186136 w 6263281"/>
                  <a:gd name="connsiteY900" fmla="*/ 2683394 h 6293669"/>
                  <a:gd name="connsiteX901" fmla="*/ 206649 w 6263281"/>
                  <a:gd name="connsiteY901" fmla="*/ 2703907 h 6293669"/>
                  <a:gd name="connsiteX902" fmla="*/ 186136 w 6263281"/>
                  <a:gd name="connsiteY902" fmla="*/ 2724420 h 6293669"/>
                  <a:gd name="connsiteX903" fmla="*/ 165623 w 6263281"/>
                  <a:gd name="connsiteY903" fmla="*/ 2703907 h 6293669"/>
                  <a:gd name="connsiteX904" fmla="*/ 186136 w 6263281"/>
                  <a:gd name="connsiteY904" fmla="*/ 2683394 h 6293669"/>
                  <a:gd name="connsiteX905" fmla="*/ 5931275 w 6263281"/>
                  <a:gd name="connsiteY905" fmla="*/ 2675797 h 6293669"/>
                  <a:gd name="connsiteX906" fmla="*/ 5959386 w 6263281"/>
                  <a:gd name="connsiteY906" fmla="*/ 2703908 h 6293669"/>
                  <a:gd name="connsiteX907" fmla="*/ 5931275 w 6263281"/>
                  <a:gd name="connsiteY907" fmla="*/ 2732019 h 6293669"/>
                  <a:gd name="connsiteX908" fmla="*/ 5903164 w 6263281"/>
                  <a:gd name="connsiteY908" fmla="*/ 2703908 h 6293669"/>
                  <a:gd name="connsiteX909" fmla="*/ 5931275 w 6263281"/>
                  <a:gd name="connsiteY909" fmla="*/ 2675797 h 6293669"/>
                  <a:gd name="connsiteX910" fmla="*/ 6080943 w 6263281"/>
                  <a:gd name="connsiteY910" fmla="*/ 2674277 h 6293669"/>
                  <a:gd name="connsiteX911" fmla="*/ 6109813 w 6263281"/>
                  <a:gd name="connsiteY911" fmla="*/ 2703147 h 6293669"/>
                  <a:gd name="connsiteX912" fmla="*/ 6080943 w 6263281"/>
                  <a:gd name="connsiteY912" fmla="*/ 2732017 h 6293669"/>
                  <a:gd name="connsiteX913" fmla="*/ 6052073 w 6263281"/>
                  <a:gd name="connsiteY913" fmla="*/ 2703147 h 6293669"/>
                  <a:gd name="connsiteX914" fmla="*/ 6080943 w 6263281"/>
                  <a:gd name="connsiteY914" fmla="*/ 2674277 h 6293669"/>
                  <a:gd name="connsiteX915" fmla="*/ 5787684 w 6263281"/>
                  <a:gd name="connsiteY915" fmla="*/ 2666680 h 6293669"/>
                  <a:gd name="connsiteX916" fmla="*/ 5825671 w 6263281"/>
                  <a:gd name="connsiteY916" fmla="*/ 2704667 h 6293669"/>
                  <a:gd name="connsiteX917" fmla="*/ 5787684 w 6263281"/>
                  <a:gd name="connsiteY917" fmla="*/ 2742654 h 6293669"/>
                  <a:gd name="connsiteX918" fmla="*/ 5749697 w 6263281"/>
                  <a:gd name="connsiteY918" fmla="*/ 2704667 h 6293669"/>
                  <a:gd name="connsiteX919" fmla="*/ 5787684 w 6263281"/>
                  <a:gd name="connsiteY919" fmla="*/ 2666680 h 6293669"/>
                  <a:gd name="connsiteX920" fmla="*/ 379869 w 6263281"/>
                  <a:gd name="connsiteY920" fmla="*/ 2484343 h 6293669"/>
                  <a:gd name="connsiteX921" fmla="*/ 382908 w 6263281"/>
                  <a:gd name="connsiteY921" fmla="*/ 2487382 h 6293669"/>
                  <a:gd name="connsiteX922" fmla="*/ 379869 w 6263281"/>
                  <a:gd name="connsiteY922" fmla="*/ 2490421 h 6293669"/>
                  <a:gd name="connsiteX923" fmla="*/ 376830 w 6263281"/>
                  <a:gd name="connsiteY923" fmla="*/ 2487382 h 6293669"/>
                  <a:gd name="connsiteX924" fmla="*/ 379869 w 6263281"/>
                  <a:gd name="connsiteY924" fmla="*/ 2484343 h 6293669"/>
                  <a:gd name="connsiteX925" fmla="*/ 525739 w 6263281"/>
                  <a:gd name="connsiteY925" fmla="*/ 2476745 h 6293669"/>
                  <a:gd name="connsiteX926" fmla="*/ 536376 w 6263281"/>
                  <a:gd name="connsiteY926" fmla="*/ 2488142 h 6293669"/>
                  <a:gd name="connsiteX927" fmla="*/ 525739 w 6263281"/>
                  <a:gd name="connsiteY927" fmla="*/ 2499539 h 6293669"/>
                  <a:gd name="connsiteX928" fmla="*/ 515102 w 6263281"/>
                  <a:gd name="connsiteY928" fmla="*/ 2488142 h 6293669"/>
                  <a:gd name="connsiteX929" fmla="*/ 525739 w 6263281"/>
                  <a:gd name="connsiteY929" fmla="*/ 2476745 h 6293669"/>
                  <a:gd name="connsiteX930" fmla="*/ 82812 w 6263281"/>
                  <a:gd name="connsiteY930" fmla="*/ 2470667 h 6293669"/>
                  <a:gd name="connsiteX931" fmla="*/ 97248 w 6263281"/>
                  <a:gd name="connsiteY931" fmla="*/ 2485103 h 6293669"/>
                  <a:gd name="connsiteX932" fmla="*/ 82812 w 6263281"/>
                  <a:gd name="connsiteY932" fmla="*/ 2499539 h 6293669"/>
                  <a:gd name="connsiteX933" fmla="*/ 68376 w 6263281"/>
                  <a:gd name="connsiteY933" fmla="*/ 2485103 h 6293669"/>
                  <a:gd name="connsiteX934" fmla="*/ 82812 w 6263281"/>
                  <a:gd name="connsiteY934" fmla="*/ 2470667 h 6293669"/>
                  <a:gd name="connsiteX935" fmla="*/ 6184267 w 6263281"/>
                  <a:gd name="connsiteY935" fmla="*/ 2469148 h 6293669"/>
                  <a:gd name="connsiteX936" fmla="*/ 6199462 w 6263281"/>
                  <a:gd name="connsiteY936" fmla="*/ 2483584 h 6293669"/>
                  <a:gd name="connsiteX937" fmla="*/ 6184267 w 6263281"/>
                  <a:gd name="connsiteY937" fmla="*/ 2498020 h 6293669"/>
                  <a:gd name="connsiteX938" fmla="*/ 6169072 w 6263281"/>
                  <a:gd name="connsiteY938" fmla="*/ 2483584 h 6293669"/>
                  <a:gd name="connsiteX939" fmla="*/ 6184267 w 6263281"/>
                  <a:gd name="connsiteY939" fmla="*/ 2469148 h 6293669"/>
                  <a:gd name="connsiteX940" fmla="*/ 227921 w 6263281"/>
                  <a:gd name="connsiteY940" fmla="*/ 2463070 h 6293669"/>
                  <a:gd name="connsiteX941" fmla="*/ 250713 w 6263281"/>
                  <a:gd name="connsiteY941" fmla="*/ 2485103 h 6293669"/>
                  <a:gd name="connsiteX942" fmla="*/ 227921 w 6263281"/>
                  <a:gd name="connsiteY942" fmla="*/ 2507136 h 6293669"/>
                  <a:gd name="connsiteX943" fmla="*/ 205129 w 6263281"/>
                  <a:gd name="connsiteY943" fmla="*/ 2485103 h 6293669"/>
                  <a:gd name="connsiteX944" fmla="*/ 227921 w 6263281"/>
                  <a:gd name="connsiteY944" fmla="*/ 2463070 h 6293669"/>
                  <a:gd name="connsiteX945" fmla="*/ 6039157 w 6263281"/>
                  <a:gd name="connsiteY945" fmla="*/ 2455473 h 6293669"/>
                  <a:gd name="connsiteX946" fmla="*/ 6068787 w 6263281"/>
                  <a:gd name="connsiteY946" fmla="*/ 2484343 h 6293669"/>
                  <a:gd name="connsiteX947" fmla="*/ 6039157 w 6263281"/>
                  <a:gd name="connsiteY947" fmla="*/ 2513213 h 6293669"/>
                  <a:gd name="connsiteX948" fmla="*/ 6009527 w 6263281"/>
                  <a:gd name="connsiteY948" fmla="*/ 2484343 h 6293669"/>
                  <a:gd name="connsiteX949" fmla="*/ 6039157 w 6263281"/>
                  <a:gd name="connsiteY949" fmla="*/ 2455473 h 6293669"/>
                  <a:gd name="connsiteX950" fmla="*/ 5742100 w 6263281"/>
                  <a:gd name="connsiteY950" fmla="*/ 2450915 h 6293669"/>
                  <a:gd name="connsiteX951" fmla="*/ 5778568 w 6263281"/>
                  <a:gd name="connsiteY951" fmla="*/ 2487383 h 6293669"/>
                  <a:gd name="connsiteX952" fmla="*/ 5742100 w 6263281"/>
                  <a:gd name="connsiteY952" fmla="*/ 2523851 h 6293669"/>
                  <a:gd name="connsiteX953" fmla="*/ 5705632 w 6263281"/>
                  <a:gd name="connsiteY953" fmla="*/ 2487383 h 6293669"/>
                  <a:gd name="connsiteX954" fmla="*/ 5742100 w 6263281"/>
                  <a:gd name="connsiteY954" fmla="*/ 2450915 h 6293669"/>
                  <a:gd name="connsiteX955" fmla="*/ 5887969 w 6263281"/>
                  <a:gd name="connsiteY955" fmla="*/ 2449395 h 6293669"/>
                  <a:gd name="connsiteX956" fmla="*/ 5925956 w 6263281"/>
                  <a:gd name="connsiteY956" fmla="*/ 2486623 h 6293669"/>
                  <a:gd name="connsiteX957" fmla="*/ 5887969 w 6263281"/>
                  <a:gd name="connsiteY957" fmla="*/ 2523851 h 6293669"/>
                  <a:gd name="connsiteX958" fmla="*/ 5849982 w 6263281"/>
                  <a:gd name="connsiteY958" fmla="*/ 2486623 h 6293669"/>
                  <a:gd name="connsiteX959" fmla="*/ 5887969 w 6263281"/>
                  <a:gd name="connsiteY959" fmla="*/ 2449395 h 6293669"/>
                  <a:gd name="connsiteX960" fmla="*/ 439889 w 6263281"/>
                  <a:gd name="connsiteY960" fmla="*/ 2270097 h 6293669"/>
                  <a:gd name="connsiteX961" fmla="*/ 443688 w 6263281"/>
                  <a:gd name="connsiteY961" fmla="*/ 2273896 h 6293669"/>
                  <a:gd name="connsiteX962" fmla="*/ 439889 w 6263281"/>
                  <a:gd name="connsiteY962" fmla="*/ 2277695 h 6293669"/>
                  <a:gd name="connsiteX963" fmla="*/ 436090 w 6263281"/>
                  <a:gd name="connsiteY963" fmla="*/ 2273896 h 6293669"/>
                  <a:gd name="connsiteX964" fmla="*/ 439889 w 6263281"/>
                  <a:gd name="connsiteY964" fmla="*/ 2270097 h 6293669"/>
                  <a:gd name="connsiteX965" fmla="*/ 588797 w 6263281"/>
                  <a:gd name="connsiteY965" fmla="*/ 2264019 h 6293669"/>
                  <a:gd name="connsiteX966" fmla="*/ 600194 w 6263281"/>
                  <a:gd name="connsiteY966" fmla="*/ 2275416 h 6293669"/>
                  <a:gd name="connsiteX967" fmla="*/ 588797 w 6263281"/>
                  <a:gd name="connsiteY967" fmla="*/ 2286813 h 6293669"/>
                  <a:gd name="connsiteX968" fmla="*/ 577400 w 6263281"/>
                  <a:gd name="connsiteY968" fmla="*/ 2275416 h 6293669"/>
                  <a:gd name="connsiteX969" fmla="*/ 588797 w 6263281"/>
                  <a:gd name="connsiteY969" fmla="*/ 2264019 h 6293669"/>
                  <a:gd name="connsiteX970" fmla="*/ 138273 w 6263281"/>
                  <a:gd name="connsiteY970" fmla="*/ 2254902 h 6293669"/>
                  <a:gd name="connsiteX971" fmla="*/ 153468 w 6263281"/>
                  <a:gd name="connsiteY971" fmla="*/ 2269338 h 6293669"/>
                  <a:gd name="connsiteX972" fmla="*/ 138273 w 6263281"/>
                  <a:gd name="connsiteY972" fmla="*/ 2283774 h 6293669"/>
                  <a:gd name="connsiteX973" fmla="*/ 123078 w 6263281"/>
                  <a:gd name="connsiteY973" fmla="*/ 2269338 h 6293669"/>
                  <a:gd name="connsiteX974" fmla="*/ 138273 w 6263281"/>
                  <a:gd name="connsiteY974" fmla="*/ 2254902 h 6293669"/>
                  <a:gd name="connsiteX975" fmla="*/ 6129566 w 6263281"/>
                  <a:gd name="connsiteY975" fmla="*/ 2250344 h 6293669"/>
                  <a:gd name="connsiteX976" fmla="*/ 6147800 w 6263281"/>
                  <a:gd name="connsiteY976" fmla="*/ 2267818 h 6293669"/>
                  <a:gd name="connsiteX977" fmla="*/ 6129566 w 6263281"/>
                  <a:gd name="connsiteY977" fmla="*/ 2285292 h 6293669"/>
                  <a:gd name="connsiteX978" fmla="*/ 6111332 w 6263281"/>
                  <a:gd name="connsiteY978" fmla="*/ 2267818 h 6293669"/>
                  <a:gd name="connsiteX979" fmla="*/ 6129566 w 6263281"/>
                  <a:gd name="connsiteY979" fmla="*/ 2250344 h 6293669"/>
                  <a:gd name="connsiteX980" fmla="*/ 285661 w 6263281"/>
                  <a:gd name="connsiteY980" fmla="*/ 2244266 h 6293669"/>
                  <a:gd name="connsiteX981" fmla="*/ 311492 w 6263281"/>
                  <a:gd name="connsiteY981" fmla="*/ 2270097 h 6293669"/>
                  <a:gd name="connsiteX982" fmla="*/ 285661 w 6263281"/>
                  <a:gd name="connsiteY982" fmla="*/ 2295928 h 6293669"/>
                  <a:gd name="connsiteX983" fmla="*/ 259830 w 6263281"/>
                  <a:gd name="connsiteY983" fmla="*/ 2270097 h 6293669"/>
                  <a:gd name="connsiteX984" fmla="*/ 285661 w 6263281"/>
                  <a:gd name="connsiteY984" fmla="*/ 2244266 h 6293669"/>
                  <a:gd name="connsiteX985" fmla="*/ 5981417 w 6263281"/>
                  <a:gd name="connsiteY985" fmla="*/ 2239707 h 6293669"/>
                  <a:gd name="connsiteX986" fmla="*/ 6011047 w 6263281"/>
                  <a:gd name="connsiteY986" fmla="*/ 2269337 h 6293669"/>
                  <a:gd name="connsiteX987" fmla="*/ 5981417 w 6263281"/>
                  <a:gd name="connsiteY987" fmla="*/ 2298967 h 6293669"/>
                  <a:gd name="connsiteX988" fmla="*/ 5951787 w 6263281"/>
                  <a:gd name="connsiteY988" fmla="*/ 2269337 h 6293669"/>
                  <a:gd name="connsiteX989" fmla="*/ 5981417 w 6263281"/>
                  <a:gd name="connsiteY989" fmla="*/ 2239707 h 6293669"/>
                  <a:gd name="connsiteX990" fmla="*/ 5678282 w 6263281"/>
                  <a:gd name="connsiteY990" fmla="*/ 2238188 h 6293669"/>
                  <a:gd name="connsiteX991" fmla="*/ 5714750 w 6263281"/>
                  <a:gd name="connsiteY991" fmla="*/ 2274656 h 6293669"/>
                  <a:gd name="connsiteX992" fmla="*/ 5678282 w 6263281"/>
                  <a:gd name="connsiteY992" fmla="*/ 2311124 h 6293669"/>
                  <a:gd name="connsiteX993" fmla="*/ 5641814 w 6263281"/>
                  <a:gd name="connsiteY993" fmla="*/ 2274656 h 6293669"/>
                  <a:gd name="connsiteX994" fmla="*/ 5678282 w 6263281"/>
                  <a:gd name="connsiteY994" fmla="*/ 2238188 h 6293669"/>
                  <a:gd name="connsiteX995" fmla="*/ 5827191 w 6263281"/>
                  <a:gd name="connsiteY995" fmla="*/ 2227551 h 6293669"/>
                  <a:gd name="connsiteX996" fmla="*/ 5872776 w 6263281"/>
                  <a:gd name="connsiteY996" fmla="*/ 2272376 h 6293669"/>
                  <a:gd name="connsiteX997" fmla="*/ 5827191 w 6263281"/>
                  <a:gd name="connsiteY997" fmla="*/ 2317201 h 6293669"/>
                  <a:gd name="connsiteX998" fmla="*/ 5781606 w 6263281"/>
                  <a:gd name="connsiteY998" fmla="*/ 2272376 h 6293669"/>
                  <a:gd name="connsiteX999" fmla="*/ 5827191 w 6263281"/>
                  <a:gd name="connsiteY999" fmla="*/ 2227551 h 6293669"/>
                  <a:gd name="connsiteX1000" fmla="*/ 517381 w 6263281"/>
                  <a:gd name="connsiteY1000" fmla="*/ 2061929 h 6293669"/>
                  <a:gd name="connsiteX1001" fmla="*/ 521180 w 6263281"/>
                  <a:gd name="connsiteY1001" fmla="*/ 2065728 h 6293669"/>
                  <a:gd name="connsiteX1002" fmla="*/ 517381 w 6263281"/>
                  <a:gd name="connsiteY1002" fmla="*/ 2069527 h 6293669"/>
                  <a:gd name="connsiteX1003" fmla="*/ 513582 w 6263281"/>
                  <a:gd name="connsiteY1003" fmla="*/ 2065728 h 6293669"/>
                  <a:gd name="connsiteX1004" fmla="*/ 517381 w 6263281"/>
                  <a:gd name="connsiteY1004" fmla="*/ 2061929 h 6293669"/>
                  <a:gd name="connsiteX1005" fmla="*/ 670089 w 6263281"/>
                  <a:gd name="connsiteY1005" fmla="*/ 2055851 h 6293669"/>
                  <a:gd name="connsiteX1006" fmla="*/ 682245 w 6263281"/>
                  <a:gd name="connsiteY1006" fmla="*/ 2068007 h 6293669"/>
                  <a:gd name="connsiteX1007" fmla="*/ 670089 w 6263281"/>
                  <a:gd name="connsiteY1007" fmla="*/ 2080163 h 6293669"/>
                  <a:gd name="connsiteX1008" fmla="*/ 657933 w 6263281"/>
                  <a:gd name="connsiteY1008" fmla="*/ 2068007 h 6293669"/>
                  <a:gd name="connsiteX1009" fmla="*/ 670089 w 6263281"/>
                  <a:gd name="connsiteY1009" fmla="*/ 2055851 h 6293669"/>
                  <a:gd name="connsiteX1010" fmla="*/ 208168 w 6263281"/>
                  <a:gd name="connsiteY1010" fmla="*/ 2042175 h 6293669"/>
                  <a:gd name="connsiteX1011" fmla="*/ 224882 w 6263281"/>
                  <a:gd name="connsiteY1011" fmla="*/ 2058130 h 6293669"/>
                  <a:gd name="connsiteX1012" fmla="*/ 208168 w 6263281"/>
                  <a:gd name="connsiteY1012" fmla="*/ 2074085 h 6293669"/>
                  <a:gd name="connsiteX1013" fmla="*/ 191454 w 6263281"/>
                  <a:gd name="connsiteY1013" fmla="*/ 2058130 h 6293669"/>
                  <a:gd name="connsiteX1014" fmla="*/ 208168 w 6263281"/>
                  <a:gd name="connsiteY1014" fmla="*/ 2042175 h 6293669"/>
                  <a:gd name="connsiteX1015" fmla="*/ 6058910 w 6263281"/>
                  <a:gd name="connsiteY1015" fmla="*/ 2036097 h 6293669"/>
                  <a:gd name="connsiteX1016" fmla="*/ 6079423 w 6263281"/>
                  <a:gd name="connsiteY1016" fmla="*/ 2056610 h 6293669"/>
                  <a:gd name="connsiteX1017" fmla="*/ 6058910 w 6263281"/>
                  <a:gd name="connsiteY1017" fmla="*/ 2077123 h 6293669"/>
                  <a:gd name="connsiteX1018" fmla="*/ 6038397 w 6263281"/>
                  <a:gd name="connsiteY1018" fmla="*/ 2056610 h 6293669"/>
                  <a:gd name="connsiteX1019" fmla="*/ 6058910 w 6263281"/>
                  <a:gd name="connsiteY1019" fmla="*/ 2036097 h 6293669"/>
                  <a:gd name="connsiteX1020" fmla="*/ 5597750 w 6263281"/>
                  <a:gd name="connsiteY1020" fmla="*/ 2033058 h 6293669"/>
                  <a:gd name="connsiteX1021" fmla="*/ 5632698 w 6263281"/>
                  <a:gd name="connsiteY1021" fmla="*/ 2068006 h 6293669"/>
                  <a:gd name="connsiteX1022" fmla="*/ 5597750 w 6263281"/>
                  <a:gd name="connsiteY1022" fmla="*/ 2102954 h 6293669"/>
                  <a:gd name="connsiteX1023" fmla="*/ 5562802 w 6263281"/>
                  <a:gd name="connsiteY1023" fmla="*/ 2068006 h 6293669"/>
                  <a:gd name="connsiteX1024" fmla="*/ 5597750 w 6263281"/>
                  <a:gd name="connsiteY1024" fmla="*/ 2033058 h 6293669"/>
                  <a:gd name="connsiteX1025" fmla="*/ 359356 w 6263281"/>
                  <a:gd name="connsiteY1025" fmla="*/ 2031539 h 6293669"/>
                  <a:gd name="connsiteX1026" fmla="*/ 387467 w 6263281"/>
                  <a:gd name="connsiteY1026" fmla="*/ 2059650 h 6293669"/>
                  <a:gd name="connsiteX1027" fmla="*/ 359356 w 6263281"/>
                  <a:gd name="connsiteY1027" fmla="*/ 2087761 h 6293669"/>
                  <a:gd name="connsiteX1028" fmla="*/ 331245 w 6263281"/>
                  <a:gd name="connsiteY1028" fmla="*/ 2059650 h 6293669"/>
                  <a:gd name="connsiteX1029" fmla="*/ 359356 w 6263281"/>
                  <a:gd name="connsiteY1029" fmla="*/ 2031539 h 6293669"/>
                  <a:gd name="connsiteX1030" fmla="*/ 5907723 w 6263281"/>
                  <a:gd name="connsiteY1030" fmla="*/ 2030019 h 6293669"/>
                  <a:gd name="connsiteX1031" fmla="*/ 5938113 w 6263281"/>
                  <a:gd name="connsiteY1031" fmla="*/ 2059649 h 6293669"/>
                  <a:gd name="connsiteX1032" fmla="*/ 5907723 w 6263281"/>
                  <a:gd name="connsiteY1032" fmla="*/ 2089279 h 6293669"/>
                  <a:gd name="connsiteX1033" fmla="*/ 5877333 w 6263281"/>
                  <a:gd name="connsiteY1033" fmla="*/ 2059649 h 6293669"/>
                  <a:gd name="connsiteX1034" fmla="*/ 5907723 w 6263281"/>
                  <a:gd name="connsiteY1034" fmla="*/ 2030019 h 6293669"/>
                  <a:gd name="connsiteX1035" fmla="*/ 5750457 w 6263281"/>
                  <a:gd name="connsiteY1035" fmla="*/ 2016345 h 6293669"/>
                  <a:gd name="connsiteX1036" fmla="*/ 5798321 w 6263281"/>
                  <a:gd name="connsiteY1036" fmla="*/ 2064209 h 6293669"/>
                  <a:gd name="connsiteX1037" fmla="*/ 5750457 w 6263281"/>
                  <a:gd name="connsiteY1037" fmla="*/ 2112073 h 6293669"/>
                  <a:gd name="connsiteX1038" fmla="*/ 5702593 w 6263281"/>
                  <a:gd name="connsiteY1038" fmla="*/ 2064209 h 6293669"/>
                  <a:gd name="connsiteX1039" fmla="*/ 5750457 w 6263281"/>
                  <a:gd name="connsiteY1039" fmla="*/ 2016345 h 6293669"/>
                  <a:gd name="connsiteX1040" fmla="*/ 610830 w 6263281"/>
                  <a:gd name="connsiteY1040" fmla="*/ 1858319 h 6293669"/>
                  <a:gd name="connsiteX1041" fmla="*/ 615390 w 6263281"/>
                  <a:gd name="connsiteY1041" fmla="*/ 1863637 h 6293669"/>
                  <a:gd name="connsiteX1042" fmla="*/ 610830 w 6263281"/>
                  <a:gd name="connsiteY1042" fmla="*/ 1868956 h 6293669"/>
                  <a:gd name="connsiteX1043" fmla="*/ 606271 w 6263281"/>
                  <a:gd name="connsiteY1043" fmla="*/ 1863637 h 6293669"/>
                  <a:gd name="connsiteX1044" fmla="*/ 610830 w 6263281"/>
                  <a:gd name="connsiteY1044" fmla="*/ 1858319 h 6293669"/>
                  <a:gd name="connsiteX1045" fmla="*/ 768096 w 6263281"/>
                  <a:gd name="connsiteY1045" fmla="*/ 1856799 h 6293669"/>
                  <a:gd name="connsiteX1046" fmla="*/ 781012 w 6263281"/>
                  <a:gd name="connsiteY1046" fmla="*/ 1868955 h 6293669"/>
                  <a:gd name="connsiteX1047" fmla="*/ 768096 w 6263281"/>
                  <a:gd name="connsiteY1047" fmla="*/ 1881111 h 6293669"/>
                  <a:gd name="connsiteX1048" fmla="*/ 755180 w 6263281"/>
                  <a:gd name="connsiteY1048" fmla="*/ 1868955 h 6293669"/>
                  <a:gd name="connsiteX1049" fmla="*/ 768096 w 6263281"/>
                  <a:gd name="connsiteY1049" fmla="*/ 1856799 h 6293669"/>
                  <a:gd name="connsiteX1050" fmla="*/ 293258 w 6263281"/>
                  <a:gd name="connsiteY1050" fmla="*/ 1835527 h 6293669"/>
                  <a:gd name="connsiteX1051" fmla="*/ 309972 w 6263281"/>
                  <a:gd name="connsiteY1051" fmla="*/ 1852241 h 6293669"/>
                  <a:gd name="connsiteX1052" fmla="*/ 293258 w 6263281"/>
                  <a:gd name="connsiteY1052" fmla="*/ 1868955 h 6293669"/>
                  <a:gd name="connsiteX1053" fmla="*/ 276544 w 6263281"/>
                  <a:gd name="connsiteY1053" fmla="*/ 1852241 h 6293669"/>
                  <a:gd name="connsiteX1054" fmla="*/ 293258 w 6263281"/>
                  <a:gd name="connsiteY1054" fmla="*/ 1835527 h 6293669"/>
                  <a:gd name="connsiteX1055" fmla="*/ 5499744 w 6263281"/>
                  <a:gd name="connsiteY1055" fmla="*/ 1834008 h 6293669"/>
                  <a:gd name="connsiteX1056" fmla="*/ 5533933 w 6263281"/>
                  <a:gd name="connsiteY1056" fmla="*/ 1868197 h 6293669"/>
                  <a:gd name="connsiteX1057" fmla="*/ 5499744 w 6263281"/>
                  <a:gd name="connsiteY1057" fmla="*/ 1902386 h 6293669"/>
                  <a:gd name="connsiteX1058" fmla="*/ 5465555 w 6263281"/>
                  <a:gd name="connsiteY1058" fmla="*/ 1868197 h 6293669"/>
                  <a:gd name="connsiteX1059" fmla="*/ 5499744 w 6263281"/>
                  <a:gd name="connsiteY1059" fmla="*/ 1834008 h 6293669"/>
                  <a:gd name="connsiteX1060" fmla="*/ 5973819 w 6263281"/>
                  <a:gd name="connsiteY1060" fmla="*/ 1827930 h 6293669"/>
                  <a:gd name="connsiteX1061" fmla="*/ 5997371 w 6263281"/>
                  <a:gd name="connsiteY1061" fmla="*/ 1851482 h 6293669"/>
                  <a:gd name="connsiteX1062" fmla="*/ 5973819 w 6263281"/>
                  <a:gd name="connsiteY1062" fmla="*/ 1875034 h 6293669"/>
                  <a:gd name="connsiteX1063" fmla="*/ 5950267 w 6263281"/>
                  <a:gd name="connsiteY1063" fmla="*/ 1851482 h 6293669"/>
                  <a:gd name="connsiteX1064" fmla="*/ 5973819 w 6263281"/>
                  <a:gd name="connsiteY1064" fmla="*/ 1827930 h 6293669"/>
                  <a:gd name="connsiteX1065" fmla="*/ 5818074 w 6263281"/>
                  <a:gd name="connsiteY1065" fmla="*/ 1824891 h 6293669"/>
                  <a:gd name="connsiteX1066" fmla="*/ 5848464 w 6263281"/>
                  <a:gd name="connsiteY1066" fmla="*/ 1855281 h 6293669"/>
                  <a:gd name="connsiteX1067" fmla="*/ 5818074 w 6263281"/>
                  <a:gd name="connsiteY1067" fmla="*/ 1885671 h 6293669"/>
                  <a:gd name="connsiteX1068" fmla="*/ 5787684 w 6263281"/>
                  <a:gd name="connsiteY1068" fmla="*/ 1855281 h 6293669"/>
                  <a:gd name="connsiteX1069" fmla="*/ 5818074 w 6263281"/>
                  <a:gd name="connsiteY1069" fmla="*/ 1824891 h 6293669"/>
                  <a:gd name="connsiteX1070" fmla="*/ 449006 w 6263281"/>
                  <a:gd name="connsiteY1070" fmla="*/ 1824891 h 6293669"/>
                  <a:gd name="connsiteX1071" fmla="*/ 480156 w 6263281"/>
                  <a:gd name="connsiteY1071" fmla="*/ 1856041 h 6293669"/>
                  <a:gd name="connsiteX1072" fmla="*/ 449006 w 6263281"/>
                  <a:gd name="connsiteY1072" fmla="*/ 1887191 h 6293669"/>
                  <a:gd name="connsiteX1073" fmla="*/ 417856 w 6263281"/>
                  <a:gd name="connsiteY1073" fmla="*/ 1856041 h 6293669"/>
                  <a:gd name="connsiteX1074" fmla="*/ 449006 w 6263281"/>
                  <a:gd name="connsiteY1074" fmla="*/ 1824891 h 6293669"/>
                  <a:gd name="connsiteX1075" fmla="*/ 5657009 w 6263281"/>
                  <a:gd name="connsiteY1075" fmla="*/ 1814254 h 6293669"/>
                  <a:gd name="connsiteX1076" fmla="*/ 5705632 w 6263281"/>
                  <a:gd name="connsiteY1076" fmla="*/ 1862118 h 6293669"/>
                  <a:gd name="connsiteX1077" fmla="*/ 5657009 w 6263281"/>
                  <a:gd name="connsiteY1077" fmla="*/ 1909982 h 6293669"/>
                  <a:gd name="connsiteX1078" fmla="*/ 5608386 w 6263281"/>
                  <a:gd name="connsiteY1078" fmla="*/ 1862118 h 6293669"/>
                  <a:gd name="connsiteX1079" fmla="*/ 5657009 w 6263281"/>
                  <a:gd name="connsiteY1079" fmla="*/ 1814254 h 6293669"/>
                  <a:gd name="connsiteX1080" fmla="*/ 882056 w 6263281"/>
                  <a:gd name="connsiteY1080" fmla="*/ 1665345 h 6293669"/>
                  <a:gd name="connsiteX1081" fmla="*/ 894972 w 6263281"/>
                  <a:gd name="connsiteY1081" fmla="*/ 1678261 h 6293669"/>
                  <a:gd name="connsiteX1082" fmla="*/ 882056 w 6263281"/>
                  <a:gd name="connsiteY1082" fmla="*/ 1691177 h 6293669"/>
                  <a:gd name="connsiteX1083" fmla="*/ 869140 w 6263281"/>
                  <a:gd name="connsiteY1083" fmla="*/ 1678261 h 6293669"/>
                  <a:gd name="connsiteX1084" fmla="*/ 882056 w 6263281"/>
                  <a:gd name="connsiteY1084" fmla="*/ 1665345 h 6293669"/>
                  <a:gd name="connsiteX1085" fmla="*/ 718712 w 6263281"/>
                  <a:gd name="connsiteY1085" fmla="*/ 1663826 h 6293669"/>
                  <a:gd name="connsiteX1086" fmla="*/ 724790 w 6263281"/>
                  <a:gd name="connsiteY1086" fmla="*/ 1669904 h 6293669"/>
                  <a:gd name="connsiteX1087" fmla="*/ 718712 w 6263281"/>
                  <a:gd name="connsiteY1087" fmla="*/ 1675982 h 6293669"/>
                  <a:gd name="connsiteX1088" fmla="*/ 712634 w 6263281"/>
                  <a:gd name="connsiteY1088" fmla="*/ 1669904 h 6293669"/>
                  <a:gd name="connsiteX1089" fmla="*/ 718712 w 6263281"/>
                  <a:gd name="connsiteY1089" fmla="*/ 1663826 h 6293669"/>
                  <a:gd name="connsiteX1090" fmla="*/ 5385023 w 6263281"/>
                  <a:gd name="connsiteY1090" fmla="*/ 1644073 h 6293669"/>
                  <a:gd name="connsiteX1091" fmla="*/ 5418452 w 6263281"/>
                  <a:gd name="connsiteY1091" fmla="*/ 1677502 h 6293669"/>
                  <a:gd name="connsiteX1092" fmla="*/ 5385023 w 6263281"/>
                  <a:gd name="connsiteY1092" fmla="*/ 1710931 h 6293669"/>
                  <a:gd name="connsiteX1093" fmla="*/ 5351594 w 6263281"/>
                  <a:gd name="connsiteY1093" fmla="*/ 1677502 h 6293669"/>
                  <a:gd name="connsiteX1094" fmla="*/ 5385023 w 6263281"/>
                  <a:gd name="connsiteY1094" fmla="*/ 1644073 h 6293669"/>
                  <a:gd name="connsiteX1095" fmla="*/ 394304 w 6263281"/>
                  <a:gd name="connsiteY1095" fmla="*/ 1636476 h 6293669"/>
                  <a:gd name="connsiteX1096" fmla="*/ 411778 w 6263281"/>
                  <a:gd name="connsiteY1096" fmla="*/ 1653950 h 6293669"/>
                  <a:gd name="connsiteX1097" fmla="*/ 394304 w 6263281"/>
                  <a:gd name="connsiteY1097" fmla="*/ 1671424 h 6293669"/>
                  <a:gd name="connsiteX1098" fmla="*/ 376830 w 6263281"/>
                  <a:gd name="connsiteY1098" fmla="*/ 1653950 h 6293669"/>
                  <a:gd name="connsiteX1099" fmla="*/ 394304 w 6263281"/>
                  <a:gd name="connsiteY1099" fmla="*/ 1636476 h 6293669"/>
                  <a:gd name="connsiteX1100" fmla="*/ 5713990 w 6263281"/>
                  <a:gd name="connsiteY1100" fmla="*/ 1627359 h 6293669"/>
                  <a:gd name="connsiteX1101" fmla="*/ 5745140 w 6263281"/>
                  <a:gd name="connsiteY1101" fmla="*/ 1658509 h 6293669"/>
                  <a:gd name="connsiteX1102" fmla="*/ 5713990 w 6263281"/>
                  <a:gd name="connsiteY1102" fmla="*/ 1689659 h 6293669"/>
                  <a:gd name="connsiteX1103" fmla="*/ 5682840 w 6263281"/>
                  <a:gd name="connsiteY1103" fmla="*/ 1658509 h 6293669"/>
                  <a:gd name="connsiteX1104" fmla="*/ 5713990 w 6263281"/>
                  <a:gd name="connsiteY1104" fmla="*/ 1627359 h 6293669"/>
                  <a:gd name="connsiteX1105" fmla="*/ 5873534 w 6263281"/>
                  <a:gd name="connsiteY1105" fmla="*/ 1625839 h 6293669"/>
                  <a:gd name="connsiteX1106" fmla="*/ 5900125 w 6263281"/>
                  <a:gd name="connsiteY1106" fmla="*/ 1652430 h 6293669"/>
                  <a:gd name="connsiteX1107" fmla="*/ 5873534 w 6263281"/>
                  <a:gd name="connsiteY1107" fmla="*/ 1679021 h 6293669"/>
                  <a:gd name="connsiteX1108" fmla="*/ 5846943 w 6263281"/>
                  <a:gd name="connsiteY1108" fmla="*/ 1652430 h 6293669"/>
                  <a:gd name="connsiteX1109" fmla="*/ 5873534 w 6263281"/>
                  <a:gd name="connsiteY1109" fmla="*/ 1625839 h 6293669"/>
                  <a:gd name="connsiteX1110" fmla="*/ 553089 w 6263281"/>
                  <a:gd name="connsiteY1110" fmla="*/ 1625839 h 6293669"/>
                  <a:gd name="connsiteX1111" fmla="*/ 586518 w 6263281"/>
                  <a:gd name="connsiteY1111" fmla="*/ 1660028 h 6293669"/>
                  <a:gd name="connsiteX1112" fmla="*/ 553089 w 6263281"/>
                  <a:gd name="connsiteY1112" fmla="*/ 1694217 h 6293669"/>
                  <a:gd name="connsiteX1113" fmla="*/ 519660 w 6263281"/>
                  <a:gd name="connsiteY1113" fmla="*/ 1660028 h 6293669"/>
                  <a:gd name="connsiteX1114" fmla="*/ 553089 w 6263281"/>
                  <a:gd name="connsiteY1114" fmla="*/ 1625839 h 6293669"/>
                  <a:gd name="connsiteX1115" fmla="*/ 5547607 w 6263281"/>
                  <a:gd name="connsiteY1115" fmla="*/ 1621281 h 6293669"/>
                  <a:gd name="connsiteX1116" fmla="*/ 5596230 w 6263281"/>
                  <a:gd name="connsiteY1116" fmla="*/ 1669145 h 6293669"/>
                  <a:gd name="connsiteX1117" fmla="*/ 5547607 w 6263281"/>
                  <a:gd name="connsiteY1117" fmla="*/ 1717009 h 6293669"/>
                  <a:gd name="connsiteX1118" fmla="*/ 5498984 w 6263281"/>
                  <a:gd name="connsiteY1118" fmla="*/ 1669145 h 6293669"/>
                  <a:gd name="connsiteX1119" fmla="*/ 5547607 w 6263281"/>
                  <a:gd name="connsiteY1119" fmla="*/ 1621281 h 6293669"/>
                  <a:gd name="connsiteX1120" fmla="*/ 1011972 w 6263281"/>
                  <a:gd name="connsiteY1120" fmla="*/ 1484528 h 6293669"/>
                  <a:gd name="connsiteX1121" fmla="*/ 1025648 w 6263281"/>
                  <a:gd name="connsiteY1121" fmla="*/ 1498204 h 6293669"/>
                  <a:gd name="connsiteX1122" fmla="*/ 1011972 w 6263281"/>
                  <a:gd name="connsiteY1122" fmla="*/ 1511880 h 6293669"/>
                  <a:gd name="connsiteX1123" fmla="*/ 998296 w 6263281"/>
                  <a:gd name="connsiteY1123" fmla="*/ 1498204 h 6293669"/>
                  <a:gd name="connsiteX1124" fmla="*/ 1011972 w 6263281"/>
                  <a:gd name="connsiteY1124" fmla="*/ 1484528 h 6293669"/>
                  <a:gd name="connsiteX1125" fmla="*/ 843309 w 6263281"/>
                  <a:gd name="connsiteY1125" fmla="*/ 1478450 h 6293669"/>
                  <a:gd name="connsiteX1126" fmla="*/ 850907 w 6263281"/>
                  <a:gd name="connsiteY1126" fmla="*/ 1486048 h 6293669"/>
                  <a:gd name="connsiteX1127" fmla="*/ 843309 w 6263281"/>
                  <a:gd name="connsiteY1127" fmla="*/ 1493646 h 6293669"/>
                  <a:gd name="connsiteX1128" fmla="*/ 835711 w 6263281"/>
                  <a:gd name="connsiteY1128" fmla="*/ 1486048 h 6293669"/>
                  <a:gd name="connsiteX1129" fmla="*/ 843309 w 6263281"/>
                  <a:gd name="connsiteY1129" fmla="*/ 1478450 h 6293669"/>
                  <a:gd name="connsiteX1130" fmla="*/ 5255867 w 6263281"/>
                  <a:gd name="connsiteY1130" fmla="*/ 1464774 h 6293669"/>
                  <a:gd name="connsiteX1131" fmla="*/ 5287776 w 6263281"/>
                  <a:gd name="connsiteY1131" fmla="*/ 1496683 h 6293669"/>
                  <a:gd name="connsiteX1132" fmla="*/ 5255867 w 6263281"/>
                  <a:gd name="connsiteY1132" fmla="*/ 1528592 h 6293669"/>
                  <a:gd name="connsiteX1133" fmla="*/ 5223958 w 6263281"/>
                  <a:gd name="connsiteY1133" fmla="*/ 1496683 h 6293669"/>
                  <a:gd name="connsiteX1134" fmla="*/ 5255867 w 6263281"/>
                  <a:gd name="connsiteY1134" fmla="*/ 1464774 h 6293669"/>
                  <a:gd name="connsiteX1135" fmla="*/ 507505 w 6263281"/>
                  <a:gd name="connsiteY1135" fmla="*/ 1443502 h 6293669"/>
                  <a:gd name="connsiteX1136" fmla="*/ 525739 w 6263281"/>
                  <a:gd name="connsiteY1136" fmla="*/ 1461736 h 6293669"/>
                  <a:gd name="connsiteX1137" fmla="*/ 507505 w 6263281"/>
                  <a:gd name="connsiteY1137" fmla="*/ 1479970 h 6293669"/>
                  <a:gd name="connsiteX1138" fmla="*/ 489271 w 6263281"/>
                  <a:gd name="connsiteY1138" fmla="*/ 1461736 h 6293669"/>
                  <a:gd name="connsiteX1139" fmla="*/ 507505 w 6263281"/>
                  <a:gd name="connsiteY1139" fmla="*/ 1443502 h 6293669"/>
                  <a:gd name="connsiteX1140" fmla="*/ 5595471 w 6263281"/>
                  <a:gd name="connsiteY1140" fmla="*/ 1438944 h 6293669"/>
                  <a:gd name="connsiteX1141" fmla="*/ 5626621 w 6263281"/>
                  <a:gd name="connsiteY1141" fmla="*/ 1470094 h 6293669"/>
                  <a:gd name="connsiteX1142" fmla="*/ 5595471 w 6263281"/>
                  <a:gd name="connsiteY1142" fmla="*/ 1501244 h 6293669"/>
                  <a:gd name="connsiteX1143" fmla="*/ 5564321 w 6263281"/>
                  <a:gd name="connsiteY1143" fmla="*/ 1470094 h 6293669"/>
                  <a:gd name="connsiteX1144" fmla="*/ 5595471 w 6263281"/>
                  <a:gd name="connsiteY1144" fmla="*/ 1438944 h 6293669"/>
                  <a:gd name="connsiteX1145" fmla="*/ 5423769 w 6263281"/>
                  <a:gd name="connsiteY1145" fmla="*/ 1437424 h 6293669"/>
                  <a:gd name="connsiteX1146" fmla="*/ 5471633 w 6263281"/>
                  <a:gd name="connsiteY1146" fmla="*/ 1485288 h 6293669"/>
                  <a:gd name="connsiteX1147" fmla="*/ 5423769 w 6263281"/>
                  <a:gd name="connsiteY1147" fmla="*/ 1533152 h 6293669"/>
                  <a:gd name="connsiteX1148" fmla="*/ 5375905 w 6263281"/>
                  <a:gd name="connsiteY1148" fmla="*/ 1485288 h 6293669"/>
                  <a:gd name="connsiteX1149" fmla="*/ 5423769 w 6263281"/>
                  <a:gd name="connsiteY1149" fmla="*/ 1437424 h 6293669"/>
                  <a:gd name="connsiteX1150" fmla="*/ 672368 w 6263281"/>
                  <a:gd name="connsiteY1150" fmla="*/ 1435905 h 6293669"/>
                  <a:gd name="connsiteX1151" fmla="*/ 708076 w 6263281"/>
                  <a:gd name="connsiteY1151" fmla="*/ 1471613 h 6293669"/>
                  <a:gd name="connsiteX1152" fmla="*/ 672368 w 6263281"/>
                  <a:gd name="connsiteY1152" fmla="*/ 1507321 h 6293669"/>
                  <a:gd name="connsiteX1153" fmla="*/ 636660 w 6263281"/>
                  <a:gd name="connsiteY1153" fmla="*/ 1471613 h 6293669"/>
                  <a:gd name="connsiteX1154" fmla="*/ 672368 w 6263281"/>
                  <a:gd name="connsiteY1154" fmla="*/ 1435905 h 6293669"/>
                  <a:gd name="connsiteX1155" fmla="*/ 5758814 w 6263281"/>
                  <a:gd name="connsiteY1155" fmla="*/ 1431346 h 6293669"/>
                  <a:gd name="connsiteX1156" fmla="*/ 5787684 w 6263281"/>
                  <a:gd name="connsiteY1156" fmla="*/ 1460216 h 6293669"/>
                  <a:gd name="connsiteX1157" fmla="*/ 5758814 w 6263281"/>
                  <a:gd name="connsiteY1157" fmla="*/ 1489086 h 6293669"/>
                  <a:gd name="connsiteX1158" fmla="*/ 5729944 w 6263281"/>
                  <a:gd name="connsiteY1158" fmla="*/ 1460216 h 6293669"/>
                  <a:gd name="connsiteX1159" fmla="*/ 5758814 w 6263281"/>
                  <a:gd name="connsiteY1159" fmla="*/ 1431346 h 6293669"/>
                  <a:gd name="connsiteX1160" fmla="*/ 1155563 w 6263281"/>
                  <a:gd name="connsiteY1160" fmla="*/ 1314347 h 6293669"/>
                  <a:gd name="connsiteX1161" fmla="*/ 1169999 w 6263281"/>
                  <a:gd name="connsiteY1161" fmla="*/ 1328783 h 6293669"/>
                  <a:gd name="connsiteX1162" fmla="*/ 1155563 w 6263281"/>
                  <a:gd name="connsiteY1162" fmla="*/ 1343219 h 6293669"/>
                  <a:gd name="connsiteX1163" fmla="*/ 1141127 w 6263281"/>
                  <a:gd name="connsiteY1163" fmla="*/ 1328783 h 6293669"/>
                  <a:gd name="connsiteX1164" fmla="*/ 1155563 w 6263281"/>
                  <a:gd name="connsiteY1164" fmla="*/ 1314347 h 6293669"/>
                  <a:gd name="connsiteX1165" fmla="*/ 981581 w 6263281"/>
                  <a:gd name="connsiteY1165" fmla="*/ 1302191 h 6293669"/>
                  <a:gd name="connsiteX1166" fmla="*/ 990698 w 6263281"/>
                  <a:gd name="connsiteY1166" fmla="*/ 1311308 h 6293669"/>
                  <a:gd name="connsiteX1167" fmla="*/ 981581 w 6263281"/>
                  <a:gd name="connsiteY1167" fmla="*/ 1320425 h 6293669"/>
                  <a:gd name="connsiteX1168" fmla="*/ 972464 w 6263281"/>
                  <a:gd name="connsiteY1168" fmla="*/ 1311308 h 6293669"/>
                  <a:gd name="connsiteX1169" fmla="*/ 981581 w 6263281"/>
                  <a:gd name="connsiteY1169" fmla="*/ 1302191 h 6293669"/>
                  <a:gd name="connsiteX1170" fmla="*/ 5111517 w 6263281"/>
                  <a:gd name="connsiteY1170" fmla="*/ 1296113 h 6293669"/>
                  <a:gd name="connsiteX1171" fmla="*/ 5143426 w 6263281"/>
                  <a:gd name="connsiteY1171" fmla="*/ 1327263 h 6293669"/>
                  <a:gd name="connsiteX1172" fmla="*/ 5111517 w 6263281"/>
                  <a:gd name="connsiteY1172" fmla="*/ 1358413 h 6293669"/>
                  <a:gd name="connsiteX1173" fmla="*/ 5079608 w 6263281"/>
                  <a:gd name="connsiteY1173" fmla="*/ 1327263 h 6293669"/>
                  <a:gd name="connsiteX1174" fmla="*/ 5111517 w 6263281"/>
                  <a:gd name="connsiteY1174" fmla="*/ 1296113 h 6293669"/>
                  <a:gd name="connsiteX1175" fmla="*/ 5285498 w 6263281"/>
                  <a:gd name="connsiteY1175" fmla="*/ 1262685 h 6293669"/>
                  <a:gd name="connsiteX1176" fmla="*/ 5333362 w 6263281"/>
                  <a:gd name="connsiteY1176" fmla="*/ 1310549 h 6293669"/>
                  <a:gd name="connsiteX1177" fmla="*/ 5285498 w 6263281"/>
                  <a:gd name="connsiteY1177" fmla="*/ 1358413 h 6293669"/>
                  <a:gd name="connsiteX1178" fmla="*/ 5237634 w 6263281"/>
                  <a:gd name="connsiteY1178" fmla="*/ 1310549 h 6293669"/>
                  <a:gd name="connsiteX1179" fmla="*/ 5285498 w 6263281"/>
                  <a:gd name="connsiteY1179" fmla="*/ 1262685 h 6293669"/>
                  <a:gd name="connsiteX1180" fmla="*/ 635141 w 6263281"/>
                  <a:gd name="connsiteY1180" fmla="*/ 1261165 h 6293669"/>
                  <a:gd name="connsiteX1181" fmla="*/ 654894 w 6263281"/>
                  <a:gd name="connsiteY1181" fmla="*/ 1280159 h 6293669"/>
                  <a:gd name="connsiteX1182" fmla="*/ 635141 w 6263281"/>
                  <a:gd name="connsiteY1182" fmla="*/ 1299153 h 6293669"/>
                  <a:gd name="connsiteX1183" fmla="*/ 615388 w 6263281"/>
                  <a:gd name="connsiteY1183" fmla="*/ 1280159 h 6293669"/>
                  <a:gd name="connsiteX1184" fmla="*/ 635141 w 6263281"/>
                  <a:gd name="connsiteY1184" fmla="*/ 1261165 h 6293669"/>
                  <a:gd name="connsiteX1185" fmla="*/ 5462516 w 6263281"/>
                  <a:gd name="connsiteY1185" fmla="*/ 1259646 h 6293669"/>
                  <a:gd name="connsiteX1186" fmla="*/ 5494425 w 6263281"/>
                  <a:gd name="connsiteY1186" fmla="*/ 1291555 h 6293669"/>
                  <a:gd name="connsiteX1187" fmla="*/ 5462516 w 6263281"/>
                  <a:gd name="connsiteY1187" fmla="*/ 1323464 h 6293669"/>
                  <a:gd name="connsiteX1188" fmla="*/ 5430607 w 6263281"/>
                  <a:gd name="connsiteY1188" fmla="*/ 1291555 h 6293669"/>
                  <a:gd name="connsiteX1189" fmla="*/ 5462516 w 6263281"/>
                  <a:gd name="connsiteY1189" fmla="*/ 1259646 h 6293669"/>
                  <a:gd name="connsiteX1190" fmla="*/ 803803 w 6263281"/>
                  <a:gd name="connsiteY1190" fmla="*/ 1256607 h 6293669"/>
                  <a:gd name="connsiteX1191" fmla="*/ 840271 w 6263281"/>
                  <a:gd name="connsiteY1191" fmla="*/ 1293075 h 6293669"/>
                  <a:gd name="connsiteX1192" fmla="*/ 803803 w 6263281"/>
                  <a:gd name="connsiteY1192" fmla="*/ 1329543 h 6293669"/>
                  <a:gd name="connsiteX1193" fmla="*/ 767335 w 6263281"/>
                  <a:gd name="connsiteY1193" fmla="*/ 1293075 h 6293669"/>
                  <a:gd name="connsiteX1194" fmla="*/ 803803 w 6263281"/>
                  <a:gd name="connsiteY1194" fmla="*/ 1256607 h 6293669"/>
                  <a:gd name="connsiteX1195" fmla="*/ 5631178 w 6263281"/>
                  <a:gd name="connsiteY1195" fmla="*/ 1247490 h 6293669"/>
                  <a:gd name="connsiteX1196" fmla="*/ 5661568 w 6263281"/>
                  <a:gd name="connsiteY1196" fmla="*/ 1277880 h 6293669"/>
                  <a:gd name="connsiteX1197" fmla="*/ 5631178 w 6263281"/>
                  <a:gd name="connsiteY1197" fmla="*/ 1308270 h 6293669"/>
                  <a:gd name="connsiteX1198" fmla="*/ 5600788 w 6263281"/>
                  <a:gd name="connsiteY1198" fmla="*/ 1277880 h 6293669"/>
                  <a:gd name="connsiteX1199" fmla="*/ 5631178 w 6263281"/>
                  <a:gd name="connsiteY1199" fmla="*/ 1247490 h 6293669"/>
                  <a:gd name="connsiteX1200" fmla="*/ 1312827 w 6263281"/>
                  <a:gd name="connsiteY1200" fmla="*/ 1156321 h 6293669"/>
                  <a:gd name="connsiteX1201" fmla="*/ 1328022 w 6263281"/>
                  <a:gd name="connsiteY1201" fmla="*/ 1171516 h 6293669"/>
                  <a:gd name="connsiteX1202" fmla="*/ 1312827 w 6263281"/>
                  <a:gd name="connsiteY1202" fmla="*/ 1186711 h 6293669"/>
                  <a:gd name="connsiteX1203" fmla="*/ 1297632 w 6263281"/>
                  <a:gd name="connsiteY1203" fmla="*/ 1171516 h 6293669"/>
                  <a:gd name="connsiteX1204" fmla="*/ 1312827 w 6263281"/>
                  <a:gd name="connsiteY1204" fmla="*/ 1156321 h 6293669"/>
                  <a:gd name="connsiteX1205" fmla="*/ 4955012 w 6263281"/>
                  <a:gd name="connsiteY1205" fmla="*/ 1139607 h 6293669"/>
                  <a:gd name="connsiteX1206" fmla="*/ 4985402 w 6263281"/>
                  <a:gd name="connsiteY1206" fmla="*/ 1170757 h 6293669"/>
                  <a:gd name="connsiteX1207" fmla="*/ 4955012 w 6263281"/>
                  <a:gd name="connsiteY1207" fmla="*/ 1201907 h 6293669"/>
                  <a:gd name="connsiteX1208" fmla="*/ 4924622 w 6263281"/>
                  <a:gd name="connsiteY1208" fmla="*/ 1170757 h 6293669"/>
                  <a:gd name="connsiteX1209" fmla="*/ 4955012 w 6263281"/>
                  <a:gd name="connsiteY1209" fmla="*/ 1139607 h 6293669"/>
                  <a:gd name="connsiteX1210" fmla="*/ 1132010 w 6263281"/>
                  <a:gd name="connsiteY1210" fmla="*/ 1138088 h 6293669"/>
                  <a:gd name="connsiteX1211" fmla="*/ 1142647 w 6263281"/>
                  <a:gd name="connsiteY1211" fmla="*/ 1148725 h 6293669"/>
                  <a:gd name="connsiteX1212" fmla="*/ 1132010 w 6263281"/>
                  <a:gd name="connsiteY1212" fmla="*/ 1159362 h 6293669"/>
                  <a:gd name="connsiteX1213" fmla="*/ 1121373 w 6263281"/>
                  <a:gd name="connsiteY1213" fmla="*/ 1148725 h 6293669"/>
                  <a:gd name="connsiteX1214" fmla="*/ 1132010 w 6263281"/>
                  <a:gd name="connsiteY1214" fmla="*/ 1138088 h 6293669"/>
                  <a:gd name="connsiteX1215" fmla="*/ 5135070 w 6263281"/>
                  <a:gd name="connsiteY1215" fmla="*/ 1101620 h 6293669"/>
                  <a:gd name="connsiteX1216" fmla="*/ 5181415 w 6263281"/>
                  <a:gd name="connsiteY1216" fmla="*/ 1147205 h 6293669"/>
                  <a:gd name="connsiteX1217" fmla="*/ 5135070 w 6263281"/>
                  <a:gd name="connsiteY1217" fmla="*/ 1192790 h 6293669"/>
                  <a:gd name="connsiteX1218" fmla="*/ 5088725 w 6263281"/>
                  <a:gd name="connsiteY1218" fmla="*/ 1147205 h 6293669"/>
                  <a:gd name="connsiteX1219" fmla="*/ 5135070 w 6263281"/>
                  <a:gd name="connsiteY1219" fmla="*/ 1101620 h 6293669"/>
                  <a:gd name="connsiteX1220" fmla="*/ 5316646 w 6263281"/>
                  <a:gd name="connsiteY1220" fmla="*/ 1090983 h 6293669"/>
                  <a:gd name="connsiteX1221" fmla="*/ 5348555 w 6263281"/>
                  <a:gd name="connsiteY1221" fmla="*/ 1122892 h 6293669"/>
                  <a:gd name="connsiteX1222" fmla="*/ 5316646 w 6263281"/>
                  <a:gd name="connsiteY1222" fmla="*/ 1154801 h 6293669"/>
                  <a:gd name="connsiteX1223" fmla="*/ 5284737 w 6263281"/>
                  <a:gd name="connsiteY1223" fmla="*/ 1122892 h 6293669"/>
                  <a:gd name="connsiteX1224" fmla="*/ 5316646 w 6263281"/>
                  <a:gd name="connsiteY1224" fmla="*/ 1090983 h 6293669"/>
                  <a:gd name="connsiteX1225" fmla="*/ 949673 w 6263281"/>
                  <a:gd name="connsiteY1225" fmla="*/ 1087944 h 6293669"/>
                  <a:gd name="connsiteX1226" fmla="*/ 986141 w 6263281"/>
                  <a:gd name="connsiteY1226" fmla="*/ 1124412 h 6293669"/>
                  <a:gd name="connsiteX1227" fmla="*/ 949673 w 6263281"/>
                  <a:gd name="connsiteY1227" fmla="*/ 1160880 h 6293669"/>
                  <a:gd name="connsiteX1228" fmla="*/ 913205 w 6263281"/>
                  <a:gd name="connsiteY1228" fmla="*/ 1124412 h 6293669"/>
                  <a:gd name="connsiteX1229" fmla="*/ 949673 w 6263281"/>
                  <a:gd name="connsiteY1229" fmla="*/ 1087944 h 6293669"/>
                  <a:gd name="connsiteX1230" fmla="*/ 774933 w 6263281"/>
                  <a:gd name="connsiteY1230" fmla="*/ 1086425 h 6293669"/>
                  <a:gd name="connsiteX1231" fmla="*/ 794686 w 6263281"/>
                  <a:gd name="connsiteY1231" fmla="*/ 1106178 h 6293669"/>
                  <a:gd name="connsiteX1232" fmla="*/ 774933 w 6263281"/>
                  <a:gd name="connsiteY1232" fmla="*/ 1125931 h 6293669"/>
                  <a:gd name="connsiteX1233" fmla="*/ 755180 w 6263281"/>
                  <a:gd name="connsiteY1233" fmla="*/ 1106178 h 6293669"/>
                  <a:gd name="connsiteX1234" fmla="*/ 774933 w 6263281"/>
                  <a:gd name="connsiteY1234" fmla="*/ 1086425 h 6293669"/>
                  <a:gd name="connsiteX1235" fmla="*/ 5492146 w 6263281"/>
                  <a:gd name="connsiteY1235" fmla="*/ 1074270 h 6293669"/>
                  <a:gd name="connsiteX1236" fmla="*/ 5523296 w 6263281"/>
                  <a:gd name="connsiteY1236" fmla="*/ 1105420 h 6293669"/>
                  <a:gd name="connsiteX1237" fmla="*/ 5492146 w 6263281"/>
                  <a:gd name="connsiteY1237" fmla="*/ 1136570 h 6293669"/>
                  <a:gd name="connsiteX1238" fmla="*/ 5460996 w 6263281"/>
                  <a:gd name="connsiteY1238" fmla="*/ 1105420 h 6293669"/>
                  <a:gd name="connsiteX1239" fmla="*/ 5492146 w 6263281"/>
                  <a:gd name="connsiteY1239" fmla="*/ 1074270 h 6293669"/>
                  <a:gd name="connsiteX1240" fmla="*/ 1482249 w 6263281"/>
                  <a:gd name="connsiteY1240" fmla="*/ 1011971 h 6293669"/>
                  <a:gd name="connsiteX1241" fmla="*/ 1498204 w 6263281"/>
                  <a:gd name="connsiteY1241" fmla="*/ 1027926 h 6293669"/>
                  <a:gd name="connsiteX1242" fmla="*/ 1482249 w 6263281"/>
                  <a:gd name="connsiteY1242" fmla="*/ 1043881 h 6293669"/>
                  <a:gd name="connsiteX1243" fmla="*/ 1466294 w 6263281"/>
                  <a:gd name="connsiteY1243" fmla="*/ 1027926 h 6293669"/>
                  <a:gd name="connsiteX1244" fmla="*/ 1482249 w 6263281"/>
                  <a:gd name="connsiteY1244" fmla="*/ 1011971 h 6293669"/>
                  <a:gd name="connsiteX1245" fmla="*/ 4785589 w 6263281"/>
                  <a:gd name="connsiteY1245" fmla="*/ 998296 h 6293669"/>
                  <a:gd name="connsiteX1246" fmla="*/ 4815219 w 6263281"/>
                  <a:gd name="connsiteY1246" fmla="*/ 1027166 h 6293669"/>
                  <a:gd name="connsiteX1247" fmla="*/ 4785589 w 6263281"/>
                  <a:gd name="connsiteY1247" fmla="*/ 1056036 h 6293669"/>
                  <a:gd name="connsiteX1248" fmla="*/ 4755959 w 6263281"/>
                  <a:gd name="connsiteY1248" fmla="*/ 1027166 h 6293669"/>
                  <a:gd name="connsiteX1249" fmla="*/ 4785589 w 6263281"/>
                  <a:gd name="connsiteY1249" fmla="*/ 998296 h 6293669"/>
                  <a:gd name="connsiteX1250" fmla="*/ 1295354 w 6263281"/>
                  <a:gd name="connsiteY1250" fmla="*/ 984620 h 6293669"/>
                  <a:gd name="connsiteX1251" fmla="*/ 1306751 w 6263281"/>
                  <a:gd name="connsiteY1251" fmla="*/ 996776 h 6293669"/>
                  <a:gd name="connsiteX1252" fmla="*/ 1295354 w 6263281"/>
                  <a:gd name="connsiteY1252" fmla="*/ 1008932 h 6293669"/>
                  <a:gd name="connsiteX1253" fmla="*/ 1283957 w 6263281"/>
                  <a:gd name="connsiteY1253" fmla="*/ 996776 h 6293669"/>
                  <a:gd name="connsiteX1254" fmla="*/ 1295354 w 6263281"/>
                  <a:gd name="connsiteY1254" fmla="*/ 984620 h 6293669"/>
                  <a:gd name="connsiteX1255" fmla="*/ 4971726 w 6263281"/>
                  <a:gd name="connsiteY1255" fmla="*/ 952712 h 6293669"/>
                  <a:gd name="connsiteX1256" fmla="*/ 5015791 w 6263281"/>
                  <a:gd name="connsiteY1256" fmla="*/ 996777 h 6293669"/>
                  <a:gd name="connsiteX1257" fmla="*/ 4971726 w 6263281"/>
                  <a:gd name="connsiteY1257" fmla="*/ 1040842 h 6293669"/>
                  <a:gd name="connsiteX1258" fmla="*/ 4927661 w 6263281"/>
                  <a:gd name="connsiteY1258" fmla="*/ 996777 h 6293669"/>
                  <a:gd name="connsiteX1259" fmla="*/ 4971726 w 6263281"/>
                  <a:gd name="connsiteY1259" fmla="*/ 952712 h 6293669"/>
                  <a:gd name="connsiteX1260" fmla="*/ 5159380 w 6263281"/>
                  <a:gd name="connsiteY1260" fmla="*/ 932958 h 6293669"/>
                  <a:gd name="connsiteX1261" fmla="*/ 5192049 w 6263281"/>
                  <a:gd name="connsiteY1261" fmla="*/ 965627 h 6293669"/>
                  <a:gd name="connsiteX1262" fmla="*/ 5159380 w 6263281"/>
                  <a:gd name="connsiteY1262" fmla="*/ 998296 h 6293669"/>
                  <a:gd name="connsiteX1263" fmla="*/ 5126711 w 6263281"/>
                  <a:gd name="connsiteY1263" fmla="*/ 965627 h 6293669"/>
                  <a:gd name="connsiteX1264" fmla="*/ 5159380 w 6263281"/>
                  <a:gd name="connsiteY1264" fmla="*/ 932958 h 6293669"/>
                  <a:gd name="connsiteX1265" fmla="*/ 1107699 w 6263281"/>
                  <a:gd name="connsiteY1265" fmla="*/ 929919 h 6293669"/>
                  <a:gd name="connsiteX1266" fmla="*/ 1144167 w 6263281"/>
                  <a:gd name="connsiteY1266" fmla="*/ 966387 h 6293669"/>
                  <a:gd name="connsiteX1267" fmla="*/ 1107699 w 6263281"/>
                  <a:gd name="connsiteY1267" fmla="*/ 1002855 h 6293669"/>
                  <a:gd name="connsiteX1268" fmla="*/ 1071231 w 6263281"/>
                  <a:gd name="connsiteY1268" fmla="*/ 966387 h 6293669"/>
                  <a:gd name="connsiteX1269" fmla="*/ 1107699 w 6263281"/>
                  <a:gd name="connsiteY1269" fmla="*/ 929919 h 6293669"/>
                  <a:gd name="connsiteX1270" fmla="*/ 926880 w 6263281"/>
                  <a:gd name="connsiteY1270" fmla="*/ 922322 h 6293669"/>
                  <a:gd name="connsiteX1271" fmla="*/ 948153 w 6263281"/>
                  <a:gd name="connsiteY1271" fmla="*/ 943595 h 6293669"/>
                  <a:gd name="connsiteX1272" fmla="*/ 926880 w 6263281"/>
                  <a:gd name="connsiteY1272" fmla="*/ 964868 h 6293669"/>
                  <a:gd name="connsiteX1273" fmla="*/ 905607 w 6263281"/>
                  <a:gd name="connsiteY1273" fmla="*/ 943595 h 6293669"/>
                  <a:gd name="connsiteX1274" fmla="*/ 926880 w 6263281"/>
                  <a:gd name="connsiteY1274" fmla="*/ 922322 h 6293669"/>
                  <a:gd name="connsiteX1275" fmla="*/ 5340199 w 6263281"/>
                  <a:gd name="connsiteY1275" fmla="*/ 911685 h 6293669"/>
                  <a:gd name="connsiteX1276" fmla="*/ 5371349 w 6263281"/>
                  <a:gd name="connsiteY1276" fmla="*/ 942075 h 6293669"/>
                  <a:gd name="connsiteX1277" fmla="*/ 5340199 w 6263281"/>
                  <a:gd name="connsiteY1277" fmla="*/ 972465 h 6293669"/>
                  <a:gd name="connsiteX1278" fmla="*/ 5309049 w 6263281"/>
                  <a:gd name="connsiteY1278" fmla="*/ 942075 h 6293669"/>
                  <a:gd name="connsiteX1279" fmla="*/ 5340199 w 6263281"/>
                  <a:gd name="connsiteY1279" fmla="*/ 911685 h 6293669"/>
                  <a:gd name="connsiteX1280" fmla="*/ 1662307 w 6263281"/>
                  <a:gd name="connsiteY1280" fmla="*/ 881296 h 6293669"/>
                  <a:gd name="connsiteX1281" fmla="*/ 1679021 w 6263281"/>
                  <a:gd name="connsiteY1281" fmla="*/ 898010 h 6293669"/>
                  <a:gd name="connsiteX1282" fmla="*/ 1662307 w 6263281"/>
                  <a:gd name="connsiteY1282" fmla="*/ 914724 h 6293669"/>
                  <a:gd name="connsiteX1283" fmla="*/ 1645593 w 6263281"/>
                  <a:gd name="connsiteY1283" fmla="*/ 898010 h 6293669"/>
                  <a:gd name="connsiteX1284" fmla="*/ 1662307 w 6263281"/>
                  <a:gd name="connsiteY1284" fmla="*/ 881296 h 6293669"/>
                  <a:gd name="connsiteX1285" fmla="*/ 4604012 w 6263281"/>
                  <a:gd name="connsiteY1285" fmla="*/ 869140 h 6293669"/>
                  <a:gd name="connsiteX1286" fmla="*/ 4632882 w 6263281"/>
                  <a:gd name="connsiteY1286" fmla="*/ 898010 h 6293669"/>
                  <a:gd name="connsiteX1287" fmla="*/ 4604012 w 6263281"/>
                  <a:gd name="connsiteY1287" fmla="*/ 926880 h 6293669"/>
                  <a:gd name="connsiteX1288" fmla="*/ 4575142 w 6263281"/>
                  <a:gd name="connsiteY1288" fmla="*/ 898010 h 6293669"/>
                  <a:gd name="connsiteX1289" fmla="*/ 4604012 w 6263281"/>
                  <a:gd name="connsiteY1289" fmla="*/ 869140 h 6293669"/>
                  <a:gd name="connsiteX1290" fmla="*/ 1469334 w 6263281"/>
                  <a:gd name="connsiteY1290" fmla="*/ 846348 h 6293669"/>
                  <a:gd name="connsiteX1291" fmla="*/ 1483010 w 6263281"/>
                  <a:gd name="connsiteY1291" fmla="*/ 860024 h 6293669"/>
                  <a:gd name="connsiteX1292" fmla="*/ 1469334 w 6263281"/>
                  <a:gd name="connsiteY1292" fmla="*/ 873700 h 6293669"/>
                  <a:gd name="connsiteX1293" fmla="*/ 1455658 w 6263281"/>
                  <a:gd name="connsiteY1293" fmla="*/ 860024 h 6293669"/>
                  <a:gd name="connsiteX1294" fmla="*/ 1469334 w 6263281"/>
                  <a:gd name="connsiteY1294" fmla="*/ 846348 h 6293669"/>
                  <a:gd name="connsiteX1295" fmla="*/ 4797746 w 6263281"/>
                  <a:gd name="connsiteY1295" fmla="*/ 815959 h 6293669"/>
                  <a:gd name="connsiteX1296" fmla="*/ 4841052 w 6263281"/>
                  <a:gd name="connsiteY1296" fmla="*/ 859265 h 6293669"/>
                  <a:gd name="connsiteX1297" fmla="*/ 4797746 w 6263281"/>
                  <a:gd name="connsiteY1297" fmla="*/ 902571 h 6293669"/>
                  <a:gd name="connsiteX1298" fmla="*/ 4754440 w 6263281"/>
                  <a:gd name="connsiteY1298" fmla="*/ 859265 h 6293669"/>
                  <a:gd name="connsiteX1299" fmla="*/ 4797746 w 6263281"/>
                  <a:gd name="connsiteY1299" fmla="*/ 815959 h 6293669"/>
                  <a:gd name="connsiteX1300" fmla="*/ 4990719 w 6263281"/>
                  <a:gd name="connsiteY1300" fmla="*/ 787088 h 6293669"/>
                  <a:gd name="connsiteX1301" fmla="*/ 5023388 w 6263281"/>
                  <a:gd name="connsiteY1301" fmla="*/ 819757 h 6293669"/>
                  <a:gd name="connsiteX1302" fmla="*/ 4990719 w 6263281"/>
                  <a:gd name="connsiteY1302" fmla="*/ 852426 h 6293669"/>
                  <a:gd name="connsiteX1303" fmla="*/ 4958050 w 6263281"/>
                  <a:gd name="connsiteY1303" fmla="*/ 819757 h 6293669"/>
                  <a:gd name="connsiteX1304" fmla="*/ 4990719 w 6263281"/>
                  <a:gd name="connsiteY1304" fmla="*/ 787088 h 6293669"/>
                  <a:gd name="connsiteX1305" fmla="*/ 1276360 w 6263281"/>
                  <a:gd name="connsiteY1305" fmla="*/ 785569 h 6293669"/>
                  <a:gd name="connsiteX1306" fmla="*/ 1312828 w 6263281"/>
                  <a:gd name="connsiteY1306" fmla="*/ 821277 h 6293669"/>
                  <a:gd name="connsiteX1307" fmla="*/ 1276360 w 6263281"/>
                  <a:gd name="connsiteY1307" fmla="*/ 856985 h 6293669"/>
                  <a:gd name="connsiteX1308" fmla="*/ 1239892 w 6263281"/>
                  <a:gd name="connsiteY1308" fmla="*/ 821277 h 6293669"/>
                  <a:gd name="connsiteX1309" fmla="*/ 1276360 w 6263281"/>
                  <a:gd name="connsiteY1309" fmla="*/ 785569 h 6293669"/>
                  <a:gd name="connsiteX1310" fmla="*/ 1089465 w 6263281"/>
                  <a:gd name="connsiteY1310" fmla="*/ 770375 h 6293669"/>
                  <a:gd name="connsiteX1311" fmla="*/ 1110738 w 6263281"/>
                  <a:gd name="connsiteY1311" fmla="*/ 791648 h 6293669"/>
                  <a:gd name="connsiteX1312" fmla="*/ 1089465 w 6263281"/>
                  <a:gd name="connsiteY1312" fmla="*/ 812921 h 6293669"/>
                  <a:gd name="connsiteX1313" fmla="*/ 1068192 w 6263281"/>
                  <a:gd name="connsiteY1313" fmla="*/ 791648 h 6293669"/>
                  <a:gd name="connsiteX1314" fmla="*/ 1089465 w 6263281"/>
                  <a:gd name="connsiteY1314" fmla="*/ 770375 h 6293669"/>
                  <a:gd name="connsiteX1315" fmla="*/ 1853761 w 6263281"/>
                  <a:gd name="connsiteY1315" fmla="*/ 765816 h 6293669"/>
                  <a:gd name="connsiteX1316" fmla="*/ 1871995 w 6263281"/>
                  <a:gd name="connsiteY1316" fmla="*/ 784050 h 6293669"/>
                  <a:gd name="connsiteX1317" fmla="*/ 1853761 w 6263281"/>
                  <a:gd name="connsiteY1317" fmla="*/ 802284 h 6293669"/>
                  <a:gd name="connsiteX1318" fmla="*/ 1835527 w 6263281"/>
                  <a:gd name="connsiteY1318" fmla="*/ 784050 h 6293669"/>
                  <a:gd name="connsiteX1319" fmla="*/ 1853761 w 6263281"/>
                  <a:gd name="connsiteY1319" fmla="*/ 765816 h 6293669"/>
                  <a:gd name="connsiteX1320" fmla="*/ 5176855 w 6263281"/>
                  <a:gd name="connsiteY1320" fmla="*/ 759738 h 6293669"/>
                  <a:gd name="connsiteX1321" fmla="*/ 5207245 w 6263281"/>
                  <a:gd name="connsiteY1321" fmla="*/ 790128 h 6293669"/>
                  <a:gd name="connsiteX1322" fmla="*/ 5176855 w 6263281"/>
                  <a:gd name="connsiteY1322" fmla="*/ 820518 h 6293669"/>
                  <a:gd name="connsiteX1323" fmla="*/ 5146465 w 6263281"/>
                  <a:gd name="connsiteY1323" fmla="*/ 790128 h 6293669"/>
                  <a:gd name="connsiteX1324" fmla="*/ 5176855 w 6263281"/>
                  <a:gd name="connsiteY1324" fmla="*/ 759738 h 6293669"/>
                  <a:gd name="connsiteX1325" fmla="*/ 4413318 w 6263281"/>
                  <a:gd name="connsiteY1325" fmla="*/ 755180 h 6293669"/>
                  <a:gd name="connsiteX1326" fmla="*/ 4441429 w 6263281"/>
                  <a:gd name="connsiteY1326" fmla="*/ 783291 h 6293669"/>
                  <a:gd name="connsiteX1327" fmla="*/ 4413318 w 6263281"/>
                  <a:gd name="connsiteY1327" fmla="*/ 811402 h 6293669"/>
                  <a:gd name="connsiteX1328" fmla="*/ 4385207 w 6263281"/>
                  <a:gd name="connsiteY1328" fmla="*/ 783291 h 6293669"/>
                  <a:gd name="connsiteX1329" fmla="*/ 4413318 w 6263281"/>
                  <a:gd name="connsiteY1329" fmla="*/ 755180 h 6293669"/>
                  <a:gd name="connsiteX1330" fmla="*/ 1654710 w 6263281"/>
                  <a:gd name="connsiteY1330" fmla="*/ 720231 h 6293669"/>
                  <a:gd name="connsiteX1331" fmla="*/ 1669905 w 6263281"/>
                  <a:gd name="connsiteY1331" fmla="*/ 736186 h 6293669"/>
                  <a:gd name="connsiteX1332" fmla="*/ 1654710 w 6263281"/>
                  <a:gd name="connsiteY1332" fmla="*/ 752141 h 6293669"/>
                  <a:gd name="connsiteX1333" fmla="*/ 1639515 w 6263281"/>
                  <a:gd name="connsiteY1333" fmla="*/ 736186 h 6293669"/>
                  <a:gd name="connsiteX1334" fmla="*/ 1654710 w 6263281"/>
                  <a:gd name="connsiteY1334" fmla="*/ 720231 h 6293669"/>
                  <a:gd name="connsiteX1335" fmla="*/ 4613129 w 6263281"/>
                  <a:gd name="connsiteY1335" fmla="*/ 694401 h 6293669"/>
                  <a:gd name="connsiteX1336" fmla="*/ 4654155 w 6263281"/>
                  <a:gd name="connsiteY1336" fmla="*/ 735427 h 6293669"/>
                  <a:gd name="connsiteX1337" fmla="*/ 4613129 w 6263281"/>
                  <a:gd name="connsiteY1337" fmla="*/ 776453 h 6293669"/>
                  <a:gd name="connsiteX1338" fmla="*/ 4572103 w 6263281"/>
                  <a:gd name="connsiteY1338" fmla="*/ 735427 h 6293669"/>
                  <a:gd name="connsiteX1339" fmla="*/ 4613129 w 6263281"/>
                  <a:gd name="connsiteY1339" fmla="*/ 694401 h 6293669"/>
                  <a:gd name="connsiteX1340" fmla="*/ 2052812 w 6263281"/>
                  <a:gd name="connsiteY1340" fmla="*/ 667050 h 6293669"/>
                  <a:gd name="connsiteX1341" fmla="*/ 2071046 w 6263281"/>
                  <a:gd name="connsiteY1341" fmla="*/ 686044 h 6293669"/>
                  <a:gd name="connsiteX1342" fmla="*/ 2052812 w 6263281"/>
                  <a:gd name="connsiteY1342" fmla="*/ 705038 h 6293669"/>
                  <a:gd name="connsiteX1343" fmla="*/ 2034578 w 6263281"/>
                  <a:gd name="connsiteY1343" fmla="*/ 686044 h 6293669"/>
                  <a:gd name="connsiteX1344" fmla="*/ 2052812 w 6263281"/>
                  <a:gd name="connsiteY1344" fmla="*/ 667050 h 6293669"/>
                  <a:gd name="connsiteX1345" fmla="*/ 4214266 w 6263281"/>
                  <a:gd name="connsiteY1345" fmla="*/ 659452 h 6293669"/>
                  <a:gd name="connsiteX1346" fmla="*/ 4240857 w 6263281"/>
                  <a:gd name="connsiteY1346" fmla="*/ 686043 h 6293669"/>
                  <a:gd name="connsiteX1347" fmla="*/ 4214266 w 6263281"/>
                  <a:gd name="connsiteY1347" fmla="*/ 712634 h 6293669"/>
                  <a:gd name="connsiteX1348" fmla="*/ 4187675 w 6263281"/>
                  <a:gd name="connsiteY1348" fmla="*/ 686043 h 6293669"/>
                  <a:gd name="connsiteX1349" fmla="*/ 4214266 w 6263281"/>
                  <a:gd name="connsiteY1349" fmla="*/ 659452 h 6293669"/>
                  <a:gd name="connsiteX1350" fmla="*/ 4811421 w 6263281"/>
                  <a:gd name="connsiteY1350" fmla="*/ 654894 h 6293669"/>
                  <a:gd name="connsiteX1351" fmla="*/ 4844090 w 6263281"/>
                  <a:gd name="connsiteY1351" fmla="*/ 688323 h 6293669"/>
                  <a:gd name="connsiteX1352" fmla="*/ 4811421 w 6263281"/>
                  <a:gd name="connsiteY1352" fmla="*/ 721752 h 6293669"/>
                  <a:gd name="connsiteX1353" fmla="*/ 4778752 w 6263281"/>
                  <a:gd name="connsiteY1353" fmla="*/ 688323 h 6293669"/>
                  <a:gd name="connsiteX1354" fmla="*/ 4811421 w 6263281"/>
                  <a:gd name="connsiteY1354" fmla="*/ 654894 h 6293669"/>
                  <a:gd name="connsiteX1355" fmla="*/ 1455658 w 6263281"/>
                  <a:gd name="connsiteY1355" fmla="*/ 653374 h 6293669"/>
                  <a:gd name="connsiteX1356" fmla="*/ 1492126 w 6263281"/>
                  <a:gd name="connsiteY1356" fmla="*/ 689082 h 6293669"/>
                  <a:gd name="connsiteX1357" fmla="*/ 1455658 w 6263281"/>
                  <a:gd name="connsiteY1357" fmla="*/ 724790 h 6293669"/>
                  <a:gd name="connsiteX1358" fmla="*/ 1419190 w 6263281"/>
                  <a:gd name="connsiteY1358" fmla="*/ 689082 h 6293669"/>
                  <a:gd name="connsiteX1359" fmla="*/ 1455658 w 6263281"/>
                  <a:gd name="connsiteY1359" fmla="*/ 653374 h 6293669"/>
                  <a:gd name="connsiteX1360" fmla="*/ 1263445 w 6263281"/>
                  <a:gd name="connsiteY1360" fmla="*/ 630583 h 6293669"/>
                  <a:gd name="connsiteX1361" fmla="*/ 1285478 w 6263281"/>
                  <a:gd name="connsiteY1361" fmla="*/ 652616 h 6293669"/>
                  <a:gd name="connsiteX1362" fmla="*/ 1263445 w 6263281"/>
                  <a:gd name="connsiteY1362" fmla="*/ 674649 h 6293669"/>
                  <a:gd name="connsiteX1363" fmla="*/ 1241412 w 6263281"/>
                  <a:gd name="connsiteY1363" fmla="*/ 652616 h 6293669"/>
                  <a:gd name="connsiteX1364" fmla="*/ 1263445 w 6263281"/>
                  <a:gd name="connsiteY1364" fmla="*/ 630583 h 6293669"/>
                  <a:gd name="connsiteX1365" fmla="*/ 5003635 w 6263281"/>
                  <a:gd name="connsiteY1365" fmla="*/ 619946 h 6293669"/>
                  <a:gd name="connsiteX1366" fmla="*/ 5034025 w 6263281"/>
                  <a:gd name="connsiteY1366" fmla="*/ 650336 h 6293669"/>
                  <a:gd name="connsiteX1367" fmla="*/ 5003635 w 6263281"/>
                  <a:gd name="connsiteY1367" fmla="*/ 680726 h 6293669"/>
                  <a:gd name="connsiteX1368" fmla="*/ 4973245 w 6263281"/>
                  <a:gd name="connsiteY1368" fmla="*/ 650336 h 6293669"/>
                  <a:gd name="connsiteX1369" fmla="*/ 5003635 w 6263281"/>
                  <a:gd name="connsiteY1369" fmla="*/ 619946 h 6293669"/>
                  <a:gd name="connsiteX1370" fmla="*/ 1848443 w 6263281"/>
                  <a:gd name="connsiteY1370" fmla="*/ 609310 h 6293669"/>
                  <a:gd name="connsiteX1371" fmla="*/ 1865917 w 6263281"/>
                  <a:gd name="connsiteY1371" fmla="*/ 626784 h 6293669"/>
                  <a:gd name="connsiteX1372" fmla="*/ 1848443 w 6263281"/>
                  <a:gd name="connsiteY1372" fmla="*/ 644258 h 6293669"/>
                  <a:gd name="connsiteX1373" fmla="*/ 1830969 w 6263281"/>
                  <a:gd name="connsiteY1373" fmla="*/ 626784 h 6293669"/>
                  <a:gd name="connsiteX1374" fmla="*/ 1848443 w 6263281"/>
                  <a:gd name="connsiteY1374" fmla="*/ 609310 h 6293669"/>
                  <a:gd name="connsiteX1375" fmla="*/ 4418636 w 6263281"/>
                  <a:gd name="connsiteY1375" fmla="*/ 588037 h 6293669"/>
                  <a:gd name="connsiteX1376" fmla="*/ 4458143 w 6263281"/>
                  <a:gd name="connsiteY1376" fmla="*/ 626784 h 6293669"/>
                  <a:gd name="connsiteX1377" fmla="*/ 4418636 w 6263281"/>
                  <a:gd name="connsiteY1377" fmla="*/ 665531 h 6293669"/>
                  <a:gd name="connsiteX1378" fmla="*/ 4379129 w 6263281"/>
                  <a:gd name="connsiteY1378" fmla="*/ 626784 h 6293669"/>
                  <a:gd name="connsiteX1379" fmla="*/ 4418636 w 6263281"/>
                  <a:gd name="connsiteY1379" fmla="*/ 588037 h 6293669"/>
                  <a:gd name="connsiteX1380" fmla="*/ 2260221 w 6263281"/>
                  <a:gd name="connsiteY1380" fmla="*/ 586517 h 6293669"/>
                  <a:gd name="connsiteX1381" fmla="*/ 2279215 w 6263281"/>
                  <a:gd name="connsiteY1381" fmla="*/ 606270 h 6293669"/>
                  <a:gd name="connsiteX1382" fmla="*/ 2260221 w 6263281"/>
                  <a:gd name="connsiteY1382" fmla="*/ 626023 h 6293669"/>
                  <a:gd name="connsiteX1383" fmla="*/ 2241227 w 6263281"/>
                  <a:gd name="connsiteY1383" fmla="*/ 606270 h 6293669"/>
                  <a:gd name="connsiteX1384" fmla="*/ 2260221 w 6263281"/>
                  <a:gd name="connsiteY1384" fmla="*/ 586517 h 6293669"/>
                  <a:gd name="connsiteX1385" fmla="*/ 4006858 w 6263281"/>
                  <a:gd name="connsiteY1385" fmla="*/ 578921 h 6293669"/>
                  <a:gd name="connsiteX1386" fmla="*/ 4032689 w 6263281"/>
                  <a:gd name="connsiteY1386" fmla="*/ 604752 h 6293669"/>
                  <a:gd name="connsiteX1387" fmla="*/ 4006858 w 6263281"/>
                  <a:gd name="connsiteY1387" fmla="*/ 630583 h 6293669"/>
                  <a:gd name="connsiteX1388" fmla="*/ 3981027 w 6263281"/>
                  <a:gd name="connsiteY1388" fmla="*/ 604752 h 6293669"/>
                  <a:gd name="connsiteX1389" fmla="*/ 4006858 w 6263281"/>
                  <a:gd name="connsiteY1389" fmla="*/ 578921 h 6293669"/>
                  <a:gd name="connsiteX1390" fmla="*/ 4622246 w 6263281"/>
                  <a:gd name="connsiteY1390" fmla="*/ 536375 h 6293669"/>
                  <a:gd name="connsiteX1391" fmla="*/ 4655675 w 6263281"/>
                  <a:gd name="connsiteY1391" fmla="*/ 569804 h 6293669"/>
                  <a:gd name="connsiteX1392" fmla="*/ 4622246 w 6263281"/>
                  <a:gd name="connsiteY1392" fmla="*/ 603233 h 6293669"/>
                  <a:gd name="connsiteX1393" fmla="*/ 4588817 w 6263281"/>
                  <a:gd name="connsiteY1393" fmla="*/ 569804 h 6293669"/>
                  <a:gd name="connsiteX1394" fmla="*/ 4622246 w 6263281"/>
                  <a:gd name="connsiteY1394" fmla="*/ 536375 h 6293669"/>
                  <a:gd name="connsiteX1395" fmla="*/ 1643313 w 6263281"/>
                  <a:gd name="connsiteY1395" fmla="*/ 533336 h 6293669"/>
                  <a:gd name="connsiteX1396" fmla="*/ 1679021 w 6263281"/>
                  <a:gd name="connsiteY1396" fmla="*/ 569804 h 6293669"/>
                  <a:gd name="connsiteX1397" fmla="*/ 1643313 w 6263281"/>
                  <a:gd name="connsiteY1397" fmla="*/ 606272 h 6293669"/>
                  <a:gd name="connsiteX1398" fmla="*/ 1607605 w 6263281"/>
                  <a:gd name="connsiteY1398" fmla="*/ 569804 h 6293669"/>
                  <a:gd name="connsiteX1399" fmla="*/ 1643313 w 6263281"/>
                  <a:gd name="connsiteY1399" fmla="*/ 533336 h 6293669"/>
                  <a:gd name="connsiteX1400" fmla="*/ 2472947 w 6263281"/>
                  <a:gd name="connsiteY1400" fmla="*/ 521181 h 6293669"/>
                  <a:gd name="connsiteX1401" fmla="*/ 2493460 w 6263281"/>
                  <a:gd name="connsiteY1401" fmla="*/ 541694 h 6293669"/>
                  <a:gd name="connsiteX1402" fmla="*/ 2472947 w 6263281"/>
                  <a:gd name="connsiteY1402" fmla="*/ 562207 h 6293669"/>
                  <a:gd name="connsiteX1403" fmla="*/ 2452434 w 6263281"/>
                  <a:gd name="connsiteY1403" fmla="*/ 541694 h 6293669"/>
                  <a:gd name="connsiteX1404" fmla="*/ 2472947 w 6263281"/>
                  <a:gd name="connsiteY1404" fmla="*/ 521181 h 6293669"/>
                  <a:gd name="connsiteX1405" fmla="*/ 3793372 w 6263281"/>
                  <a:gd name="connsiteY1405" fmla="*/ 516622 h 6293669"/>
                  <a:gd name="connsiteX1406" fmla="*/ 3818444 w 6263281"/>
                  <a:gd name="connsiteY1406" fmla="*/ 541694 h 6293669"/>
                  <a:gd name="connsiteX1407" fmla="*/ 3793372 w 6263281"/>
                  <a:gd name="connsiteY1407" fmla="*/ 566766 h 6293669"/>
                  <a:gd name="connsiteX1408" fmla="*/ 3768300 w 6263281"/>
                  <a:gd name="connsiteY1408" fmla="*/ 541694 h 6293669"/>
                  <a:gd name="connsiteX1409" fmla="*/ 3793372 w 6263281"/>
                  <a:gd name="connsiteY1409" fmla="*/ 516622 h 6293669"/>
                  <a:gd name="connsiteX1410" fmla="*/ 2049772 w 6263281"/>
                  <a:gd name="connsiteY1410" fmla="*/ 515103 h 6293669"/>
                  <a:gd name="connsiteX1411" fmla="*/ 2069525 w 6263281"/>
                  <a:gd name="connsiteY1411" fmla="*/ 534097 h 6293669"/>
                  <a:gd name="connsiteX1412" fmla="*/ 2049772 w 6263281"/>
                  <a:gd name="connsiteY1412" fmla="*/ 553091 h 6293669"/>
                  <a:gd name="connsiteX1413" fmla="*/ 2030019 w 6263281"/>
                  <a:gd name="connsiteY1413" fmla="*/ 534097 h 6293669"/>
                  <a:gd name="connsiteX1414" fmla="*/ 2049772 w 6263281"/>
                  <a:gd name="connsiteY1414" fmla="*/ 515103 h 6293669"/>
                  <a:gd name="connsiteX1415" fmla="*/ 1445781 w 6263281"/>
                  <a:gd name="connsiteY1415" fmla="*/ 501427 h 6293669"/>
                  <a:gd name="connsiteX1416" fmla="*/ 1469333 w 6263281"/>
                  <a:gd name="connsiteY1416" fmla="*/ 524219 h 6293669"/>
                  <a:gd name="connsiteX1417" fmla="*/ 1445781 w 6263281"/>
                  <a:gd name="connsiteY1417" fmla="*/ 547011 h 6293669"/>
                  <a:gd name="connsiteX1418" fmla="*/ 1422229 w 6263281"/>
                  <a:gd name="connsiteY1418" fmla="*/ 524219 h 6293669"/>
                  <a:gd name="connsiteX1419" fmla="*/ 1445781 w 6263281"/>
                  <a:gd name="connsiteY1419" fmla="*/ 501427 h 6293669"/>
                  <a:gd name="connsiteX1420" fmla="*/ 4217306 w 6263281"/>
                  <a:gd name="connsiteY1420" fmla="*/ 496869 h 6293669"/>
                  <a:gd name="connsiteX1421" fmla="*/ 4254534 w 6263281"/>
                  <a:gd name="connsiteY1421" fmla="*/ 534097 h 6293669"/>
                  <a:gd name="connsiteX1422" fmla="*/ 4217306 w 6263281"/>
                  <a:gd name="connsiteY1422" fmla="*/ 571325 h 6293669"/>
                  <a:gd name="connsiteX1423" fmla="*/ 4180078 w 6263281"/>
                  <a:gd name="connsiteY1423" fmla="*/ 534097 h 6293669"/>
                  <a:gd name="connsiteX1424" fmla="*/ 4217306 w 6263281"/>
                  <a:gd name="connsiteY1424" fmla="*/ 496869 h 6293669"/>
                  <a:gd name="connsiteX1425" fmla="*/ 4819778 w 6263281"/>
                  <a:gd name="connsiteY1425" fmla="*/ 493830 h 6293669"/>
                  <a:gd name="connsiteX1426" fmla="*/ 4850168 w 6263281"/>
                  <a:gd name="connsiteY1426" fmla="*/ 524220 h 6293669"/>
                  <a:gd name="connsiteX1427" fmla="*/ 4819778 w 6263281"/>
                  <a:gd name="connsiteY1427" fmla="*/ 554610 h 6293669"/>
                  <a:gd name="connsiteX1428" fmla="*/ 4789388 w 6263281"/>
                  <a:gd name="connsiteY1428" fmla="*/ 524220 h 6293669"/>
                  <a:gd name="connsiteX1429" fmla="*/ 4819778 w 6263281"/>
                  <a:gd name="connsiteY1429" fmla="*/ 493830 h 6293669"/>
                  <a:gd name="connsiteX1430" fmla="*/ 2690992 w 6263281"/>
                  <a:gd name="connsiteY1430" fmla="*/ 475596 h 6293669"/>
                  <a:gd name="connsiteX1431" fmla="*/ 2712265 w 6263281"/>
                  <a:gd name="connsiteY1431" fmla="*/ 496869 h 6293669"/>
                  <a:gd name="connsiteX1432" fmla="*/ 2690992 w 6263281"/>
                  <a:gd name="connsiteY1432" fmla="*/ 518142 h 6293669"/>
                  <a:gd name="connsiteX1433" fmla="*/ 2669719 w 6263281"/>
                  <a:gd name="connsiteY1433" fmla="*/ 496869 h 6293669"/>
                  <a:gd name="connsiteX1434" fmla="*/ 2690992 w 6263281"/>
                  <a:gd name="connsiteY1434" fmla="*/ 475596 h 6293669"/>
                  <a:gd name="connsiteX1435" fmla="*/ 3576087 w 6263281"/>
                  <a:gd name="connsiteY1435" fmla="*/ 471037 h 6293669"/>
                  <a:gd name="connsiteX1436" fmla="*/ 3601159 w 6263281"/>
                  <a:gd name="connsiteY1436" fmla="*/ 496109 h 6293669"/>
                  <a:gd name="connsiteX1437" fmla="*/ 3576087 w 6263281"/>
                  <a:gd name="connsiteY1437" fmla="*/ 521181 h 6293669"/>
                  <a:gd name="connsiteX1438" fmla="*/ 3551015 w 6263281"/>
                  <a:gd name="connsiteY1438" fmla="*/ 496109 h 6293669"/>
                  <a:gd name="connsiteX1439" fmla="*/ 3576087 w 6263281"/>
                  <a:gd name="connsiteY1439" fmla="*/ 471037 h 6293669"/>
                  <a:gd name="connsiteX1440" fmla="*/ 2910557 w 6263281"/>
                  <a:gd name="connsiteY1440" fmla="*/ 446726 h 6293669"/>
                  <a:gd name="connsiteX1441" fmla="*/ 2932590 w 6263281"/>
                  <a:gd name="connsiteY1441" fmla="*/ 468759 h 6293669"/>
                  <a:gd name="connsiteX1442" fmla="*/ 2910557 w 6263281"/>
                  <a:gd name="connsiteY1442" fmla="*/ 490792 h 6293669"/>
                  <a:gd name="connsiteX1443" fmla="*/ 2888524 w 6263281"/>
                  <a:gd name="connsiteY1443" fmla="*/ 468759 h 6293669"/>
                  <a:gd name="connsiteX1444" fmla="*/ 2910557 w 6263281"/>
                  <a:gd name="connsiteY1444" fmla="*/ 446726 h 6293669"/>
                  <a:gd name="connsiteX1445" fmla="*/ 3355763 w 6263281"/>
                  <a:gd name="connsiteY1445" fmla="*/ 445207 h 6293669"/>
                  <a:gd name="connsiteX1446" fmla="*/ 3379315 w 6263281"/>
                  <a:gd name="connsiteY1446" fmla="*/ 468759 h 6293669"/>
                  <a:gd name="connsiteX1447" fmla="*/ 3355763 w 6263281"/>
                  <a:gd name="connsiteY1447" fmla="*/ 492311 h 6293669"/>
                  <a:gd name="connsiteX1448" fmla="*/ 3332211 w 6263281"/>
                  <a:gd name="connsiteY1448" fmla="*/ 468759 h 6293669"/>
                  <a:gd name="connsiteX1449" fmla="*/ 3355763 w 6263281"/>
                  <a:gd name="connsiteY1449" fmla="*/ 445207 h 6293669"/>
                  <a:gd name="connsiteX1450" fmla="*/ 3133159 w 6263281"/>
                  <a:gd name="connsiteY1450" fmla="*/ 437609 h 6293669"/>
                  <a:gd name="connsiteX1451" fmla="*/ 3155951 w 6263281"/>
                  <a:gd name="connsiteY1451" fmla="*/ 460401 h 6293669"/>
                  <a:gd name="connsiteX1452" fmla="*/ 3133159 w 6263281"/>
                  <a:gd name="connsiteY1452" fmla="*/ 483193 h 6293669"/>
                  <a:gd name="connsiteX1453" fmla="*/ 3110367 w 6263281"/>
                  <a:gd name="connsiteY1453" fmla="*/ 460401 h 6293669"/>
                  <a:gd name="connsiteX1454" fmla="*/ 3133159 w 6263281"/>
                  <a:gd name="connsiteY1454" fmla="*/ 437609 h 6293669"/>
                  <a:gd name="connsiteX1455" fmla="*/ 2258701 w 6263281"/>
                  <a:gd name="connsiteY1455" fmla="*/ 436090 h 6293669"/>
                  <a:gd name="connsiteX1456" fmla="*/ 2279214 w 6263281"/>
                  <a:gd name="connsiteY1456" fmla="*/ 456603 h 6293669"/>
                  <a:gd name="connsiteX1457" fmla="*/ 2258701 w 6263281"/>
                  <a:gd name="connsiteY1457" fmla="*/ 477116 h 6293669"/>
                  <a:gd name="connsiteX1458" fmla="*/ 2238188 w 6263281"/>
                  <a:gd name="connsiteY1458" fmla="*/ 456603 h 6293669"/>
                  <a:gd name="connsiteX1459" fmla="*/ 2258701 w 6263281"/>
                  <a:gd name="connsiteY1459" fmla="*/ 436090 h 6293669"/>
                  <a:gd name="connsiteX1460" fmla="*/ 4425474 w 6263281"/>
                  <a:gd name="connsiteY1460" fmla="*/ 431531 h 6293669"/>
                  <a:gd name="connsiteX1461" fmla="*/ 4459663 w 6263281"/>
                  <a:gd name="connsiteY1461" fmla="*/ 464960 h 6293669"/>
                  <a:gd name="connsiteX1462" fmla="*/ 4425474 w 6263281"/>
                  <a:gd name="connsiteY1462" fmla="*/ 498389 h 6293669"/>
                  <a:gd name="connsiteX1463" fmla="*/ 4391285 w 6263281"/>
                  <a:gd name="connsiteY1463" fmla="*/ 464960 h 6293669"/>
                  <a:gd name="connsiteX1464" fmla="*/ 4425474 w 6263281"/>
                  <a:gd name="connsiteY1464" fmla="*/ 431531 h 6293669"/>
                  <a:gd name="connsiteX1465" fmla="*/ 1840845 w 6263281"/>
                  <a:gd name="connsiteY1465" fmla="*/ 430012 h 6293669"/>
                  <a:gd name="connsiteX1466" fmla="*/ 1876553 w 6263281"/>
                  <a:gd name="connsiteY1466" fmla="*/ 465720 h 6293669"/>
                  <a:gd name="connsiteX1467" fmla="*/ 1840845 w 6263281"/>
                  <a:gd name="connsiteY1467" fmla="*/ 501428 h 6293669"/>
                  <a:gd name="connsiteX1468" fmla="*/ 1805137 w 6263281"/>
                  <a:gd name="connsiteY1468" fmla="*/ 465720 h 6293669"/>
                  <a:gd name="connsiteX1469" fmla="*/ 1840845 w 6263281"/>
                  <a:gd name="connsiteY1469" fmla="*/ 430012 h 6293669"/>
                  <a:gd name="connsiteX1470" fmla="*/ 4008378 w 6263281"/>
                  <a:gd name="connsiteY1470" fmla="*/ 422414 h 6293669"/>
                  <a:gd name="connsiteX1471" fmla="*/ 4043326 w 6263281"/>
                  <a:gd name="connsiteY1471" fmla="*/ 456603 h 6293669"/>
                  <a:gd name="connsiteX1472" fmla="*/ 4008378 w 6263281"/>
                  <a:gd name="connsiteY1472" fmla="*/ 490792 h 6293669"/>
                  <a:gd name="connsiteX1473" fmla="*/ 3973430 w 6263281"/>
                  <a:gd name="connsiteY1473" fmla="*/ 456603 h 6293669"/>
                  <a:gd name="connsiteX1474" fmla="*/ 4008378 w 6263281"/>
                  <a:gd name="connsiteY1474" fmla="*/ 422414 h 6293669"/>
                  <a:gd name="connsiteX1475" fmla="*/ 1637235 w 6263281"/>
                  <a:gd name="connsiteY1475" fmla="*/ 387467 h 6293669"/>
                  <a:gd name="connsiteX1476" fmla="*/ 1660787 w 6263281"/>
                  <a:gd name="connsiteY1476" fmla="*/ 411019 h 6293669"/>
                  <a:gd name="connsiteX1477" fmla="*/ 1637235 w 6263281"/>
                  <a:gd name="connsiteY1477" fmla="*/ 434571 h 6293669"/>
                  <a:gd name="connsiteX1478" fmla="*/ 1613683 w 6263281"/>
                  <a:gd name="connsiteY1478" fmla="*/ 411019 h 6293669"/>
                  <a:gd name="connsiteX1479" fmla="*/ 1637235 w 6263281"/>
                  <a:gd name="connsiteY1479" fmla="*/ 387467 h 6293669"/>
                  <a:gd name="connsiteX1480" fmla="*/ 4628324 w 6263281"/>
                  <a:gd name="connsiteY1480" fmla="*/ 379869 h 6293669"/>
                  <a:gd name="connsiteX1481" fmla="*/ 4658714 w 6263281"/>
                  <a:gd name="connsiteY1481" fmla="*/ 410259 h 6293669"/>
                  <a:gd name="connsiteX1482" fmla="*/ 4628324 w 6263281"/>
                  <a:gd name="connsiteY1482" fmla="*/ 440649 h 6293669"/>
                  <a:gd name="connsiteX1483" fmla="*/ 4597934 w 6263281"/>
                  <a:gd name="connsiteY1483" fmla="*/ 410259 h 6293669"/>
                  <a:gd name="connsiteX1484" fmla="*/ 4628324 w 6263281"/>
                  <a:gd name="connsiteY1484" fmla="*/ 379869 h 6293669"/>
                  <a:gd name="connsiteX1485" fmla="*/ 2472187 w 6263281"/>
                  <a:gd name="connsiteY1485" fmla="*/ 373791 h 6293669"/>
                  <a:gd name="connsiteX1486" fmla="*/ 2494979 w 6263281"/>
                  <a:gd name="connsiteY1486" fmla="*/ 396583 h 6293669"/>
                  <a:gd name="connsiteX1487" fmla="*/ 2472187 w 6263281"/>
                  <a:gd name="connsiteY1487" fmla="*/ 419375 h 6293669"/>
                  <a:gd name="connsiteX1488" fmla="*/ 2449395 w 6263281"/>
                  <a:gd name="connsiteY1488" fmla="*/ 396583 h 6293669"/>
                  <a:gd name="connsiteX1489" fmla="*/ 2472187 w 6263281"/>
                  <a:gd name="connsiteY1489" fmla="*/ 373791 h 6293669"/>
                  <a:gd name="connsiteX1490" fmla="*/ 3794132 w 6263281"/>
                  <a:gd name="connsiteY1490" fmla="*/ 363155 h 6293669"/>
                  <a:gd name="connsiteX1491" fmla="*/ 3827561 w 6263281"/>
                  <a:gd name="connsiteY1491" fmla="*/ 395824 h 6293669"/>
                  <a:gd name="connsiteX1492" fmla="*/ 3794132 w 6263281"/>
                  <a:gd name="connsiteY1492" fmla="*/ 428493 h 6293669"/>
                  <a:gd name="connsiteX1493" fmla="*/ 3760703 w 6263281"/>
                  <a:gd name="connsiteY1493" fmla="*/ 395824 h 6293669"/>
                  <a:gd name="connsiteX1494" fmla="*/ 3794132 w 6263281"/>
                  <a:gd name="connsiteY1494" fmla="*/ 363155 h 6293669"/>
                  <a:gd name="connsiteX1495" fmla="*/ 4221864 w 6263281"/>
                  <a:gd name="connsiteY1495" fmla="*/ 341882 h 6293669"/>
                  <a:gd name="connsiteX1496" fmla="*/ 4256053 w 6263281"/>
                  <a:gd name="connsiteY1496" fmla="*/ 376071 h 6293669"/>
                  <a:gd name="connsiteX1497" fmla="*/ 4221864 w 6263281"/>
                  <a:gd name="connsiteY1497" fmla="*/ 410260 h 6293669"/>
                  <a:gd name="connsiteX1498" fmla="*/ 4187675 w 6263281"/>
                  <a:gd name="connsiteY1498" fmla="*/ 376071 h 6293669"/>
                  <a:gd name="connsiteX1499" fmla="*/ 4221864 w 6263281"/>
                  <a:gd name="connsiteY1499" fmla="*/ 341882 h 6293669"/>
                  <a:gd name="connsiteX1500" fmla="*/ 2044455 w 6263281"/>
                  <a:gd name="connsiteY1500" fmla="*/ 340362 h 6293669"/>
                  <a:gd name="connsiteX1501" fmla="*/ 2080163 w 6263281"/>
                  <a:gd name="connsiteY1501" fmla="*/ 376070 h 6293669"/>
                  <a:gd name="connsiteX1502" fmla="*/ 2044455 w 6263281"/>
                  <a:gd name="connsiteY1502" fmla="*/ 411778 h 6293669"/>
                  <a:gd name="connsiteX1503" fmla="*/ 2008747 w 6263281"/>
                  <a:gd name="connsiteY1503" fmla="*/ 376070 h 6293669"/>
                  <a:gd name="connsiteX1504" fmla="*/ 2044455 w 6263281"/>
                  <a:gd name="connsiteY1504" fmla="*/ 340362 h 6293669"/>
                  <a:gd name="connsiteX1505" fmla="*/ 2690992 w 6263281"/>
                  <a:gd name="connsiteY1505" fmla="*/ 328207 h 6293669"/>
                  <a:gd name="connsiteX1506" fmla="*/ 2715304 w 6263281"/>
                  <a:gd name="connsiteY1506" fmla="*/ 353279 h 6293669"/>
                  <a:gd name="connsiteX1507" fmla="*/ 2690992 w 6263281"/>
                  <a:gd name="connsiteY1507" fmla="*/ 378351 h 6293669"/>
                  <a:gd name="connsiteX1508" fmla="*/ 2666680 w 6263281"/>
                  <a:gd name="connsiteY1508" fmla="*/ 353279 h 6293669"/>
                  <a:gd name="connsiteX1509" fmla="*/ 2690992 w 6263281"/>
                  <a:gd name="connsiteY1509" fmla="*/ 328207 h 6293669"/>
                  <a:gd name="connsiteX1510" fmla="*/ 3576087 w 6263281"/>
                  <a:gd name="connsiteY1510" fmla="*/ 322129 h 6293669"/>
                  <a:gd name="connsiteX1511" fmla="*/ 3607237 w 6263281"/>
                  <a:gd name="connsiteY1511" fmla="*/ 353279 h 6293669"/>
                  <a:gd name="connsiteX1512" fmla="*/ 3576087 w 6263281"/>
                  <a:gd name="connsiteY1512" fmla="*/ 384429 h 6293669"/>
                  <a:gd name="connsiteX1513" fmla="*/ 3544937 w 6263281"/>
                  <a:gd name="connsiteY1513" fmla="*/ 353279 h 6293669"/>
                  <a:gd name="connsiteX1514" fmla="*/ 3576087 w 6263281"/>
                  <a:gd name="connsiteY1514" fmla="*/ 322129 h 6293669"/>
                  <a:gd name="connsiteX1515" fmla="*/ 2911316 w 6263281"/>
                  <a:gd name="connsiteY1515" fmla="*/ 300856 h 6293669"/>
                  <a:gd name="connsiteX1516" fmla="*/ 2937147 w 6263281"/>
                  <a:gd name="connsiteY1516" fmla="*/ 326687 h 6293669"/>
                  <a:gd name="connsiteX1517" fmla="*/ 2911316 w 6263281"/>
                  <a:gd name="connsiteY1517" fmla="*/ 352518 h 6293669"/>
                  <a:gd name="connsiteX1518" fmla="*/ 2885485 w 6263281"/>
                  <a:gd name="connsiteY1518" fmla="*/ 326687 h 6293669"/>
                  <a:gd name="connsiteX1519" fmla="*/ 2911316 w 6263281"/>
                  <a:gd name="connsiteY1519" fmla="*/ 300856 h 6293669"/>
                  <a:gd name="connsiteX1520" fmla="*/ 3355763 w 6263281"/>
                  <a:gd name="connsiteY1520" fmla="*/ 297817 h 6293669"/>
                  <a:gd name="connsiteX1521" fmla="*/ 3385393 w 6263281"/>
                  <a:gd name="connsiteY1521" fmla="*/ 327447 h 6293669"/>
                  <a:gd name="connsiteX1522" fmla="*/ 3355763 w 6263281"/>
                  <a:gd name="connsiteY1522" fmla="*/ 357077 h 6293669"/>
                  <a:gd name="connsiteX1523" fmla="*/ 3326133 w 6263281"/>
                  <a:gd name="connsiteY1523" fmla="*/ 327447 h 6293669"/>
                  <a:gd name="connsiteX1524" fmla="*/ 3355763 w 6263281"/>
                  <a:gd name="connsiteY1524" fmla="*/ 297817 h 6293669"/>
                  <a:gd name="connsiteX1525" fmla="*/ 3133159 w 6263281"/>
                  <a:gd name="connsiteY1525" fmla="*/ 290220 h 6293669"/>
                  <a:gd name="connsiteX1526" fmla="*/ 3160510 w 6263281"/>
                  <a:gd name="connsiteY1526" fmla="*/ 318331 h 6293669"/>
                  <a:gd name="connsiteX1527" fmla="*/ 3133159 w 6263281"/>
                  <a:gd name="connsiteY1527" fmla="*/ 346442 h 6293669"/>
                  <a:gd name="connsiteX1528" fmla="*/ 3105808 w 6263281"/>
                  <a:gd name="connsiteY1528" fmla="*/ 318331 h 6293669"/>
                  <a:gd name="connsiteX1529" fmla="*/ 3133159 w 6263281"/>
                  <a:gd name="connsiteY1529" fmla="*/ 290220 h 6293669"/>
                  <a:gd name="connsiteX1530" fmla="*/ 1837047 w 6263281"/>
                  <a:gd name="connsiteY1530" fmla="*/ 285661 h 6293669"/>
                  <a:gd name="connsiteX1531" fmla="*/ 1861359 w 6263281"/>
                  <a:gd name="connsiteY1531" fmla="*/ 310733 h 6293669"/>
                  <a:gd name="connsiteX1532" fmla="*/ 1837047 w 6263281"/>
                  <a:gd name="connsiteY1532" fmla="*/ 335805 h 6293669"/>
                  <a:gd name="connsiteX1533" fmla="*/ 1812735 w 6263281"/>
                  <a:gd name="connsiteY1533" fmla="*/ 310733 h 6293669"/>
                  <a:gd name="connsiteX1534" fmla="*/ 1837047 w 6263281"/>
                  <a:gd name="connsiteY1534" fmla="*/ 285661 h 6293669"/>
                  <a:gd name="connsiteX1535" fmla="*/ 4429273 w 6263281"/>
                  <a:gd name="connsiteY1535" fmla="*/ 279583 h 6293669"/>
                  <a:gd name="connsiteX1536" fmla="*/ 4459663 w 6263281"/>
                  <a:gd name="connsiteY1536" fmla="*/ 309973 h 6293669"/>
                  <a:gd name="connsiteX1537" fmla="*/ 4429273 w 6263281"/>
                  <a:gd name="connsiteY1537" fmla="*/ 340363 h 6293669"/>
                  <a:gd name="connsiteX1538" fmla="*/ 4398883 w 6263281"/>
                  <a:gd name="connsiteY1538" fmla="*/ 309973 h 6293669"/>
                  <a:gd name="connsiteX1539" fmla="*/ 4429273 w 6263281"/>
                  <a:gd name="connsiteY1539" fmla="*/ 279583 h 6293669"/>
                  <a:gd name="connsiteX1540" fmla="*/ 4011417 w 6263281"/>
                  <a:gd name="connsiteY1540" fmla="*/ 267428 h 6293669"/>
                  <a:gd name="connsiteX1541" fmla="*/ 4046365 w 6263281"/>
                  <a:gd name="connsiteY1541" fmla="*/ 302376 h 6293669"/>
                  <a:gd name="connsiteX1542" fmla="*/ 4011417 w 6263281"/>
                  <a:gd name="connsiteY1542" fmla="*/ 337324 h 6293669"/>
                  <a:gd name="connsiteX1543" fmla="*/ 3976469 w 6263281"/>
                  <a:gd name="connsiteY1543" fmla="*/ 302376 h 6293669"/>
                  <a:gd name="connsiteX1544" fmla="*/ 4011417 w 6263281"/>
                  <a:gd name="connsiteY1544" fmla="*/ 267428 h 6293669"/>
                  <a:gd name="connsiteX1545" fmla="*/ 2255662 w 6263281"/>
                  <a:gd name="connsiteY1545" fmla="*/ 267428 h 6293669"/>
                  <a:gd name="connsiteX1546" fmla="*/ 2291370 w 6263281"/>
                  <a:gd name="connsiteY1546" fmla="*/ 303136 h 6293669"/>
                  <a:gd name="connsiteX1547" fmla="*/ 2255662 w 6263281"/>
                  <a:gd name="connsiteY1547" fmla="*/ 338844 h 6293669"/>
                  <a:gd name="connsiteX1548" fmla="*/ 2219954 w 6263281"/>
                  <a:gd name="connsiteY1548" fmla="*/ 303136 h 6293669"/>
                  <a:gd name="connsiteX1549" fmla="*/ 2255662 w 6263281"/>
                  <a:gd name="connsiteY1549" fmla="*/ 267428 h 6293669"/>
                  <a:gd name="connsiteX1550" fmla="*/ 3796411 w 6263281"/>
                  <a:gd name="connsiteY1550" fmla="*/ 209688 h 6293669"/>
                  <a:gd name="connsiteX1551" fmla="*/ 3830600 w 6263281"/>
                  <a:gd name="connsiteY1551" fmla="*/ 244636 h 6293669"/>
                  <a:gd name="connsiteX1552" fmla="*/ 3796411 w 6263281"/>
                  <a:gd name="connsiteY1552" fmla="*/ 279584 h 6293669"/>
                  <a:gd name="connsiteX1553" fmla="*/ 3762222 w 6263281"/>
                  <a:gd name="connsiteY1553" fmla="*/ 244636 h 6293669"/>
                  <a:gd name="connsiteX1554" fmla="*/ 3796411 w 6263281"/>
                  <a:gd name="connsiteY1554" fmla="*/ 209688 h 6293669"/>
                  <a:gd name="connsiteX1555" fmla="*/ 2469908 w 6263281"/>
                  <a:gd name="connsiteY1555" fmla="*/ 209688 h 6293669"/>
                  <a:gd name="connsiteX1556" fmla="*/ 2505616 w 6263281"/>
                  <a:gd name="connsiteY1556" fmla="*/ 245396 h 6293669"/>
                  <a:gd name="connsiteX1557" fmla="*/ 2469908 w 6263281"/>
                  <a:gd name="connsiteY1557" fmla="*/ 281104 h 6293669"/>
                  <a:gd name="connsiteX1558" fmla="*/ 2434200 w 6263281"/>
                  <a:gd name="connsiteY1558" fmla="*/ 245396 h 6293669"/>
                  <a:gd name="connsiteX1559" fmla="*/ 2469908 w 6263281"/>
                  <a:gd name="connsiteY1559" fmla="*/ 209688 h 6293669"/>
                  <a:gd name="connsiteX1560" fmla="*/ 2042176 w 6263281"/>
                  <a:gd name="connsiteY1560" fmla="*/ 200571 h 6293669"/>
                  <a:gd name="connsiteX1561" fmla="*/ 2068007 w 6263281"/>
                  <a:gd name="connsiteY1561" fmla="*/ 225643 h 6293669"/>
                  <a:gd name="connsiteX1562" fmla="*/ 2042176 w 6263281"/>
                  <a:gd name="connsiteY1562" fmla="*/ 250715 h 6293669"/>
                  <a:gd name="connsiteX1563" fmla="*/ 2016345 w 6263281"/>
                  <a:gd name="connsiteY1563" fmla="*/ 225643 h 6293669"/>
                  <a:gd name="connsiteX1564" fmla="*/ 2042176 w 6263281"/>
                  <a:gd name="connsiteY1564" fmla="*/ 200571 h 6293669"/>
                  <a:gd name="connsiteX1565" fmla="*/ 4224143 w 6263281"/>
                  <a:gd name="connsiteY1565" fmla="*/ 194493 h 6293669"/>
                  <a:gd name="connsiteX1566" fmla="*/ 4254533 w 6263281"/>
                  <a:gd name="connsiteY1566" fmla="*/ 224883 h 6293669"/>
                  <a:gd name="connsiteX1567" fmla="*/ 4224143 w 6263281"/>
                  <a:gd name="connsiteY1567" fmla="*/ 255273 h 6293669"/>
                  <a:gd name="connsiteX1568" fmla="*/ 4193753 w 6263281"/>
                  <a:gd name="connsiteY1568" fmla="*/ 224883 h 6293669"/>
                  <a:gd name="connsiteX1569" fmla="*/ 4224143 w 6263281"/>
                  <a:gd name="connsiteY1569" fmla="*/ 194493 h 6293669"/>
                  <a:gd name="connsiteX1570" fmla="*/ 3577607 w 6263281"/>
                  <a:gd name="connsiteY1570" fmla="*/ 168662 h 6293669"/>
                  <a:gd name="connsiteX1571" fmla="*/ 3611796 w 6263281"/>
                  <a:gd name="connsiteY1571" fmla="*/ 203610 h 6293669"/>
                  <a:gd name="connsiteX1572" fmla="*/ 3577607 w 6263281"/>
                  <a:gd name="connsiteY1572" fmla="*/ 238558 h 6293669"/>
                  <a:gd name="connsiteX1573" fmla="*/ 3543418 w 6263281"/>
                  <a:gd name="connsiteY1573" fmla="*/ 203610 h 6293669"/>
                  <a:gd name="connsiteX1574" fmla="*/ 3577607 w 6263281"/>
                  <a:gd name="connsiteY1574" fmla="*/ 168662 h 6293669"/>
                  <a:gd name="connsiteX1575" fmla="*/ 2688713 w 6263281"/>
                  <a:gd name="connsiteY1575" fmla="*/ 168662 h 6293669"/>
                  <a:gd name="connsiteX1576" fmla="*/ 2724421 w 6263281"/>
                  <a:gd name="connsiteY1576" fmla="*/ 203610 h 6293669"/>
                  <a:gd name="connsiteX1577" fmla="*/ 2688713 w 6263281"/>
                  <a:gd name="connsiteY1577" fmla="*/ 238558 h 6293669"/>
                  <a:gd name="connsiteX1578" fmla="*/ 2653005 w 6263281"/>
                  <a:gd name="connsiteY1578" fmla="*/ 203610 h 6293669"/>
                  <a:gd name="connsiteX1579" fmla="*/ 2688713 w 6263281"/>
                  <a:gd name="connsiteY1579" fmla="*/ 168662 h 6293669"/>
                  <a:gd name="connsiteX1580" fmla="*/ 3355763 w 6263281"/>
                  <a:gd name="connsiteY1580" fmla="*/ 144351 h 6293669"/>
                  <a:gd name="connsiteX1581" fmla="*/ 3391471 w 6263281"/>
                  <a:gd name="connsiteY1581" fmla="*/ 178540 h 6293669"/>
                  <a:gd name="connsiteX1582" fmla="*/ 3355763 w 6263281"/>
                  <a:gd name="connsiteY1582" fmla="*/ 212729 h 6293669"/>
                  <a:gd name="connsiteX1583" fmla="*/ 3320055 w 6263281"/>
                  <a:gd name="connsiteY1583" fmla="*/ 178540 h 6293669"/>
                  <a:gd name="connsiteX1584" fmla="*/ 3355763 w 6263281"/>
                  <a:gd name="connsiteY1584" fmla="*/ 144351 h 6293669"/>
                  <a:gd name="connsiteX1585" fmla="*/ 2910556 w 6263281"/>
                  <a:gd name="connsiteY1585" fmla="*/ 142831 h 6293669"/>
                  <a:gd name="connsiteX1586" fmla="*/ 2946264 w 6263281"/>
                  <a:gd name="connsiteY1586" fmla="*/ 178539 h 6293669"/>
                  <a:gd name="connsiteX1587" fmla="*/ 2910556 w 6263281"/>
                  <a:gd name="connsiteY1587" fmla="*/ 214247 h 6293669"/>
                  <a:gd name="connsiteX1588" fmla="*/ 2874848 w 6263281"/>
                  <a:gd name="connsiteY1588" fmla="*/ 178539 h 6293669"/>
                  <a:gd name="connsiteX1589" fmla="*/ 2910556 w 6263281"/>
                  <a:gd name="connsiteY1589" fmla="*/ 142831 h 6293669"/>
                  <a:gd name="connsiteX1590" fmla="*/ 3133160 w 6263281"/>
                  <a:gd name="connsiteY1590" fmla="*/ 135234 h 6293669"/>
                  <a:gd name="connsiteX1591" fmla="*/ 3168108 w 6263281"/>
                  <a:gd name="connsiteY1591" fmla="*/ 170182 h 6293669"/>
                  <a:gd name="connsiteX1592" fmla="*/ 3133160 w 6263281"/>
                  <a:gd name="connsiteY1592" fmla="*/ 205130 h 6293669"/>
                  <a:gd name="connsiteX1593" fmla="*/ 3098212 w 6263281"/>
                  <a:gd name="connsiteY1593" fmla="*/ 170182 h 6293669"/>
                  <a:gd name="connsiteX1594" fmla="*/ 3133160 w 6263281"/>
                  <a:gd name="connsiteY1594" fmla="*/ 135234 h 6293669"/>
                  <a:gd name="connsiteX1595" fmla="*/ 2253382 w 6263281"/>
                  <a:gd name="connsiteY1595" fmla="*/ 129156 h 6293669"/>
                  <a:gd name="connsiteX1596" fmla="*/ 2279213 w 6263281"/>
                  <a:gd name="connsiteY1596" fmla="*/ 154987 h 6293669"/>
                  <a:gd name="connsiteX1597" fmla="*/ 2253382 w 6263281"/>
                  <a:gd name="connsiteY1597" fmla="*/ 180818 h 6293669"/>
                  <a:gd name="connsiteX1598" fmla="*/ 2227551 w 6263281"/>
                  <a:gd name="connsiteY1598" fmla="*/ 154987 h 6293669"/>
                  <a:gd name="connsiteX1599" fmla="*/ 2253382 w 6263281"/>
                  <a:gd name="connsiteY1599" fmla="*/ 129156 h 6293669"/>
                  <a:gd name="connsiteX1600" fmla="*/ 4012937 w 6263281"/>
                  <a:gd name="connsiteY1600" fmla="*/ 124597 h 6293669"/>
                  <a:gd name="connsiteX1601" fmla="*/ 4043327 w 6263281"/>
                  <a:gd name="connsiteY1601" fmla="*/ 154227 h 6293669"/>
                  <a:gd name="connsiteX1602" fmla="*/ 4012937 w 6263281"/>
                  <a:gd name="connsiteY1602" fmla="*/ 183857 h 6293669"/>
                  <a:gd name="connsiteX1603" fmla="*/ 3982547 w 6263281"/>
                  <a:gd name="connsiteY1603" fmla="*/ 154227 h 6293669"/>
                  <a:gd name="connsiteX1604" fmla="*/ 4012937 w 6263281"/>
                  <a:gd name="connsiteY1604" fmla="*/ 124597 h 6293669"/>
                  <a:gd name="connsiteX1605" fmla="*/ 2469148 w 6263281"/>
                  <a:gd name="connsiteY1605" fmla="*/ 72935 h 6293669"/>
                  <a:gd name="connsiteX1606" fmla="*/ 2494979 w 6263281"/>
                  <a:gd name="connsiteY1606" fmla="*/ 99526 h 6293669"/>
                  <a:gd name="connsiteX1607" fmla="*/ 2469148 w 6263281"/>
                  <a:gd name="connsiteY1607" fmla="*/ 126117 h 6293669"/>
                  <a:gd name="connsiteX1608" fmla="*/ 2443317 w 6263281"/>
                  <a:gd name="connsiteY1608" fmla="*/ 99526 h 6293669"/>
                  <a:gd name="connsiteX1609" fmla="*/ 2469148 w 6263281"/>
                  <a:gd name="connsiteY1609" fmla="*/ 72935 h 6293669"/>
                  <a:gd name="connsiteX1610" fmla="*/ 3796411 w 6263281"/>
                  <a:gd name="connsiteY1610" fmla="*/ 69896 h 6293669"/>
                  <a:gd name="connsiteX1611" fmla="*/ 3826041 w 6263281"/>
                  <a:gd name="connsiteY1611" fmla="*/ 99526 h 6293669"/>
                  <a:gd name="connsiteX1612" fmla="*/ 3796411 w 6263281"/>
                  <a:gd name="connsiteY1612" fmla="*/ 129156 h 6293669"/>
                  <a:gd name="connsiteX1613" fmla="*/ 3766781 w 6263281"/>
                  <a:gd name="connsiteY1613" fmla="*/ 99526 h 6293669"/>
                  <a:gd name="connsiteX1614" fmla="*/ 3796411 w 6263281"/>
                  <a:gd name="connsiteY1614" fmla="*/ 69896 h 6293669"/>
                  <a:gd name="connsiteX1615" fmla="*/ 2688712 w 6263281"/>
                  <a:gd name="connsiteY1615" fmla="*/ 33428 h 6293669"/>
                  <a:gd name="connsiteX1616" fmla="*/ 2715303 w 6263281"/>
                  <a:gd name="connsiteY1616" fmla="*/ 60020 h 6293669"/>
                  <a:gd name="connsiteX1617" fmla="*/ 2688712 w 6263281"/>
                  <a:gd name="connsiteY1617" fmla="*/ 86610 h 6293669"/>
                  <a:gd name="connsiteX1618" fmla="*/ 2662121 w 6263281"/>
                  <a:gd name="connsiteY1618" fmla="*/ 60020 h 6293669"/>
                  <a:gd name="connsiteX1619" fmla="*/ 2688712 w 6263281"/>
                  <a:gd name="connsiteY1619" fmla="*/ 33428 h 6293669"/>
                  <a:gd name="connsiteX1620" fmla="*/ 3576846 w 6263281"/>
                  <a:gd name="connsiteY1620" fmla="*/ 30389 h 6293669"/>
                  <a:gd name="connsiteX1621" fmla="*/ 3605716 w 6263281"/>
                  <a:gd name="connsiteY1621" fmla="*/ 60019 h 6293669"/>
                  <a:gd name="connsiteX1622" fmla="*/ 3576846 w 6263281"/>
                  <a:gd name="connsiteY1622" fmla="*/ 89649 h 6293669"/>
                  <a:gd name="connsiteX1623" fmla="*/ 3547976 w 6263281"/>
                  <a:gd name="connsiteY1623" fmla="*/ 60019 h 6293669"/>
                  <a:gd name="connsiteX1624" fmla="*/ 3576846 w 6263281"/>
                  <a:gd name="connsiteY1624" fmla="*/ 30389 h 6293669"/>
                  <a:gd name="connsiteX1625" fmla="*/ 2910557 w 6263281"/>
                  <a:gd name="connsiteY1625" fmla="*/ 9117 h 6293669"/>
                  <a:gd name="connsiteX1626" fmla="*/ 2938668 w 6263281"/>
                  <a:gd name="connsiteY1626" fmla="*/ 36468 h 6293669"/>
                  <a:gd name="connsiteX1627" fmla="*/ 2910557 w 6263281"/>
                  <a:gd name="connsiteY1627" fmla="*/ 63819 h 6293669"/>
                  <a:gd name="connsiteX1628" fmla="*/ 2882446 w 6263281"/>
                  <a:gd name="connsiteY1628" fmla="*/ 36468 h 6293669"/>
                  <a:gd name="connsiteX1629" fmla="*/ 2910557 w 6263281"/>
                  <a:gd name="connsiteY1629" fmla="*/ 9117 h 6293669"/>
                  <a:gd name="connsiteX1630" fmla="*/ 3355763 w 6263281"/>
                  <a:gd name="connsiteY1630" fmla="*/ 7598 h 6293669"/>
                  <a:gd name="connsiteX1631" fmla="*/ 3383874 w 6263281"/>
                  <a:gd name="connsiteY1631" fmla="*/ 36468 h 6293669"/>
                  <a:gd name="connsiteX1632" fmla="*/ 3355763 w 6263281"/>
                  <a:gd name="connsiteY1632" fmla="*/ 65338 h 6293669"/>
                  <a:gd name="connsiteX1633" fmla="*/ 3327652 w 6263281"/>
                  <a:gd name="connsiteY1633" fmla="*/ 36468 h 6293669"/>
                  <a:gd name="connsiteX1634" fmla="*/ 3355763 w 6263281"/>
                  <a:gd name="connsiteY1634" fmla="*/ 7598 h 6293669"/>
                  <a:gd name="connsiteX1635" fmla="*/ 3132400 w 6263281"/>
                  <a:gd name="connsiteY1635" fmla="*/ 0 h 6293669"/>
                  <a:gd name="connsiteX1636" fmla="*/ 3160511 w 6263281"/>
                  <a:gd name="connsiteY1636" fmla="*/ 28111 h 6293669"/>
                  <a:gd name="connsiteX1637" fmla="*/ 3132400 w 6263281"/>
                  <a:gd name="connsiteY1637" fmla="*/ 56222 h 6293669"/>
                  <a:gd name="connsiteX1638" fmla="*/ 3104289 w 6263281"/>
                  <a:gd name="connsiteY1638" fmla="*/ 28111 h 6293669"/>
                  <a:gd name="connsiteX1639" fmla="*/ 3132400 w 6263281"/>
                  <a:gd name="connsiteY1639" fmla="*/ 0 h 62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6263281" h="6293669">
                    <a:moveTo>
                      <a:pt x="3133919" y="6240487"/>
                    </a:moveTo>
                    <a:cubicBezTo>
                      <a:pt x="3148605" y="6240487"/>
                      <a:pt x="3160510" y="6252392"/>
                      <a:pt x="3160510" y="6267078"/>
                    </a:cubicBezTo>
                    <a:cubicBezTo>
                      <a:pt x="3160510" y="6281764"/>
                      <a:pt x="3148605" y="6293669"/>
                      <a:pt x="3133919" y="6293669"/>
                    </a:cubicBezTo>
                    <a:cubicBezTo>
                      <a:pt x="3119233" y="6293669"/>
                      <a:pt x="3107328" y="6281764"/>
                      <a:pt x="3107328" y="6267078"/>
                    </a:cubicBezTo>
                    <a:cubicBezTo>
                      <a:pt x="3107328" y="6252392"/>
                      <a:pt x="3119233" y="6240487"/>
                      <a:pt x="3133919" y="6240487"/>
                    </a:cubicBezTo>
                    <a:close/>
                    <a:moveTo>
                      <a:pt x="2911316" y="6234409"/>
                    </a:moveTo>
                    <a:cubicBezTo>
                      <a:pt x="2925582" y="6234409"/>
                      <a:pt x="2937147" y="6245634"/>
                      <a:pt x="2937147" y="6259481"/>
                    </a:cubicBezTo>
                    <a:cubicBezTo>
                      <a:pt x="2937147" y="6273328"/>
                      <a:pt x="2925582" y="6284553"/>
                      <a:pt x="2911316" y="6284553"/>
                    </a:cubicBezTo>
                    <a:cubicBezTo>
                      <a:pt x="2897050" y="6284553"/>
                      <a:pt x="2885485" y="6273328"/>
                      <a:pt x="2885485" y="6259481"/>
                    </a:cubicBezTo>
                    <a:cubicBezTo>
                      <a:pt x="2885485" y="6245634"/>
                      <a:pt x="2897050" y="6234409"/>
                      <a:pt x="2911316" y="6234409"/>
                    </a:cubicBezTo>
                    <a:close/>
                    <a:moveTo>
                      <a:pt x="3358802" y="6232889"/>
                    </a:moveTo>
                    <a:cubicBezTo>
                      <a:pt x="3372649" y="6232889"/>
                      <a:pt x="3383874" y="6244454"/>
                      <a:pt x="3383874" y="6258720"/>
                    </a:cubicBezTo>
                    <a:cubicBezTo>
                      <a:pt x="3383874" y="6272986"/>
                      <a:pt x="3372649" y="6284551"/>
                      <a:pt x="3358802" y="6284551"/>
                    </a:cubicBezTo>
                    <a:cubicBezTo>
                      <a:pt x="3344955" y="6284551"/>
                      <a:pt x="3333730" y="6272986"/>
                      <a:pt x="3333730" y="6258720"/>
                    </a:cubicBezTo>
                    <a:cubicBezTo>
                      <a:pt x="3333730" y="6244454"/>
                      <a:pt x="3344955" y="6232889"/>
                      <a:pt x="3358802" y="6232889"/>
                    </a:cubicBezTo>
                    <a:close/>
                    <a:moveTo>
                      <a:pt x="2689472" y="6211617"/>
                    </a:moveTo>
                    <a:cubicBezTo>
                      <a:pt x="2702899" y="6211617"/>
                      <a:pt x="2713784" y="6222502"/>
                      <a:pt x="2713784" y="6235929"/>
                    </a:cubicBezTo>
                    <a:cubicBezTo>
                      <a:pt x="2713784" y="6249356"/>
                      <a:pt x="2702899" y="6260241"/>
                      <a:pt x="2689472" y="6260241"/>
                    </a:cubicBezTo>
                    <a:cubicBezTo>
                      <a:pt x="2676045" y="6260241"/>
                      <a:pt x="2665160" y="6249356"/>
                      <a:pt x="2665160" y="6235929"/>
                    </a:cubicBezTo>
                    <a:cubicBezTo>
                      <a:pt x="2665160" y="6222502"/>
                      <a:pt x="2676045" y="6211617"/>
                      <a:pt x="2689472" y="6211617"/>
                    </a:cubicBezTo>
                    <a:close/>
                    <a:moveTo>
                      <a:pt x="3580645" y="6210098"/>
                    </a:moveTo>
                    <a:cubicBezTo>
                      <a:pt x="3594492" y="6210098"/>
                      <a:pt x="3605717" y="6221323"/>
                      <a:pt x="3605717" y="6235170"/>
                    </a:cubicBezTo>
                    <a:cubicBezTo>
                      <a:pt x="3605717" y="6249017"/>
                      <a:pt x="3594492" y="6260242"/>
                      <a:pt x="3580645" y="6260242"/>
                    </a:cubicBezTo>
                    <a:cubicBezTo>
                      <a:pt x="3566798" y="6260242"/>
                      <a:pt x="3555573" y="6249017"/>
                      <a:pt x="3555573" y="6235170"/>
                    </a:cubicBezTo>
                    <a:cubicBezTo>
                      <a:pt x="3555573" y="6221323"/>
                      <a:pt x="3566798" y="6210098"/>
                      <a:pt x="3580645" y="6210098"/>
                    </a:cubicBezTo>
                    <a:close/>
                    <a:moveTo>
                      <a:pt x="2470668" y="6173630"/>
                    </a:moveTo>
                    <a:cubicBezTo>
                      <a:pt x="2483256" y="6173630"/>
                      <a:pt x="2493460" y="6183834"/>
                      <a:pt x="2493460" y="6196422"/>
                    </a:cubicBezTo>
                    <a:cubicBezTo>
                      <a:pt x="2493460" y="6209010"/>
                      <a:pt x="2483256" y="6219214"/>
                      <a:pt x="2470668" y="6219214"/>
                    </a:cubicBezTo>
                    <a:cubicBezTo>
                      <a:pt x="2458080" y="6219214"/>
                      <a:pt x="2447876" y="6209010"/>
                      <a:pt x="2447876" y="6196422"/>
                    </a:cubicBezTo>
                    <a:cubicBezTo>
                      <a:pt x="2447876" y="6183834"/>
                      <a:pt x="2458080" y="6173630"/>
                      <a:pt x="2470668" y="6173630"/>
                    </a:cubicBezTo>
                    <a:close/>
                    <a:moveTo>
                      <a:pt x="3799450" y="6170591"/>
                    </a:moveTo>
                    <a:cubicBezTo>
                      <a:pt x="3813297" y="6170591"/>
                      <a:pt x="3824522" y="6181816"/>
                      <a:pt x="3824522" y="6195663"/>
                    </a:cubicBezTo>
                    <a:cubicBezTo>
                      <a:pt x="3824522" y="6209510"/>
                      <a:pt x="3813297" y="6220735"/>
                      <a:pt x="3799450" y="6220735"/>
                    </a:cubicBezTo>
                    <a:cubicBezTo>
                      <a:pt x="3785603" y="6220735"/>
                      <a:pt x="3774378" y="6209510"/>
                      <a:pt x="3774378" y="6195663"/>
                    </a:cubicBezTo>
                    <a:cubicBezTo>
                      <a:pt x="3774378" y="6181816"/>
                      <a:pt x="3785603" y="6170591"/>
                      <a:pt x="3799450" y="6170591"/>
                    </a:cubicBezTo>
                    <a:close/>
                    <a:moveTo>
                      <a:pt x="2254142" y="6120448"/>
                    </a:moveTo>
                    <a:cubicBezTo>
                      <a:pt x="2265471" y="6120448"/>
                      <a:pt x="2274655" y="6129632"/>
                      <a:pt x="2274655" y="6140961"/>
                    </a:cubicBezTo>
                    <a:cubicBezTo>
                      <a:pt x="2274655" y="6152290"/>
                      <a:pt x="2265471" y="6161474"/>
                      <a:pt x="2254142" y="6161474"/>
                    </a:cubicBezTo>
                    <a:cubicBezTo>
                      <a:pt x="2242813" y="6161474"/>
                      <a:pt x="2233629" y="6152290"/>
                      <a:pt x="2233629" y="6140961"/>
                    </a:cubicBezTo>
                    <a:cubicBezTo>
                      <a:pt x="2233629" y="6129632"/>
                      <a:pt x="2242813" y="6120448"/>
                      <a:pt x="2254142" y="6120448"/>
                    </a:cubicBezTo>
                    <a:close/>
                    <a:moveTo>
                      <a:pt x="4015975" y="6115890"/>
                    </a:moveTo>
                    <a:cubicBezTo>
                      <a:pt x="4029402" y="6115890"/>
                      <a:pt x="4040287" y="6126775"/>
                      <a:pt x="4040287" y="6140202"/>
                    </a:cubicBezTo>
                    <a:cubicBezTo>
                      <a:pt x="4040287" y="6153629"/>
                      <a:pt x="4029402" y="6164514"/>
                      <a:pt x="4015975" y="6164514"/>
                    </a:cubicBezTo>
                    <a:cubicBezTo>
                      <a:pt x="4002548" y="6164514"/>
                      <a:pt x="3991663" y="6153629"/>
                      <a:pt x="3991663" y="6140202"/>
                    </a:cubicBezTo>
                    <a:cubicBezTo>
                      <a:pt x="3991663" y="6126775"/>
                      <a:pt x="4002548" y="6115890"/>
                      <a:pt x="4015975" y="6115890"/>
                    </a:cubicBezTo>
                    <a:close/>
                    <a:moveTo>
                      <a:pt x="3133920" y="6077903"/>
                    </a:moveTo>
                    <a:cubicBezTo>
                      <a:pt x="3159516" y="6077903"/>
                      <a:pt x="3180265" y="6098992"/>
                      <a:pt x="3180265" y="6125007"/>
                    </a:cubicBezTo>
                    <a:cubicBezTo>
                      <a:pt x="3180265" y="6151022"/>
                      <a:pt x="3159516" y="6172111"/>
                      <a:pt x="3133920" y="6172111"/>
                    </a:cubicBezTo>
                    <a:cubicBezTo>
                      <a:pt x="3108324" y="6172111"/>
                      <a:pt x="3087575" y="6151022"/>
                      <a:pt x="3087575" y="6125007"/>
                    </a:cubicBezTo>
                    <a:cubicBezTo>
                      <a:pt x="3087575" y="6098992"/>
                      <a:pt x="3108324" y="6077903"/>
                      <a:pt x="3133920" y="6077903"/>
                    </a:cubicBezTo>
                    <a:close/>
                    <a:moveTo>
                      <a:pt x="2911316" y="6071825"/>
                    </a:moveTo>
                    <a:cubicBezTo>
                      <a:pt x="2936492" y="6071825"/>
                      <a:pt x="2956901" y="6092234"/>
                      <a:pt x="2956901" y="6117410"/>
                    </a:cubicBezTo>
                    <a:cubicBezTo>
                      <a:pt x="2956901" y="6142586"/>
                      <a:pt x="2936492" y="6162995"/>
                      <a:pt x="2911316" y="6162995"/>
                    </a:cubicBezTo>
                    <a:cubicBezTo>
                      <a:pt x="2886140" y="6162995"/>
                      <a:pt x="2865731" y="6142586"/>
                      <a:pt x="2865731" y="6117410"/>
                    </a:cubicBezTo>
                    <a:cubicBezTo>
                      <a:pt x="2865731" y="6092234"/>
                      <a:pt x="2886140" y="6071825"/>
                      <a:pt x="2911316" y="6071825"/>
                    </a:cubicBezTo>
                    <a:close/>
                    <a:moveTo>
                      <a:pt x="3358802" y="6070306"/>
                    </a:moveTo>
                    <a:cubicBezTo>
                      <a:pt x="3384398" y="6070306"/>
                      <a:pt x="3405147" y="6091055"/>
                      <a:pt x="3405147" y="6116650"/>
                    </a:cubicBezTo>
                    <a:cubicBezTo>
                      <a:pt x="3405147" y="6142245"/>
                      <a:pt x="3384398" y="6162994"/>
                      <a:pt x="3358802" y="6162994"/>
                    </a:cubicBezTo>
                    <a:cubicBezTo>
                      <a:pt x="3333206" y="6162994"/>
                      <a:pt x="3312457" y="6142245"/>
                      <a:pt x="3312457" y="6116650"/>
                    </a:cubicBezTo>
                    <a:cubicBezTo>
                      <a:pt x="3312457" y="6091055"/>
                      <a:pt x="3333206" y="6070306"/>
                      <a:pt x="3358802" y="6070306"/>
                    </a:cubicBezTo>
                    <a:close/>
                    <a:moveTo>
                      <a:pt x="2042936" y="6052072"/>
                    </a:moveTo>
                    <a:cubicBezTo>
                      <a:pt x="2052587" y="6052072"/>
                      <a:pt x="2060410" y="6060236"/>
                      <a:pt x="2060410" y="6070306"/>
                    </a:cubicBezTo>
                    <a:cubicBezTo>
                      <a:pt x="2060410" y="6080376"/>
                      <a:pt x="2052587" y="6088540"/>
                      <a:pt x="2042936" y="6088540"/>
                    </a:cubicBezTo>
                    <a:cubicBezTo>
                      <a:pt x="2033285" y="6088540"/>
                      <a:pt x="2025462" y="6080376"/>
                      <a:pt x="2025462" y="6070306"/>
                    </a:cubicBezTo>
                    <a:cubicBezTo>
                      <a:pt x="2025462" y="6060236"/>
                      <a:pt x="2033285" y="6052072"/>
                      <a:pt x="2042936" y="6052072"/>
                    </a:cubicBezTo>
                    <a:close/>
                    <a:moveTo>
                      <a:pt x="2689473" y="6049033"/>
                    </a:moveTo>
                    <a:cubicBezTo>
                      <a:pt x="2712971" y="6049033"/>
                      <a:pt x="2732019" y="6068422"/>
                      <a:pt x="2732019" y="6092339"/>
                    </a:cubicBezTo>
                    <a:cubicBezTo>
                      <a:pt x="2732019" y="6116256"/>
                      <a:pt x="2712971" y="6135645"/>
                      <a:pt x="2689473" y="6135645"/>
                    </a:cubicBezTo>
                    <a:cubicBezTo>
                      <a:pt x="2665975" y="6135645"/>
                      <a:pt x="2646927" y="6116256"/>
                      <a:pt x="2646927" y="6092339"/>
                    </a:cubicBezTo>
                    <a:cubicBezTo>
                      <a:pt x="2646927" y="6068422"/>
                      <a:pt x="2665975" y="6049033"/>
                      <a:pt x="2689473" y="6049033"/>
                    </a:cubicBezTo>
                    <a:close/>
                    <a:moveTo>
                      <a:pt x="4226422" y="6045994"/>
                    </a:moveTo>
                    <a:cubicBezTo>
                      <a:pt x="4239429" y="6045994"/>
                      <a:pt x="4249974" y="6056539"/>
                      <a:pt x="4249974" y="6069546"/>
                    </a:cubicBezTo>
                    <a:cubicBezTo>
                      <a:pt x="4249974" y="6082553"/>
                      <a:pt x="4239429" y="6093098"/>
                      <a:pt x="4226422" y="6093098"/>
                    </a:cubicBezTo>
                    <a:cubicBezTo>
                      <a:pt x="4213415" y="6093098"/>
                      <a:pt x="4202870" y="6082553"/>
                      <a:pt x="4202870" y="6069546"/>
                    </a:cubicBezTo>
                    <a:cubicBezTo>
                      <a:pt x="4202870" y="6056539"/>
                      <a:pt x="4213415" y="6045994"/>
                      <a:pt x="4226422" y="6045994"/>
                    </a:cubicBezTo>
                    <a:close/>
                    <a:moveTo>
                      <a:pt x="3579127" y="6045994"/>
                    </a:moveTo>
                    <a:cubicBezTo>
                      <a:pt x="3604723" y="6045994"/>
                      <a:pt x="3625472" y="6066743"/>
                      <a:pt x="3625472" y="6092338"/>
                    </a:cubicBezTo>
                    <a:cubicBezTo>
                      <a:pt x="3625472" y="6117933"/>
                      <a:pt x="3604723" y="6138682"/>
                      <a:pt x="3579127" y="6138682"/>
                    </a:cubicBezTo>
                    <a:cubicBezTo>
                      <a:pt x="3553531" y="6138682"/>
                      <a:pt x="3532782" y="6117933"/>
                      <a:pt x="3532782" y="6092338"/>
                    </a:cubicBezTo>
                    <a:cubicBezTo>
                      <a:pt x="3532782" y="6066743"/>
                      <a:pt x="3553531" y="6045994"/>
                      <a:pt x="3579127" y="6045994"/>
                    </a:cubicBezTo>
                    <a:close/>
                    <a:moveTo>
                      <a:pt x="2470668" y="6011046"/>
                    </a:moveTo>
                    <a:cubicBezTo>
                      <a:pt x="2492487" y="6011046"/>
                      <a:pt x="2510175" y="6028734"/>
                      <a:pt x="2510175" y="6050553"/>
                    </a:cubicBezTo>
                    <a:cubicBezTo>
                      <a:pt x="2510175" y="6072372"/>
                      <a:pt x="2492487" y="6090060"/>
                      <a:pt x="2470668" y="6090060"/>
                    </a:cubicBezTo>
                    <a:cubicBezTo>
                      <a:pt x="2448849" y="6090060"/>
                      <a:pt x="2431161" y="6072372"/>
                      <a:pt x="2431161" y="6050553"/>
                    </a:cubicBezTo>
                    <a:cubicBezTo>
                      <a:pt x="2431161" y="6028734"/>
                      <a:pt x="2448849" y="6011046"/>
                      <a:pt x="2470668" y="6011046"/>
                    </a:cubicBezTo>
                    <a:close/>
                    <a:moveTo>
                      <a:pt x="3798690" y="6004968"/>
                    </a:moveTo>
                    <a:cubicBezTo>
                      <a:pt x="3823866" y="6004968"/>
                      <a:pt x="3844275" y="6025377"/>
                      <a:pt x="3844275" y="6050553"/>
                    </a:cubicBezTo>
                    <a:cubicBezTo>
                      <a:pt x="3844275" y="6075729"/>
                      <a:pt x="3823866" y="6096138"/>
                      <a:pt x="3798690" y="6096138"/>
                    </a:cubicBezTo>
                    <a:cubicBezTo>
                      <a:pt x="3773514" y="6096138"/>
                      <a:pt x="3753105" y="6075729"/>
                      <a:pt x="3753105" y="6050553"/>
                    </a:cubicBezTo>
                    <a:cubicBezTo>
                      <a:pt x="3753105" y="6025377"/>
                      <a:pt x="3773514" y="6004968"/>
                      <a:pt x="3798690" y="6004968"/>
                    </a:cubicBezTo>
                    <a:close/>
                    <a:moveTo>
                      <a:pt x="3133159" y="5971539"/>
                    </a:moveTo>
                    <a:cubicBezTo>
                      <a:pt x="3136516" y="5971539"/>
                      <a:pt x="3139237" y="5974260"/>
                      <a:pt x="3139237" y="5977617"/>
                    </a:cubicBezTo>
                    <a:cubicBezTo>
                      <a:pt x="3139237" y="5980974"/>
                      <a:pt x="3136516" y="5983695"/>
                      <a:pt x="3133159" y="5983695"/>
                    </a:cubicBezTo>
                    <a:cubicBezTo>
                      <a:pt x="3129802" y="5983695"/>
                      <a:pt x="3127081" y="5980974"/>
                      <a:pt x="3127081" y="5977617"/>
                    </a:cubicBezTo>
                    <a:cubicBezTo>
                      <a:pt x="3127081" y="5974260"/>
                      <a:pt x="3129802" y="5971539"/>
                      <a:pt x="3133159" y="5971539"/>
                    </a:cubicBezTo>
                    <a:close/>
                    <a:moveTo>
                      <a:pt x="1837047" y="5970020"/>
                    </a:moveTo>
                    <a:cubicBezTo>
                      <a:pt x="1845439" y="5970020"/>
                      <a:pt x="1852242" y="5976823"/>
                      <a:pt x="1852242" y="5985215"/>
                    </a:cubicBezTo>
                    <a:cubicBezTo>
                      <a:pt x="1852242" y="5993607"/>
                      <a:pt x="1845439" y="6000410"/>
                      <a:pt x="1837047" y="6000410"/>
                    </a:cubicBezTo>
                    <a:cubicBezTo>
                      <a:pt x="1828655" y="6000410"/>
                      <a:pt x="1821852" y="5993607"/>
                      <a:pt x="1821852" y="5985215"/>
                    </a:cubicBezTo>
                    <a:cubicBezTo>
                      <a:pt x="1821852" y="5976823"/>
                      <a:pt x="1828655" y="5970020"/>
                      <a:pt x="1837047" y="5970020"/>
                    </a:cubicBezTo>
                    <a:close/>
                    <a:moveTo>
                      <a:pt x="3357283" y="5962422"/>
                    </a:moveTo>
                    <a:cubicBezTo>
                      <a:pt x="3360221" y="5962422"/>
                      <a:pt x="3362602" y="5965143"/>
                      <a:pt x="3362602" y="5968500"/>
                    </a:cubicBezTo>
                    <a:cubicBezTo>
                      <a:pt x="3362602" y="5971857"/>
                      <a:pt x="3360221" y="5974578"/>
                      <a:pt x="3357283" y="5974578"/>
                    </a:cubicBezTo>
                    <a:cubicBezTo>
                      <a:pt x="3354345" y="5974578"/>
                      <a:pt x="3351964" y="5971857"/>
                      <a:pt x="3351964" y="5968500"/>
                    </a:cubicBezTo>
                    <a:cubicBezTo>
                      <a:pt x="3351964" y="5965143"/>
                      <a:pt x="3354345" y="5962422"/>
                      <a:pt x="3357283" y="5962422"/>
                    </a:cubicBezTo>
                    <a:close/>
                    <a:moveTo>
                      <a:pt x="4432311" y="5960903"/>
                    </a:moveTo>
                    <a:cubicBezTo>
                      <a:pt x="4444899" y="5960903"/>
                      <a:pt x="4455103" y="5971448"/>
                      <a:pt x="4455103" y="5984455"/>
                    </a:cubicBezTo>
                    <a:cubicBezTo>
                      <a:pt x="4455103" y="5997462"/>
                      <a:pt x="4444899" y="6008007"/>
                      <a:pt x="4432311" y="6008007"/>
                    </a:cubicBezTo>
                    <a:cubicBezTo>
                      <a:pt x="4419723" y="6008007"/>
                      <a:pt x="4409519" y="5997462"/>
                      <a:pt x="4409519" y="5984455"/>
                    </a:cubicBezTo>
                    <a:cubicBezTo>
                      <a:pt x="4409519" y="5971448"/>
                      <a:pt x="4419723" y="5960903"/>
                      <a:pt x="4432311" y="5960903"/>
                    </a:cubicBezTo>
                    <a:close/>
                    <a:moveTo>
                      <a:pt x="2911317" y="5960903"/>
                    </a:moveTo>
                    <a:cubicBezTo>
                      <a:pt x="2915513" y="5960903"/>
                      <a:pt x="2918915" y="5964305"/>
                      <a:pt x="2918915" y="5968501"/>
                    </a:cubicBezTo>
                    <a:cubicBezTo>
                      <a:pt x="2918915" y="5972697"/>
                      <a:pt x="2915513" y="5976099"/>
                      <a:pt x="2911317" y="5976099"/>
                    </a:cubicBezTo>
                    <a:cubicBezTo>
                      <a:pt x="2907121" y="5976099"/>
                      <a:pt x="2903719" y="5972697"/>
                      <a:pt x="2903719" y="5968501"/>
                    </a:cubicBezTo>
                    <a:cubicBezTo>
                      <a:pt x="2903719" y="5964305"/>
                      <a:pt x="2907121" y="5960903"/>
                      <a:pt x="2911317" y="5960903"/>
                    </a:cubicBezTo>
                    <a:close/>
                    <a:moveTo>
                      <a:pt x="2255662" y="5954826"/>
                    </a:moveTo>
                    <a:cubicBezTo>
                      <a:pt x="2276222" y="5954826"/>
                      <a:pt x="2292890" y="5971833"/>
                      <a:pt x="2292890" y="5992813"/>
                    </a:cubicBezTo>
                    <a:cubicBezTo>
                      <a:pt x="2292890" y="6013793"/>
                      <a:pt x="2276222" y="6030800"/>
                      <a:pt x="2255662" y="6030800"/>
                    </a:cubicBezTo>
                    <a:cubicBezTo>
                      <a:pt x="2235102" y="6030800"/>
                      <a:pt x="2218434" y="6013793"/>
                      <a:pt x="2218434" y="5992813"/>
                    </a:cubicBezTo>
                    <a:cubicBezTo>
                      <a:pt x="2218434" y="5971833"/>
                      <a:pt x="2235102" y="5954826"/>
                      <a:pt x="2255662" y="5954826"/>
                    </a:cubicBezTo>
                    <a:close/>
                    <a:moveTo>
                      <a:pt x="4013696" y="5947228"/>
                    </a:moveTo>
                    <a:cubicBezTo>
                      <a:pt x="4038452" y="5947228"/>
                      <a:pt x="4058521" y="5967637"/>
                      <a:pt x="4058521" y="5992813"/>
                    </a:cubicBezTo>
                    <a:cubicBezTo>
                      <a:pt x="4058521" y="6017989"/>
                      <a:pt x="4038452" y="6038398"/>
                      <a:pt x="4013696" y="6038398"/>
                    </a:cubicBezTo>
                    <a:cubicBezTo>
                      <a:pt x="3988940" y="6038398"/>
                      <a:pt x="3968871" y="6017989"/>
                      <a:pt x="3968871" y="5992813"/>
                    </a:cubicBezTo>
                    <a:cubicBezTo>
                      <a:pt x="3968871" y="5967637"/>
                      <a:pt x="3988940" y="5947228"/>
                      <a:pt x="4013696" y="5947228"/>
                    </a:cubicBezTo>
                    <a:close/>
                    <a:moveTo>
                      <a:pt x="3578366" y="5936592"/>
                    </a:moveTo>
                    <a:cubicBezTo>
                      <a:pt x="3581723" y="5936592"/>
                      <a:pt x="3584444" y="5939313"/>
                      <a:pt x="3584444" y="5942670"/>
                    </a:cubicBezTo>
                    <a:cubicBezTo>
                      <a:pt x="3584444" y="5946027"/>
                      <a:pt x="3581723" y="5948748"/>
                      <a:pt x="3578366" y="5948748"/>
                    </a:cubicBezTo>
                    <a:cubicBezTo>
                      <a:pt x="3575009" y="5948748"/>
                      <a:pt x="3572288" y="5946027"/>
                      <a:pt x="3572288" y="5942670"/>
                    </a:cubicBezTo>
                    <a:cubicBezTo>
                      <a:pt x="3572288" y="5939313"/>
                      <a:pt x="3575009" y="5936592"/>
                      <a:pt x="3578366" y="5936592"/>
                    </a:cubicBezTo>
                    <a:close/>
                    <a:moveTo>
                      <a:pt x="2690992" y="5935072"/>
                    </a:moveTo>
                    <a:cubicBezTo>
                      <a:pt x="2695188" y="5935072"/>
                      <a:pt x="2698590" y="5938474"/>
                      <a:pt x="2698590" y="5942670"/>
                    </a:cubicBezTo>
                    <a:cubicBezTo>
                      <a:pt x="2698590" y="5946866"/>
                      <a:pt x="2695188" y="5950268"/>
                      <a:pt x="2690992" y="5950268"/>
                    </a:cubicBezTo>
                    <a:cubicBezTo>
                      <a:pt x="2686796" y="5950268"/>
                      <a:pt x="2683394" y="5946866"/>
                      <a:pt x="2683394" y="5942670"/>
                    </a:cubicBezTo>
                    <a:cubicBezTo>
                      <a:pt x="2683394" y="5938474"/>
                      <a:pt x="2686796" y="5935072"/>
                      <a:pt x="2690992" y="5935072"/>
                    </a:cubicBezTo>
                    <a:close/>
                    <a:moveTo>
                      <a:pt x="3795651" y="5892527"/>
                    </a:moveTo>
                    <a:cubicBezTo>
                      <a:pt x="3799008" y="5892527"/>
                      <a:pt x="3801729" y="5895248"/>
                      <a:pt x="3801729" y="5898605"/>
                    </a:cubicBezTo>
                    <a:cubicBezTo>
                      <a:pt x="3801729" y="5901962"/>
                      <a:pt x="3799008" y="5904683"/>
                      <a:pt x="3795651" y="5904683"/>
                    </a:cubicBezTo>
                    <a:cubicBezTo>
                      <a:pt x="3792294" y="5904683"/>
                      <a:pt x="3789573" y="5901962"/>
                      <a:pt x="3789573" y="5898605"/>
                    </a:cubicBezTo>
                    <a:cubicBezTo>
                      <a:pt x="3789573" y="5895248"/>
                      <a:pt x="3792294" y="5892527"/>
                      <a:pt x="3795651" y="5892527"/>
                    </a:cubicBezTo>
                    <a:close/>
                    <a:moveTo>
                      <a:pt x="2472948" y="5889488"/>
                    </a:moveTo>
                    <a:cubicBezTo>
                      <a:pt x="2478403" y="5889488"/>
                      <a:pt x="2482825" y="5893910"/>
                      <a:pt x="2482825" y="5899365"/>
                    </a:cubicBezTo>
                    <a:cubicBezTo>
                      <a:pt x="2482825" y="5904820"/>
                      <a:pt x="2478403" y="5909242"/>
                      <a:pt x="2472948" y="5909242"/>
                    </a:cubicBezTo>
                    <a:cubicBezTo>
                      <a:pt x="2467493" y="5909242"/>
                      <a:pt x="2463071" y="5904820"/>
                      <a:pt x="2463071" y="5899365"/>
                    </a:cubicBezTo>
                    <a:cubicBezTo>
                      <a:pt x="2463071" y="5893910"/>
                      <a:pt x="2467493" y="5889488"/>
                      <a:pt x="2472948" y="5889488"/>
                    </a:cubicBezTo>
                    <a:close/>
                    <a:moveTo>
                      <a:pt x="2045215" y="5883410"/>
                    </a:moveTo>
                    <a:cubicBezTo>
                      <a:pt x="2065356" y="5883410"/>
                      <a:pt x="2081683" y="5899397"/>
                      <a:pt x="2081683" y="5919118"/>
                    </a:cubicBezTo>
                    <a:cubicBezTo>
                      <a:pt x="2081683" y="5938839"/>
                      <a:pt x="2065356" y="5954826"/>
                      <a:pt x="2045215" y="5954826"/>
                    </a:cubicBezTo>
                    <a:cubicBezTo>
                      <a:pt x="2025074" y="5954826"/>
                      <a:pt x="2008747" y="5938839"/>
                      <a:pt x="2008747" y="5919118"/>
                    </a:cubicBezTo>
                    <a:cubicBezTo>
                      <a:pt x="2008747" y="5899397"/>
                      <a:pt x="2025074" y="5883410"/>
                      <a:pt x="2045215" y="5883410"/>
                    </a:cubicBezTo>
                    <a:close/>
                    <a:moveTo>
                      <a:pt x="4223383" y="5874293"/>
                    </a:moveTo>
                    <a:cubicBezTo>
                      <a:pt x="4248139" y="5874293"/>
                      <a:pt x="4268208" y="5894362"/>
                      <a:pt x="4268208" y="5919118"/>
                    </a:cubicBezTo>
                    <a:cubicBezTo>
                      <a:pt x="4268208" y="5943874"/>
                      <a:pt x="4248139" y="5963943"/>
                      <a:pt x="4223383" y="5963943"/>
                    </a:cubicBezTo>
                    <a:cubicBezTo>
                      <a:pt x="4198627" y="5963943"/>
                      <a:pt x="4178558" y="5943874"/>
                      <a:pt x="4178558" y="5919118"/>
                    </a:cubicBezTo>
                    <a:cubicBezTo>
                      <a:pt x="4178558" y="5894362"/>
                      <a:pt x="4198627" y="5874293"/>
                      <a:pt x="4223383" y="5874293"/>
                    </a:cubicBezTo>
                    <a:close/>
                    <a:moveTo>
                      <a:pt x="1637995" y="5872774"/>
                    </a:moveTo>
                    <a:cubicBezTo>
                      <a:pt x="1644709" y="5872774"/>
                      <a:pt x="1650151" y="5878216"/>
                      <a:pt x="1650151" y="5884930"/>
                    </a:cubicBezTo>
                    <a:cubicBezTo>
                      <a:pt x="1650151" y="5891644"/>
                      <a:pt x="1644709" y="5897086"/>
                      <a:pt x="1637995" y="5897086"/>
                    </a:cubicBezTo>
                    <a:cubicBezTo>
                      <a:pt x="1631281" y="5897086"/>
                      <a:pt x="1625839" y="5891644"/>
                      <a:pt x="1625839" y="5884930"/>
                    </a:cubicBezTo>
                    <a:cubicBezTo>
                      <a:pt x="1625839" y="5878216"/>
                      <a:pt x="1631281" y="5872774"/>
                      <a:pt x="1637995" y="5872774"/>
                    </a:cubicBezTo>
                    <a:close/>
                    <a:moveTo>
                      <a:pt x="4631363" y="5862137"/>
                    </a:moveTo>
                    <a:cubicBezTo>
                      <a:pt x="4643112" y="5862137"/>
                      <a:pt x="4652636" y="5872002"/>
                      <a:pt x="4652636" y="5884170"/>
                    </a:cubicBezTo>
                    <a:cubicBezTo>
                      <a:pt x="4652636" y="5896338"/>
                      <a:pt x="4643112" y="5906203"/>
                      <a:pt x="4631363" y="5906203"/>
                    </a:cubicBezTo>
                    <a:cubicBezTo>
                      <a:pt x="4619614" y="5906203"/>
                      <a:pt x="4610090" y="5896338"/>
                      <a:pt x="4610090" y="5884170"/>
                    </a:cubicBezTo>
                    <a:cubicBezTo>
                      <a:pt x="4610090" y="5872002"/>
                      <a:pt x="4619614" y="5862137"/>
                      <a:pt x="4631363" y="5862137"/>
                    </a:cubicBezTo>
                    <a:close/>
                    <a:moveTo>
                      <a:pt x="4009897" y="5833268"/>
                    </a:moveTo>
                    <a:cubicBezTo>
                      <a:pt x="4013254" y="5833268"/>
                      <a:pt x="4015975" y="5835649"/>
                      <a:pt x="4015975" y="5838587"/>
                    </a:cubicBezTo>
                    <a:cubicBezTo>
                      <a:pt x="4015975" y="5841525"/>
                      <a:pt x="4013254" y="5843906"/>
                      <a:pt x="4009897" y="5843906"/>
                    </a:cubicBezTo>
                    <a:cubicBezTo>
                      <a:pt x="4006540" y="5843906"/>
                      <a:pt x="4003819" y="5841525"/>
                      <a:pt x="4003819" y="5838587"/>
                    </a:cubicBezTo>
                    <a:cubicBezTo>
                      <a:pt x="4003819" y="5835649"/>
                      <a:pt x="4006540" y="5833268"/>
                      <a:pt x="4009897" y="5833268"/>
                    </a:cubicBezTo>
                    <a:close/>
                    <a:moveTo>
                      <a:pt x="2258702" y="5827190"/>
                    </a:moveTo>
                    <a:cubicBezTo>
                      <a:pt x="2264996" y="5827190"/>
                      <a:pt x="2270099" y="5832632"/>
                      <a:pt x="2270099" y="5839346"/>
                    </a:cubicBezTo>
                    <a:cubicBezTo>
                      <a:pt x="2270099" y="5846060"/>
                      <a:pt x="2264996" y="5851502"/>
                      <a:pt x="2258702" y="5851502"/>
                    </a:cubicBezTo>
                    <a:cubicBezTo>
                      <a:pt x="2252408" y="5851502"/>
                      <a:pt x="2247305" y="5846060"/>
                      <a:pt x="2247305" y="5839346"/>
                    </a:cubicBezTo>
                    <a:cubicBezTo>
                      <a:pt x="2247305" y="5832632"/>
                      <a:pt x="2252408" y="5827190"/>
                      <a:pt x="2258702" y="5827190"/>
                    </a:cubicBezTo>
                    <a:close/>
                    <a:moveTo>
                      <a:pt x="3133919" y="5811995"/>
                    </a:moveTo>
                    <a:cubicBezTo>
                      <a:pt x="3146926" y="5811995"/>
                      <a:pt x="3157471" y="5822540"/>
                      <a:pt x="3157471" y="5835547"/>
                    </a:cubicBezTo>
                    <a:cubicBezTo>
                      <a:pt x="3157471" y="5848554"/>
                      <a:pt x="3146926" y="5859099"/>
                      <a:pt x="3133919" y="5859099"/>
                    </a:cubicBezTo>
                    <a:cubicBezTo>
                      <a:pt x="3120912" y="5859099"/>
                      <a:pt x="3110367" y="5848554"/>
                      <a:pt x="3110367" y="5835547"/>
                    </a:cubicBezTo>
                    <a:cubicBezTo>
                      <a:pt x="3110367" y="5822540"/>
                      <a:pt x="3120912" y="5811995"/>
                      <a:pt x="3133919" y="5811995"/>
                    </a:cubicBezTo>
                    <a:close/>
                    <a:moveTo>
                      <a:pt x="2911316" y="5804397"/>
                    </a:moveTo>
                    <a:cubicBezTo>
                      <a:pt x="2923065" y="5804397"/>
                      <a:pt x="2932589" y="5814262"/>
                      <a:pt x="2932589" y="5826430"/>
                    </a:cubicBezTo>
                    <a:cubicBezTo>
                      <a:pt x="2932589" y="5838598"/>
                      <a:pt x="2923065" y="5848463"/>
                      <a:pt x="2911316" y="5848463"/>
                    </a:cubicBezTo>
                    <a:cubicBezTo>
                      <a:pt x="2899567" y="5848463"/>
                      <a:pt x="2890043" y="5838598"/>
                      <a:pt x="2890043" y="5826430"/>
                    </a:cubicBezTo>
                    <a:cubicBezTo>
                      <a:pt x="2890043" y="5814262"/>
                      <a:pt x="2899567" y="5804397"/>
                      <a:pt x="2911316" y="5804397"/>
                    </a:cubicBezTo>
                    <a:close/>
                    <a:moveTo>
                      <a:pt x="3357282" y="5802878"/>
                    </a:moveTo>
                    <a:cubicBezTo>
                      <a:pt x="3370289" y="5802878"/>
                      <a:pt x="3380834" y="5813423"/>
                      <a:pt x="3380834" y="5826430"/>
                    </a:cubicBezTo>
                    <a:cubicBezTo>
                      <a:pt x="3380834" y="5839437"/>
                      <a:pt x="3370289" y="5849982"/>
                      <a:pt x="3357282" y="5849982"/>
                    </a:cubicBezTo>
                    <a:cubicBezTo>
                      <a:pt x="3344275" y="5849982"/>
                      <a:pt x="3333730" y="5839437"/>
                      <a:pt x="3333730" y="5826430"/>
                    </a:cubicBezTo>
                    <a:cubicBezTo>
                      <a:pt x="3333730" y="5813423"/>
                      <a:pt x="3344275" y="5802878"/>
                      <a:pt x="3357282" y="5802878"/>
                    </a:cubicBezTo>
                    <a:close/>
                    <a:moveTo>
                      <a:pt x="1841605" y="5795280"/>
                    </a:moveTo>
                    <a:cubicBezTo>
                      <a:pt x="1860906" y="5795280"/>
                      <a:pt x="1876553" y="5810927"/>
                      <a:pt x="1876553" y="5830228"/>
                    </a:cubicBezTo>
                    <a:cubicBezTo>
                      <a:pt x="1876553" y="5849529"/>
                      <a:pt x="1860906" y="5865176"/>
                      <a:pt x="1841605" y="5865176"/>
                    </a:cubicBezTo>
                    <a:cubicBezTo>
                      <a:pt x="1822304" y="5865176"/>
                      <a:pt x="1806657" y="5849529"/>
                      <a:pt x="1806657" y="5830228"/>
                    </a:cubicBezTo>
                    <a:cubicBezTo>
                      <a:pt x="1806657" y="5810927"/>
                      <a:pt x="1822304" y="5795280"/>
                      <a:pt x="1841605" y="5795280"/>
                    </a:cubicBezTo>
                    <a:close/>
                    <a:moveTo>
                      <a:pt x="4427753" y="5784644"/>
                    </a:moveTo>
                    <a:cubicBezTo>
                      <a:pt x="4452089" y="5784644"/>
                      <a:pt x="4471818" y="5804713"/>
                      <a:pt x="4471818" y="5829469"/>
                    </a:cubicBezTo>
                    <a:cubicBezTo>
                      <a:pt x="4471818" y="5854225"/>
                      <a:pt x="4452089" y="5874294"/>
                      <a:pt x="4427753" y="5874294"/>
                    </a:cubicBezTo>
                    <a:cubicBezTo>
                      <a:pt x="4403417" y="5874294"/>
                      <a:pt x="4383688" y="5854225"/>
                      <a:pt x="4383688" y="5829469"/>
                    </a:cubicBezTo>
                    <a:cubicBezTo>
                      <a:pt x="4383688" y="5804713"/>
                      <a:pt x="4403417" y="5784644"/>
                      <a:pt x="4427753" y="5784644"/>
                    </a:cubicBezTo>
                    <a:close/>
                    <a:moveTo>
                      <a:pt x="2690991" y="5778566"/>
                    </a:moveTo>
                    <a:cubicBezTo>
                      <a:pt x="2701900" y="5778566"/>
                      <a:pt x="2710744" y="5787750"/>
                      <a:pt x="2710744" y="5799079"/>
                    </a:cubicBezTo>
                    <a:cubicBezTo>
                      <a:pt x="2710744" y="5810408"/>
                      <a:pt x="2701900" y="5819592"/>
                      <a:pt x="2690991" y="5819592"/>
                    </a:cubicBezTo>
                    <a:cubicBezTo>
                      <a:pt x="2680082" y="5819592"/>
                      <a:pt x="2671238" y="5810408"/>
                      <a:pt x="2671238" y="5799079"/>
                    </a:cubicBezTo>
                    <a:cubicBezTo>
                      <a:pt x="2671238" y="5787750"/>
                      <a:pt x="2680082" y="5778566"/>
                      <a:pt x="2690991" y="5778566"/>
                    </a:cubicBezTo>
                    <a:close/>
                    <a:moveTo>
                      <a:pt x="3577606" y="5775527"/>
                    </a:moveTo>
                    <a:cubicBezTo>
                      <a:pt x="3590613" y="5775527"/>
                      <a:pt x="3601158" y="5786072"/>
                      <a:pt x="3601158" y="5799079"/>
                    </a:cubicBezTo>
                    <a:cubicBezTo>
                      <a:pt x="3601158" y="5812086"/>
                      <a:pt x="3590613" y="5822631"/>
                      <a:pt x="3577606" y="5822631"/>
                    </a:cubicBezTo>
                    <a:cubicBezTo>
                      <a:pt x="3564599" y="5822631"/>
                      <a:pt x="3554054" y="5812086"/>
                      <a:pt x="3554054" y="5799079"/>
                    </a:cubicBezTo>
                    <a:cubicBezTo>
                      <a:pt x="3554054" y="5786072"/>
                      <a:pt x="3564599" y="5775527"/>
                      <a:pt x="3577606" y="5775527"/>
                    </a:cubicBezTo>
                    <a:close/>
                    <a:moveTo>
                      <a:pt x="1446541" y="5761852"/>
                    </a:moveTo>
                    <a:cubicBezTo>
                      <a:pt x="1451576" y="5761852"/>
                      <a:pt x="1455658" y="5765934"/>
                      <a:pt x="1455658" y="5770969"/>
                    </a:cubicBezTo>
                    <a:cubicBezTo>
                      <a:pt x="1455658" y="5776004"/>
                      <a:pt x="1451576" y="5780086"/>
                      <a:pt x="1446541" y="5780086"/>
                    </a:cubicBezTo>
                    <a:cubicBezTo>
                      <a:pt x="1441506" y="5780086"/>
                      <a:pt x="1437424" y="5776004"/>
                      <a:pt x="1437424" y="5770969"/>
                    </a:cubicBezTo>
                    <a:cubicBezTo>
                      <a:pt x="1437424" y="5765934"/>
                      <a:pt x="1441506" y="5761852"/>
                      <a:pt x="1446541" y="5761852"/>
                    </a:cubicBezTo>
                    <a:close/>
                    <a:moveTo>
                      <a:pt x="4218826" y="5755774"/>
                    </a:moveTo>
                    <a:cubicBezTo>
                      <a:pt x="4221764" y="5755774"/>
                      <a:pt x="4224145" y="5758495"/>
                      <a:pt x="4224145" y="5761852"/>
                    </a:cubicBezTo>
                    <a:cubicBezTo>
                      <a:pt x="4224145" y="5765209"/>
                      <a:pt x="4221764" y="5767930"/>
                      <a:pt x="4218826" y="5767930"/>
                    </a:cubicBezTo>
                    <a:cubicBezTo>
                      <a:pt x="4215888" y="5767930"/>
                      <a:pt x="4213507" y="5765209"/>
                      <a:pt x="4213507" y="5761852"/>
                    </a:cubicBezTo>
                    <a:cubicBezTo>
                      <a:pt x="4213507" y="5758495"/>
                      <a:pt x="4215888" y="5755774"/>
                      <a:pt x="4218826" y="5755774"/>
                    </a:cubicBezTo>
                    <a:close/>
                    <a:moveTo>
                      <a:pt x="4822817" y="5749696"/>
                    </a:moveTo>
                    <a:cubicBezTo>
                      <a:pt x="4833726" y="5749696"/>
                      <a:pt x="4842570" y="5758880"/>
                      <a:pt x="4842570" y="5770209"/>
                    </a:cubicBezTo>
                    <a:cubicBezTo>
                      <a:pt x="4842570" y="5781538"/>
                      <a:pt x="4833726" y="5790722"/>
                      <a:pt x="4822817" y="5790722"/>
                    </a:cubicBezTo>
                    <a:cubicBezTo>
                      <a:pt x="4811908" y="5790722"/>
                      <a:pt x="4803064" y="5781538"/>
                      <a:pt x="4803064" y="5770209"/>
                    </a:cubicBezTo>
                    <a:cubicBezTo>
                      <a:pt x="4803064" y="5758880"/>
                      <a:pt x="4811908" y="5749696"/>
                      <a:pt x="4822817" y="5749696"/>
                    </a:cubicBezTo>
                    <a:close/>
                    <a:moveTo>
                      <a:pt x="2050533" y="5746657"/>
                    </a:moveTo>
                    <a:cubicBezTo>
                      <a:pt x="2058506" y="5746657"/>
                      <a:pt x="2064969" y="5753120"/>
                      <a:pt x="2064969" y="5761093"/>
                    </a:cubicBezTo>
                    <a:cubicBezTo>
                      <a:pt x="2064969" y="5769066"/>
                      <a:pt x="2058506" y="5775529"/>
                      <a:pt x="2050533" y="5775529"/>
                    </a:cubicBezTo>
                    <a:cubicBezTo>
                      <a:pt x="2042560" y="5775529"/>
                      <a:pt x="2036097" y="5769066"/>
                      <a:pt x="2036097" y="5761093"/>
                    </a:cubicBezTo>
                    <a:cubicBezTo>
                      <a:pt x="2036097" y="5753120"/>
                      <a:pt x="2042560" y="5746657"/>
                      <a:pt x="2050533" y="5746657"/>
                    </a:cubicBezTo>
                    <a:close/>
                    <a:moveTo>
                      <a:pt x="2473707" y="5734501"/>
                    </a:moveTo>
                    <a:cubicBezTo>
                      <a:pt x="2483777" y="5734501"/>
                      <a:pt x="2491941" y="5743005"/>
                      <a:pt x="2491941" y="5753495"/>
                    </a:cubicBezTo>
                    <a:cubicBezTo>
                      <a:pt x="2491941" y="5763985"/>
                      <a:pt x="2483777" y="5772489"/>
                      <a:pt x="2473707" y="5772489"/>
                    </a:cubicBezTo>
                    <a:cubicBezTo>
                      <a:pt x="2463637" y="5772489"/>
                      <a:pt x="2455473" y="5763985"/>
                      <a:pt x="2455473" y="5753495"/>
                    </a:cubicBezTo>
                    <a:cubicBezTo>
                      <a:pt x="2455473" y="5743005"/>
                      <a:pt x="2463637" y="5734501"/>
                      <a:pt x="2473707" y="5734501"/>
                    </a:cubicBezTo>
                    <a:close/>
                    <a:moveTo>
                      <a:pt x="3795651" y="5728423"/>
                    </a:moveTo>
                    <a:cubicBezTo>
                      <a:pt x="3809078" y="5728423"/>
                      <a:pt x="3819963" y="5739308"/>
                      <a:pt x="3819963" y="5752735"/>
                    </a:cubicBezTo>
                    <a:cubicBezTo>
                      <a:pt x="3819963" y="5766162"/>
                      <a:pt x="3809078" y="5777047"/>
                      <a:pt x="3795651" y="5777047"/>
                    </a:cubicBezTo>
                    <a:cubicBezTo>
                      <a:pt x="3782224" y="5777047"/>
                      <a:pt x="3771339" y="5766162"/>
                      <a:pt x="3771339" y="5752735"/>
                    </a:cubicBezTo>
                    <a:cubicBezTo>
                      <a:pt x="3771339" y="5739308"/>
                      <a:pt x="3782224" y="5728423"/>
                      <a:pt x="3795651" y="5728423"/>
                    </a:cubicBezTo>
                    <a:close/>
                    <a:moveTo>
                      <a:pt x="1644833" y="5691956"/>
                    </a:moveTo>
                    <a:cubicBezTo>
                      <a:pt x="1663715" y="5691956"/>
                      <a:pt x="1679022" y="5707263"/>
                      <a:pt x="1679022" y="5726145"/>
                    </a:cubicBezTo>
                    <a:cubicBezTo>
                      <a:pt x="1679022" y="5745027"/>
                      <a:pt x="1663715" y="5760334"/>
                      <a:pt x="1644833" y="5760334"/>
                    </a:cubicBezTo>
                    <a:cubicBezTo>
                      <a:pt x="1625951" y="5760334"/>
                      <a:pt x="1610644" y="5745027"/>
                      <a:pt x="1610644" y="5726145"/>
                    </a:cubicBezTo>
                    <a:cubicBezTo>
                      <a:pt x="1610644" y="5707263"/>
                      <a:pt x="1625951" y="5691956"/>
                      <a:pt x="1644833" y="5691956"/>
                    </a:cubicBezTo>
                    <a:close/>
                    <a:moveTo>
                      <a:pt x="4624526" y="5681320"/>
                    </a:moveTo>
                    <a:cubicBezTo>
                      <a:pt x="4648443" y="5681320"/>
                      <a:pt x="4667832" y="5700709"/>
                      <a:pt x="4667832" y="5724626"/>
                    </a:cubicBezTo>
                    <a:cubicBezTo>
                      <a:pt x="4667832" y="5748543"/>
                      <a:pt x="4648443" y="5767932"/>
                      <a:pt x="4624526" y="5767932"/>
                    </a:cubicBezTo>
                    <a:cubicBezTo>
                      <a:pt x="4600609" y="5767932"/>
                      <a:pt x="4581220" y="5748543"/>
                      <a:pt x="4581220" y="5724626"/>
                    </a:cubicBezTo>
                    <a:cubicBezTo>
                      <a:pt x="4581220" y="5700709"/>
                      <a:pt x="4600609" y="5681320"/>
                      <a:pt x="4624526" y="5681320"/>
                    </a:cubicBezTo>
                    <a:close/>
                    <a:moveTo>
                      <a:pt x="2260221" y="5673722"/>
                    </a:moveTo>
                    <a:cubicBezTo>
                      <a:pt x="2269033" y="5673722"/>
                      <a:pt x="2276176" y="5680865"/>
                      <a:pt x="2276176" y="5689677"/>
                    </a:cubicBezTo>
                    <a:cubicBezTo>
                      <a:pt x="2276176" y="5698489"/>
                      <a:pt x="2269033" y="5705632"/>
                      <a:pt x="2260221" y="5705632"/>
                    </a:cubicBezTo>
                    <a:cubicBezTo>
                      <a:pt x="2251409" y="5705632"/>
                      <a:pt x="2244266" y="5698489"/>
                      <a:pt x="2244266" y="5689677"/>
                    </a:cubicBezTo>
                    <a:cubicBezTo>
                      <a:pt x="2244266" y="5680865"/>
                      <a:pt x="2251409" y="5673722"/>
                      <a:pt x="2260221" y="5673722"/>
                    </a:cubicBezTo>
                    <a:close/>
                    <a:moveTo>
                      <a:pt x="4009137" y="5666125"/>
                    </a:moveTo>
                    <a:cubicBezTo>
                      <a:pt x="4022144" y="5666125"/>
                      <a:pt x="4032689" y="5676670"/>
                      <a:pt x="4032689" y="5689677"/>
                    </a:cubicBezTo>
                    <a:cubicBezTo>
                      <a:pt x="4032689" y="5702684"/>
                      <a:pt x="4022144" y="5713229"/>
                      <a:pt x="4009137" y="5713229"/>
                    </a:cubicBezTo>
                    <a:cubicBezTo>
                      <a:pt x="3996130" y="5713229"/>
                      <a:pt x="3985585" y="5702684"/>
                      <a:pt x="3985585" y="5689677"/>
                    </a:cubicBezTo>
                    <a:cubicBezTo>
                      <a:pt x="3985585" y="5676670"/>
                      <a:pt x="3996130" y="5666125"/>
                      <a:pt x="4009137" y="5666125"/>
                    </a:cubicBezTo>
                    <a:close/>
                    <a:moveTo>
                      <a:pt x="4420916" y="5663086"/>
                    </a:moveTo>
                    <a:cubicBezTo>
                      <a:pt x="4423854" y="5663086"/>
                      <a:pt x="4426235" y="5665467"/>
                      <a:pt x="4426235" y="5668405"/>
                    </a:cubicBezTo>
                    <a:cubicBezTo>
                      <a:pt x="4426235" y="5671343"/>
                      <a:pt x="4423854" y="5673724"/>
                      <a:pt x="4420916" y="5673724"/>
                    </a:cubicBezTo>
                    <a:cubicBezTo>
                      <a:pt x="4417978" y="5673724"/>
                      <a:pt x="4415597" y="5671343"/>
                      <a:pt x="4415597" y="5668405"/>
                    </a:cubicBezTo>
                    <a:cubicBezTo>
                      <a:pt x="4415597" y="5665467"/>
                      <a:pt x="4417978" y="5663086"/>
                      <a:pt x="4420916" y="5663086"/>
                    </a:cubicBezTo>
                    <a:close/>
                    <a:moveTo>
                      <a:pt x="1848443" y="5650930"/>
                    </a:moveTo>
                    <a:cubicBezTo>
                      <a:pt x="1858094" y="5650930"/>
                      <a:pt x="1865917" y="5658753"/>
                      <a:pt x="1865917" y="5668404"/>
                    </a:cubicBezTo>
                    <a:cubicBezTo>
                      <a:pt x="1865917" y="5678055"/>
                      <a:pt x="1858094" y="5685878"/>
                      <a:pt x="1848443" y="5685878"/>
                    </a:cubicBezTo>
                    <a:cubicBezTo>
                      <a:pt x="1838792" y="5685878"/>
                      <a:pt x="1830969" y="5678055"/>
                      <a:pt x="1830969" y="5668404"/>
                    </a:cubicBezTo>
                    <a:cubicBezTo>
                      <a:pt x="1830969" y="5658753"/>
                      <a:pt x="1838792" y="5650930"/>
                      <a:pt x="1848443" y="5650930"/>
                    </a:cubicBezTo>
                    <a:close/>
                    <a:moveTo>
                      <a:pt x="1263445" y="5637255"/>
                    </a:moveTo>
                    <a:cubicBezTo>
                      <a:pt x="1267222" y="5637255"/>
                      <a:pt x="1270283" y="5640316"/>
                      <a:pt x="1270283" y="5644093"/>
                    </a:cubicBezTo>
                    <a:cubicBezTo>
                      <a:pt x="1270283" y="5647870"/>
                      <a:pt x="1267222" y="5650931"/>
                      <a:pt x="1263445" y="5650931"/>
                    </a:cubicBezTo>
                    <a:cubicBezTo>
                      <a:pt x="1259668" y="5650931"/>
                      <a:pt x="1256607" y="5647870"/>
                      <a:pt x="1256607" y="5644093"/>
                    </a:cubicBezTo>
                    <a:cubicBezTo>
                      <a:pt x="1256607" y="5640316"/>
                      <a:pt x="1259668" y="5637255"/>
                      <a:pt x="1263445" y="5637255"/>
                    </a:cubicBezTo>
                    <a:close/>
                    <a:moveTo>
                      <a:pt x="5005154" y="5623580"/>
                    </a:moveTo>
                    <a:cubicBezTo>
                      <a:pt x="5015224" y="5623580"/>
                      <a:pt x="5023388" y="5632084"/>
                      <a:pt x="5023388" y="5642574"/>
                    </a:cubicBezTo>
                    <a:cubicBezTo>
                      <a:pt x="5023388" y="5653064"/>
                      <a:pt x="5015224" y="5661568"/>
                      <a:pt x="5005154" y="5661568"/>
                    </a:cubicBezTo>
                    <a:cubicBezTo>
                      <a:pt x="4995084" y="5661568"/>
                      <a:pt x="4986920" y="5653064"/>
                      <a:pt x="4986920" y="5642574"/>
                    </a:cubicBezTo>
                    <a:cubicBezTo>
                      <a:pt x="4986920" y="5632084"/>
                      <a:pt x="4995084" y="5623580"/>
                      <a:pt x="5005154" y="5623580"/>
                    </a:cubicBezTo>
                    <a:close/>
                    <a:moveTo>
                      <a:pt x="2053572" y="5596229"/>
                    </a:moveTo>
                    <a:cubicBezTo>
                      <a:pt x="2060705" y="5596229"/>
                      <a:pt x="2066488" y="5602012"/>
                      <a:pt x="2066488" y="5609145"/>
                    </a:cubicBezTo>
                    <a:cubicBezTo>
                      <a:pt x="2066488" y="5616278"/>
                      <a:pt x="2060705" y="5622061"/>
                      <a:pt x="2053572" y="5622061"/>
                    </a:cubicBezTo>
                    <a:cubicBezTo>
                      <a:pt x="2046439" y="5622061"/>
                      <a:pt x="2040656" y="5616278"/>
                      <a:pt x="2040656" y="5609145"/>
                    </a:cubicBezTo>
                    <a:cubicBezTo>
                      <a:pt x="2040656" y="5602012"/>
                      <a:pt x="2046439" y="5596229"/>
                      <a:pt x="2053572" y="5596229"/>
                    </a:cubicBezTo>
                    <a:close/>
                    <a:moveTo>
                      <a:pt x="4215026" y="5585593"/>
                    </a:moveTo>
                    <a:cubicBezTo>
                      <a:pt x="4227614" y="5585593"/>
                      <a:pt x="4237818" y="5596138"/>
                      <a:pt x="4237818" y="5609145"/>
                    </a:cubicBezTo>
                    <a:cubicBezTo>
                      <a:pt x="4237818" y="5622152"/>
                      <a:pt x="4227614" y="5632697"/>
                      <a:pt x="4215026" y="5632697"/>
                    </a:cubicBezTo>
                    <a:cubicBezTo>
                      <a:pt x="4202438" y="5632697"/>
                      <a:pt x="4192234" y="5622152"/>
                      <a:pt x="4192234" y="5609145"/>
                    </a:cubicBezTo>
                    <a:cubicBezTo>
                      <a:pt x="4192234" y="5596138"/>
                      <a:pt x="4202438" y="5585593"/>
                      <a:pt x="4215026" y="5585593"/>
                    </a:cubicBezTo>
                    <a:close/>
                    <a:moveTo>
                      <a:pt x="1456418" y="5574957"/>
                    </a:moveTo>
                    <a:cubicBezTo>
                      <a:pt x="1474461" y="5574957"/>
                      <a:pt x="1489087" y="5589583"/>
                      <a:pt x="1489087" y="5607626"/>
                    </a:cubicBezTo>
                    <a:cubicBezTo>
                      <a:pt x="1489087" y="5625669"/>
                      <a:pt x="1474461" y="5640295"/>
                      <a:pt x="1456418" y="5640295"/>
                    </a:cubicBezTo>
                    <a:cubicBezTo>
                      <a:pt x="1438375" y="5640295"/>
                      <a:pt x="1423749" y="5625669"/>
                      <a:pt x="1423749" y="5607626"/>
                    </a:cubicBezTo>
                    <a:cubicBezTo>
                      <a:pt x="1423749" y="5589583"/>
                      <a:pt x="1438375" y="5574957"/>
                      <a:pt x="1456418" y="5574957"/>
                    </a:cubicBezTo>
                    <a:close/>
                    <a:moveTo>
                      <a:pt x="4812940" y="5564320"/>
                    </a:moveTo>
                    <a:cubicBezTo>
                      <a:pt x="4836018" y="5564320"/>
                      <a:pt x="4854726" y="5583028"/>
                      <a:pt x="4854726" y="5606106"/>
                    </a:cubicBezTo>
                    <a:cubicBezTo>
                      <a:pt x="4854726" y="5629184"/>
                      <a:pt x="4836018" y="5647892"/>
                      <a:pt x="4812940" y="5647892"/>
                    </a:cubicBezTo>
                    <a:cubicBezTo>
                      <a:pt x="4789862" y="5647892"/>
                      <a:pt x="4771154" y="5629184"/>
                      <a:pt x="4771154" y="5606106"/>
                    </a:cubicBezTo>
                    <a:cubicBezTo>
                      <a:pt x="4771154" y="5583028"/>
                      <a:pt x="4789862" y="5564320"/>
                      <a:pt x="4812940" y="5564320"/>
                    </a:cubicBezTo>
                    <a:close/>
                    <a:moveTo>
                      <a:pt x="4613890" y="5553684"/>
                    </a:moveTo>
                    <a:cubicBezTo>
                      <a:pt x="4616828" y="5553684"/>
                      <a:pt x="4619209" y="5556065"/>
                      <a:pt x="4619209" y="5559003"/>
                    </a:cubicBezTo>
                    <a:cubicBezTo>
                      <a:pt x="4619209" y="5561941"/>
                      <a:pt x="4616828" y="5564322"/>
                      <a:pt x="4613890" y="5564322"/>
                    </a:cubicBezTo>
                    <a:cubicBezTo>
                      <a:pt x="4610952" y="5564322"/>
                      <a:pt x="4608571" y="5561941"/>
                      <a:pt x="4608571" y="5559003"/>
                    </a:cubicBezTo>
                    <a:cubicBezTo>
                      <a:pt x="4608571" y="5556065"/>
                      <a:pt x="4610952" y="5553684"/>
                      <a:pt x="4613890" y="5553684"/>
                    </a:cubicBezTo>
                    <a:close/>
                    <a:moveTo>
                      <a:pt x="1654709" y="5540008"/>
                    </a:moveTo>
                    <a:cubicBezTo>
                      <a:pt x="1665618" y="5540008"/>
                      <a:pt x="1674462" y="5548852"/>
                      <a:pt x="1674462" y="5559761"/>
                    </a:cubicBezTo>
                    <a:cubicBezTo>
                      <a:pt x="1674462" y="5570670"/>
                      <a:pt x="1665618" y="5579514"/>
                      <a:pt x="1654709" y="5579514"/>
                    </a:cubicBezTo>
                    <a:cubicBezTo>
                      <a:pt x="1643800" y="5579514"/>
                      <a:pt x="1634956" y="5570670"/>
                      <a:pt x="1634956" y="5559761"/>
                    </a:cubicBezTo>
                    <a:cubicBezTo>
                      <a:pt x="1634956" y="5548852"/>
                      <a:pt x="1643800" y="5540008"/>
                      <a:pt x="1654709" y="5540008"/>
                    </a:cubicBezTo>
                    <a:close/>
                    <a:moveTo>
                      <a:pt x="1853761" y="5500502"/>
                    </a:moveTo>
                    <a:cubicBezTo>
                      <a:pt x="1859636" y="5500502"/>
                      <a:pt x="1864398" y="5505264"/>
                      <a:pt x="1864398" y="5511139"/>
                    </a:cubicBezTo>
                    <a:cubicBezTo>
                      <a:pt x="1864398" y="5517014"/>
                      <a:pt x="1859636" y="5521776"/>
                      <a:pt x="1853761" y="5521776"/>
                    </a:cubicBezTo>
                    <a:cubicBezTo>
                      <a:pt x="1847886" y="5521776"/>
                      <a:pt x="1843124" y="5517014"/>
                      <a:pt x="1843124" y="5511139"/>
                    </a:cubicBezTo>
                    <a:cubicBezTo>
                      <a:pt x="1843124" y="5505264"/>
                      <a:pt x="1847886" y="5500502"/>
                      <a:pt x="1853761" y="5500502"/>
                    </a:cubicBezTo>
                    <a:close/>
                    <a:moveTo>
                      <a:pt x="1090224" y="5498983"/>
                    </a:moveTo>
                    <a:cubicBezTo>
                      <a:pt x="1093162" y="5498983"/>
                      <a:pt x="1095543" y="5501364"/>
                      <a:pt x="1095543" y="5504302"/>
                    </a:cubicBezTo>
                    <a:cubicBezTo>
                      <a:pt x="1095543" y="5507240"/>
                      <a:pt x="1093162" y="5509621"/>
                      <a:pt x="1090224" y="5509621"/>
                    </a:cubicBezTo>
                    <a:cubicBezTo>
                      <a:pt x="1087286" y="5509621"/>
                      <a:pt x="1084905" y="5507240"/>
                      <a:pt x="1084905" y="5504302"/>
                    </a:cubicBezTo>
                    <a:cubicBezTo>
                      <a:pt x="1084905" y="5501364"/>
                      <a:pt x="1087286" y="5498983"/>
                      <a:pt x="1090224" y="5498983"/>
                    </a:cubicBezTo>
                    <a:close/>
                    <a:moveTo>
                      <a:pt x="4414838" y="5488346"/>
                    </a:moveTo>
                    <a:cubicBezTo>
                      <a:pt x="4427006" y="5488346"/>
                      <a:pt x="4436871" y="5498211"/>
                      <a:pt x="4436871" y="5510379"/>
                    </a:cubicBezTo>
                    <a:cubicBezTo>
                      <a:pt x="4436871" y="5522547"/>
                      <a:pt x="4427006" y="5532412"/>
                      <a:pt x="4414838" y="5532412"/>
                    </a:cubicBezTo>
                    <a:cubicBezTo>
                      <a:pt x="4402670" y="5532412"/>
                      <a:pt x="4392805" y="5522547"/>
                      <a:pt x="4392805" y="5510379"/>
                    </a:cubicBezTo>
                    <a:cubicBezTo>
                      <a:pt x="4392805" y="5498211"/>
                      <a:pt x="4402670" y="5488346"/>
                      <a:pt x="4414838" y="5488346"/>
                    </a:cubicBezTo>
                    <a:close/>
                    <a:moveTo>
                      <a:pt x="5178374" y="5485307"/>
                    </a:moveTo>
                    <a:cubicBezTo>
                      <a:pt x="5187605" y="5485307"/>
                      <a:pt x="5195088" y="5493130"/>
                      <a:pt x="5195088" y="5502781"/>
                    </a:cubicBezTo>
                    <a:cubicBezTo>
                      <a:pt x="5195088" y="5512432"/>
                      <a:pt x="5187605" y="5520255"/>
                      <a:pt x="5178374" y="5520255"/>
                    </a:cubicBezTo>
                    <a:cubicBezTo>
                      <a:pt x="5169143" y="5520255"/>
                      <a:pt x="5161660" y="5512432"/>
                      <a:pt x="5161660" y="5502781"/>
                    </a:cubicBezTo>
                    <a:cubicBezTo>
                      <a:pt x="5161660" y="5493130"/>
                      <a:pt x="5169143" y="5485307"/>
                      <a:pt x="5178374" y="5485307"/>
                    </a:cubicBezTo>
                    <a:close/>
                    <a:moveTo>
                      <a:pt x="1277120" y="5442762"/>
                    </a:moveTo>
                    <a:cubicBezTo>
                      <a:pt x="1294324" y="5442762"/>
                      <a:pt x="1308270" y="5457048"/>
                      <a:pt x="1308270" y="5474671"/>
                    </a:cubicBezTo>
                    <a:cubicBezTo>
                      <a:pt x="1308270" y="5492294"/>
                      <a:pt x="1294324" y="5506580"/>
                      <a:pt x="1277120" y="5506580"/>
                    </a:cubicBezTo>
                    <a:cubicBezTo>
                      <a:pt x="1259916" y="5506580"/>
                      <a:pt x="1245970" y="5492294"/>
                      <a:pt x="1245970" y="5474671"/>
                    </a:cubicBezTo>
                    <a:cubicBezTo>
                      <a:pt x="1245970" y="5457048"/>
                      <a:pt x="1259916" y="5442762"/>
                      <a:pt x="1277120" y="5442762"/>
                    </a:cubicBezTo>
                    <a:close/>
                    <a:moveTo>
                      <a:pt x="4992238" y="5432126"/>
                    </a:moveTo>
                    <a:cubicBezTo>
                      <a:pt x="5015316" y="5432126"/>
                      <a:pt x="5034024" y="5450494"/>
                      <a:pt x="5034024" y="5473152"/>
                    </a:cubicBezTo>
                    <a:cubicBezTo>
                      <a:pt x="5034024" y="5495810"/>
                      <a:pt x="5015316" y="5514178"/>
                      <a:pt x="4992238" y="5514178"/>
                    </a:cubicBezTo>
                    <a:cubicBezTo>
                      <a:pt x="4969160" y="5514178"/>
                      <a:pt x="4950452" y="5495810"/>
                      <a:pt x="4950452" y="5473152"/>
                    </a:cubicBezTo>
                    <a:cubicBezTo>
                      <a:pt x="4950452" y="5450494"/>
                      <a:pt x="4969160" y="5432126"/>
                      <a:pt x="4992238" y="5432126"/>
                    </a:cubicBezTo>
                    <a:close/>
                    <a:moveTo>
                      <a:pt x="4799266" y="5430606"/>
                    </a:moveTo>
                    <a:cubicBezTo>
                      <a:pt x="4802204" y="5430606"/>
                      <a:pt x="4804585" y="5432987"/>
                      <a:pt x="4804585" y="5435925"/>
                    </a:cubicBezTo>
                    <a:cubicBezTo>
                      <a:pt x="4804585" y="5438863"/>
                      <a:pt x="4802204" y="5441244"/>
                      <a:pt x="4799266" y="5441244"/>
                    </a:cubicBezTo>
                    <a:cubicBezTo>
                      <a:pt x="4796328" y="5441244"/>
                      <a:pt x="4793947" y="5438863"/>
                      <a:pt x="4793947" y="5435925"/>
                    </a:cubicBezTo>
                    <a:cubicBezTo>
                      <a:pt x="4793947" y="5432987"/>
                      <a:pt x="4796328" y="5430606"/>
                      <a:pt x="4799266" y="5430606"/>
                    </a:cubicBezTo>
                    <a:close/>
                    <a:moveTo>
                      <a:pt x="1469333" y="5412372"/>
                    </a:moveTo>
                    <a:cubicBezTo>
                      <a:pt x="1481921" y="5412372"/>
                      <a:pt x="1492125" y="5422917"/>
                      <a:pt x="1492125" y="5435924"/>
                    </a:cubicBezTo>
                    <a:cubicBezTo>
                      <a:pt x="1492125" y="5448931"/>
                      <a:pt x="1481921" y="5459476"/>
                      <a:pt x="1469333" y="5459476"/>
                    </a:cubicBezTo>
                    <a:cubicBezTo>
                      <a:pt x="1456745" y="5459476"/>
                      <a:pt x="1446541" y="5448931"/>
                      <a:pt x="1446541" y="5435924"/>
                    </a:cubicBezTo>
                    <a:cubicBezTo>
                      <a:pt x="1446541" y="5422917"/>
                      <a:pt x="1456745" y="5412372"/>
                      <a:pt x="1469333" y="5412372"/>
                    </a:cubicBezTo>
                    <a:close/>
                    <a:moveTo>
                      <a:pt x="1663067" y="5389581"/>
                    </a:moveTo>
                    <a:cubicBezTo>
                      <a:pt x="1667683" y="5389581"/>
                      <a:pt x="1671425" y="5392983"/>
                      <a:pt x="1671425" y="5397179"/>
                    </a:cubicBezTo>
                    <a:cubicBezTo>
                      <a:pt x="1671425" y="5401375"/>
                      <a:pt x="1667683" y="5404777"/>
                      <a:pt x="1663067" y="5404777"/>
                    </a:cubicBezTo>
                    <a:cubicBezTo>
                      <a:pt x="1658451" y="5404777"/>
                      <a:pt x="1654709" y="5401375"/>
                      <a:pt x="1654709" y="5397179"/>
                    </a:cubicBezTo>
                    <a:cubicBezTo>
                      <a:pt x="1654709" y="5392983"/>
                      <a:pt x="1658451" y="5389581"/>
                      <a:pt x="1663067" y="5389581"/>
                    </a:cubicBezTo>
                    <a:close/>
                    <a:moveTo>
                      <a:pt x="4605532" y="5374386"/>
                    </a:moveTo>
                    <a:cubicBezTo>
                      <a:pt x="4617281" y="5374386"/>
                      <a:pt x="4626805" y="5384251"/>
                      <a:pt x="4626805" y="5396419"/>
                    </a:cubicBezTo>
                    <a:cubicBezTo>
                      <a:pt x="4626805" y="5408587"/>
                      <a:pt x="4617281" y="5418452"/>
                      <a:pt x="4605532" y="5418452"/>
                    </a:cubicBezTo>
                    <a:cubicBezTo>
                      <a:pt x="4593783" y="5418452"/>
                      <a:pt x="4584259" y="5408587"/>
                      <a:pt x="4584259" y="5396419"/>
                    </a:cubicBezTo>
                    <a:cubicBezTo>
                      <a:pt x="4584259" y="5384251"/>
                      <a:pt x="4593783" y="5374386"/>
                      <a:pt x="4605532" y="5374386"/>
                    </a:cubicBezTo>
                    <a:close/>
                    <a:moveTo>
                      <a:pt x="926881" y="5348554"/>
                    </a:moveTo>
                    <a:cubicBezTo>
                      <a:pt x="929400" y="5348554"/>
                      <a:pt x="931441" y="5350255"/>
                      <a:pt x="931441" y="5352353"/>
                    </a:cubicBezTo>
                    <a:cubicBezTo>
                      <a:pt x="931441" y="5354451"/>
                      <a:pt x="929400" y="5356152"/>
                      <a:pt x="926881" y="5356152"/>
                    </a:cubicBezTo>
                    <a:cubicBezTo>
                      <a:pt x="924363" y="5356152"/>
                      <a:pt x="922322" y="5354451"/>
                      <a:pt x="922322" y="5352353"/>
                    </a:cubicBezTo>
                    <a:cubicBezTo>
                      <a:pt x="922322" y="5350255"/>
                      <a:pt x="924363" y="5348554"/>
                      <a:pt x="926881" y="5348554"/>
                    </a:cubicBezTo>
                    <a:close/>
                    <a:moveTo>
                      <a:pt x="5341718" y="5334880"/>
                    </a:moveTo>
                    <a:cubicBezTo>
                      <a:pt x="5350530" y="5334880"/>
                      <a:pt x="5357673" y="5342023"/>
                      <a:pt x="5357673" y="5350835"/>
                    </a:cubicBezTo>
                    <a:cubicBezTo>
                      <a:pt x="5357673" y="5359647"/>
                      <a:pt x="5350530" y="5366790"/>
                      <a:pt x="5341718" y="5366790"/>
                    </a:cubicBezTo>
                    <a:cubicBezTo>
                      <a:pt x="5332906" y="5366790"/>
                      <a:pt x="5325763" y="5359647"/>
                      <a:pt x="5325763" y="5350835"/>
                    </a:cubicBezTo>
                    <a:cubicBezTo>
                      <a:pt x="5325763" y="5342023"/>
                      <a:pt x="5332906" y="5334880"/>
                      <a:pt x="5341718" y="5334880"/>
                    </a:cubicBezTo>
                    <a:close/>
                    <a:moveTo>
                      <a:pt x="1107699" y="5298412"/>
                    </a:moveTo>
                    <a:cubicBezTo>
                      <a:pt x="1124483" y="5298412"/>
                      <a:pt x="1138089" y="5312018"/>
                      <a:pt x="1138089" y="5328802"/>
                    </a:cubicBezTo>
                    <a:cubicBezTo>
                      <a:pt x="1138089" y="5345586"/>
                      <a:pt x="1124483" y="5359192"/>
                      <a:pt x="1107699" y="5359192"/>
                    </a:cubicBezTo>
                    <a:cubicBezTo>
                      <a:pt x="1090915" y="5359192"/>
                      <a:pt x="1077309" y="5345586"/>
                      <a:pt x="1077309" y="5328802"/>
                    </a:cubicBezTo>
                    <a:cubicBezTo>
                      <a:pt x="1077309" y="5312018"/>
                      <a:pt x="1090915" y="5298412"/>
                      <a:pt x="1107699" y="5298412"/>
                    </a:cubicBezTo>
                    <a:close/>
                    <a:moveTo>
                      <a:pt x="4972486" y="5292334"/>
                    </a:moveTo>
                    <a:cubicBezTo>
                      <a:pt x="4975424" y="5292334"/>
                      <a:pt x="4977805" y="5294715"/>
                      <a:pt x="4977805" y="5297653"/>
                    </a:cubicBezTo>
                    <a:cubicBezTo>
                      <a:pt x="4977805" y="5300591"/>
                      <a:pt x="4975424" y="5302972"/>
                      <a:pt x="4972486" y="5302972"/>
                    </a:cubicBezTo>
                    <a:cubicBezTo>
                      <a:pt x="4969548" y="5302972"/>
                      <a:pt x="4967167" y="5300591"/>
                      <a:pt x="4967167" y="5297653"/>
                    </a:cubicBezTo>
                    <a:cubicBezTo>
                      <a:pt x="4967167" y="5294715"/>
                      <a:pt x="4969548" y="5292334"/>
                      <a:pt x="4972486" y="5292334"/>
                    </a:cubicBezTo>
                    <a:close/>
                    <a:moveTo>
                      <a:pt x="5160901" y="5287775"/>
                    </a:moveTo>
                    <a:cubicBezTo>
                      <a:pt x="5183140" y="5287775"/>
                      <a:pt x="5201168" y="5305803"/>
                      <a:pt x="5201168" y="5328042"/>
                    </a:cubicBezTo>
                    <a:cubicBezTo>
                      <a:pt x="5201168" y="5350281"/>
                      <a:pt x="5183140" y="5368309"/>
                      <a:pt x="5160901" y="5368309"/>
                    </a:cubicBezTo>
                    <a:cubicBezTo>
                      <a:pt x="5138662" y="5368309"/>
                      <a:pt x="5120634" y="5350281"/>
                      <a:pt x="5120634" y="5328042"/>
                    </a:cubicBezTo>
                    <a:cubicBezTo>
                      <a:pt x="5120634" y="5305803"/>
                      <a:pt x="5138662" y="5287775"/>
                      <a:pt x="5160901" y="5287775"/>
                    </a:cubicBezTo>
                    <a:close/>
                    <a:moveTo>
                      <a:pt x="1295353" y="5272581"/>
                    </a:moveTo>
                    <a:cubicBezTo>
                      <a:pt x="1309200" y="5272581"/>
                      <a:pt x="1320425" y="5284146"/>
                      <a:pt x="1320425" y="5298412"/>
                    </a:cubicBezTo>
                    <a:cubicBezTo>
                      <a:pt x="1320425" y="5312678"/>
                      <a:pt x="1309200" y="5324243"/>
                      <a:pt x="1295353" y="5324243"/>
                    </a:cubicBezTo>
                    <a:cubicBezTo>
                      <a:pt x="1281506" y="5324243"/>
                      <a:pt x="1270281" y="5312678"/>
                      <a:pt x="1270281" y="5298412"/>
                    </a:cubicBezTo>
                    <a:cubicBezTo>
                      <a:pt x="1270281" y="5284146"/>
                      <a:pt x="1281506" y="5272581"/>
                      <a:pt x="1295353" y="5272581"/>
                    </a:cubicBezTo>
                    <a:close/>
                    <a:moveTo>
                      <a:pt x="1482249" y="5261945"/>
                    </a:moveTo>
                    <a:cubicBezTo>
                      <a:pt x="1485187" y="5261945"/>
                      <a:pt x="1487568" y="5264666"/>
                      <a:pt x="1487568" y="5268023"/>
                    </a:cubicBezTo>
                    <a:cubicBezTo>
                      <a:pt x="1487568" y="5271380"/>
                      <a:pt x="1485187" y="5274101"/>
                      <a:pt x="1482249" y="5274101"/>
                    </a:cubicBezTo>
                    <a:cubicBezTo>
                      <a:pt x="1479311" y="5274101"/>
                      <a:pt x="1476930" y="5271380"/>
                      <a:pt x="1476930" y="5268023"/>
                    </a:cubicBezTo>
                    <a:cubicBezTo>
                      <a:pt x="1476930" y="5264666"/>
                      <a:pt x="1479311" y="5261945"/>
                      <a:pt x="1482249" y="5261945"/>
                    </a:cubicBezTo>
                    <a:close/>
                    <a:moveTo>
                      <a:pt x="4786349" y="5246750"/>
                    </a:moveTo>
                    <a:cubicBezTo>
                      <a:pt x="4798098" y="5246750"/>
                      <a:pt x="4807622" y="5255934"/>
                      <a:pt x="4807622" y="5267263"/>
                    </a:cubicBezTo>
                    <a:cubicBezTo>
                      <a:pt x="4807622" y="5278592"/>
                      <a:pt x="4798098" y="5287776"/>
                      <a:pt x="4786349" y="5287776"/>
                    </a:cubicBezTo>
                    <a:cubicBezTo>
                      <a:pt x="4774600" y="5287776"/>
                      <a:pt x="4765076" y="5278592"/>
                      <a:pt x="4765076" y="5267263"/>
                    </a:cubicBezTo>
                    <a:cubicBezTo>
                      <a:pt x="4765076" y="5255934"/>
                      <a:pt x="4774600" y="5246750"/>
                      <a:pt x="4786349" y="5246750"/>
                    </a:cubicBezTo>
                    <a:close/>
                    <a:moveTo>
                      <a:pt x="775693" y="5185971"/>
                    </a:moveTo>
                    <a:cubicBezTo>
                      <a:pt x="776952" y="5185971"/>
                      <a:pt x="777973" y="5187332"/>
                      <a:pt x="777973" y="5189010"/>
                    </a:cubicBezTo>
                    <a:cubicBezTo>
                      <a:pt x="777973" y="5190688"/>
                      <a:pt x="776952" y="5192049"/>
                      <a:pt x="775693" y="5192049"/>
                    </a:cubicBezTo>
                    <a:cubicBezTo>
                      <a:pt x="774434" y="5192049"/>
                      <a:pt x="773413" y="5190688"/>
                      <a:pt x="773413" y="5189010"/>
                    </a:cubicBezTo>
                    <a:cubicBezTo>
                      <a:pt x="773413" y="5187332"/>
                      <a:pt x="774434" y="5185971"/>
                      <a:pt x="775693" y="5185971"/>
                    </a:cubicBezTo>
                    <a:close/>
                    <a:moveTo>
                      <a:pt x="5493666" y="5173815"/>
                    </a:moveTo>
                    <a:cubicBezTo>
                      <a:pt x="5501639" y="5173815"/>
                      <a:pt x="5508102" y="5180278"/>
                      <a:pt x="5508102" y="5188251"/>
                    </a:cubicBezTo>
                    <a:cubicBezTo>
                      <a:pt x="5508102" y="5196224"/>
                      <a:pt x="5501639" y="5202687"/>
                      <a:pt x="5493666" y="5202687"/>
                    </a:cubicBezTo>
                    <a:cubicBezTo>
                      <a:pt x="5485693" y="5202687"/>
                      <a:pt x="5479230" y="5196224"/>
                      <a:pt x="5479230" y="5188251"/>
                    </a:cubicBezTo>
                    <a:cubicBezTo>
                      <a:pt x="5479230" y="5180278"/>
                      <a:pt x="5485693" y="5173815"/>
                      <a:pt x="5493666" y="5173815"/>
                    </a:cubicBezTo>
                    <a:close/>
                    <a:moveTo>
                      <a:pt x="951192" y="5143426"/>
                    </a:moveTo>
                    <a:cubicBezTo>
                      <a:pt x="967136" y="5143426"/>
                      <a:pt x="980062" y="5156352"/>
                      <a:pt x="980062" y="5172296"/>
                    </a:cubicBezTo>
                    <a:cubicBezTo>
                      <a:pt x="980062" y="5188240"/>
                      <a:pt x="967136" y="5201166"/>
                      <a:pt x="951192" y="5201166"/>
                    </a:cubicBezTo>
                    <a:cubicBezTo>
                      <a:pt x="935248" y="5201166"/>
                      <a:pt x="922322" y="5188240"/>
                      <a:pt x="922322" y="5172296"/>
                    </a:cubicBezTo>
                    <a:cubicBezTo>
                      <a:pt x="922322" y="5156352"/>
                      <a:pt x="935248" y="5143426"/>
                      <a:pt x="951192" y="5143426"/>
                    </a:cubicBezTo>
                    <a:close/>
                    <a:moveTo>
                      <a:pt x="5136589" y="5141906"/>
                    </a:moveTo>
                    <a:cubicBezTo>
                      <a:pt x="5139527" y="5141906"/>
                      <a:pt x="5141908" y="5144287"/>
                      <a:pt x="5141908" y="5147225"/>
                    </a:cubicBezTo>
                    <a:cubicBezTo>
                      <a:pt x="5141908" y="5150163"/>
                      <a:pt x="5139527" y="5152544"/>
                      <a:pt x="5136589" y="5152544"/>
                    </a:cubicBezTo>
                    <a:cubicBezTo>
                      <a:pt x="5133651" y="5152544"/>
                      <a:pt x="5131270" y="5150163"/>
                      <a:pt x="5131270" y="5147225"/>
                    </a:cubicBezTo>
                    <a:cubicBezTo>
                      <a:pt x="5131270" y="5144287"/>
                      <a:pt x="5133651" y="5141906"/>
                      <a:pt x="5136589" y="5141906"/>
                    </a:cubicBezTo>
                    <a:close/>
                    <a:moveTo>
                      <a:pt x="5318166" y="5131270"/>
                    </a:moveTo>
                    <a:cubicBezTo>
                      <a:pt x="5339985" y="5131270"/>
                      <a:pt x="5357673" y="5148958"/>
                      <a:pt x="5357673" y="5170777"/>
                    </a:cubicBezTo>
                    <a:cubicBezTo>
                      <a:pt x="5357673" y="5192596"/>
                      <a:pt x="5339985" y="5210284"/>
                      <a:pt x="5318166" y="5210284"/>
                    </a:cubicBezTo>
                    <a:cubicBezTo>
                      <a:pt x="5296347" y="5210284"/>
                      <a:pt x="5278659" y="5192596"/>
                      <a:pt x="5278659" y="5170777"/>
                    </a:cubicBezTo>
                    <a:cubicBezTo>
                      <a:pt x="5278659" y="5148958"/>
                      <a:pt x="5296347" y="5131270"/>
                      <a:pt x="5318166" y="5131270"/>
                    </a:cubicBezTo>
                    <a:close/>
                    <a:moveTo>
                      <a:pt x="1312828" y="5120633"/>
                    </a:moveTo>
                    <a:cubicBezTo>
                      <a:pt x="1315347" y="5120633"/>
                      <a:pt x="1317388" y="5122334"/>
                      <a:pt x="1317388" y="5124432"/>
                    </a:cubicBezTo>
                    <a:cubicBezTo>
                      <a:pt x="1317388" y="5126530"/>
                      <a:pt x="1315347" y="5128231"/>
                      <a:pt x="1312828" y="5128231"/>
                    </a:cubicBezTo>
                    <a:cubicBezTo>
                      <a:pt x="1310310" y="5128231"/>
                      <a:pt x="1308269" y="5126530"/>
                      <a:pt x="1308269" y="5124432"/>
                    </a:cubicBezTo>
                    <a:cubicBezTo>
                      <a:pt x="1308269" y="5122334"/>
                      <a:pt x="1310310" y="5120633"/>
                      <a:pt x="1312828" y="5120633"/>
                    </a:cubicBezTo>
                    <a:close/>
                    <a:moveTo>
                      <a:pt x="1132770" y="5119114"/>
                    </a:moveTo>
                    <a:cubicBezTo>
                      <a:pt x="1148295" y="5119114"/>
                      <a:pt x="1160881" y="5131700"/>
                      <a:pt x="1160881" y="5147225"/>
                    </a:cubicBezTo>
                    <a:cubicBezTo>
                      <a:pt x="1160881" y="5162750"/>
                      <a:pt x="1148295" y="5175336"/>
                      <a:pt x="1132770" y="5175336"/>
                    </a:cubicBezTo>
                    <a:cubicBezTo>
                      <a:pt x="1117245" y="5175336"/>
                      <a:pt x="1104659" y="5162750"/>
                      <a:pt x="1104659" y="5147225"/>
                    </a:cubicBezTo>
                    <a:cubicBezTo>
                      <a:pt x="1104659" y="5131700"/>
                      <a:pt x="1117245" y="5119114"/>
                      <a:pt x="1132770" y="5119114"/>
                    </a:cubicBezTo>
                    <a:close/>
                    <a:moveTo>
                      <a:pt x="4956530" y="5102399"/>
                    </a:moveTo>
                    <a:cubicBezTo>
                      <a:pt x="4968279" y="5102399"/>
                      <a:pt x="4977803" y="5111923"/>
                      <a:pt x="4977803" y="5123672"/>
                    </a:cubicBezTo>
                    <a:cubicBezTo>
                      <a:pt x="4977803" y="5135421"/>
                      <a:pt x="4968279" y="5144945"/>
                      <a:pt x="4956530" y="5144945"/>
                    </a:cubicBezTo>
                    <a:cubicBezTo>
                      <a:pt x="4944781" y="5144945"/>
                      <a:pt x="4935257" y="5135421"/>
                      <a:pt x="4935257" y="5123672"/>
                    </a:cubicBezTo>
                    <a:cubicBezTo>
                      <a:pt x="4935257" y="5111923"/>
                      <a:pt x="4944781" y="5102399"/>
                      <a:pt x="4956530" y="5102399"/>
                    </a:cubicBezTo>
                    <a:close/>
                    <a:moveTo>
                      <a:pt x="635141" y="5014270"/>
                    </a:moveTo>
                    <a:cubicBezTo>
                      <a:pt x="636819" y="5014270"/>
                      <a:pt x="638180" y="5015291"/>
                      <a:pt x="638180" y="5016550"/>
                    </a:cubicBezTo>
                    <a:cubicBezTo>
                      <a:pt x="638180" y="5017809"/>
                      <a:pt x="636819" y="5018830"/>
                      <a:pt x="635141" y="5018830"/>
                    </a:cubicBezTo>
                    <a:cubicBezTo>
                      <a:pt x="633463" y="5018830"/>
                      <a:pt x="632102" y="5017809"/>
                      <a:pt x="632102" y="5016550"/>
                    </a:cubicBezTo>
                    <a:cubicBezTo>
                      <a:pt x="632102" y="5015291"/>
                      <a:pt x="633463" y="5014270"/>
                      <a:pt x="635141" y="5014270"/>
                    </a:cubicBezTo>
                    <a:close/>
                    <a:moveTo>
                      <a:pt x="5633458" y="5002114"/>
                    </a:moveTo>
                    <a:cubicBezTo>
                      <a:pt x="5640591" y="5002114"/>
                      <a:pt x="5646374" y="5007897"/>
                      <a:pt x="5646374" y="5015030"/>
                    </a:cubicBezTo>
                    <a:cubicBezTo>
                      <a:pt x="5646374" y="5022163"/>
                      <a:pt x="5640591" y="5027946"/>
                      <a:pt x="5633458" y="5027946"/>
                    </a:cubicBezTo>
                    <a:cubicBezTo>
                      <a:pt x="5626325" y="5027946"/>
                      <a:pt x="5620542" y="5022163"/>
                      <a:pt x="5620542" y="5015030"/>
                    </a:cubicBezTo>
                    <a:cubicBezTo>
                      <a:pt x="5620542" y="5007897"/>
                      <a:pt x="5626325" y="5002114"/>
                      <a:pt x="5633458" y="5002114"/>
                    </a:cubicBezTo>
                    <a:close/>
                    <a:moveTo>
                      <a:pt x="5287017" y="4977802"/>
                    </a:moveTo>
                    <a:cubicBezTo>
                      <a:pt x="5289955" y="4977802"/>
                      <a:pt x="5292336" y="4980523"/>
                      <a:pt x="5292336" y="4983880"/>
                    </a:cubicBezTo>
                    <a:cubicBezTo>
                      <a:pt x="5292336" y="4987237"/>
                      <a:pt x="5289955" y="4989958"/>
                      <a:pt x="5287017" y="4989958"/>
                    </a:cubicBezTo>
                    <a:cubicBezTo>
                      <a:pt x="5284079" y="4989958"/>
                      <a:pt x="5281698" y="4987237"/>
                      <a:pt x="5281698" y="4983880"/>
                    </a:cubicBezTo>
                    <a:cubicBezTo>
                      <a:pt x="5281698" y="4980523"/>
                      <a:pt x="5284079" y="4977802"/>
                      <a:pt x="5287017" y="4977802"/>
                    </a:cubicBezTo>
                    <a:close/>
                    <a:moveTo>
                      <a:pt x="805322" y="4974763"/>
                    </a:moveTo>
                    <a:cubicBezTo>
                      <a:pt x="820428" y="4974763"/>
                      <a:pt x="832673" y="4987349"/>
                      <a:pt x="832673" y="5002874"/>
                    </a:cubicBezTo>
                    <a:cubicBezTo>
                      <a:pt x="832673" y="5018399"/>
                      <a:pt x="820428" y="5030985"/>
                      <a:pt x="805322" y="5030985"/>
                    </a:cubicBezTo>
                    <a:cubicBezTo>
                      <a:pt x="790216" y="5030985"/>
                      <a:pt x="777971" y="5018399"/>
                      <a:pt x="777971" y="5002874"/>
                    </a:cubicBezTo>
                    <a:cubicBezTo>
                      <a:pt x="777971" y="4987349"/>
                      <a:pt x="790216" y="4974763"/>
                      <a:pt x="805322" y="4974763"/>
                    </a:cubicBezTo>
                    <a:close/>
                    <a:moveTo>
                      <a:pt x="5464036" y="4964127"/>
                    </a:moveTo>
                    <a:cubicBezTo>
                      <a:pt x="5485016" y="4964127"/>
                      <a:pt x="5502023" y="4981134"/>
                      <a:pt x="5502023" y="5002114"/>
                    </a:cubicBezTo>
                    <a:cubicBezTo>
                      <a:pt x="5502023" y="5023094"/>
                      <a:pt x="5485016" y="5040101"/>
                      <a:pt x="5464036" y="5040101"/>
                    </a:cubicBezTo>
                    <a:cubicBezTo>
                      <a:pt x="5443056" y="5040101"/>
                      <a:pt x="5426049" y="5023094"/>
                      <a:pt x="5426049" y="5002114"/>
                    </a:cubicBezTo>
                    <a:cubicBezTo>
                      <a:pt x="5426049" y="4981134"/>
                      <a:pt x="5443056" y="4964127"/>
                      <a:pt x="5464036" y="4964127"/>
                    </a:cubicBezTo>
                    <a:close/>
                    <a:moveTo>
                      <a:pt x="1154801" y="4964127"/>
                    </a:moveTo>
                    <a:cubicBezTo>
                      <a:pt x="1156479" y="4964127"/>
                      <a:pt x="1157840" y="4965488"/>
                      <a:pt x="1157840" y="4967166"/>
                    </a:cubicBezTo>
                    <a:cubicBezTo>
                      <a:pt x="1157840" y="4968844"/>
                      <a:pt x="1156479" y="4970205"/>
                      <a:pt x="1154801" y="4970205"/>
                    </a:cubicBezTo>
                    <a:cubicBezTo>
                      <a:pt x="1153123" y="4970205"/>
                      <a:pt x="1151762" y="4968844"/>
                      <a:pt x="1151762" y="4967166"/>
                    </a:cubicBezTo>
                    <a:cubicBezTo>
                      <a:pt x="1151762" y="4965488"/>
                      <a:pt x="1153123" y="4964127"/>
                      <a:pt x="1154801" y="4964127"/>
                    </a:cubicBezTo>
                    <a:close/>
                    <a:moveTo>
                      <a:pt x="981582" y="4953491"/>
                    </a:moveTo>
                    <a:cubicBezTo>
                      <a:pt x="998366" y="4953491"/>
                      <a:pt x="1011972" y="4967097"/>
                      <a:pt x="1011972" y="4983881"/>
                    </a:cubicBezTo>
                    <a:cubicBezTo>
                      <a:pt x="1011972" y="5000665"/>
                      <a:pt x="998366" y="5014271"/>
                      <a:pt x="981582" y="5014271"/>
                    </a:cubicBezTo>
                    <a:cubicBezTo>
                      <a:pt x="964798" y="5014271"/>
                      <a:pt x="951192" y="5000665"/>
                      <a:pt x="951192" y="4983881"/>
                    </a:cubicBezTo>
                    <a:cubicBezTo>
                      <a:pt x="951192" y="4967097"/>
                      <a:pt x="964798" y="4953491"/>
                      <a:pt x="981582" y="4953491"/>
                    </a:cubicBezTo>
                    <a:close/>
                    <a:moveTo>
                      <a:pt x="5113037" y="4945894"/>
                    </a:moveTo>
                    <a:cubicBezTo>
                      <a:pt x="5124786" y="4945894"/>
                      <a:pt x="5134310" y="4955418"/>
                      <a:pt x="5134310" y="4967167"/>
                    </a:cubicBezTo>
                    <a:cubicBezTo>
                      <a:pt x="5134310" y="4978916"/>
                      <a:pt x="5124786" y="4988440"/>
                      <a:pt x="5113037" y="4988440"/>
                    </a:cubicBezTo>
                    <a:cubicBezTo>
                      <a:pt x="5101288" y="4988440"/>
                      <a:pt x="5091764" y="4978916"/>
                      <a:pt x="5091764" y="4967167"/>
                    </a:cubicBezTo>
                    <a:cubicBezTo>
                      <a:pt x="5091764" y="4955418"/>
                      <a:pt x="5101288" y="4945894"/>
                      <a:pt x="5113037" y="4945894"/>
                    </a:cubicBezTo>
                    <a:close/>
                    <a:moveTo>
                      <a:pt x="508266" y="4830414"/>
                    </a:moveTo>
                    <a:cubicBezTo>
                      <a:pt x="509525" y="4830414"/>
                      <a:pt x="510546" y="4831775"/>
                      <a:pt x="510546" y="4833453"/>
                    </a:cubicBezTo>
                    <a:cubicBezTo>
                      <a:pt x="510546" y="4835131"/>
                      <a:pt x="509525" y="4836492"/>
                      <a:pt x="508266" y="4836492"/>
                    </a:cubicBezTo>
                    <a:cubicBezTo>
                      <a:pt x="507007" y="4836492"/>
                      <a:pt x="505986" y="4835131"/>
                      <a:pt x="505986" y="4833453"/>
                    </a:cubicBezTo>
                    <a:cubicBezTo>
                      <a:pt x="505986" y="4831775"/>
                      <a:pt x="507007" y="4830414"/>
                      <a:pt x="508266" y="4830414"/>
                    </a:cubicBezTo>
                    <a:close/>
                    <a:moveTo>
                      <a:pt x="5761094" y="4821297"/>
                    </a:moveTo>
                    <a:cubicBezTo>
                      <a:pt x="5767388" y="4821297"/>
                      <a:pt x="5772491" y="4826400"/>
                      <a:pt x="5772491" y="4832694"/>
                    </a:cubicBezTo>
                    <a:cubicBezTo>
                      <a:pt x="5772491" y="4838988"/>
                      <a:pt x="5767388" y="4844091"/>
                      <a:pt x="5761094" y="4844091"/>
                    </a:cubicBezTo>
                    <a:cubicBezTo>
                      <a:pt x="5754800" y="4844091"/>
                      <a:pt x="5749697" y="4838988"/>
                      <a:pt x="5749697" y="4832694"/>
                    </a:cubicBezTo>
                    <a:cubicBezTo>
                      <a:pt x="5749697" y="4826400"/>
                      <a:pt x="5754800" y="4821297"/>
                      <a:pt x="5761094" y="4821297"/>
                    </a:cubicBezTo>
                    <a:close/>
                    <a:moveTo>
                      <a:pt x="5425289" y="4803063"/>
                    </a:moveTo>
                    <a:cubicBezTo>
                      <a:pt x="5429066" y="4803063"/>
                      <a:pt x="5432127" y="4805784"/>
                      <a:pt x="5432127" y="4809141"/>
                    </a:cubicBezTo>
                    <a:cubicBezTo>
                      <a:pt x="5432127" y="4812498"/>
                      <a:pt x="5429066" y="4815219"/>
                      <a:pt x="5425289" y="4815219"/>
                    </a:cubicBezTo>
                    <a:cubicBezTo>
                      <a:pt x="5421512" y="4815219"/>
                      <a:pt x="5418451" y="4812498"/>
                      <a:pt x="5418451" y="4809141"/>
                    </a:cubicBezTo>
                    <a:cubicBezTo>
                      <a:pt x="5418451" y="4805784"/>
                      <a:pt x="5421512" y="4803063"/>
                      <a:pt x="5425289" y="4803063"/>
                    </a:cubicBezTo>
                    <a:close/>
                    <a:moveTo>
                      <a:pt x="1011972" y="4796985"/>
                    </a:moveTo>
                    <a:cubicBezTo>
                      <a:pt x="1012812" y="4796985"/>
                      <a:pt x="1013492" y="4797665"/>
                      <a:pt x="1013492" y="4798505"/>
                    </a:cubicBezTo>
                    <a:cubicBezTo>
                      <a:pt x="1013492" y="4799345"/>
                      <a:pt x="1012812" y="4800025"/>
                      <a:pt x="1011972" y="4800025"/>
                    </a:cubicBezTo>
                    <a:cubicBezTo>
                      <a:pt x="1011132" y="4800025"/>
                      <a:pt x="1010452" y="4799345"/>
                      <a:pt x="1010452" y="4798505"/>
                    </a:cubicBezTo>
                    <a:cubicBezTo>
                      <a:pt x="1010452" y="4797665"/>
                      <a:pt x="1011132" y="4796985"/>
                      <a:pt x="1011972" y="4796985"/>
                    </a:cubicBezTo>
                    <a:close/>
                    <a:moveTo>
                      <a:pt x="672368" y="4796985"/>
                    </a:moveTo>
                    <a:cubicBezTo>
                      <a:pt x="687054" y="4796985"/>
                      <a:pt x="698959" y="4809230"/>
                      <a:pt x="698959" y="4824336"/>
                    </a:cubicBezTo>
                    <a:cubicBezTo>
                      <a:pt x="698959" y="4839442"/>
                      <a:pt x="687054" y="4851687"/>
                      <a:pt x="672368" y="4851687"/>
                    </a:cubicBezTo>
                    <a:cubicBezTo>
                      <a:pt x="657682" y="4851687"/>
                      <a:pt x="645777" y="4839442"/>
                      <a:pt x="645777" y="4824336"/>
                    </a:cubicBezTo>
                    <a:cubicBezTo>
                      <a:pt x="645777" y="4809230"/>
                      <a:pt x="657682" y="4796985"/>
                      <a:pt x="672368" y="4796985"/>
                    </a:cubicBezTo>
                    <a:close/>
                    <a:moveTo>
                      <a:pt x="5596231" y="4786348"/>
                    </a:moveTo>
                    <a:cubicBezTo>
                      <a:pt x="5616372" y="4786348"/>
                      <a:pt x="5632699" y="4803016"/>
                      <a:pt x="5632699" y="4823576"/>
                    </a:cubicBezTo>
                    <a:cubicBezTo>
                      <a:pt x="5632699" y="4844136"/>
                      <a:pt x="5616372" y="4860804"/>
                      <a:pt x="5596231" y="4860804"/>
                    </a:cubicBezTo>
                    <a:cubicBezTo>
                      <a:pt x="5576090" y="4860804"/>
                      <a:pt x="5559763" y="4844136"/>
                      <a:pt x="5559763" y="4823576"/>
                    </a:cubicBezTo>
                    <a:cubicBezTo>
                      <a:pt x="5559763" y="4803016"/>
                      <a:pt x="5576090" y="4786348"/>
                      <a:pt x="5596231" y="4786348"/>
                    </a:cubicBezTo>
                    <a:close/>
                    <a:moveTo>
                      <a:pt x="843309" y="4778751"/>
                    </a:moveTo>
                    <a:cubicBezTo>
                      <a:pt x="860932" y="4778751"/>
                      <a:pt x="875218" y="4793037"/>
                      <a:pt x="875218" y="4810660"/>
                    </a:cubicBezTo>
                    <a:cubicBezTo>
                      <a:pt x="875218" y="4828283"/>
                      <a:pt x="860932" y="4842569"/>
                      <a:pt x="843309" y="4842569"/>
                    </a:cubicBezTo>
                    <a:cubicBezTo>
                      <a:pt x="825686" y="4842569"/>
                      <a:pt x="811400" y="4828283"/>
                      <a:pt x="811400" y="4810660"/>
                    </a:cubicBezTo>
                    <a:cubicBezTo>
                      <a:pt x="811400" y="4793037"/>
                      <a:pt x="825686" y="4778751"/>
                      <a:pt x="843309" y="4778751"/>
                    </a:cubicBezTo>
                    <a:close/>
                    <a:moveTo>
                      <a:pt x="5256628" y="4775712"/>
                    </a:moveTo>
                    <a:cubicBezTo>
                      <a:pt x="5268796" y="4775712"/>
                      <a:pt x="5278661" y="4785236"/>
                      <a:pt x="5278661" y="4796985"/>
                    </a:cubicBezTo>
                    <a:cubicBezTo>
                      <a:pt x="5278661" y="4808734"/>
                      <a:pt x="5268796" y="4818258"/>
                      <a:pt x="5256628" y="4818258"/>
                    </a:cubicBezTo>
                    <a:cubicBezTo>
                      <a:pt x="5244460" y="4818258"/>
                      <a:pt x="5234595" y="4808734"/>
                      <a:pt x="5234595" y="4796985"/>
                    </a:cubicBezTo>
                    <a:cubicBezTo>
                      <a:pt x="5234595" y="4785236"/>
                      <a:pt x="5244460" y="4775712"/>
                      <a:pt x="5256628" y="4775712"/>
                    </a:cubicBezTo>
                    <a:close/>
                    <a:moveTo>
                      <a:pt x="393544" y="4638960"/>
                    </a:moveTo>
                    <a:cubicBezTo>
                      <a:pt x="395222" y="4638960"/>
                      <a:pt x="396583" y="4640321"/>
                      <a:pt x="396583" y="4641999"/>
                    </a:cubicBezTo>
                    <a:cubicBezTo>
                      <a:pt x="396583" y="4643677"/>
                      <a:pt x="395222" y="4645038"/>
                      <a:pt x="393544" y="4645038"/>
                    </a:cubicBezTo>
                    <a:cubicBezTo>
                      <a:pt x="391866" y="4645038"/>
                      <a:pt x="390505" y="4643677"/>
                      <a:pt x="390505" y="4641999"/>
                    </a:cubicBezTo>
                    <a:cubicBezTo>
                      <a:pt x="390505" y="4640321"/>
                      <a:pt x="391866" y="4638960"/>
                      <a:pt x="393544" y="4638960"/>
                    </a:cubicBezTo>
                    <a:close/>
                    <a:moveTo>
                      <a:pt x="5875054" y="4631362"/>
                    </a:moveTo>
                    <a:cubicBezTo>
                      <a:pt x="5880509" y="4631362"/>
                      <a:pt x="5884931" y="4635784"/>
                      <a:pt x="5884931" y="4641239"/>
                    </a:cubicBezTo>
                    <a:cubicBezTo>
                      <a:pt x="5884931" y="4646694"/>
                      <a:pt x="5880509" y="4651116"/>
                      <a:pt x="5875054" y="4651116"/>
                    </a:cubicBezTo>
                    <a:cubicBezTo>
                      <a:pt x="5869599" y="4651116"/>
                      <a:pt x="5865177" y="4646694"/>
                      <a:pt x="5865177" y="4641239"/>
                    </a:cubicBezTo>
                    <a:cubicBezTo>
                      <a:pt x="5865177" y="4635784"/>
                      <a:pt x="5869599" y="4631362"/>
                      <a:pt x="5875054" y="4631362"/>
                    </a:cubicBezTo>
                    <a:close/>
                    <a:moveTo>
                      <a:pt x="5549127" y="4617687"/>
                    </a:moveTo>
                    <a:cubicBezTo>
                      <a:pt x="5553323" y="4617687"/>
                      <a:pt x="5556725" y="4621089"/>
                      <a:pt x="5556725" y="4625285"/>
                    </a:cubicBezTo>
                    <a:cubicBezTo>
                      <a:pt x="5556725" y="4629481"/>
                      <a:pt x="5553323" y="4632883"/>
                      <a:pt x="5549127" y="4632883"/>
                    </a:cubicBezTo>
                    <a:cubicBezTo>
                      <a:pt x="5544931" y="4632883"/>
                      <a:pt x="5541529" y="4629481"/>
                      <a:pt x="5541529" y="4625285"/>
                    </a:cubicBezTo>
                    <a:cubicBezTo>
                      <a:pt x="5541529" y="4621089"/>
                      <a:pt x="5544931" y="4617687"/>
                      <a:pt x="5549127" y="4617687"/>
                    </a:cubicBezTo>
                    <a:close/>
                    <a:moveTo>
                      <a:pt x="882057" y="4614648"/>
                    </a:moveTo>
                    <a:cubicBezTo>
                      <a:pt x="883316" y="4614648"/>
                      <a:pt x="884337" y="4615669"/>
                      <a:pt x="884337" y="4616928"/>
                    </a:cubicBezTo>
                    <a:cubicBezTo>
                      <a:pt x="884337" y="4618187"/>
                      <a:pt x="883316" y="4619208"/>
                      <a:pt x="882057" y="4619208"/>
                    </a:cubicBezTo>
                    <a:cubicBezTo>
                      <a:pt x="880798" y="4619208"/>
                      <a:pt x="879777" y="4618187"/>
                      <a:pt x="879777" y="4616928"/>
                    </a:cubicBezTo>
                    <a:cubicBezTo>
                      <a:pt x="879777" y="4615669"/>
                      <a:pt x="880798" y="4614648"/>
                      <a:pt x="882057" y="4614648"/>
                    </a:cubicBezTo>
                    <a:close/>
                    <a:moveTo>
                      <a:pt x="553089" y="4610089"/>
                    </a:moveTo>
                    <a:cubicBezTo>
                      <a:pt x="567355" y="4610089"/>
                      <a:pt x="578920" y="4621654"/>
                      <a:pt x="578920" y="4635920"/>
                    </a:cubicBezTo>
                    <a:cubicBezTo>
                      <a:pt x="578920" y="4650186"/>
                      <a:pt x="567355" y="4661751"/>
                      <a:pt x="553089" y="4661751"/>
                    </a:cubicBezTo>
                    <a:cubicBezTo>
                      <a:pt x="538823" y="4661751"/>
                      <a:pt x="527258" y="4650186"/>
                      <a:pt x="527258" y="4635920"/>
                    </a:cubicBezTo>
                    <a:cubicBezTo>
                      <a:pt x="527258" y="4621654"/>
                      <a:pt x="538823" y="4610089"/>
                      <a:pt x="553089" y="4610089"/>
                    </a:cubicBezTo>
                    <a:close/>
                    <a:moveTo>
                      <a:pt x="5714750" y="4599453"/>
                    </a:moveTo>
                    <a:cubicBezTo>
                      <a:pt x="5734891" y="4599453"/>
                      <a:pt x="5751218" y="4615440"/>
                      <a:pt x="5751218" y="4635161"/>
                    </a:cubicBezTo>
                    <a:cubicBezTo>
                      <a:pt x="5751218" y="4654882"/>
                      <a:pt x="5734891" y="4670869"/>
                      <a:pt x="5714750" y="4670869"/>
                    </a:cubicBezTo>
                    <a:cubicBezTo>
                      <a:pt x="5694609" y="4670869"/>
                      <a:pt x="5678282" y="4654882"/>
                      <a:pt x="5678282" y="4635161"/>
                    </a:cubicBezTo>
                    <a:cubicBezTo>
                      <a:pt x="5678282" y="4615440"/>
                      <a:pt x="5694609" y="4599453"/>
                      <a:pt x="5714750" y="4599453"/>
                    </a:cubicBezTo>
                    <a:close/>
                    <a:moveTo>
                      <a:pt x="5386542" y="4593375"/>
                    </a:moveTo>
                    <a:cubicBezTo>
                      <a:pt x="5399130" y="4593375"/>
                      <a:pt x="5409334" y="4603579"/>
                      <a:pt x="5409334" y="4616167"/>
                    </a:cubicBezTo>
                    <a:cubicBezTo>
                      <a:pt x="5409334" y="4628755"/>
                      <a:pt x="5399130" y="4638959"/>
                      <a:pt x="5386542" y="4638959"/>
                    </a:cubicBezTo>
                    <a:cubicBezTo>
                      <a:pt x="5373954" y="4638959"/>
                      <a:pt x="5363750" y="4628755"/>
                      <a:pt x="5363750" y="4616167"/>
                    </a:cubicBezTo>
                    <a:cubicBezTo>
                      <a:pt x="5363750" y="4603579"/>
                      <a:pt x="5373954" y="4593375"/>
                      <a:pt x="5386542" y="4593375"/>
                    </a:cubicBezTo>
                    <a:close/>
                    <a:moveTo>
                      <a:pt x="719472" y="4591855"/>
                    </a:moveTo>
                    <a:cubicBezTo>
                      <a:pt x="737515" y="4591855"/>
                      <a:pt x="752141" y="4606822"/>
                      <a:pt x="752141" y="4625284"/>
                    </a:cubicBezTo>
                    <a:cubicBezTo>
                      <a:pt x="752141" y="4643746"/>
                      <a:pt x="737515" y="4658713"/>
                      <a:pt x="719472" y="4658713"/>
                    </a:cubicBezTo>
                    <a:cubicBezTo>
                      <a:pt x="701429" y="4658713"/>
                      <a:pt x="686803" y="4643746"/>
                      <a:pt x="686803" y="4625284"/>
                    </a:cubicBezTo>
                    <a:cubicBezTo>
                      <a:pt x="686803" y="4606822"/>
                      <a:pt x="701429" y="4591855"/>
                      <a:pt x="719472" y="4591855"/>
                    </a:cubicBezTo>
                    <a:close/>
                    <a:moveTo>
                      <a:pt x="294019" y="4439908"/>
                    </a:moveTo>
                    <a:cubicBezTo>
                      <a:pt x="296117" y="4439908"/>
                      <a:pt x="297818" y="4441609"/>
                      <a:pt x="297818" y="4443707"/>
                    </a:cubicBezTo>
                    <a:cubicBezTo>
                      <a:pt x="297818" y="4445805"/>
                      <a:pt x="296117" y="4447506"/>
                      <a:pt x="294019" y="4447506"/>
                    </a:cubicBezTo>
                    <a:cubicBezTo>
                      <a:pt x="291921" y="4447506"/>
                      <a:pt x="290220" y="4445805"/>
                      <a:pt x="290220" y="4443707"/>
                    </a:cubicBezTo>
                    <a:cubicBezTo>
                      <a:pt x="290220" y="4441609"/>
                      <a:pt x="291921" y="4439908"/>
                      <a:pt x="294019" y="4439908"/>
                    </a:cubicBezTo>
                    <a:close/>
                    <a:moveTo>
                      <a:pt x="5974579" y="4432311"/>
                    </a:moveTo>
                    <a:cubicBezTo>
                      <a:pt x="5979614" y="4432311"/>
                      <a:pt x="5983696" y="4436393"/>
                      <a:pt x="5983696" y="4441428"/>
                    </a:cubicBezTo>
                    <a:cubicBezTo>
                      <a:pt x="5983696" y="4446463"/>
                      <a:pt x="5979614" y="4450545"/>
                      <a:pt x="5974579" y="4450545"/>
                    </a:cubicBezTo>
                    <a:cubicBezTo>
                      <a:pt x="5969544" y="4450545"/>
                      <a:pt x="5965462" y="4446463"/>
                      <a:pt x="5965462" y="4441428"/>
                    </a:cubicBezTo>
                    <a:cubicBezTo>
                      <a:pt x="5965462" y="4436393"/>
                      <a:pt x="5969544" y="4432311"/>
                      <a:pt x="5974579" y="4432311"/>
                    </a:cubicBezTo>
                    <a:close/>
                    <a:moveTo>
                      <a:pt x="768095" y="4424713"/>
                    </a:moveTo>
                    <a:cubicBezTo>
                      <a:pt x="769354" y="4424713"/>
                      <a:pt x="770375" y="4425393"/>
                      <a:pt x="770375" y="4426233"/>
                    </a:cubicBezTo>
                    <a:cubicBezTo>
                      <a:pt x="770375" y="4427073"/>
                      <a:pt x="769354" y="4427753"/>
                      <a:pt x="768095" y="4427753"/>
                    </a:cubicBezTo>
                    <a:cubicBezTo>
                      <a:pt x="766836" y="4427753"/>
                      <a:pt x="765815" y="4427073"/>
                      <a:pt x="765815" y="4426233"/>
                    </a:cubicBezTo>
                    <a:cubicBezTo>
                      <a:pt x="765815" y="4425393"/>
                      <a:pt x="766836" y="4424713"/>
                      <a:pt x="768095" y="4424713"/>
                    </a:cubicBezTo>
                    <a:close/>
                    <a:moveTo>
                      <a:pt x="5657769" y="4423194"/>
                    </a:moveTo>
                    <a:cubicBezTo>
                      <a:pt x="5662385" y="4423194"/>
                      <a:pt x="5666127" y="4426936"/>
                      <a:pt x="5666127" y="4431552"/>
                    </a:cubicBezTo>
                    <a:cubicBezTo>
                      <a:pt x="5666127" y="4436168"/>
                      <a:pt x="5662385" y="4439910"/>
                      <a:pt x="5657769" y="4439910"/>
                    </a:cubicBezTo>
                    <a:cubicBezTo>
                      <a:pt x="5653153" y="4439910"/>
                      <a:pt x="5649411" y="4436168"/>
                      <a:pt x="5649411" y="4431552"/>
                    </a:cubicBezTo>
                    <a:cubicBezTo>
                      <a:pt x="5649411" y="4426936"/>
                      <a:pt x="5653153" y="4423194"/>
                      <a:pt x="5657769" y="4423194"/>
                    </a:cubicBezTo>
                    <a:close/>
                    <a:moveTo>
                      <a:pt x="449006" y="4414077"/>
                    </a:moveTo>
                    <a:cubicBezTo>
                      <a:pt x="462853" y="4414077"/>
                      <a:pt x="474078" y="4425302"/>
                      <a:pt x="474078" y="4439149"/>
                    </a:cubicBezTo>
                    <a:cubicBezTo>
                      <a:pt x="474078" y="4452996"/>
                      <a:pt x="462853" y="4464221"/>
                      <a:pt x="449006" y="4464221"/>
                    </a:cubicBezTo>
                    <a:cubicBezTo>
                      <a:pt x="435159" y="4464221"/>
                      <a:pt x="423934" y="4452996"/>
                      <a:pt x="423934" y="4439149"/>
                    </a:cubicBezTo>
                    <a:cubicBezTo>
                      <a:pt x="423934" y="4425302"/>
                      <a:pt x="435159" y="4414077"/>
                      <a:pt x="449006" y="4414077"/>
                    </a:cubicBezTo>
                    <a:close/>
                    <a:moveTo>
                      <a:pt x="5819593" y="4403440"/>
                    </a:moveTo>
                    <a:cubicBezTo>
                      <a:pt x="5838894" y="4403440"/>
                      <a:pt x="5854541" y="4419087"/>
                      <a:pt x="5854541" y="4438388"/>
                    </a:cubicBezTo>
                    <a:cubicBezTo>
                      <a:pt x="5854541" y="4457689"/>
                      <a:pt x="5838894" y="4473336"/>
                      <a:pt x="5819593" y="4473336"/>
                    </a:cubicBezTo>
                    <a:cubicBezTo>
                      <a:pt x="5800292" y="4473336"/>
                      <a:pt x="5784645" y="4457689"/>
                      <a:pt x="5784645" y="4438388"/>
                    </a:cubicBezTo>
                    <a:cubicBezTo>
                      <a:pt x="5784645" y="4419087"/>
                      <a:pt x="5800292" y="4403440"/>
                      <a:pt x="5819593" y="4403440"/>
                    </a:cubicBezTo>
                    <a:close/>
                    <a:moveTo>
                      <a:pt x="5500503" y="4401921"/>
                    </a:moveTo>
                    <a:cubicBezTo>
                      <a:pt x="5513930" y="4401921"/>
                      <a:pt x="5524815" y="4412806"/>
                      <a:pt x="5524815" y="4426233"/>
                    </a:cubicBezTo>
                    <a:cubicBezTo>
                      <a:pt x="5524815" y="4439660"/>
                      <a:pt x="5513930" y="4450545"/>
                      <a:pt x="5500503" y="4450545"/>
                    </a:cubicBezTo>
                    <a:cubicBezTo>
                      <a:pt x="5487076" y="4450545"/>
                      <a:pt x="5476191" y="4439660"/>
                      <a:pt x="5476191" y="4426233"/>
                    </a:cubicBezTo>
                    <a:cubicBezTo>
                      <a:pt x="5476191" y="4412806"/>
                      <a:pt x="5487076" y="4401921"/>
                      <a:pt x="5500503" y="4401921"/>
                    </a:cubicBezTo>
                    <a:close/>
                    <a:moveTo>
                      <a:pt x="610829" y="4398882"/>
                    </a:moveTo>
                    <a:cubicBezTo>
                      <a:pt x="629291" y="4398882"/>
                      <a:pt x="644258" y="4413849"/>
                      <a:pt x="644258" y="4432311"/>
                    </a:cubicBezTo>
                    <a:cubicBezTo>
                      <a:pt x="644258" y="4450773"/>
                      <a:pt x="629291" y="4465740"/>
                      <a:pt x="610829" y="4465740"/>
                    </a:cubicBezTo>
                    <a:cubicBezTo>
                      <a:pt x="592367" y="4465740"/>
                      <a:pt x="577400" y="4450773"/>
                      <a:pt x="577400" y="4432311"/>
                    </a:cubicBezTo>
                    <a:cubicBezTo>
                      <a:pt x="577400" y="4413849"/>
                      <a:pt x="592367" y="4398882"/>
                      <a:pt x="610829" y="4398882"/>
                    </a:cubicBezTo>
                    <a:close/>
                    <a:moveTo>
                      <a:pt x="208928" y="4233259"/>
                    </a:moveTo>
                    <a:cubicBezTo>
                      <a:pt x="211866" y="4233259"/>
                      <a:pt x="214247" y="4235640"/>
                      <a:pt x="214247" y="4238578"/>
                    </a:cubicBezTo>
                    <a:cubicBezTo>
                      <a:pt x="214247" y="4241516"/>
                      <a:pt x="211866" y="4243897"/>
                      <a:pt x="208928" y="4243897"/>
                    </a:cubicBezTo>
                    <a:cubicBezTo>
                      <a:pt x="205990" y="4243897"/>
                      <a:pt x="203609" y="4241516"/>
                      <a:pt x="203609" y="4238578"/>
                    </a:cubicBezTo>
                    <a:cubicBezTo>
                      <a:pt x="203609" y="4235640"/>
                      <a:pt x="205990" y="4233259"/>
                      <a:pt x="208928" y="4233259"/>
                    </a:cubicBezTo>
                    <a:close/>
                    <a:moveTo>
                      <a:pt x="6059670" y="4227181"/>
                    </a:moveTo>
                    <a:cubicBezTo>
                      <a:pt x="6064705" y="4227181"/>
                      <a:pt x="6068787" y="4231263"/>
                      <a:pt x="6068787" y="4236298"/>
                    </a:cubicBezTo>
                    <a:cubicBezTo>
                      <a:pt x="6068787" y="4241333"/>
                      <a:pt x="6064705" y="4245415"/>
                      <a:pt x="6059670" y="4245415"/>
                    </a:cubicBezTo>
                    <a:cubicBezTo>
                      <a:pt x="6054635" y="4245415"/>
                      <a:pt x="6050553" y="4241333"/>
                      <a:pt x="6050553" y="4236298"/>
                    </a:cubicBezTo>
                    <a:cubicBezTo>
                      <a:pt x="6050553" y="4231263"/>
                      <a:pt x="6054635" y="4227181"/>
                      <a:pt x="6059670" y="4227181"/>
                    </a:cubicBezTo>
                    <a:close/>
                    <a:moveTo>
                      <a:pt x="670089" y="4224142"/>
                    </a:moveTo>
                    <a:cubicBezTo>
                      <a:pt x="671767" y="4224142"/>
                      <a:pt x="673128" y="4225503"/>
                      <a:pt x="673128" y="4227181"/>
                    </a:cubicBezTo>
                    <a:cubicBezTo>
                      <a:pt x="673128" y="4228859"/>
                      <a:pt x="671767" y="4230220"/>
                      <a:pt x="670089" y="4230220"/>
                    </a:cubicBezTo>
                    <a:cubicBezTo>
                      <a:pt x="668411" y="4230220"/>
                      <a:pt x="667050" y="4228859"/>
                      <a:pt x="667050" y="4227181"/>
                    </a:cubicBezTo>
                    <a:cubicBezTo>
                      <a:pt x="667050" y="4225503"/>
                      <a:pt x="668411" y="4224142"/>
                      <a:pt x="670089" y="4224142"/>
                    </a:cubicBezTo>
                    <a:close/>
                    <a:moveTo>
                      <a:pt x="5750457" y="4219584"/>
                    </a:moveTo>
                    <a:cubicBezTo>
                      <a:pt x="5755912" y="4219584"/>
                      <a:pt x="5760334" y="4224006"/>
                      <a:pt x="5760334" y="4229461"/>
                    </a:cubicBezTo>
                    <a:cubicBezTo>
                      <a:pt x="5760334" y="4234916"/>
                      <a:pt x="5755912" y="4239338"/>
                      <a:pt x="5750457" y="4239338"/>
                    </a:cubicBezTo>
                    <a:cubicBezTo>
                      <a:pt x="5745002" y="4239338"/>
                      <a:pt x="5740580" y="4234916"/>
                      <a:pt x="5740580" y="4229461"/>
                    </a:cubicBezTo>
                    <a:cubicBezTo>
                      <a:pt x="5740580" y="4224006"/>
                      <a:pt x="5745002" y="4219584"/>
                      <a:pt x="5750457" y="4219584"/>
                    </a:cubicBezTo>
                    <a:close/>
                    <a:moveTo>
                      <a:pt x="360116" y="4210467"/>
                    </a:moveTo>
                    <a:cubicBezTo>
                      <a:pt x="373543" y="4210467"/>
                      <a:pt x="384428" y="4221692"/>
                      <a:pt x="384428" y="4235539"/>
                    </a:cubicBezTo>
                    <a:cubicBezTo>
                      <a:pt x="384428" y="4249386"/>
                      <a:pt x="373543" y="4260611"/>
                      <a:pt x="360116" y="4260611"/>
                    </a:cubicBezTo>
                    <a:cubicBezTo>
                      <a:pt x="346689" y="4260611"/>
                      <a:pt x="335804" y="4249386"/>
                      <a:pt x="335804" y="4235539"/>
                    </a:cubicBezTo>
                    <a:cubicBezTo>
                      <a:pt x="335804" y="4221692"/>
                      <a:pt x="346689" y="4210467"/>
                      <a:pt x="360116" y="4210467"/>
                    </a:cubicBezTo>
                    <a:close/>
                    <a:moveTo>
                      <a:pt x="5907723" y="4199831"/>
                    </a:moveTo>
                    <a:cubicBezTo>
                      <a:pt x="5926185" y="4199831"/>
                      <a:pt x="5941152" y="4215138"/>
                      <a:pt x="5941152" y="4234020"/>
                    </a:cubicBezTo>
                    <a:cubicBezTo>
                      <a:pt x="5941152" y="4252902"/>
                      <a:pt x="5926185" y="4268209"/>
                      <a:pt x="5907723" y="4268209"/>
                    </a:cubicBezTo>
                    <a:cubicBezTo>
                      <a:pt x="5889261" y="4268209"/>
                      <a:pt x="5874294" y="4252902"/>
                      <a:pt x="5874294" y="4234020"/>
                    </a:cubicBezTo>
                    <a:cubicBezTo>
                      <a:pt x="5874294" y="4215138"/>
                      <a:pt x="5889261" y="4199831"/>
                      <a:pt x="5907723" y="4199831"/>
                    </a:cubicBezTo>
                    <a:close/>
                    <a:moveTo>
                      <a:pt x="5597749" y="4199831"/>
                    </a:moveTo>
                    <a:cubicBezTo>
                      <a:pt x="5612855" y="4199831"/>
                      <a:pt x="5625100" y="4211736"/>
                      <a:pt x="5625100" y="4226422"/>
                    </a:cubicBezTo>
                    <a:cubicBezTo>
                      <a:pt x="5625100" y="4241108"/>
                      <a:pt x="5612855" y="4253013"/>
                      <a:pt x="5597749" y="4253013"/>
                    </a:cubicBezTo>
                    <a:cubicBezTo>
                      <a:pt x="5582643" y="4253013"/>
                      <a:pt x="5570398" y="4241108"/>
                      <a:pt x="5570398" y="4226422"/>
                    </a:cubicBezTo>
                    <a:cubicBezTo>
                      <a:pt x="5570398" y="4211736"/>
                      <a:pt x="5582643" y="4199831"/>
                      <a:pt x="5597749" y="4199831"/>
                    </a:cubicBezTo>
                    <a:close/>
                    <a:moveTo>
                      <a:pt x="517382" y="4196792"/>
                    </a:moveTo>
                    <a:cubicBezTo>
                      <a:pt x="536264" y="4196792"/>
                      <a:pt x="551571" y="4211759"/>
                      <a:pt x="551571" y="4230221"/>
                    </a:cubicBezTo>
                    <a:cubicBezTo>
                      <a:pt x="551571" y="4248683"/>
                      <a:pt x="536264" y="4263650"/>
                      <a:pt x="517382" y="4263650"/>
                    </a:cubicBezTo>
                    <a:cubicBezTo>
                      <a:pt x="498500" y="4263650"/>
                      <a:pt x="483193" y="4248683"/>
                      <a:pt x="483193" y="4230221"/>
                    </a:cubicBezTo>
                    <a:cubicBezTo>
                      <a:pt x="483193" y="4211759"/>
                      <a:pt x="498500" y="4196792"/>
                      <a:pt x="517382" y="4196792"/>
                    </a:cubicBezTo>
                    <a:close/>
                    <a:moveTo>
                      <a:pt x="137513" y="4020533"/>
                    </a:moveTo>
                    <a:cubicBezTo>
                      <a:pt x="141290" y="4020533"/>
                      <a:pt x="144351" y="4023594"/>
                      <a:pt x="144351" y="4027371"/>
                    </a:cubicBezTo>
                    <a:cubicBezTo>
                      <a:pt x="144351" y="4031148"/>
                      <a:pt x="141290" y="4034209"/>
                      <a:pt x="137513" y="4034209"/>
                    </a:cubicBezTo>
                    <a:cubicBezTo>
                      <a:pt x="133736" y="4034209"/>
                      <a:pt x="130675" y="4031148"/>
                      <a:pt x="130675" y="4027371"/>
                    </a:cubicBezTo>
                    <a:cubicBezTo>
                      <a:pt x="130675" y="4023594"/>
                      <a:pt x="133736" y="4020533"/>
                      <a:pt x="137513" y="4020533"/>
                    </a:cubicBezTo>
                    <a:close/>
                    <a:moveTo>
                      <a:pt x="6130327" y="4015975"/>
                    </a:moveTo>
                    <a:cubicBezTo>
                      <a:pt x="6134943" y="4015975"/>
                      <a:pt x="6138685" y="4020057"/>
                      <a:pt x="6138685" y="4025092"/>
                    </a:cubicBezTo>
                    <a:cubicBezTo>
                      <a:pt x="6138685" y="4030127"/>
                      <a:pt x="6134943" y="4034209"/>
                      <a:pt x="6130327" y="4034209"/>
                    </a:cubicBezTo>
                    <a:cubicBezTo>
                      <a:pt x="6125711" y="4034209"/>
                      <a:pt x="6121969" y="4030127"/>
                      <a:pt x="6121969" y="4025092"/>
                    </a:cubicBezTo>
                    <a:cubicBezTo>
                      <a:pt x="6121969" y="4020057"/>
                      <a:pt x="6125711" y="4015975"/>
                      <a:pt x="6130327" y="4015975"/>
                    </a:cubicBezTo>
                    <a:close/>
                    <a:moveTo>
                      <a:pt x="588797" y="4015975"/>
                    </a:moveTo>
                    <a:cubicBezTo>
                      <a:pt x="590895" y="4015975"/>
                      <a:pt x="592596" y="4018016"/>
                      <a:pt x="592596" y="4020534"/>
                    </a:cubicBezTo>
                    <a:cubicBezTo>
                      <a:pt x="592596" y="4023052"/>
                      <a:pt x="590895" y="4025094"/>
                      <a:pt x="588797" y="4025094"/>
                    </a:cubicBezTo>
                    <a:cubicBezTo>
                      <a:pt x="586699" y="4025094"/>
                      <a:pt x="584998" y="4023052"/>
                      <a:pt x="584998" y="4020534"/>
                    </a:cubicBezTo>
                    <a:cubicBezTo>
                      <a:pt x="584998" y="4018016"/>
                      <a:pt x="586699" y="4015975"/>
                      <a:pt x="588797" y="4015975"/>
                    </a:cubicBezTo>
                    <a:close/>
                    <a:moveTo>
                      <a:pt x="5827951" y="4009897"/>
                    </a:moveTo>
                    <a:cubicBezTo>
                      <a:pt x="5834245" y="4009897"/>
                      <a:pt x="5839348" y="4015000"/>
                      <a:pt x="5839348" y="4021294"/>
                    </a:cubicBezTo>
                    <a:cubicBezTo>
                      <a:pt x="5839348" y="4027588"/>
                      <a:pt x="5834245" y="4032691"/>
                      <a:pt x="5827951" y="4032691"/>
                    </a:cubicBezTo>
                    <a:cubicBezTo>
                      <a:pt x="5821657" y="4032691"/>
                      <a:pt x="5816554" y="4027588"/>
                      <a:pt x="5816554" y="4021294"/>
                    </a:cubicBezTo>
                    <a:cubicBezTo>
                      <a:pt x="5816554" y="4015000"/>
                      <a:pt x="5821657" y="4009897"/>
                      <a:pt x="5827951" y="4009897"/>
                    </a:cubicBezTo>
                    <a:close/>
                    <a:moveTo>
                      <a:pt x="285661" y="4000780"/>
                    </a:moveTo>
                    <a:cubicBezTo>
                      <a:pt x="299088" y="4000780"/>
                      <a:pt x="309973" y="4011665"/>
                      <a:pt x="309973" y="4025092"/>
                    </a:cubicBezTo>
                    <a:cubicBezTo>
                      <a:pt x="309973" y="4038519"/>
                      <a:pt x="299088" y="4049404"/>
                      <a:pt x="285661" y="4049404"/>
                    </a:cubicBezTo>
                    <a:cubicBezTo>
                      <a:pt x="272234" y="4049404"/>
                      <a:pt x="261349" y="4038519"/>
                      <a:pt x="261349" y="4025092"/>
                    </a:cubicBezTo>
                    <a:cubicBezTo>
                      <a:pt x="261349" y="4011665"/>
                      <a:pt x="272234" y="4000780"/>
                      <a:pt x="285661" y="4000780"/>
                    </a:cubicBezTo>
                    <a:close/>
                    <a:moveTo>
                      <a:pt x="5982176" y="3991663"/>
                    </a:moveTo>
                    <a:cubicBezTo>
                      <a:pt x="5999799" y="3991663"/>
                      <a:pt x="6014085" y="4006289"/>
                      <a:pt x="6014085" y="4024332"/>
                    </a:cubicBezTo>
                    <a:cubicBezTo>
                      <a:pt x="6014085" y="4042375"/>
                      <a:pt x="5999799" y="4057001"/>
                      <a:pt x="5982176" y="4057001"/>
                    </a:cubicBezTo>
                    <a:cubicBezTo>
                      <a:pt x="5964553" y="4057001"/>
                      <a:pt x="5950267" y="4042375"/>
                      <a:pt x="5950267" y="4024332"/>
                    </a:cubicBezTo>
                    <a:cubicBezTo>
                      <a:pt x="5950267" y="4006289"/>
                      <a:pt x="5964553" y="3991663"/>
                      <a:pt x="5982176" y="3991663"/>
                    </a:cubicBezTo>
                    <a:close/>
                    <a:moveTo>
                      <a:pt x="440648" y="3991663"/>
                    </a:moveTo>
                    <a:cubicBezTo>
                      <a:pt x="457432" y="3991663"/>
                      <a:pt x="471038" y="4005269"/>
                      <a:pt x="471038" y="4022053"/>
                    </a:cubicBezTo>
                    <a:cubicBezTo>
                      <a:pt x="471038" y="4038837"/>
                      <a:pt x="457432" y="4052443"/>
                      <a:pt x="440648" y="4052443"/>
                    </a:cubicBezTo>
                    <a:cubicBezTo>
                      <a:pt x="423864" y="4052443"/>
                      <a:pt x="410258" y="4038837"/>
                      <a:pt x="410258" y="4022053"/>
                    </a:cubicBezTo>
                    <a:cubicBezTo>
                      <a:pt x="410258" y="4005269"/>
                      <a:pt x="423864" y="3991663"/>
                      <a:pt x="440648" y="3991663"/>
                    </a:cubicBezTo>
                    <a:close/>
                    <a:moveTo>
                      <a:pt x="5679041" y="3990143"/>
                    </a:moveTo>
                    <a:cubicBezTo>
                      <a:pt x="5695405" y="3990143"/>
                      <a:pt x="5708671" y="4003409"/>
                      <a:pt x="5708671" y="4019773"/>
                    </a:cubicBezTo>
                    <a:cubicBezTo>
                      <a:pt x="5708671" y="4036137"/>
                      <a:pt x="5695405" y="4049403"/>
                      <a:pt x="5679041" y="4049403"/>
                    </a:cubicBezTo>
                    <a:cubicBezTo>
                      <a:pt x="5662677" y="4049403"/>
                      <a:pt x="5649411" y="4036137"/>
                      <a:pt x="5649411" y="4019773"/>
                    </a:cubicBezTo>
                    <a:cubicBezTo>
                      <a:pt x="5649411" y="4003409"/>
                      <a:pt x="5662677" y="3990143"/>
                      <a:pt x="5679041" y="3990143"/>
                    </a:cubicBezTo>
                    <a:close/>
                    <a:moveTo>
                      <a:pt x="82812" y="3803248"/>
                    </a:moveTo>
                    <a:cubicBezTo>
                      <a:pt x="87428" y="3803248"/>
                      <a:pt x="91170" y="3806650"/>
                      <a:pt x="91170" y="3810846"/>
                    </a:cubicBezTo>
                    <a:cubicBezTo>
                      <a:pt x="91170" y="3815042"/>
                      <a:pt x="87428" y="3818444"/>
                      <a:pt x="82812" y="3818444"/>
                    </a:cubicBezTo>
                    <a:cubicBezTo>
                      <a:pt x="78196" y="3818444"/>
                      <a:pt x="74454" y="3815042"/>
                      <a:pt x="74454" y="3810846"/>
                    </a:cubicBezTo>
                    <a:cubicBezTo>
                      <a:pt x="74454" y="3806650"/>
                      <a:pt x="78196" y="3803248"/>
                      <a:pt x="82812" y="3803248"/>
                    </a:cubicBezTo>
                    <a:close/>
                    <a:moveTo>
                      <a:pt x="6185787" y="3801728"/>
                    </a:moveTo>
                    <a:cubicBezTo>
                      <a:pt x="6189983" y="3801728"/>
                      <a:pt x="6193385" y="3805130"/>
                      <a:pt x="6193385" y="3809326"/>
                    </a:cubicBezTo>
                    <a:cubicBezTo>
                      <a:pt x="6193385" y="3813522"/>
                      <a:pt x="6189983" y="3816924"/>
                      <a:pt x="6185787" y="3816924"/>
                    </a:cubicBezTo>
                    <a:cubicBezTo>
                      <a:pt x="6181591" y="3816924"/>
                      <a:pt x="6178189" y="3813522"/>
                      <a:pt x="6178189" y="3809326"/>
                    </a:cubicBezTo>
                    <a:cubicBezTo>
                      <a:pt x="6178189" y="3805130"/>
                      <a:pt x="6181591" y="3801728"/>
                      <a:pt x="6185787" y="3801728"/>
                    </a:cubicBezTo>
                    <a:close/>
                    <a:moveTo>
                      <a:pt x="525738" y="3801728"/>
                    </a:moveTo>
                    <a:cubicBezTo>
                      <a:pt x="529095" y="3801728"/>
                      <a:pt x="531816" y="3804109"/>
                      <a:pt x="531816" y="3807047"/>
                    </a:cubicBezTo>
                    <a:cubicBezTo>
                      <a:pt x="531816" y="3809985"/>
                      <a:pt x="529095" y="3812366"/>
                      <a:pt x="525738" y="3812366"/>
                    </a:cubicBezTo>
                    <a:cubicBezTo>
                      <a:pt x="522381" y="3812366"/>
                      <a:pt x="519660" y="3809985"/>
                      <a:pt x="519660" y="3807047"/>
                    </a:cubicBezTo>
                    <a:cubicBezTo>
                      <a:pt x="519660" y="3804109"/>
                      <a:pt x="522381" y="3801728"/>
                      <a:pt x="525738" y="3801728"/>
                    </a:cubicBezTo>
                    <a:close/>
                    <a:moveTo>
                      <a:pt x="5887970" y="3795650"/>
                    </a:moveTo>
                    <a:cubicBezTo>
                      <a:pt x="5894684" y="3795650"/>
                      <a:pt x="5900126" y="3801092"/>
                      <a:pt x="5900126" y="3807806"/>
                    </a:cubicBezTo>
                    <a:cubicBezTo>
                      <a:pt x="5900126" y="3814520"/>
                      <a:pt x="5894684" y="3819962"/>
                      <a:pt x="5887970" y="3819962"/>
                    </a:cubicBezTo>
                    <a:cubicBezTo>
                      <a:pt x="5881256" y="3819962"/>
                      <a:pt x="5875814" y="3814520"/>
                      <a:pt x="5875814" y="3807806"/>
                    </a:cubicBezTo>
                    <a:cubicBezTo>
                      <a:pt x="5875814" y="3801092"/>
                      <a:pt x="5881256" y="3795650"/>
                      <a:pt x="5887970" y="3795650"/>
                    </a:cubicBezTo>
                    <a:close/>
                    <a:moveTo>
                      <a:pt x="379869" y="3786533"/>
                    </a:moveTo>
                    <a:cubicBezTo>
                      <a:pt x="392457" y="3786533"/>
                      <a:pt x="402661" y="3796398"/>
                      <a:pt x="402661" y="3808566"/>
                    </a:cubicBezTo>
                    <a:cubicBezTo>
                      <a:pt x="402661" y="3820734"/>
                      <a:pt x="392457" y="3830599"/>
                      <a:pt x="379869" y="3830599"/>
                    </a:cubicBezTo>
                    <a:cubicBezTo>
                      <a:pt x="367281" y="3830599"/>
                      <a:pt x="357077" y="3820734"/>
                      <a:pt x="357077" y="3808566"/>
                    </a:cubicBezTo>
                    <a:cubicBezTo>
                      <a:pt x="357077" y="3796398"/>
                      <a:pt x="367281" y="3786533"/>
                      <a:pt x="379869" y="3786533"/>
                    </a:cubicBezTo>
                    <a:close/>
                    <a:moveTo>
                      <a:pt x="228681" y="3786533"/>
                    </a:moveTo>
                    <a:cubicBezTo>
                      <a:pt x="241688" y="3786533"/>
                      <a:pt x="252233" y="3797418"/>
                      <a:pt x="252233" y="3810845"/>
                    </a:cubicBezTo>
                    <a:cubicBezTo>
                      <a:pt x="252233" y="3824272"/>
                      <a:pt x="241688" y="3835157"/>
                      <a:pt x="228681" y="3835157"/>
                    </a:cubicBezTo>
                    <a:cubicBezTo>
                      <a:pt x="215674" y="3835157"/>
                      <a:pt x="205129" y="3824272"/>
                      <a:pt x="205129" y="3810845"/>
                    </a:cubicBezTo>
                    <a:cubicBezTo>
                      <a:pt x="205129" y="3797418"/>
                      <a:pt x="215674" y="3786533"/>
                      <a:pt x="228681" y="3786533"/>
                    </a:cubicBezTo>
                    <a:close/>
                    <a:moveTo>
                      <a:pt x="6039917" y="3777416"/>
                    </a:moveTo>
                    <a:cubicBezTo>
                      <a:pt x="6056701" y="3777416"/>
                      <a:pt x="6070307" y="3791362"/>
                      <a:pt x="6070307" y="3808566"/>
                    </a:cubicBezTo>
                    <a:cubicBezTo>
                      <a:pt x="6070307" y="3825770"/>
                      <a:pt x="6056701" y="3839716"/>
                      <a:pt x="6039917" y="3839716"/>
                    </a:cubicBezTo>
                    <a:cubicBezTo>
                      <a:pt x="6023133" y="3839716"/>
                      <a:pt x="6009527" y="3825770"/>
                      <a:pt x="6009527" y="3808566"/>
                    </a:cubicBezTo>
                    <a:cubicBezTo>
                      <a:pt x="6009527" y="3791362"/>
                      <a:pt x="6023133" y="3777416"/>
                      <a:pt x="6039917" y="3777416"/>
                    </a:cubicBezTo>
                    <a:close/>
                    <a:moveTo>
                      <a:pt x="5742099" y="3774377"/>
                    </a:moveTo>
                    <a:cubicBezTo>
                      <a:pt x="5759722" y="3774377"/>
                      <a:pt x="5774008" y="3788663"/>
                      <a:pt x="5774008" y="3806286"/>
                    </a:cubicBezTo>
                    <a:cubicBezTo>
                      <a:pt x="5774008" y="3823909"/>
                      <a:pt x="5759722" y="3838195"/>
                      <a:pt x="5742099" y="3838195"/>
                    </a:cubicBezTo>
                    <a:cubicBezTo>
                      <a:pt x="5724476" y="3838195"/>
                      <a:pt x="5710190" y="3823909"/>
                      <a:pt x="5710190" y="3806286"/>
                    </a:cubicBezTo>
                    <a:cubicBezTo>
                      <a:pt x="5710190" y="3788663"/>
                      <a:pt x="5724476" y="3774377"/>
                      <a:pt x="5742099" y="3774377"/>
                    </a:cubicBezTo>
                    <a:close/>
                    <a:moveTo>
                      <a:pt x="6225293" y="3582924"/>
                    </a:moveTo>
                    <a:cubicBezTo>
                      <a:pt x="6229489" y="3582924"/>
                      <a:pt x="6232891" y="3586326"/>
                      <a:pt x="6232891" y="3590522"/>
                    </a:cubicBezTo>
                    <a:cubicBezTo>
                      <a:pt x="6232891" y="3594718"/>
                      <a:pt x="6229489" y="3598120"/>
                      <a:pt x="6225293" y="3598120"/>
                    </a:cubicBezTo>
                    <a:cubicBezTo>
                      <a:pt x="6221097" y="3598120"/>
                      <a:pt x="6217695" y="3594718"/>
                      <a:pt x="6217695" y="3590522"/>
                    </a:cubicBezTo>
                    <a:cubicBezTo>
                      <a:pt x="6217695" y="3586326"/>
                      <a:pt x="6221097" y="3582924"/>
                      <a:pt x="6225293" y="3582924"/>
                    </a:cubicBezTo>
                    <a:close/>
                    <a:moveTo>
                      <a:pt x="480914" y="3582924"/>
                    </a:moveTo>
                    <a:cubicBezTo>
                      <a:pt x="484691" y="3582924"/>
                      <a:pt x="487752" y="3585985"/>
                      <a:pt x="487752" y="3589762"/>
                    </a:cubicBezTo>
                    <a:cubicBezTo>
                      <a:pt x="487752" y="3593539"/>
                      <a:pt x="484691" y="3596600"/>
                      <a:pt x="480914" y="3596600"/>
                    </a:cubicBezTo>
                    <a:cubicBezTo>
                      <a:pt x="477137" y="3596600"/>
                      <a:pt x="474076" y="3593539"/>
                      <a:pt x="474076" y="3589762"/>
                    </a:cubicBezTo>
                    <a:cubicBezTo>
                      <a:pt x="474076" y="3585985"/>
                      <a:pt x="477137" y="3582924"/>
                      <a:pt x="480914" y="3582924"/>
                    </a:cubicBezTo>
                    <a:close/>
                    <a:moveTo>
                      <a:pt x="44065" y="3582924"/>
                    </a:moveTo>
                    <a:cubicBezTo>
                      <a:pt x="49100" y="3582924"/>
                      <a:pt x="53182" y="3587006"/>
                      <a:pt x="53182" y="3592041"/>
                    </a:cubicBezTo>
                    <a:cubicBezTo>
                      <a:pt x="53182" y="3597076"/>
                      <a:pt x="49100" y="3601158"/>
                      <a:pt x="44065" y="3601158"/>
                    </a:cubicBezTo>
                    <a:cubicBezTo>
                      <a:pt x="39030" y="3601158"/>
                      <a:pt x="34948" y="3597076"/>
                      <a:pt x="34948" y="3592041"/>
                    </a:cubicBezTo>
                    <a:cubicBezTo>
                      <a:pt x="34948" y="3587006"/>
                      <a:pt x="39030" y="3582924"/>
                      <a:pt x="44065" y="3582924"/>
                    </a:cubicBezTo>
                    <a:close/>
                    <a:moveTo>
                      <a:pt x="336564" y="3578366"/>
                    </a:moveTo>
                    <a:cubicBezTo>
                      <a:pt x="342858" y="3578366"/>
                      <a:pt x="347961" y="3583808"/>
                      <a:pt x="347961" y="3590522"/>
                    </a:cubicBezTo>
                    <a:cubicBezTo>
                      <a:pt x="347961" y="3597236"/>
                      <a:pt x="342858" y="3602678"/>
                      <a:pt x="336564" y="3602678"/>
                    </a:cubicBezTo>
                    <a:cubicBezTo>
                      <a:pt x="330270" y="3602678"/>
                      <a:pt x="325167" y="3597236"/>
                      <a:pt x="325167" y="3590522"/>
                    </a:cubicBezTo>
                    <a:cubicBezTo>
                      <a:pt x="325167" y="3583808"/>
                      <a:pt x="330270" y="3578366"/>
                      <a:pt x="336564" y="3578366"/>
                    </a:cubicBezTo>
                    <a:close/>
                    <a:moveTo>
                      <a:pt x="5932035" y="3575327"/>
                    </a:moveTo>
                    <a:cubicBezTo>
                      <a:pt x="5939588" y="3575327"/>
                      <a:pt x="5945711" y="3581450"/>
                      <a:pt x="5945711" y="3589003"/>
                    </a:cubicBezTo>
                    <a:cubicBezTo>
                      <a:pt x="5945711" y="3596556"/>
                      <a:pt x="5939588" y="3602679"/>
                      <a:pt x="5932035" y="3602679"/>
                    </a:cubicBezTo>
                    <a:cubicBezTo>
                      <a:pt x="5924482" y="3602679"/>
                      <a:pt x="5918359" y="3596556"/>
                      <a:pt x="5918359" y="3589003"/>
                    </a:cubicBezTo>
                    <a:cubicBezTo>
                      <a:pt x="5918359" y="3581450"/>
                      <a:pt x="5924482" y="3575327"/>
                      <a:pt x="5932035" y="3575327"/>
                    </a:cubicBezTo>
                    <a:close/>
                    <a:moveTo>
                      <a:pt x="186896" y="3567729"/>
                    </a:moveTo>
                    <a:cubicBezTo>
                      <a:pt x="200323" y="3567729"/>
                      <a:pt x="211208" y="3578614"/>
                      <a:pt x="211208" y="3592041"/>
                    </a:cubicBezTo>
                    <a:cubicBezTo>
                      <a:pt x="211208" y="3605468"/>
                      <a:pt x="200323" y="3616353"/>
                      <a:pt x="186896" y="3616353"/>
                    </a:cubicBezTo>
                    <a:cubicBezTo>
                      <a:pt x="173469" y="3616353"/>
                      <a:pt x="162584" y="3605468"/>
                      <a:pt x="162584" y="3592041"/>
                    </a:cubicBezTo>
                    <a:cubicBezTo>
                      <a:pt x="162584" y="3578614"/>
                      <a:pt x="173469" y="3567729"/>
                      <a:pt x="186896" y="3567729"/>
                    </a:cubicBezTo>
                    <a:close/>
                    <a:moveTo>
                      <a:pt x="6081703" y="3560132"/>
                    </a:moveTo>
                    <a:cubicBezTo>
                      <a:pt x="6098067" y="3560132"/>
                      <a:pt x="6111333" y="3573738"/>
                      <a:pt x="6111333" y="3590522"/>
                    </a:cubicBezTo>
                    <a:cubicBezTo>
                      <a:pt x="6111333" y="3607306"/>
                      <a:pt x="6098067" y="3620912"/>
                      <a:pt x="6081703" y="3620912"/>
                    </a:cubicBezTo>
                    <a:cubicBezTo>
                      <a:pt x="6065339" y="3620912"/>
                      <a:pt x="6052073" y="3607306"/>
                      <a:pt x="6052073" y="3590522"/>
                    </a:cubicBezTo>
                    <a:cubicBezTo>
                      <a:pt x="6052073" y="3573738"/>
                      <a:pt x="6065339" y="3560132"/>
                      <a:pt x="6081703" y="3560132"/>
                    </a:cubicBezTo>
                    <a:close/>
                    <a:moveTo>
                      <a:pt x="5787684" y="3555573"/>
                    </a:moveTo>
                    <a:cubicBezTo>
                      <a:pt x="5806985" y="3555573"/>
                      <a:pt x="5822632" y="3570880"/>
                      <a:pt x="5822632" y="3589762"/>
                    </a:cubicBezTo>
                    <a:cubicBezTo>
                      <a:pt x="5822632" y="3608644"/>
                      <a:pt x="5806985" y="3623951"/>
                      <a:pt x="5787684" y="3623951"/>
                    </a:cubicBezTo>
                    <a:cubicBezTo>
                      <a:pt x="5768383" y="3623951"/>
                      <a:pt x="5752736" y="3608644"/>
                      <a:pt x="5752736" y="3589762"/>
                    </a:cubicBezTo>
                    <a:cubicBezTo>
                      <a:pt x="5752736" y="3570880"/>
                      <a:pt x="5768383" y="3555573"/>
                      <a:pt x="5787684" y="3555573"/>
                    </a:cubicBezTo>
                    <a:close/>
                    <a:moveTo>
                      <a:pt x="309974" y="3365639"/>
                    </a:moveTo>
                    <a:cubicBezTo>
                      <a:pt x="312493" y="3365639"/>
                      <a:pt x="314534" y="3367680"/>
                      <a:pt x="314534" y="3370198"/>
                    </a:cubicBezTo>
                    <a:cubicBezTo>
                      <a:pt x="314534" y="3372716"/>
                      <a:pt x="312493" y="3374758"/>
                      <a:pt x="309974" y="3374758"/>
                    </a:cubicBezTo>
                    <a:cubicBezTo>
                      <a:pt x="307456" y="3374758"/>
                      <a:pt x="305415" y="3372716"/>
                      <a:pt x="305415" y="3370198"/>
                    </a:cubicBezTo>
                    <a:cubicBezTo>
                      <a:pt x="305415" y="3367680"/>
                      <a:pt x="307456" y="3365639"/>
                      <a:pt x="309974" y="3365639"/>
                    </a:cubicBezTo>
                    <a:close/>
                    <a:moveTo>
                      <a:pt x="6248086" y="3361080"/>
                    </a:moveTo>
                    <a:cubicBezTo>
                      <a:pt x="6252282" y="3361080"/>
                      <a:pt x="6255684" y="3364482"/>
                      <a:pt x="6255684" y="3368678"/>
                    </a:cubicBezTo>
                    <a:cubicBezTo>
                      <a:pt x="6255684" y="3372874"/>
                      <a:pt x="6252282" y="3376276"/>
                      <a:pt x="6248086" y="3376276"/>
                    </a:cubicBezTo>
                    <a:cubicBezTo>
                      <a:pt x="6243890" y="3376276"/>
                      <a:pt x="6240488" y="3372874"/>
                      <a:pt x="6240488" y="3368678"/>
                    </a:cubicBezTo>
                    <a:cubicBezTo>
                      <a:pt x="6240488" y="3364482"/>
                      <a:pt x="6243890" y="3361080"/>
                      <a:pt x="6248086" y="3361080"/>
                    </a:cubicBezTo>
                    <a:close/>
                    <a:moveTo>
                      <a:pt x="452805" y="3361080"/>
                    </a:moveTo>
                    <a:cubicBezTo>
                      <a:pt x="457001" y="3361080"/>
                      <a:pt x="460403" y="3364822"/>
                      <a:pt x="460403" y="3369438"/>
                    </a:cubicBezTo>
                    <a:cubicBezTo>
                      <a:pt x="460403" y="3374054"/>
                      <a:pt x="457001" y="3377796"/>
                      <a:pt x="452805" y="3377796"/>
                    </a:cubicBezTo>
                    <a:cubicBezTo>
                      <a:pt x="448609" y="3377796"/>
                      <a:pt x="445207" y="3374054"/>
                      <a:pt x="445207" y="3369438"/>
                    </a:cubicBezTo>
                    <a:cubicBezTo>
                      <a:pt x="445207" y="3364822"/>
                      <a:pt x="448609" y="3361080"/>
                      <a:pt x="452805" y="3361080"/>
                    </a:cubicBezTo>
                    <a:close/>
                    <a:moveTo>
                      <a:pt x="19753" y="3361080"/>
                    </a:moveTo>
                    <a:cubicBezTo>
                      <a:pt x="25628" y="3361080"/>
                      <a:pt x="30390" y="3365502"/>
                      <a:pt x="30390" y="3370957"/>
                    </a:cubicBezTo>
                    <a:cubicBezTo>
                      <a:pt x="30390" y="3376412"/>
                      <a:pt x="25628" y="3380834"/>
                      <a:pt x="19753" y="3380834"/>
                    </a:cubicBezTo>
                    <a:cubicBezTo>
                      <a:pt x="13878" y="3380834"/>
                      <a:pt x="9116" y="3376412"/>
                      <a:pt x="9116" y="3370957"/>
                    </a:cubicBezTo>
                    <a:cubicBezTo>
                      <a:pt x="9116" y="3365502"/>
                      <a:pt x="13878" y="3361080"/>
                      <a:pt x="19753" y="3361080"/>
                    </a:cubicBezTo>
                    <a:close/>
                    <a:moveTo>
                      <a:pt x="5957106" y="3353483"/>
                    </a:moveTo>
                    <a:cubicBezTo>
                      <a:pt x="5965918" y="3353483"/>
                      <a:pt x="5973061" y="3360286"/>
                      <a:pt x="5973061" y="3368678"/>
                    </a:cubicBezTo>
                    <a:cubicBezTo>
                      <a:pt x="5973061" y="3377070"/>
                      <a:pt x="5965918" y="3383873"/>
                      <a:pt x="5957106" y="3383873"/>
                    </a:cubicBezTo>
                    <a:cubicBezTo>
                      <a:pt x="5948294" y="3383873"/>
                      <a:pt x="5941151" y="3377070"/>
                      <a:pt x="5941151" y="3368678"/>
                    </a:cubicBezTo>
                    <a:cubicBezTo>
                      <a:pt x="5941151" y="3360286"/>
                      <a:pt x="5948294" y="3353483"/>
                      <a:pt x="5957106" y="3353483"/>
                    </a:cubicBezTo>
                    <a:close/>
                    <a:moveTo>
                      <a:pt x="161824" y="3347405"/>
                    </a:moveTo>
                    <a:cubicBezTo>
                      <a:pt x="174831" y="3347405"/>
                      <a:pt x="185376" y="3357950"/>
                      <a:pt x="185376" y="3370957"/>
                    </a:cubicBezTo>
                    <a:cubicBezTo>
                      <a:pt x="185376" y="3383964"/>
                      <a:pt x="174831" y="3394509"/>
                      <a:pt x="161824" y="3394509"/>
                    </a:cubicBezTo>
                    <a:cubicBezTo>
                      <a:pt x="148817" y="3394509"/>
                      <a:pt x="138272" y="3383964"/>
                      <a:pt x="138272" y="3370957"/>
                    </a:cubicBezTo>
                    <a:cubicBezTo>
                      <a:pt x="138272" y="3357950"/>
                      <a:pt x="148817" y="3347405"/>
                      <a:pt x="161824" y="3347405"/>
                    </a:cubicBezTo>
                    <a:close/>
                    <a:moveTo>
                      <a:pt x="6106014" y="3339807"/>
                    </a:moveTo>
                    <a:cubicBezTo>
                      <a:pt x="6121539" y="3339807"/>
                      <a:pt x="6134125" y="3352733"/>
                      <a:pt x="6134125" y="3368677"/>
                    </a:cubicBezTo>
                    <a:cubicBezTo>
                      <a:pt x="6134125" y="3384621"/>
                      <a:pt x="6121539" y="3397547"/>
                      <a:pt x="6106014" y="3397547"/>
                    </a:cubicBezTo>
                    <a:cubicBezTo>
                      <a:pt x="6090489" y="3397547"/>
                      <a:pt x="6077903" y="3384621"/>
                      <a:pt x="6077903" y="3368677"/>
                    </a:cubicBezTo>
                    <a:cubicBezTo>
                      <a:pt x="6077903" y="3352733"/>
                      <a:pt x="6090489" y="3339807"/>
                      <a:pt x="6106014" y="3339807"/>
                    </a:cubicBezTo>
                    <a:close/>
                    <a:moveTo>
                      <a:pt x="5815034" y="3333730"/>
                    </a:moveTo>
                    <a:cubicBezTo>
                      <a:pt x="5834335" y="3333730"/>
                      <a:pt x="5849982" y="3349717"/>
                      <a:pt x="5849982" y="3369438"/>
                    </a:cubicBezTo>
                    <a:cubicBezTo>
                      <a:pt x="5849982" y="3389159"/>
                      <a:pt x="5834335" y="3405146"/>
                      <a:pt x="5815034" y="3405146"/>
                    </a:cubicBezTo>
                    <a:cubicBezTo>
                      <a:pt x="5795733" y="3405146"/>
                      <a:pt x="5780086" y="3389159"/>
                      <a:pt x="5780086" y="3369438"/>
                    </a:cubicBezTo>
                    <a:cubicBezTo>
                      <a:pt x="5780086" y="3349717"/>
                      <a:pt x="5795733" y="3333730"/>
                      <a:pt x="5815034" y="3333730"/>
                    </a:cubicBezTo>
                    <a:close/>
                    <a:moveTo>
                      <a:pt x="301617" y="3145315"/>
                    </a:moveTo>
                    <a:cubicBezTo>
                      <a:pt x="302876" y="3145315"/>
                      <a:pt x="303897" y="3146336"/>
                      <a:pt x="303897" y="3147595"/>
                    </a:cubicBezTo>
                    <a:cubicBezTo>
                      <a:pt x="303897" y="3148854"/>
                      <a:pt x="302876" y="3149875"/>
                      <a:pt x="301617" y="3149875"/>
                    </a:cubicBezTo>
                    <a:cubicBezTo>
                      <a:pt x="300358" y="3149875"/>
                      <a:pt x="299337" y="3148854"/>
                      <a:pt x="299337" y="3147595"/>
                    </a:cubicBezTo>
                    <a:cubicBezTo>
                      <a:pt x="299337" y="3146336"/>
                      <a:pt x="300358" y="3145315"/>
                      <a:pt x="301617" y="3145315"/>
                    </a:cubicBezTo>
                    <a:close/>
                    <a:moveTo>
                      <a:pt x="443687" y="3139237"/>
                    </a:moveTo>
                    <a:cubicBezTo>
                      <a:pt x="448722" y="3139237"/>
                      <a:pt x="452804" y="3143319"/>
                      <a:pt x="452804" y="3148354"/>
                    </a:cubicBezTo>
                    <a:cubicBezTo>
                      <a:pt x="452804" y="3153389"/>
                      <a:pt x="448722" y="3157471"/>
                      <a:pt x="443687" y="3157471"/>
                    </a:cubicBezTo>
                    <a:cubicBezTo>
                      <a:pt x="438652" y="3157471"/>
                      <a:pt x="434570" y="3153389"/>
                      <a:pt x="434570" y="3148354"/>
                    </a:cubicBezTo>
                    <a:cubicBezTo>
                      <a:pt x="434570" y="3143319"/>
                      <a:pt x="438652" y="3139237"/>
                      <a:pt x="443687" y="3139237"/>
                    </a:cubicBezTo>
                    <a:close/>
                    <a:moveTo>
                      <a:pt x="6255683" y="3137718"/>
                    </a:moveTo>
                    <a:cubicBezTo>
                      <a:pt x="6259879" y="3137718"/>
                      <a:pt x="6263281" y="3141460"/>
                      <a:pt x="6263281" y="3146076"/>
                    </a:cubicBezTo>
                    <a:cubicBezTo>
                      <a:pt x="6263281" y="3150692"/>
                      <a:pt x="6259879" y="3154434"/>
                      <a:pt x="6255683" y="3154434"/>
                    </a:cubicBezTo>
                    <a:cubicBezTo>
                      <a:pt x="6251487" y="3154434"/>
                      <a:pt x="6248085" y="3150692"/>
                      <a:pt x="6248085" y="3146076"/>
                    </a:cubicBezTo>
                    <a:cubicBezTo>
                      <a:pt x="6248085" y="3141460"/>
                      <a:pt x="6251487" y="3137718"/>
                      <a:pt x="6255683" y="3137718"/>
                    </a:cubicBezTo>
                    <a:close/>
                    <a:moveTo>
                      <a:pt x="11397" y="3136198"/>
                    </a:moveTo>
                    <a:cubicBezTo>
                      <a:pt x="17691" y="3136198"/>
                      <a:pt x="22794" y="3141640"/>
                      <a:pt x="22794" y="3148354"/>
                    </a:cubicBezTo>
                    <a:cubicBezTo>
                      <a:pt x="22794" y="3155068"/>
                      <a:pt x="17691" y="3160510"/>
                      <a:pt x="11397" y="3160510"/>
                    </a:cubicBezTo>
                    <a:cubicBezTo>
                      <a:pt x="5103" y="3160510"/>
                      <a:pt x="0" y="3155068"/>
                      <a:pt x="0" y="3148354"/>
                    </a:cubicBezTo>
                    <a:cubicBezTo>
                      <a:pt x="0" y="3141640"/>
                      <a:pt x="5103" y="3136198"/>
                      <a:pt x="11397" y="3136198"/>
                    </a:cubicBezTo>
                    <a:close/>
                    <a:moveTo>
                      <a:pt x="5966222" y="3130120"/>
                    </a:moveTo>
                    <a:cubicBezTo>
                      <a:pt x="5975873" y="3130120"/>
                      <a:pt x="5983696" y="3137603"/>
                      <a:pt x="5983696" y="3146834"/>
                    </a:cubicBezTo>
                    <a:cubicBezTo>
                      <a:pt x="5983696" y="3156065"/>
                      <a:pt x="5975873" y="3163548"/>
                      <a:pt x="5966222" y="3163548"/>
                    </a:cubicBezTo>
                    <a:cubicBezTo>
                      <a:pt x="5956571" y="3163548"/>
                      <a:pt x="5948748" y="3156065"/>
                      <a:pt x="5948748" y="3146834"/>
                    </a:cubicBezTo>
                    <a:cubicBezTo>
                      <a:pt x="5948748" y="3137603"/>
                      <a:pt x="5956571" y="3130120"/>
                      <a:pt x="5966222" y="3130120"/>
                    </a:cubicBezTo>
                    <a:close/>
                    <a:moveTo>
                      <a:pt x="154227" y="3124042"/>
                    </a:moveTo>
                    <a:cubicBezTo>
                      <a:pt x="167234" y="3124042"/>
                      <a:pt x="177779" y="3134587"/>
                      <a:pt x="177779" y="3147594"/>
                    </a:cubicBezTo>
                    <a:cubicBezTo>
                      <a:pt x="177779" y="3160601"/>
                      <a:pt x="167234" y="3171146"/>
                      <a:pt x="154227" y="3171146"/>
                    </a:cubicBezTo>
                    <a:cubicBezTo>
                      <a:pt x="141220" y="3171146"/>
                      <a:pt x="130675" y="3160601"/>
                      <a:pt x="130675" y="3147594"/>
                    </a:cubicBezTo>
                    <a:cubicBezTo>
                      <a:pt x="130675" y="3134587"/>
                      <a:pt x="141220" y="3124042"/>
                      <a:pt x="154227" y="3124042"/>
                    </a:cubicBezTo>
                    <a:close/>
                    <a:moveTo>
                      <a:pt x="6113612" y="3117964"/>
                    </a:moveTo>
                    <a:cubicBezTo>
                      <a:pt x="6129137" y="3117964"/>
                      <a:pt x="6141723" y="3130550"/>
                      <a:pt x="6141723" y="3146075"/>
                    </a:cubicBezTo>
                    <a:cubicBezTo>
                      <a:pt x="6141723" y="3161600"/>
                      <a:pt x="6129137" y="3174186"/>
                      <a:pt x="6113612" y="3174186"/>
                    </a:cubicBezTo>
                    <a:cubicBezTo>
                      <a:pt x="6098087" y="3174186"/>
                      <a:pt x="6085501" y="3161600"/>
                      <a:pt x="6085501" y="3146075"/>
                    </a:cubicBezTo>
                    <a:cubicBezTo>
                      <a:pt x="6085501" y="3130550"/>
                      <a:pt x="6098087" y="3117964"/>
                      <a:pt x="6113612" y="3117964"/>
                    </a:cubicBezTo>
                    <a:close/>
                    <a:moveTo>
                      <a:pt x="5824152" y="3110367"/>
                    </a:moveTo>
                    <a:cubicBezTo>
                      <a:pt x="5844293" y="3110367"/>
                      <a:pt x="5860620" y="3126694"/>
                      <a:pt x="5860620" y="3146835"/>
                    </a:cubicBezTo>
                    <a:cubicBezTo>
                      <a:pt x="5860620" y="3166976"/>
                      <a:pt x="5844293" y="3183303"/>
                      <a:pt x="5824152" y="3183303"/>
                    </a:cubicBezTo>
                    <a:cubicBezTo>
                      <a:pt x="5804011" y="3183303"/>
                      <a:pt x="5787684" y="3166976"/>
                      <a:pt x="5787684" y="3146835"/>
                    </a:cubicBezTo>
                    <a:cubicBezTo>
                      <a:pt x="5787684" y="3126694"/>
                      <a:pt x="5804011" y="3110367"/>
                      <a:pt x="5824152" y="3110367"/>
                    </a:cubicBezTo>
                    <a:close/>
                    <a:moveTo>
                      <a:pt x="310734" y="2923471"/>
                    </a:moveTo>
                    <a:cubicBezTo>
                      <a:pt x="311993" y="2923471"/>
                      <a:pt x="313014" y="2924492"/>
                      <a:pt x="313014" y="2925751"/>
                    </a:cubicBezTo>
                    <a:cubicBezTo>
                      <a:pt x="313014" y="2927010"/>
                      <a:pt x="311993" y="2928031"/>
                      <a:pt x="310734" y="2928031"/>
                    </a:cubicBezTo>
                    <a:cubicBezTo>
                      <a:pt x="309475" y="2928031"/>
                      <a:pt x="308454" y="2927010"/>
                      <a:pt x="308454" y="2925751"/>
                    </a:cubicBezTo>
                    <a:cubicBezTo>
                      <a:pt x="308454" y="2924492"/>
                      <a:pt x="309475" y="2923471"/>
                      <a:pt x="310734" y="2923471"/>
                    </a:cubicBezTo>
                    <a:close/>
                    <a:moveTo>
                      <a:pt x="452805" y="2915874"/>
                    </a:moveTo>
                    <a:cubicBezTo>
                      <a:pt x="458680" y="2915874"/>
                      <a:pt x="463442" y="2920296"/>
                      <a:pt x="463442" y="2925751"/>
                    </a:cubicBezTo>
                    <a:cubicBezTo>
                      <a:pt x="463442" y="2931206"/>
                      <a:pt x="458680" y="2935628"/>
                      <a:pt x="452805" y="2935628"/>
                    </a:cubicBezTo>
                    <a:cubicBezTo>
                      <a:pt x="446930" y="2935628"/>
                      <a:pt x="442168" y="2931206"/>
                      <a:pt x="442168" y="2925751"/>
                    </a:cubicBezTo>
                    <a:cubicBezTo>
                      <a:pt x="442168" y="2920296"/>
                      <a:pt x="446930" y="2915874"/>
                      <a:pt x="452805" y="2915874"/>
                    </a:cubicBezTo>
                    <a:close/>
                    <a:moveTo>
                      <a:pt x="6248086" y="2914354"/>
                    </a:moveTo>
                    <a:cubicBezTo>
                      <a:pt x="6253961" y="2914354"/>
                      <a:pt x="6258723" y="2918436"/>
                      <a:pt x="6258723" y="2923471"/>
                    </a:cubicBezTo>
                    <a:cubicBezTo>
                      <a:pt x="6258723" y="2928506"/>
                      <a:pt x="6253961" y="2932588"/>
                      <a:pt x="6248086" y="2932588"/>
                    </a:cubicBezTo>
                    <a:cubicBezTo>
                      <a:pt x="6242211" y="2932588"/>
                      <a:pt x="6237449" y="2928506"/>
                      <a:pt x="6237449" y="2923471"/>
                    </a:cubicBezTo>
                    <a:cubicBezTo>
                      <a:pt x="6237449" y="2918436"/>
                      <a:pt x="6242211" y="2914354"/>
                      <a:pt x="6248086" y="2914354"/>
                    </a:cubicBezTo>
                    <a:close/>
                    <a:moveTo>
                      <a:pt x="18993" y="2912835"/>
                    </a:moveTo>
                    <a:cubicBezTo>
                      <a:pt x="26126" y="2912835"/>
                      <a:pt x="31909" y="2918618"/>
                      <a:pt x="31909" y="2925751"/>
                    </a:cubicBezTo>
                    <a:cubicBezTo>
                      <a:pt x="31909" y="2932884"/>
                      <a:pt x="26126" y="2938667"/>
                      <a:pt x="18993" y="2938667"/>
                    </a:cubicBezTo>
                    <a:cubicBezTo>
                      <a:pt x="11860" y="2938667"/>
                      <a:pt x="6077" y="2932884"/>
                      <a:pt x="6077" y="2925751"/>
                    </a:cubicBezTo>
                    <a:cubicBezTo>
                      <a:pt x="6077" y="2918618"/>
                      <a:pt x="11860" y="2912835"/>
                      <a:pt x="18993" y="2912835"/>
                    </a:cubicBezTo>
                    <a:close/>
                    <a:moveTo>
                      <a:pt x="161824" y="2906757"/>
                    </a:moveTo>
                    <a:cubicBezTo>
                      <a:pt x="172314" y="2906757"/>
                      <a:pt x="180818" y="2915261"/>
                      <a:pt x="180818" y="2925751"/>
                    </a:cubicBezTo>
                    <a:cubicBezTo>
                      <a:pt x="180818" y="2936241"/>
                      <a:pt x="172314" y="2944745"/>
                      <a:pt x="161824" y="2944745"/>
                    </a:cubicBezTo>
                    <a:cubicBezTo>
                      <a:pt x="151334" y="2944745"/>
                      <a:pt x="142830" y="2936241"/>
                      <a:pt x="142830" y="2925751"/>
                    </a:cubicBezTo>
                    <a:cubicBezTo>
                      <a:pt x="142830" y="2915261"/>
                      <a:pt x="151334" y="2906757"/>
                      <a:pt x="161824" y="2906757"/>
                    </a:cubicBezTo>
                    <a:close/>
                    <a:moveTo>
                      <a:pt x="5957106" y="2903718"/>
                    </a:moveTo>
                    <a:cubicBezTo>
                      <a:pt x="5968435" y="2903718"/>
                      <a:pt x="5977619" y="2912902"/>
                      <a:pt x="5977619" y="2924231"/>
                    </a:cubicBezTo>
                    <a:cubicBezTo>
                      <a:pt x="5977619" y="2935560"/>
                      <a:pt x="5968435" y="2944744"/>
                      <a:pt x="5957106" y="2944744"/>
                    </a:cubicBezTo>
                    <a:cubicBezTo>
                      <a:pt x="5945777" y="2944744"/>
                      <a:pt x="5936593" y="2935560"/>
                      <a:pt x="5936593" y="2924231"/>
                    </a:cubicBezTo>
                    <a:cubicBezTo>
                      <a:pt x="5936593" y="2912902"/>
                      <a:pt x="5945777" y="2903718"/>
                      <a:pt x="5957106" y="2903718"/>
                    </a:cubicBezTo>
                    <a:close/>
                    <a:moveTo>
                      <a:pt x="6106014" y="2896121"/>
                    </a:moveTo>
                    <a:cubicBezTo>
                      <a:pt x="6121539" y="2896121"/>
                      <a:pt x="6134125" y="2908707"/>
                      <a:pt x="6134125" y="2924232"/>
                    </a:cubicBezTo>
                    <a:cubicBezTo>
                      <a:pt x="6134125" y="2939757"/>
                      <a:pt x="6121539" y="2952343"/>
                      <a:pt x="6106014" y="2952343"/>
                    </a:cubicBezTo>
                    <a:cubicBezTo>
                      <a:pt x="6090489" y="2952343"/>
                      <a:pt x="6077903" y="2939757"/>
                      <a:pt x="6077903" y="2924232"/>
                    </a:cubicBezTo>
                    <a:cubicBezTo>
                      <a:pt x="6077903" y="2908707"/>
                      <a:pt x="6090489" y="2896121"/>
                      <a:pt x="6106014" y="2896121"/>
                    </a:cubicBezTo>
                    <a:close/>
                    <a:moveTo>
                      <a:pt x="5815034" y="2887004"/>
                    </a:moveTo>
                    <a:cubicBezTo>
                      <a:pt x="5836014" y="2887004"/>
                      <a:pt x="5853021" y="2903672"/>
                      <a:pt x="5853021" y="2924232"/>
                    </a:cubicBezTo>
                    <a:cubicBezTo>
                      <a:pt x="5853021" y="2944792"/>
                      <a:pt x="5836014" y="2961460"/>
                      <a:pt x="5815034" y="2961460"/>
                    </a:cubicBezTo>
                    <a:cubicBezTo>
                      <a:pt x="5794054" y="2961460"/>
                      <a:pt x="5777047" y="2944792"/>
                      <a:pt x="5777047" y="2924232"/>
                    </a:cubicBezTo>
                    <a:cubicBezTo>
                      <a:pt x="5777047" y="2903672"/>
                      <a:pt x="5794054" y="2887004"/>
                      <a:pt x="5815034" y="2887004"/>
                    </a:cubicBezTo>
                    <a:close/>
                    <a:moveTo>
                      <a:pt x="335804" y="2703148"/>
                    </a:moveTo>
                    <a:cubicBezTo>
                      <a:pt x="337482" y="2703148"/>
                      <a:pt x="338843" y="2704169"/>
                      <a:pt x="338843" y="2705428"/>
                    </a:cubicBezTo>
                    <a:cubicBezTo>
                      <a:pt x="338843" y="2706687"/>
                      <a:pt x="337482" y="2707708"/>
                      <a:pt x="335804" y="2707708"/>
                    </a:cubicBezTo>
                    <a:cubicBezTo>
                      <a:pt x="334126" y="2707708"/>
                      <a:pt x="332765" y="2706687"/>
                      <a:pt x="332765" y="2705428"/>
                    </a:cubicBezTo>
                    <a:cubicBezTo>
                      <a:pt x="332765" y="2704169"/>
                      <a:pt x="334126" y="2703148"/>
                      <a:pt x="335804" y="2703148"/>
                    </a:cubicBezTo>
                    <a:close/>
                    <a:moveTo>
                      <a:pt x="480155" y="2695550"/>
                    </a:moveTo>
                    <a:cubicBezTo>
                      <a:pt x="486030" y="2695550"/>
                      <a:pt x="490792" y="2700312"/>
                      <a:pt x="490792" y="2706187"/>
                    </a:cubicBezTo>
                    <a:cubicBezTo>
                      <a:pt x="490792" y="2712062"/>
                      <a:pt x="486030" y="2716824"/>
                      <a:pt x="480155" y="2716824"/>
                    </a:cubicBezTo>
                    <a:cubicBezTo>
                      <a:pt x="474280" y="2716824"/>
                      <a:pt x="469518" y="2712062"/>
                      <a:pt x="469518" y="2706187"/>
                    </a:cubicBezTo>
                    <a:cubicBezTo>
                      <a:pt x="469518" y="2700312"/>
                      <a:pt x="474280" y="2695550"/>
                      <a:pt x="480155" y="2695550"/>
                    </a:cubicBezTo>
                    <a:close/>
                    <a:moveTo>
                      <a:pt x="6223773" y="2690992"/>
                    </a:moveTo>
                    <a:cubicBezTo>
                      <a:pt x="6230487" y="2690992"/>
                      <a:pt x="6235929" y="2696095"/>
                      <a:pt x="6235929" y="2702389"/>
                    </a:cubicBezTo>
                    <a:cubicBezTo>
                      <a:pt x="6235929" y="2708683"/>
                      <a:pt x="6230487" y="2713786"/>
                      <a:pt x="6223773" y="2713786"/>
                    </a:cubicBezTo>
                    <a:cubicBezTo>
                      <a:pt x="6217059" y="2713786"/>
                      <a:pt x="6211617" y="2708683"/>
                      <a:pt x="6211617" y="2702389"/>
                    </a:cubicBezTo>
                    <a:cubicBezTo>
                      <a:pt x="6211617" y="2696095"/>
                      <a:pt x="6217059" y="2690992"/>
                      <a:pt x="6223773" y="2690992"/>
                    </a:cubicBezTo>
                    <a:close/>
                    <a:moveTo>
                      <a:pt x="43306" y="2690992"/>
                    </a:moveTo>
                    <a:cubicBezTo>
                      <a:pt x="51279" y="2690992"/>
                      <a:pt x="57742" y="2697115"/>
                      <a:pt x="57742" y="2704668"/>
                    </a:cubicBezTo>
                    <a:cubicBezTo>
                      <a:pt x="57742" y="2712221"/>
                      <a:pt x="51279" y="2718344"/>
                      <a:pt x="43306" y="2718344"/>
                    </a:cubicBezTo>
                    <a:cubicBezTo>
                      <a:pt x="35333" y="2718344"/>
                      <a:pt x="28870" y="2712221"/>
                      <a:pt x="28870" y="2704668"/>
                    </a:cubicBezTo>
                    <a:cubicBezTo>
                      <a:pt x="28870" y="2697115"/>
                      <a:pt x="35333" y="2690992"/>
                      <a:pt x="43306" y="2690992"/>
                    </a:cubicBezTo>
                    <a:close/>
                    <a:moveTo>
                      <a:pt x="186136" y="2683394"/>
                    </a:moveTo>
                    <a:cubicBezTo>
                      <a:pt x="197465" y="2683394"/>
                      <a:pt x="206649" y="2692578"/>
                      <a:pt x="206649" y="2703907"/>
                    </a:cubicBezTo>
                    <a:cubicBezTo>
                      <a:pt x="206649" y="2715236"/>
                      <a:pt x="197465" y="2724420"/>
                      <a:pt x="186136" y="2724420"/>
                    </a:cubicBezTo>
                    <a:cubicBezTo>
                      <a:pt x="174807" y="2724420"/>
                      <a:pt x="165623" y="2715236"/>
                      <a:pt x="165623" y="2703907"/>
                    </a:cubicBezTo>
                    <a:cubicBezTo>
                      <a:pt x="165623" y="2692578"/>
                      <a:pt x="174807" y="2683394"/>
                      <a:pt x="186136" y="2683394"/>
                    </a:cubicBezTo>
                    <a:close/>
                    <a:moveTo>
                      <a:pt x="5931275" y="2675797"/>
                    </a:moveTo>
                    <a:cubicBezTo>
                      <a:pt x="5946800" y="2675797"/>
                      <a:pt x="5959386" y="2688383"/>
                      <a:pt x="5959386" y="2703908"/>
                    </a:cubicBezTo>
                    <a:cubicBezTo>
                      <a:pt x="5959386" y="2719433"/>
                      <a:pt x="5946800" y="2732019"/>
                      <a:pt x="5931275" y="2732019"/>
                    </a:cubicBezTo>
                    <a:cubicBezTo>
                      <a:pt x="5915750" y="2732019"/>
                      <a:pt x="5903164" y="2719433"/>
                      <a:pt x="5903164" y="2703908"/>
                    </a:cubicBezTo>
                    <a:cubicBezTo>
                      <a:pt x="5903164" y="2688383"/>
                      <a:pt x="5915750" y="2675797"/>
                      <a:pt x="5931275" y="2675797"/>
                    </a:cubicBezTo>
                    <a:close/>
                    <a:moveTo>
                      <a:pt x="6080943" y="2674277"/>
                    </a:moveTo>
                    <a:cubicBezTo>
                      <a:pt x="6096887" y="2674277"/>
                      <a:pt x="6109813" y="2687203"/>
                      <a:pt x="6109813" y="2703147"/>
                    </a:cubicBezTo>
                    <a:cubicBezTo>
                      <a:pt x="6109813" y="2719091"/>
                      <a:pt x="6096887" y="2732017"/>
                      <a:pt x="6080943" y="2732017"/>
                    </a:cubicBezTo>
                    <a:cubicBezTo>
                      <a:pt x="6064999" y="2732017"/>
                      <a:pt x="6052073" y="2719091"/>
                      <a:pt x="6052073" y="2703147"/>
                    </a:cubicBezTo>
                    <a:cubicBezTo>
                      <a:pt x="6052073" y="2687203"/>
                      <a:pt x="6064999" y="2674277"/>
                      <a:pt x="6080943" y="2674277"/>
                    </a:cubicBezTo>
                    <a:close/>
                    <a:moveTo>
                      <a:pt x="5787684" y="2666680"/>
                    </a:moveTo>
                    <a:cubicBezTo>
                      <a:pt x="5808664" y="2666680"/>
                      <a:pt x="5825671" y="2683687"/>
                      <a:pt x="5825671" y="2704667"/>
                    </a:cubicBezTo>
                    <a:cubicBezTo>
                      <a:pt x="5825671" y="2725647"/>
                      <a:pt x="5808664" y="2742654"/>
                      <a:pt x="5787684" y="2742654"/>
                    </a:cubicBezTo>
                    <a:cubicBezTo>
                      <a:pt x="5766704" y="2742654"/>
                      <a:pt x="5749697" y="2725647"/>
                      <a:pt x="5749697" y="2704667"/>
                    </a:cubicBezTo>
                    <a:cubicBezTo>
                      <a:pt x="5749697" y="2683687"/>
                      <a:pt x="5766704" y="2666680"/>
                      <a:pt x="5787684" y="2666680"/>
                    </a:cubicBezTo>
                    <a:close/>
                    <a:moveTo>
                      <a:pt x="379869" y="2484343"/>
                    </a:moveTo>
                    <a:cubicBezTo>
                      <a:pt x="381547" y="2484343"/>
                      <a:pt x="382908" y="2485704"/>
                      <a:pt x="382908" y="2487382"/>
                    </a:cubicBezTo>
                    <a:cubicBezTo>
                      <a:pt x="382908" y="2489060"/>
                      <a:pt x="381547" y="2490421"/>
                      <a:pt x="379869" y="2490421"/>
                    </a:cubicBezTo>
                    <a:cubicBezTo>
                      <a:pt x="378191" y="2490421"/>
                      <a:pt x="376830" y="2489060"/>
                      <a:pt x="376830" y="2487382"/>
                    </a:cubicBezTo>
                    <a:cubicBezTo>
                      <a:pt x="376830" y="2485704"/>
                      <a:pt x="378191" y="2484343"/>
                      <a:pt x="379869" y="2484343"/>
                    </a:cubicBezTo>
                    <a:close/>
                    <a:moveTo>
                      <a:pt x="525739" y="2476745"/>
                    </a:moveTo>
                    <a:cubicBezTo>
                      <a:pt x="531614" y="2476745"/>
                      <a:pt x="536376" y="2481848"/>
                      <a:pt x="536376" y="2488142"/>
                    </a:cubicBezTo>
                    <a:cubicBezTo>
                      <a:pt x="536376" y="2494436"/>
                      <a:pt x="531614" y="2499539"/>
                      <a:pt x="525739" y="2499539"/>
                    </a:cubicBezTo>
                    <a:cubicBezTo>
                      <a:pt x="519864" y="2499539"/>
                      <a:pt x="515102" y="2494436"/>
                      <a:pt x="515102" y="2488142"/>
                    </a:cubicBezTo>
                    <a:cubicBezTo>
                      <a:pt x="515102" y="2481848"/>
                      <a:pt x="519864" y="2476745"/>
                      <a:pt x="525739" y="2476745"/>
                    </a:cubicBezTo>
                    <a:close/>
                    <a:moveTo>
                      <a:pt x="82812" y="2470667"/>
                    </a:moveTo>
                    <a:cubicBezTo>
                      <a:pt x="90785" y="2470667"/>
                      <a:pt x="97248" y="2477130"/>
                      <a:pt x="97248" y="2485103"/>
                    </a:cubicBezTo>
                    <a:cubicBezTo>
                      <a:pt x="97248" y="2493076"/>
                      <a:pt x="90785" y="2499539"/>
                      <a:pt x="82812" y="2499539"/>
                    </a:cubicBezTo>
                    <a:cubicBezTo>
                      <a:pt x="74839" y="2499539"/>
                      <a:pt x="68376" y="2493076"/>
                      <a:pt x="68376" y="2485103"/>
                    </a:cubicBezTo>
                    <a:cubicBezTo>
                      <a:pt x="68376" y="2477130"/>
                      <a:pt x="74839" y="2470667"/>
                      <a:pt x="82812" y="2470667"/>
                    </a:cubicBezTo>
                    <a:close/>
                    <a:moveTo>
                      <a:pt x="6184267" y="2469148"/>
                    </a:moveTo>
                    <a:cubicBezTo>
                      <a:pt x="6192659" y="2469148"/>
                      <a:pt x="6199462" y="2475611"/>
                      <a:pt x="6199462" y="2483584"/>
                    </a:cubicBezTo>
                    <a:cubicBezTo>
                      <a:pt x="6199462" y="2491557"/>
                      <a:pt x="6192659" y="2498020"/>
                      <a:pt x="6184267" y="2498020"/>
                    </a:cubicBezTo>
                    <a:cubicBezTo>
                      <a:pt x="6175875" y="2498020"/>
                      <a:pt x="6169072" y="2491557"/>
                      <a:pt x="6169072" y="2483584"/>
                    </a:cubicBezTo>
                    <a:cubicBezTo>
                      <a:pt x="6169072" y="2475611"/>
                      <a:pt x="6175875" y="2469148"/>
                      <a:pt x="6184267" y="2469148"/>
                    </a:cubicBezTo>
                    <a:close/>
                    <a:moveTo>
                      <a:pt x="227921" y="2463070"/>
                    </a:moveTo>
                    <a:cubicBezTo>
                      <a:pt x="240509" y="2463070"/>
                      <a:pt x="250713" y="2472935"/>
                      <a:pt x="250713" y="2485103"/>
                    </a:cubicBezTo>
                    <a:cubicBezTo>
                      <a:pt x="250713" y="2497271"/>
                      <a:pt x="240509" y="2507136"/>
                      <a:pt x="227921" y="2507136"/>
                    </a:cubicBezTo>
                    <a:cubicBezTo>
                      <a:pt x="215333" y="2507136"/>
                      <a:pt x="205129" y="2497271"/>
                      <a:pt x="205129" y="2485103"/>
                    </a:cubicBezTo>
                    <a:cubicBezTo>
                      <a:pt x="205129" y="2472935"/>
                      <a:pt x="215333" y="2463070"/>
                      <a:pt x="227921" y="2463070"/>
                    </a:cubicBezTo>
                    <a:close/>
                    <a:moveTo>
                      <a:pt x="6039157" y="2455473"/>
                    </a:moveTo>
                    <a:cubicBezTo>
                      <a:pt x="6055521" y="2455473"/>
                      <a:pt x="6068787" y="2468399"/>
                      <a:pt x="6068787" y="2484343"/>
                    </a:cubicBezTo>
                    <a:cubicBezTo>
                      <a:pt x="6068787" y="2500287"/>
                      <a:pt x="6055521" y="2513213"/>
                      <a:pt x="6039157" y="2513213"/>
                    </a:cubicBezTo>
                    <a:cubicBezTo>
                      <a:pt x="6022793" y="2513213"/>
                      <a:pt x="6009527" y="2500287"/>
                      <a:pt x="6009527" y="2484343"/>
                    </a:cubicBezTo>
                    <a:cubicBezTo>
                      <a:pt x="6009527" y="2468399"/>
                      <a:pt x="6022793" y="2455473"/>
                      <a:pt x="6039157" y="2455473"/>
                    </a:cubicBezTo>
                    <a:close/>
                    <a:moveTo>
                      <a:pt x="5742100" y="2450915"/>
                    </a:moveTo>
                    <a:cubicBezTo>
                      <a:pt x="5762241" y="2450915"/>
                      <a:pt x="5778568" y="2467242"/>
                      <a:pt x="5778568" y="2487383"/>
                    </a:cubicBezTo>
                    <a:cubicBezTo>
                      <a:pt x="5778568" y="2507524"/>
                      <a:pt x="5762241" y="2523851"/>
                      <a:pt x="5742100" y="2523851"/>
                    </a:cubicBezTo>
                    <a:cubicBezTo>
                      <a:pt x="5721959" y="2523851"/>
                      <a:pt x="5705632" y="2507524"/>
                      <a:pt x="5705632" y="2487383"/>
                    </a:cubicBezTo>
                    <a:cubicBezTo>
                      <a:pt x="5705632" y="2467242"/>
                      <a:pt x="5721959" y="2450915"/>
                      <a:pt x="5742100" y="2450915"/>
                    </a:cubicBezTo>
                    <a:close/>
                    <a:moveTo>
                      <a:pt x="5887969" y="2449395"/>
                    </a:moveTo>
                    <a:cubicBezTo>
                      <a:pt x="5908949" y="2449395"/>
                      <a:pt x="5925956" y="2466063"/>
                      <a:pt x="5925956" y="2486623"/>
                    </a:cubicBezTo>
                    <a:cubicBezTo>
                      <a:pt x="5925956" y="2507183"/>
                      <a:pt x="5908949" y="2523851"/>
                      <a:pt x="5887969" y="2523851"/>
                    </a:cubicBezTo>
                    <a:cubicBezTo>
                      <a:pt x="5866989" y="2523851"/>
                      <a:pt x="5849982" y="2507183"/>
                      <a:pt x="5849982" y="2486623"/>
                    </a:cubicBezTo>
                    <a:cubicBezTo>
                      <a:pt x="5849982" y="2466063"/>
                      <a:pt x="5866989" y="2449395"/>
                      <a:pt x="5887969" y="2449395"/>
                    </a:cubicBezTo>
                    <a:close/>
                    <a:moveTo>
                      <a:pt x="439889" y="2270097"/>
                    </a:moveTo>
                    <a:cubicBezTo>
                      <a:pt x="441987" y="2270097"/>
                      <a:pt x="443688" y="2271798"/>
                      <a:pt x="443688" y="2273896"/>
                    </a:cubicBezTo>
                    <a:cubicBezTo>
                      <a:pt x="443688" y="2275994"/>
                      <a:pt x="441987" y="2277695"/>
                      <a:pt x="439889" y="2277695"/>
                    </a:cubicBezTo>
                    <a:cubicBezTo>
                      <a:pt x="437791" y="2277695"/>
                      <a:pt x="436090" y="2275994"/>
                      <a:pt x="436090" y="2273896"/>
                    </a:cubicBezTo>
                    <a:cubicBezTo>
                      <a:pt x="436090" y="2271798"/>
                      <a:pt x="437791" y="2270097"/>
                      <a:pt x="439889" y="2270097"/>
                    </a:cubicBezTo>
                    <a:close/>
                    <a:moveTo>
                      <a:pt x="588797" y="2264019"/>
                    </a:moveTo>
                    <a:cubicBezTo>
                      <a:pt x="595091" y="2264019"/>
                      <a:pt x="600194" y="2269122"/>
                      <a:pt x="600194" y="2275416"/>
                    </a:cubicBezTo>
                    <a:cubicBezTo>
                      <a:pt x="600194" y="2281710"/>
                      <a:pt x="595091" y="2286813"/>
                      <a:pt x="588797" y="2286813"/>
                    </a:cubicBezTo>
                    <a:cubicBezTo>
                      <a:pt x="582503" y="2286813"/>
                      <a:pt x="577400" y="2281710"/>
                      <a:pt x="577400" y="2275416"/>
                    </a:cubicBezTo>
                    <a:cubicBezTo>
                      <a:pt x="577400" y="2269122"/>
                      <a:pt x="582503" y="2264019"/>
                      <a:pt x="588797" y="2264019"/>
                    </a:cubicBezTo>
                    <a:close/>
                    <a:moveTo>
                      <a:pt x="138273" y="2254902"/>
                    </a:moveTo>
                    <a:cubicBezTo>
                      <a:pt x="146665" y="2254902"/>
                      <a:pt x="153468" y="2261365"/>
                      <a:pt x="153468" y="2269338"/>
                    </a:cubicBezTo>
                    <a:cubicBezTo>
                      <a:pt x="153468" y="2277311"/>
                      <a:pt x="146665" y="2283774"/>
                      <a:pt x="138273" y="2283774"/>
                    </a:cubicBezTo>
                    <a:cubicBezTo>
                      <a:pt x="129881" y="2283774"/>
                      <a:pt x="123078" y="2277311"/>
                      <a:pt x="123078" y="2269338"/>
                    </a:cubicBezTo>
                    <a:cubicBezTo>
                      <a:pt x="123078" y="2261365"/>
                      <a:pt x="129881" y="2254902"/>
                      <a:pt x="138273" y="2254902"/>
                    </a:cubicBezTo>
                    <a:close/>
                    <a:moveTo>
                      <a:pt x="6129566" y="2250344"/>
                    </a:moveTo>
                    <a:cubicBezTo>
                      <a:pt x="6139636" y="2250344"/>
                      <a:pt x="6147800" y="2258167"/>
                      <a:pt x="6147800" y="2267818"/>
                    </a:cubicBezTo>
                    <a:cubicBezTo>
                      <a:pt x="6147800" y="2277469"/>
                      <a:pt x="6139636" y="2285292"/>
                      <a:pt x="6129566" y="2285292"/>
                    </a:cubicBezTo>
                    <a:cubicBezTo>
                      <a:pt x="6119496" y="2285292"/>
                      <a:pt x="6111332" y="2277469"/>
                      <a:pt x="6111332" y="2267818"/>
                    </a:cubicBezTo>
                    <a:cubicBezTo>
                      <a:pt x="6111332" y="2258167"/>
                      <a:pt x="6119496" y="2250344"/>
                      <a:pt x="6129566" y="2250344"/>
                    </a:cubicBezTo>
                    <a:close/>
                    <a:moveTo>
                      <a:pt x="285661" y="2244266"/>
                    </a:moveTo>
                    <a:cubicBezTo>
                      <a:pt x="299927" y="2244266"/>
                      <a:pt x="311492" y="2255831"/>
                      <a:pt x="311492" y="2270097"/>
                    </a:cubicBezTo>
                    <a:cubicBezTo>
                      <a:pt x="311492" y="2284363"/>
                      <a:pt x="299927" y="2295928"/>
                      <a:pt x="285661" y="2295928"/>
                    </a:cubicBezTo>
                    <a:cubicBezTo>
                      <a:pt x="271395" y="2295928"/>
                      <a:pt x="259830" y="2284363"/>
                      <a:pt x="259830" y="2270097"/>
                    </a:cubicBezTo>
                    <a:cubicBezTo>
                      <a:pt x="259830" y="2255831"/>
                      <a:pt x="271395" y="2244266"/>
                      <a:pt x="285661" y="2244266"/>
                    </a:cubicBezTo>
                    <a:close/>
                    <a:moveTo>
                      <a:pt x="5981417" y="2239707"/>
                    </a:moveTo>
                    <a:cubicBezTo>
                      <a:pt x="5997781" y="2239707"/>
                      <a:pt x="6011047" y="2252973"/>
                      <a:pt x="6011047" y="2269337"/>
                    </a:cubicBezTo>
                    <a:cubicBezTo>
                      <a:pt x="6011047" y="2285701"/>
                      <a:pt x="5997781" y="2298967"/>
                      <a:pt x="5981417" y="2298967"/>
                    </a:cubicBezTo>
                    <a:cubicBezTo>
                      <a:pt x="5965053" y="2298967"/>
                      <a:pt x="5951787" y="2285701"/>
                      <a:pt x="5951787" y="2269337"/>
                    </a:cubicBezTo>
                    <a:cubicBezTo>
                      <a:pt x="5951787" y="2252973"/>
                      <a:pt x="5965053" y="2239707"/>
                      <a:pt x="5981417" y="2239707"/>
                    </a:cubicBezTo>
                    <a:close/>
                    <a:moveTo>
                      <a:pt x="5678282" y="2238188"/>
                    </a:moveTo>
                    <a:cubicBezTo>
                      <a:pt x="5698423" y="2238188"/>
                      <a:pt x="5714750" y="2254515"/>
                      <a:pt x="5714750" y="2274656"/>
                    </a:cubicBezTo>
                    <a:cubicBezTo>
                      <a:pt x="5714750" y="2294797"/>
                      <a:pt x="5698423" y="2311124"/>
                      <a:pt x="5678282" y="2311124"/>
                    </a:cubicBezTo>
                    <a:cubicBezTo>
                      <a:pt x="5658141" y="2311124"/>
                      <a:pt x="5641814" y="2294797"/>
                      <a:pt x="5641814" y="2274656"/>
                    </a:cubicBezTo>
                    <a:cubicBezTo>
                      <a:pt x="5641814" y="2254515"/>
                      <a:pt x="5658141" y="2238188"/>
                      <a:pt x="5678282" y="2238188"/>
                    </a:cubicBezTo>
                    <a:close/>
                    <a:moveTo>
                      <a:pt x="5827191" y="2227551"/>
                    </a:moveTo>
                    <a:cubicBezTo>
                      <a:pt x="5852367" y="2227551"/>
                      <a:pt x="5872776" y="2247620"/>
                      <a:pt x="5872776" y="2272376"/>
                    </a:cubicBezTo>
                    <a:cubicBezTo>
                      <a:pt x="5872776" y="2297132"/>
                      <a:pt x="5852367" y="2317201"/>
                      <a:pt x="5827191" y="2317201"/>
                    </a:cubicBezTo>
                    <a:cubicBezTo>
                      <a:pt x="5802015" y="2317201"/>
                      <a:pt x="5781606" y="2297132"/>
                      <a:pt x="5781606" y="2272376"/>
                    </a:cubicBezTo>
                    <a:cubicBezTo>
                      <a:pt x="5781606" y="2247620"/>
                      <a:pt x="5802015" y="2227551"/>
                      <a:pt x="5827191" y="2227551"/>
                    </a:cubicBezTo>
                    <a:close/>
                    <a:moveTo>
                      <a:pt x="517381" y="2061929"/>
                    </a:moveTo>
                    <a:cubicBezTo>
                      <a:pt x="519479" y="2061929"/>
                      <a:pt x="521180" y="2063630"/>
                      <a:pt x="521180" y="2065728"/>
                    </a:cubicBezTo>
                    <a:cubicBezTo>
                      <a:pt x="521180" y="2067826"/>
                      <a:pt x="519479" y="2069527"/>
                      <a:pt x="517381" y="2069527"/>
                    </a:cubicBezTo>
                    <a:cubicBezTo>
                      <a:pt x="515283" y="2069527"/>
                      <a:pt x="513582" y="2067826"/>
                      <a:pt x="513582" y="2065728"/>
                    </a:cubicBezTo>
                    <a:cubicBezTo>
                      <a:pt x="513582" y="2063630"/>
                      <a:pt x="515283" y="2061929"/>
                      <a:pt x="517381" y="2061929"/>
                    </a:cubicBezTo>
                    <a:close/>
                    <a:moveTo>
                      <a:pt x="670089" y="2055851"/>
                    </a:moveTo>
                    <a:cubicBezTo>
                      <a:pt x="676803" y="2055851"/>
                      <a:pt x="682245" y="2061293"/>
                      <a:pt x="682245" y="2068007"/>
                    </a:cubicBezTo>
                    <a:cubicBezTo>
                      <a:pt x="682245" y="2074721"/>
                      <a:pt x="676803" y="2080163"/>
                      <a:pt x="670089" y="2080163"/>
                    </a:cubicBezTo>
                    <a:cubicBezTo>
                      <a:pt x="663375" y="2080163"/>
                      <a:pt x="657933" y="2074721"/>
                      <a:pt x="657933" y="2068007"/>
                    </a:cubicBezTo>
                    <a:cubicBezTo>
                      <a:pt x="657933" y="2061293"/>
                      <a:pt x="663375" y="2055851"/>
                      <a:pt x="670089" y="2055851"/>
                    </a:cubicBezTo>
                    <a:close/>
                    <a:moveTo>
                      <a:pt x="208168" y="2042175"/>
                    </a:moveTo>
                    <a:cubicBezTo>
                      <a:pt x="217399" y="2042175"/>
                      <a:pt x="224882" y="2049318"/>
                      <a:pt x="224882" y="2058130"/>
                    </a:cubicBezTo>
                    <a:cubicBezTo>
                      <a:pt x="224882" y="2066942"/>
                      <a:pt x="217399" y="2074085"/>
                      <a:pt x="208168" y="2074085"/>
                    </a:cubicBezTo>
                    <a:cubicBezTo>
                      <a:pt x="198937" y="2074085"/>
                      <a:pt x="191454" y="2066942"/>
                      <a:pt x="191454" y="2058130"/>
                    </a:cubicBezTo>
                    <a:cubicBezTo>
                      <a:pt x="191454" y="2049318"/>
                      <a:pt x="198937" y="2042175"/>
                      <a:pt x="208168" y="2042175"/>
                    </a:cubicBezTo>
                    <a:close/>
                    <a:moveTo>
                      <a:pt x="6058910" y="2036097"/>
                    </a:moveTo>
                    <a:cubicBezTo>
                      <a:pt x="6070239" y="2036097"/>
                      <a:pt x="6079423" y="2045281"/>
                      <a:pt x="6079423" y="2056610"/>
                    </a:cubicBezTo>
                    <a:cubicBezTo>
                      <a:pt x="6079423" y="2067939"/>
                      <a:pt x="6070239" y="2077123"/>
                      <a:pt x="6058910" y="2077123"/>
                    </a:cubicBezTo>
                    <a:cubicBezTo>
                      <a:pt x="6047581" y="2077123"/>
                      <a:pt x="6038397" y="2067939"/>
                      <a:pt x="6038397" y="2056610"/>
                    </a:cubicBezTo>
                    <a:cubicBezTo>
                      <a:pt x="6038397" y="2045281"/>
                      <a:pt x="6047581" y="2036097"/>
                      <a:pt x="6058910" y="2036097"/>
                    </a:cubicBezTo>
                    <a:close/>
                    <a:moveTo>
                      <a:pt x="5597750" y="2033058"/>
                    </a:moveTo>
                    <a:cubicBezTo>
                      <a:pt x="5617051" y="2033058"/>
                      <a:pt x="5632698" y="2048705"/>
                      <a:pt x="5632698" y="2068006"/>
                    </a:cubicBezTo>
                    <a:cubicBezTo>
                      <a:pt x="5632698" y="2087307"/>
                      <a:pt x="5617051" y="2102954"/>
                      <a:pt x="5597750" y="2102954"/>
                    </a:cubicBezTo>
                    <a:cubicBezTo>
                      <a:pt x="5578449" y="2102954"/>
                      <a:pt x="5562802" y="2087307"/>
                      <a:pt x="5562802" y="2068006"/>
                    </a:cubicBezTo>
                    <a:cubicBezTo>
                      <a:pt x="5562802" y="2048705"/>
                      <a:pt x="5578449" y="2033058"/>
                      <a:pt x="5597750" y="2033058"/>
                    </a:cubicBezTo>
                    <a:close/>
                    <a:moveTo>
                      <a:pt x="359356" y="2031539"/>
                    </a:moveTo>
                    <a:cubicBezTo>
                      <a:pt x="374881" y="2031539"/>
                      <a:pt x="387467" y="2044125"/>
                      <a:pt x="387467" y="2059650"/>
                    </a:cubicBezTo>
                    <a:cubicBezTo>
                      <a:pt x="387467" y="2075175"/>
                      <a:pt x="374881" y="2087761"/>
                      <a:pt x="359356" y="2087761"/>
                    </a:cubicBezTo>
                    <a:cubicBezTo>
                      <a:pt x="343831" y="2087761"/>
                      <a:pt x="331245" y="2075175"/>
                      <a:pt x="331245" y="2059650"/>
                    </a:cubicBezTo>
                    <a:cubicBezTo>
                      <a:pt x="331245" y="2044125"/>
                      <a:pt x="343831" y="2031539"/>
                      <a:pt x="359356" y="2031539"/>
                    </a:cubicBezTo>
                    <a:close/>
                    <a:moveTo>
                      <a:pt x="5907723" y="2030019"/>
                    </a:moveTo>
                    <a:cubicBezTo>
                      <a:pt x="5924507" y="2030019"/>
                      <a:pt x="5938113" y="2043285"/>
                      <a:pt x="5938113" y="2059649"/>
                    </a:cubicBezTo>
                    <a:cubicBezTo>
                      <a:pt x="5938113" y="2076013"/>
                      <a:pt x="5924507" y="2089279"/>
                      <a:pt x="5907723" y="2089279"/>
                    </a:cubicBezTo>
                    <a:cubicBezTo>
                      <a:pt x="5890939" y="2089279"/>
                      <a:pt x="5877333" y="2076013"/>
                      <a:pt x="5877333" y="2059649"/>
                    </a:cubicBezTo>
                    <a:cubicBezTo>
                      <a:pt x="5877333" y="2043285"/>
                      <a:pt x="5890939" y="2030019"/>
                      <a:pt x="5907723" y="2030019"/>
                    </a:cubicBezTo>
                    <a:close/>
                    <a:moveTo>
                      <a:pt x="5750457" y="2016345"/>
                    </a:moveTo>
                    <a:cubicBezTo>
                      <a:pt x="5776892" y="2016345"/>
                      <a:pt x="5798321" y="2037774"/>
                      <a:pt x="5798321" y="2064209"/>
                    </a:cubicBezTo>
                    <a:cubicBezTo>
                      <a:pt x="5798321" y="2090644"/>
                      <a:pt x="5776892" y="2112073"/>
                      <a:pt x="5750457" y="2112073"/>
                    </a:cubicBezTo>
                    <a:cubicBezTo>
                      <a:pt x="5724022" y="2112073"/>
                      <a:pt x="5702593" y="2090644"/>
                      <a:pt x="5702593" y="2064209"/>
                    </a:cubicBezTo>
                    <a:cubicBezTo>
                      <a:pt x="5702593" y="2037774"/>
                      <a:pt x="5724022" y="2016345"/>
                      <a:pt x="5750457" y="2016345"/>
                    </a:cubicBezTo>
                    <a:close/>
                    <a:moveTo>
                      <a:pt x="610830" y="1858319"/>
                    </a:moveTo>
                    <a:cubicBezTo>
                      <a:pt x="613349" y="1858319"/>
                      <a:pt x="615390" y="1860700"/>
                      <a:pt x="615390" y="1863637"/>
                    </a:cubicBezTo>
                    <a:cubicBezTo>
                      <a:pt x="615390" y="1866574"/>
                      <a:pt x="613349" y="1868956"/>
                      <a:pt x="610830" y="1868956"/>
                    </a:cubicBezTo>
                    <a:cubicBezTo>
                      <a:pt x="608312" y="1868956"/>
                      <a:pt x="606271" y="1866574"/>
                      <a:pt x="606271" y="1863637"/>
                    </a:cubicBezTo>
                    <a:cubicBezTo>
                      <a:pt x="606271" y="1860700"/>
                      <a:pt x="608312" y="1858319"/>
                      <a:pt x="610830" y="1858319"/>
                    </a:cubicBezTo>
                    <a:close/>
                    <a:moveTo>
                      <a:pt x="768096" y="1856799"/>
                    </a:moveTo>
                    <a:cubicBezTo>
                      <a:pt x="775229" y="1856799"/>
                      <a:pt x="781012" y="1862241"/>
                      <a:pt x="781012" y="1868955"/>
                    </a:cubicBezTo>
                    <a:cubicBezTo>
                      <a:pt x="781012" y="1875669"/>
                      <a:pt x="775229" y="1881111"/>
                      <a:pt x="768096" y="1881111"/>
                    </a:cubicBezTo>
                    <a:cubicBezTo>
                      <a:pt x="760963" y="1881111"/>
                      <a:pt x="755180" y="1875669"/>
                      <a:pt x="755180" y="1868955"/>
                    </a:cubicBezTo>
                    <a:cubicBezTo>
                      <a:pt x="755180" y="1862241"/>
                      <a:pt x="760963" y="1856799"/>
                      <a:pt x="768096" y="1856799"/>
                    </a:cubicBezTo>
                    <a:close/>
                    <a:moveTo>
                      <a:pt x="293258" y="1835527"/>
                    </a:moveTo>
                    <a:cubicBezTo>
                      <a:pt x="302489" y="1835527"/>
                      <a:pt x="309972" y="1843010"/>
                      <a:pt x="309972" y="1852241"/>
                    </a:cubicBezTo>
                    <a:cubicBezTo>
                      <a:pt x="309972" y="1861472"/>
                      <a:pt x="302489" y="1868955"/>
                      <a:pt x="293258" y="1868955"/>
                    </a:cubicBezTo>
                    <a:cubicBezTo>
                      <a:pt x="284027" y="1868955"/>
                      <a:pt x="276544" y="1861472"/>
                      <a:pt x="276544" y="1852241"/>
                    </a:cubicBezTo>
                    <a:cubicBezTo>
                      <a:pt x="276544" y="1843010"/>
                      <a:pt x="284027" y="1835527"/>
                      <a:pt x="293258" y="1835527"/>
                    </a:cubicBezTo>
                    <a:close/>
                    <a:moveTo>
                      <a:pt x="5499744" y="1834008"/>
                    </a:moveTo>
                    <a:cubicBezTo>
                      <a:pt x="5518626" y="1834008"/>
                      <a:pt x="5533933" y="1849315"/>
                      <a:pt x="5533933" y="1868197"/>
                    </a:cubicBezTo>
                    <a:cubicBezTo>
                      <a:pt x="5533933" y="1887079"/>
                      <a:pt x="5518626" y="1902386"/>
                      <a:pt x="5499744" y="1902386"/>
                    </a:cubicBezTo>
                    <a:cubicBezTo>
                      <a:pt x="5480862" y="1902386"/>
                      <a:pt x="5465555" y="1887079"/>
                      <a:pt x="5465555" y="1868197"/>
                    </a:cubicBezTo>
                    <a:cubicBezTo>
                      <a:pt x="5465555" y="1849315"/>
                      <a:pt x="5480862" y="1834008"/>
                      <a:pt x="5499744" y="1834008"/>
                    </a:cubicBezTo>
                    <a:close/>
                    <a:moveTo>
                      <a:pt x="5973819" y="1827930"/>
                    </a:moveTo>
                    <a:cubicBezTo>
                      <a:pt x="5986826" y="1827930"/>
                      <a:pt x="5997371" y="1838475"/>
                      <a:pt x="5997371" y="1851482"/>
                    </a:cubicBezTo>
                    <a:cubicBezTo>
                      <a:pt x="5997371" y="1864489"/>
                      <a:pt x="5986826" y="1875034"/>
                      <a:pt x="5973819" y="1875034"/>
                    </a:cubicBezTo>
                    <a:cubicBezTo>
                      <a:pt x="5960812" y="1875034"/>
                      <a:pt x="5950267" y="1864489"/>
                      <a:pt x="5950267" y="1851482"/>
                    </a:cubicBezTo>
                    <a:cubicBezTo>
                      <a:pt x="5950267" y="1838475"/>
                      <a:pt x="5960812" y="1827930"/>
                      <a:pt x="5973819" y="1827930"/>
                    </a:cubicBezTo>
                    <a:close/>
                    <a:moveTo>
                      <a:pt x="5818074" y="1824891"/>
                    </a:moveTo>
                    <a:cubicBezTo>
                      <a:pt x="5834858" y="1824891"/>
                      <a:pt x="5848464" y="1838497"/>
                      <a:pt x="5848464" y="1855281"/>
                    </a:cubicBezTo>
                    <a:cubicBezTo>
                      <a:pt x="5848464" y="1872065"/>
                      <a:pt x="5834858" y="1885671"/>
                      <a:pt x="5818074" y="1885671"/>
                    </a:cubicBezTo>
                    <a:cubicBezTo>
                      <a:pt x="5801290" y="1885671"/>
                      <a:pt x="5787684" y="1872065"/>
                      <a:pt x="5787684" y="1855281"/>
                    </a:cubicBezTo>
                    <a:cubicBezTo>
                      <a:pt x="5787684" y="1838497"/>
                      <a:pt x="5801290" y="1824891"/>
                      <a:pt x="5818074" y="1824891"/>
                    </a:cubicBezTo>
                    <a:close/>
                    <a:moveTo>
                      <a:pt x="449006" y="1824891"/>
                    </a:moveTo>
                    <a:cubicBezTo>
                      <a:pt x="466210" y="1824891"/>
                      <a:pt x="480156" y="1838837"/>
                      <a:pt x="480156" y="1856041"/>
                    </a:cubicBezTo>
                    <a:cubicBezTo>
                      <a:pt x="480156" y="1873245"/>
                      <a:pt x="466210" y="1887191"/>
                      <a:pt x="449006" y="1887191"/>
                    </a:cubicBezTo>
                    <a:cubicBezTo>
                      <a:pt x="431802" y="1887191"/>
                      <a:pt x="417856" y="1873245"/>
                      <a:pt x="417856" y="1856041"/>
                    </a:cubicBezTo>
                    <a:cubicBezTo>
                      <a:pt x="417856" y="1838837"/>
                      <a:pt x="431802" y="1824891"/>
                      <a:pt x="449006" y="1824891"/>
                    </a:cubicBezTo>
                    <a:close/>
                    <a:moveTo>
                      <a:pt x="5657009" y="1814254"/>
                    </a:moveTo>
                    <a:cubicBezTo>
                      <a:pt x="5683863" y="1814254"/>
                      <a:pt x="5705632" y="1835683"/>
                      <a:pt x="5705632" y="1862118"/>
                    </a:cubicBezTo>
                    <a:cubicBezTo>
                      <a:pt x="5705632" y="1888553"/>
                      <a:pt x="5683863" y="1909982"/>
                      <a:pt x="5657009" y="1909982"/>
                    </a:cubicBezTo>
                    <a:cubicBezTo>
                      <a:pt x="5630155" y="1909982"/>
                      <a:pt x="5608386" y="1888553"/>
                      <a:pt x="5608386" y="1862118"/>
                    </a:cubicBezTo>
                    <a:cubicBezTo>
                      <a:pt x="5608386" y="1835683"/>
                      <a:pt x="5630155" y="1814254"/>
                      <a:pt x="5657009" y="1814254"/>
                    </a:cubicBezTo>
                    <a:close/>
                    <a:moveTo>
                      <a:pt x="882056" y="1665345"/>
                    </a:moveTo>
                    <a:cubicBezTo>
                      <a:pt x="889189" y="1665345"/>
                      <a:pt x="894972" y="1671128"/>
                      <a:pt x="894972" y="1678261"/>
                    </a:cubicBezTo>
                    <a:cubicBezTo>
                      <a:pt x="894972" y="1685394"/>
                      <a:pt x="889189" y="1691177"/>
                      <a:pt x="882056" y="1691177"/>
                    </a:cubicBezTo>
                    <a:cubicBezTo>
                      <a:pt x="874923" y="1691177"/>
                      <a:pt x="869140" y="1685394"/>
                      <a:pt x="869140" y="1678261"/>
                    </a:cubicBezTo>
                    <a:cubicBezTo>
                      <a:pt x="869140" y="1671128"/>
                      <a:pt x="874923" y="1665345"/>
                      <a:pt x="882056" y="1665345"/>
                    </a:cubicBezTo>
                    <a:close/>
                    <a:moveTo>
                      <a:pt x="718712" y="1663826"/>
                    </a:moveTo>
                    <a:cubicBezTo>
                      <a:pt x="722069" y="1663826"/>
                      <a:pt x="724790" y="1666547"/>
                      <a:pt x="724790" y="1669904"/>
                    </a:cubicBezTo>
                    <a:cubicBezTo>
                      <a:pt x="724790" y="1673261"/>
                      <a:pt x="722069" y="1675982"/>
                      <a:pt x="718712" y="1675982"/>
                    </a:cubicBezTo>
                    <a:cubicBezTo>
                      <a:pt x="715355" y="1675982"/>
                      <a:pt x="712634" y="1673261"/>
                      <a:pt x="712634" y="1669904"/>
                    </a:cubicBezTo>
                    <a:cubicBezTo>
                      <a:pt x="712634" y="1666547"/>
                      <a:pt x="715355" y="1663826"/>
                      <a:pt x="718712" y="1663826"/>
                    </a:cubicBezTo>
                    <a:close/>
                    <a:moveTo>
                      <a:pt x="5385023" y="1644073"/>
                    </a:moveTo>
                    <a:cubicBezTo>
                      <a:pt x="5403485" y="1644073"/>
                      <a:pt x="5418452" y="1659040"/>
                      <a:pt x="5418452" y="1677502"/>
                    </a:cubicBezTo>
                    <a:cubicBezTo>
                      <a:pt x="5418452" y="1695964"/>
                      <a:pt x="5403485" y="1710931"/>
                      <a:pt x="5385023" y="1710931"/>
                    </a:cubicBezTo>
                    <a:cubicBezTo>
                      <a:pt x="5366561" y="1710931"/>
                      <a:pt x="5351594" y="1695964"/>
                      <a:pt x="5351594" y="1677502"/>
                    </a:cubicBezTo>
                    <a:cubicBezTo>
                      <a:pt x="5351594" y="1659040"/>
                      <a:pt x="5366561" y="1644073"/>
                      <a:pt x="5385023" y="1644073"/>
                    </a:cubicBezTo>
                    <a:close/>
                    <a:moveTo>
                      <a:pt x="394304" y="1636476"/>
                    </a:moveTo>
                    <a:cubicBezTo>
                      <a:pt x="403955" y="1636476"/>
                      <a:pt x="411778" y="1644299"/>
                      <a:pt x="411778" y="1653950"/>
                    </a:cubicBezTo>
                    <a:cubicBezTo>
                      <a:pt x="411778" y="1663601"/>
                      <a:pt x="403955" y="1671424"/>
                      <a:pt x="394304" y="1671424"/>
                    </a:cubicBezTo>
                    <a:cubicBezTo>
                      <a:pt x="384653" y="1671424"/>
                      <a:pt x="376830" y="1663601"/>
                      <a:pt x="376830" y="1653950"/>
                    </a:cubicBezTo>
                    <a:cubicBezTo>
                      <a:pt x="376830" y="1644299"/>
                      <a:pt x="384653" y="1636476"/>
                      <a:pt x="394304" y="1636476"/>
                    </a:cubicBezTo>
                    <a:close/>
                    <a:moveTo>
                      <a:pt x="5713990" y="1627359"/>
                    </a:moveTo>
                    <a:cubicBezTo>
                      <a:pt x="5731194" y="1627359"/>
                      <a:pt x="5745140" y="1641305"/>
                      <a:pt x="5745140" y="1658509"/>
                    </a:cubicBezTo>
                    <a:cubicBezTo>
                      <a:pt x="5745140" y="1675713"/>
                      <a:pt x="5731194" y="1689659"/>
                      <a:pt x="5713990" y="1689659"/>
                    </a:cubicBezTo>
                    <a:cubicBezTo>
                      <a:pt x="5696786" y="1689659"/>
                      <a:pt x="5682840" y="1675713"/>
                      <a:pt x="5682840" y="1658509"/>
                    </a:cubicBezTo>
                    <a:cubicBezTo>
                      <a:pt x="5682840" y="1641305"/>
                      <a:pt x="5696786" y="1627359"/>
                      <a:pt x="5713990" y="1627359"/>
                    </a:cubicBezTo>
                    <a:close/>
                    <a:moveTo>
                      <a:pt x="5873534" y="1625839"/>
                    </a:moveTo>
                    <a:cubicBezTo>
                      <a:pt x="5888220" y="1625839"/>
                      <a:pt x="5900125" y="1637744"/>
                      <a:pt x="5900125" y="1652430"/>
                    </a:cubicBezTo>
                    <a:cubicBezTo>
                      <a:pt x="5900125" y="1667116"/>
                      <a:pt x="5888220" y="1679021"/>
                      <a:pt x="5873534" y="1679021"/>
                    </a:cubicBezTo>
                    <a:cubicBezTo>
                      <a:pt x="5858848" y="1679021"/>
                      <a:pt x="5846943" y="1667116"/>
                      <a:pt x="5846943" y="1652430"/>
                    </a:cubicBezTo>
                    <a:cubicBezTo>
                      <a:pt x="5846943" y="1637744"/>
                      <a:pt x="5858848" y="1625839"/>
                      <a:pt x="5873534" y="1625839"/>
                    </a:cubicBezTo>
                    <a:close/>
                    <a:moveTo>
                      <a:pt x="553089" y="1625839"/>
                    </a:moveTo>
                    <a:cubicBezTo>
                      <a:pt x="571551" y="1625839"/>
                      <a:pt x="586518" y="1641146"/>
                      <a:pt x="586518" y="1660028"/>
                    </a:cubicBezTo>
                    <a:cubicBezTo>
                      <a:pt x="586518" y="1678910"/>
                      <a:pt x="571551" y="1694217"/>
                      <a:pt x="553089" y="1694217"/>
                    </a:cubicBezTo>
                    <a:cubicBezTo>
                      <a:pt x="534627" y="1694217"/>
                      <a:pt x="519660" y="1678910"/>
                      <a:pt x="519660" y="1660028"/>
                    </a:cubicBezTo>
                    <a:cubicBezTo>
                      <a:pt x="519660" y="1641146"/>
                      <a:pt x="534627" y="1625839"/>
                      <a:pt x="553089" y="1625839"/>
                    </a:cubicBezTo>
                    <a:close/>
                    <a:moveTo>
                      <a:pt x="5547607" y="1621281"/>
                    </a:moveTo>
                    <a:cubicBezTo>
                      <a:pt x="5574461" y="1621281"/>
                      <a:pt x="5596230" y="1642710"/>
                      <a:pt x="5596230" y="1669145"/>
                    </a:cubicBezTo>
                    <a:cubicBezTo>
                      <a:pt x="5596230" y="1695580"/>
                      <a:pt x="5574461" y="1717009"/>
                      <a:pt x="5547607" y="1717009"/>
                    </a:cubicBezTo>
                    <a:cubicBezTo>
                      <a:pt x="5520753" y="1717009"/>
                      <a:pt x="5498984" y="1695580"/>
                      <a:pt x="5498984" y="1669145"/>
                    </a:cubicBezTo>
                    <a:cubicBezTo>
                      <a:pt x="5498984" y="1642710"/>
                      <a:pt x="5520753" y="1621281"/>
                      <a:pt x="5547607" y="1621281"/>
                    </a:cubicBezTo>
                    <a:close/>
                    <a:moveTo>
                      <a:pt x="1011972" y="1484528"/>
                    </a:moveTo>
                    <a:cubicBezTo>
                      <a:pt x="1019525" y="1484528"/>
                      <a:pt x="1025648" y="1490651"/>
                      <a:pt x="1025648" y="1498204"/>
                    </a:cubicBezTo>
                    <a:cubicBezTo>
                      <a:pt x="1025648" y="1505757"/>
                      <a:pt x="1019525" y="1511880"/>
                      <a:pt x="1011972" y="1511880"/>
                    </a:cubicBezTo>
                    <a:cubicBezTo>
                      <a:pt x="1004419" y="1511880"/>
                      <a:pt x="998296" y="1505757"/>
                      <a:pt x="998296" y="1498204"/>
                    </a:cubicBezTo>
                    <a:cubicBezTo>
                      <a:pt x="998296" y="1490651"/>
                      <a:pt x="1004419" y="1484528"/>
                      <a:pt x="1011972" y="1484528"/>
                    </a:cubicBezTo>
                    <a:close/>
                    <a:moveTo>
                      <a:pt x="843309" y="1478450"/>
                    </a:moveTo>
                    <a:cubicBezTo>
                      <a:pt x="847505" y="1478450"/>
                      <a:pt x="850907" y="1481852"/>
                      <a:pt x="850907" y="1486048"/>
                    </a:cubicBezTo>
                    <a:cubicBezTo>
                      <a:pt x="850907" y="1490244"/>
                      <a:pt x="847505" y="1493646"/>
                      <a:pt x="843309" y="1493646"/>
                    </a:cubicBezTo>
                    <a:cubicBezTo>
                      <a:pt x="839113" y="1493646"/>
                      <a:pt x="835711" y="1490244"/>
                      <a:pt x="835711" y="1486048"/>
                    </a:cubicBezTo>
                    <a:cubicBezTo>
                      <a:pt x="835711" y="1481852"/>
                      <a:pt x="839113" y="1478450"/>
                      <a:pt x="843309" y="1478450"/>
                    </a:cubicBezTo>
                    <a:close/>
                    <a:moveTo>
                      <a:pt x="5255867" y="1464774"/>
                    </a:moveTo>
                    <a:cubicBezTo>
                      <a:pt x="5273490" y="1464774"/>
                      <a:pt x="5287776" y="1479060"/>
                      <a:pt x="5287776" y="1496683"/>
                    </a:cubicBezTo>
                    <a:cubicBezTo>
                      <a:pt x="5287776" y="1514306"/>
                      <a:pt x="5273490" y="1528592"/>
                      <a:pt x="5255867" y="1528592"/>
                    </a:cubicBezTo>
                    <a:cubicBezTo>
                      <a:pt x="5238244" y="1528592"/>
                      <a:pt x="5223958" y="1514306"/>
                      <a:pt x="5223958" y="1496683"/>
                    </a:cubicBezTo>
                    <a:cubicBezTo>
                      <a:pt x="5223958" y="1479060"/>
                      <a:pt x="5238244" y="1464774"/>
                      <a:pt x="5255867" y="1464774"/>
                    </a:cubicBezTo>
                    <a:close/>
                    <a:moveTo>
                      <a:pt x="507505" y="1443502"/>
                    </a:moveTo>
                    <a:cubicBezTo>
                      <a:pt x="517575" y="1443502"/>
                      <a:pt x="525739" y="1451666"/>
                      <a:pt x="525739" y="1461736"/>
                    </a:cubicBezTo>
                    <a:cubicBezTo>
                      <a:pt x="525739" y="1471806"/>
                      <a:pt x="517575" y="1479970"/>
                      <a:pt x="507505" y="1479970"/>
                    </a:cubicBezTo>
                    <a:cubicBezTo>
                      <a:pt x="497435" y="1479970"/>
                      <a:pt x="489271" y="1471806"/>
                      <a:pt x="489271" y="1461736"/>
                    </a:cubicBezTo>
                    <a:cubicBezTo>
                      <a:pt x="489271" y="1451666"/>
                      <a:pt x="497435" y="1443502"/>
                      <a:pt x="507505" y="1443502"/>
                    </a:cubicBezTo>
                    <a:close/>
                    <a:moveTo>
                      <a:pt x="5595471" y="1438944"/>
                    </a:moveTo>
                    <a:cubicBezTo>
                      <a:pt x="5612675" y="1438944"/>
                      <a:pt x="5626621" y="1452890"/>
                      <a:pt x="5626621" y="1470094"/>
                    </a:cubicBezTo>
                    <a:cubicBezTo>
                      <a:pt x="5626621" y="1487298"/>
                      <a:pt x="5612675" y="1501244"/>
                      <a:pt x="5595471" y="1501244"/>
                    </a:cubicBezTo>
                    <a:cubicBezTo>
                      <a:pt x="5578267" y="1501244"/>
                      <a:pt x="5564321" y="1487298"/>
                      <a:pt x="5564321" y="1470094"/>
                    </a:cubicBezTo>
                    <a:cubicBezTo>
                      <a:pt x="5564321" y="1452890"/>
                      <a:pt x="5578267" y="1438944"/>
                      <a:pt x="5595471" y="1438944"/>
                    </a:cubicBezTo>
                    <a:close/>
                    <a:moveTo>
                      <a:pt x="5423769" y="1437424"/>
                    </a:moveTo>
                    <a:cubicBezTo>
                      <a:pt x="5450204" y="1437424"/>
                      <a:pt x="5471633" y="1458853"/>
                      <a:pt x="5471633" y="1485288"/>
                    </a:cubicBezTo>
                    <a:cubicBezTo>
                      <a:pt x="5471633" y="1511723"/>
                      <a:pt x="5450204" y="1533152"/>
                      <a:pt x="5423769" y="1533152"/>
                    </a:cubicBezTo>
                    <a:cubicBezTo>
                      <a:pt x="5397334" y="1533152"/>
                      <a:pt x="5375905" y="1511723"/>
                      <a:pt x="5375905" y="1485288"/>
                    </a:cubicBezTo>
                    <a:cubicBezTo>
                      <a:pt x="5375905" y="1458853"/>
                      <a:pt x="5397334" y="1437424"/>
                      <a:pt x="5423769" y="1437424"/>
                    </a:cubicBezTo>
                    <a:close/>
                    <a:moveTo>
                      <a:pt x="672368" y="1435905"/>
                    </a:moveTo>
                    <a:cubicBezTo>
                      <a:pt x="692089" y="1435905"/>
                      <a:pt x="708076" y="1451892"/>
                      <a:pt x="708076" y="1471613"/>
                    </a:cubicBezTo>
                    <a:cubicBezTo>
                      <a:pt x="708076" y="1491334"/>
                      <a:pt x="692089" y="1507321"/>
                      <a:pt x="672368" y="1507321"/>
                    </a:cubicBezTo>
                    <a:cubicBezTo>
                      <a:pt x="652647" y="1507321"/>
                      <a:pt x="636660" y="1491334"/>
                      <a:pt x="636660" y="1471613"/>
                    </a:cubicBezTo>
                    <a:cubicBezTo>
                      <a:pt x="636660" y="1451892"/>
                      <a:pt x="652647" y="1435905"/>
                      <a:pt x="672368" y="1435905"/>
                    </a:cubicBezTo>
                    <a:close/>
                    <a:moveTo>
                      <a:pt x="5758814" y="1431346"/>
                    </a:moveTo>
                    <a:cubicBezTo>
                      <a:pt x="5774758" y="1431346"/>
                      <a:pt x="5787684" y="1444272"/>
                      <a:pt x="5787684" y="1460216"/>
                    </a:cubicBezTo>
                    <a:cubicBezTo>
                      <a:pt x="5787684" y="1476160"/>
                      <a:pt x="5774758" y="1489086"/>
                      <a:pt x="5758814" y="1489086"/>
                    </a:cubicBezTo>
                    <a:cubicBezTo>
                      <a:pt x="5742870" y="1489086"/>
                      <a:pt x="5729944" y="1476160"/>
                      <a:pt x="5729944" y="1460216"/>
                    </a:cubicBezTo>
                    <a:cubicBezTo>
                      <a:pt x="5729944" y="1444272"/>
                      <a:pt x="5742870" y="1431346"/>
                      <a:pt x="5758814" y="1431346"/>
                    </a:cubicBezTo>
                    <a:close/>
                    <a:moveTo>
                      <a:pt x="1155563" y="1314347"/>
                    </a:moveTo>
                    <a:cubicBezTo>
                      <a:pt x="1163536" y="1314347"/>
                      <a:pt x="1169999" y="1320810"/>
                      <a:pt x="1169999" y="1328783"/>
                    </a:cubicBezTo>
                    <a:cubicBezTo>
                      <a:pt x="1169999" y="1336756"/>
                      <a:pt x="1163536" y="1343219"/>
                      <a:pt x="1155563" y="1343219"/>
                    </a:cubicBezTo>
                    <a:cubicBezTo>
                      <a:pt x="1147590" y="1343219"/>
                      <a:pt x="1141127" y="1336756"/>
                      <a:pt x="1141127" y="1328783"/>
                    </a:cubicBezTo>
                    <a:cubicBezTo>
                      <a:pt x="1141127" y="1320810"/>
                      <a:pt x="1147590" y="1314347"/>
                      <a:pt x="1155563" y="1314347"/>
                    </a:cubicBezTo>
                    <a:close/>
                    <a:moveTo>
                      <a:pt x="981581" y="1302191"/>
                    </a:moveTo>
                    <a:cubicBezTo>
                      <a:pt x="986616" y="1302191"/>
                      <a:pt x="990698" y="1306273"/>
                      <a:pt x="990698" y="1311308"/>
                    </a:cubicBezTo>
                    <a:cubicBezTo>
                      <a:pt x="990698" y="1316343"/>
                      <a:pt x="986616" y="1320425"/>
                      <a:pt x="981581" y="1320425"/>
                    </a:cubicBezTo>
                    <a:cubicBezTo>
                      <a:pt x="976546" y="1320425"/>
                      <a:pt x="972464" y="1316343"/>
                      <a:pt x="972464" y="1311308"/>
                    </a:cubicBezTo>
                    <a:cubicBezTo>
                      <a:pt x="972464" y="1306273"/>
                      <a:pt x="976546" y="1302191"/>
                      <a:pt x="981581" y="1302191"/>
                    </a:cubicBezTo>
                    <a:close/>
                    <a:moveTo>
                      <a:pt x="5111517" y="1296113"/>
                    </a:moveTo>
                    <a:cubicBezTo>
                      <a:pt x="5129140" y="1296113"/>
                      <a:pt x="5143426" y="1310059"/>
                      <a:pt x="5143426" y="1327263"/>
                    </a:cubicBezTo>
                    <a:cubicBezTo>
                      <a:pt x="5143426" y="1344467"/>
                      <a:pt x="5129140" y="1358413"/>
                      <a:pt x="5111517" y="1358413"/>
                    </a:cubicBezTo>
                    <a:cubicBezTo>
                      <a:pt x="5093894" y="1358413"/>
                      <a:pt x="5079608" y="1344467"/>
                      <a:pt x="5079608" y="1327263"/>
                    </a:cubicBezTo>
                    <a:cubicBezTo>
                      <a:pt x="5079608" y="1310059"/>
                      <a:pt x="5093894" y="1296113"/>
                      <a:pt x="5111517" y="1296113"/>
                    </a:cubicBezTo>
                    <a:close/>
                    <a:moveTo>
                      <a:pt x="5285498" y="1262685"/>
                    </a:moveTo>
                    <a:cubicBezTo>
                      <a:pt x="5311933" y="1262685"/>
                      <a:pt x="5333362" y="1284114"/>
                      <a:pt x="5333362" y="1310549"/>
                    </a:cubicBezTo>
                    <a:cubicBezTo>
                      <a:pt x="5333362" y="1336984"/>
                      <a:pt x="5311933" y="1358413"/>
                      <a:pt x="5285498" y="1358413"/>
                    </a:cubicBezTo>
                    <a:cubicBezTo>
                      <a:pt x="5259063" y="1358413"/>
                      <a:pt x="5237634" y="1336984"/>
                      <a:pt x="5237634" y="1310549"/>
                    </a:cubicBezTo>
                    <a:cubicBezTo>
                      <a:pt x="5237634" y="1284114"/>
                      <a:pt x="5259063" y="1262685"/>
                      <a:pt x="5285498" y="1262685"/>
                    </a:cubicBezTo>
                    <a:close/>
                    <a:moveTo>
                      <a:pt x="635141" y="1261165"/>
                    </a:moveTo>
                    <a:cubicBezTo>
                      <a:pt x="646050" y="1261165"/>
                      <a:pt x="654894" y="1269669"/>
                      <a:pt x="654894" y="1280159"/>
                    </a:cubicBezTo>
                    <a:cubicBezTo>
                      <a:pt x="654894" y="1290649"/>
                      <a:pt x="646050" y="1299153"/>
                      <a:pt x="635141" y="1299153"/>
                    </a:cubicBezTo>
                    <a:cubicBezTo>
                      <a:pt x="624232" y="1299153"/>
                      <a:pt x="615388" y="1290649"/>
                      <a:pt x="615388" y="1280159"/>
                    </a:cubicBezTo>
                    <a:cubicBezTo>
                      <a:pt x="615388" y="1269669"/>
                      <a:pt x="624232" y="1261165"/>
                      <a:pt x="635141" y="1261165"/>
                    </a:cubicBezTo>
                    <a:close/>
                    <a:moveTo>
                      <a:pt x="5462516" y="1259646"/>
                    </a:moveTo>
                    <a:cubicBezTo>
                      <a:pt x="5480139" y="1259646"/>
                      <a:pt x="5494425" y="1273932"/>
                      <a:pt x="5494425" y="1291555"/>
                    </a:cubicBezTo>
                    <a:cubicBezTo>
                      <a:pt x="5494425" y="1309178"/>
                      <a:pt x="5480139" y="1323464"/>
                      <a:pt x="5462516" y="1323464"/>
                    </a:cubicBezTo>
                    <a:cubicBezTo>
                      <a:pt x="5444893" y="1323464"/>
                      <a:pt x="5430607" y="1309178"/>
                      <a:pt x="5430607" y="1291555"/>
                    </a:cubicBezTo>
                    <a:cubicBezTo>
                      <a:pt x="5430607" y="1273932"/>
                      <a:pt x="5444893" y="1259646"/>
                      <a:pt x="5462516" y="1259646"/>
                    </a:cubicBezTo>
                    <a:close/>
                    <a:moveTo>
                      <a:pt x="803803" y="1256607"/>
                    </a:moveTo>
                    <a:cubicBezTo>
                      <a:pt x="823944" y="1256607"/>
                      <a:pt x="840271" y="1272934"/>
                      <a:pt x="840271" y="1293075"/>
                    </a:cubicBezTo>
                    <a:cubicBezTo>
                      <a:pt x="840271" y="1313216"/>
                      <a:pt x="823944" y="1329543"/>
                      <a:pt x="803803" y="1329543"/>
                    </a:cubicBezTo>
                    <a:cubicBezTo>
                      <a:pt x="783662" y="1329543"/>
                      <a:pt x="767335" y="1313216"/>
                      <a:pt x="767335" y="1293075"/>
                    </a:cubicBezTo>
                    <a:cubicBezTo>
                      <a:pt x="767335" y="1272934"/>
                      <a:pt x="783662" y="1256607"/>
                      <a:pt x="803803" y="1256607"/>
                    </a:cubicBezTo>
                    <a:close/>
                    <a:moveTo>
                      <a:pt x="5631178" y="1247490"/>
                    </a:moveTo>
                    <a:cubicBezTo>
                      <a:pt x="5647962" y="1247490"/>
                      <a:pt x="5661568" y="1261096"/>
                      <a:pt x="5661568" y="1277880"/>
                    </a:cubicBezTo>
                    <a:cubicBezTo>
                      <a:pt x="5661568" y="1294664"/>
                      <a:pt x="5647962" y="1308270"/>
                      <a:pt x="5631178" y="1308270"/>
                    </a:cubicBezTo>
                    <a:cubicBezTo>
                      <a:pt x="5614394" y="1308270"/>
                      <a:pt x="5600788" y="1294664"/>
                      <a:pt x="5600788" y="1277880"/>
                    </a:cubicBezTo>
                    <a:cubicBezTo>
                      <a:pt x="5600788" y="1261096"/>
                      <a:pt x="5614394" y="1247490"/>
                      <a:pt x="5631178" y="1247490"/>
                    </a:cubicBezTo>
                    <a:close/>
                    <a:moveTo>
                      <a:pt x="1312827" y="1156321"/>
                    </a:moveTo>
                    <a:cubicBezTo>
                      <a:pt x="1321219" y="1156321"/>
                      <a:pt x="1328022" y="1163124"/>
                      <a:pt x="1328022" y="1171516"/>
                    </a:cubicBezTo>
                    <a:cubicBezTo>
                      <a:pt x="1328022" y="1179908"/>
                      <a:pt x="1321219" y="1186711"/>
                      <a:pt x="1312827" y="1186711"/>
                    </a:cubicBezTo>
                    <a:cubicBezTo>
                      <a:pt x="1304435" y="1186711"/>
                      <a:pt x="1297632" y="1179908"/>
                      <a:pt x="1297632" y="1171516"/>
                    </a:cubicBezTo>
                    <a:cubicBezTo>
                      <a:pt x="1297632" y="1163124"/>
                      <a:pt x="1304435" y="1156321"/>
                      <a:pt x="1312827" y="1156321"/>
                    </a:cubicBezTo>
                    <a:close/>
                    <a:moveTo>
                      <a:pt x="4955012" y="1139607"/>
                    </a:moveTo>
                    <a:cubicBezTo>
                      <a:pt x="4971796" y="1139607"/>
                      <a:pt x="4985402" y="1153553"/>
                      <a:pt x="4985402" y="1170757"/>
                    </a:cubicBezTo>
                    <a:cubicBezTo>
                      <a:pt x="4985402" y="1187961"/>
                      <a:pt x="4971796" y="1201907"/>
                      <a:pt x="4955012" y="1201907"/>
                    </a:cubicBezTo>
                    <a:cubicBezTo>
                      <a:pt x="4938228" y="1201907"/>
                      <a:pt x="4924622" y="1187961"/>
                      <a:pt x="4924622" y="1170757"/>
                    </a:cubicBezTo>
                    <a:cubicBezTo>
                      <a:pt x="4924622" y="1153553"/>
                      <a:pt x="4938228" y="1139607"/>
                      <a:pt x="4955012" y="1139607"/>
                    </a:cubicBezTo>
                    <a:close/>
                    <a:moveTo>
                      <a:pt x="1132010" y="1138088"/>
                    </a:moveTo>
                    <a:cubicBezTo>
                      <a:pt x="1137885" y="1138088"/>
                      <a:pt x="1142647" y="1142850"/>
                      <a:pt x="1142647" y="1148725"/>
                    </a:cubicBezTo>
                    <a:cubicBezTo>
                      <a:pt x="1142647" y="1154600"/>
                      <a:pt x="1137885" y="1159362"/>
                      <a:pt x="1132010" y="1159362"/>
                    </a:cubicBezTo>
                    <a:cubicBezTo>
                      <a:pt x="1126135" y="1159362"/>
                      <a:pt x="1121373" y="1154600"/>
                      <a:pt x="1121373" y="1148725"/>
                    </a:cubicBezTo>
                    <a:cubicBezTo>
                      <a:pt x="1121373" y="1142850"/>
                      <a:pt x="1126135" y="1138088"/>
                      <a:pt x="1132010" y="1138088"/>
                    </a:cubicBezTo>
                    <a:close/>
                    <a:moveTo>
                      <a:pt x="5135070" y="1101620"/>
                    </a:moveTo>
                    <a:cubicBezTo>
                      <a:pt x="5160666" y="1101620"/>
                      <a:pt x="5181415" y="1122029"/>
                      <a:pt x="5181415" y="1147205"/>
                    </a:cubicBezTo>
                    <a:cubicBezTo>
                      <a:pt x="5181415" y="1172381"/>
                      <a:pt x="5160666" y="1192790"/>
                      <a:pt x="5135070" y="1192790"/>
                    </a:cubicBezTo>
                    <a:cubicBezTo>
                      <a:pt x="5109474" y="1192790"/>
                      <a:pt x="5088725" y="1172381"/>
                      <a:pt x="5088725" y="1147205"/>
                    </a:cubicBezTo>
                    <a:cubicBezTo>
                      <a:pt x="5088725" y="1122029"/>
                      <a:pt x="5109474" y="1101620"/>
                      <a:pt x="5135070" y="1101620"/>
                    </a:cubicBezTo>
                    <a:close/>
                    <a:moveTo>
                      <a:pt x="5316646" y="1090983"/>
                    </a:moveTo>
                    <a:cubicBezTo>
                      <a:pt x="5334269" y="1090983"/>
                      <a:pt x="5348555" y="1105269"/>
                      <a:pt x="5348555" y="1122892"/>
                    </a:cubicBezTo>
                    <a:cubicBezTo>
                      <a:pt x="5348555" y="1140515"/>
                      <a:pt x="5334269" y="1154801"/>
                      <a:pt x="5316646" y="1154801"/>
                    </a:cubicBezTo>
                    <a:cubicBezTo>
                      <a:pt x="5299023" y="1154801"/>
                      <a:pt x="5284737" y="1140515"/>
                      <a:pt x="5284737" y="1122892"/>
                    </a:cubicBezTo>
                    <a:cubicBezTo>
                      <a:pt x="5284737" y="1105269"/>
                      <a:pt x="5299023" y="1090983"/>
                      <a:pt x="5316646" y="1090983"/>
                    </a:cubicBezTo>
                    <a:close/>
                    <a:moveTo>
                      <a:pt x="949673" y="1087944"/>
                    </a:moveTo>
                    <a:cubicBezTo>
                      <a:pt x="969814" y="1087944"/>
                      <a:pt x="986141" y="1104271"/>
                      <a:pt x="986141" y="1124412"/>
                    </a:cubicBezTo>
                    <a:cubicBezTo>
                      <a:pt x="986141" y="1144553"/>
                      <a:pt x="969814" y="1160880"/>
                      <a:pt x="949673" y="1160880"/>
                    </a:cubicBezTo>
                    <a:cubicBezTo>
                      <a:pt x="929532" y="1160880"/>
                      <a:pt x="913205" y="1144553"/>
                      <a:pt x="913205" y="1124412"/>
                    </a:cubicBezTo>
                    <a:cubicBezTo>
                      <a:pt x="913205" y="1104271"/>
                      <a:pt x="929532" y="1087944"/>
                      <a:pt x="949673" y="1087944"/>
                    </a:cubicBezTo>
                    <a:close/>
                    <a:moveTo>
                      <a:pt x="774933" y="1086425"/>
                    </a:moveTo>
                    <a:cubicBezTo>
                      <a:pt x="785842" y="1086425"/>
                      <a:pt x="794686" y="1095269"/>
                      <a:pt x="794686" y="1106178"/>
                    </a:cubicBezTo>
                    <a:cubicBezTo>
                      <a:pt x="794686" y="1117087"/>
                      <a:pt x="785842" y="1125931"/>
                      <a:pt x="774933" y="1125931"/>
                    </a:cubicBezTo>
                    <a:cubicBezTo>
                      <a:pt x="764024" y="1125931"/>
                      <a:pt x="755180" y="1117087"/>
                      <a:pt x="755180" y="1106178"/>
                    </a:cubicBezTo>
                    <a:cubicBezTo>
                      <a:pt x="755180" y="1095269"/>
                      <a:pt x="764024" y="1086425"/>
                      <a:pt x="774933" y="1086425"/>
                    </a:cubicBezTo>
                    <a:close/>
                    <a:moveTo>
                      <a:pt x="5492146" y="1074270"/>
                    </a:moveTo>
                    <a:cubicBezTo>
                      <a:pt x="5509350" y="1074270"/>
                      <a:pt x="5523296" y="1088216"/>
                      <a:pt x="5523296" y="1105420"/>
                    </a:cubicBezTo>
                    <a:cubicBezTo>
                      <a:pt x="5523296" y="1122624"/>
                      <a:pt x="5509350" y="1136570"/>
                      <a:pt x="5492146" y="1136570"/>
                    </a:cubicBezTo>
                    <a:cubicBezTo>
                      <a:pt x="5474942" y="1136570"/>
                      <a:pt x="5460996" y="1122624"/>
                      <a:pt x="5460996" y="1105420"/>
                    </a:cubicBezTo>
                    <a:cubicBezTo>
                      <a:pt x="5460996" y="1088216"/>
                      <a:pt x="5474942" y="1074270"/>
                      <a:pt x="5492146" y="1074270"/>
                    </a:cubicBezTo>
                    <a:close/>
                    <a:moveTo>
                      <a:pt x="1482249" y="1011971"/>
                    </a:moveTo>
                    <a:cubicBezTo>
                      <a:pt x="1491061" y="1011971"/>
                      <a:pt x="1498204" y="1019114"/>
                      <a:pt x="1498204" y="1027926"/>
                    </a:cubicBezTo>
                    <a:cubicBezTo>
                      <a:pt x="1498204" y="1036738"/>
                      <a:pt x="1491061" y="1043881"/>
                      <a:pt x="1482249" y="1043881"/>
                    </a:cubicBezTo>
                    <a:cubicBezTo>
                      <a:pt x="1473437" y="1043881"/>
                      <a:pt x="1466294" y="1036738"/>
                      <a:pt x="1466294" y="1027926"/>
                    </a:cubicBezTo>
                    <a:cubicBezTo>
                      <a:pt x="1466294" y="1019114"/>
                      <a:pt x="1473437" y="1011971"/>
                      <a:pt x="1482249" y="1011971"/>
                    </a:cubicBezTo>
                    <a:close/>
                    <a:moveTo>
                      <a:pt x="4785589" y="998296"/>
                    </a:moveTo>
                    <a:cubicBezTo>
                      <a:pt x="4801953" y="998296"/>
                      <a:pt x="4815219" y="1011222"/>
                      <a:pt x="4815219" y="1027166"/>
                    </a:cubicBezTo>
                    <a:cubicBezTo>
                      <a:pt x="4815219" y="1043110"/>
                      <a:pt x="4801953" y="1056036"/>
                      <a:pt x="4785589" y="1056036"/>
                    </a:cubicBezTo>
                    <a:cubicBezTo>
                      <a:pt x="4769225" y="1056036"/>
                      <a:pt x="4755959" y="1043110"/>
                      <a:pt x="4755959" y="1027166"/>
                    </a:cubicBezTo>
                    <a:cubicBezTo>
                      <a:pt x="4755959" y="1011222"/>
                      <a:pt x="4769225" y="998296"/>
                      <a:pt x="4785589" y="998296"/>
                    </a:cubicBezTo>
                    <a:close/>
                    <a:moveTo>
                      <a:pt x="1295354" y="984620"/>
                    </a:moveTo>
                    <a:cubicBezTo>
                      <a:pt x="1301648" y="984620"/>
                      <a:pt x="1306751" y="990062"/>
                      <a:pt x="1306751" y="996776"/>
                    </a:cubicBezTo>
                    <a:cubicBezTo>
                      <a:pt x="1306751" y="1003490"/>
                      <a:pt x="1301648" y="1008932"/>
                      <a:pt x="1295354" y="1008932"/>
                    </a:cubicBezTo>
                    <a:cubicBezTo>
                      <a:pt x="1289060" y="1008932"/>
                      <a:pt x="1283957" y="1003490"/>
                      <a:pt x="1283957" y="996776"/>
                    </a:cubicBezTo>
                    <a:cubicBezTo>
                      <a:pt x="1283957" y="990062"/>
                      <a:pt x="1289060" y="984620"/>
                      <a:pt x="1295354" y="984620"/>
                    </a:cubicBezTo>
                    <a:close/>
                    <a:moveTo>
                      <a:pt x="4971726" y="952712"/>
                    </a:moveTo>
                    <a:cubicBezTo>
                      <a:pt x="4996062" y="952712"/>
                      <a:pt x="5015791" y="972441"/>
                      <a:pt x="5015791" y="996777"/>
                    </a:cubicBezTo>
                    <a:cubicBezTo>
                      <a:pt x="5015791" y="1021113"/>
                      <a:pt x="4996062" y="1040842"/>
                      <a:pt x="4971726" y="1040842"/>
                    </a:cubicBezTo>
                    <a:cubicBezTo>
                      <a:pt x="4947390" y="1040842"/>
                      <a:pt x="4927661" y="1021113"/>
                      <a:pt x="4927661" y="996777"/>
                    </a:cubicBezTo>
                    <a:cubicBezTo>
                      <a:pt x="4927661" y="972441"/>
                      <a:pt x="4947390" y="952712"/>
                      <a:pt x="4971726" y="952712"/>
                    </a:cubicBezTo>
                    <a:close/>
                    <a:moveTo>
                      <a:pt x="5159380" y="932958"/>
                    </a:moveTo>
                    <a:cubicBezTo>
                      <a:pt x="5177423" y="932958"/>
                      <a:pt x="5192049" y="947584"/>
                      <a:pt x="5192049" y="965627"/>
                    </a:cubicBezTo>
                    <a:cubicBezTo>
                      <a:pt x="5192049" y="983670"/>
                      <a:pt x="5177423" y="998296"/>
                      <a:pt x="5159380" y="998296"/>
                    </a:cubicBezTo>
                    <a:cubicBezTo>
                      <a:pt x="5141337" y="998296"/>
                      <a:pt x="5126711" y="983670"/>
                      <a:pt x="5126711" y="965627"/>
                    </a:cubicBezTo>
                    <a:cubicBezTo>
                      <a:pt x="5126711" y="947584"/>
                      <a:pt x="5141337" y="932958"/>
                      <a:pt x="5159380" y="932958"/>
                    </a:cubicBezTo>
                    <a:close/>
                    <a:moveTo>
                      <a:pt x="1107699" y="929919"/>
                    </a:moveTo>
                    <a:cubicBezTo>
                      <a:pt x="1127840" y="929919"/>
                      <a:pt x="1144167" y="946246"/>
                      <a:pt x="1144167" y="966387"/>
                    </a:cubicBezTo>
                    <a:cubicBezTo>
                      <a:pt x="1144167" y="986528"/>
                      <a:pt x="1127840" y="1002855"/>
                      <a:pt x="1107699" y="1002855"/>
                    </a:cubicBezTo>
                    <a:cubicBezTo>
                      <a:pt x="1087558" y="1002855"/>
                      <a:pt x="1071231" y="986528"/>
                      <a:pt x="1071231" y="966387"/>
                    </a:cubicBezTo>
                    <a:cubicBezTo>
                      <a:pt x="1071231" y="946246"/>
                      <a:pt x="1087558" y="929919"/>
                      <a:pt x="1107699" y="929919"/>
                    </a:cubicBezTo>
                    <a:close/>
                    <a:moveTo>
                      <a:pt x="926880" y="922322"/>
                    </a:moveTo>
                    <a:cubicBezTo>
                      <a:pt x="938629" y="922322"/>
                      <a:pt x="948153" y="931846"/>
                      <a:pt x="948153" y="943595"/>
                    </a:cubicBezTo>
                    <a:cubicBezTo>
                      <a:pt x="948153" y="955344"/>
                      <a:pt x="938629" y="964868"/>
                      <a:pt x="926880" y="964868"/>
                    </a:cubicBezTo>
                    <a:cubicBezTo>
                      <a:pt x="915131" y="964868"/>
                      <a:pt x="905607" y="955344"/>
                      <a:pt x="905607" y="943595"/>
                    </a:cubicBezTo>
                    <a:cubicBezTo>
                      <a:pt x="905607" y="931846"/>
                      <a:pt x="915131" y="922322"/>
                      <a:pt x="926880" y="922322"/>
                    </a:cubicBezTo>
                    <a:close/>
                    <a:moveTo>
                      <a:pt x="5340199" y="911685"/>
                    </a:moveTo>
                    <a:cubicBezTo>
                      <a:pt x="5357403" y="911685"/>
                      <a:pt x="5371349" y="925291"/>
                      <a:pt x="5371349" y="942075"/>
                    </a:cubicBezTo>
                    <a:cubicBezTo>
                      <a:pt x="5371349" y="958859"/>
                      <a:pt x="5357403" y="972465"/>
                      <a:pt x="5340199" y="972465"/>
                    </a:cubicBezTo>
                    <a:cubicBezTo>
                      <a:pt x="5322995" y="972465"/>
                      <a:pt x="5309049" y="958859"/>
                      <a:pt x="5309049" y="942075"/>
                    </a:cubicBezTo>
                    <a:cubicBezTo>
                      <a:pt x="5309049" y="925291"/>
                      <a:pt x="5322995" y="911685"/>
                      <a:pt x="5340199" y="911685"/>
                    </a:cubicBezTo>
                    <a:close/>
                    <a:moveTo>
                      <a:pt x="1662307" y="881296"/>
                    </a:moveTo>
                    <a:cubicBezTo>
                      <a:pt x="1671538" y="881296"/>
                      <a:pt x="1679021" y="888779"/>
                      <a:pt x="1679021" y="898010"/>
                    </a:cubicBezTo>
                    <a:cubicBezTo>
                      <a:pt x="1679021" y="907241"/>
                      <a:pt x="1671538" y="914724"/>
                      <a:pt x="1662307" y="914724"/>
                    </a:cubicBezTo>
                    <a:cubicBezTo>
                      <a:pt x="1653076" y="914724"/>
                      <a:pt x="1645593" y="907241"/>
                      <a:pt x="1645593" y="898010"/>
                    </a:cubicBezTo>
                    <a:cubicBezTo>
                      <a:pt x="1645593" y="888779"/>
                      <a:pt x="1653076" y="881296"/>
                      <a:pt x="1662307" y="881296"/>
                    </a:cubicBezTo>
                    <a:close/>
                    <a:moveTo>
                      <a:pt x="4604012" y="869140"/>
                    </a:moveTo>
                    <a:cubicBezTo>
                      <a:pt x="4619956" y="869140"/>
                      <a:pt x="4632882" y="882066"/>
                      <a:pt x="4632882" y="898010"/>
                    </a:cubicBezTo>
                    <a:cubicBezTo>
                      <a:pt x="4632882" y="913954"/>
                      <a:pt x="4619956" y="926880"/>
                      <a:pt x="4604012" y="926880"/>
                    </a:cubicBezTo>
                    <a:cubicBezTo>
                      <a:pt x="4588068" y="926880"/>
                      <a:pt x="4575142" y="913954"/>
                      <a:pt x="4575142" y="898010"/>
                    </a:cubicBezTo>
                    <a:cubicBezTo>
                      <a:pt x="4575142" y="882066"/>
                      <a:pt x="4588068" y="869140"/>
                      <a:pt x="4604012" y="869140"/>
                    </a:cubicBezTo>
                    <a:close/>
                    <a:moveTo>
                      <a:pt x="1469334" y="846348"/>
                    </a:moveTo>
                    <a:cubicBezTo>
                      <a:pt x="1476887" y="846348"/>
                      <a:pt x="1483010" y="852471"/>
                      <a:pt x="1483010" y="860024"/>
                    </a:cubicBezTo>
                    <a:cubicBezTo>
                      <a:pt x="1483010" y="867577"/>
                      <a:pt x="1476887" y="873700"/>
                      <a:pt x="1469334" y="873700"/>
                    </a:cubicBezTo>
                    <a:cubicBezTo>
                      <a:pt x="1461781" y="873700"/>
                      <a:pt x="1455658" y="867577"/>
                      <a:pt x="1455658" y="860024"/>
                    </a:cubicBezTo>
                    <a:cubicBezTo>
                      <a:pt x="1455658" y="852471"/>
                      <a:pt x="1461781" y="846348"/>
                      <a:pt x="1469334" y="846348"/>
                    </a:cubicBezTo>
                    <a:close/>
                    <a:moveTo>
                      <a:pt x="4797746" y="815959"/>
                    </a:moveTo>
                    <a:cubicBezTo>
                      <a:pt x="4821663" y="815959"/>
                      <a:pt x="4841052" y="835348"/>
                      <a:pt x="4841052" y="859265"/>
                    </a:cubicBezTo>
                    <a:cubicBezTo>
                      <a:pt x="4841052" y="883182"/>
                      <a:pt x="4821663" y="902571"/>
                      <a:pt x="4797746" y="902571"/>
                    </a:cubicBezTo>
                    <a:cubicBezTo>
                      <a:pt x="4773829" y="902571"/>
                      <a:pt x="4754440" y="883182"/>
                      <a:pt x="4754440" y="859265"/>
                    </a:cubicBezTo>
                    <a:cubicBezTo>
                      <a:pt x="4754440" y="835348"/>
                      <a:pt x="4773829" y="815959"/>
                      <a:pt x="4797746" y="815959"/>
                    </a:cubicBezTo>
                    <a:close/>
                    <a:moveTo>
                      <a:pt x="4990719" y="787088"/>
                    </a:moveTo>
                    <a:cubicBezTo>
                      <a:pt x="5008762" y="787088"/>
                      <a:pt x="5023388" y="801714"/>
                      <a:pt x="5023388" y="819757"/>
                    </a:cubicBezTo>
                    <a:cubicBezTo>
                      <a:pt x="5023388" y="837800"/>
                      <a:pt x="5008762" y="852426"/>
                      <a:pt x="4990719" y="852426"/>
                    </a:cubicBezTo>
                    <a:cubicBezTo>
                      <a:pt x="4972676" y="852426"/>
                      <a:pt x="4958050" y="837800"/>
                      <a:pt x="4958050" y="819757"/>
                    </a:cubicBezTo>
                    <a:cubicBezTo>
                      <a:pt x="4958050" y="801714"/>
                      <a:pt x="4972676" y="787088"/>
                      <a:pt x="4990719" y="787088"/>
                    </a:cubicBezTo>
                    <a:close/>
                    <a:moveTo>
                      <a:pt x="1276360" y="785569"/>
                    </a:moveTo>
                    <a:cubicBezTo>
                      <a:pt x="1296501" y="785569"/>
                      <a:pt x="1312828" y="801556"/>
                      <a:pt x="1312828" y="821277"/>
                    </a:cubicBezTo>
                    <a:cubicBezTo>
                      <a:pt x="1312828" y="840998"/>
                      <a:pt x="1296501" y="856985"/>
                      <a:pt x="1276360" y="856985"/>
                    </a:cubicBezTo>
                    <a:cubicBezTo>
                      <a:pt x="1256219" y="856985"/>
                      <a:pt x="1239892" y="840998"/>
                      <a:pt x="1239892" y="821277"/>
                    </a:cubicBezTo>
                    <a:cubicBezTo>
                      <a:pt x="1239892" y="801556"/>
                      <a:pt x="1256219" y="785569"/>
                      <a:pt x="1276360" y="785569"/>
                    </a:cubicBezTo>
                    <a:close/>
                    <a:moveTo>
                      <a:pt x="1089465" y="770375"/>
                    </a:moveTo>
                    <a:cubicBezTo>
                      <a:pt x="1101214" y="770375"/>
                      <a:pt x="1110738" y="779899"/>
                      <a:pt x="1110738" y="791648"/>
                    </a:cubicBezTo>
                    <a:cubicBezTo>
                      <a:pt x="1110738" y="803397"/>
                      <a:pt x="1101214" y="812921"/>
                      <a:pt x="1089465" y="812921"/>
                    </a:cubicBezTo>
                    <a:cubicBezTo>
                      <a:pt x="1077716" y="812921"/>
                      <a:pt x="1068192" y="803397"/>
                      <a:pt x="1068192" y="791648"/>
                    </a:cubicBezTo>
                    <a:cubicBezTo>
                      <a:pt x="1068192" y="779899"/>
                      <a:pt x="1077716" y="770375"/>
                      <a:pt x="1089465" y="770375"/>
                    </a:cubicBezTo>
                    <a:close/>
                    <a:moveTo>
                      <a:pt x="1853761" y="765816"/>
                    </a:moveTo>
                    <a:cubicBezTo>
                      <a:pt x="1863831" y="765816"/>
                      <a:pt x="1871995" y="773980"/>
                      <a:pt x="1871995" y="784050"/>
                    </a:cubicBezTo>
                    <a:cubicBezTo>
                      <a:pt x="1871995" y="794120"/>
                      <a:pt x="1863831" y="802284"/>
                      <a:pt x="1853761" y="802284"/>
                    </a:cubicBezTo>
                    <a:cubicBezTo>
                      <a:pt x="1843691" y="802284"/>
                      <a:pt x="1835527" y="794120"/>
                      <a:pt x="1835527" y="784050"/>
                    </a:cubicBezTo>
                    <a:cubicBezTo>
                      <a:pt x="1835527" y="773980"/>
                      <a:pt x="1843691" y="765816"/>
                      <a:pt x="1853761" y="765816"/>
                    </a:cubicBezTo>
                    <a:close/>
                    <a:moveTo>
                      <a:pt x="5176855" y="759738"/>
                    </a:moveTo>
                    <a:cubicBezTo>
                      <a:pt x="5193639" y="759738"/>
                      <a:pt x="5207245" y="773344"/>
                      <a:pt x="5207245" y="790128"/>
                    </a:cubicBezTo>
                    <a:cubicBezTo>
                      <a:pt x="5207245" y="806912"/>
                      <a:pt x="5193639" y="820518"/>
                      <a:pt x="5176855" y="820518"/>
                    </a:cubicBezTo>
                    <a:cubicBezTo>
                      <a:pt x="5160071" y="820518"/>
                      <a:pt x="5146465" y="806912"/>
                      <a:pt x="5146465" y="790128"/>
                    </a:cubicBezTo>
                    <a:cubicBezTo>
                      <a:pt x="5146465" y="773344"/>
                      <a:pt x="5160071" y="759738"/>
                      <a:pt x="5176855" y="759738"/>
                    </a:cubicBezTo>
                    <a:close/>
                    <a:moveTo>
                      <a:pt x="4413318" y="755180"/>
                    </a:moveTo>
                    <a:cubicBezTo>
                      <a:pt x="4428843" y="755180"/>
                      <a:pt x="4441429" y="767766"/>
                      <a:pt x="4441429" y="783291"/>
                    </a:cubicBezTo>
                    <a:cubicBezTo>
                      <a:pt x="4441429" y="798816"/>
                      <a:pt x="4428843" y="811402"/>
                      <a:pt x="4413318" y="811402"/>
                    </a:cubicBezTo>
                    <a:cubicBezTo>
                      <a:pt x="4397793" y="811402"/>
                      <a:pt x="4385207" y="798816"/>
                      <a:pt x="4385207" y="783291"/>
                    </a:cubicBezTo>
                    <a:cubicBezTo>
                      <a:pt x="4385207" y="767766"/>
                      <a:pt x="4397793" y="755180"/>
                      <a:pt x="4413318" y="755180"/>
                    </a:cubicBezTo>
                    <a:close/>
                    <a:moveTo>
                      <a:pt x="1654710" y="720231"/>
                    </a:moveTo>
                    <a:cubicBezTo>
                      <a:pt x="1663102" y="720231"/>
                      <a:pt x="1669905" y="727374"/>
                      <a:pt x="1669905" y="736186"/>
                    </a:cubicBezTo>
                    <a:cubicBezTo>
                      <a:pt x="1669905" y="744998"/>
                      <a:pt x="1663102" y="752141"/>
                      <a:pt x="1654710" y="752141"/>
                    </a:cubicBezTo>
                    <a:cubicBezTo>
                      <a:pt x="1646318" y="752141"/>
                      <a:pt x="1639515" y="744998"/>
                      <a:pt x="1639515" y="736186"/>
                    </a:cubicBezTo>
                    <a:cubicBezTo>
                      <a:pt x="1639515" y="727374"/>
                      <a:pt x="1646318" y="720231"/>
                      <a:pt x="1654710" y="720231"/>
                    </a:cubicBezTo>
                    <a:close/>
                    <a:moveTo>
                      <a:pt x="4613129" y="694401"/>
                    </a:moveTo>
                    <a:cubicBezTo>
                      <a:pt x="4635787" y="694401"/>
                      <a:pt x="4654155" y="712769"/>
                      <a:pt x="4654155" y="735427"/>
                    </a:cubicBezTo>
                    <a:cubicBezTo>
                      <a:pt x="4654155" y="758085"/>
                      <a:pt x="4635787" y="776453"/>
                      <a:pt x="4613129" y="776453"/>
                    </a:cubicBezTo>
                    <a:cubicBezTo>
                      <a:pt x="4590471" y="776453"/>
                      <a:pt x="4572103" y="758085"/>
                      <a:pt x="4572103" y="735427"/>
                    </a:cubicBezTo>
                    <a:cubicBezTo>
                      <a:pt x="4572103" y="712769"/>
                      <a:pt x="4590471" y="694401"/>
                      <a:pt x="4613129" y="694401"/>
                    </a:cubicBezTo>
                    <a:close/>
                    <a:moveTo>
                      <a:pt x="2052812" y="667050"/>
                    </a:moveTo>
                    <a:cubicBezTo>
                      <a:pt x="2062882" y="667050"/>
                      <a:pt x="2071046" y="675554"/>
                      <a:pt x="2071046" y="686044"/>
                    </a:cubicBezTo>
                    <a:cubicBezTo>
                      <a:pt x="2071046" y="696534"/>
                      <a:pt x="2062882" y="705038"/>
                      <a:pt x="2052812" y="705038"/>
                    </a:cubicBezTo>
                    <a:cubicBezTo>
                      <a:pt x="2042742" y="705038"/>
                      <a:pt x="2034578" y="696534"/>
                      <a:pt x="2034578" y="686044"/>
                    </a:cubicBezTo>
                    <a:cubicBezTo>
                      <a:pt x="2034578" y="675554"/>
                      <a:pt x="2042742" y="667050"/>
                      <a:pt x="2052812" y="667050"/>
                    </a:cubicBezTo>
                    <a:close/>
                    <a:moveTo>
                      <a:pt x="4214266" y="659452"/>
                    </a:moveTo>
                    <a:cubicBezTo>
                      <a:pt x="4228952" y="659452"/>
                      <a:pt x="4240857" y="671357"/>
                      <a:pt x="4240857" y="686043"/>
                    </a:cubicBezTo>
                    <a:cubicBezTo>
                      <a:pt x="4240857" y="700729"/>
                      <a:pt x="4228952" y="712634"/>
                      <a:pt x="4214266" y="712634"/>
                    </a:cubicBezTo>
                    <a:cubicBezTo>
                      <a:pt x="4199580" y="712634"/>
                      <a:pt x="4187675" y="700729"/>
                      <a:pt x="4187675" y="686043"/>
                    </a:cubicBezTo>
                    <a:cubicBezTo>
                      <a:pt x="4187675" y="671357"/>
                      <a:pt x="4199580" y="659452"/>
                      <a:pt x="4214266" y="659452"/>
                    </a:cubicBezTo>
                    <a:close/>
                    <a:moveTo>
                      <a:pt x="4811421" y="654894"/>
                    </a:moveTo>
                    <a:cubicBezTo>
                      <a:pt x="4829464" y="654894"/>
                      <a:pt x="4844090" y="669861"/>
                      <a:pt x="4844090" y="688323"/>
                    </a:cubicBezTo>
                    <a:cubicBezTo>
                      <a:pt x="4844090" y="706785"/>
                      <a:pt x="4829464" y="721752"/>
                      <a:pt x="4811421" y="721752"/>
                    </a:cubicBezTo>
                    <a:cubicBezTo>
                      <a:pt x="4793378" y="721752"/>
                      <a:pt x="4778752" y="706785"/>
                      <a:pt x="4778752" y="688323"/>
                    </a:cubicBezTo>
                    <a:cubicBezTo>
                      <a:pt x="4778752" y="669861"/>
                      <a:pt x="4793378" y="654894"/>
                      <a:pt x="4811421" y="654894"/>
                    </a:cubicBezTo>
                    <a:close/>
                    <a:moveTo>
                      <a:pt x="1455658" y="653374"/>
                    </a:moveTo>
                    <a:cubicBezTo>
                      <a:pt x="1475799" y="653374"/>
                      <a:pt x="1492126" y="669361"/>
                      <a:pt x="1492126" y="689082"/>
                    </a:cubicBezTo>
                    <a:cubicBezTo>
                      <a:pt x="1492126" y="708803"/>
                      <a:pt x="1475799" y="724790"/>
                      <a:pt x="1455658" y="724790"/>
                    </a:cubicBezTo>
                    <a:cubicBezTo>
                      <a:pt x="1435517" y="724790"/>
                      <a:pt x="1419190" y="708803"/>
                      <a:pt x="1419190" y="689082"/>
                    </a:cubicBezTo>
                    <a:cubicBezTo>
                      <a:pt x="1419190" y="669361"/>
                      <a:pt x="1435517" y="653374"/>
                      <a:pt x="1455658" y="653374"/>
                    </a:cubicBezTo>
                    <a:close/>
                    <a:moveTo>
                      <a:pt x="1263445" y="630583"/>
                    </a:moveTo>
                    <a:cubicBezTo>
                      <a:pt x="1275613" y="630583"/>
                      <a:pt x="1285478" y="640448"/>
                      <a:pt x="1285478" y="652616"/>
                    </a:cubicBezTo>
                    <a:cubicBezTo>
                      <a:pt x="1285478" y="664784"/>
                      <a:pt x="1275613" y="674649"/>
                      <a:pt x="1263445" y="674649"/>
                    </a:cubicBezTo>
                    <a:cubicBezTo>
                      <a:pt x="1251277" y="674649"/>
                      <a:pt x="1241412" y="664784"/>
                      <a:pt x="1241412" y="652616"/>
                    </a:cubicBezTo>
                    <a:cubicBezTo>
                      <a:pt x="1241412" y="640448"/>
                      <a:pt x="1251277" y="630583"/>
                      <a:pt x="1263445" y="630583"/>
                    </a:cubicBezTo>
                    <a:close/>
                    <a:moveTo>
                      <a:pt x="5003635" y="619946"/>
                    </a:moveTo>
                    <a:cubicBezTo>
                      <a:pt x="5020419" y="619946"/>
                      <a:pt x="5034025" y="633552"/>
                      <a:pt x="5034025" y="650336"/>
                    </a:cubicBezTo>
                    <a:cubicBezTo>
                      <a:pt x="5034025" y="667120"/>
                      <a:pt x="5020419" y="680726"/>
                      <a:pt x="5003635" y="680726"/>
                    </a:cubicBezTo>
                    <a:cubicBezTo>
                      <a:pt x="4986851" y="680726"/>
                      <a:pt x="4973245" y="667120"/>
                      <a:pt x="4973245" y="650336"/>
                    </a:cubicBezTo>
                    <a:cubicBezTo>
                      <a:pt x="4973245" y="633552"/>
                      <a:pt x="4986851" y="619946"/>
                      <a:pt x="5003635" y="619946"/>
                    </a:cubicBezTo>
                    <a:close/>
                    <a:moveTo>
                      <a:pt x="1848443" y="609310"/>
                    </a:moveTo>
                    <a:cubicBezTo>
                      <a:pt x="1858094" y="609310"/>
                      <a:pt x="1865917" y="617133"/>
                      <a:pt x="1865917" y="626784"/>
                    </a:cubicBezTo>
                    <a:cubicBezTo>
                      <a:pt x="1865917" y="636435"/>
                      <a:pt x="1858094" y="644258"/>
                      <a:pt x="1848443" y="644258"/>
                    </a:cubicBezTo>
                    <a:cubicBezTo>
                      <a:pt x="1838792" y="644258"/>
                      <a:pt x="1830969" y="636435"/>
                      <a:pt x="1830969" y="626784"/>
                    </a:cubicBezTo>
                    <a:cubicBezTo>
                      <a:pt x="1830969" y="617133"/>
                      <a:pt x="1838792" y="609310"/>
                      <a:pt x="1848443" y="609310"/>
                    </a:cubicBezTo>
                    <a:close/>
                    <a:moveTo>
                      <a:pt x="4418636" y="588037"/>
                    </a:moveTo>
                    <a:cubicBezTo>
                      <a:pt x="4440455" y="588037"/>
                      <a:pt x="4458143" y="605385"/>
                      <a:pt x="4458143" y="626784"/>
                    </a:cubicBezTo>
                    <a:cubicBezTo>
                      <a:pt x="4458143" y="648183"/>
                      <a:pt x="4440455" y="665531"/>
                      <a:pt x="4418636" y="665531"/>
                    </a:cubicBezTo>
                    <a:cubicBezTo>
                      <a:pt x="4396817" y="665531"/>
                      <a:pt x="4379129" y="648183"/>
                      <a:pt x="4379129" y="626784"/>
                    </a:cubicBezTo>
                    <a:cubicBezTo>
                      <a:pt x="4379129" y="605385"/>
                      <a:pt x="4396817" y="588037"/>
                      <a:pt x="4418636" y="588037"/>
                    </a:cubicBezTo>
                    <a:close/>
                    <a:moveTo>
                      <a:pt x="2260221" y="586517"/>
                    </a:moveTo>
                    <a:cubicBezTo>
                      <a:pt x="2270711" y="586517"/>
                      <a:pt x="2279215" y="595361"/>
                      <a:pt x="2279215" y="606270"/>
                    </a:cubicBezTo>
                    <a:cubicBezTo>
                      <a:pt x="2279215" y="617179"/>
                      <a:pt x="2270711" y="626023"/>
                      <a:pt x="2260221" y="626023"/>
                    </a:cubicBezTo>
                    <a:cubicBezTo>
                      <a:pt x="2249731" y="626023"/>
                      <a:pt x="2241227" y="617179"/>
                      <a:pt x="2241227" y="606270"/>
                    </a:cubicBezTo>
                    <a:cubicBezTo>
                      <a:pt x="2241227" y="595361"/>
                      <a:pt x="2249731" y="586517"/>
                      <a:pt x="2260221" y="586517"/>
                    </a:cubicBezTo>
                    <a:close/>
                    <a:moveTo>
                      <a:pt x="4006858" y="578921"/>
                    </a:moveTo>
                    <a:cubicBezTo>
                      <a:pt x="4021124" y="578921"/>
                      <a:pt x="4032689" y="590486"/>
                      <a:pt x="4032689" y="604752"/>
                    </a:cubicBezTo>
                    <a:cubicBezTo>
                      <a:pt x="4032689" y="619018"/>
                      <a:pt x="4021124" y="630583"/>
                      <a:pt x="4006858" y="630583"/>
                    </a:cubicBezTo>
                    <a:cubicBezTo>
                      <a:pt x="3992592" y="630583"/>
                      <a:pt x="3981027" y="619018"/>
                      <a:pt x="3981027" y="604752"/>
                    </a:cubicBezTo>
                    <a:cubicBezTo>
                      <a:pt x="3981027" y="590486"/>
                      <a:pt x="3992592" y="578921"/>
                      <a:pt x="4006858" y="578921"/>
                    </a:cubicBezTo>
                    <a:close/>
                    <a:moveTo>
                      <a:pt x="4622246" y="536375"/>
                    </a:moveTo>
                    <a:cubicBezTo>
                      <a:pt x="4640708" y="536375"/>
                      <a:pt x="4655675" y="551342"/>
                      <a:pt x="4655675" y="569804"/>
                    </a:cubicBezTo>
                    <a:cubicBezTo>
                      <a:pt x="4655675" y="588266"/>
                      <a:pt x="4640708" y="603233"/>
                      <a:pt x="4622246" y="603233"/>
                    </a:cubicBezTo>
                    <a:cubicBezTo>
                      <a:pt x="4603784" y="603233"/>
                      <a:pt x="4588817" y="588266"/>
                      <a:pt x="4588817" y="569804"/>
                    </a:cubicBezTo>
                    <a:cubicBezTo>
                      <a:pt x="4588817" y="551342"/>
                      <a:pt x="4603784" y="536375"/>
                      <a:pt x="4622246" y="536375"/>
                    </a:cubicBezTo>
                    <a:close/>
                    <a:moveTo>
                      <a:pt x="1643313" y="533336"/>
                    </a:moveTo>
                    <a:cubicBezTo>
                      <a:pt x="1663034" y="533336"/>
                      <a:pt x="1679021" y="549663"/>
                      <a:pt x="1679021" y="569804"/>
                    </a:cubicBezTo>
                    <a:cubicBezTo>
                      <a:pt x="1679021" y="589945"/>
                      <a:pt x="1663034" y="606272"/>
                      <a:pt x="1643313" y="606272"/>
                    </a:cubicBezTo>
                    <a:cubicBezTo>
                      <a:pt x="1623592" y="606272"/>
                      <a:pt x="1607605" y="589945"/>
                      <a:pt x="1607605" y="569804"/>
                    </a:cubicBezTo>
                    <a:cubicBezTo>
                      <a:pt x="1607605" y="549663"/>
                      <a:pt x="1623592" y="533336"/>
                      <a:pt x="1643313" y="533336"/>
                    </a:cubicBezTo>
                    <a:close/>
                    <a:moveTo>
                      <a:pt x="2472947" y="521181"/>
                    </a:moveTo>
                    <a:cubicBezTo>
                      <a:pt x="2484276" y="521181"/>
                      <a:pt x="2493460" y="530365"/>
                      <a:pt x="2493460" y="541694"/>
                    </a:cubicBezTo>
                    <a:cubicBezTo>
                      <a:pt x="2493460" y="553023"/>
                      <a:pt x="2484276" y="562207"/>
                      <a:pt x="2472947" y="562207"/>
                    </a:cubicBezTo>
                    <a:cubicBezTo>
                      <a:pt x="2461618" y="562207"/>
                      <a:pt x="2452434" y="553023"/>
                      <a:pt x="2452434" y="541694"/>
                    </a:cubicBezTo>
                    <a:cubicBezTo>
                      <a:pt x="2452434" y="530365"/>
                      <a:pt x="2461618" y="521181"/>
                      <a:pt x="2472947" y="521181"/>
                    </a:cubicBezTo>
                    <a:close/>
                    <a:moveTo>
                      <a:pt x="3793372" y="516622"/>
                    </a:moveTo>
                    <a:cubicBezTo>
                      <a:pt x="3807219" y="516622"/>
                      <a:pt x="3818444" y="527847"/>
                      <a:pt x="3818444" y="541694"/>
                    </a:cubicBezTo>
                    <a:cubicBezTo>
                      <a:pt x="3818444" y="555541"/>
                      <a:pt x="3807219" y="566766"/>
                      <a:pt x="3793372" y="566766"/>
                    </a:cubicBezTo>
                    <a:cubicBezTo>
                      <a:pt x="3779525" y="566766"/>
                      <a:pt x="3768300" y="555541"/>
                      <a:pt x="3768300" y="541694"/>
                    </a:cubicBezTo>
                    <a:cubicBezTo>
                      <a:pt x="3768300" y="527847"/>
                      <a:pt x="3779525" y="516622"/>
                      <a:pt x="3793372" y="516622"/>
                    </a:cubicBezTo>
                    <a:close/>
                    <a:moveTo>
                      <a:pt x="2049772" y="515103"/>
                    </a:moveTo>
                    <a:cubicBezTo>
                      <a:pt x="2060681" y="515103"/>
                      <a:pt x="2069525" y="523607"/>
                      <a:pt x="2069525" y="534097"/>
                    </a:cubicBezTo>
                    <a:cubicBezTo>
                      <a:pt x="2069525" y="544587"/>
                      <a:pt x="2060681" y="553091"/>
                      <a:pt x="2049772" y="553091"/>
                    </a:cubicBezTo>
                    <a:cubicBezTo>
                      <a:pt x="2038863" y="553091"/>
                      <a:pt x="2030019" y="544587"/>
                      <a:pt x="2030019" y="534097"/>
                    </a:cubicBezTo>
                    <a:cubicBezTo>
                      <a:pt x="2030019" y="523607"/>
                      <a:pt x="2038863" y="515103"/>
                      <a:pt x="2049772" y="515103"/>
                    </a:cubicBezTo>
                    <a:close/>
                    <a:moveTo>
                      <a:pt x="1445781" y="501427"/>
                    </a:moveTo>
                    <a:cubicBezTo>
                      <a:pt x="1458788" y="501427"/>
                      <a:pt x="1469333" y="511631"/>
                      <a:pt x="1469333" y="524219"/>
                    </a:cubicBezTo>
                    <a:cubicBezTo>
                      <a:pt x="1469333" y="536807"/>
                      <a:pt x="1458788" y="547011"/>
                      <a:pt x="1445781" y="547011"/>
                    </a:cubicBezTo>
                    <a:cubicBezTo>
                      <a:pt x="1432774" y="547011"/>
                      <a:pt x="1422229" y="536807"/>
                      <a:pt x="1422229" y="524219"/>
                    </a:cubicBezTo>
                    <a:cubicBezTo>
                      <a:pt x="1422229" y="511631"/>
                      <a:pt x="1432774" y="501427"/>
                      <a:pt x="1445781" y="501427"/>
                    </a:cubicBezTo>
                    <a:close/>
                    <a:moveTo>
                      <a:pt x="4217306" y="496869"/>
                    </a:moveTo>
                    <a:cubicBezTo>
                      <a:pt x="4237866" y="496869"/>
                      <a:pt x="4254534" y="513537"/>
                      <a:pt x="4254534" y="534097"/>
                    </a:cubicBezTo>
                    <a:cubicBezTo>
                      <a:pt x="4254534" y="554657"/>
                      <a:pt x="4237866" y="571325"/>
                      <a:pt x="4217306" y="571325"/>
                    </a:cubicBezTo>
                    <a:cubicBezTo>
                      <a:pt x="4196746" y="571325"/>
                      <a:pt x="4180078" y="554657"/>
                      <a:pt x="4180078" y="534097"/>
                    </a:cubicBezTo>
                    <a:cubicBezTo>
                      <a:pt x="4180078" y="513537"/>
                      <a:pt x="4196746" y="496869"/>
                      <a:pt x="4217306" y="496869"/>
                    </a:cubicBezTo>
                    <a:close/>
                    <a:moveTo>
                      <a:pt x="4819778" y="493830"/>
                    </a:moveTo>
                    <a:cubicBezTo>
                      <a:pt x="4836562" y="493830"/>
                      <a:pt x="4850168" y="507436"/>
                      <a:pt x="4850168" y="524220"/>
                    </a:cubicBezTo>
                    <a:cubicBezTo>
                      <a:pt x="4850168" y="541004"/>
                      <a:pt x="4836562" y="554610"/>
                      <a:pt x="4819778" y="554610"/>
                    </a:cubicBezTo>
                    <a:cubicBezTo>
                      <a:pt x="4802994" y="554610"/>
                      <a:pt x="4789388" y="541004"/>
                      <a:pt x="4789388" y="524220"/>
                    </a:cubicBezTo>
                    <a:cubicBezTo>
                      <a:pt x="4789388" y="507436"/>
                      <a:pt x="4802994" y="493830"/>
                      <a:pt x="4819778" y="493830"/>
                    </a:cubicBezTo>
                    <a:close/>
                    <a:moveTo>
                      <a:pt x="2690992" y="475596"/>
                    </a:moveTo>
                    <a:cubicBezTo>
                      <a:pt x="2702741" y="475596"/>
                      <a:pt x="2712265" y="485120"/>
                      <a:pt x="2712265" y="496869"/>
                    </a:cubicBezTo>
                    <a:cubicBezTo>
                      <a:pt x="2712265" y="508618"/>
                      <a:pt x="2702741" y="518142"/>
                      <a:pt x="2690992" y="518142"/>
                    </a:cubicBezTo>
                    <a:cubicBezTo>
                      <a:pt x="2679243" y="518142"/>
                      <a:pt x="2669719" y="508618"/>
                      <a:pt x="2669719" y="496869"/>
                    </a:cubicBezTo>
                    <a:cubicBezTo>
                      <a:pt x="2669719" y="485120"/>
                      <a:pt x="2679243" y="475596"/>
                      <a:pt x="2690992" y="475596"/>
                    </a:cubicBezTo>
                    <a:close/>
                    <a:moveTo>
                      <a:pt x="3576087" y="471037"/>
                    </a:moveTo>
                    <a:cubicBezTo>
                      <a:pt x="3589934" y="471037"/>
                      <a:pt x="3601159" y="482262"/>
                      <a:pt x="3601159" y="496109"/>
                    </a:cubicBezTo>
                    <a:cubicBezTo>
                      <a:pt x="3601159" y="509956"/>
                      <a:pt x="3589934" y="521181"/>
                      <a:pt x="3576087" y="521181"/>
                    </a:cubicBezTo>
                    <a:cubicBezTo>
                      <a:pt x="3562240" y="521181"/>
                      <a:pt x="3551015" y="509956"/>
                      <a:pt x="3551015" y="496109"/>
                    </a:cubicBezTo>
                    <a:cubicBezTo>
                      <a:pt x="3551015" y="482262"/>
                      <a:pt x="3562240" y="471037"/>
                      <a:pt x="3576087" y="471037"/>
                    </a:cubicBezTo>
                    <a:close/>
                    <a:moveTo>
                      <a:pt x="2910557" y="446726"/>
                    </a:moveTo>
                    <a:cubicBezTo>
                      <a:pt x="2922725" y="446726"/>
                      <a:pt x="2932590" y="456591"/>
                      <a:pt x="2932590" y="468759"/>
                    </a:cubicBezTo>
                    <a:cubicBezTo>
                      <a:pt x="2932590" y="480927"/>
                      <a:pt x="2922725" y="490792"/>
                      <a:pt x="2910557" y="490792"/>
                    </a:cubicBezTo>
                    <a:cubicBezTo>
                      <a:pt x="2898389" y="490792"/>
                      <a:pt x="2888524" y="480927"/>
                      <a:pt x="2888524" y="468759"/>
                    </a:cubicBezTo>
                    <a:cubicBezTo>
                      <a:pt x="2888524" y="456591"/>
                      <a:pt x="2898389" y="446726"/>
                      <a:pt x="2910557" y="446726"/>
                    </a:cubicBezTo>
                    <a:close/>
                    <a:moveTo>
                      <a:pt x="3355763" y="445207"/>
                    </a:moveTo>
                    <a:cubicBezTo>
                      <a:pt x="3368770" y="445207"/>
                      <a:pt x="3379315" y="455752"/>
                      <a:pt x="3379315" y="468759"/>
                    </a:cubicBezTo>
                    <a:cubicBezTo>
                      <a:pt x="3379315" y="481766"/>
                      <a:pt x="3368770" y="492311"/>
                      <a:pt x="3355763" y="492311"/>
                    </a:cubicBezTo>
                    <a:cubicBezTo>
                      <a:pt x="3342756" y="492311"/>
                      <a:pt x="3332211" y="481766"/>
                      <a:pt x="3332211" y="468759"/>
                    </a:cubicBezTo>
                    <a:cubicBezTo>
                      <a:pt x="3332211" y="455752"/>
                      <a:pt x="3342756" y="445207"/>
                      <a:pt x="3355763" y="445207"/>
                    </a:cubicBezTo>
                    <a:close/>
                    <a:moveTo>
                      <a:pt x="3133159" y="437609"/>
                    </a:moveTo>
                    <a:cubicBezTo>
                      <a:pt x="3145747" y="437609"/>
                      <a:pt x="3155951" y="447813"/>
                      <a:pt x="3155951" y="460401"/>
                    </a:cubicBezTo>
                    <a:cubicBezTo>
                      <a:pt x="3155951" y="472989"/>
                      <a:pt x="3145747" y="483193"/>
                      <a:pt x="3133159" y="483193"/>
                    </a:cubicBezTo>
                    <a:cubicBezTo>
                      <a:pt x="3120571" y="483193"/>
                      <a:pt x="3110367" y="472989"/>
                      <a:pt x="3110367" y="460401"/>
                    </a:cubicBezTo>
                    <a:cubicBezTo>
                      <a:pt x="3110367" y="447813"/>
                      <a:pt x="3120571" y="437609"/>
                      <a:pt x="3133159" y="437609"/>
                    </a:cubicBezTo>
                    <a:close/>
                    <a:moveTo>
                      <a:pt x="2258701" y="436090"/>
                    </a:moveTo>
                    <a:cubicBezTo>
                      <a:pt x="2270030" y="436090"/>
                      <a:pt x="2279214" y="445274"/>
                      <a:pt x="2279214" y="456603"/>
                    </a:cubicBezTo>
                    <a:cubicBezTo>
                      <a:pt x="2279214" y="467932"/>
                      <a:pt x="2270030" y="477116"/>
                      <a:pt x="2258701" y="477116"/>
                    </a:cubicBezTo>
                    <a:cubicBezTo>
                      <a:pt x="2247372" y="477116"/>
                      <a:pt x="2238188" y="467932"/>
                      <a:pt x="2238188" y="456603"/>
                    </a:cubicBezTo>
                    <a:cubicBezTo>
                      <a:pt x="2238188" y="445274"/>
                      <a:pt x="2247372" y="436090"/>
                      <a:pt x="2258701" y="436090"/>
                    </a:cubicBezTo>
                    <a:close/>
                    <a:moveTo>
                      <a:pt x="4425474" y="431531"/>
                    </a:moveTo>
                    <a:cubicBezTo>
                      <a:pt x="4444356" y="431531"/>
                      <a:pt x="4459663" y="446498"/>
                      <a:pt x="4459663" y="464960"/>
                    </a:cubicBezTo>
                    <a:cubicBezTo>
                      <a:pt x="4459663" y="483422"/>
                      <a:pt x="4444356" y="498389"/>
                      <a:pt x="4425474" y="498389"/>
                    </a:cubicBezTo>
                    <a:cubicBezTo>
                      <a:pt x="4406592" y="498389"/>
                      <a:pt x="4391285" y="483422"/>
                      <a:pt x="4391285" y="464960"/>
                    </a:cubicBezTo>
                    <a:cubicBezTo>
                      <a:pt x="4391285" y="446498"/>
                      <a:pt x="4406592" y="431531"/>
                      <a:pt x="4425474" y="431531"/>
                    </a:cubicBezTo>
                    <a:close/>
                    <a:moveTo>
                      <a:pt x="1840845" y="430012"/>
                    </a:moveTo>
                    <a:cubicBezTo>
                      <a:pt x="1860566" y="430012"/>
                      <a:pt x="1876553" y="445999"/>
                      <a:pt x="1876553" y="465720"/>
                    </a:cubicBezTo>
                    <a:cubicBezTo>
                      <a:pt x="1876553" y="485441"/>
                      <a:pt x="1860566" y="501428"/>
                      <a:pt x="1840845" y="501428"/>
                    </a:cubicBezTo>
                    <a:cubicBezTo>
                      <a:pt x="1821124" y="501428"/>
                      <a:pt x="1805137" y="485441"/>
                      <a:pt x="1805137" y="465720"/>
                    </a:cubicBezTo>
                    <a:cubicBezTo>
                      <a:pt x="1805137" y="445999"/>
                      <a:pt x="1821124" y="430012"/>
                      <a:pt x="1840845" y="430012"/>
                    </a:cubicBezTo>
                    <a:close/>
                    <a:moveTo>
                      <a:pt x="4008378" y="422414"/>
                    </a:moveTo>
                    <a:cubicBezTo>
                      <a:pt x="4027679" y="422414"/>
                      <a:pt x="4043326" y="437721"/>
                      <a:pt x="4043326" y="456603"/>
                    </a:cubicBezTo>
                    <a:cubicBezTo>
                      <a:pt x="4043326" y="475485"/>
                      <a:pt x="4027679" y="490792"/>
                      <a:pt x="4008378" y="490792"/>
                    </a:cubicBezTo>
                    <a:cubicBezTo>
                      <a:pt x="3989077" y="490792"/>
                      <a:pt x="3973430" y="475485"/>
                      <a:pt x="3973430" y="456603"/>
                    </a:cubicBezTo>
                    <a:cubicBezTo>
                      <a:pt x="3973430" y="437721"/>
                      <a:pt x="3989077" y="422414"/>
                      <a:pt x="4008378" y="422414"/>
                    </a:cubicBezTo>
                    <a:close/>
                    <a:moveTo>
                      <a:pt x="1637235" y="387467"/>
                    </a:moveTo>
                    <a:cubicBezTo>
                      <a:pt x="1650242" y="387467"/>
                      <a:pt x="1660787" y="398012"/>
                      <a:pt x="1660787" y="411019"/>
                    </a:cubicBezTo>
                    <a:cubicBezTo>
                      <a:pt x="1660787" y="424026"/>
                      <a:pt x="1650242" y="434571"/>
                      <a:pt x="1637235" y="434571"/>
                    </a:cubicBezTo>
                    <a:cubicBezTo>
                      <a:pt x="1624228" y="434571"/>
                      <a:pt x="1613683" y="424026"/>
                      <a:pt x="1613683" y="411019"/>
                    </a:cubicBezTo>
                    <a:cubicBezTo>
                      <a:pt x="1613683" y="398012"/>
                      <a:pt x="1624228" y="387467"/>
                      <a:pt x="1637235" y="387467"/>
                    </a:cubicBezTo>
                    <a:close/>
                    <a:moveTo>
                      <a:pt x="4628324" y="379869"/>
                    </a:moveTo>
                    <a:cubicBezTo>
                      <a:pt x="4645108" y="379869"/>
                      <a:pt x="4658714" y="393475"/>
                      <a:pt x="4658714" y="410259"/>
                    </a:cubicBezTo>
                    <a:cubicBezTo>
                      <a:pt x="4658714" y="427043"/>
                      <a:pt x="4645108" y="440649"/>
                      <a:pt x="4628324" y="440649"/>
                    </a:cubicBezTo>
                    <a:cubicBezTo>
                      <a:pt x="4611540" y="440649"/>
                      <a:pt x="4597934" y="427043"/>
                      <a:pt x="4597934" y="410259"/>
                    </a:cubicBezTo>
                    <a:cubicBezTo>
                      <a:pt x="4597934" y="393475"/>
                      <a:pt x="4611540" y="379869"/>
                      <a:pt x="4628324" y="379869"/>
                    </a:cubicBezTo>
                    <a:close/>
                    <a:moveTo>
                      <a:pt x="2472187" y="373791"/>
                    </a:moveTo>
                    <a:cubicBezTo>
                      <a:pt x="2484775" y="373791"/>
                      <a:pt x="2494979" y="383995"/>
                      <a:pt x="2494979" y="396583"/>
                    </a:cubicBezTo>
                    <a:cubicBezTo>
                      <a:pt x="2494979" y="409171"/>
                      <a:pt x="2484775" y="419375"/>
                      <a:pt x="2472187" y="419375"/>
                    </a:cubicBezTo>
                    <a:cubicBezTo>
                      <a:pt x="2459599" y="419375"/>
                      <a:pt x="2449395" y="409171"/>
                      <a:pt x="2449395" y="396583"/>
                    </a:cubicBezTo>
                    <a:cubicBezTo>
                      <a:pt x="2449395" y="383995"/>
                      <a:pt x="2459599" y="373791"/>
                      <a:pt x="2472187" y="373791"/>
                    </a:cubicBezTo>
                    <a:close/>
                    <a:moveTo>
                      <a:pt x="3794132" y="363155"/>
                    </a:moveTo>
                    <a:cubicBezTo>
                      <a:pt x="3812594" y="363155"/>
                      <a:pt x="3827561" y="377781"/>
                      <a:pt x="3827561" y="395824"/>
                    </a:cubicBezTo>
                    <a:cubicBezTo>
                      <a:pt x="3827561" y="413867"/>
                      <a:pt x="3812594" y="428493"/>
                      <a:pt x="3794132" y="428493"/>
                    </a:cubicBezTo>
                    <a:cubicBezTo>
                      <a:pt x="3775670" y="428493"/>
                      <a:pt x="3760703" y="413867"/>
                      <a:pt x="3760703" y="395824"/>
                    </a:cubicBezTo>
                    <a:cubicBezTo>
                      <a:pt x="3760703" y="377781"/>
                      <a:pt x="3775670" y="363155"/>
                      <a:pt x="3794132" y="363155"/>
                    </a:cubicBezTo>
                    <a:close/>
                    <a:moveTo>
                      <a:pt x="4221864" y="341882"/>
                    </a:moveTo>
                    <a:cubicBezTo>
                      <a:pt x="4240746" y="341882"/>
                      <a:pt x="4256053" y="357189"/>
                      <a:pt x="4256053" y="376071"/>
                    </a:cubicBezTo>
                    <a:cubicBezTo>
                      <a:pt x="4256053" y="394953"/>
                      <a:pt x="4240746" y="410260"/>
                      <a:pt x="4221864" y="410260"/>
                    </a:cubicBezTo>
                    <a:cubicBezTo>
                      <a:pt x="4202982" y="410260"/>
                      <a:pt x="4187675" y="394953"/>
                      <a:pt x="4187675" y="376071"/>
                    </a:cubicBezTo>
                    <a:cubicBezTo>
                      <a:pt x="4187675" y="357189"/>
                      <a:pt x="4202982" y="341882"/>
                      <a:pt x="4221864" y="341882"/>
                    </a:cubicBezTo>
                    <a:close/>
                    <a:moveTo>
                      <a:pt x="2044455" y="340362"/>
                    </a:moveTo>
                    <a:cubicBezTo>
                      <a:pt x="2064176" y="340362"/>
                      <a:pt x="2080163" y="356349"/>
                      <a:pt x="2080163" y="376070"/>
                    </a:cubicBezTo>
                    <a:cubicBezTo>
                      <a:pt x="2080163" y="395791"/>
                      <a:pt x="2064176" y="411778"/>
                      <a:pt x="2044455" y="411778"/>
                    </a:cubicBezTo>
                    <a:cubicBezTo>
                      <a:pt x="2024734" y="411778"/>
                      <a:pt x="2008747" y="395791"/>
                      <a:pt x="2008747" y="376070"/>
                    </a:cubicBezTo>
                    <a:cubicBezTo>
                      <a:pt x="2008747" y="356349"/>
                      <a:pt x="2024734" y="340362"/>
                      <a:pt x="2044455" y="340362"/>
                    </a:cubicBezTo>
                    <a:close/>
                    <a:moveTo>
                      <a:pt x="2690992" y="328207"/>
                    </a:moveTo>
                    <a:cubicBezTo>
                      <a:pt x="2704419" y="328207"/>
                      <a:pt x="2715304" y="339432"/>
                      <a:pt x="2715304" y="353279"/>
                    </a:cubicBezTo>
                    <a:cubicBezTo>
                      <a:pt x="2715304" y="367126"/>
                      <a:pt x="2704419" y="378351"/>
                      <a:pt x="2690992" y="378351"/>
                    </a:cubicBezTo>
                    <a:cubicBezTo>
                      <a:pt x="2677565" y="378351"/>
                      <a:pt x="2666680" y="367126"/>
                      <a:pt x="2666680" y="353279"/>
                    </a:cubicBezTo>
                    <a:cubicBezTo>
                      <a:pt x="2666680" y="339432"/>
                      <a:pt x="2677565" y="328207"/>
                      <a:pt x="2690992" y="328207"/>
                    </a:cubicBezTo>
                    <a:close/>
                    <a:moveTo>
                      <a:pt x="3576087" y="322129"/>
                    </a:moveTo>
                    <a:cubicBezTo>
                      <a:pt x="3593291" y="322129"/>
                      <a:pt x="3607237" y="336075"/>
                      <a:pt x="3607237" y="353279"/>
                    </a:cubicBezTo>
                    <a:cubicBezTo>
                      <a:pt x="3607237" y="370483"/>
                      <a:pt x="3593291" y="384429"/>
                      <a:pt x="3576087" y="384429"/>
                    </a:cubicBezTo>
                    <a:cubicBezTo>
                      <a:pt x="3558883" y="384429"/>
                      <a:pt x="3544937" y="370483"/>
                      <a:pt x="3544937" y="353279"/>
                    </a:cubicBezTo>
                    <a:cubicBezTo>
                      <a:pt x="3544937" y="336075"/>
                      <a:pt x="3558883" y="322129"/>
                      <a:pt x="3576087" y="322129"/>
                    </a:cubicBezTo>
                    <a:close/>
                    <a:moveTo>
                      <a:pt x="2911316" y="300856"/>
                    </a:moveTo>
                    <a:cubicBezTo>
                      <a:pt x="2925582" y="300856"/>
                      <a:pt x="2937147" y="312421"/>
                      <a:pt x="2937147" y="326687"/>
                    </a:cubicBezTo>
                    <a:cubicBezTo>
                      <a:pt x="2937147" y="340953"/>
                      <a:pt x="2925582" y="352518"/>
                      <a:pt x="2911316" y="352518"/>
                    </a:cubicBezTo>
                    <a:cubicBezTo>
                      <a:pt x="2897050" y="352518"/>
                      <a:pt x="2885485" y="340953"/>
                      <a:pt x="2885485" y="326687"/>
                    </a:cubicBezTo>
                    <a:cubicBezTo>
                      <a:pt x="2885485" y="312421"/>
                      <a:pt x="2897050" y="300856"/>
                      <a:pt x="2911316" y="300856"/>
                    </a:cubicBezTo>
                    <a:close/>
                    <a:moveTo>
                      <a:pt x="3355763" y="297817"/>
                    </a:moveTo>
                    <a:cubicBezTo>
                      <a:pt x="3372127" y="297817"/>
                      <a:pt x="3385393" y="311083"/>
                      <a:pt x="3385393" y="327447"/>
                    </a:cubicBezTo>
                    <a:cubicBezTo>
                      <a:pt x="3385393" y="343811"/>
                      <a:pt x="3372127" y="357077"/>
                      <a:pt x="3355763" y="357077"/>
                    </a:cubicBezTo>
                    <a:cubicBezTo>
                      <a:pt x="3339399" y="357077"/>
                      <a:pt x="3326133" y="343811"/>
                      <a:pt x="3326133" y="327447"/>
                    </a:cubicBezTo>
                    <a:cubicBezTo>
                      <a:pt x="3326133" y="311083"/>
                      <a:pt x="3339399" y="297817"/>
                      <a:pt x="3355763" y="297817"/>
                    </a:cubicBezTo>
                    <a:close/>
                    <a:moveTo>
                      <a:pt x="3133159" y="290220"/>
                    </a:moveTo>
                    <a:cubicBezTo>
                      <a:pt x="3148265" y="290220"/>
                      <a:pt x="3160510" y="302806"/>
                      <a:pt x="3160510" y="318331"/>
                    </a:cubicBezTo>
                    <a:cubicBezTo>
                      <a:pt x="3160510" y="333856"/>
                      <a:pt x="3148265" y="346442"/>
                      <a:pt x="3133159" y="346442"/>
                    </a:cubicBezTo>
                    <a:cubicBezTo>
                      <a:pt x="3118053" y="346442"/>
                      <a:pt x="3105808" y="333856"/>
                      <a:pt x="3105808" y="318331"/>
                    </a:cubicBezTo>
                    <a:cubicBezTo>
                      <a:pt x="3105808" y="302806"/>
                      <a:pt x="3118053" y="290220"/>
                      <a:pt x="3133159" y="290220"/>
                    </a:cubicBezTo>
                    <a:close/>
                    <a:moveTo>
                      <a:pt x="1837047" y="285661"/>
                    </a:moveTo>
                    <a:cubicBezTo>
                      <a:pt x="1850474" y="285661"/>
                      <a:pt x="1861359" y="296886"/>
                      <a:pt x="1861359" y="310733"/>
                    </a:cubicBezTo>
                    <a:cubicBezTo>
                      <a:pt x="1861359" y="324580"/>
                      <a:pt x="1850474" y="335805"/>
                      <a:pt x="1837047" y="335805"/>
                    </a:cubicBezTo>
                    <a:cubicBezTo>
                      <a:pt x="1823620" y="335805"/>
                      <a:pt x="1812735" y="324580"/>
                      <a:pt x="1812735" y="310733"/>
                    </a:cubicBezTo>
                    <a:cubicBezTo>
                      <a:pt x="1812735" y="296886"/>
                      <a:pt x="1823620" y="285661"/>
                      <a:pt x="1837047" y="285661"/>
                    </a:cubicBezTo>
                    <a:close/>
                    <a:moveTo>
                      <a:pt x="4429273" y="279583"/>
                    </a:moveTo>
                    <a:cubicBezTo>
                      <a:pt x="4446057" y="279583"/>
                      <a:pt x="4459663" y="293189"/>
                      <a:pt x="4459663" y="309973"/>
                    </a:cubicBezTo>
                    <a:cubicBezTo>
                      <a:pt x="4459663" y="326757"/>
                      <a:pt x="4446057" y="340363"/>
                      <a:pt x="4429273" y="340363"/>
                    </a:cubicBezTo>
                    <a:cubicBezTo>
                      <a:pt x="4412489" y="340363"/>
                      <a:pt x="4398883" y="326757"/>
                      <a:pt x="4398883" y="309973"/>
                    </a:cubicBezTo>
                    <a:cubicBezTo>
                      <a:pt x="4398883" y="293189"/>
                      <a:pt x="4412489" y="279583"/>
                      <a:pt x="4429273" y="279583"/>
                    </a:cubicBezTo>
                    <a:close/>
                    <a:moveTo>
                      <a:pt x="4011417" y="267428"/>
                    </a:moveTo>
                    <a:cubicBezTo>
                      <a:pt x="4030718" y="267428"/>
                      <a:pt x="4046365" y="283075"/>
                      <a:pt x="4046365" y="302376"/>
                    </a:cubicBezTo>
                    <a:cubicBezTo>
                      <a:pt x="4046365" y="321677"/>
                      <a:pt x="4030718" y="337324"/>
                      <a:pt x="4011417" y="337324"/>
                    </a:cubicBezTo>
                    <a:cubicBezTo>
                      <a:pt x="3992116" y="337324"/>
                      <a:pt x="3976469" y="321677"/>
                      <a:pt x="3976469" y="302376"/>
                    </a:cubicBezTo>
                    <a:cubicBezTo>
                      <a:pt x="3976469" y="283075"/>
                      <a:pt x="3992116" y="267428"/>
                      <a:pt x="4011417" y="267428"/>
                    </a:cubicBezTo>
                    <a:close/>
                    <a:moveTo>
                      <a:pt x="2255662" y="267428"/>
                    </a:moveTo>
                    <a:cubicBezTo>
                      <a:pt x="2275383" y="267428"/>
                      <a:pt x="2291370" y="283415"/>
                      <a:pt x="2291370" y="303136"/>
                    </a:cubicBezTo>
                    <a:cubicBezTo>
                      <a:pt x="2291370" y="322857"/>
                      <a:pt x="2275383" y="338844"/>
                      <a:pt x="2255662" y="338844"/>
                    </a:cubicBezTo>
                    <a:cubicBezTo>
                      <a:pt x="2235941" y="338844"/>
                      <a:pt x="2219954" y="322857"/>
                      <a:pt x="2219954" y="303136"/>
                    </a:cubicBezTo>
                    <a:cubicBezTo>
                      <a:pt x="2219954" y="283415"/>
                      <a:pt x="2235941" y="267428"/>
                      <a:pt x="2255662" y="267428"/>
                    </a:cubicBezTo>
                    <a:close/>
                    <a:moveTo>
                      <a:pt x="3796411" y="209688"/>
                    </a:moveTo>
                    <a:cubicBezTo>
                      <a:pt x="3815293" y="209688"/>
                      <a:pt x="3830600" y="225335"/>
                      <a:pt x="3830600" y="244636"/>
                    </a:cubicBezTo>
                    <a:cubicBezTo>
                      <a:pt x="3830600" y="263937"/>
                      <a:pt x="3815293" y="279584"/>
                      <a:pt x="3796411" y="279584"/>
                    </a:cubicBezTo>
                    <a:cubicBezTo>
                      <a:pt x="3777529" y="279584"/>
                      <a:pt x="3762222" y="263937"/>
                      <a:pt x="3762222" y="244636"/>
                    </a:cubicBezTo>
                    <a:cubicBezTo>
                      <a:pt x="3762222" y="225335"/>
                      <a:pt x="3777529" y="209688"/>
                      <a:pt x="3796411" y="209688"/>
                    </a:cubicBezTo>
                    <a:close/>
                    <a:moveTo>
                      <a:pt x="2469908" y="209688"/>
                    </a:moveTo>
                    <a:cubicBezTo>
                      <a:pt x="2489629" y="209688"/>
                      <a:pt x="2505616" y="225675"/>
                      <a:pt x="2505616" y="245396"/>
                    </a:cubicBezTo>
                    <a:cubicBezTo>
                      <a:pt x="2505616" y="265117"/>
                      <a:pt x="2489629" y="281104"/>
                      <a:pt x="2469908" y="281104"/>
                    </a:cubicBezTo>
                    <a:cubicBezTo>
                      <a:pt x="2450187" y="281104"/>
                      <a:pt x="2434200" y="265117"/>
                      <a:pt x="2434200" y="245396"/>
                    </a:cubicBezTo>
                    <a:cubicBezTo>
                      <a:pt x="2434200" y="225675"/>
                      <a:pt x="2450187" y="209688"/>
                      <a:pt x="2469908" y="209688"/>
                    </a:cubicBezTo>
                    <a:close/>
                    <a:moveTo>
                      <a:pt x="2042176" y="200571"/>
                    </a:moveTo>
                    <a:cubicBezTo>
                      <a:pt x="2056442" y="200571"/>
                      <a:pt x="2068007" y="211796"/>
                      <a:pt x="2068007" y="225643"/>
                    </a:cubicBezTo>
                    <a:cubicBezTo>
                      <a:pt x="2068007" y="239490"/>
                      <a:pt x="2056442" y="250715"/>
                      <a:pt x="2042176" y="250715"/>
                    </a:cubicBezTo>
                    <a:cubicBezTo>
                      <a:pt x="2027910" y="250715"/>
                      <a:pt x="2016345" y="239490"/>
                      <a:pt x="2016345" y="225643"/>
                    </a:cubicBezTo>
                    <a:cubicBezTo>
                      <a:pt x="2016345" y="211796"/>
                      <a:pt x="2027910" y="200571"/>
                      <a:pt x="2042176" y="200571"/>
                    </a:cubicBezTo>
                    <a:close/>
                    <a:moveTo>
                      <a:pt x="4224143" y="194493"/>
                    </a:moveTo>
                    <a:cubicBezTo>
                      <a:pt x="4240927" y="194493"/>
                      <a:pt x="4254533" y="208099"/>
                      <a:pt x="4254533" y="224883"/>
                    </a:cubicBezTo>
                    <a:cubicBezTo>
                      <a:pt x="4254533" y="241667"/>
                      <a:pt x="4240927" y="255273"/>
                      <a:pt x="4224143" y="255273"/>
                    </a:cubicBezTo>
                    <a:cubicBezTo>
                      <a:pt x="4207359" y="255273"/>
                      <a:pt x="4193753" y="241667"/>
                      <a:pt x="4193753" y="224883"/>
                    </a:cubicBezTo>
                    <a:cubicBezTo>
                      <a:pt x="4193753" y="208099"/>
                      <a:pt x="4207359" y="194493"/>
                      <a:pt x="4224143" y="194493"/>
                    </a:cubicBezTo>
                    <a:close/>
                    <a:moveTo>
                      <a:pt x="3577607" y="168662"/>
                    </a:moveTo>
                    <a:cubicBezTo>
                      <a:pt x="3596489" y="168662"/>
                      <a:pt x="3611796" y="184309"/>
                      <a:pt x="3611796" y="203610"/>
                    </a:cubicBezTo>
                    <a:cubicBezTo>
                      <a:pt x="3611796" y="222911"/>
                      <a:pt x="3596489" y="238558"/>
                      <a:pt x="3577607" y="238558"/>
                    </a:cubicBezTo>
                    <a:cubicBezTo>
                      <a:pt x="3558725" y="238558"/>
                      <a:pt x="3543418" y="222911"/>
                      <a:pt x="3543418" y="203610"/>
                    </a:cubicBezTo>
                    <a:cubicBezTo>
                      <a:pt x="3543418" y="184309"/>
                      <a:pt x="3558725" y="168662"/>
                      <a:pt x="3577607" y="168662"/>
                    </a:cubicBezTo>
                    <a:close/>
                    <a:moveTo>
                      <a:pt x="2688713" y="168662"/>
                    </a:moveTo>
                    <a:cubicBezTo>
                      <a:pt x="2708434" y="168662"/>
                      <a:pt x="2724421" y="184309"/>
                      <a:pt x="2724421" y="203610"/>
                    </a:cubicBezTo>
                    <a:cubicBezTo>
                      <a:pt x="2724421" y="222911"/>
                      <a:pt x="2708434" y="238558"/>
                      <a:pt x="2688713" y="238558"/>
                    </a:cubicBezTo>
                    <a:cubicBezTo>
                      <a:pt x="2668992" y="238558"/>
                      <a:pt x="2653005" y="222911"/>
                      <a:pt x="2653005" y="203610"/>
                    </a:cubicBezTo>
                    <a:cubicBezTo>
                      <a:pt x="2653005" y="184309"/>
                      <a:pt x="2668992" y="168662"/>
                      <a:pt x="2688713" y="168662"/>
                    </a:cubicBezTo>
                    <a:close/>
                    <a:moveTo>
                      <a:pt x="3355763" y="144351"/>
                    </a:moveTo>
                    <a:cubicBezTo>
                      <a:pt x="3375484" y="144351"/>
                      <a:pt x="3391471" y="159658"/>
                      <a:pt x="3391471" y="178540"/>
                    </a:cubicBezTo>
                    <a:cubicBezTo>
                      <a:pt x="3391471" y="197422"/>
                      <a:pt x="3375484" y="212729"/>
                      <a:pt x="3355763" y="212729"/>
                    </a:cubicBezTo>
                    <a:cubicBezTo>
                      <a:pt x="3336042" y="212729"/>
                      <a:pt x="3320055" y="197422"/>
                      <a:pt x="3320055" y="178540"/>
                    </a:cubicBezTo>
                    <a:cubicBezTo>
                      <a:pt x="3320055" y="159658"/>
                      <a:pt x="3336042" y="144351"/>
                      <a:pt x="3355763" y="144351"/>
                    </a:cubicBezTo>
                    <a:close/>
                    <a:moveTo>
                      <a:pt x="2910556" y="142831"/>
                    </a:moveTo>
                    <a:cubicBezTo>
                      <a:pt x="2930277" y="142831"/>
                      <a:pt x="2946264" y="158818"/>
                      <a:pt x="2946264" y="178539"/>
                    </a:cubicBezTo>
                    <a:cubicBezTo>
                      <a:pt x="2946264" y="198260"/>
                      <a:pt x="2930277" y="214247"/>
                      <a:pt x="2910556" y="214247"/>
                    </a:cubicBezTo>
                    <a:cubicBezTo>
                      <a:pt x="2890835" y="214247"/>
                      <a:pt x="2874848" y="198260"/>
                      <a:pt x="2874848" y="178539"/>
                    </a:cubicBezTo>
                    <a:cubicBezTo>
                      <a:pt x="2874848" y="158818"/>
                      <a:pt x="2890835" y="142831"/>
                      <a:pt x="2910556" y="142831"/>
                    </a:cubicBezTo>
                    <a:close/>
                    <a:moveTo>
                      <a:pt x="3133160" y="135234"/>
                    </a:moveTo>
                    <a:cubicBezTo>
                      <a:pt x="3152461" y="135234"/>
                      <a:pt x="3168108" y="150881"/>
                      <a:pt x="3168108" y="170182"/>
                    </a:cubicBezTo>
                    <a:cubicBezTo>
                      <a:pt x="3168108" y="189483"/>
                      <a:pt x="3152461" y="205130"/>
                      <a:pt x="3133160" y="205130"/>
                    </a:cubicBezTo>
                    <a:cubicBezTo>
                      <a:pt x="3113859" y="205130"/>
                      <a:pt x="3098212" y="189483"/>
                      <a:pt x="3098212" y="170182"/>
                    </a:cubicBezTo>
                    <a:cubicBezTo>
                      <a:pt x="3098212" y="150881"/>
                      <a:pt x="3113859" y="135234"/>
                      <a:pt x="3133160" y="135234"/>
                    </a:cubicBezTo>
                    <a:close/>
                    <a:moveTo>
                      <a:pt x="2253382" y="129156"/>
                    </a:moveTo>
                    <a:cubicBezTo>
                      <a:pt x="2267648" y="129156"/>
                      <a:pt x="2279213" y="140721"/>
                      <a:pt x="2279213" y="154987"/>
                    </a:cubicBezTo>
                    <a:cubicBezTo>
                      <a:pt x="2279213" y="169253"/>
                      <a:pt x="2267648" y="180818"/>
                      <a:pt x="2253382" y="180818"/>
                    </a:cubicBezTo>
                    <a:cubicBezTo>
                      <a:pt x="2239116" y="180818"/>
                      <a:pt x="2227551" y="169253"/>
                      <a:pt x="2227551" y="154987"/>
                    </a:cubicBezTo>
                    <a:cubicBezTo>
                      <a:pt x="2227551" y="140721"/>
                      <a:pt x="2239116" y="129156"/>
                      <a:pt x="2253382" y="129156"/>
                    </a:cubicBezTo>
                    <a:close/>
                    <a:moveTo>
                      <a:pt x="4012937" y="124597"/>
                    </a:moveTo>
                    <a:cubicBezTo>
                      <a:pt x="4029721" y="124597"/>
                      <a:pt x="4043327" y="137863"/>
                      <a:pt x="4043327" y="154227"/>
                    </a:cubicBezTo>
                    <a:cubicBezTo>
                      <a:pt x="4043327" y="170591"/>
                      <a:pt x="4029721" y="183857"/>
                      <a:pt x="4012937" y="183857"/>
                    </a:cubicBezTo>
                    <a:cubicBezTo>
                      <a:pt x="3996153" y="183857"/>
                      <a:pt x="3982547" y="170591"/>
                      <a:pt x="3982547" y="154227"/>
                    </a:cubicBezTo>
                    <a:cubicBezTo>
                      <a:pt x="3982547" y="137863"/>
                      <a:pt x="3996153" y="124597"/>
                      <a:pt x="4012937" y="124597"/>
                    </a:cubicBezTo>
                    <a:close/>
                    <a:moveTo>
                      <a:pt x="2469148" y="72935"/>
                    </a:moveTo>
                    <a:cubicBezTo>
                      <a:pt x="2483414" y="72935"/>
                      <a:pt x="2494979" y="84840"/>
                      <a:pt x="2494979" y="99526"/>
                    </a:cubicBezTo>
                    <a:cubicBezTo>
                      <a:pt x="2494979" y="114212"/>
                      <a:pt x="2483414" y="126117"/>
                      <a:pt x="2469148" y="126117"/>
                    </a:cubicBezTo>
                    <a:cubicBezTo>
                      <a:pt x="2454882" y="126117"/>
                      <a:pt x="2443317" y="114212"/>
                      <a:pt x="2443317" y="99526"/>
                    </a:cubicBezTo>
                    <a:cubicBezTo>
                      <a:pt x="2443317" y="84840"/>
                      <a:pt x="2454882" y="72935"/>
                      <a:pt x="2469148" y="72935"/>
                    </a:cubicBezTo>
                    <a:close/>
                    <a:moveTo>
                      <a:pt x="3796411" y="69896"/>
                    </a:moveTo>
                    <a:cubicBezTo>
                      <a:pt x="3812775" y="69896"/>
                      <a:pt x="3826041" y="83162"/>
                      <a:pt x="3826041" y="99526"/>
                    </a:cubicBezTo>
                    <a:cubicBezTo>
                      <a:pt x="3826041" y="115890"/>
                      <a:pt x="3812775" y="129156"/>
                      <a:pt x="3796411" y="129156"/>
                    </a:cubicBezTo>
                    <a:cubicBezTo>
                      <a:pt x="3780047" y="129156"/>
                      <a:pt x="3766781" y="115890"/>
                      <a:pt x="3766781" y="99526"/>
                    </a:cubicBezTo>
                    <a:cubicBezTo>
                      <a:pt x="3766781" y="83162"/>
                      <a:pt x="3780047" y="69896"/>
                      <a:pt x="3796411" y="69896"/>
                    </a:cubicBezTo>
                    <a:close/>
                    <a:moveTo>
                      <a:pt x="2688712" y="33428"/>
                    </a:moveTo>
                    <a:cubicBezTo>
                      <a:pt x="2703398" y="33428"/>
                      <a:pt x="2715303" y="45333"/>
                      <a:pt x="2715303" y="60020"/>
                    </a:cubicBezTo>
                    <a:cubicBezTo>
                      <a:pt x="2715303" y="74705"/>
                      <a:pt x="2703398" y="86610"/>
                      <a:pt x="2688712" y="86610"/>
                    </a:cubicBezTo>
                    <a:cubicBezTo>
                      <a:pt x="2674026" y="86610"/>
                      <a:pt x="2662121" y="74705"/>
                      <a:pt x="2662121" y="60020"/>
                    </a:cubicBezTo>
                    <a:cubicBezTo>
                      <a:pt x="2662121" y="45333"/>
                      <a:pt x="2674026" y="33428"/>
                      <a:pt x="2688712" y="33428"/>
                    </a:cubicBezTo>
                    <a:close/>
                    <a:moveTo>
                      <a:pt x="3576846" y="30389"/>
                    </a:moveTo>
                    <a:cubicBezTo>
                      <a:pt x="3592790" y="30389"/>
                      <a:pt x="3605716" y="43655"/>
                      <a:pt x="3605716" y="60019"/>
                    </a:cubicBezTo>
                    <a:cubicBezTo>
                      <a:pt x="3605716" y="76383"/>
                      <a:pt x="3592790" y="89649"/>
                      <a:pt x="3576846" y="89649"/>
                    </a:cubicBezTo>
                    <a:cubicBezTo>
                      <a:pt x="3560902" y="89649"/>
                      <a:pt x="3547976" y="76383"/>
                      <a:pt x="3547976" y="60019"/>
                    </a:cubicBezTo>
                    <a:cubicBezTo>
                      <a:pt x="3547976" y="43655"/>
                      <a:pt x="3560902" y="30389"/>
                      <a:pt x="3576846" y="30389"/>
                    </a:cubicBezTo>
                    <a:close/>
                    <a:moveTo>
                      <a:pt x="2910557" y="9117"/>
                    </a:moveTo>
                    <a:cubicBezTo>
                      <a:pt x="2926082" y="9117"/>
                      <a:pt x="2938668" y="21362"/>
                      <a:pt x="2938668" y="36468"/>
                    </a:cubicBezTo>
                    <a:cubicBezTo>
                      <a:pt x="2938668" y="51574"/>
                      <a:pt x="2926082" y="63819"/>
                      <a:pt x="2910557" y="63819"/>
                    </a:cubicBezTo>
                    <a:cubicBezTo>
                      <a:pt x="2895032" y="63819"/>
                      <a:pt x="2882446" y="51574"/>
                      <a:pt x="2882446" y="36468"/>
                    </a:cubicBezTo>
                    <a:cubicBezTo>
                      <a:pt x="2882446" y="21362"/>
                      <a:pt x="2895032" y="9117"/>
                      <a:pt x="2910557" y="9117"/>
                    </a:cubicBezTo>
                    <a:close/>
                    <a:moveTo>
                      <a:pt x="3355763" y="7598"/>
                    </a:moveTo>
                    <a:cubicBezTo>
                      <a:pt x="3371288" y="7598"/>
                      <a:pt x="3383874" y="20524"/>
                      <a:pt x="3383874" y="36468"/>
                    </a:cubicBezTo>
                    <a:cubicBezTo>
                      <a:pt x="3383874" y="52412"/>
                      <a:pt x="3371288" y="65338"/>
                      <a:pt x="3355763" y="65338"/>
                    </a:cubicBezTo>
                    <a:cubicBezTo>
                      <a:pt x="3340238" y="65338"/>
                      <a:pt x="3327652" y="52412"/>
                      <a:pt x="3327652" y="36468"/>
                    </a:cubicBezTo>
                    <a:cubicBezTo>
                      <a:pt x="3327652" y="20524"/>
                      <a:pt x="3340238" y="7598"/>
                      <a:pt x="3355763" y="7598"/>
                    </a:cubicBezTo>
                    <a:close/>
                    <a:moveTo>
                      <a:pt x="3132400" y="0"/>
                    </a:moveTo>
                    <a:cubicBezTo>
                      <a:pt x="3147925" y="0"/>
                      <a:pt x="3160511" y="12586"/>
                      <a:pt x="3160511" y="28111"/>
                    </a:cubicBezTo>
                    <a:cubicBezTo>
                      <a:pt x="3160511" y="43636"/>
                      <a:pt x="3147925" y="56222"/>
                      <a:pt x="3132400" y="56222"/>
                    </a:cubicBezTo>
                    <a:cubicBezTo>
                      <a:pt x="3116875" y="56222"/>
                      <a:pt x="3104289" y="43636"/>
                      <a:pt x="3104289" y="28111"/>
                    </a:cubicBezTo>
                    <a:cubicBezTo>
                      <a:pt x="3104289" y="12586"/>
                      <a:pt x="3116875" y="0"/>
                      <a:pt x="313240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8429165" y="3844152"/>
              <a:ext cx="7594606" cy="7594606"/>
            </a:xfrm>
            <a:prstGeom prst="ellipse">
              <a:avLst/>
            </a:prstGeom>
            <a:noFill/>
            <a:ln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55820" y="3049905"/>
            <a:ext cx="1891665" cy="626110"/>
            <a:chOff x="9739916" y="5840604"/>
            <a:chExt cx="3889660" cy="1163700"/>
          </a:xfrm>
        </p:grpSpPr>
        <p:grpSp>
          <p:nvGrpSpPr>
            <p:cNvPr id="24" name="组合 23"/>
            <p:cNvGrpSpPr/>
            <p:nvPr/>
          </p:nvGrpSpPr>
          <p:grpSpPr>
            <a:xfrm>
              <a:off x="9739916" y="5840604"/>
              <a:ext cx="3783044" cy="1163700"/>
              <a:chOff x="10676747" y="5810179"/>
              <a:chExt cx="3783044" cy="1219201"/>
            </a:xfrm>
          </p:grpSpPr>
          <p:sp>
            <p:nvSpPr>
              <p:cNvPr id="26" name="矩形: 圆角 13"/>
              <p:cNvSpPr/>
              <p:nvPr/>
            </p:nvSpPr>
            <p:spPr>
              <a:xfrm>
                <a:off x="10676747" y="5810180"/>
                <a:ext cx="3783044" cy="1219200"/>
              </a:xfrm>
              <a:prstGeom prst="roundRect">
                <a:avLst>
                  <a:gd name="adj" fmla="val 50000"/>
                </a:avLst>
              </a:prstGeom>
              <a:solidFill>
                <a:srgbClr val="1DC0E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/>
              </a:p>
            </p:txBody>
          </p:sp>
          <p:sp>
            <p:nvSpPr>
              <p:cNvPr id="27" name="矩形: 圆顶角 14"/>
              <p:cNvSpPr/>
              <p:nvPr/>
            </p:nvSpPr>
            <p:spPr>
              <a:xfrm rot="16200000">
                <a:off x="11018873" y="5468057"/>
                <a:ext cx="1219200" cy="19034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DC0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807373" y="5841014"/>
              <a:ext cx="3646304" cy="112947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人群画像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798953" y="6068511"/>
              <a:ext cx="18306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endParaRPr lang="zh-CN" altLang="en-US" sz="4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椭圆 31"/>
          <p:cNvSpPr>
            <a:spLocks noChangeAspect="1"/>
          </p:cNvSpPr>
          <p:nvPr/>
        </p:nvSpPr>
        <p:spPr>
          <a:xfrm>
            <a:off x="5505090" y="979628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57215" y="83629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选行业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学校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应往届毕业生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03930" y="19519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校友会</a:t>
            </a:r>
            <a:endParaRPr 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4368440" y="2072463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14210" y="2348865"/>
            <a:ext cx="2583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汽修厂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/4S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店（维修工）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951620" y="2468703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06615" y="47967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公办汽车系教师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134500" y="4940758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14470" y="537273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公办汽车系学生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936005" y="5492573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135505" y="367601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北方在校生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431815" y="3795853"/>
            <a:ext cx="127534" cy="1275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kumimoji="1" lang="zh-CN" alt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19380" y="188595"/>
            <a:ext cx="4431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" name="Group 3"/>
          <p:cNvGrpSpPr>
            <a:grpSpLocks noChangeAspect="1"/>
          </p:cNvGrpSpPr>
          <p:nvPr/>
        </p:nvGrpSpPr>
        <p:grpSpPr>
          <a:xfrm>
            <a:off x="3163634" y="3287660"/>
            <a:ext cx="5147182" cy="2134197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58" name="Freeform: Shape 4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9" name="Freeform: Shape 5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0" name="Freeform: Shape 6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1" name="Freeform: Shape 7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2" name="Freeform: Shape 8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3" name="Freeform: Shape 9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778625" y="2057400"/>
            <a:ext cx="3992245" cy="720725"/>
            <a:chOff x="874713" y="3325188"/>
            <a:chExt cx="3327636" cy="720924"/>
          </a:xfrm>
        </p:grpSpPr>
        <p:sp>
          <p:nvSpPr>
            <p:cNvPr id="67" name="矩形 66"/>
            <p:cNvSpPr/>
            <p:nvPr/>
          </p:nvSpPr>
          <p:spPr>
            <a:xfrm>
              <a:off x="874713" y="3677812"/>
              <a:ext cx="3327636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just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74713" y="3325188"/>
              <a:ext cx="3054855" cy="423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just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、降本增效（师资成本、公开课）</a:t>
              </a:r>
              <a:endParaRPr lang="zh-CN" altLang="en-US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69" name="图片占位符 9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 b="20760"/>
          <a:stretch>
            <a:fillRect/>
          </a:stretch>
        </p:blipFill>
        <p:spPr>
          <a:xfrm>
            <a:off x="3621386" y="3159992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</p:pic>
      <p:grpSp>
        <p:nvGrpSpPr>
          <p:cNvPr id="70" name="组合 69"/>
          <p:cNvGrpSpPr/>
          <p:nvPr/>
        </p:nvGrpSpPr>
        <p:grpSpPr>
          <a:xfrm>
            <a:off x="2228876" y="1630240"/>
            <a:ext cx="3432175" cy="720924"/>
            <a:chOff x="770685" y="3325188"/>
            <a:chExt cx="3432175" cy="720924"/>
          </a:xfrm>
        </p:grpSpPr>
        <p:sp>
          <p:nvSpPr>
            <p:cNvPr id="71" name="矩形 70"/>
            <p:cNvSpPr/>
            <p:nvPr/>
          </p:nvSpPr>
          <p:spPr>
            <a:xfrm>
              <a:off x="770685" y="3677812"/>
              <a:ext cx="3431663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182800" y="3325188"/>
              <a:ext cx="3020060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、辅助招生（二次变现）</a:t>
              </a:r>
              <a:endParaRPr lang="zh-CN" altLang="en-U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63616" y="3009085"/>
            <a:ext cx="2556877" cy="720924"/>
            <a:chOff x="1645472" y="3325188"/>
            <a:chExt cx="2556877" cy="720924"/>
          </a:xfrm>
        </p:grpSpPr>
        <p:sp>
          <p:nvSpPr>
            <p:cNvPr id="74" name="矩形 73"/>
            <p:cNvSpPr/>
            <p:nvPr/>
          </p:nvSpPr>
          <p:spPr>
            <a:xfrm>
              <a:off x="1645472" y="3677812"/>
              <a:ext cx="2556876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960375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、创收（课程）</a:t>
              </a:r>
              <a:endParaRPr lang="zh-CN" altLang="en-US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6" name="图片占位符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 b="20800"/>
          <a:stretch>
            <a:fillRect/>
          </a:stretch>
        </p:blipFill>
        <p:spPr>
          <a:xfrm>
            <a:off x="3698964" y="2848859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</p:pic>
      <p:cxnSp>
        <p:nvCxnSpPr>
          <p:cNvPr id="77" name="Straight Connector 14"/>
          <p:cNvCxnSpPr/>
          <p:nvPr/>
        </p:nvCxnSpPr>
        <p:spPr>
          <a:xfrm flipV="1">
            <a:off x="4009364" y="3039003"/>
            <a:ext cx="0" cy="18161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5"/>
          <p:cNvCxnSpPr/>
          <p:nvPr/>
        </p:nvCxnSpPr>
        <p:spPr>
          <a:xfrm flipV="1">
            <a:off x="5280689" y="2454113"/>
            <a:ext cx="0" cy="1754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6"/>
          <p:cNvCxnSpPr/>
          <p:nvPr/>
        </p:nvCxnSpPr>
        <p:spPr>
          <a:xfrm flipV="1">
            <a:off x="6329222" y="2636234"/>
            <a:ext cx="0" cy="689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19380" y="188595"/>
            <a:ext cx="4431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课程体系与架构</a:t>
            </a:r>
            <a:endParaRPr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74713" y="1641487"/>
            <a:ext cx="3063232" cy="2347284"/>
            <a:chOff x="874713" y="1641487"/>
            <a:chExt cx="3063232" cy="2347284"/>
          </a:xfrm>
        </p:grpSpPr>
        <p:sp>
          <p:nvSpPr>
            <p:cNvPr id="7" name="Rectangle 1"/>
            <p:cNvSpPr/>
            <p:nvPr/>
          </p:nvSpPr>
          <p:spPr>
            <a:xfrm>
              <a:off x="874713" y="1641487"/>
              <a:ext cx="3063232" cy="2347284"/>
            </a:xfrm>
            <a:prstGeom prst="rect">
              <a:avLst/>
            </a:prstGeom>
            <a:solidFill>
              <a:srgbClr val="1DC0E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0" rIns="0" bIns="0" anchor="t" anchorCtr="1">
              <a:normAutofit/>
            </a:bodyPr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86682" y="256385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课程体系与架构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占位符 2" descr="C:\Users\30809\Desktop\1231.jpg1231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36878" y="1641487"/>
            <a:ext cx="3435985" cy="2347284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</p:pic>
      <p:pic>
        <p:nvPicPr>
          <p:cNvPr id="5" name="图片占位符 4" descr="C:\Users\30809\Desktop\1232.jpg123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34431" y="1641488"/>
            <a:ext cx="3213100" cy="2051173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</p:pic>
      <p:pic>
        <p:nvPicPr>
          <p:cNvPr id="9" name="图片占位符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4" b="29634"/>
          <a:stretch>
            <a:fillRect/>
          </a:stretch>
        </p:blipFill>
        <p:spPr>
          <a:xfrm>
            <a:off x="874714" y="4172231"/>
            <a:ext cx="6934157" cy="1765008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</p:pic>
      <p:grpSp>
        <p:nvGrpSpPr>
          <p:cNvPr id="24" name="组合 23"/>
          <p:cNvGrpSpPr/>
          <p:nvPr/>
        </p:nvGrpSpPr>
        <p:grpSpPr>
          <a:xfrm>
            <a:off x="7996451" y="3812253"/>
            <a:ext cx="3320837" cy="2124986"/>
            <a:chOff x="7996451" y="3812253"/>
            <a:chExt cx="3320837" cy="2124986"/>
          </a:xfrm>
        </p:grpSpPr>
        <p:sp>
          <p:nvSpPr>
            <p:cNvPr id="8" name="Rectangle 2"/>
            <p:cNvSpPr/>
            <p:nvPr/>
          </p:nvSpPr>
          <p:spPr>
            <a:xfrm>
              <a:off x="7996451" y="3812253"/>
              <a:ext cx="3320837" cy="2124986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509531" y="4565998"/>
              <a:ext cx="2531110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汽车、烹饪、计算机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19380" y="188595"/>
            <a:ext cx="4431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如何落地</a:t>
            </a:r>
            <a:endParaRPr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Freeform 5"/>
          <p:cNvSpPr>
            <a:spLocks noChangeArrowheads="1"/>
          </p:cNvSpPr>
          <p:nvPr/>
        </p:nvSpPr>
        <p:spPr bwMode="auto">
          <a:xfrm>
            <a:off x="9013650" y="2068020"/>
            <a:ext cx="133350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5" name="组合 42"/>
          <p:cNvGrpSpPr/>
          <p:nvPr/>
        </p:nvGrpSpPr>
        <p:grpSpPr bwMode="auto">
          <a:xfrm>
            <a:off x="6600650" y="1267920"/>
            <a:ext cx="2773363" cy="965200"/>
            <a:chOff x="0" y="0"/>
            <a:chExt cx="3177519" cy="1103966"/>
          </a:xfrm>
          <a:solidFill>
            <a:schemeClr val="bg1">
              <a:lumMod val="75000"/>
            </a:schemeClr>
          </a:solidFill>
        </p:grpSpPr>
        <p:sp>
          <p:nvSpPr>
            <p:cNvPr id="116" name="Freeform 6"/>
            <p:cNvSpPr>
              <a:spLocks noChangeArrowheads="1"/>
            </p:cNvSpPr>
            <p:nvPr/>
          </p:nvSpPr>
          <p:spPr bwMode="auto">
            <a:xfrm>
              <a:off x="237964" y="223033"/>
              <a:ext cx="181039" cy="271559"/>
            </a:xfrm>
            <a:custGeom>
              <a:avLst/>
              <a:gdLst>
                <a:gd name="T0" fmla="*/ 0 w 82"/>
                <a:gd name="T1" fmla="*/ 116 h 123"/>
                <a:gd name="T2" fmla="*/ 0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8 w 82"/>
                <a:gd name="T11" fmla="*/ 98 h 123"/>
                <a:gd name="T12" fmla="*/ 52 w 82"/>
                <a:gd name="T13" fmla="*/ 94 h 123"/>
                <a:gd name="T14" fmla="*/ 53 w 82"/>
                <a:gd name="T15" fmla="*/ 90 h 123"/>
                <a:gd name="T16" fmla="*/ 51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6 w 82"/>
                <a:gd name="T39" fmla="*/ 4 h 123"/>
                <a:gd name="T40" fmla="*/ 76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1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4 w 82"/>
                <a:gd name="T81" fmla="*/ 123 h 123"/>
                <a:gd name="T82" fmla="*/ 16 w 82"/>
                <a:gd name="T83" fmla="*/ 121 h 123"/>
                <a:gd name="T84" fmla="*/ 0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0" y="1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5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8" y="98"/>
                  </a:cubicBezTo>
                  <a:cubicBezTo>
                    <a:pt x="50" y="97"/>
                    <a:pt x="51" y="96"/>
                    <a:pt x="52" y="94"/>
                  </a:cubicBezTo>
                  <a:cubicBezTo>
                    <a:pt x="53" y="93"/>
                    <a:pt x="53" y="91"/>
                    <a:pt x="53" y="90"/>
                  </a:cubicBezTo>
                  <a:cubicBezTo>
                    <a:pt x="53" y="87"/>
                    <a:pt x="53" y="85"/>
                    <a:pt x="51" y="83"/>
                  </a:cubicBezTo>
                  <a:cubicBezTo>
                    <a:pt x="50" y="82"/>
                    <a:pt x="48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1" y="71"/>
                    <a:pt x="28" y="69"/>
                  </a:cubicBezTo>
                  <a:cubicBezTo>
                    <a:pt x="18" y="66"/>
                    <a:pt x="11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1"/>
                    <a:pt x="72" y="3"/>
                    <a:pt x="76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0" y="21"/>
                    <a:pt x="48" y="21"/>
                  </a:cubicBezTo>
                  <a:cubicBezTo>
                    <a:pt x="45" y="21"/>
                    <a:pt x="42" y="21"/>
                    <a:pt x="40" y="22"/>
                  </a:cubicBezTo>
                  <a:cubicBezTo>
                    <a:pt x="37" y="22"/>
                    <a:pt x="35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2" y="41"/>
                    <a:pt x="34" y="43"/>
                  </a:cubicBezTo>
                  <a:cubicBezTo>
                    <a:pt x="36" y="44"/>
                    <a:pt x="39" y="45"/>
                    <a:pt x="41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5" y="53"/>
                    <a:pt x="60" y="55"/>
                    <a:pt x="64" y="57"/>
                  </a:cubicBezTo>
                  <a:cubicBezTo>
                    <a:pt x="67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0" y="99"/>
                    <a:pt x="78" y="104"/>
                  </a:cubicBezTo>
                  <a:cubicBezTo>
                    <a:pt x="75" y="108"/>
                    <a:pt x="72" y="112"/>
                    <a:pt x="68" y="115"/>
                  </a:cubicBezTo>
                  <a:cubicBezTo>
                    <a:pt x="63" y="118"/>
                    <a:pt x="58" y="120"/>
                    <a:pt x="53" y="121"/>
                  </a:cubicBezTo>
                  <a:cubicBezTo>
                    <a:pt x="47" y="122"/>
                    <a:pt x="41" y="123"/>
                    <a:pt x="34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7"/>
            <p:cNvSpPr>
              <a:spLocks noChangeArrowheads="1"/>
            </p:cNvSpPr>
            <p:nvPr/>
          </p:nvSpPr>
          <p:spPr bwMode="auto">
            <a:xfrm>
              <a:off x="459131" y="227699"/>
              <a:ext cx="215567" cy="266893"/>
            </a:xfrm>
            <a:custGeom>
              <a:avLst/>
              <a:gdLst>
                <a:gd name="T0" fmla="*/ 98 w 98"/>
                <a:gd name="T1" fmla="*/ 67 h 121"/>
                <a:gd name="T2" fmla="*/ 48 w 98"/>
                <a:gd name="T3" fmla="*/ 121 h 121"/>
                <a:gd name="T4" fmla="*/ 0 w 98"/>
                <a:gd name="T5" fmla="*/ 68 h 121"/>
                <a:gd name="T6" fmla="*/ 0 w 98"/>
                <a:gd name="T7" fmla="*/ 0 h 121"/>
                <a:gd name="T8" fmla="*/ 27 w 98"/>
                <a:gd name="T9" fmla="*/ 0 h 121"/>
                <a:gd name="T10" fmla="*/ 27 w 98"/>
                <a:gd name="T11" fmla="*/ 69 h 121"/>
                <a:gd name="T12" fmla="*/ 49 w 98"/>
                <a:gd name="T13" fmla="*/ 98 h 121"/>
                <a:gd name="T14" fmla="*/ 71 w 98"/>
                <a:gd name="T15" fmla="*/ 70 h 121"/>
                <a:gd name="T16" fmla="*/ 71 w 98"/>
                <a:gd name="T17" fmla="*/ 0 h 121"/>
                <a:gd name="T18" fmla="*/ 98 w 98"/>
                <a:gd name="T19" fmla="*/ 0 h 121"/>
                <a:gd name="T20" fmla="*/ 98 w 98"/>
                <a:gd name="T21" fmla="*/ 6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21"/>
                <a:gd name="T35" fmla="*/ 98 w 98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21">
                  <a:moveTo>
                    <a:pt x="98" y="67"/>
                  </a:moveTo>
                  <a:cubicBezTo>
                    <a:pt x="98" y="103"/>
                    <a:pt x="82" y="121"/>
                    <a:pt x="48" y="121"/>
                  </a:cubicBezTo>
                  <a:cubicBezTo>
                    <a:pt x="16" y="121"/>
                    <a:pt x="0" y="10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88"/>
                    <a:pt x="34" y="98"/>
                    <a:pt x="49" y="98"/>
                  </a:cubicBezTo>
                  <a:cubicBezTo>
                    <a:pt x="64" y="98"/>
                    <a:pt x="71" y="88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8"/>
            <p:cNvSpPr>
              <a:spLocks noChangeArrowheads="1"/>
            </p:cNvSpPr>
            <p:nvPr/>
          </p:nvSpPr>
          <p:spPr bwMode="auto">
            <a:xfrm>
              <a:off x="716692" y="223033"/>
              <a:ext cx="203436" cy="271559"/>
            </a:xfrm>
            <a:custGeom>
              <a:avLst/>
              <a:gdLst>
                <a:gd name="T0" fmla="*/ 92 w 92"/>
                <a:gd name="T1" fmla="*/ 116 h 123"/>
                <a:gd name="T2" fmla="*/ 58 w 92"/>
                <a:gd name="T3" fmla="*/ 123 h 123"/>
                <a:gd name="T4" fmla="*/ 15 w 92"/>
                <a:gd name="T5" fmla="*/ 107 h 123"/>
                <a:gd name="T6" fmla="*/ 0 w 92"/>
                <a:gd name="T7" fmla="*/ 64 h 123"/>
                <a:gd name="T8" fmla="*/ 17 w 92"/>
                <a:gd name="T9" fmla="*/ 17 h 123"/>
                <a:gd name="T10" fmla="*/ 63 w 92"/>
                <a:gd name="T11" fmla="*/ 0 h 123"/>
                <a:gd name="T12" fmla="*/ 92 w 92"/>
                <a:gd name="T13" fmla="*/ 4 h 123"/>
                <a:gd name="T14" fmla="*/ 92 w 92"/>
                <a:gd name="T15" fmla="*/ 30 h 123"/>
                <a:gd name="T16" fmla="*/ 65 w 92"/>
                <a:gd name="T17" fmla="*/ 23 h 123"/>
                <a:gd name="T18" fmla="*/ 38 w 92"/>
                <a:gd name="T19" fmla="*/ 33 h 123"/>
                <a:gd name="T20" fmla="*/ 28 w 92"/>
                <a:gd name="T21" fmla="*/ 62 h 123"/>
                <a:gd name="T22" fmla="*/ 38 w 92"/>
                <a:gd name="T23" fmla="*/ 89 h 123"/>
                <a:gd name="T24" fmla="*/ 64 w 92"/>
                <a:gd name="T25" fmla="*/ 100 h 123"/>
                <a:gd name="T26" fmla="*/ 92 w 92"/>
                <a:gd name="T27" fmla="*/ 92 h 123"/>
                <a:gd name="T28" fmla="*/ 92 w 92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23"/>
                <a:gd name="T47" fmla="*/ 92 w 9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23">
                  <a:moveTo>
                    <a:pt x="92" y="116"/>
                  </a:moveTo>
                  <a:cubicBezTo>
                    <a:pt x="84" y="121"/>
                    <a:pt x="72" y="123"/>
                    <a:pt x="58" y="123"/>
                  </a:cubicBezTo>
                  <a:cubicBezTo>
                    <a:pt x="40" y="123"/>
                    <a:pt x="26" y="117"/>
                    <a:pt x="15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5" y="0"/>
                    <a:pt x="85" y="1"/>
                    <a:pt x="92" y="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5" y="25"/>
                    <a:pt x="75" y="23"/>
                    <a:pt x="65" y="23"/>
                  </a:cubicBezTo>
                  <a:cubicBezTo>
                    <a:pt x="54" y="23"/>
                    <a:pt x="45" y="26"/>
                    <a:pt x="38" y="33"/>
                  </a:cubicBezTo>
                  <a:cubicBezTo>
                    <a:pt x="31" y="40"/>
                    <a:pt x="28" y="50"/>
                    <a:pt x="28" y="62"/>
                  </a:cubicBezTo>
                  <a:cubicBezTo>
                    <a:pt x="28" y="73"/>
                    <a:pt x="31" y="82"/>
                    <a:pt x="38" y="89"/>
                  </a:cubicBezTo>
                  <a:cubicBezTo>
                    <a:pt x="44" y="96"/>
                    <a:pt x="53" y="100"/>
                    <a:pt x="64" y="100"/>
                  </a:cubicBezTo>
                  <a:cubicBezTo>
                    <a:pt x="74" y="100"/>
                    <a:pt x="84" y="97"/>
                    <a:pt x="92" y="92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"/>
            <p:cNvSpPr>
              <a:spLocks noChangeArrowheads="1"/>
            </p:cNvSpPr>
            <p:nvPr/>
          </p:nvSpPr>
          <p:spPr bwMode="auto">
            <a:xfrm>
              <a:off x="939724" y="223033"/>
              <a:ext cx="205302" cy="271559"/>
            </a:xfrm>
            <a:custGeom>
              <a:avLst/>
              <a:gdLst>
                <a:gd name="T0" fmla="*/ 93 w 93"/>
                <a:gd name="T1" fmla="*/ 116 h 123"/>
                <a:gd name="T2" fmla="*/ 59 w 93"/>
                <a:gd name="T3" fmla="*/ 123 h 123"/>
                <a:gd name="T4" fmla="*/ 16 w 93"/>
                <a:gd name="T5" fmla="*/ 107 h 123"/>
                <a:gd name="T6" fmla="*/ 0 w 93"/>
                <a:gd name="T7" fmla="*/ 64 h 123"/>
                <a:gd name="T8" fmla="*/ 18 w 93"/>
                <a:gd name="T9" fmla="*/ 17 h 123"/>
                <a:gd name="T10" fmla="*/ 64 w 93"/>
                <a:gd name="T11" fmla="*/ 0 h 123"/>
                <a:gd name="T12" fmla="*/ 93 w 93"/>
                <a:gd name="T13" fmla="*/ 4 h 123"/>
                <a:gd name="T14" fmla="*/ 93 w 93"/>
                <a:gd name="T15" fmla="*/ 30 h 123"/>
                <a:gd name="T16" fmla="*/ 66 w 93"/>
                <a:gd name="T17" fmla="*/ 23 h 123"/>
                <a:gd name="T18" fmla="*/ 39 w 93"/>
                <a:gd name="T19" fmla="*/ 33 h 123"/>
                <a:gd name="T20" fmla="*/ 28 w 93"/>
                <a:gd name="T21" fmla="*/ 62 h 123"/>
                <a:gd name="T22" fmla="*/ 38 w 93"/>
                <a:gd name="T23" fmla="*/ 89 h 123"/>
                <a:gd name="T24" fmla="*/ 64 w 93"/>
                <a:gd name="T25" fmla="*/ 100 h 123"/>
                <a:gd name="T26" fmla="*/ 93 w 93"/>
                <a:gd name="T27" fmla="*/ 92 h 123"/>
                <a:gd name="T28" fmla="*/ 93 w 93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23"/>
                <a:gd name="T47" fmla="*/ 93 w 93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23">
                  <a:moveTo>
                    <a:pt x="93" y="116"/>
                  </a:moveTo>
                  <a:cubicBezTo>
                    <a:pt x="84" y="121"/>
                    <a:pt x="73" y="123"/>
                    <a:pt x="59" y="123"/>
                  </a:cubicBezTo>
                  <a:cubicBezTo>
                    <a:pt x="41" y="123"/>
                    <a:pt x="26" y="117"/>
                    <a:pt x="16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8" y="17"/>
                  </a:cubicBezTo>
                  <a:cubicBezTo>
                    <a:pt x="30" y="6"/>
                    <a:pt x="45" y="0"/>
                    <a:pt x="64" y="0"/>
                  </a:cubicBezTo>
                  <a:cubicBezTo>
                    <a:pt x="75" y="0"/>
                    <a:pt x="85" y="1"/>
                    <a:pt x="93" y="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5" y="25"/>
                    <a:pt x="76" y="23"/>
                    <a:pt x="66" y="23"/>
                  </a:cubicBezTo>
                  <a:cubicBezTo>
                    <a:pt x="55" y="23"/>
                    <a:pt x="46" y="26"/>
                    <a:pt x="39" y="33"/>
                  </a:cubicBezTo>
                  <a:cubicBezTo>
                    <a:pt x="32" y="40"/>
                    <a:pt x="28" y="50"/>
                    <a:pt x="28" y="62"/>
                  </a:cubicBezTo>
                  <a:cubicBezTo>
                    <a:pt x="28" y="73"/>
                    <a:pt x="32" y="82"/>
                    <a:pt x="38" y="89"/>
                  </a:cubicBezTo>
                  <a:cubicBezTo>
                    <a:pt x="45" y="96"/>
                    <a:pt x="53" y="100"/>
                    <a:pt x="64" y="100"/>
                  </a:cubicBezTo>
                  <a:cubicBezTo>
                    <a:pt x="75" y="100"/>
                    <a:pt x="84" y="97"/>
                    <a:pt x="93" y="92"/>
                  </a:cubicBezTo>
                  <a:lnTo>
                    <a:pt x="93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0"/>
            <p:cNvSpPr>
              <a:spLocks noChangeArrowheads="1"/>
            </p:cNvSpPr>
            <p:nvPr/>
          </p:nvSpPr>
          <p:spPr bwMode="auto">
            <a:xfrm>
              <a:off x="1191686" y="227699"/>
              <a:ext cx="156776" cy="262227"/>
            </a:xfrm>
            <a:custGeom>
              <a:avLst/>
              <a:gdLst>
                <a:gd name="T0" fmla="*/ 168 w 168"/>
                <a:gd name="T1" fmla="*/ 281 h 281"/>
                <a:gd name="T2" fmla="*/ 0 w 168"/>
                <a:gd name="T3" fmla="*/ 281 h 281"/>
                <a:gd name="T4" fmla="*/ 0 w 168"/>
                <a:gd name="T5" fmla="*/ 0 h 281"/>
                <a:gd name="T6" fmla="*/ 161 w 168"/>
                <a:gd name="T7" fmla="*/ 0 h 281"/>
                <a:gd name="T8" fmla="*/ 161 w 168"/>
                <a:gd name="T9" fmla="*/ 50 h 281"/>
                <a:gd name="T10" fmla="*/ 64 w 168"/>
                <a:gd name="T11" fmla="*/ 50 h 281"/>
                <a:gd name="T12" fmla="*/ 64 w 168"/>
                <a:gd name="T13" fmla="*/ 113 h 281"/>
                <a:gd name="T14" fmla="*/ 153 w 168"/>
                <a:gd name="T15" fmla="*/ 113 h 281"/>
                <a:gd name="T16" fmla="*/ 153 w 168"/>
                <a:gd name="T17" fmla="*/ 165 h 281"/>
                <a:gd name="T18" fmla="*/ 64 w 168"/>
                <a:gd name="T19" fmla="*/ 165 h 281"/>
                <a:gd name="T20" fmla="*/ 64 w 168"/>
                <a:gd name="T21" fmla="*/ 229 h 281"/>
                <a:gd name="T22" fmla="*/ 168 w 168"/>
                <a:gd name="T23" fmla="*/ 229 h 281"/>
                <a:gd name="T24" fmla="*/ 168 w 168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81"/>
                <a:gd name="T41" fmla="*/ 168 w 16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81">
                  <a:moveTo>
                    <a:pt x="168" y="281"/>
                  </a:moveTo>
                  <a:lnTo>
                    <a:pt x="0" y="28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50"/>
                  </a:lnTo>
                  <a:lnTo>
                    <a:pt x="64" y="50"/>
                  </a:lnTo>
                  <a:lnTo>
                    <a:pt x="64" y="113"/>
                  </a:lnTo>
                  <a:lnTo>
                    <a:pt x="153" y="113"/>
                  </a:lnTo>
                  <a:lnTo>
                    <a:pt x="153" y="165"/>
                  </a:lnTo>
                  <a:lnTo>
                    <a:pt x="64" y="165"/>
                  </a:lnTo>
                  <a:lnTo>
                    <a:pt x="64" y="229"/>
                  </a:lnTo>
                  <a:lnTo>
                    <a:pt x="168" y="229"/>
                  </a:lnTo>
                  <a:lnTo>
                    <a:pt x="168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1"/>
            <p:cNvSpPr>
              <a:spLocks noChangeArrowheads="1"/>
            </p:cNvSpPr>
            <p:nvPr/>
          </p:nvSpPr>
          <p:spPr bwMode="auto">
            <a:xfrm>
              <a:off x="1376458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9 w 82"/>
                <a:gd name="T11" fmla="*/ 98 h 123"/>
                <a:gd name="T12" fmla="*/ 52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0" y="97"/>
                    <a:pt x="52" y="96"/>
                    <a:pt x="52" y="94"/>
                  </a:cubicBezTo>
                  <a:cubicBezTo>
                    <a:pt x="53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0" y="82"/>
                    <a:pt x="49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3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1" y="21"/>
                    <a:pt x="48" y="21"/>
                  </a:cubicBezTo>
                  <a:cubicBezTo>
                    <a:pt x="45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3" y="41"/>
                    <a:pt x="34" y="43"/>
                  </a:cubicBezTo>
                  <a:cubicBezTo>
                    <a:pt x="36" y="44"/>
                    <a:pt x="39" y="45"/>
                    <a:pt x="42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2"/>
            <p:cNvSpPr>
              <a:spLocks noChangeArrowheads="1"/>
            </p:cNvSpPr>
            <p:nvPr/>
          </p:nvSpPr>
          <p:spPr bwMode="auto">
            <a:xfrm>
              <a:off x="1586427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7 w 82"/>
                <a:gd name="T5" fmla="*/ 99 h 123"/>
                <a:gd name="T6" fmla="*/ 34 w 82"/>
                <a:gd name="T7" fmla="*/ 102 h 123"/>
                <a:gd name="T8" fmla="*/ 43 w 82"/>
                <a:gd name="T9" fmla="*/ 101 h 123"/>
                <a:gd name="T10" fmla="*/ 49 w 82"/>
                <a:gd name="T11" fmla="*/ 98 h 123"/>
                <a:gd name="T12" fmla="*/ 53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7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4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6 w 82"/>
                <a:gd name="T47" fmla="*/ 21 h 123"/>
                <a:gd name="T48" fmla="*/ 49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9 w 82"/>
                <a:gd name="T57" fmla="*/ 33 h 123"/>
                <a:gd name="T58" fmla="*/ 30 w 82"/>
                <a:gd name="T59" fmla="*/ 38 h 123"/>
                <a:gd name="T60" fmla="*/ 35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4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7" y="99"/>
                  </a:cubicBezTo>
                  <a:cubicBezTo>
                    <a:pt x="22" y="101"/>
                    <a:pt x="28" y="102"/>
                    <a:pt x="34" y="102"/>
                  </a:cubicBezTo>
                  <a:cubicBezTo>
                    <a:pt x="37" y="102"/>
                    <a:pt x="40" y="101"/>
                    <a:pt x="43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4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1" y="82"/>
                    <a:pt x="49" y="80"/>
                    <a:pt x="47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3" y="50"/>
                    <a:pt x="0" y="43"/>
                    <a:pt x="0" y="35"/>
                  </a:cubicBezTo>
                  <a:cubicBezTo>
                    <a:pt x="0" y="29"/>
                    <a:pt x="2" y="23"/>
                    <a:pt x="4" y="19"/>
                  </a:cubicBezTo>
                  <a:cubicBezTo>
                    <a:pt x="7" y="15"/>
                    <a:pt x="10" y="11"/>
                    <a:pt x="14" y="8"/>
                  </a:cubicBezTo>
                  <a:cubicBezTo>
                    <a:pt x="19" y="5"/>
                    <a:pt x="24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4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3" y="26"/>
                    <a:pt x="70" y="25"/>
                  </a:cubicBezTo>
                  <a:cubicBezTo>
                    <a:pt x="68" y="24"/>
                    <a:pt x="66" y="23"/>
                    <a:pt x="63" y="23"/>
                  </a:cubicBezTo>
                  <a:cubicBezTo>
                    <a:pt x="61" y="22"/>
                    <a:pt x="58" y="22"/>
                    <a:pt x="56" y="21"/>
                  </a:cubicBezTo>
                  <a:cubicBezTo>
                    <a:pt x="53" y="21"/>
                    <a:pt x="51" y="21"/>
                    <a:pt x="49" y="21"/>
                  </a:cubicBezTo>
                  <a:cubicBezTo>
                    <a:pt x="46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1" y="40"/>
                    <a:pt x="33" y="41"/>
                    <a:pt x="35" y="43"/>
                  </a:cubicBezTo>
                  <a:cubicBezTo>
                    <a:pt x="37" y="44"/>
                    <a:pt x="39" y="45"/>
                    <a:pt x="42" y="47"/>
                  </a:cubicBezTo>
                  <a:cubicBezTo>
                    <a:pt x="45" y="48"/>
                    <a:pt x="48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4" y="65"/>
                  </a:cubicBezTo>
                  <a:cubicBezTo>
                    <a:pt x="76" y="68"/>
                    <a:pt x="79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3"/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4"/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5"/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6"/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7"/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Freeform 18"/>
          <p:cNvSpPr>
            <a:spLocks noChangeArrowheads="1"/>
          </p:cNvSpPr>
          <p:nvPr/>
        </p:nvSpPr>
        <p:spPr bwMode="auto">
          <a:xfrm>
            <a:off x="8264350" y="2634758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" name="Freeform 19"/>
          <p:cNvSpPr>
            <a:spLocks noChangeArrowheads="1"/>
          </p:cNvSpPr>
          <p:nvPr/>
        </p:nvSpPr>
        <p:spPr bwMode="auto">
          <a:xfrm>
            <a:off x="8840613" y="2777633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0" name="Freeform 20"/>
          <p:cNvSpPr>
            <a:spLocks noChangeArrowheads="1"/>
          </p:cNvSpPr>
          <p:nvPr/>
        </p:nvSpPr>
        <p:spPr bwMode="auto">
          <a:xfrm>
            <a:off x="8840613" y="2785570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1" name="Freeform 21"/>
          <p:cNvSpPr>
            <a:spLocks noChangeArrowheads="1"/>
          </p:cNvSpPr>
          <p:nvPr/>
        </p:nvSpPr>
        <p:spPr bwMode="auto">
          <a:xfrm>
            <a:off x="9120013" y="2545858"/>
            <a:ext cx="1465262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bg1"/>
            </a:solidFill>
            <a:beve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2" name="Freeform 22"/>
          <p:cNvSpPr>
            <a:spLocks noChangeArrowheads="1"/>
          </p:cNvSpPr>
          <p:nvPr/>
        </p:nvSpPr>
        <p:spPr bwMode="auto">
          <a:xfrm>
            <a:off x="9374013" y="2745883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" name="Freeform 23"/>
          <p:cNvSpPr>
            <a:spLocks noChangeArrowheads="1"/>
          </p:cNvSpPr>
          <p:nvPr/>
        </p:nvSpPr>
        <p:spPr bwMode="auto">
          <a:xfrm>
            <a:off x="9374013" y="2753820"/>
            <a:ext cx="146050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4" name="Freeform 24"/>
          <p:cNvSpPr>
            <a:spLocks noChangeArrowheads="1"/>
          </p:cNvSpPr>
          <p:nvPr/>
        </p:nvSpPr>
        <p:spPr bwMode="auto">
          <a:xfrm>
            <a:off x="9597850" y="2212483"/>
            <a:ext cx="2286000" cy="2698750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chemeClr val="bg1"/>
            </a:solidFill>
            <a:beve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5" name="Freeform 25"/>
          <p:cNvSpPr>
            <a:spLocks noChangeArrowheads="1"/>
          </p:cNvSpPr>
          <p:nvPr/>
        </p:nvSpPr>
        <p:spPr bwMode="auto">
          <a:xfrm>
            <a:off x="9847088" y="2509345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" name="Freeform 26"/>
          <p:cNvSpPr>
            <a:spLocks noChangeArrowheads="1"/>
          </p:cNvSpPr>
          <p:nvPr/>
        </p:nvSpPr>
        <p:spPr bwMode="auto">
          <a:xfrm>
            <a:off x="9847088" y="2525220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" name="Freeform 27"/>
          <p:cNvSpPr>
            <a:spLocks noChangeArrowheads="1"/>
          </p:cNvSpPr>
          <p:nvPr/>
        </p:nvSpPr>
        <p:spPr bwMode="auto">
          <a:xfrm>
            <a:off x="8889825" y="2021983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" name="Freeform 28"/>
          <p:cNvSpPr>
            <a:spLocks noChangeArrowheads="1"/>
          </p:cNvSpPr>
          <p:nvPr/>
        </p:nvSpPr>
        <p:spPr bwMode="auto">
          <a:xfrm>
            <a:off x="9012063" y="2218833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" name="Freeform 29"/>
          <p:cNvSpPr>
            <a:spLocks noChangeArrowheads="1"/>
          </p:cNvSpPr>
          <p:nvPr/>
        </p:nvSpPr>
        <p:spPr bwMode="auto">
          <a:xfrm>
            <a:off x="9004125" y="1968008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4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" name="Freeform 30"/>
          <p:cNvSpPr>
            <a:spLocks noChangeArrowheads="1"/>
          </p:cNvSpPr>
          <p:nvPr/>
        </p:nvSpPr>
        <p:spPr bwMode="auto">
          <a:xfrm>
            <a:off x="9089850" y="1855295"/>
            <a:ext cx="857250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" name="Freeform 31"/>
          <p:cNvSpPr>
            <a:spLocks noChangeArrowheads="1"/>
          </p:cNvSpPr>
          <p:nvPr/>
        </p:nvSpPr>
        <p:spPr bwMode="auto">
          <a:xfrm>
            <a:off x="9310513" y="1975945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" name="矩形 72"/>
          <p:cNvSpPr>
            <a:spLocks noChangeArrowheads="1"/>
          </p:cNvSpPr>
          <p:nvPr/>
        </p:nvSpPr>
        <p:spPr bwMode="auto">
          <a:xfrm rot="13946555">
            <a:off x="9990737" y="3441039"/>
            <a:ext cx="1706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cs typeface="+mn-ea"/>
                <a:sym typeface="+mn-lt"/>
              </a:rPr>
              <a:t>北方在校生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3" name="矩形 73"/>
          <p:cNvSpPr>
            <a:spLocks noChangeArrowheads="1"/>
          </p:cNvSpPr>
          <p:nvPr/>
        </p:nvSpPr>
        <p:spPr bwMode="auto">
          <a:xfrm rot="16687707">
            <a:off x="7859201" y="4171130"/>
            <a:ext cx="2011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cs typeface="+mn-ea"/>
                <a:sym typeface="+mn-lt"/>
              </a:rPr>
              <a:t>汽修厂修理工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4" name="矩形 74"/>
          <p:cNvSpPr>
            <a:spLocks noChangeArrowheads="1"/>
          </p:cNvSpPr>
          <p:nvPr/>
        </p:nvSpPr>
        <p:spPr bwMode="auto">
          <a:xfrm rot="15391505">
            <a:off x="8754234" y="3941736"/>
            <a:ext cx="2316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cs typeface="+mn-ea"/>
                <a:sym typeface="+mn-lt"/>
              </a:rPr>
              <a:t>公办汽车系师生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" name="Freeform 18"/>
          <p:cNvSpPr>
            <a:spLocks noChangeArrowheads="1"/>
          </p:cNvSpPr>
          <p:nvPr/>
        </p:nvSpPr>
        <p:spPr bwMode="auto">
          <a:xfrm rot="720000">
            <a:off x="7518860" y="2500773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2" name="Freeform 27"/>
          <p:cNvSpPr>
            <a:spLocks noChangeArrowheads="1"/>
          </p:cNvSpPr>
          <p:nvPr/>
        </p:nvSpPr>
        <p:spPr bwMode="auto">
          <a:xfrm rot="480000">
            <a:off x="8642810" y="1981343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3" name="Freeform 25"/>
          <p:cNvSpPr>
            <a:spLocks noChangeArrowheads="1"/>
          </p:cNvSpPr>
          <p:nvPr/>
        </p:nvSpPr>
        <p:spPr bwMode="auto">
          <a:xfrm>
            <a:off x="8493903" y="2684605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" name="Freeform 18"/>
          <p:cNvSpPr>
            <a:spLocks noChangeArrowheads="1"/>
          </p:cNvSpPr>
          <p:nvPr/>
        </p:nvSpPr>
        <p:spPr bwMode="auto">
          <a:xfrm rot="1560000">
            <a:off x="6721300" y="2014363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" name="Freeform 27"/>
          <p:cNvSpPr>
            <a:spLocks noChangeArrowheads="1"/>
          </p:cNvSpPr>
          <p:nvPr/>
        </p:nvSpPr>
        <p:spPr bwMode="auto">
          <a:xfrm rot="3240000">
            <a:off x="8336105" y="1744488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" name="Freeform 25"/>
          <p:cNvSpPr>
            <a:spLocks noChangeArrowheads="1"/>
          </p:cNvSpPr>
          <p:nvPr/>
        </p:nvSpPr>
        <p:spPr bwMode="auto">
          <a:xfrm rot="840000">
            <a:off x="7938913" y="2297255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7" name="矩形 73"/>
          <p:cNvSpPr>
            <a:spLocks noChangeArrowheads="1"/>
          </p:cNvSpPr>
          <p:nvPr/>
        </p:nvSpPr>
        <p:spPr bwMode="auto">
          <a:xfrm rot="17407706">
            <a:off x="7515666" y="3933005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cs typeface="+mn-ea"/>
                <a:sym typeface="+mn-lt"/>
              </a:rPr>
              <a:t>校友会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8" name="矩形 73"/>
          <p:cNvSpPr>
            <a:spLocks noChangeArrowheads="1"/>
          </p:cNvSpPr>
          <p:nvPr/>
        </p:nvSpPr>
        <p:spPr bwMode="auto">
          <a:xfrm rot="18127706">
            <a:off x="6497761" y="3412305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cs typeface="+mn-ea"/>
                <a:sym typeface="+mn-lt"/>
              </a:rPr>
              <a:t>市场学生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342215" y="1484455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81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rgbClr val="A40137"/>
            </a:solidFill>
            <a:ln>
              <a:noFill/>
            </a:ln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82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18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6" name="矩形 71"/>
          <p:cNvSpPr>
            <a:spLocks noChangeArrowheads="1"/>
          </p:cNvSpPr>
          <p:nvPr/>
        </p:nvSpPr>
        <p:spPr bwMode="auto">
          <a:xfrm>
            <a:off x="1342390" y="5237480"/>
            <a:ext cx="538480" cy="53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1342215" y="3284279"/>
            <a:ext cx="2285727" cy="600476"/>
            <a:chOff x="7121525" y="4088999"/>
            <a:chExt cx="2285727" cy="600476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92" name="矩形 70"/>
            <p:cNvSpPr>
              <a:spLocks noChangeArrowheads="1"/>
            </p:cNvSpPr>
            <p:nvPr/>
          </p:nvSpPr>
          <p:spPr bwMode="auto">
            <a:xfrm>
              <a:off x="7121525" y="4149725"/>
              <a:ext cx="538163" cy="5397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93" name="组合 82"/>
            <p:cNvGrpSpPr/>
            <p:nvPr/>
          </p:nvGrpSpPr>
          <p:grpSpPr bwMode="auto">
            <a:xfrm>
              <a:off x="7228873" y="4088999"/>
              <a:ext cx="2178379" cy="483778"/>
              <a:chOff x="-32724" y="-175846"/>
              <a:chExt cx="2919674" cy="651501"/>
            </a:xfrm>
          </p:grpSpPr>
          <p:sp>
            <p:nvSpPr>
              <p:cNvPr id="196" name="Oval 150"/>
              <p:cNvSpPr>
                <a:spLocks noChangeArrowheads="1"/>
              </p:cNvSpPr>
              <p:nvPr/>
            </p:nvSpPr>
            <p:spPr bwMode="auto">
              <a:xfrm>
                <a:off x="2849580" y="-175846"/>
                <a:ext cx="37370" cy="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148"/>
              <p:cNvSpPr>
                <a:spLocks noEditPoints="1" noChangeArrowheads="1"/>
              </p:cNvSpPr>
              <p:nvPr/>
            </p:nvSpPr>
            <p:spPr bwMode="auto">
              <a:xfrm>
                <a:off x="85601" y="1881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149"/>
              <p:cNvSpPr>
                <a:spLocks noEditPoints="1" noChangeArrowheads="1"/>
              </p:cNvSpPr>
              <p:nvPr/>
            </p:nvSpPr>
            <p:spPr bwMode="auto">
              <a:xfrm>
                <a:off x="-32724" y="246427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>
            <a:off x="2287252" y="1294668"/>
            <a:ext cx="2823113" cy="842924"/>
            <a:chOff x="1079888" y="2445057"/>
            <a:chExt cx="2823113" cy="842924"/>
          </a:xfrm>
        </p:grpSpPr>
        <p:sp>
          <p:nvSpPr>
            <p:cNvPr id="198" name="矩形 197"/>
            <p:cNvSpPr/>
            <p:nvPr/>
          </p:nvSpPr>
          <p:spPr>
            <a:xfrm>
              <a:off x="1079888" y="2445057"/>
              <a:ext cx="100076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市场学生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82465" y="2734896"/>
              <a:ext cx="2820536" cy="5530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线上方式，内容新颖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好玩有趣，实用技巧</a:t>
              </a:r>
              <a:endParaRPr lang="zh-CN" altLang="en-US" sz="1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2287252" y="3189853"/>
            <a:ext cx="2823113" cy="611784"/>
            <a:chOff x="1079888" y="2445057"/>
            <a:chExt cx="2823113" cy="611784"/>
          </a:xfrm>
        </p:grpSpPr>
        <p:sp>
          <p:nvSpPr>
            <p:cNvPr id="201" name="矩形 200"/>
            <p:cNvSpPr/>
            <p:nvPr/>
          </p:nvSpPr>
          <p:spPr>
            <a:xfrm>
              <a:off x="1079888" y="2445057"/>
              <a:ext cx="140970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汽修厂修理工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82465" y="2734896"/>
              <a:ext cx="2820536" cy="32194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扫街，线下。无基础造梦，有基础欲望</a:t>
              </a:r>
              <a:endParaRPr lang="zh-CN" altLang="en-US" sz="1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2287252" y="5057584"/>
            <a:ext cx="2823113" cy="842924"/>
            <a:chOff x="1079888" y="2445057"/>
            <a:chExt cx="2823113" cy="842924"/>
          </a:xfrm>
        </p:grpSpPr>
        <p:sp>
          <p:nvSpPr>
            <p:cNvPr id="204" name="矩形 203"/>
            <p:cNvSpPr/>
            <p:nvPr/>
          </p:nvSpPr>
          <p:spPr>
            <a:xfrm>
              <a:off x="1079888" y="2445057"/>
              <a:ext cx="120523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北方在校生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1082465" y="2734896"/>
              <a:ext cx="2820536" cy="5530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部分课程转移网课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节约人力</a:t>
              </a:r>
              <a:endParaRPr lang="zh-CN" altLang="en-US" sz="1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1333325" y="2419810"/>
            <a:ext cx="538163" cy="538163"/>
            <a:chOff x="7121525" y="2647950"/>
            <a:chExt cx="538163" cy="538163"/>
          </a:xfrm>
          <a:solidFill>
            <a:schemeClr val="accent1">
              <a:lumMod val="50000"/>
            </a:schemeClr>
          </a:solidFill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08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09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  <a:grpFill/>
          </p:grpSpPr>
          <p:sp>
            <p:nvSpPr>
              <p:cNvPr id="210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6" name="图片 205" descr="32303038313138353b32303039303630333bc9cfbfc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14145" y="2442210"/>
            <a:ext cx="419100" cy="419100"/>
          </a:xfrm>
          <a:prstGeom prst="rect">
            <a:avLst/>
          </a:prstGeom>
        </p:spPr>
      </p:pic>
      <p:grpSp>
        <p:nvGrpSpPr>
          <p:cNvPr id="212" name="组合 211"/>
          <p:cNvGrpSpPr/>
          <p:nvPr/>
        </p:nvGrpSpPr>
        <p:grpSpPr>
          <a:xfrm>
            <a:off x="2278362" y="2280823"/>
            <a:ext cx="2823113" cy="842924"/>
            <a:chOff x="1079888" y="2445057"/>
            <a:chExt cx="2823113" cy="842924"/>
          </a:xfrm>
        </p:grpSpPr>
        <p:sp>
          <p:nvSpPr>
            <p:cNvPr id="213" name="矩形 212"/>
            <p:cNvSpPr/>
            <p:nvPr/>
          </p:nvSpPr>
          <p:spPr>
            <a:xfrm>
              <a:off x="1079888" y="2445057"/>
              <a:ext cx="79629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校友会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矩形 213"/>
            <p:cNvSpPr/>
            <p:nvPr/>
          </p:nvSpPr>
          <p:spPr>
            <a:xfrm>
              <a:off x="1082465" y="2734896"/>
              <a:ext cx="2820536" cy="5530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有情怀，感恩北方，有群众基础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疑难杂症，故障案例分析，资源整合</a:t>
              </a:r>
              <a:endParaRPr lang="zh-CN" altLang="en-US" sz="1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6" name="矩形 71"/>
          <p:cNvSpPr>
            <a:spLocks noChangeArrowheads="1"/>
          </p:cNvSpPr>
          <p:nvPr/>
        </p:nvSpPr>
        <p:spPr bwMode="auto">
          <a:xfrm>
            <a:off x="1344930" y="4277360"/>
            <a:ext cx="53848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2289792" y="4097464"/>
            <a:ext cx="2823113" cy="842924"/>
            <a:chOff x="1079888" y="2445057"/>
            <a:chExt cx="2823113" cy="842924"/>
          </a:xfrm>
        </p:grpSpPr>
        <p:sp>
          <p:nvSpPr>
            <p:cNvPr id="222" name="矩形 221"/>
            <p:cNvSpPr/>
            <p:nvPr/>
          </p:nvSpPr>
          <p:spPr>
            <a:xfrm>
              <a:off x="1079888" y="2445057"/>
              <a:ext cx="161417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公办汽车类师生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1082465" y="2734896"/>
              <a:ext cx="2820536" cy="5530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提升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NEW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知识，无人驾驶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通俗易懂，一条龙（就业）</a:t>
              </a:r>
              <a:endParaRPr lang="zh-CN" altLang="en-US" sz="1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4" name="图片 223" descr="31393935333139373b31393936363233323bd1a7d0a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145" y="4293235"/>
            <a:ext cx="412115" cy="412115"/>
          </a:xfrm>
          <a:prstGeom prst="rect">
            <a:avLst/>
          </a:prstGeom>
        </p:spPr>
      </p:pic>
      <p:pic>
        <p:nvPicPr>
          <p:cNvPr id="225" name="图片 224" descr="32303038313138353b32303039303630303bc9cfd1a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8430" y="5276850"/>
            <a:ext cx="462915" cy="46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/>
      <p:bldP spid="143" grpId="0"/>
      <p:bldP spid="144" grpId="0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/>
      <p:bldP spid="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47630" y="188660"/>
            <a:ext cx="89580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网课商业化变现渠道</a:t>
            </a:r>
            <a:r>
              <a:rPr lang="en-US" altLang="zh-CN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搜索</a:t>
            </a:r>
            <a:endParaRPr lang="zh-CN" altLang="en-US" sz="2800" b="1" kern="0" dirty="0">
              <a:solidFill>
                <a:srgbClr val="25C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1841789" y="1410774"/>
            <a:ext cx="1919697" cy="474590"/>
            <a:chOff x="11293314" y="2888031"/>
            <a:chExt cx="2512301" cy="621095"/>
          </a:xfrm>
        </p:grpSpPr>
        <p:sp>
          <p:nvSpPr>
            <p:cNvPr id="27" name="矩形: 圆角 332"/>
            <p:cNvSpPr/>
            <p:nvPr/>
          </p:nvSpPr>
          <p:spPr>
            <a:xfrm>
              <a:off x="11293314" y="2888031"/>
              <a:ext cx="2512301" cy="43890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6BFF">
                    <a:alpha val="30000"/>
                  </a:srgbClr>
                </a:gs>
                <a:gs pos="16000">
                  <a:srgbClr val="006BFF">
                    <a:alpha val="0"/>
                  </a:srgbClr>
                </a:gs>
              </a:gsLst>
              <a:lin ang="0" scaled="0"/>
            </a:gradFill>
            <a:ln w="9525" cap="flat">
              <a:gradFill>
                <a:gsLst>
                  <a:gs pos="100000">
                    <a:srgbClr val="00FFFF"/>
                  </a:gs>
                  <a:gs pos="46000">
                    <a:srgbClr val="006BFF"/>
                  </a:gs>
                  <a:gs pos="16000">
                    <a:srgbClr val="006BFF">
                      <a:alpha val="0"/>
                    </a:srgbClr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  <a:noAutofit/>
            </a:bodyPr>
            <a:p>
              <a:pPr defTabSz="257810"/>
              <a:r>
                <a:rPr lang="zh-CN" altLang="en-U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搜索推广渠道</a:t>
              </a:r>
              <a:endParaRPr lang="en-US" altLang="zh-CN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3019247" y="3286893"/>
              <a:ext cx="75596" cy="75594"/>
            </a:xfrm>
            <a:prstGeom prst="ellipse">
              <a:avLst/>
            </a:prstGeom>
            <a:solidFill>
              <a:srgbClr val="151B69"/>
            </a:solidFill>
            <a:ln w="6350" cap="flat">
              <a:solidFill>
                <a:srgbClr val="006B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  <a:noAutofit/>
            </a:bodyPr>
            <a:p>
              <a:pPr defTabSz="516255"/>
              <a:endParaRPr lang="zh-CN" altLang="en-US" sz="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9" name="图片 28" descr="图片包含 游戏机, 盘子, 监控, 白色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910" y="3142275"/>
              <a:ext cx="2011699" cy="366851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 flipH="1">
            <a:off x="2385060" y="3826510"/>
            <a:ext cx="57785" cy="57785"/>
          </a:xfrm>
          <a:prstGeom prst="ellipse">
            <a:avLst/>
          </a:prstGeom>
          <a:solidFill>
            <a:srgbClr val="151B69"/>
          </a:solidFill>
          <a:ln w="6350" cap="flat">
            <a:solidFill>
              <a:srgbClr val="006BFF"/>
            </a:solidFill>
            <a:prstDash val="solid"/>
            <a:miter/>
          </a:ln>
        </p:spPr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p>
            <a:pPr defTabSz="516255"/>
            <a:endParaRPr lang="zh-CN" altLang="en-US" sz="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6770659" y="1434269"/>
            <a:ext cx="1919697" cy="474590"/>
            <a:chOff x="11293314" y="2888031"/>
            <a:chExt cx="2512301" cy="621095"/>
          </a:xfrm>
        </p:grpSpPr>
        <p:sp>
          <p:nvSpPr>
            <p:cNvPr id="4" name="矩形: 圆角 332"/>
            <p:cNvSpPr/>
            <p:nvPr/>
          </p:nvSpPr>
          <p:spPr>
            <a:xfrm>
              <a:off x="11293314" y="2888031"/>
              <a:ext cx="2512301" cy="43890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6BFF">
                    <a:alpha val="30000"/>
                  </a:srgbClr>
                </a:gs>
                <a:gs pos="16000">
                  <a:srgbClr val="006BFF">
                    <a:alpha val="0"/>
                  </a:srgbClr>
                </a:gs>
              </a:gsLst>
              <a:lin ang="0" scaled="0"/>
            </a:gradFill>
            <a:ln w="9525" cap="flat">
              <a:gradFill>
                <a:gsLst>
                  <a:gs pos="100000">
                    <a:srgbClr val="00FFFF"/>
                  </a:gs>
                  <a:gs pos="46000">
                    <a:srgbClr val="006BFF"/>
                  </a:gs>
                  <a:gs pos="16000">
                    <a:srgbClr val="006BFF">
                      <a:alpha val="0"/>
                    </a:srgbClr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  <a:noAutofit/>
            </a:bodyPr>
            <a:p>
              <a:pPr defTabSz="257810"/>
              <a:r>
                <a:rPr lang="zh-CN" altLang="en-U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搜索推广渠道</a:t>
              </a:r>
              <a:r>
                <a:rPr lang="en-US" altLang="zh-CN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WAP</a:t>
              </a:r>
              <a:endParaRPr lang="en-US" altLang="zh-CN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019247" y="3286893"/>
              <a:ext cx="75596" cy="75594"/>
            </a:xfrm>
            <a:prstGeom prst="ellipse">
              <a:avLst/>
            </a:prstGeom>
            <a:solidFill>
              <a:srgbClr val="151B69"/>
            </a:solidFill>
            <a:ln w="6350" cap="flat">
              <a:solidFill>
                <a:srgbClr val="006B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  <a:noAutofit/>
            </a:bodyPr>
            <a:p>
              <a:pPr defTabSz="516255"/>
              <a:endParaRPr lang="zh-CN" altLang="en-US" sz="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图片 11" descr="图片包含 游戏机, 盘子, 监控, 白色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910" y="3142275"/>
              <a:ext cx="2011699" cy="36685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70" y="1844675"/>
            <a:ext cx="4152900" cy="424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730" y="1834515"/>
            <a:ext cx="1966595" cy="4258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47630" y="188660"/>
            <a:ext cx="89580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网课商业化变现渠道</a:t>
            </a:r>
            <a:r>
              <a:rPr lang="en-US" altLang="zh-CN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 kern="0" dirty="0">
                <a:solidFill>
                  <a:srgbClr val="25C6FF"/>
                </a:solidFill>
                <a:latin typeface="微软雅黑" panose="020B0503020204020204" charset="-122"/>
                <a:ea typeface="微软雅黑" panose="020B0503020204020204" charset="-122"/>
              </a:rPr>
              <a:t>抖音快手</a:t>
            </a:r>
            <a:endParaRPr lang="zh-CN" altLang="en-US" sz="2800" b="1" kern="0" dirty="0">
              <a:solidFill>
                <a:srgbClr val="25C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908685"/>
            <a:ext cx="2624455" cy="5680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5" y="908685"/>
            <a:ext cx="2606040" cy="5641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20" y="911225"/>
            <a:ext cx="2604770" cy="563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190" y="908685"/>
            <a:ext cx="2588895" cy="5605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6"/>
          <p:cNvSpPr txBox="1">
            <a:spLocks noChangeArrowheads="1"/>
          </p:cNvSpPr>
          <p:nvPr/>
        </p:nvSpPr>
        <p:spPr bwMode="auto">
          <a:xfrm>
            <a:off x="4224854" y="2489349"/>
            <a:ext cx="305054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腾讯体" panose="02010600010101010101" pitchFamily="2" charset="-122"/>
                <a:ea typeface="腾讯体" panose="02010600010101010101" pitchFamily="2" charset="-122"/>
                <a:cs typeface="+mn-ea"/>
              </a:defRPr>
            </a:lvl1pPr>
          </a:lstStyle>
          <a:p>
            <a:pPr algn="ctr"/>
            <a:r>
              <a:rPr lang="en-US" altLang="zh-CN" sz="6600" dirty="0">
                <a:gradFill>
                  <a:gsLst>
                    <a:gs pos="3300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</a:rPr>
              <a:t>Thanks</a:t>
            </a:r>
            <a:endParaRPr lang="en-US" altLang="zh-CN" sz="6600" dirty="0">
              <a:gradFill>
                <a:gsLst>
                  <a:gs pos="3300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227"/>
</p:tagLst>
</file>

<file path=ppt/theme/theme1.xml><?xml version="1.0" encoding="utf-8"?>
<a:theme xmlns:a="http://schemas.openxmlformats.org/drawingml/2006/main" name="1_自定义设计方案">
  <a:themeElements>
    <a:clrScheme name="自定义 20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DCED"/>
      </a:accent1>
      <a:accent2>
        <a:srgbClr val="F080A0"/>
      </a:accent2>
      <a:accent3>
        <a:srgbClr val="333D47"/>
      </a:accent3>
      <a:accent4>
        <a:srgbClr val="F9B347"/>
      </a:accent4>
      <a:accent5>
        <a:srgbClr val="F95B3A"/>
      </a:accent5>
      <a:accent6>
        <a:srgbClr val="91969B"/>
      </a:accent6>
      <a:hlink>
        <a:srgbClr val="0563C1"/>
      </a:hlink>
      <a:folHlink>
        <a:srgbClr val="954F72"/>
      </a:folHlink>
    </a:clrScheme>
    <a:fontScheme name="自定义 117">
      <a:majorFont>
        <a:latin typeface="Century Gothic"/>
        <a:ea typeface="腾讯体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solidFill>
              <a:schemeClr val="bg1"/>
            </a:solidFill>
            <a:latin typeface="+mn-ea"/>
            <a:ea typeface="+mn-ea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宽屏</PresentationFormat>
  <Paragraphs>104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DIN-BlackItalic</vt:lpstr>
      <vt:lpstr>Segoe Print</vt:lpstr>
      <vt:lpstr>方正尚酷简体</vt:lpstr>
      <vt:lpstr>Times New Roman</vt:lpstr>
      <vt:lpstr>优设标题黑</vt:lpstr>
      <vt:lpstr>黑体</vt:lpstr>
      <vt:lpstr>腾讯体</vt:lpstr>
      <vt:lpstr>微软雅黑</vt:lpstr>
      <vt:lpstr>汉仪综艺体简</vt:lpstr>
      <vt:lpstr>Calibri</vt:lpstr>
      <vt:lpstr>Arial</vt:lpstr>
      <vt:lpstr>Wingdings 2</vt:lpstr>
      <vt:lpstr>Heebo</vt:lpstr>
      <vt:lpstr>Arial Unicode MS</vt:lpstr>
      <vt:lpstr>MV Boli</vt:lpstr>
      <vt:lpstr>方正舒体</vt:lpstr>
      <vt:lpstr>Helvetica Light</vt:lpstr>
      <vt:lpstr>Source Han Sans CN Medium</vt:lpstr>
      <vt:lpstr>思源黑体 CN Normal</vt:lpstr>
      <vt:lpstr>Century Gothic</vt:lpstr>
      <vt:lpstr>思源黑体 CN Regular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227</dc:title>
  <dc:creator/>
  <cp:lastModifiedBy>吥 离 吥 弃</cp:lastModifiedBy>
  <cp:revision>284</cp:revision>
  <dcterms:created xsi:type="dcterms:W3CDTF">2017-08-29T13:53:00Z</dcterms:created>
  <dcterms:modified xsi:type="dcterms:W3CDTF">2022-02-22T06:33:26Z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KSOTemplateUUID">
    <vt:lpwstr>v1.0_mb_Z1SwMOFz39a11w3SLSk83g==</vt:lpwstr>
  </property>
  <property fmtid="{D5CDD505-2E9C-101B-9397-08002B2CF9AE}" pid="4" name="ICV">
    <vt:lpwstr>36481A6AF89049599C06C1A5369EE957</vt:lpwstr>
  </property>
</Properties>
</file>