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72" autoAdjust="0"/>
  </p:normalViewPr>
  <p:slideViewPr>
    <p:cSldViewPr snapToGrid="0">
      <p:cViewPr varScale="1">
        <p:scale>
          <a:sx n="105" d="100"/>
          <a:sy n="105" d="100"/>
        </p:scale>
        <p:origin x="798" y="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6449-A2FC-4CA1-BBAC-B780CEBF4FEB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5733-A548-4CFB-A0AA-4877CC0DD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64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6449-A2FC-4CA1-BBAC-B780CEBF4FEB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5733-A548-4CFB-A0AA-4877CC0DD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032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6449-A2FC-4CA1-BBAC-B780CEBF4FEB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5733-A548-4CFB-A0AA-4877CC0DD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211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6449-A2FC-4CA1-BBAC-B780CEBF4FEB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5733-A548-4CFB-A0AA-4877CC0DD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9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6449-A2FC-4CA1-BBAC-B780CEBF4FEB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5733-A548-4CFB-A0AA-4877CC0DD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22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6449-A2FC-4CA1-BBAC-B780CEBF4FEB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5733-A548-4CFB-A0AA-4877CC0DD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47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6449-A2FC-4CA1-BBAC-B780CEBF4FEB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5733-A548-4CFB-A0AA-4877CC0DD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49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6449-A2FC-4CA1-BBAC-B780CEBF4FEB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5733-A548-4CFB-A0AA-4877CC0DD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05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6449-A2FC-4CA1-BBAC-B780CEBF4FEB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5733-A548-4CFB-A0AA-4877CC0DD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937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6449-A2FC-4CA1-BBAC-B780CEBF4FEB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5733-A548-4CFB-A0AA-4877CC0DD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0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56449-A2FC-4CA1-BBAC-B780CEBF4FEB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D5733-A548-4CFB-A0AA-4877CC0DD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471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56449-A2FC-4CA1-BBAC-B780CEBF4FEB}" type="datetimeFigureOut">
              <a:rPr lang="zh-CN" altLang="en-US" smtClean="0"/>
              <a:t>2022/1/12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33-A548-4CFB-A0AA-4877CC0DD4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0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30857" cy="6858000"/>
          </a:xfrm>
        </p:spPr>
      </p:pic>
    </p:spTree>
    <p:extLst>
      <p:ext uri="{BB962C8B-B14F-4D97-AF65-F5344CB8AC3E}">
        <p14:creationId xmlns:p14="http://schemas.microsoft.com/office/powerpoint/2010/main" val="1935877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26"/>
            <a:ext cx="12192000" cy="6834874"/>
          </a:xfrm>
        </p:spPr>
      </p:pic>
    </p:spTree>
    <p:extLst>
      <p:ext uri="{BB962C8B-B14F-4D97-AF65-F5344CB8AC3E}">
        <p14:creationId xmlns:p14="http://schemas.microsoft.com/office/powerpoint/2010/main" val="2504676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4"/>
            <a:ext cx="12192000" cy="7014438"/>
          </a:xfrm>
        </p:spPr>
      </p:pic>
    </p:spTree>
    <p:extLst>
      <p:ext uri="{BB962C8B-B14F-4D97-AF65-F5344CB8AC3E}">
        <p14:creationId xmlns:p14="http://schemas.microsoft.com/office/powerpoint/2010/main" val="340211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1"/>
            <a:ext cx="12124944" cy="6839596"/>
          </a:xfrm>
        </p:spPr>
      </p:pic>
    </p:spTree>
    <p:extLst>
      <p:ext uri="{BB962C8B-B14F-4D97-AF65-F5344CB8AC3E}">
        <p14:creationId xmlns:p14="http://schemas.microsoft.com/office/powerpoint/2010/main" val="3083150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2648" cy="6910488"/>
          </a:xfrm>
        </p:spPr>
      </p:pic>
    </p:spTree>
    <p:extLst>
      <p:ext uri="{BB962C8B-B14F-4D97-AF65-F5344CB8AC3E}">
        <p14:creationId xmlns:p14="http://schemas.microsoft.com/office/powerpoint/2010/main" val="2682134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" y="0"/>
            <a:ext cx="12182612" cy="6858000"/>
          </a:xfrm>
        </p:spPr>
      </p:pic>
    </p:spTree>
    <p:extLst>
      <p:ext uri="{BB962C8B-B14F-4D97-AF65-F5344CB8AC3E}">
        <p14:creationId xmlns:p14="http://schemas.microsoft.com/office/powerpoint/2010/main" val="1194724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32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4908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20" y="612775"/>
            <a:ext cx="7238159" cy="5564188"/>
          </a:xfrm>
        </p:spPr>
      </p:pic>
    </p:spTree>
    <p:extLst>
      <p:ext uri="{BB962C8B-B14F-4D97-AF65-F5344CB8AC3E}">
        <p14:creationId xmlns:p14="http://schemas.microsoft.com/office/powerpoint/2010/main" val="425444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71" y="319088"/>
            <a:ext cx="8290457" cy="5857875"/>
          </a:xfrm>
        </p:spPr>
      </p:pic>
    </p:spTree>
    <p:extLst>
      <p:ext uri="{BB962C8B-B14F-4D97-AF65-F5344CB8AC3E}">
        <p14:creationId xmlns:p14="http://schemas.microsoft.com/office/powerpoint/2010/main" val="278268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176963"/>
          </a:xfrm>
        </p:spPr>
      </p:pic>
    </p:spTree>
    <p:extLst>
      <p:ext uri="{BB962C8B-B14F-4D97-AF65-F5344CB8AC3E}">
        <p14:creationId xmlns:p14="http://schemas.microsoft.com/office/powerpoint/2010/main" val="413541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480"/>
            <a:ext cx="12100264" cy="7827097"/>
          </a:xfrm>
        </p:spPr>
      </p:pic>
    </p:spTree>
    <p:extLst>
      <p:ext uri="{BB962C8B-B14F-4D97-AF65-F5344CB8AC3E}">
        <p14:creationId xmlns:p14="http://schemas.microsoft.com/office/powerpoint/2010/main" val="163391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295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48744" cy="6249104"/>
          </a:xfrm>
        </p:spPr>
      </p:pic>
    </p:spTree>
    <p:extLst>
      <p:ext uri="{BB962C8B-B14F-4D97-AF65-F5344CB8AC3E}">
        <p14:creationId xmlns:p14="http://schemas.microsoft.com/office/powerpoint/2010/main" val="310072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6"/>
            <a:ext cx="12088368" cy="6839014"/>
          </a:xfrm>
        </p:spPr>
      </p:pic>
    </p:spTree>
    <p:extLst>
      <p:ext uri="{BB962C8B-B14F-4D97-AF65-F5344CB8AC3E}">
        <p14:creationId xmlns:p14="http://schemas.microsoft.com/office/powerpoint/2010/main" val="3456458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2022-01-06T08:07:48Z</dcterms:created>
  <dcterms:modified xsi:type="dcterms:W3CDTF">2022-01-12T02:14:04Z</dcterms:modified>
</cp:coreProperties>
</file>