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51" r:id="rId4"/>
    <p:sldId id="454" r:id="rId5"/>
    <p:sldId id="453" r:id="rId6"/>
    <p:sldId id="45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26180" y="548005"/>
            <a:ext cx="3840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驱动电机故障</a:t>
            </a:r>
            <a:r>
              <a:rPr lang="zh-C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分析</a:t>
            </a:r>
            <a:endParaRPr lang="zh-CN" sz="3600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0995" y="1618615"/>
            <a:ext cx="2468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驱动系统故障</a:t>
            </a:r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等级</a:t>
            </a:r>
            <a:endParaRPr lang="zh-CN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  <a:p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驱动电机常见故障</a:t>
            </a:r>
            <a:r>
              <a:rPr 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分析</a:t>
            </a:r>
            <a:endParaRPr lang="zh-CN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1051560" y="1181735"/>
          <a:ext cx="10263505" cy="3949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215"/>
                <a:gridCol w="2025650"/>
                <a:gridCol w="6898640"/>
              </a:tblGrid>
              <a:tr h="394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故障</a:t>
                      </a:r>
                      <a:r>
                        <a:rPr lang="zh-CN" altLang="en-US"/>
                        <a:t>等级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故障</a:t>
                      </a:r>
                      <a:r>
                        <a:rPr lang="zh-CN" altLang="en-US"/>
                        <a:t>类型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故障特性</a:t>
                      </a:r>
                      <a:r>
                        <a:rPr lang="zh-CN" altLang="en-US"/>
                        <a:t>描述</a:t>
                      </a:r>
                      <a:endParaRPr lang="zh-CN" altLang="en-US"/>
                    </a:p>
                  </a:txBody>
                  <a:tcPr/>
                </a:tc>
              </a:tr>
              <a:tr h="17957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一级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致命</a:t>
                      </a:r>
                      <a:r>
                        <a:rPr lang="zh-CN" altLang="en-US"/>
                        <a:t>故障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/>
                        <a:t>1.</a:t>
                      </a:r>
                      <a:r>
                        <a:rPr lang="zh-CN" altLang="en-US"/>
                        <a:t>危及人身</a:t>
                      </a:r>
                      <a:r>
                        <a:rPr lang="zh-CN" altLang="en-US"/>
                        <a:t>安全；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2.</a:t>
                      </a:r>
                      <a:r>
                        <a:rPr lang="zh-CN" altLang="en-US"/>
                        <a:t>影响行车</a:t>
                      </a:r>
                      <a:r>
                        <a:rPr lang="zh-CN" altLang="en-US"/>
                        <a:t>安全；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3.</a:t>
                      </a:r>
                      <a:r>
                        <a:rPr lang="zh-CN" altLang="en-US"/>
                        <a:t>对周围坏境造成严重</a:t>
                      </a:r>
                      <a:r>
                        <a:rPr lang="zh-CN" altLang="en-US"/>
                        <a:t>危害；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4.</a:t>
                      </a:r>
                      <a:r>
                        <a:rPr lang="zh-CN" altLang="en-US"/>
                        <a:t>造成车辆在故障发生地不能</a:t>
                      </a:r>
                      <a:r>
                        <a:rPr lang="zh-CN" altLang="en-US"/>
                        <a:t>行驶；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5.</a:t>
                      </a:r>
                      <a:r>
                        <a:rPr lang="zh-CN" altLang="en-US"/>
                        <a:t>主要零部件功能</a:t>
                      </a:r>
                      <a:r>
                        <a:rPr lang="zh-CN" altLang="en-US"/>
                        <a:t>失效；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6.</a:t>
                      </a:r>
                      <a:r>
                        <a:rPr lang="zh-CN" altLang="en-US"/>
                        <a:t>引起整车其他相关主要零部件严重</a:t>
                      </a:r>
                      <a:r>
                        <a:rPr lang="zh-CN" altLang="en-US"/>
                        <a:t>顺坏。</a:t>
                      </a:r>
                      <a:endParaRPr lang="zh-CN" altLang="en-US"/>
                    </a:p>
                  </a:txBody>
                  <a:tcPr/>
                </a:tc>
              </a:tr>
              <a:tr h="6731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二级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严重</a:t>
                      </a:r>
                      <a:r>
                        <a:rPr lang="zh-CN" altLang="en-US"/>
                        <a:t>故障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/>
                        <a:t>1.</a:t>
                      </a:r>
                      <a:r>
                        <a:rPr lang="zh-CN" altLang="en-US"/>
                        <a:t>造成车辆不能正常行驶，但可以从故障点移动到路边，等待</a:t>
                      </a:r>
                      <a:r>
                        <a:rPr lang="zh-CN" altLang="en-US"/>
                        <a:t>救援；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2.</a:t>
                      </a:r>
                      <a:r>
                        <a:rPr lang="zh-CN" altLang="en-US"/>
                        <a:t>性能发生明显的</a:t>
                      </a:r>
                      <a:r>
                        <a:rPr lang="zh-CN" altLang="en-US"/>
                        <a:t>衰退。</a:t>
                      </a:r>
                      <a:endParaRPr lang="zh-CN" altLang="en-US"/>
                    </a:p>
                  </a:txBody>
                  <a:tcPr/>
                </a:tc>
              </a:tr>
              <a:tr h="6921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三级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一般</a:t>
                      </a:r>
                      <a:r>
                        <a:rPr lang="zh-CN" altLang="en-US"/>
                        <a:t>故障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/>
                        <a:t>1.</a:t>
                      </a:r>
                      <a:r>
                        <a:rPr lang="zh-CN" altLang="en-US"/>
                        <a:t>非主要零部件故障，可以从发生故障点非正常</a:t>
                      </a:r>
                      <a:r>
                        <a:rPr lang="zh-CN" altLang="en-US"/>
                        <a:t>行驶；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2.</a:t>
                      </a:r>
                      <a:r>
                        <a:rPr lang="zh-CN" altLang="en-US" sz="1800">
                          <a:sym typeface="+mn-ea"/>
                        </a:rPr>
                        <a:t>非主要零部件故障，通过易损备件和随车工具短时间内</a:t>
                      </a:r>
                      <a:r>
                        <a:rPr lang="zh-CN" altLang="en-US" sz="1800">
                          <a:sym typeface="+mn-ea"/>
                        </a:rPr>
                        <a:t>排除。</a:t>
                      </a:r>
                      <a:endParaRPr lang="zh-CN" altLang="en-US" sz="1800">
                        <a:sym typeface="+mn-ea"/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四级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轻微</a:t>
                      </a:r>
                      <a:r>
                        <a:rPr lang="zh-CN" altLang="en-US"/>
                        <a:t>故障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/>
                        <a:t>1.</a:t>
                      </a:r>
                      <a:r>
                        <a:rPr lang="zh-CN" altLang="en-US"/>
                        <a:t>不需要更换零部件，车辆仍能正常</a:t>
                      </a:r>
                      <a:r>
                        <a:rPr lang="zh-CN" altLang="en-US"/>
                        <a:t>运行；</a:t>
                      </a: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2.</a:t>
                      </a:r>
                      <a:r>
                        <a:rPr lang="zh-CN" altLang="en-US"/>
                        <a:t>不需要更换零部件，可用随从工具在短时间内</a:t>
                      </a:r>
                      <a:r>
                        <a:rPr lang="zh-CN" altLang="en-US"/>
                        <a:t>排除。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40535" y="908050"/>
            <a:ext cx="8155305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车</a:t>
            </a:r>
            <a:r>
              <a:rPr lang="en-US" altLang="zh-CN"/>
              <a:t>         </a:t>
            </a:r>
            <a:r>
              <a:rPr lang="zh-CN" altLang="en-US"/>
              <a:t>型：吉利帝豪</a:t>
            </a:r>
            <a:r>
              <a:rPr lang="en-US" altLang="zh-CN"/>
              <a:t>EV450</a:t>
            </a:r>
            <a:r>
              <a:rPr lang="zh-CN" altLang="en-US"/>
              <a:t>汽车</a:t>
            </a:r>
            <a:endParaRPr lang="zh-CN" altLang="en-US"/>
          </a:p>
          <a:p>
            <a:r>
              <a:rPr lang="zh-CN" altLang="en-US"/>
              <a:t>故障现象：</a:t>
            </a:r>
            <a:r>
              <a:rPr lang="zh-CN" altLang="en-US"/>
              <a:t>车辆能上电，挂挡不走，</a:t>
            </a:r>
            <a:endParaRPr lang="zh-CN" altLang="en-US"/>
          </a:p>
          <a:p>
            <a:r>
              <a:rPr lang="zh-CN" altLang="en-US"/>
              <a:t>故障分析：读码显示电机位置不合理，直接检测旋变传感器，阻值、线路。</a:t>
            </a:r>
            <a:endParaRPr lang="zh-CN" altLang="en-US"/>
          </a:p>
          <a:p>
            <a:r>
              <a:rPr lang="zh-CN" altLang="en-US"/>
              <a:t> </a:t>
            </a:r>
            <a:r>
              <a:rPr lang="en-US" altLang="zh-CN"/>
              <a:t>                     </a:t>
            </a:r>
            <a:r>
              <a:rPr lang="zh-CN" altLang="en-US"/>
              <a:t>测量导线与外壳阻值导通，线路短路，做绝缘处理故障排除。</a:t>
            </a:r>
            <a:r>
              <a:rPr lang="en-US" altLang="zh-CN"/>
              <a:t>             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40535" y="908050"/>
            <a:ext cx="9827260" cy="203009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车</a:t>
            </a:r>
            <a:r>
              <a:rPr lang="en-US" altLang="zh-CN"/>
              <a:t>         </a:t>
            </a:r>
            <a:r>
              <a:rPr lang="zh-CN" altLang="en-US"/>
              <a:t>型：吉利帝豪</a:t>
            </a:r>
            <a:r>
              <a:rPr lang="en-US" altLang="zh-CN"/>
              <a:t>EV450</a:t>
            </a:r>
            <a:r>
              <a:rPr lang="zh-CN" altLang="en-US"/>
              <a:t>纯电动</a:t>
            </a:r>
            <a:r>
              <a:rPr lang="zh-CN" altLang="en-US"/>
              <a:t>汽车</a:t>
            </a:r>
            <a:endParaRPr lang="zh-CN" altLang="en-US"/>
          </a:p>
          <a:p>
            <a:r>
              <a:rPr lang="zh-CN" altLang="en-US"/>
              <a:t>故障现象：</a:t>
            </a:r>
            <a:r>
              <a:rPr lang="zh-CN" altLang="en-US"/>
              <a:t>车辆能上电，挂挡不走，能听见电机工作声音，但是有</a:t>
            </a:r>
            <a:r>
              <a:rPr lang="en-US" altLang="zh-CN"/>
              <a:t>“</a:t>
            </a:r>
            <a:r>
              <a:rPr lang="zh-CN" altLang="en-US"/>
              <a:t>隆隆</a:t>
            </a:r>
            <a:r>
              <a:rPr lang="en-US" altLang="zh-CN"/>
              <a:t>”</a:t>
            </a:r>
            <a:r>
              <a:rPr lang="zh-CN" altLang="en-US"/>
              <a:t>的异</a:t>
            </a:r>
            <a:r>
              <a:rPr lang="zh-CN" altLang="en-US"/>
              <a:t>响。</a:t>
            </a:r>
            <a:endParaRPr lang="zh-CN" altLang="en-US"/>
          </a:p>
          <a:p>
            <a:r>
              <a:rPr lang="zh-CN" altLang="en-US"/>
              <a:t>故障分析：对车辆基本检查，车辆真空助力泵、电动压缩机、</a:t>
            </a:r>
            <a:r>
              <a:rPr lang="en-US" altLang="zh-CN"/>
              <a:t>PTC</a:t>
            </a:r>
            <a:r>
              <a:rPr lang="zh-CN" altLang="en-US"/>
              <a:t>加热器和</a:t>
            </a:r>
            <a:r>
              <a:rPr lang="en-US" altLang="zh-CN"/>
              <a:t>DC/DC</a:t>
            </a:r>
            <a:r>
              <a:rPr lang="zh-CN" altLang="en-US"/>
              <a:t>都可以正常</a:t>
            </a:r>
            <a:r>
              <a:rPr lang="zh-CN" altLang="en-US"/>
              <a:t>工作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包扣充电</a:t>
            </a:r>
            <a:r>
              <a:rPr lang="zh-CN" altLang="en-US"/>
              <a:t>系统。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读码无故障码产生，怀疑电机缺相，对电机三相绕组测量阻值，没有短路，短路</a:t>
            </a:r>
            <a:r>
              <a:rPr lang="zh-CN" altLang="en-US"/>
              <a:t>现象</a:t>
            </a:r>
            <a:endParaRPr lang="zh-CN" altLang="en-US"/>
          </a:p>
          <a:p>
            <a:r>
              <a:rPr lang="zh-CN" altLang="en-US"/>
              <a:t> </a:t>
            </a:r>
            <a:r>
              <a:rPr lang="en-US" altLang="zh-CN"/>
              <a:t>                     </a:t>
            </a:r>
            <a:r>
              <a:rPr lang="zh-CN" altLang="en-US"/>
              <a:t>检查电机及控制器线路连接，发现控制器内螺丝松动，紧固后故障</a:t>
            </a:r>
            <a:r>
              <a:rPr lang="zh-CN" altLang="en-US"/>
              <a:t>排除。</a:t>
            </a:r>
            <a:endParaRPr lang="zh-CN" altLang="en-US"/>
          </a:p>
          <a:p>
            <a:r>
              <a:rPr lang="en-US" altLang="zh-CN"/>
              <a:t>                      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80160" y="965200"/>
            <a:ext cx="10193020" cy="31381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车</a:t>
            </a:r>
            <a:r>
              <a:rPr lang="en-US" altLang="zh-CN"/>
              <a:t>         </a:t>
            </a:r>
            <a:r>
              <a:rPr lang="zh-CN" altLang="en-US"/>
              <a:t>型：比亚迪秦</a:t>
            </a:r>
            <a:r>
              <a:rPr lang="en-US" altLang="zh-CN"/>
              <a:t>por</a:t>
            </a:r>
            <a:r>
              <a:rPr lang="zh-CN" altLang="en-US"/>
              <a:t>纯电动</a:t>
            </a:r>
            <a:r>
              <a:rPr lang="zh-CN" altLang="en-US"/>
              <a:t>汽车</a:t>
            </a:r>
            <a:endParaRPr lang="zh-CN" altLang="en-US"/>
          </a:p>
          <a:p>
            <a:r>
              <a:rPr lang="zh-CN" altLang="en-US"/>
              <a:t>故障现象：打开钥匙</a:t>
            </a:r>
            <a:r>
              <a:rPr lang="en-US" altLang="zh-CN"/>
              <a:t>ON</a:t>
            </a:r>
            <a:r>
              <a:rPr lang="zh-CN" altLang="en-US"/>
              <a:t>档，故障灯亮，</a:t>
            </a:r>
            <a:endParaRPr lang="zh-CN" altLang="en-US"/>
          </a:p>
          <a:p>
            <a:r>
              <a:rPr lang="zh-CN" altLang="en-US"/>
              <a:t> </a:t>
            </a:r>
            <a:r>
              <a:rPr lang="en-US" altLang="zh-CN"/>
              <a:t>                     </a:t>
            </a:r>
            <a:r>
              <a:rPr lang="zh-CN" altLang="en-US"/>
              <a:t>电机系统故障灯点亮，电机温度故障灯点亮，挂挡无法</a:t>
            </a:r>
            <a:r>
              <a:rPr lang="zh-CN" altLang="en-US"/>
              <a:t>行驶。</a:t>
            </a:r>
            <a:endParaRPr lang="zh-CN" altLang="en-US"/>
          </a:p>
          <a:p>
            <a:r>
              <a:rPr lang="zh-CN" altLang="en-US"/>
              <a:t>故障分析：对车辆基本检查，车辆真空助力泵工作，说明整车控制器工作正常；打开空调系统，</a:t>
            </a:r>
            <a:endParaRPr lang="zh-CN" altLang="en-US"/>
          </a:p>
          <a:p>
            <a:r>
              <a:rPr lang="zh-CN" altLang="en-US"/>
              <a:t> </a:t>
            </a:r>
            <a:r>
              <a:rPr lang="en-US" altLang="zh-CN"/>
              <a:t>                     </a:t>
            </a:r>
            <a:r>
              <a:rPr lang="zh-CN" altLang="en-US"/>
              <a:t>空调能够进制冷和制热操作；万用表测量</a:t>
            </a:r>
            <a:r>
              <a:rPr lang="en-US" altLang="zh-CN"/>
              <a:t>DC/DC</a:t>
            </a:r>
            <a:r>
              <a:rPr lang="zh-CN" altLang="en-US"/>
              <a:t>工作电压为</a:t>
            </a:r>
            <a:r>
              <a:rPr lang="en-US" altLang="zh-CN"/>
              <a:t>13.8V</a:t>
            </a:r>
            <a:r>
              <a:rPr lang="zh-CN" altLang="en-US"/>
              <a:t>；慢充可以充电，</a:t>
            </a:r>
            <a:endParaRPr lang="zh-CN" altLang="en-US"/>
          </a:p>
          <a:p>
            <a:r>
              <a:rPr lang="zh-CN" altLang="en-US"/>
              <a:t> </a:t>
            </a:r>
            <a:r>
              <a:rPr lang="en-US" altLang="zh-CN"/>
              <a:t>                     </a:t>
            </a:r>
            <a:r>
              <a:rPr lang="zh-CN" altLang="en-US"/>
              <a:t>说明车辆可以正常上电，故障仅为不能行驶</a:t>
            </a:r>
            <a:r>
              <a:rPr lang="zh-CN" altLang="en-US"/>
              <a:t>。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由于仪表报电机系统故障，因此检查冷却系统液面及相关连接管路是否正常。经过</a:t>
            </a:r>
            <a:r>
              <a:rPr lang="zh-CN" altLang="en-US"/>
              <a:t>检查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，冷却液液面和冷却水管连接管</a:t>
            </a:r>
            <a:r>
              <a:rPr lang="zh-CN" altLang="en-US"/>
              <a:t>路正常。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利用故障诊断仪读取故障码，报</a:t>
            </a:r>
            <a:r>
              <a:rPr lang="en-US" altLang="zh-CN"/>
              <a:t>“</a:t>
            </a:r>
            <a:r>
              <a:rPr lang="zh-CN" altLang="en-US"/>
              <a:t>电机过温二级故障</a:t>
            </a:r>
            <a:r>
              <a:rPr lang="en-US" altLang="zh-CN"/>
              <a:t>”</a:t>
            </a:r>
            <a:r>
              <a:rPr lang="zh-CN" altLang="en-US"/>
              <a:t>拔下电机控制器低压插头，检查</a:t>
            </a:r>
            <a:r>
              <a:rPr lang="zh-CN" altLang="en-US"/>
              <a:t>插头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是否有损坏，引脚是否有退针现象，插头及针脚正常；</a:t>
            </a:r>
            <a:endParaRPr lang="zh-CN" altLang="en-US"/>
          </a:p>
          <a:p>
            <a:r>
              <a:rPr lang="en-US" altLang="zh-CN"/>
              <a:t>                      </a:t>
            </a:r>
            <a:r>
              <a:rPr lang="zh-CN" altLang="en-US"/>
              <a:t>对电机温度传感器测量，电阻无穷大，确定故障点，更换后故障</a:t>
            </a:r>
            <a:r>
              <a:rPr lang="zh-CN" altLang="en-US"/>
              <a:t>排除。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7f1b8369-fe55-47cd-be6d-186fb26c5ce5}"/>
  <p:tag name="TABLE_ENDDRAG_ORIGIN_RECT" val="808*352"/>
  <p:tag name="TABLE_ENDDRAG_RECT" val="110*87*808*352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1193</Words>
  <Application>WPS 演示</Application>
  <PresentationFormat>宽屏</PresentationFormat>
  <Paragraphs>68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147</cp:revision>
  <dcterms:created xsi:type="dcterms:W3CDTF">2020-10-23T05:41:00Z</dcterms:created>
  <dcterms:modified xsi:type="dcterms:W3CDTF">2021-08-09T09:52:36Z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2052-11.1.0.10503</vt:lpwstr>
  </property>
  <property fmtid="{D5CDD505-2E9C-101B-9397-08002B2CF9AE}" pid="3" name="ICV">
    <vt:lpwstr>1E0843B3A3DC4BCF9C3DC222727A1FC8</vt:lpwstr>
  </property>
</Properties>
</file>