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69" r:id="rId2"/>
    <p:sldId id="368" r:id="rId3"/>
    <p:sldId id="304" r:id="rId4"/>
    <p:sldId id="371" r:id="rId5"/>
    <p:sldId id="430" r:id="rId6"/>
    <p:sldId id="373" r:id="rId7"/>
    <p:sldId id="377" r:id="rId8"/>
    <p:sldId id="472" r:id="rId9"/>
    <p:sldId id="432" r:id="rId10"/>
    <p:sldId id="378" r:id="rId11"/>
    <p:sldId id="372" r:id="rId12"/>
    <p:sldId id="422" r:id="rId13"/>
    <p:sldId id="374" r:id="rId14"/>
    <p:sldId id="375" r:id="rId15"/>
    <p:sldId id="396" r:id="rId16"/>
    <p:sldId id="471" r:id="rId17"/>
    <p:sldId id="388" r:id="rId18"/>
    <p:sldId id="393" r:id="rId19"/>
    <p:sldId id="386" r:id="rId20"/>
    <p:sldId id="387" r:id="rId21"/>
    <p:sldId id="420" r:id="rId22"/>
    <p:sldId id="389" r:id="rId23"/>
    <p:sldId id="390" r:id="rId24"/>
    <p:sldId id="400" r:id="rId25"/>
    <p:sldId id="464" r:id="rId26"/>
    <p:sldId id="465" r:id="rId27"/>
    <p:sldId id="466" r:id="rId28"/>
    <p:sldId id="468" r:id="rId29"/>
    <p:sldId id="469" r:id="rId30"/>
    <p:sldId id="470" r:id="rId31"/>
    <p:sldId id="463" r:id="rId32"/>
    <p:sldId id="425" r:id="rId33"/>
    <p:sldId id="341" r:id="rId34"/>
  </p:sldIdLst>
  <p:sldSz cx="12190413" cy="6859588"/>
  <p:notesSz cx="6858000" cy="9144000"/>
  <p:custDataLst>
    <p:tags r:id="rId3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1pPr>
    <a:lvl2pPr marL="60899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2pPr>
    <a:lvl3pPr marL="121798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3pPr>
    <a:lvl4pPr marL="182697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4pPr>
    <a:lvl5pPr marL="243596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5pPr>
    <a:lvl6pPr marL="3044952" algn="l" defTabSz="1217981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6pPr>
    <a:lvl7pPr marL="3653942" algn="l" defTabSz="1217981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7pPr>
    <a:lvl8pPr marL="4262933" algn="l" defTabSz="1217981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8pPr>
    <a:lvl9pPr marL="4871923" algn="l" defTabSz="1217981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604"/>
    <a:srgbClr val="4BAAAF"/>
    <a:srgbClr val="FD785D"/>
    <a:srgbClr val="F69F1E"/>
    <a:srgbClr val="EA5E66"/>
    <a:srgbClr val="7BC3C7"/>
    <a:srgbClr val="D9EEEF"/>
    <a:srgbClr val="0099A9"/>
    <a:srgbClr val="EA6103"/>
    <a:srgbClr val="005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7" autoAdjust="0"/>
    <p:restoredTop sz="94660"/>
  </p:normalViewPr>
  <p:slideViewPr>
    <p:cSldViewPr>
      <p:cViewPr varScale="1">
        <p:scale>
          <a:sx n="109" d="100"/>
          <a:sy n="109" d="100"/>
        </p:scale>
        <p:origin x="804" y="78"/>
      </p:cViewPr>
      <p:guideLst>
        <p:guide orient="horz" pos="2161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673B58EF-4ABD-40F4-ACA4-FE81D742E6DD}" type="datetimeFigureOut">
              <a:rPr lang="zh-CN" altLang="en-US" smtClean="0"/>
              <a:pPr/>
              <a:t>2022/4/15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A11FC198-2D83-4DFC-8CDD-7D23AF44D41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411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981" rtl="0" eaLnBrk="1" latinLnBrk="0" hangingPunct="1">
      <a:defRPr sz="1600" kern="1200">
        <a:solidFill>
          <a:schemeClr val="tx1"/>
        </a:solidFill>
        <a:latin typeface="+mn-lt"/>
        <a:ea typeface="微软雅黑" pitchFamily="34" charset="-122"/>
        <a:cs typeface="+mn-cs"/>
      </a:defRPr>
    </a:lvl1pPr>
    <a:lvl2pPr marL="608990" algn="l" defTabSz="1217981" rtl="0" eaLnBrk="1" latinLnBrk="0" hangingPunct="1">
      <a:defRPr sz="1600" kern="1200">
        <a:solidFill>
          <a:schemeClr val="tx1"/>
        </a:solidFill>
        <a:latin typeface="+mn-lt"/>
        <a:ea typeface="微软雅黑" pitchFamily="34" charset="-122"/>
        <a:cs typeface="+mn-cs"/>
      </a:defRPr>
    </a:lvl2pPr>
    <a:lvl3pPr marL="1217981" algn="l" defTabSz="1217981" rtl="0" eaLnBrk="1" latinLnBrk="0" hangingPunct="1">
      <a:defRPr sz="1600" kern="1200">
        <a:solidFill>
          <a:schemeClr val="tx1"/>
        </a:solidFill>
        <a:latin typeface="+mn-lt"/>
        <a:ea typeface="微软雅黑" pitchFamily="34" charset="-122"/>
        <a:cs typeface="+mn-cs"/>
      </a:defRPr>
    </a:lvl3pPr>
    <a:lvl4pPr marL="1826971" algn="l" defTabSz="1217981" rtl="0" eaLnBrk="1" latinLnBrk="0" hangingPunct="1">
      <a:defRPr sz="1600" kern="1200">
        <a:solidFill>
          <a:schemeClr val="tx1"/>
        </a:solidFill>
        <a:latin typeface="+mn-lt"/>
        <a:ea typeface="微软雅黑" pitchFamily="34" charset="-122"/>
        <a:cs typeface="+mn-cs"/>
      </a:defRPr>
    </a:lvl4pPr>
    <a:lvl5pPr marL="2435962" algn="l" defTabSz="1217981" rtl="0" eaLnBrk="1" latinLnBrk="0" hangingPunct="1">
      <a:defRPr sz="1600" kern="1200">
        <a:solidFill>
          <a:schemeClr val="tx1"/>
        </a:solidFill>
        <a:latin typeface="+mn-lt"/>
        <a:ea typeface="微软雅黑" pitchFamily="34" charset="-122"/>
        <a:cs typeface="+mn-cs"/>
      </a:defRPr>
    </a:lvl5pPr>
    <a:lvl6pPr marL="3044952" algn="l" defTabSz="121798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3942" algn="l" defTabSz="121798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2933" algn="l" defTabSz="121798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1923" algn="l" defTabSz="121798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0994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286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8486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2727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4118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73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3463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7344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2727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734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27274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9895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87980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42977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38006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23765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579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98992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60485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75336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288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286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0903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286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02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686921" y="832346"/>
            <a:ext cx="4256309" cy="698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7247186" y="839329"/>
            <a:ext cx="435230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21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79586" cy="68595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微软雅黑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5pPr>
      <a:lvl6pPr marL="60899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6pPr>
      <a:lvl7pPr marL="1217981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7pPr>
      <a:lvl8pPr marL="1826971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8pPr>
      <a:lvl9pPr marL="243596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456743" indent="-456743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1pPr>
      <a:lvl2pPr marL="989609" indent="-380619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2pPr>
      <a:lvl3pPr marL="1522476" indent="-304495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3pPr>
      <a:lvl4pPr marL="2131466" indent="-304495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4pPr>
      <a:lvl5pPr marL="2740457" indent="-304495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5pPr>
      <a:lvl6pPr marL="3349447" indent="-304495" algn="l" defTabSz="12179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438" indent="-304495" algn="l" defTabSz="12179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428" indent="-304495" algn="l" defTabSz="12179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418" indent="-304495" algn="l" defTabSz="12179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9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90" algn="l" defTabSz="12179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81" algn="l" defTabSz="12179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971" algn="l" defTabSz="12179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962" algn="l" defTabSz="12179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952" algn="l" defTabSz="12179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942" algn="l" defTabSz="12179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933" algn="l" defTabSz="12179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923" algn="l" defTabSz="12179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notesSlide" Target="../notesSlides/notesSlide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tags" Target="../tags/tag24.xml"/><Relationship Id="rId18" Type="http://schemas.openxmlformats.org/officeDocument/2006/relationships/tags" Target="../tags/tag29.xml"/><Relationship Id="rId3" Type="http://schemas.openxmlformats.org/officeDocument/2006/relationships/tags" Target="../tags/tag14.xml"/><Relationship Id="rId21" Type="http://schemas.openxmlformats.org/officeDocument/2006/relationships/tags" Target="../tags/tag32.xml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tags" Target="../tags/tag28.xml"/><Relationship Id="rId25" Type="http://schemas.openxmlformats.org/officeDocument/2006/relationships/image" Target="../media/image5.png"/><Relationship Id="rId2" Type="http://schemas.openxmlformats.org/officeDocument/2006/relationships/tags" Target="../tags/tag13.xml"/><Relationship Id="rId16" Type="http://schemas.openxmlformats.org/officeDocument/2006/relationships/tags" Target="../tags/tag27.xml"/><Relationship Id="rId20" Type="http://schemas.openxmlformats.org/officeDocument/2006/relationships/tags" Target="../tags/tag31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24" Type="http://schemas.openxmlformats.org/officeDocument/2006/relationships/notesSlide" Target="../notesSlides/notesSlide15.xml"/><Relationship Id="rId5" Type="http://schemas.openxmlformats.org/officeDocument/2006/relationships/tags" Target="../tags/tag16.xml"/><Relationship Id="rId15" Type="http://schemas.openxmlformats.org/officeDocument/2006/relationships/tags" Target="../tags/tag26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21.xml"/><Relationship Id="rId19" Type="http://schemas.openxmlformats.org/officeDocument/2006/relationships/tags" Target="../tags/tag30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tags" Target="../tags/tag25.xml"/><Relationship Id="rId22" Type="http://schemas.openxmlformats.org/officeDocument/2006/relationships/tags" Target="../tags/tag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椭圆 130"/>
          <p:cNvSpPr/>
          <p:nvPr/>
        </p:nvSpPr>
        <p:spPr>
          <a:xfrm>
            <a:off x="2317343" y="1988404"/>
            <a:ext cx="1282012" cy="12776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77" tIns="51238" rIns="102477" bIns="51238" rtlCol="0" anchor="ctr"/>
          <a:lstStyle/>
          <a:p>
            <a:pPr algn="ctr"/>
            <a:endParaRPr lang="zh-CN" altLang="en-US" sz="1050"/>
          </a:p>
        </p:txBody>
      </p:sp>
      <p:sp>
        <p:nvSpPr>
          <p:cNvPr id="132" name="椭圆 131"/>
          <p:cNvSpPr/>
          <p:nvPr/>
        </p:nvSpPr>
        <p:spPr>
          <a:xfrm>
            <a:off x="3689836" y="1988404"/>
            <a:ext cx="1282012" cy="12776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77" tIns="51238" rIns="102477" bIns="51238" rtlCol="0" anchor="ctr"/>
          <a:lstStyle/>
          <a:p>
            <a:pPr algn="ctr"/>
            <a:endParaRPr lang="zh-CN" altLang="en-US" sz="1050"/>
          </a:p>
        </p:txBody>
      </p:sp>
      <p:sp>
        <p:nvSpPr>
          <p:cNvPr id="133" name="椭圆 132"/>
          <p:cNvSpPr/>
          <p:nvPr/>
        </p:nvSpPr>
        <p:spPr>
          <a:xfrm>
            <a:off x="5121743" y="1988404"/>
            <a:ext cx="1282012" cy="12776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77" tIns="51238" rIns="102477" bIns="51238" rtlCol="0" anchor="ctr"/>
          <a:lstStyle/>
          <a:p>
            <a:pPr algn="ctr"/>
            <a:endParaRPr lang="zh-CN" altLang="en-US" sz="1050"/>
          </a:p>
        </p:txBody>
      </p:sp>
      <p:sp>
        <p:nvSpPr>
          <p:cNvPr id="134" name="椭圆 133"/>
          <p:cNvSpPr/>
          <p:nvPr/>
        </p:nvSpPr>
        <p:spPr>
          <a:xfrm>
            <a:off x="6541386" y="1988404"/>
            <a:ext cx="1282012" cy="12776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77" tIns="51238" rIns="102477" bIns="51238" rtlCol="0" anchor="ctr"/>
          <a:lstStyle/>
          <a:p>
            <a:pPr algn="ctr"/>
            <a:endParaRPr lang="zh-CN" altLang="en-US" sz="1050"/>
          </a:p>
        </p:txBody>
      </p:sp>
      <p:grpSp>
        <p:nvGrpSpPr>
          <p:cNvPr id="135" name="组合 134"/>
          <p:cNvGrpSpPr/>
          <p:nvPr/>
        </p:nvGrpSpPr>
        <p:grpSpPr>
          <a:xfrm>
            <a:off x="2392901" y="2073588"/>
            <a:ext cx="1106263" cy="1102470"/>
            <a:chOff x="3768359" y="1725446"/>
            <a:chExt cx="1930605" cy="1930605"/>
          </a:xfrm>
        </p:grpSpPr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</a:endParaRPr>
            </a:p>
          </p:txBody>
        </p:sp>
        <p:sp>
          <p:nvSpPr>
            <p:cNvPr id="13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EA5E66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solidFill>
                  <a:prstClr val="black"/>
                </a:solidFill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>
            <a:off x="3787984" y="2074492"/>
            <a:ext cx="1106263" cy="1102470"/>
            <a:chOff x="3768359" y="1725446"/>
            <a:chExt cx="1930605" cy="1930605"/>
          </a:xfrm>
        </p:grpSpPr>
        <p:sp>
          <p:nvSpPr>
            <p:cNvPr id="13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</a:endParaRPr>
            </a:p>
          </p:txBody>
        </p:sp>
        <p:sp>
          <p:nvSpPr>
            <p:cNvPr id="14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FAB3F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solidFill>
                  <a:prstClr val="black"/>
                </a:solidFill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5232046" y="2073588"/>
            <a:ext cx="1106263" cy="1102470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solidFill>
                  <a:prstClr val="black"/>
                </a:solidFill>
              </a:endParaRPr>
            </a:p>
          </p:txBody>
        </p:sp>
      </p:grpSp>
      <p:grpSp>
        <p:nvGrpSpPr>
          <p:cNvPr id="144" name="组合 143"/>
          <p:cNvGrpSpPr/>
          <p:nvPr/>
        </p:nvGrpSpPr>
        <p:grpSpPr>
          <a:xfrm>
            <a:off x="6625601" y="2077920"/>
            <a:ext cx="1106263" cy="1102470"/>
            <a:chOff x="3768359" y="1725446"/>
            <a:chExt cx="1930605" cy="1930605"/>
          </a:xfrm>
        </p:grpSpPr>
        <p:sp>
          <p:nvSpPr>
            <p:cNvPr id="1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</a:endParaRPr>
            </a:p>
          </p:txBody>
        </p:sp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EA610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solidFill>
                  <a:prstClr val="black"/>
                </a:solidFill>
              </a:endParaRPr>
            </a:p>
          </p:txBody>
        </p:sp>
      </p:grpSp>
      <p:sp>
        <p:nvSpPr>
          <p:cNvPr id="147" name="矩形 146"/>
          <p:cNvSpPr/>
          <p:nvPr/>
        </p:nvSpPr>
        <p:spPr>
          <a:xfrm>
            <a:off x="2518897" y="2150550"/>
            <a:ext cx="762661" cy="934473"/>
          </a:xfrm>
          <a:prstGeom prst="rect">
            <a:avLst/>
          </a:prstGeom>
          <a:effectLst/>
        </p:spPr>
        <p:txBody>
          <a:bodyPr wrap="square" lIns="102477" tIns="51238" rIns="102477" bIns="51238">
            <a:spAutoFit/>
          </a:bodyPr>
          <a:lstStyle/>
          <a:p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汽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8" name="矩形 147"/>
          <p:cNvSpPr/>
          <p:nvPr/>
        </p:nvSpPr>
        <p:spPr>
          <a:xfrm>
            <a:off x="3917978" y="2182630"/>
            <a:ext cx="762661" cy="934473"/>
          </a:xfrm>
          <a:prstGeom prst="rect">
            <a:avLst/>
          </a:prstGeom>
          <a:effectLst/>
        </p:spPr>
        <p:txBody>
          <a:bodyPr wrap="square" lIns="102477" tIns="51238" rIns="102477" bIns="51238">
            <a:spAutoFit/>
          </a:bodyPr>
          <a:lstStyle/>
          <a:p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车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9" name="矩形 148"/>
          <p:cNvSpPr/>
          <p:nvPr/>
        </p:nvSpPr>
        <p:spPr>
          <a:xfrm>
            <a:off x="5325334" y="2150549"/>
            <a:ext cx="762661" cy="934473"/>
          </a:xfrm>
          <a:prstGeom prst="rect">
            <a:avLst/>
          </a:prstGeom>
          <a:effectLst/>
        </p:spPr>
        <p:txBody>
          <a:bodyPr wrap="square" lIns="102477" tIns="51238" rIns="102477" bIns="51238">
            <a:spAutoFit/>
          </a:bodyPr>
          <a:lstStyle/>
          <a:p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轮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0" name="矩形 149"/>
          <p:cNvSpPr/>
          <p:nvPr/>
        </p:nvSpPr>
        <p:spPr>
          <a:xfrm>
            <a:off x="6797401" y="2173915"/>
            <a:ext cx="762661" cy="934473"/>
          </a:xfrm>
          <a:prstGeom prst="rect">
            <a:avLst/>
          </a:prstGeom>
          <a:effectLst/>
        </p:spPr>
        <p:txBody>
          <a:bodyPr wrap="square" lIns="102477" tIns="51238" rIns="102477" bIns="51238">
            <a:spAutoFit/>
          </a:bodyPr>
          <a:lstStyle/>
          <a:p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胎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51" name="组合 150"/>
          <p:cNvGrpSpPr/>
          <p:nvPr/>
        </p:nvGrpSpPr>
        <p:grpSpPr>
          <a:xfrm>
            <a:off x="734944" y="2036546"/>
            <a:ext cx="431636" cy="430156"/>
            <a:chOff x="3768359" y="1725446"/>
            <a:chExt cx="1930605" cy="1930605"/>
          </a:xfrm>
          <a:solidFill>
            <a:srgbClr val="D9EEEF"/>
          </a:solidFill>
        </p:grpSpPr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grpFill/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4" name="组合 153"/>
          <p:cNvGrpSpPr/>
          <p:nvPr/>
        </p:nvGrpSpPr>
        <p:grpSpPr>
          <a:xfrm>
            <a:off x="932844" y="621482"/>
            <a:ext cx="302034" cy="300998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grpFill/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7" name="组合 156"/>
          <p:cNvGrpSpPr/>
          <p:nvPr/>
        </p:nvGrpSpPr>
        <p:grpSpPr>
          <a:xfrm>
            <a:off x="5016496" y="706775"/>
            <a:ext cx="216448" cy="215705"/>
            <a:chOff x="3768359" y="1725446"/>
            <a:chExt cx="1930605" cy="1930605"/>
          </a:xfrm>
          <a:solidFill>
            <a:srgbClr val="FFC000"/>
          </a:solidFill>
        </p:grpSpPr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grpFill/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6023295" y="569639"/>
            <a:ext cx="308857" cy="307798"/>
            <a:chOff x="3768359" y="1725446"/>
            <a:chExt cx="1930605" cy="1930605"/>
          </a:xfrm>
        </p:grpSpPr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3399924" y="457909"/>
            <a:ext cx="266543" cy="265629"/>
            <a:chOff x="3768359" y="1725446"/>
            <a:chExt cx="1930605" cy="1930605"/>
          </a:xfrm>
        </p:grpSpPr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2241656" y="274710"/>
            <a:ext cx="274210" cy="273270"/>
            <a:chOff x="3768359" y="1725446"/>
            <a:chExt cx="1930605" cy="1930605"/>
          </a:xfrm>
        </p:grpSpPr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9" name="组合 168"/>
          <p:cNvGrpSpPr/>
          <p:nvPr/>
        </p:nvGrpSpPr>
        <p:grpSpPr>
          <a:xfrm>
            <a:off x="7631058" y="745782"/>
            <a:ext cx="270006" cy="269080"/>
            <a:chOff x="3768359" y="1725446"/>
            <a:chExt cx="1930605" cy="1930605"/>
          </a:xfrm>
        </p:grpSpPr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2" name="组合 171"/>
          <p:cNvGrpSpPr/>
          <p:nvPr/>
        </p:nvGrpSpPr>
        <p:grpSpPr>
          <a:xfrm>
            <a:off x="4099844" y="120571"/>
            <a:ext cx="238564" cy="237746"/>
            <a:chOff x="3768359" y="1725446"/>
            <a:chExt cx="1930605" cy="1930605"/>
          </a:xfrm>
        </p:grpSpPr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5" name="组合 174"/>
          <p:cNvGrpSpPr/>
          <p:nvPr/>
        </p:nvGrpSpPr>
        <p:grpSpPr>
          <a:xfrm>
            <a:off x="6625601" y="109983"/>
            <a:ext cx="431636" cy="430156"/>
            <a:chOff x="3768359" y="1725446"/>
            <a:chExt cx="1930605" cy="1930605"/>
          </a:xfrm>
        </p:grpSpPr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5346859" y="123018"/>
            <a:ext cx="302034" cy="300998"/>
            <a:chOff x="3768359" y="1725446"/>
            <a:chExt cx="1930605" cy="1930605"/>
          </a:xfrm>
        </p:grpSpPr>
        <p:sp>
          <p:nvSpPr>
            <p:cNvPr id="17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DA93E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>
            <a:off x="7547324" y="151159"/>
            <a:ext cx="216448" cy="215705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94A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4" name="组合 183"/>
          <p:cNvGrpSpPr/>
          <p:nvPr/>
        </p:nvGrpSpPr>
        <p:grpSpPr>
          <a:xfrm>
            <a:off x="450242" y="1413615"/>
            <a:ext cx="216448" cy="215705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94A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87" name="圆角矩形 186"/>
          <p:cNvSpPr/>
          <p:nvPr/>
        </p:nvSpPr>
        <p:spPr>
          <a:xfrm>
            <a:off x="2305482" y="3757005"/>
            <a:ext cx="5402421" cy="672230"/>
          </a:xfrm>
          <a:prstGeom prst="roundRect">
            <a:avLst>
              <a:gd name="adj" fmla="val 4227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CN" altLang="en-US" sz="3600" dirty="0">
                <a:solidFill>
                  <a:schemeClr val="tx1"/>
                </a:solidFill>
              </a:rPr>
              <a:t>说课人：石家庄王志攀</a:t>
            </a:r>
          </a:p>
        </p:txBody>
      </p:sp>
      <p:grpSp>
        <p:nvGrpSpPr>
          <p:cNvPr id="195" name="组合 194"/>
          <p:cNvGrpSpPr/>
          <p:nvPr/>
        </p:nvGrpSpPr>
        <p:grpSpPr>
          <a:xfrm>
            <a:off x="151288" y="6245334"/>
            <a:ext cx="458374" cy="413425"/>
            <a:chOff x="4634991" y="2138335"/>
            <a:chExt cx="428348" cy="38620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6" name="Freeform 5"/>
            <p:cNvSpPr>
              <a:spLocks/>
            </p:cNvSpPr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92D050"/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itchFamily="34" charset="-122"/>
              </a:endParaRPr>
            </a:p>
          </p:txBody>
        </p:sp>
        <p:sp>
          <p:nvSpPr>
            <p:cNvPr id="197" name="KSO_Shape"/>
            <p:cNvSpPr>
              <a:spLocks/>
            </p:cNvSpPr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98" name="组合 197"/>
          <p:cNvGrpSpPr/>
          <p:nvPr/>
        </p:nvGrpSpPr>
        <p:grpSpPr>
          <a:xfrm>
            <a:off x="630211" y="6245334"/>
            <a:ext cx="458374" cy="413425"/>
            <a:chOff x="5076056" y="2138335"/>
            <a:chExt cx="428348" cy="38620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9" name="Freeform 5"/>
            <p:cNvSpPr>
              <a:spLocks/>
            </p:cNvSpPr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itchFamily="34" charset="-122"/>
              </a:endParaRPr>
            </a:p>
          </p:txBody>
        </p:sp>
        <p:sp>
          <p:nvSpPr>
            <p:cNvPr id="200" name="KSO_Shape"/>
            <p:cNvSpPr>
              <a:spLocks/>
            </p:cNvSpPr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201" name="组合 200"/>
          <p:cNvGrpSpPr/>
          <p:nvPr/>
        </p:nvGrpSpPr>
        <p:grpSpPr>
          <a:xfrm>
            <a:off x="1109134" y="6245334"/>
            <a:ext cx="458374" cy="413425"/>
            <a:chOff x="5557128" y="2138335"/>
            <a:chExt cx="428348" cy="38620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2" name="Freeform 5"/>
            <p:cNvSpPr>
              <a:spLocks/>
            </p:cNvSpPr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EA5E66"/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itchFamily="34" charset="-122"/>
              </a:endParaRPr>
            </a:p>
          </p:txBody>
        </p:sp>
        <p:sp>
          <p:nvSpPr>
            <p:cNvPr id="203" name="KSO_Shape"/>
            <p:cNvSpPr>
              <a:spLocks/>
            </p:cNvSpPr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204" name="组合 203"/>
          <p:cNvGrpSpPr/>
          <p:nvPr/>
        </p:nvGrpSpPr>
        <p:grpSpPr>
          <a:xfrm>
            <a:off x="1588057" y="6245334"/>
            <a:ext cx="458374" cy="413425"/>
            <a:chOff x="6068610" y="2138335"/>
            <a:chExt cx="428348" cy="38620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5" name="Freeform 5"/>
            <p:cNvSpPr>
              <a:spLocks/>
            </p:cNvSpPr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69F1E"/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itchFamily="34" charset="-122"/>
              </a:endParaRPr>
            </a:p>
          </p:txBody>
        </p:sp>
        <p:sp>
          <p:nvSpPr>
            <p:cNvPr id="206" name="KSO_Shape"/>
            <p:cNvSpPr>
              <a:spLocks/>
            </p:cNvSpPr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207" name="组合 206"/>
          <p:cNvGrpSpPr/>
          <p:nvPr/>
        </p:nvGrpSpPr>
        <p:grpSpPr>
          <a:xfrm>
            <a:off x="2066978" y="6245334"/>
            <a:ext cx="458374" cy="413425"/>
            <a:chOff x="6623914" y="2138335"/>
            <a:chExt cx="428348" cy="38620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8" name="Freeform 5"/>
            <p:cNvSpPr>
              <a:spLocks/>
            </p:cNvSpPr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EA5604"/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itchFamily="34" charset="-122"/>
              </a:endParaRPr>
            </a:p>
          </p:txBody>
        </p:sp>
        <p:sp>
          <p:nvSpPr>
            <p:cNvPr id="209" name="KSO_Shape"/>
            <p:cNvSpPr>
              <a:spLocks/>
            </p:cNvSpPr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pic>
        <p:nvPicPr>
          <p:cNvPr id="9" name="05_He'S A Pir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1790" y="-674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8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5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5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75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25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75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25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750"/>
                            </p:stCondLst>
                            <p:childTnLst>
                              <p:par>
                                <p:cTn id="1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000"/>
                            </p:stCondLst>
                            <p:childTnLst>
                              <p:par>
                                <p:cTn id="1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250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500"/>
                            </p:stCondLst>
                            <p:childTnLst>
                              <p:par>
                                <p:cTn id="1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7750"/>
                            </p:stCondLst>
                            <p:childTnLst>
                              <p:par>
                                <p:cTn id="1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500"/>
                            </p:stCondLst>
                            <p:childTnLst>
                              <p:par>
                                <p:cTn id="1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7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1" grpId="0" animBg="1"/>
      <p:bldP spid="132" grpId="0" animBg="1"/>
      <p:bldP spid="133" grpId="0" animBg="1"/>
      <p:bldP spid="134" grpId="0" animBg="1"/>
      <p:bldP spid="147" grpId="0"/>
      <p:bldP spid="148" grpId="0"/>
      <p:bldP spid="149" grpId="0"/>
      <p:bldP spid="150" grpId="0"/>
      <p:bldP spid="1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6">
            <a:extLst>
              <a:ext uri="{FF2B5EF4-FFF2-40B4-BE49-F238E27FC236}">
                <a16:creationId xmlns:a16="http://schemas.microsoft.com/office/drawing/2014/main" id="{5493F0DA-256D-4EE6-B5B3-65495E0B8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926" y="2774756"/>
            <a:ext cx="4968552" cy="123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lvl="0" algn="ctr" defTabSz="1422400">
              <a:lnSpc>
                <a:spcPct val="90000"/>
              </a:lnSpc>
              <a:spcAft>
                <a:spcPct val="35000"/>
              </a:spcAft>
            </a:pPr>
            <a:r>
              <a:rPr lang="zh-CN" altLang="en-US" sz="8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</a:p>
        </p:txBody>
      </p: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3DCBC233-EE22-41C7-984B-85580B7976B7}"/>
              </a:ext>
            </a:extLst>
          </p:cNvPr>
          <p:cNvGrpSpPr/>
          <p:nvPr/>
        </p:nvGrpSpPr>
        <p:grpSpPr>
          <a:xfrm rot="14400000">
            <a:off x="1687407" y="2387544"/>
            <a:ext cx="2173284" cy="1884566"/>
            <a:chOff x="1511944" y="2420246"/>
            <a:chExt cx="2627152" cy="2294453"/>
          </a:xfrm>
          <a:effectLst>
            <a:outerShdw blurRad="203200" dist="38100" dir="3780000" sx="103000" sy="103000" algn="t" rotWithShape="0">
              <a:prstClr val="black">
                <a:alpha val="25000"/>
              </a:prstClr>
            </a:outerShdw>
          </a:effectLst>
        </p:grpSpPr>
        <p:sp>
          <p:nvSpPr>
            <p:cNvPr id="101" name="Freeform 6">
              <a:extLst>
                <a:ext uri="{FF2B5EF4-FFF2-40B4-BE49-F238E27FC236}">
                  <a16:creationId xmlns:a16="http://schemas.microsoft.com/office/drawing/2014/main" id="{0DFC845B-7B08-4333-80B3-C41D902A6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944" y="2420246"/>
              <a:ext cx="2627152" cy="2294453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6">
              <a:extLst>
                <a:ext uri="{FF2B5EF4-FFF2-40B4-BE49-F238E27FC236}">
                  <a16:creationId xmlns:a16="http://schemas.microsoft.com/office/drawing/2014/main" id="{FDED66F0-C05D-4CCE-9CD3-35CD44FF7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106" y="2431739"/>
              <a:ext cx="2602832" cy="2271469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2000"/>
                    <a:lumOff val="18000"/>
                  </a:schemeClr>
                </a:gs>
                <a:gs pos="47000">
                  <a:srgbClr val="F5F5F5"/>
                </a:gs>
                <a:gs pos="100000">
                  <a:schemeClr val="bg1">
                    <a:lumMod val="95000"/>
                    <a:lumOff val="5000"/>
                  </a:schemeClr>
                </a:gs>
              </a:gsLst>
              <a:lin ang="18900000" scaled="0"/>
            </a:gra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05539791-D3E6-4E9F-B102-FF8E4188C801}"/>
              </a:ext>
            </a:extLst>
          </p:cNvPr>
          <p:cNvGrpSpPr/>
          <p:nvPr/>
        </p:nvGrpSpPr>
        <p:grpSpPr>
          <a:xfrm>
            <a:off x="1948118" y="2593963"/>
            <a:ext cx="1631742" cy="1471730"/>
            <a:chOff x="5076056" y="2138335"/>
            <a:chExt cx="428348" cy="386204"/>
          </a:xfrm>
        </p:grpSpPr>
        <p:sp>
          <p:nvSpPr>
            <p:cNvPr id="104" name="Freeform 5">
              <a:extLst>
                <a:ext uri="{FF2B5EF4-FFF2-40B4-BE49-F238E27FC236}">
                  <a16:creationId xmlns:a16="http://schemas.microsoft.com/office/drawing/2014/main" id="{71E7005F-D657-4538-A493-FAE0E842E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EA6103"/>
            </a:solidFill>
            <a:ln w="9525" cap="flat">
              <a:noFill/>
              <a:prstDash val="solid"/>
              <a:miter lim="800000"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itchFamily="34" charset="-122"/>
              </a:endParaRPr>
            </a:p>
          </p:txBody>
        </p:sp>
        <p:sp>
          <p:nvSpPr>
            <p:cNvPr id="105" name="KSO_Shape">
              <a:extLst>
                <a:ext uri="{FF2B5EF4-FFF2-40B4-BE49-F238E27FC236}">
                  <a16:creationId xmlns:a16="http://schemas.microsoft.com/office/drawing/2014/main" id="{2EA6BAC4-FB99-4AF0-80DA-FF441D94C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F476CF47-8659-42A5-BD7E-CEC1F85974D6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7" name="同心圆 187">
              <a:extLst>
                <a:ext uri="{FF2B5EF4-FFF2-40B4-BE49-F238E27FC236}">
                  <a16:creationId xmlns:a16="http://schemas.microsoft.com/office/drawing/2014/main" id="{75267160-3D26-451C-93DD-446045C069C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91D143AF-8285-45EE-B51F-60BC48B38837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1E6FF2E1-CEB9-41E1-B2BC-0538D308DA15}"/>
              </a:ext>
            </a:extLst>
          </p:cNvPr>
          <p:cNvGrpSpPr/>
          <p:nvPr/>
        </p:nvGrpSpPr>
        <p:grpSpPr>
          <a:xfrm>
            <a:off x="1858115" y="130380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0" name="同心圆 190">
              <a:extLst>
                <a:ext uri="{FF2B5EF4-FFF2-40B4-BE49-F238E27FC236}">
                  <a16:creationId xmlns:a16="http://schemas.microsoft.com/office/drawing/2014/main" id="{6FB4944E-E7F9-45ED-B1E6-822B9DA12F6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id="{C0C14790-6F30-4C5A-8D08-839589414E4D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4DFADAEB-AA2C-4221-A1B3-3E353FB0B89E}"/>
              </a:ext>
            </a:extLst>
          </p:cNvPr>
          <p:cNvGrpSpPr/>
          <p:nvPr/>
        </p:nvGrpSpPr>
        <p:grpSpPr>
          <a:xfrm>
            <a:off x="244987" y="1170672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3" name="同心圆 193">
              <a:extLst>
                <a:ext uri="{FF2B5EF4-FFF2-40B4-BE49-F238E27FC236}">
                  <a16:creationId xmlns:a16="http://schemas.microsoft.com/office/drawing/2014/main" id="{FF1A17EB-A5C8-4FD0-81F5-BF941B1F544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7DD617A4-D9A5-467D-A72E-BBA284796B9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8EA135EC-3AC3-4734-952C-5A17125310CD}"/>
              </a:ext>
            </a:extLst>
          </p:cNvPr>
          <p:cNvGrpSpPr/>
          <p:nvPr/>
        </p:nvGrpSpPr>
        <p:grpSpPr>
          <a:xfrm>
            <a:off x="5591150" y="275843"/>
            <a:ext cx="297401" cy="297509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6" name="同心圆 199">
              <a:extLst>
                <a:ext uri="{FF2B5EF4-FFF2-40B4-BE49-F238E27FC236}">
                  <a16:creationId xmlns:a16="http://schemas.microsoft.com/office/drawing/2014/main" id="{E871AA35-CF54-45CE-8AD3-8FAC5F4DD30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ABAC9669-17AA-4A97-AE56-225EA2B1E061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323318E5-D124-4F4D-B60F-5A1D6B09BE74}"/>
              </a:ext>
            </a:extLst>
          </p:cNvPr>
          <p:cNvGrpSpPr/>
          <p:nvPr/>
        </p:nvGrpSpPr>
        <p:grpSpPr>
          <a:xfrm>
            <a:off x="1449635" y="996126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9" name="同心圆 202">
              <a:extLst>
                <a:ext uri="{FF2B5EF4-FFF2-40B4-BE49-F238E27FC236}">
                  <a16:creationId xmlns:a16="http://schemas.microsoft.com/office/drawing/2014/main" id="{A39F1FEA-3B21-4641-BE0D-CBEF22F4D41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0F498F39-CA06-4E8F-BF16-AD3255E52A88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18C31B7F-F404-4F0C-829E-D4CA069F72F8}"/>
              </a:ext>
            </a:extLst>
          </p:cNvPr>
          <p:cNvGrpSpPr/>
          <p:nvPr/>
        </p:nvGrpSpPr>
        <p:grpSpPr>
          <a:xfrm>
            <a:off x="879568" y="398001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2" name="同心圆 205">
              <a:extLst>
                <a:ext uri="{FF2B5EF4-FFF2-40B4-BE49-F238E27FC236}">
                  <a16:creationId xmlns:a16="http://schemas.microsoft.com/office/drawing/2014/main" id="{90CCD03A-5197-4C1B-940B-2A5478A3D9A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13C424CB-6A9E-4721-B9D5-79A4B4372E1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32513164-6CEC-48B7-AB89-FE907EDF244D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5" name="同心圆 208">
              <a:extLst>
                <a:ext uri="{FF2B5EF4-FFF2-40B4-BE49-F238E27FC236}">
                  <a16:creationId xmlns:a16="http://schemas.microsoft.com/office/drawing/2014/main" id="{2C397437-F3A6-4711-9C95-54A26A33804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6A586A1B-F629-4BEE-B51C-AE8DF4F0D3D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7878EBD4-99FA-41C9-A4AB-DC9EAF80EA5D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8" name="同心圆 211">
              <a:extLst>
                <a:ext uri="{FF2B5EF4-FFF2-40B4-BE49-F238E27FC236}">
                  <a16:creationId xmlns:a16="http://schemas.microsoft.com/office/drawing/2014/main" id="{EB8A52F1-BFDC-4A9E-8D0E-6597FF1FA4A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6CF259FA-4297-4D5C-916D-534775D2D478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474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119A11C8-64EE-4F0C-90D5-12ADC3C623BC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34" name="五边形 9">
              <a:extLst>
                <a:ext uri="{FF2B5EF4-FFF2-40B4-BE49-F238E27FC236}">
                  <a16:creationId xmlns:a16="http://schemas.microsoft.com/office/drawing/2014/main" id="{63425462-5D96-43F8-B480-ACE481FE7E48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教学设计</a:t>
              </a: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AD11CB54-B6C5-4F77-B49D-2EE0DC0BBDA4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90AB0447-E5D3-4D2C-A403-E0BF4229DE96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321ADA8A-2BFC-456D-92A3-7394B07B639A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41" name="矩形: 圆角 40">
                <a:extLst>
                  <a:ext uri="{FF2B5EF4-FFF2-40B4-BE49-F238E27FC236}">
                    <a16:creationId xmlns:a16="http://schemas.microsoft.com/office/drawing/2014/main" id="{25360517-A20A-4353-8F30-A8CA6385E1EF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: 圆角 41">
                <a:extLst>
                  <a:ext uri="{FF2B5EF4-FFF2-40B4-BE49-F238E27FC236}">
                    <a16:creationId xmlns:a16="http://schemas.microsoft.com/office/drawing/2014/main" id="{88E9B150-A111-4091-92BC-38C0BEDF2F1F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06E97E6D-E613-487F-A243-AFBE478CB8A4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39" name="矩形: 圆角 38">
                <a:extLst>
                  <a:ext uri="{FF2B5EF4-FFF2-40B4-BE49-F238E27FC236}">
                    <a16:creationId xmlns:a16="http://schemas.microsoft.com/office/drawing/2014/main" id="{D6111732-A328-4667-9776-5626DC19A912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: 圆角 39">
                <a:extLst>
                  <a:ext uri="{FF2B5EF4-FFF2-40B4-BE49-F238E27FC236}">
                    <a16:creationId xmlns:a16="http://schemas.microsoft.com/office/drawing/2014/main" id="{97100F31-858B-439D-AB8A-475B5E796CF5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3" name="Freeform 5">
            <a:extLst>
              <a:ext uri="{FF2B5EF4-FFF2-40B4-BE49-F238E27FC236}">
                <a16:creationId xmlns:a16="http://schemas.microsoft.com/office/drawing/2014/main" id="{A68CBD93-DEC7-43A5-BE1F-6F9FFFBD4187}"/>
              </a:ext>
            </a:extLst>
          </p:cNvPr>
          <p:cNvSpPr>
            <a:spLocks/>
          </p:cNvSpPr>
          <p:nvPr/>
        </p:nvSpPr>
        <p:spPr bwMode="auto">
          <a:xfrm>
            <a:off x="6350711" y="1357296"/>
            <a:ext cx="2219913" cy="4441976"/>
          </a:xfrm>
          <a:custGeom>
            <a:avLst/>
            <a:gdLst>
              <a:gd name="T0" fmla="*/ 761 w 761"/>
              <a:gd name="T1" fmla="*/ 1493 h 1528"/>
              <a:gd name="T2" fmla="*/ 709 w 761"/>
              <a:gd name="T3" fmla="*/ 1458 h 1528"/>
              <a:gd name="T4" fmla="*/ 709 w 761"/>
              <a:gd name="T5" fmla="*/ 1486 h 1528"/>
              <a:gd name="T6" fmla="*/ 13 w 761"/>
              <a:gd name="T7" fmla="*/ 761 h 1528"/>
              <a:gd name="T8" fmla="*/ 696 w 761"/>
              <a:gd name="T9" fmla="*/ 37 h 1528"/>
              <a:gd name="T10" fmla="*/ 725 w 761"/>
              <a:gd name="T11" fmla="*/ 61 h 1528"/>
              <a:gd name="T12" fmla="*/ 755 w 761"/>
              <a:gd name="T13" fmla="*/ 31 h 1528"/>
              <a:gd name="T14" fmla="*/ 725 w 761"/>
              <a:gd name="T15" fmla="*/ 0 h 1528"/>
              <a:gd name="T16" fmla="*/ 696 w 761"/>
              <a:gd name="T17" fmla="*/ 24 h 1528"/>
              <a:gd name="T18" fmla="*/ 0 w 761"/>
              <a:gd name="T19" fmla="*/ 761 h 1528"/>
              <a:gd name="T20" fmla="*/ 709 w 761"/>
              <a:gd name="T21" fmla="*/ 1498 h 1528"/>
              <a:gd name="T22" fmla="*/ 709 w 761"/>
              <a:gd name="T23" fmla="*/ 1528 h 1528"/>
              <a:gd name="T24" fmla="*/ 761 w 761"/>
              <a:gd name="T25" fmla="*/ 1493 h 1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61" h="1528">
                <a:moveTo>
                  <a:pt x="761" y="1493"/>
                </a:moveTo>
                <a:cubicBezTo>
                  <a:pt x="709" y="1458"/>
                  <a:pt x="709" y="1458"/>
                  <a:pt x="709" y="1458"/>
                </a:cubicBezTo>
                <a:cubicBezTo>
                  <a:pt x="709" y="1486"/>
                  <a:pt x="709" y="1486"/>
                  <a:pt x="709" y="1486"/>
                </a:cubicBezTo>
                <a:cubicBezTo>
                  <a:pt x="323" y="1470"/>
                  <a:pt x="13" y="1151"/>
                  <a:pt x="13" y="761"/>
                </a:cubicBezTo>
                <a:cubicBezTo>
                  <a:pt x="13" y="375"/>
                  <a:pt x="316" y="59"/>
                  <a:pt x="696" y="37"/>
                </a:cubicBezTo>
                <a:cubicBezTo>
                  <a:pt x="699" y="51"/>
                  <a:pt x="711" y="61"/>
                  <a:pt x="725" y="61"/>
                </a:cubicBezTo>
                <a:cubicBezTo>
                  <a:pt x="742" y="61"/>
                  <a:pt x="755" y="47"/>
                  <a:pt x="755" y="31"/>
                </a:cubicBezTo>
                <a:cubicBezTo>
                  <a:pt x="755" y="14"/>
                  <a:pt x="742" y="0"/>
                  <a:pt x="725" y="0"/>
                </a:cubicBezTo>
                <a:cubicBezTo>
                  <a:pt x="711" y="0"/>
                  <a:pt x="698" y="11"/>
                  <a:pt x="696" y="24"/>
                </a:cubicBezTo>
                <a:cubicBezTo>
                  <a:pt x="308" y="46"/>
                  <a:pt x="0" y="368"/>
                  <a:pt x="0" y="761"/>
                </a:cubicBezTo>
                <a:cubicBezTo>
                  <a:pt x="0" y="1158"/>
                  <a:pt x="315" y="1483"/>
                  <a:pt x="709" y="1498"/>
                </a:cubicBezTo>
                <a:cubicBezTo>
                  <a:pt x="709" y="1528"/>
                  <a:pt x="709" y="1528"/>
                  <a:pt x="709" y="1528"/>
                </a:cubicBezTo>
                <a:lnTo>
                  <a:pt x="761" y="1493"/>
                </a:lnTo>
                <a:close/>
              </a:path>
            </a:pathLst>
          </a:custGeom>
          <a:solidFill>
            <a:srgbClr val="A7A9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Oval 6">
            <a:extLst>
              <a:ext uri="{FF2B5EF4-FFF2-40B4-BE49-F238E27FC236}">
                <a16:creationId xmlns:a16="http://schemas.microsoft.com/office/drawing/2014/main" id="{B9B6A19B-43DB-4BAE-8822-11AF771CF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673" y="1344402"/>
            <a:ext cx="1166905" cy="1162608"/>
          </a:xfrm>
          <a:prstGeom prst="ellipse">
            <a:avLst/>
          </a:prstGeom>
          <a:solidFill>
            <a:srgbClr val="F8F9F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Oval 7">
            <a:extLst>
              <a:ext uri="{FF2B5EF4-FFF2-40B4-BE49-F238E27FC236}">
                <a16:creationId xmlns:a16="http://schemas.microsoft.com/office/drawing/2014/main" id="{DBF37387-2394-4D42-BB58-1EEAF0263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332" y="2962596"/>
            <a:ext cx="1166905" cy="1164756"/>
          </a:xfrm>
          <a:prstGeom prst="ellipse">
            <a:avLst/>
          </a:prstGeom>
          <a:solidFill>
            <a:srgbClr val="F8F9F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Oval 8">
            <a:extLst>
              <a:ext uri="{FF2B5EF4-FFF2-40B4-BE49-F238E27FC236}">
                <a16:creationId xmlns:a16="http://schemas.microsoft.com/office/drawing/2014/main" id="{B74DAAD5-9DEA-4351-B1EB-BA811F013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673" y="4580790"/>
            <a:ext cx="1166905" cy="1162608"/>
          </a:xfrm>
          <a:prstGeom prst="ellipse">
            <a:avLst/>
          </a:prstGeom>
          <a:solidFill>
            <a:srgbClr val="F8F9F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Oval 9">
            <a:extLst>
              <a:ext uri="{FF2B5EF4-FFF2-40B4-BE49-F238E27FC236}">
                <a16:creationId xmlns:a16="http://schemas.microsoft.com/office/drawing/2014/main" id="{A6A5E313-63C0-4CDB-AADD-6704B2D34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570" y="1458298"/>
            <a:ext cx="939112" cy="936962"/>
          </a:xfrm>
          <a:prstGeom prst="ellipse">
            <a:avLst/>
          </a:prstGeom>
          <a:solidFill>
            <a:srgbClr val="EA56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Oval 10">
            <a:extLst>
              <a:ext uri="{FF2B5EF4-FFF2-40B4-BE49-F238E27FC236}">
                <a16:creationId xmlns:a16="http://schemas.microsoft.com/office/drawing/2014/main" id="{4499B933-67E8-4ED3-B51A-0FD2E4D7F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229" y="3074343"/>
            <a:ext cx="939112" cy="939112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Oval 11">
            <a:extLst>
              <a:ext uri="{FF2B5EF4-FFF2-40B4-BE49-F238E27FC236}">
                <a16:creationId xmlns:a16="http://schemas.microsoft.com/office/drawing/2014/main" id="{2C65424D-FE53-4D0D-8DED-F2AE8997D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570" y="4694687"/>
            <a:ext cx="939112" cy="934814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id="{3FA3F916-098F-48F1-B05F-351F20D64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183" y="2322195"/>
            <a:ext cx="2501431" cy="249498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D5CE6DBA-C875-42DB-A9F7-E90A6EA518B6}"/>
              </a:ext>
            </a:extLst>
          </p:cNvPr>
          <p:cNvGrpSpPr/>
          <p:nvPr/>
        </p:nvGrpSpPr>
        <p:grpSpPr>
          <a:xfrm>
            <a:off x="7586333" y="2935012"/>
            <a:ext cx="1836000" cy="1311058"/>
            <a:chOff x="6213436" y="2935012"/>
            <a:chExt cx="1836000" cy="1311058"/>
          </a:xfrm>
          <a:solidFill>
            <a:srgbClr val="EA5604"/>
          </a:solidFill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EAEE4397-790D-442C-B5F1-3012F4D1B41B}"/>
                </a:ext>
              </a:extLst>
            </p:cNvPr>
            <p:cNvSpPr txBox="1"/>
            <p:nvPr/>
          </p:nvSpPr>
          <p:spPr>
            <a:xfrm>
              <a:off x="6213436" y="3748113"/>
              <a:ext cx="1836000" cy="497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 smtClean="0">
                  <a:solidFill>
                    <a:srgbClr val="EA560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教学分析</a:t>
              </a:r>
              <a:endParaRPr lang="en-US" altLang="zh-CN" sz="2400" b="1" dirty="0">
                <a:solidFill>
                  <a:srgbClr val="EA560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4" name="Group 4">
              <a:extLst>
                <a:ext uri="{FF2B5EF4-FFF2-40B4-BE49-F238E27FC236}">
                  <a16:creationId xmlns:a16="http://schemas.microsoft.com/office/drawing/2014/main" id="{9CDB182C-93AF-4D65-9FE0-5B173FE4271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717550" y="2935012"/>
              <a:ext cx="818921" cy="744679"/>
              <a:chOff x="2733" y="-929"/>
              <a:chExt cx="364" cy="331"/>
            </a:xfrm>
            <a:grpFill/>
          </p:grpSpPr>
          <p:sp>
            <p:nvSpPr>
              <p:cNvPr id="55" name="Freeform 6">
                <a:extLst>
                  <a:ext uri="{FF2B5EF4-FFF2-40B4-BE49-F238E27FC236}">
                    <a16:creationId xmlns:a16="http://schemas.microsoft.com/office/drawing/2014/main" id="{416503A8-D8D4-4207-837B-AD1B430F8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5" y="-887"/>
                <a:ext cx="74" cy="73"/>
              </a:xfrm>
              <a:custGeom>
                <a:avLst/>
                <a:gdLst>
                  <a:gd name="T0" fmla="*/ 603 w 660"/>
                  <a:gd name="T1" fmla="*/ 0 h 660"/>
                  <a:gd name="T2" fmla="*/ 621 w 660"/>
                  <a:gd name="T3" fmla="*/ 2 h 660"/>
                  <a:gd name="T4" fmla="*/ 637 w 660"/>
                  <a:gd name="T5" fmla="*/ 11 h 660"/>
                  <a:gd name="T6" fmla="*/ 649 w 660"/>
                  <a:gd name="T7" fmla="*/ 23 h 660"/>
                  <a:gd name="T8" fmla="*/ 657 w 660"/>
                  <a:gd name="T9" fmla="*/ 39 h 660"/>
                  <a:gd name="T10" fmla="*/ 660 w 660"/>
                  <a:gd name="T11" fmla="*/ 57 h 660"/>
                  <a:gd name="T12" fmla="*/ 657 w 660"/>
                  <a:gd name="T13" fmla="*/ 75 h 660"/>
                  <a:gd name="T14" fmla="*/ 649 w 660"/>
                  <a:gd name="T15" fmla="*/ 91 h 660"/>
                  <a:gd name="T16" fmla="*/ 637 w 660"/>
                  <a:gd name="T17" fmla="*/ 103 h 660"/>
                  <a:gd name="T18" fmla="*/ 621 w 660"/>
                  <a:gd name="T19" fmla="*/ 112 h 660"/>
                  <a:gd name="T20" fmla="*/ 603 w 660"/>
                  <a:gd name="T21" fmla="*/ 114 h 660"/>
                  <a:gd name="T22" fmla="*/ 550 w 660"/>
                  <a:gd name="T23" fmla="*/ 117 h 660"/>
                  <a:gd name="T24" fmla="*/ 498 w 660"/>
                  <a:gd name="T25" fmla="*/ 126 h 660"/>
                  <a:gd name="T26" fmla="*/ 448 w 660"/>
                  <a:gd name="T27" fmla="*/ 139 h 660"/>
                  <a:gd name="T28" fmla="*/ 401 w 660"/>
                  <a:gd name="T29" fmla="*/ 158 h 660"/>
                  <a:gd name="T30" fmla="*/ 357 w 660"/>
                  <a:gd name="T31" fmla="*/ 181 h 660"/>
                  <a:gd name="T32" fmla="*/ 315 w 660"/>
                  <a:gd name="T33" fmla="*/ 208 h 660"/>
                  <a:gd name="T34" fmla="*/ 276 w 660"/>
                  <a:gd name="T35" fmla="*/ 241 h 660"/>
                  <a:gd name="T36" fmla="*/ 241 w 660"/>
                  <a:gd name="T37" fmla="*/ 276 h 660"/>
                  <a:gd name="T38" fmla="*/ 209 w 660"/>
                  <a:gd name="T39" fmla="*/ 315 h 660"/>
                  <a:gd name="T40" fmla="*/ 181 w 660"/>
                  <a:gd name="T41" fmla="*/ 356 h 660"/>
                  <a:gd name="T42" fmla="*/ 158 w 660"/>
                  <a:gd name="T43" fmla="*/ 401 h 660"/>
                  <a:gd name="T44" fmla="*/ 139 w 660"/>
                  <a:gd name="T45" fmla="*/ 448 h 660"/>
                  <a:gd name="T46" fmla="*/ 126 w 660"/>
                  <a:gd name="T47" fmla="*/ 498 h 660"/>
                  <a:gd name="T48" fmla="*/ 117 w 660"/>
                  <a:gd name="T49" fmla="*/ 550 h 660"/>
                  <a:gd name="T50" fmla="*/ 115 w 660"/>
                  <a:gd name="T51" fmla="*/ 603 h 660"/>
                  <a:gd name="T52" fmla="*/ 112 w 660"/>
                  <a:gd name="T53" fmla="*/ 621 h 660"/>
                  <a:gd name="T54" fmla="*/ 104 w 660"/>
                  <a:gd name="T55" fmla="*/ 637 h 660"/>
                  <a:gd name="T56" fmla="*/ 91 w 660"/>
                  <a:gd name="T57" fmla="*/ 649 h 660"/>
                  <a:gd name="T58" fmla="*/ 75 w 660"/>
                  <a:gd name="T59" fmla="*/ 657 h 660"/>
                  <a:gd name="T60" fmla="*/ 57 w 660"/>
                  <a:gd name="T61" fmla="*/ 660 h 660"/>
                  <a:gd name="T62" fmla="*/ 39 w 660"/>
                  <a:gd name="T63" fmla="*/ 657 h 660"/>
                  <a:gd name="T64" fmla="*/ 23 w 660"/>
                  <a:gd name="T65" fmla="*/ 649 h 660"/>
                  <a:gd name="T66" fmla="*/ 11 w 660"/>
                  <a:gd name="T67" fmla="*/ 637 h 660"/>
                  <a:gd name="T68" fmla="*/ 3 w 660"/>
                  <a:gd name="T69" fmla="*/ 621 h 660"/>
                  <a:gd name="T70" fmla="*/ 0 w 660"/>
                  <a:gd name="T71" fmla="*/ 603 h 660"/>
                  <a:gd name="T72" fmla="*/ 3 w 660"/>
                  <a:gd name="T73" fmla="*/ 541 h 660"/>
                  <a:gd name="T74" fmla="*/ 12 w 660"/>
                  <a:gd name="T75" fmla="*/ 481 h 660"/>
                  <a:gd name="T76" fmla="*/ 27 w 660"/>
                  <a:gd name="T77" fmla="*/ 423 h 660"/>
                  <a:gd name="T78" fmla="*/ 47 w 660"/>
                  <a:gd name="T79" fmla="*/ 368 h 660"/>
                  <a:gd name="T80" fmla="*/ 72 w 660"/>
                  <a:gd name="T81" fmla="*/ 315 h 660"/>
                  <a:gd name="T82" fmla="*/ 103 w 660"/>
                  <a:gd name="T83" fmla="*/ 266 h 660"/>
                  <a:gd name="T84" fmla="*/ 137 w 660"/>
                  <a:gd name="T85" fmla="*/ 219 h 660"/>
                  <a:gd name="T86" fmla="*/ 176 w 660"/>
                  <a:gd name="T87" fmla="*/ 176 h 660"/>
                  <a:gd name="T88" fmla="*/ 219 w 660"/>
                  <a:gd name="T89" fmla="*/ 137 h 660"/>
                  <a:gd name="T90" fmla="*/ 266 w 660"/>
                  <a:gd name="T91" fmla="*/ 102 h 660"/>
                  <a:gd name="T92" fmla="*/ 316 w 660"/>
                  <a:gd name="T93" fmla="*/ 72 h 660"/>
                  <a:gd name="T94" fmla="*/ 368 w 660"/>
                  <a:gd name="T95" fmla="*/ 47 h 660"/>
                  <a:gd name="T96" fmla="*/ 423 w 660"/>
                  <a:gd name="T97" fmla="*/ 27 h 660"/>
                  <a:gd name="T98" fmla="*/ 481 w 660"/>
                  <a:gd name="T99" fmla="*/ 12 h 660"/>
                  <a:gd name="T100" fmla="*/ 541 w 660"/>
                  <a:gd name="T101" fmla="*/ 3 h 660"/>
                  <a:gd name="T102" fmla="*/ 603 w 660"/>
                  <a:gd name="T103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60" h="660">
                    <a:moveTo>
                      <a:pt x="603" y="0"/>
                    </a:moveTo>
                    <a:lnTo>
                      <a:pt x="621" y="2"/>
                    </a:lnTo>
                    <a:lnTo>
                      <a:pt x="637" y="11"/>
                    </a:lnTo>
                    <a:lnTo>
                      <a:pt x="649" y="23"/>
                    </a:lnTo>
                    <a:lnTo>
                      <a:pt x="657" y="39"/>
                    </a:lnTo>
                    <a:lnTo>
                      <a:pt x="660" y="57"/>
                    </a:lnTo>
                    <a:lnTo>
                      <a:pt x="657" y="75"/>
                    </a:lnTo>
                    <a:lnTo>
                      <a:pt x="649" y="91"/>
                    </a:lnTo>
                    <a:lnTo>
                      <a:pt x="637" y="103"/>
                    </a:lnTo>
                    <a:lnTo>
                      <a:pt x="621" y="112"/>
                    </a:lnTo>
                    <a:lnTo>
                      <a:pt x="603" y="114"/>
                    </a:lnTo>
                    <a:lnTo>
                      <a:pt x="550" y="117"/>
                    </a:lnTo>
                    <a:lnTo>
                      <a:pt x="498" y="126"/>
                    </a:lnTo>
                    <a:lnTo>
                      <a:pt x="448" y="139"/>
                    </a:lnTo>
                    <a:lnTo>
                      <a:pt x="401" y="158"/>
                    </a:lnTo>
                    <a:lnTo>
                      <a:pt x="357" y="181"/>
                    </a:lnTo>
                    <a:lnTo>
                      <a:pt x="315" y="208"/>
                    </a:lnTo>
                    <a:lnTo>
                      <a:pt x="276" y="241"/>
                    </a:lnTo>
                    <a:lnTo>
                      <a:pt x="241" y="276"/>
                    </a:lnTo>
                    <a:lnTo>
                      <a:pt x="209" y="315"/>
                    </a:lnTo>
                    <a:lnTo>
                      <a:pt x="181" y="356"/>
                    </a:lnTo>
                    <a:lnTo>
                      <a:pt x="158" y="401"/>
                    </a:lnTo>
                    <a:lnTo>
                      <a:pt x="139" y="448"/>
                    </a:lnTo>
                    <a:lnTo>
                      <a:pt x="126" y="498"/>
                    </a:lnTo>
                    <a:lnTo>
                      <a:pt x="117" y="550"/>
                    </a:lnTo>
                    <a:lnTo>
                      <a:pt x="115" y="603"/>
                    </a:lnTo>
                    <a:lnTo>
                      <a:pt x="112" y="621"/>
                    </a:lnTo>
                    <a:lnTo>
                      <a:pt x="104" y="637"/>
                    </a:lnTo>
                    <a:lnTo>
                      <a:pt x="91" y="649"/>
                    </a:lnTo>
                    <a:lnTo>
                      <a:pt x="75" y="657"/>
                    </a:lnTo>
                    <a:lnTo>
                      <a:pt x="57" y="660"/>
                    </a:lnTo>
                    <a:lnTo>
                      <a:pt x="39" y="657"/>
                    </a:lnTo>
                    <a:lnTo>
                      <a:pt x="23" y="649"/>
                    </a:lnTo>
                    <a:lnTo>
                      <a:pt x="11" y="637"/>
                    </a:lnTo>
                    <a:lnTo>
                      <a:pt x="3" y="621"/>
                    </a:lnTo>
                    <a:lnTo>
                      <a:pt x="0" y="603"/>
                    </a:lnTo>
                    <a:lnTo>
                      <a:pt x="3" y="541"/>
                    </a:lnTo>
                    <a:lnTo>
                      <a:pt x="12" y="481"/>
                    </a:lnTo>
                    <a:lnTo>
                      <a:pt x="27" y="423"/>
                    </a:lnTo>
                    <a:lnTo>
                      <a:pt x="47" y="368"/>
                    </a:lnTo>
                    <a:lnTo>
                      <a:pt x="72" y="315"/>
                    </a:lnTo>
                    <a:lnTo>
                      <a:pt x="103" y="266"/>
                    </a:lnTo>
                    <a:lnTo>
                      <a:pt x="137" y="219"/>
                    </a:lnTo>
                    <a:lnTo>
                      <a:pt x="176" y="176"/>
                    </a:lnTo>
                    <a:lnTo>
                      <a:pt x="219" y="137"/>
                    </a:lnTo>
                    <a:lnTo>
                      <a:pt x="266" y="102"/>
                    </a:lnTo>
                    <a:lnTo>
                      <a:pt x="316" y="72"/>
                    </a:lnTo>
                    <a:lnTo>
                      <a:pt x="368" y="47"/>
                    </a:lnTo>
                    <a:lnTo>
                      <a:pt x="423" y="27"/>
                    </a:lnTo>
                    <a:lnTo>
                      <a:pt x="481" y="12"/>
                    </a:lnTo>
                    <a:lnTo>
                      <a:pt x="541" y="3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7">
                <a:extLst>
                  <a:ext uri="{FF2B5EF4-FFF2-40B4-BE49-F238E27FC236}">
                    <a16:creationId xmlns:a16="http://schemas.microsoft.com/office/drawing/2014/main" id="{3A5B3C37-1ED2-4870-9FFB-0E6C5D1A3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-918"/>
                <a:ext cx="196" cy="224"/>
              </a:xfrm>
              <a:custGeom>
                <a:avLst/>
                <a:gdLst>
                  <a:gd name="T0" fmla="*/ 1094 w 1765"/>
                  <a:gd name="T1" fmla="*/ 26 h 2024"/>
                  <a:gd name="T2" fmla="*/ 1347 w 1765"/>
                  <a:gd name="T3" fmla="*/ 132 h 2024"/>
                  <a:gd name="T4" fmla="*/ 1552 w 1765"/>
                  <a:gd name="T5" fmla="*/ 308 h 2024"/>
                  <a:gd name="T6" fmla="*/ 1696 w 1765"/>
                  <a:gd name="T7" fmla="*/ 540 h 2024"/>
                  <a:gd name="T8" fmla="*/ 1762 w 1765"/>
                  <a:gd name="T9" fmla="*/ 811 h 2024"/>
                  <a:gd name="T10" fmla="*/ 1744 w 1765"/>
                  <a:gd name="T11" fmla="*/ 1075 h 2024"/>
                  <a:gd name="T12" fmla="*/ 1654 w 1765"/>
                  <a:gd name="T13" fmla="*/ 1313 h 2024"/>
                  <a:gd name="T14" fmla="*/ 1515 w 1765"/>
                  <a:gd name="T15" fmla="*/ 1520 h 2024"/>
                  <a:gd name="T16" fmla="*/ 1430 w 1765"/>
                  <a:gd name="T17" fmla="*/ 1688 h 2024"/>
                  <a:gd name="T18" fmla="*/ 1393 w 1765"/>
                  <a:gd name="T19" fmla="*/ 1813 h 2024"/>
                  <a:gd name="T20" fmla="*/ 1387 w 1765"/>
                  <a:gd name="T21" fmla="*/ 1896 h 2024"/>
                  <a:gd name="T22" fmla="*/ 1393 w 1765"/>
                  <a:gd name="T23" fmla="*/ 1938 h 2024"/>
                  <a:gd name="T24" fmla="*/ 1399 w 1765"/>
                  <a:gd name="T25" fmla="*/ 1973 h 2024"/>
                  <a:gd name="T26" fmla="*/ 1366 w 1765"/>
                  <a:gd name="T27" fmla="*/ 2018 h 2024"/>
                  <a:gd name="T28" fmla="*/ 1310 w 1765"/>
                  <a:gd name="T29" fmla="*/ 2014 h 2024"/>
                  <a:gd name="T30" fmla="*/ 1285 w 1765"/>
                  <a:gd name="T31" fmla="*/ 1980 h 2024"/>
                  <a:gd name="T32" fmla="*/ 1273 w 1765"/>
                  <a:gd name="T33" fmla="*/ 1926 h 2024"/>
                  <a:gd name="T34" fmla="*/ 1273 w 1765"/>
                  <a:gd name="T35" fmla="*/ 1832 h 2024"/>
                  <a:gd name="T36" fmla="*/ 1305 w 1765"/>
                  <a:gd name="T37" fmla="*/ 1694 h 2024"/>
                  <a:gd name="T38" fmla="*/ 1385 w 1765"/>
                  <a:gd name="T39" fmla="*/ 1514 h 2024"/>
                  <a:gd name="T40" fmla="*/ 1527 w 1765"/>
                  <a:gd name="T41" fmla="*/ 1300 h 2024"/>
                  <a:gd name="T42" fmla="*/ 1627 w 1765"/>
                  <a:gd name="T43" fmla="*/ 1070 h 2024"/>
                  <a:gd name="T44" fmla="*/ 1647 w 1765"/>
                  <a:gd name="T45" fmla="*/ 813 h 2024"/>
                  <a:gd name="T46" fmla="*/ 1575 w 1765"/>
                  <a:gd name="T47" fmla="*/ 554 h 2024"/>
                  <a:gd name="T48" fmla="*/ 1425 w 1765"/>
                  <a:gd name="T49" fmla="*/ 340 h 2024"/>
                  <a:gd name="T50" fmla="*/ 1211 w 1765"/>
                  <a:gd name="T51" fmla="*/ 188 h 2024"/>
                  <a:gd name="T52" fmla="*/ 952 w 1765"/>
                  <a:gd name="T53" fmla="*/ 118 h 2024"/>
                  <a:gd name="T54" fmla="*/ 678 w 1765"/>
                  <a:gd name="T55" fmla="*/ 142 h 2024"/>
                  <a:gd name="T56" fmla="*/ 440 w 1765"/>
                  <a:gd name="T57" fmla="*/ 256 h 2024"/>
                  <a:gd name="T58" fmla="*/ 256 w 1765"/>
                  <a:gd name="T59" fmla="*/ 440 h 2024"/>
                  <a:gd name="T60" fmla="*/ 142 w 1765"/>
                  <a:gd name="T61" fmla="*/ 679 h 2024"/>
                  <a:gd name="T62" fmla="*/ 117 w 1765"/>
                  <a:gd name="T63" fmla="*/ 946 h 2024"/>
                  <a:gd name="T64" fmla="*/ 177 w 1765"/>
                  <a:gd name="T65" fmla="*/ 1187 h 2024"/>
                  <a:gd name="T66" fmla="*/ 277 w 1765"/>
                  <a:gd name="T67" fmla="*/ 1354 h 2024"/>
                  <a:gd name="T68" fmla="*/ 407 w 1765"/>
                  <a:gd name="T69" fmla="*/ 1566 h 2024"/>
                  <a:gd name="T70" fmla="*/ 476 w 1765"/>
                  <a:gd name="T71" fmla="*/ 1734 h 2024"/>
                  <a:gd name="T72" fmla="*/ 498 w 1765"/>
                  <a:gd name="T73" fmla="*/ 1860 h 2024"/>
                  <a:gd name="T74" fmla="*/ 494 w 1765"/>
                  <a:gd name="T75" fmla="*/ 1944 h 2024"/>
                  <a:gd name="T76" fmla="*/ 482 w 1765"/>
                  <a:gd name="T77" fmla="*/ 1986 h 2024"/>
                  <a:gd name="T78" fmla="*/ 443 w 1765"/>
                  <a:gd name="T79" fmla="*/ 2022 h 2024"/>
                  <a:gd name="T80" fmla="*/ 390 w 1765"/>
                  <a:gd name="T81" fmla="*/ 2010 h 2024"/>
                  <a:gd name="T82" fmla="*/ 371 w 1765"/>
                  <a:gd name="T83" fmla="*/ 1957 h 2024"/>
                  <a:gd name="T84" fmla="*/ 378 w 1765"/>
                  <a:gd name="T85" fmla="*/ 1931 h 2024"/>
                  <a:gd name="T86" fmla="*/ 382 w 1765"/>
                  <a:gd name="T87" fmla="*/ 1880 h 2024"/>
                  <a:gd name="T88" fmla="*/ 370 w 1765"/>
                  <a:gd name="T89" fmla="*/ 1788 h 2024"/>
                  <a:gd name="T90" fmla="*/ 322 w 1765"/>
                  <a:gd name="T91" fmla="*/ 1654 h 2024"/>
                  <a:gd name="T92" fmla="*/ 222 w 1765"/>
                  <a:gd name="T93" fmla="*/ 1476 h 2024"/>
                  <a:gd name="T94" fmla="*/ 112 w 1765"/>
                  <a:gd name="T95" fmla="*/ 1315 h 2024"/>
                  <a:gd name="T96" fmla="*/ 21 w 1765"/>
                  <a:gd name="T97" fmla="*/ 1076 h 2024"/>
                  <a:gd name="T98" fmla="*/ 3 w 1765"/>
                  <a:gd name="T99" fmla="*/ 811 h 2024"/>
                  <a:gd name="T100" fmla="*/ 69 w 1765"/>
                  <a:gd name="T101" fmla="*/ 540 h 2024"/>
                  <a:gd name="T102" fmla="*/ 213 w 1765"/>
                  <a:gd name="T103" fmla="*/ 308 h 2024"/>
                  <a:gd name="T104" fmla="*/ 417 w 1765"/>
                  <a:gd name="T105" fmla="*/ 132 h 2024"/>
                  <a:gd name="T106" fmla="*/ 670 w 1765"/>
                  <a:gd name="T107" fmla="*/ 26 h 2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765" h="2024">
                    <a:moveTo>
                      <a:pt x="882" y="0"/>
                    </a:moveTo>
                    <a:lnTo>
                      <a:pt x="954" y="3"/>
                    </a:lnTo>
                    <a:lnTo>
                      <a:pt x="1025" y="12"/>
                    </a:lnTo>
                    <a:lnTo>
                      <a:pt x="1094" y="26"/>
                    </a:lnTo>
                    <a:lnTo>
                      <a:pt x="1161" y="45"/>
                    </a:lnTo>
                    <a:lnTo>
                      <a:pt x="1225" y="69"/>
                    </a:lnTo>
                    <a:lnTo>
                      <a:pt x="1287" y="98"/>
                    </a:lnTo>
                    <a:lnTo>
                      <a:pt x="1347" y="132"/>
                    </a:lnTo>
                    <a:lnTo>
                      <a:pt x="1403" y="170"/>
                    </a:lnTo>
                    <a:lnTo>
                      <a:pt x="1456" y="212"/>
                    </a:lnTo>
                    <a:lnTo>
                      <a:pt x="1506" y="259"/>
                    </a:lnTo>
                    <a:lnTo>
                      <a:pt x="1552" y="308"/>
                    </a:lnTo>
                    <a:lnTo>
                      <a:pt x="1595" y="361"/>
                    </a:lnTo>
                    <a:lnTo>
                      <a:pt x="1633" y="418"/>
                    </a:lnTo>
                    <a:lnTo>
                      <a:pt x="1666" y="477"/>
                    </a:lnTo>
                    <a:lnTo>
                      <a:pt x="1696" y="540"/>
                    </a:lnTo>
                    <a:lnTo>
                      <a:pt x="1720" y="604"/>
                    </a:lnTo>
                    <a:lnTo>
                      <a:pt x="1739" y="671"/>
                    </a:lnTo>
                    <a:lnTo>
                      <a:pt x="1753" y="739"/>
                    </a:lnTo>
                    <a:lnTo>
                      <a:pt x="1762" y="811"/>
                    </a:lnTo>
                    <a:lnTo>
                      <a:pt x="1765" y="883"/>
                    </a:lnTo>
                    <a:lnTo>
                      <a:pt x="1762" y="947"/>
                    </a:lnTo>
                    <a:lnTo>
                      <a:pt x="1756" y="1011"/>
                    </a:lnTo>
                    <a:lnTo>
                      <a:pt x="1744" y="1075"/>
                    </a:lnTo>
                    <a:lnTo>
                      <a:pt x="1728" y="1137"/>
                    </a:lnTo>
                    <a:lnTo>
                      <a:pt x="1708" y="1197"/>
                    </a:lnTo>
                    <a:lnTo>
                      <a:pt x="1683" y="1255"/>
                    </a:lnTo>
                    <a:lnTo>
                      <a:pt x="1654" y="1313"/>
                    </a:lnTo>
                    <a:lnTo>
                      <a:pt x="1621" y="1368"/>
                    </a:lnTo>
                    <a:lnTo>
                      <a:pt x="1583" y="1420"/>
                    </a:lnTo>
                    <a:lnTo>
                      <a:pt x="1546" y="1471"/>
                    </a:lnTo>
                    <a:lnTo>
                      <a:pt x="1515" y="1520"/>
                    </a:lnTo>
                    <a:lnTo>
                      <a:pt x="1488" y="1567"/>
                    </a:lnTo>
                    <a:lnTo>
                      <a:pt x="1465" y="1610"/>
                    </a:lnTo>
                    <a:lnTo>
                      <a:pt x="1446" y="1650"/>
                    </a:lnTo>
                    <a:lnTo>
                      <a:pt x="1430" y="1688"/>
                    </a:lnTo>
                    <a:lnTo>
                      <a:pt x="1417" y="1723"/>
                    </a:lnTo>
                    <a:lnTo>
                      <a:pt x="1407" y="1755"/>
                    </a:lnTo>
                    <a:lnTo>
                      <a:pt x="1399" y="1785"/>
                    </a:lnTo>
                    <a:lnTo>
                      <a:pt x="1393" y="1813"/>
                    </a:lnTo>
                    <a:lnTo>
                      <a:pt x="1390" y="1838"/>
                    </a:lnTo>
                    <a:lnTo>
                      <a:pt x="1388" y="1860"/>
                    </a:lnTo>
                    <a:lnTo>
                      <a:pt x="1387" y="1879"/>
                    </a:lnTo>
                    <a:lnTo>
                      <a:pt x="1387" y="1896"/>
                    </a:lnTo>
                    <a:lnTo>
                      <a:pt x="1388" y="1910"/>
                    </a:lnTo>
                    <a:lnTo>
                      <a:pt x="1390" y="1922"/>
                    </a:lnTo>
                    <a:lnTo>
                      <a:pt x="1392" y="1931"/>
                    </a:lnTo>
                    <a:lnTo>
                      <a:pt x="1393" y="1938"/>
                    </a:lnTo>
                    <a:lnTo>
                      <a:pt x="1394" y="1942"/>
                    </a:lnTo>
                    <a:lnTo>
                      <a:pt x="1395" y="1943"/>
                    </a:lnTo>
                    <a:lnTo>
                      <a:pt x="1399" y="1958"/>
                    </a:lnTo>
                    <a:lnTo>
                      <a:pt x="1399" y="1973"/>
                    </a:lnTo>
                    <a:lnTo>
                      <a:pt x="1396" y="1987"/>
                    </a:lnTo>
                    <a:lnTo>
                      <a:pt x="1389" y="2000"/>
                    </a:lnTo>
                    <a:lnTo>
                      <a:pt x="1379" y="2010"/>
                    </a:lnTo>
                    <a:lnTo>
                      <a:pt x="1366" y="2018"/>
                    </a:lnTo>
                    <a:lnTo>
                      <a:pt x="1351" y="2023"/>
                    </a:lnTo>
                    <a:lnTo>
                      <a:pt x="1337" y="2023"/>
                    </a:lnTo>
                    <a:lnTo>
                      <a:pt x="1323" y="2020"/>
                    </a:lnTo>
                    <a:lnTo>
                      <a:pt x="1310" y="2014"/>
                    </a:lnTo>
                    <a:lnTo>
                      <a:pt x="1298" y="2004"/>
                    </a:lnTo>
                    <a:lnTo>
                      <a:pt x="1290" y="1991"/>
                    </a:lnTo>
                    <a:lnTo>
                      <a:pt x="1288" y="1987"/>
                    </a:lnTo>
                    <a:lnTo>
                      <a:pt x="1285" y="1980"/>
                    </a:lnTo>
                    <a:lnTo>
                      <a:pt x="1282" y="1970"/>
                    </a:lnTo>
                    <a:lnTo>
                      <a:pt x="1279" y="1958"/>
                    </a:lnTo>
                    <a:lnTo>
                      <a:pt x="1276" y="1944"/>
                    </a:lnTo>
                    <a:lnTo>
                      <a:pt x="1273" y="1926"/>
                    </a:lnTo>
                    <a:lnTo>
                      <a:pt x="1271" y="1907"/>
                    </a:lnTo>
                    <a:lnTo>
                      <a:pt x="1270" y="1884"/>
                    </a:lnTo>
                    <a:lnTo>
                      <a:pt x="1271" y="1859"/>
                    </a:lnTo>
                    <a:lnTo>
                      <a:pt x="1273" y="1832"/>
                    </a:lnTo>
                    <a:lnTo>
                      <a:pt x="1277" y="1801"/>
                    </a:lnTo>
                    <a:lnTo>
                      <a:pt x="1283" y="1768"/>
                    </a:lnTo>
                    <a:lnTo>
                      <a:pt x="1292" y="1732"/>
                    </a:lnTo>
                    <a:lnTo>
                      <a:pt x="1305" y="1694"/>
                    </a:lnTo>
                    <a:lnTo>
                      <a:pt x="1320" y="1653"/>
                    </a:lnTo>
                    <a:lnTo>
                      <a:pt x="1338" y="1610"/>
                    </a:lnTo>
                    <a:lnTo>
                      <a:pt x="1360" y="1564"/>
                    </a:lnTo>
                    <a:lnTo>
                      <a:pt x="1385" y="1514"/>
                    </a:lnTo>
                    <a:lnTo>
                      <a:pt x="1416" y="1463"/>
                    </a:lnTo>
                    <a:lnTo>
                      <a:pt x="1450" y="1408"/>
                    </a:lnTo>
                    <a:lnTo>
                      <a:pt x="1490" y="1352"/>
                    </a:lnTo>
                    <a:lnTo>
                      <a:pt x="1527" y="1300"/>
                    </a:lnTo>
                    <a:lnTo>
                      <a:pt x="1559" y="1244"/>
                    </a:lnTo>
                    <a:lnTo>
                      <a:pt x="1587" y="1188"/>
                    </a:lnTo>
                    <a:lnTo>
                      <a:pt x="1610" y="1130"/>
                    </a:lnTo>
                    <a:lnTo>
                      <a:pt x="1627" y="1070"/>
                    </a:lnTo>
                    <a:lnTo>
                      <a:pt x="1640" y="1008"/>
                    </a:lnTo>
                    <a:lnTo>
                      <a:pt x="1648" y="946"/>
                    </a:lnTo>
                    <a:lnTo>
                      <a:pt x="1650" y="883"/>
                    </a:lnTo>
                    <a:lnTo>
                      <a:pt x="1647" y="813"/>
                    </a:lnTo>
                    <a:lnTo>
                      <a:pt x="1638" y="744"/>
                    </a:lnTo>
                    <a:lnTo>
                      <a:pt x="1623" y="679"/>
                    </a:lnTo>
                    <a:lnTo>
                      <a:pt x="1602" y="615"/>
                    </a:lnTo>
                    <a:lnTo>
                      <a:pt x="1575" y="554"/>
                    </a:lnTo>
                    <a:lnTo>
                      <a:pt x="1545" y="495"/>
                    </a:lnTo>
                    <a:lnTo>
                      <a:pt x="1509" y="440"/>
                    </a:lnTo>
                    <a:lnTo>
                      <a:pt x="1469" y="388"/>
                    </a:lnTo>
                    <a:lnTo>
                      <a:pt x="1425" y="340"/>
                    </a:lnTo>
                    <a:lnTo>
                      <a:pt x="1377" y="296"/>
                    </a:lnTo>
                    <a:lnTo>
                      <a:pt x="1325" y="256"/>
                    </a:lnTo>
                    <a:lnTo>
                      <a:pt x="1269" y="219"/>
                    </a:lnTo>
                    <a:lnTo>
                      <a:pt x="1211" y="188"/>
                    </a:lnTo>
                    <a:lnTo>
                      <a:pt x="1150" y="163"/>
                    </a:lnTo>
                    <a:lnTo>
                      <a:pt x="1086" y="142"/>
                    </a:lnTo>
                    <a:lnTo>
                      <a:pt x="1020" y="127"/>
                    </a:lnTo>
                    <a:lnTo>
                      <a:pt x="952" y="118"/>
                    </a:lnTo>
                    <a:lnTo>
                      <a:pt x="882" y="115"/>
                    </a:lnTo>
                    <a:lnTo>
                      <a:pt x="813" y="118"/>
                    </a:lnTo>
                    <a:lnTo>
                      <a:pt x="744" y="127"/>
                    </a:lnTo>
                    <a:lnTo>
                      <a:pt x="678" y="142"/>
                    </a:lnTo>
                    <a:lnTo>
                      <a:pt x="615" y="163"/>
                    </a:lnTo>
                    <a:lnTo>
                      <a:pt x="554" y="188"/>
                    </a:lnTo>
                    <a:lnTo>
                      <a:pt x="496" y="219"/>
                    </a:lnTo>
                    <a:lnTo>
                      <a:pt x="440" y="256"/>
                    </a:lnTo>
                    <a:lnTo>
                      <a:pt x="388" y="296"/>
                    </a:lnTo>
                    <a:lnTo>
                      <a:pt x="340" y="340"/>
                    </a:lnTo>
                    <a:lnTo>
                      <a:pt x="296" y="388"/>
                    </a:lnTo>
                    <a:lnTo>
                      <a:pt x="256" y="440"/>
                    </a:lnTo>
                    <a:lnTo>
                      <a:pt x="220" y="495"/>
                    </a:lnTo>
                    <a:lnTo>
                      <a:pt x="188" y="554"/>
                    </a:lnTo>
                    <a:lnTo>
                      <a:pt x="163" y="615"/>
                    </a:lnTo>
                    <a:lnTo>
                      <a:pt x="142" y="679"/>
                    </a:lnTo>
                    <a:lnTo>
                      <a:pt x="127" y="744"/>
                    </a:lnTo>
                    <a:lnTo>
                      <a:pt x="118" y="813"/>
                    </a:lnTo>
                    <a:lnTo>
                      <a:pt x="115" y="883"/>
                    </a:lnTo>
                    <a:lnTo>
                      <a:pt x="117" y="946"/>
                    </a:lnTo>
                    <a:lnTo>
                      <a:pt x="125" y="1008"/>
                    </a:lnTo>
                    <a:lnTo>
                      <a:pt x="137" y="1070"/>
                    </a:lnTo>
                    <a:lnTo>
                      <a:pt x="155" y="1129"/>
                    </a:lnTo>
                    <a:lnTo>
                      <a:pt x="177" y="1187"/>
                    </a:lnTo>
                    <a:lnTo>
                      <a:pt x="205" y="1243"/>
                    </a:lnTo>
                    <a:lnTo>
                      <a:pt x="236" y="1297"/>
                    </a:lnTo>
                    <a:lnTo>
                      <a:pt x="273" y="1349"/>
                    </a:lnTo>
                    <a:lnTo>
                      <a:pt x="277" y="1354"/>
                    </a:lnTo>
                    <a:lnTo>
                      <a:pt x="316" y="1411"/>
                    </a:lnTo>
                    <a:lnTo>
                      <a:pt x="351" y="1465"/>
                    </a:lnTo>
                    <a:lnTo>
                      <a:pt x="381" y="1516"/>
                    </a:lnTo>
                    <a:lnTo>
                      <a:pt x="407" y="1566"/>
                    </a:lnTo>
                    <a:lnTo>
                      <a:pt x="429" y="1612"/>
                    </a:lnTo>
                    <a:lnTo>
                      <a:pt x="448" y="1655"/>
                    </a:lnTo>
                    <a:lnTo>
                      <a:pt x="463" y="1696"/>
                    </a:lnTo>
                    <a:lnTo>
                      <a:pt x="476" y="1734"/>
                    </a:lnTo>
                    <a:lnTo>
                      <a:pt x="485" y="1769"/>
                    </a:lnTo>
                    <a:lnTo>
                      <a:pt x="491" y="1803"/>
                    </a:lnTo>
                    <a:lnTo>
                      <a:pt x="496" y="1833"/>
                    </a:lnTo>
                    <a:lnTo>
                      <a:pt x="498" y="1860"/>
                    </a:lnTo>
                    <a:lnTo>
                      <a:pt x="499" y="1885"/>
                    </a:lnTo>
                    <a:lnTo>
                      <a:pt x="498" y="1907"/>
                    </a:lnTo>
                    <a:lnTo>
                      <a:pt x="496" y="1927"/>
                    </a:lnTo>
                    <a:lnTo>
                      <a:pt x="494" y="1944"/>
                    </a:lnTo>
                    <a:lnTo>
                      <a:pt x="491" y="1958"/>
                    </a:lnTo>
                    <a:lnTo>
                      <a:pt x="488" y="1970"/>
                    </a:lnTo>
                    <a:lnTo>
                      <a:pt x="485" y="1980"/>
                    </a:lnTo>
                    <a:lnTo>
                      <a:pt x="482" y="1986"/>
                    </a:lnTo>
                    <a:lnTo>
                      <a:pt x="480" y="1991"/>
                    </a:lnTo>
                    <a:lnTo>
                      <a:pt x="470" y="2005"/>
                    </a:lnTo>
                    <a:lnTo>
                      <a:pt x="458" y="2015"/>
                    </a:lnTo>
                    <a:lnTo>
                      <a:pt x="443" y="2022"/>
                    </a:lnTo>
                    <a:lnTo>
                      <a:pt x="427" y="2024"/>
                    </a:lnTo>
                    <a:lnTo>
                      <a:pt x="415" y="2023"/>
                    </a:lnTo>
                    <a:lnTo>
                      <a:pt x="403" y="2018"/>
                    </a:lnTo>
                    <a:lnTo>
                      <a:pt x="390" y="2010"/>
                    </a:lnTo>
                    <a:lnTo>
                      <a:pt x="380" y="1999"/>
                    </a:lnTo>
                    <a:lnTo>
                      <a:pt x="373" y="1986"/>
                    </a:lnTo>
                    <a:lnTo>
                      <a:pt x="370" y="1972"/>
                    </a:lnTo>
                    <a:lnTo>
                      <a:pt x="371" y="1957"/>
                    </a:lnTo>
                    <a:lnTo>
                      <a:pt x="375" y="1942"/>
                    </a:lnTo>
                    <a:lnTo>
                      <a:pt x="376" y="1941"/>
                    </a:lnTo>
                    <a:lnTo>
                      <a:pt x="377" y="1937"/>
                    </a:lnTo>
                    <a:lnTo>
                      <a:pt x="378" y="1931"/>
                    </a:lnTo>
                    <a:lnTo>
                      <a:pt x="380" y="1922"/>
                    </a:lnTo>
                    <a:lnTo>
                      <a:pt x="381" y="1911"/>
                    </a:lnTo>
                    <a:lnTo>
                      <a:pt x="382" y="1897"/>
                    </a:lnTo>
                    <a:lnTo>
                      <a:pt x="382" y="1880"/>
                    </a:lnTo>
                    <a:lnTo>
                      <a:pt x="381" y="1861"/>
                    </a:lnTo>
                    <a:lnTo>
                      <a:pt x="379" y="1840"/>
                    </a:lnTo>
                    <a:lnTo>
                      <a:pt x="375" y="1816"/>
                    </a:lnTo>
                    <a:lnTo>
                      <a:pt x="370" y="1788"/>
                    </a:lnTo>
                    <a:lnTo>
                      <a:pt x="362" y="1758"/>
                    </a:lnTo>
                    <a:lnTo>
                      <a:pt x="351" y="1726"/>
                    </a:lnTo>
                    <a:lnTo>
                      <a:pt x="338" y="1691"/>
                    </a:lnTo>
                    <a:lnTo>
                      <a:pt x="322" y="1654"/>
                    </a:lnTo>
                    <a:lnTo>
                      <a:pt x="303" y="1614"/>
                    </a:lnTo>
                    <a:lnTo>
                      <a:pt x="280" y="1571"/>
                    </a:lnTo>
                    <a:lnTo>
                      <a:pt x="253" y="1525"/>
                    </a:lnTo>
                    <a:lnTo>
                      <a:pt x="222" y="1476"/>
                    </a:lnTo>
                    <a:lnTo>
                      <a:pt x="186" y="1426"/>
                    </a:lnTo>
                    <a:lnTo>
                      <a:pt x="184" y="1423"/>
                    </a:lnTo>
                    <a:lnTo>
                      <a:pt x="146" y="1370"/>
                    </a:lnTo>
                    <a:lnTo>
                      <a:pt x="112" y="1315"/>
                    </a:lnTo>
                    <a:lnTo>
                      <a:pt x="83" y="1257"/>
                    </a:lnTo>
                    <a:lnTo>
                      <a:pt x="58" y="1199"/>
                    </a:lnTo>
                    <a:lnTo>
                      <a:pt x="37" y="1138"/>
                    </a:lnTo>
                    <a:lnTo>
                      <a:pt x="21" y="1076"/>
                    </a:lnTo>
                    <a:lnTo>
                      <a:pt x="9" y="1012"/>
                    </a:lnTo>
                    <a:lnTo>
                      <a:pt x="2" y="948"/>
                    </a:lnTo>
                    <a:lnTo>
                      <a:pt x="0" y="883"/>
                    </a:lnTo>
                    <a:lnTo>
                      <a:pt x="3" y="811"/>
                    </a:lnTo>
                    <a:lnTo>
                      <a:pt x="11" y="739"/>
                    </a:lnTo>
                    <a:lnTo>
                      <a:pt x="25" y="671"/>
                    </a:lnTo>
                    <a:lnTo>
                      <a:pt x="45" y="604"/>
                    </a:lnTo>
                    <a:lnTo>
                      <a:pt x="69" y="540"/>
                    </a:lnTo>
                    <a:lnTo>
                      <a:pt x="98" y="477"/>
                    </a:lnTo>
                    <a:lnTo>
                      <a:pt x="132" y="418"/>
                    </a:lnTo>
                    <a:lnTo>
                      <a:pt x="170" y="361"/>
                    </a:lnTo>
                    <a:lnTo>
                      <a:pt x="213" y="308"/>
                    </a:lnTo>
                    <a:lnTo>
                      <a:pt x="259" y="259"/>
                    </a:lnTo>
                    <a:lnTo>
                      <a:pt x="308" y="212"/>
                    </a:lnTo>
                    <a:lnTo>
                      <a:pt x="361" y="170"/>
                    </a:lnTo>
                    <a:lnTo>
                      <a:pt x="417" y="132"/>
                    </a:lnTo>
                    <a:lnTo>
                      <a:pt x="477" y="98"/>
                    </a:lnTo>
                    <a:lnTo>
                      <a:pt x="539" y="69"/>
                    </a:lnTo>
                    <a:lnTo>
                      <a:pt x="604" y="45"/>
                    </a:lnTo>
                    <a:lnTo>
                      <a:pt x="670" y="26"/>
                    </a:lnTo>
                    <a:lnTo>
                      <a:pt x="739" y="12"/>
                    </a:lnTo>
                    <a:lnTo>
                      <a:pt x="810" y="3"/>
                    </a:lnTo>
                    <a:lnTo>
                      <a:pt x="8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 8">
                <a:extLst>
                  <a:ext uri="{FF2B5EF4-FFF2-40B4-BE49-F238E27FC236}">
                    <a16:creationId xmlns:a16="http://schemas.microsoft.com/office/drawing/2014/main" id="{86D056AD-0204-41D4-989A-27BEC71F05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56" y="-690"/>
                <a:ext cx="118" cy="37"/>
              </a:xfrm>
              <a:custGeom>
                <a:avLst/>
                <a:gdLst>
                  <a:gd name="T0" fmla="*/ 142 w 1060"/>
                  <a:gd name="T1" fmla="*/ 115 h 332"/>
                  <a:gd name="T2" fmla="*/ 131 w 1060"/>
                  <a:gd name="T3" fmla="*/ 117 h 332"/>
                  <a:gd name="T4" fmla="*/ 123 w 1060"/>
                  <a:gd name="T5" fmla="*/ 123 h 332"/>
                  <a:gd name="T6" fmla="*/ 117 w 1060"/>
                  <a:gd name="T7" fmla="*/ 131 h 332"/>
                  <a:gd name="T8" fmla="*/ 115 w 1060"/>
                  <a:gd name="T9" fmla="*/ 141 h 332"/>
                  <a:gd name="T10" fmla="*/ 115 w 1060"/>
                  <a:gd name="T11" fmla="*/ 190 h 332"/>
                  <a:gd name="T12" fmla="*/ 117 w 1060"/>
                  <a:gd name="T13" fmla="*/ 200 h 332"/>
                  <a:gd name="T14" fmla="*/ 123 w 1060"/>
                  <a:gd name="T15" fmla="*/ 209 h 332"/>
                  <a:gd name="T16" fmla="*/ 131 w 1060"/>
                  <a:gd name="T17" fmla="*/ 214 h 332"/>
                  <a:gd name="T18" fmla="*/ 142 w 1060"/>
                  <a:gd name="T19" fmla="*/ 216 h 332"/>
                  <a:gd name="T20" fmla="*/ 918 w 1060"/>
                  <a:gd name="T21" fmla="*/ 216 h 332"/>
                  <a:gd name="T22" fmla="*/ 928 w 1060"/>
                  <a:gd name="T23" fmla="*/ 214 h 332"/>
                  <a:gd name="T24" fmla="*/ 936 w 1060"/>
                  <a:gd name="T25" fmla="*/ 209 h 332"/>
                  <a:gd name="T26" fmla="*/ 942 w 1060"/>
                  <a:gd name="T27" fmla="*/ 200 h 332"/>
                  <a:gd name="T28" fmla="*/ 944 w 1060"/>
                  <a:gd name="T29" fmla="*/ 190 h 332"/>
                  <a:gd name="T30" fmla="*/ 944 w 1060"/>
                  <a:gd name="T31" fmla="*/ 141 h 332"/>
                  <a:gd name="T32" fmla="*/ 942 w 1060"/>
                  <a:gd name="T33" fmla="*/ 131 h 332"/>
                  <a:gd name="T34" fmla="*/ 936 w 1060"/>
                  <a:gd name="T35" fmla="*/ 123 h 332"/>
                  <a:gd name="T36" fmla="*/ 928 w 1060"/>
                  <a:gd name="T37" fmla="*/ 117 h 332"/>
                  <a:gd name="T38" fmla="*/ 918 w 1060"/>
                  <a:gd name="T39" fmla="*/ 115 h 332"/>
                  <a:gd name="T40" fmla="*/ 142 w 1060"/>
                  <a:gd name="T41" fmla="*/ 115 h 332"/>
                  <a:gd name="T42" fmla="*/ 142 w 1060"/>
                  <a:gd name="T43" fmla="*/ 0 h 332"/>
                  <a:gd name="T44" fmla="*/ 917 w 1060"/>
                  <a:gd name="T45" fmla="*/ 0 h 332"/>
                  <a:gd name="T46" fmla="*/ 946 w 1060"/>
                  <a:gd name="T47" fmla="*/ 3 h 332"/>
                  <a:gd name="T48" fmla="*/ 973 w 1060"/>
                  <a:gd name="T49" fmla="*/ 11 h 332"/>
                  <a:gd name="T50" fmla="*/ 997 w 1060"/>
                  <a:gd name="T51" fmla="*/ 24 h 332"/>
                  <a:gd name="T52" fmla="*/ 1018 w 1060"/>
                  <a:gd name="T53" fmla="*/ 41 h 332"/>
                  <a:gd name="T54" fmla="*/ 1035 w 1060"/>
                  <a:gd name="T55" fmla="*/ 62 h 332"/>
                  <a:gd name="T56" fmla="*/ 1049 w 1060"/>
                  <a:gd name="T57" fmla="*/ 86 h 332"/>
                  <a:gd name="T58" fmla="*/ 1057 w 1060"/>
                  <a:gd name="T59" fmla="*/ 113 h 332"/>
                  <a:gd name="T60" fmla="*/ 1060 w 1060"/>
                  <a:gd name="T61" fmla="*/ 141 h 332"/>
                  <a:gd name="T62" fmla="*/ 1060 w 1060"/>
                  <a:gd name="T63" fmla="*/ 190 h 332"/>
                  <a:gd name="T64" fmla="*/ 1057 w 1060"/>
                  <a:gd name="T65" fmla="*/ 218 h 332"/>
                  <a:gd name="T66" fmla="*/ 1049 w 1060"/>
                  <a:gd name="T67" fmla="*/ 245 h 332"/>
                  <a:gd name="T68" fmla="*/ 1036 w 1060"/>
                  <a:gd name="T69" fmla="*/ 270 h 332"/>
                  <a:gd name="T70" fmla="*/ 1018 w 1060"/>
                  <a:gd name="T71" fmla="*/ 291 h 332"/>
                  <a:gd name="T72" fmla="*/ 997 w 1060"/>
                  <a:gd name="T73" fmla="*/ 308 h 332"/>
                  <a:gd name="T74" fmla="*/ 973 w 1060"/>
                  <a:gd name="T75" fmla="*/ 321 h 332"/>
                  <a:gd name="T76" fmla="*/ 946 w 1060"/>
                  <a:gd name="T77" fmla="*/ 329 h 332"/>
                  <a:gd name="T78" fmla="*/ 918 w 1060"/>
                  <a:gd name="T79" fmla="*/ 332 h 332"/>
                  <a:gd name="T80" fmla="*/ 142 w 1060"/>
                  <a:gd name="T81" fmla="*/ 332 h 332"/>
                  <a:gd name="T82" fmla="*/ 113 w 1060"/>
                  <a:gd name="T83" fmla="*/ 329 h 332"/>
                  <a:gd name="T84" fmla="*/ 86 w 1060"/>
                  <a:gd name="T85" fmla="*/ 321 h 332"/>
                  <a:gd name="T86" fmla="*/ 62 w 1060"/>
                  <a:gd name="T87" fmla="*/ 308 h 332"/>
                  <a:gd name="T88" fmla="*/ 41 w 1060"/>
                  <a:gd name="T89" fmla="*/ 291 h 332"/>
                  <a:gd name="T90" fmla="*/ 24 w 1060"/>
                  <a:gd name="T91" fmla="*/ 270 h 332"/>
                  <a:gd name="T92" fmla="*/ 11 w 1060"/>
                  <a:gd name="T93" fmla="*/ 245 h 332"/>
                  <a:gd name="T94" fmla="*/ 3 w 1060"/>
                  <a:gd name="T95" fmla="*/ 218 h 332"/>
                  <a:gd name="T96" fmla="*/ 0 w 1060"/>
                  <a:gd name="T97" fmla="*/ 190 h 332"/>
                  <a:gd name="T98" fmla="*/ 0 w 1060"/>
                  <a:gd name="T99" fmla="*/ 141 h 332"/>
                  <a:gd name="T100" fmla="*/ 3 w 1060"/>
                  <a:gd name="T101" fmla="*/ 113 h 332"/>
                  <a:gd name="T102" fmla="*/ 11 w 1060"/>
                  <a:gd name="T103" fmla="*/ 86 h 332"/>
                  <a:gd name="T104" fmla="*/ 24 w 1060"/>
                  <a:gd name="T105" fmla="*/ 62 h 332"/>
                  <a:gd name="T106" fmla="*/ 41 w 1060"/>
                  <a:gd name="T107" fmla="*/ 41 h 332"/>
                  <a:gd name="T108" fmla="*/ 62 w 1060"/>
                  <a:gd name="T109" fmla="*/ 24 h 332"/>
                  <a:gd name="T110" fmla="*/ 86 w 1060"/>
                  <a:gd name="T111" fmla="*/ 11 h 332"/>
                  <a:gd name="T112" fmla="*/ 113 w 1060"/>
                  <a:gd name="T113" fmla="*/ 3 h 332"/>
                  <a:gd name="T114" fmla="*/ 142 w 1060"/>
                  <a:gd name="T115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60" h="332">
                    <a:moveTo>
                      <a:pt x="142" y="115"/>
                    </a:moveTo>
                    <a:lnTo>
                      <a:pt x="131" y="117"/>
                    </a:lnTo>
                    <a:lnTo>
                      <a:pt x="123" y="123"/>
                    </a:lnTo>
                    <a:lnTo>
                      <a:pt x="117" y="131"/>
                    </a:lnTo>
                    <a:lnTo>
                      <a:pt x="115" y="141"/>
                    </a:lnTo>
                    <a:lnTo>
                      <a:pt x="115" y="190"/>
                    </a:lnTo>
                    <a:lnTo>
                      <a:pt x="117" y="200"/>
                    </a:lnTo>
                    <a:lnTo>
                      <a:pt x="123" y="209"/>
                    </a:lnTo>
                    <a:lnTo>
                      <a:pt x="131" y="214"/>
                    </a:lnTo>
                    <a:lnTo>
                      <a:pt x="142" y="216"/>
                    </a:lnTo>
                    <a:lnTo>
                      <a:pt x="918" y="216"/>
                    </a:lnTo>
                    <a:lnTo>
                      <a:pt x="928" y="214"/>
                    </a:lnTo>
                    <a:lnTo>
                      <a:pt x="936" y="209"/>
                    </a:lnTo>
                    <a:lnTo>
                      <a:pt x="942" y="200"/>
                    </a:lnTo>
                    <a:lnTo>
                      <a:pt x="944" y="190"/>
                    </a:lnTo>
                    <a:lnTo>
                      <a:pt x="944" y="141"/>
                    </a:lnTo>
                    <a:lnTo>
                      <a:pt x="942" y="131"/>
                    </a:lnTo>
                    <a:lnTo>
                      <a:pt x="936" y="123"/>
                    </a:lnTo>
                    <a:lnTo>
                      <a:pt x="928" y="117"/>
                    </a:lnTo>
                    <a:lnTo>
                      <a:pt x="918" y="115"/>
                    </a:lnTo>
                    <a:lnTo>
                      <a:pt x="142" y="115"/>
                    </a:lnTo>
                    <a:close/>
                    <a:moveTo>
                      <a:pt x="142" y="0"/>
                    </a:moveTo>
                    <a:lnTo>
                      <a:pt x="917" y="0"/>
                    </a:lnTo>
                    <a:lnTo>
                      <a:pt x="946" y="3"/>
                    </a:lnTo>
                    <a:lnTo>
                      <a:pt x="973" y="11"/>
                    </a:lnTo>
                    <a:lnTo>
                      <a:pt x="997" y="24"/>
                    </a:lnTo>
                    <a:lnTo>
                      <a:pt x="1018" y="41"/>
                    </a:lnTo>
                    <a:lnTo>
                      <a:pt x="1035" y="62"/>
                    </a:lnTo>
                    <a:lnTo>
                      <a:pt x="1049" y="86"/>
                    </a:lnTo>
                    <a:lnTo>
                      <a:pt x="1057" y="113"/>
                    </a:lnTo>
                    <a:lnTo>
                      <a:pt x="1060" y="141"/>
                    </a:lnTo>
                    <a:lnTo>
                      <a:pt x="1060" y="190"/>
                    </a:lnTo>
                    <a:lnTo>
                      <a:pt x="1057" y="218"/>
                    </a:lnTo>
                    <a:lnTo>
                      <a:pt x="1049" y="245"/>
                    </a:lnTo>
                    <a:lnTo>
                      <a:pt x="1036" y="270"/>
                    </a:lnTo>
                    <a:lnTo>
                      <a:pt x="1018" y="291"/>
                    </a:lnTo>
                    <a:lnTo>
                      <a:pt x="997" y="308"/>
                    </a:lnTo>
                    <a:lnTo>
                      <a:pt x="973" y="321"/>
                    </a:lnTo>
                    <a:lnTo>
                      <a:pt x="946" y="329"/>
                    </a:lnTo>
                    <a:lnTo>
                      <a:pt x="918" y="332"/>
                    </a:lnTo>
                    <a:lnTo>
                      <a:pt x="142" y="332"/>
                    </a:lnTo>
                    <a:lnTo>
                      <a:pt x="113" y="329"/>
                    </a:lnTo>
                    <a:lnTo>
                      <a:pt x="86" y="321"/>
                    </a:lnTo>
                    <a:lnTo>
                      <a:pt x="62" y="308"/>
                    </a:lnTo>
                    <a:lnTo>
                      <a:pt x="41" y="291"/>
                    </a:lnTo>
                    <a:lnTo>
                      <a:pt x="24" y="270"/>
                    </a:lnTo>
                    <a:lnTo>
                      <a:pt x="11" y="245"/>
                    </a:lnTo>
                    <a:lnTo>
                      <a:pt x="3" y="218"/>
                    </a:lnTo>
                    <a:lnTo>
                      <a:pt x="0" y="190"/>
                    </a:lnTo>
                    <a:lnTo>
                      <a:pt x="0" y="141"/>
                    </a:lnTo>
                    <a:lnTo>
                      <a:pt x="3" y="113"/>
                    </a:lnTo>
                    <a:lnTo>
                      <a:pt x="11" y="86"/>
                    </a:lnTo>
                    <a:lnTo>
                      <a:pt x="24" y="62"/>
                    </a:lnTo>
                    <a:lnTo>
                      <a:pt x="41" y="41"/>
                    </a:lnTo>
                    <a:lnTo>
                      <a:pt x="62" y="24"/>
                    </a:lnTo>
                    <a:lnTo>
                      <a:pt x="86" y="11"/>
                    </a:lnTo>
                    <a:lnTo>
                      <a:pt x="113" y="3"/>
                    </a:lnTo>
                    <a:lnTo>
                      <a:pt x="1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9">
                <a:extLst>
                  <a:ext uri="{FF2B5EF4-FFF2-40B4-BE49-F238E27FC236}">
                    <a16:creationId xmlns:a16="http://schemas.microsoft.com/office/drawing/2014/main" id="{3CC402B6-0613-4794-AAE2-675B16803B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-643"/>
                <a:ext cx="81" cy="45"/>
              </a:xfrm>
              <a:custGeom>
                <a:avLst/>
                <a:gdLst>
                  <a:gd name="T0" fmla="*/ 57 w 736"/>
                  <a:gd name="T1" fmla="*/ 0 h 410"/>
                  <a:gd name="T2" fmla="*/ 75 w 736"/>
                  <a:gd name="T3" fmla="*/ 3 h 410"/>
                  <a:gd name="T4" fmla="*/ 91 w 736"/>
                  <a:gd name="T5" fmla="*/ 11 h 410"/>
                  <a:gd name="T6" fmla="*/ 103 w 736"/>
                  <a:gd name="T7" fmla="*/ 24 h 410"/>
                  <a:gd name="T8" fmla="*/ 112 w 736"/>
                  <a:gd name="T9" fmla="*/ 39 h 410"/>
                  <a:gd name="T10" fmla="*/ 114 w 736"/>
                  <a:gd name="T11" fmla="*/ 57 h 410"/>
                  <a:gd name="T12" fmla="*/ 114 w 736"/>
                  <a:gd name="T13" fmla="*/ 173 h 410"/>
                  <a:gd name="T14" fmla="*/ 367 w 736"/>
                  <a:gd name="T15" fmla="*/ 288 h 410"/>
                  <a:gd name="T16" fmla="*/ 621 w 736"/>
                  <a:gd name="T17" fmla="*/ 169 h 410"/>
                  <a:gd name="T18" fmla="*/ 621 w 736"/>
                  <a:gd name="T19" fmla="*/ 57 h 410"/>
                  <a:gd name="T20" fmla="*/ 624 w 736"/>
                  <a:gd name="T21" fmla="*/ 39 h 410"/>
                  <a:gd name="T22" fmla="*/ 632 w 736"/>
                  <a:gd name="T23" fmla="*/ 24 h 410"/>
                  <a:gd name="T24" fmla="*/ 645 w 736"/>
                  <a:gd name="T25" fmla="*/ 11 h 410"/>
                  <a:gd name="T26" fmla="*/ 660 w 736"/>
                  <a:gd name="T27" fmla="*/ 3 h 410"/>
                  <a:gd name="T28" fmla="*/ 678 w 736"/>
                  <a:gd name="T29" fmla="*/ 0 h 410"/>
                  <a:gd name="T30" fmla="*/ 697 w 736"/>
                  <a:gd name="T31" fmla="*/ 3 h 410"/>
                  <a:gd name="T32" fmla="*/ 712 w 736"/>
                  <a:gd name="T33" fmla="*/ 11 h 410"/>
                  <a:gd name="T34" fmla="*/ 725 w 736"/>
                  <a:gd name="T35" fmla="*/ 24 h 410"/>
                  <a:gd name="T36" fmla="*/ 733 w 736"/>
                  <a:gd name="T37" fmla="*/ 39 h 410"/>
                  <a:gd name="T38" fmla="*/ 736 w 736"/>
                  <a:gd name="T39" fmla="*/ 57 h 410"/>
                  <a:gd name="T40" fmla="*/ 736 w 736"/>
                  <a:gd name="T41" fmla="*/ 205 h 410"/>
                  <a:gd name="T42" fmla="*/ 733 w 736"/>
                  <a:gd name="T43" fmla="*/ 221 h 410"/>
                  <a:gd name="T44" fmla="*/ 727 w 736"/>
                  <a:gd name="T45" fmla="*/ 236 h 410"/>
                  <a:gd name="T46" fmla="*/ 717 w 736"/>
                  <a:gd name="T47" fmla="*/ 248 h 410"/>
                  <a:gd name="T48" fmla="*/ 703 w 736"/>
                  <a:gd name="T49" fmla="*/ 257 h 410"/>
                  <a:gd name="T50" fmla="*/ 392 w 736"/>
                  <a:gd name="T51" fmla="*/ 404 h 410"/>
                  <a:gd name="T52" fmla="*/ 380 w 736"/>
                  <a:gd name="T53" fmla="*/ 408 h 410"/>
                  <a:gd name="T54" fmla="*/ 367 w 736"/>
                  <a:gd name="T55" fmla="*/ 410 h 410"/>
                  <a:gd name="T56" fmla="*/ 355 w 736"/>
                  <a:gd name="T57" fmla="*/ 408 h 410"/>
                  <a:gd name="T58" fmla="*/ 344 w 736"/>
                  <a:gd name="T59" fmla="*/ 404 h 410"/>
                  <a:gd name="T60" fmla="*/ 33 w 736"/>
                  <a:gd name="T61" fmla="*/ 262 h 410"/>
                  <a:gd name="T62" fmla="*/ 19 w 736"/>
                  <a:gd name="T63" fmla="*/ 253 h 410"/>
                  <a:gd name="T64" fmla="*/ 9 w 736"/>
                  <a:gd name="T65" fmla="*/ 241 h 410"/>
                  <a:gd name="T66" fmla="*/ 2 w 736"/>
                  <a:gd name="T67" fmla="*/ 226 h 410"/>
                  <a:gd name="T68" fmla="*/ 0 w 736"/>
                  <a:gd name="T69" fmla="*/ 210 h 410"/>
                  <a:gd name="T70" fmla="*/ 0 w 736"/>
                  <a:gd name="T71" fmla="*/ 57 h 410"/>
                  <a:gd name="T72" fmla="*/ 3 w 736"/>
                  <a:gd name="T73" fmla="*/ 39 h 410"/>
                  <a:gd name="T74" fmla="*/ 11 w 736"/>
                  <a:gd name="T75" fmla="*/ 24 h 410"/>
                  <a:gd name="T76" fmla="*/ 23 w 736"/>
                  <a:gd name="T77" fmla="*/ 11 h 410"/>
                  <a:gd name="T78" fmla="*/ 39 w 736"/>
                  <a:gd name="T79" fmla="*/ 3 h 410"/>
                  <a:gd name="T80" fmla="*/ 57 w 736"/>
                  <a:gd name="T81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36" h="410">
                    <a:moveTo>
                      <a:pt x="57" y="0"/>
                    </a:moveTo>
                    <a:lnTo>
                      <a:pt x="75" y="3"/>
                    </a:lnTo>
                    <a:lnTo>
                      <a:pt x="91" y="11"/>
                    </a:lnTo>
                    <a:lnTo>
                      <a:pt x="103" y="24"/>
                    </a:lnTo>
                    <a:lnTo>
                      <a:pt x="112" y="39"/>
                    </a:lnTo>
                    <a:lnTo>
                      <a:pt x="114" y="57"/>
                    </a:lnTo>
                    <a:lnTo>
                      <a:pt x="114" y="173"/>
                    </a:lnTo>
                    <a:lnTo>
                      <a:pt x="367" y="288"/>
                    </a:lnTo>
                    <a:lnTo>
                      <a:pt x="621" y="169"/>
                    </a:lnTo>
                    <a:lnTo>
                      <a:pt x="621" y="57"/>
                    </a:lnTo>
                    <a:lnTo>
                      <a:pt x="624" y="39"/>
                    </a:lnTo>
                    <a:lnTo>
                      <a:pt x="632" y="24"/>
                    </a:lnTo>
                    <a:lnTo>
                      <a:pt x="645" y="11"/>
                    </a:lnTo>
                    <a:lnTo>
                      <a:pt x="660" y="3"/>
                    </a:lnTo>
                    <a:lnTo>
                      <a:pt x="678" y="0"/>
                    </a:lnTo>
                    <a:lnTo>
                      <a:pt x="697" y="3"/>
                    </a:lnTo>
                    <a:lnTo>
                      <a:pt x="712" y="11"/>
                    </a:lnTo>
                    <a:lnTo>
                      <a:pt x="725" y="24"/>
                    </a:lnTo>
                    <a:lnTo>
                      <a:pt x="733" y="39"/>
                    </a:lnTo>
                    <a:lnTo>
                      <a:pt x="736" y="57"/>
                    </a:lnTo>
                    <a:lnTo>
                      <a:pt x="736" y="205"/>
                    </a:lnTo>
                    <a:lnTo>
                      <a:pt x="733" y="221"/>
                    </a:lnTo>
                    <a:lnTo>
                      <a:pt x="727" y="236"/>
                    </a:lnTo>
                    <a:lnTo>
                      <a:pt x="717" y="248"/>
                    </a:lnTo>
                    <a:lnTo>
                      <a:pt x="703" y="257"/>
                    </a:lnTo>
                    <a:lnTo>
                      <a:pt x="392" y="404"/>
                    </a:lnTo>
                    <a:lnTo>
                      <a:pt x="380" y="408"/>
                    </a:lnTo>
                    <a:lnTo>
                      <a:pt x="367" y="410"/>
                    </a:lnTo>
                    <a:lnTo>
                      <a:pt x="355" y="408"/>
                    </a:lnTo>
                    <a:lnTo>
                      <a:pt x="344" y="404"/>
                    </a:lnTo>
                    <a:lnTo>
                      <a:pt x="33" y="262"/>
                    </a:lnTo>
                    <a:lnTo>
                      <a:pt x="19" y="253"/>
                    </a:lnTo>
                    <a:lnTo>
                      <a:pt x="9" y="241"/>
                    </a:lnTo>
                    <a:lnTo>
                      <a:pt x="2" y="226"/>
                    </a:lnTo>
                    <a:lnTo>
                      <a:pt x="0" y="210"/>
                    </a:lnTo>
                    <a:lnTo>
                      <a:pt x="0" y="57"/>
                    </a:lnTo>
                    <a:lnTo>
                      <a:pt x="3" y="39"/>
                    </a:lnTo>
                    <a:lnTo>
                      <a:pt x="11" y="24"/>
                    </a:lnTo>
                    <a:lnTo>
                      <a:pt x="23" y="11"/>
                    </a:lnTo>
                    <a:lnTo>
                      <a:pt x="39" y="3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10">
                <a:extLst>
                  <a:ext uri="{FF2B5EF4-FFF2-40B4-BE49-F238E27FC236}">
                    <a16:creationId xmlns:a16="http://schemas.microsoft.com/office/drawing/2014/main" id="{A9147F9B-3696-4A99-A97C-9C6663865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1" y="-747"/>
                <a:ext cx="56" cy="45"/>
              </a:xfrm>
              <a:custGeom>
                <a:avLst/>
                <a:gdLst>
                  <a:gd name="T0" fmla="*/ 63 w 505"/>
                  <a:gd name="T1" fmla="*/ 0 h 402"/>
                  <a:gd name="T2" fmla="*/ 77 w 505"/>
                  <a:gd name="T3" fmla="*/ 3 h 402"/>
                  <a:gd name="T4" fmla="*/ 91 w 505"/>
                  <a:gd name="T5" fmla="*/ 10 h 402"/>
                  <a:gd name="T6" fmla="*/ 482 w 505"/>
                  <a:gd name="T7" fmla="*/ 298 h 402"/>
                  <a:gd name="T8" fmla="*/ 493 w 505"/>
                  <a:gd name="T9" fmla="*/ 309 h 402"/>
                  <a:gd name="T10" fmla="*/ 501 w 505"/>
                  <a:gd name="T11" fmla="*/ 322 h 402"/>
                  <a:gd name="T12" fmla="*/ 505 w 505"/>
                  <a:gd name="T13" fmla="*/ 336 h 402"/>
                  <a:gd name="T14" fmla="*/ 505 w 505"/>
                  <a:gd name="T15" fmla="*/ 351 h 402"/>
                  <a:gd name="T16" fmla="*/ 502 w 505"/>
                  <a:gd name="T17" fmla="*/ 365 h 402"/>
                  <a:gd name="T18" fmla="*/ 494 w 505"/>
                  <a:gd name="T19" fmla="*/ 379 h 402"/>
                  <a:gd name="T20" fmla="*/ 485 w 505"/>
                  <a:gd name="T21" fmla="*/ 389 h 402"/>
                  <a:gd name="T22" fmla="*/ 474 w 505"/>
                  <a:gd name="T23" fmla="*/ 396 h 402"/>
                  <a:gd name="T24" fmla="*/ 461 w 505"/>
                  <a:gd name="T25" fmla="*/ 401 h 402"/>
                  <a:gd name="T26" fmla="*/ 448 w 505"/>
                  <a:gd name="T27" fmla="*/ 402 h 402"/>
                  <a:gd name="T28" fmla="*/ 436 w 505"/>
                  <a:gd name="T29" fmla="*/ 401 h 402"/>
                  <a:gd name="T30" fmla="*/ 425 w 505"/>
                  <a:gd name="T31" fmla="*/ 397 h 402"/>
                  <a:gd name="T32" fmla="*/ 414 w 505"/>
                  <a:gd name="T33" fmla="*/ 391 h 402"/>
                  <a:gd name="T34" fmla="*/ 23 w 505"/>
                  <a:gd name="T35" fmla="*/ 103 h 402"/>
                  <a:gd name="T36" fmla="*/ 12 w 505"/>
                  <a:gd name="T37" fmla="*/ 92 h 402"/>
                  <a:gd name="T38" fmla="*/ 4 w 505"/>
                  <a:gd name="T39" fmla="*/ 79 h 402"/>
                  <a:gd name="T40" fmla="*/ 0 w 505"/>
                  <a:gd name="T41" fmla="*/ 65 h 402"/>
                  <a:gd name="T42" fmla="*/ 0 w 505"/>
                  <a:gd name="T43" fmla="*/ 50 h 402"/>
                  <a:gd name="T44" fmla="*/ 3 w 505"/>
                  <a:gd name="T45" fmla="*/ 36 h 402"/>
                  <a:gd name="T46" fmla="*/ 11 w 505"/>
                  <a:gd name="T47" fmla="*/ 22 h 402"/>
                  <a:gd name="T48" fmla="*/ 21 w 505"/>
                  <a:gd name="T49" fmla="*/ 11 h 402"/>
                  <a:gd name="T50" fmla="*/ 34 w 505"/>
                  <a:gd name="T51" fmla="*/ 4 h 402"/>
                  <a:gd name="T52" fmla="*/ 48 w 505"/>
                  <a:gd name="T53" fmla="*/ 0 h 402"/>
                  <a:gd name="T54" fmla="*/ 63 w 505"/>
                  <a:gd name="T55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05" h="402">
                    <a:moveTo>
                      <a:pt x="63" y="0"/>
                    </a:moveTo>
                    <a:lnTo>
                      <a:pt x="77" y="3"/>
                    </a:lnTo>
                    <a:lnTo>
                      <a:pt x="91" y="10"/>
                    </a:lnTo>
                    <a:lnTo>
                      <a:pt x="482" y="298"/>
                    </a:lnTo>
                    <a:lnTo>
                      <a:pt x="493" y="309"/>
                    </a:lnTo>
                    <a:lnTo>
                      <a:pt x="501" y="322"/>
                    </a:lnTo>
                    <a:lnTo>
                      <a:pt x="505" y="336"/>
                    </a:lnTo>
                    <a:lnTo>
                      <a:pt x="505" y="351"/>
                    </a:lnTo>
                    <a:lnTo>
                      <a:pt x="502" y="365"/>
                    </a:lnTo>
                    <a:lnTo>
                      <a:pt x="494" y="379"/>
                    </a:lnTo>
                    <a:lnTo>
                      <a:pt x="485" y="389"/>
                    </a:lnTo>
                    <a:lnTo>
                      <a:pt x="474" y="396"/>
                    </a:lnTo>
                    <a:lnTo>
                      <a:pt x="461" y="401"/>
                    </a:lnTo>
                    <a:lnTo>
                      <a:pt x="448" y="402"/>
                    </a:lnTo>
                    <a:lnTo>
                      <a:pt x="436" y="401"/>
                    </a:lnTo>
                    <a:lnTo>
                      <a:pt x="425" y="397"/>
                    </a:lnTo>
                    <a:lnTo>
                      <a:pt x="414" y="391"/>
                    </a:lnTo>
                    <a:lnTo>
                      <a:pt x="23" y="103"/>
                    </a:lnTo>
                    <a:lnTo>
                      <a:pt x="12" y="92"/>
                    </a:lnTo>
                    <a:lnTo>
                      <a:pt x="4" y="79"/>
                    </a:lnTo>
                    <a:lnTo>
                      <a:pt x="0" y="65"/>
                    </a:lnTo>
                    <a:lnTo>
                      <a:pt x="0" y="50"/>
                    </a:lnTo>
                    <a:lnTo>
                      <a:pt x="3" y="36"/>
                    </a:lnTo>
                    <a:lnTo>
                      <a:pt x="11" y="22"/>
                    </a:lnTo>
                    <a:lnTo>
                      <a:pt x="21" y="11"/>
                    </a:lnTo>
                    <a:lnTo>
                      <a:pt x="34" y="4"/>
                    </a:lnTo>
                    <a:lnTo>
                      <a:pt x="48" y="0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Freeform 11">
                <a:extLst>
                  <a:ext uri="{FF2B5EF4-FFF2-40B4-BE49-F238E27FC236}">
                    <a16:creationId xmlns:a16="http://schemas.microsoft.com/office/drawing/2014/main" id="{4BABC60F-F86E-4B7A-A476-32E238D2A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4" y="-929"/>
                <a:ext cx="57" cy="46"/>
              </a:xfrm>
              <a:custGeom>
                <a:avLst/>
                <a:gdLst>
                  <a:gd name="T0" fmla="*/ 63 w 514"/>
                  <a:gd name="T1" fmla="*/ 0 h 410"/>
                  <a:gd name="T2" fmla="*/ 78 w 514"/>
                  <a:gd name="T3" fmla="*/ 4 h 410"/>
                  <a:gd name="T4" fmla="*/ 91 w 514"/>
                  <a:gd name="T5" fmla="*/ 11 h 410"/>
                  <a:gd name="T6" fmla="*/ 491 w 514"/>
                  <a:gd name="T7" fmla="*/ 306 h 410"/>
                  <a:gd name="T8" fmla="*/ 502 w 514"/>
                  <a:gd name="T9" fmla="*/ 316 h 410"/>
                  <a:gd name="T10" fmla="*/ 510 w 514"/>
                  <a:gd name="T11" fmla="*/ 329 h 410"/>
                  <a:gd name="T12" fmla="*/ 514 w 514"/>
                  <a:gd name="T13" fmla="*/ 344 h 410"/>
                  <a:gd name="T14" fmla="*/ 514 w 514"/>
                  <a:gd name="T15" fmla="*/ 359 h 410"/>
                  <a:gd name="T16" fmla="*/ 511 w 514"/>
                  <a:gd name="T17" fmla="*/ 374 h 410"/>
                  <a:gd name="T18" fmla="*/ 503 w 514"/>
                  <a:gd name="T19" fmla="*/ 387 h 410"/>
                  <a:gd name="T20" fmla="*/ 494 w 514"/>
                  <a:gd name="T21" fmla="*/ 397 h 410"/>
                  <a:gd name="T22" fmla="*/ 483 w 514"/>
                  <a:gd name="T23" fmla="*/ 404 h 410"/>
                  <a:gd name="T24" fmla="*/ 470 w 514"/>
                  <a:gd name="T25" fmla="*/ 409 h 410"/>
                  <a:gd name="T26" fmla="*/ 457 w 514"/>
                  <a:gd name="T27" fmla="*/ 410 h 410"/>
                  <a:gd name="T28" fmla="*/ 445 w 514"/>
                  <a:gd name="T29" fmla="*/ 409 h 410"/>
                  <a:gd name="T30" fmla="*/ 434 w 514"/>
                  <a:gd name="T31" fmla="*/ 405 h 410"/>
                  <a:gd name="T32" fmla="*/ 423 w 514"/>
                  <a:gd name="T33" fmla="*/ 399 h 410"/>
                  <a:gd name="T34" fmla="*/ 23 w 514"/>
                  <a:gd name="T35" fmla="*/ 105 h 410"/>
                  <a:gd name="T36" fmla="*/ 12 w 514"/>
                  <a:gd name="T37" fmla="*/ 94 h 410"/>
                  <a:gd name="T38" fmla="*/ 4 w 514"/>
                  <a:gd name="T39" fmla="*/ 80 h 410"/>
                  <a:gd name="T40" fmla="*/ 0 w 514"/>
                  <a:gd name="T41" fmla="*/ 66 h 410"/>
                  <a:gd name="T42" fmla="*/ 0 w 514"/>
                  <a:gd name="T43" fmla="*/ 51 h 410"/>
                  <a:gd name="T44" fmla="*/ 4 w 514"/>
                  <a:gd name="T45" fmla="*/ 37 h 410"/>
                  <a:gd name="T46" fmla="*/ 11 w 514"/>
                  <a:gd name="T47" fmla="*/ 23 h 410"/>
                  <a:gd name="T48" fmla="*/ 22 w 514"/>
                  <a:gd name="T49" fmla="*/ 12 h 410"/>
                  <a:gd name="T50" fmla="*/ 35 w 514"/>
                  <a:gd name="T51" fmla="*/ 5 h 410"/>
                  <a:gd name="T52" fmla="*/ 49 w 514"/>
                  <a:gd name="T53" fmla="*/ 1 h 410"/>
                  <a:gd name="T54" fmla="*/ 63 w 514"/>
                  <a:gd name="T55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4" h="410">
                    <a:moveTo>
                      <a:pt x="63" y="0"/>
                    </a:moveTo>
                    <a:lnTo>
                      <a:pt x="78" y="4"/>
                    </a:lnTo>
                    <a:lnTo>
                      <a:pt x="91" y="11"/>
                    </a:lnTo>
                    <a:lnTo>
                      <a:pt x="491" y="306"/>
                    </a:lnTo>
                    <a:lnTo>
                      <a:pt x="502" y="316"/>
                    </a:lnTo>
                    <a:lnTo>
                      <a:pt x="510" y="329"/>
                    </a:lnTo>
                    <a:lnTo>
                      <a:pt x="514" y="344"/>
                    </a:lnTo>
                    <a:lnTo>
                      <a:pt x="514" y="359"/>
                    </a:lnTo>
                    <a:lnTo>
                      <a:pt x="511" y="374"/>
                    </a:lnTo>
                    <a:lnTo>
                      <a:pt x="503" y="387"/>
                    </a:lnTo>
                    <a:lnTo>
                      <a:pt x="494" y="397"/>
                    </a:lnTo>
                    <a:lnTo>
                      <a:pt x="483" y="404"/>
                    </a:lnTo>
                    <a:lnTo>
                      <a:pt x="470" y="409"/>
                    </a:lnTo>
                    <a:lnTo>
                      <a:pt x="457" y="410"/>
                    </a:lnTo>
                    <a:lnTo>
                      <a:pt x="445" y="409"/>
                    </a:lnTo>
                    <a:lnTo>
                      <a:pt x="434" y="405"/>
                    </a:lnTo>
                    <a:lnTo>
                      <a:pt x="423" y="399"/>
                    </a:lnTo>
                    <a:lnTo>
                      <a:pt x="23" y="105"/>
                    </a:lnTo>
                    <a:lnTo>
                      <a:pt x="12" y="94"/>
                    </a:lnTo>
                    <a:lnTo>
                      <a:pt x="4" y="80"/>
                    </a:lnTo>
                    <a:lnTo>
                      <a:pt x="0" y="66"/>
                    </a:lnTo>
                    <a:lnTo>
                      <a:pt x="0" y="51"/>
                    </a:lnTo>
                    <a:lnTo>
                      <a:pt x="4" y="37"/>
                    </a:lnTo>
                    <a:lnTo>
                      <a:pt x="11" y="23"/>
                    </a:lnTo>
                    <a:lnTo>
                      <a:pt x="22" y="12"/>
                    </a:lnTo>
                    <a:lnTo>
                      <a:pt x="35" y="5"/>
                    </a:lnTo>
                    <a:lnTo>
                      <a:pt x="49" y="1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Freeform 12">
                <a:extLst>
                  <a:ext uri="{FF2B5EF4-FFF2-40B4-BE49-F238E27FC236}">
                    <a16:creationId xmlns:a16="http://schemas.microsoft.com/office/drawing/2014/main" id="{17D6C9B1-46B6-4B29-917B-D2D33509D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4" y="-749"/>
                <a:ext cx="59" cy="47"/>
              </a:xfrm>
              <a:custGeom>
                <a:avLst/>
                <a:gdLst>
                  <a:gd name="T0" fmla="*/ 469 w 532"/>
                  <a:gd name="T1" fmla="*/ 0 h 423"/>
                  <a:gd name="T2" fmla="*/ 484 w 532"/>
                  <a:gd name="T3" fmla="*/ 0 h 423"/>
                  <a:gd name="T4" fmla="*/ 498 w 532"/>
                  <a:gd name="T5" fmla="*/ 4 h 423"/>
                  <a:gd name="T6" fmla="*/ 511 w 532"/>
                  <a:gd name="T7" fmla="*/ 12 h 423"/>
                  <a:gd name="T8" fmla="*/ 521 w 532"/>
                  <a:gd name="T9" fmla="*/ 24 h 423"/>
                  <a:gd name="T10" fmla="*/ 529 w 532"/>
                  <a:gd name="T11" fmla="*/ 37 h 423"/>
                  <a:gd name="T12" fmla="*/ 532 w 532"/>
                  <a:gd name="T13" fmla="*/ 52 h 423"/>
                  <a:gd name="T14" fmla="*/ 532 w 532"/>
                  <a:gd name="T15" fmla="*/ 66 h 423"/>
                  <a:gd name="T16" fmla="*/ 528 w 532"/>
                  <a:gd name="T17" fmla="*/ 81 h 423"/>
                  <a:gd name="T18" fmla="*/ 520 w 532"/>
                  <a:gd name="T19" fmla="*/ 93 h 423"/>
                  <a:gd name="T20" fmla="*/ 509 w 532"/>
                  <a:gd name="T21" fmla="*/ 104 h 423"/>
                  <a:gd name="T22" fmla="*/ 91 w 532"/>
                  <a:gd name="T23" fmla="*/ 412 h 423"/>
                  <a:gd name="T24" fmla="*/ 81 w 532"/>
                  <a:gd name="T25" fmla="*/ 418 h 423"/>
                  <a:gd name="T26" fmla="*/ 69 w 532"/>
                  <a:gd name="T27" fmla="*/ 422 h 423"/>
                  <a:gd name="T28" fmla="*/ 57 w 532"/>
                  <a:gd name="T29" fmla="*/ 423 h 423"/>
                  <a:gd name="T30" fmla="*/ 44 w 532"/>
                  <a:gd name="T31" fmla="*/ 422 h 423"/>
                  <a:gd name="T32" fmla="*/ 32 w 532"/>
                  <a:gd name="T33" fmla="*/ 417 h 423"/>
                  <a:gd name="T34" fmla="*/ 21 w 532"/>
                  <a:gd name="T35" fmla="*/ 410 h 423"/>
                  <a:gd name="T36" fmla="*/ 11 w 532"/>
                  <a:gd name="T37" fmla="*/ 400 h 423"/>
                  <a:gd name="T38" fmla="*/ 4 w 532"/>
                  <a:gd name="T39" fmla="*/ 386 h 423"/>
                  <a:gd name="T40" fmla="*/ 0 w 532"/>
                  <a:gd name="T41" fmla="*/ 372 h 423"/>
                  <a:gd name="T42" fmla="*/ 0 w 532"/>
                  <a:gd name="T43" fmla="*/ 357 h 423"/>
                  <a:gd name="T44" fmla="*/ 4 w 532"/>
                  <a:gd name="T45" fmla="*/ 343 h 423"/>
                  <a:gd name="T46" fmla="*/ 12 w 532"/>
                  <a:gd name="T47" fmla="*/ 330 h 423"/>
                  <a:gd name="T48" fmla="*/ 23 w 532"/>
                  <a:gd name="T49" fmla="*/ 319 h 423"/>
                  <a:gd name="T50" fmla="*/ 441 w 532"/>
                  <a:gd name="T51" fmla="*/ 11 h 423"/>
                  <a:gd name="T52" fmla="*/ 455 w 532"/>
                  <a:gd name="T53" fmla="*/ 3 h 423"/>
                  <a:gd name="T54" fmla="*/ 469 w 532"/>
                  <a:gd name="T55" fmla="*/ 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2" h="423">
                    <a:moveTo>
                      <a:pt x="469" y="0"/>
                    </a:moveTo>
                    <a:lnTo>
                      <a:pt x="484" y="0"/>
                    </a:lnTo>
                    <a:lnTo>
                      <a:pt x="498" y="4"/>
                    </a:lnTo>
                    <a:lnTo>
                      <a:pt x="511" y="12"/>
                    </a:lnTo>
                    <a:lnTo>
                      <a:pt x="521" y="24"/>
                    </a:lnTo>
                    <a:lnTo>
                      <a:pt x="529" y="37"/>
                    </a:lnTo>
                    <a:lnTo>
                      <a:pt x="532" y="52"/>
                    </a:lnTo>
                    <a:lnTo>
                      <a:pt x="532" y="66"/>
                    </a:lnTo>
                    <a:lnTo>
                      <a:pt x="528" y="81"/>
                    </a:lnTo>
                    <a:lnTo>
                      <a:pt x="520" y="93"/>
                    </a:lnTo>
                    <a:lnTo>
                      <a:pt x="509" y="104"/>
                    </a:lnTo>
                    <a:lnTo>
                      <a:pt x="91" y="412"/>
                    </a:lnTo>
                    <a:lnTo>
                      <a:pt x="81" y="418"/>
                    </a:lnTo>
                    <a:lnTo>
                      <a:pt x="69" y="422"/>
                    </a:lnTo>
                    <a:lnTo>
                      <a:pt x="57" y="423"/>
                    </a:lnTo>
                    <a:lnTo>
                      <a:pt x="44" y="422"/>
                    </a:lnTo>
                    <a:lnTo>
                      <a:pt x="32" y="417"/>
                    </a:lnTo>
                    <a:lnTo>
                      <a:pt x="21" y="410"/>
                    </a:lnTo>
                    <a:lnTo>
                      <a:pt x="11" y="400"/>
                    </a:lnTo>
                    <a:lnTo>
                      <a:pt x="4" y="386"/>
                    </a:lnTo>
                    <a:lnTo>
                      <a:pt x="0" y="372"/>
                    </a:lnTo>
                    <a:lnTo>
                      <a:pt x="0" y="357"/>
                    </a:lnTo>
                    <a:lnTo>
                      <a:pt x="4" y="343"/>
                    </a:lnTo>
                    <a:lnTo>
                      <a:pt x="12" y="330"/>
                    </a:lnTo>
                    <a:lnTo>
                      <a:pt x="23" y="319"/>
                    </a:lnTo>
                    <a:lnTo>
                      <a:pt x="441" y="11"/>
                    </a:lnTo>
                    <a:lnTo>
                      <a:pt x="455" y="3"/>
                    </a:lnTo>
                    <a:lnTo>
                      <a:pt x="46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Freeform 13">
                <a:extLst>
                  <a:ext uri="{FF2B5EF4-FFF2-40B4-BE49-F238E27FC236}">
                    <a16:creationId xmlns:a16="http://schemas.microsoft.com/office/drawing/2014/main" id="{4B1F63D9-F9D6-4C56-B658-B7DBBFB36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" y="-929"/>
                <a:ext cx="55" cy="44"/>
              </a:xfrm>
              <a:custGeom>
                <a:avLst/>
                <a:gdLst>
                  <a:gd name="T0" fmla="*/ 425 w 488"/>
                  <a:gd name="T1" fmla="*/ 0 h 392"/>
                  <a:gd name="T2" fmla="*/ 440 w 488"/>
                  <a:gd name="T3" fmla="*/ 1 h 392"/>
                  <a:gd name="T4" fmla="*/ 454 w 488"/>
                  <a:gd name="T5" fmla="*/ 5 h 392"/>
                  <a:gd name="T6" fmla="*/ 467 w 488"/>
                  <a:gd name="T7" fmla="*/ 12 h 392"/>
                  <a:gd name="T8" fmla="*/ 477 w 488"/>
                  <a:gd name="T9" fmla="*/ 23 h 392"/>
                  <a:gd name="T10" fmla="*/ 485 w 488"/>
                  <a:gd name="T11" fmla="*/ 37 h 392"/>
                  <a:gd name="T12" fmla="*/ 488 w 488"/>
                  <a:gd name="T13" fmla="*/ 51 h 392"/>
                  <a:gd name="T14" fmla="*/ 488 w 488"/>
                  <a:gd name="T15" fmla="*/ 66 h 392"/>
                  <a:gd name="T16" fmla="*/ 484 w 488"/>
                  <a:gd name="T17" fmla="*/ 80 h 392"/>
                  <a:gd name="T18" fmla="*/ 476 w 488"/>
                  <a:gd name="T19" fmla="*/ 94 h 392"/>
                  <a:gd name="T20" fmla="*/ 465 w 488"/>
                  <a:gd name="T21" fmla="*/ 105 h 392"/>
                  <a:gd name="T22" fmla="*/ 91 w 488"/>
                  <a:gd name="T23" fmla="*/ 380 h 392"/>
                  <a:gd name="T24" fmla="*/ 80 w 488"/>
                  <a:gd name="T25" fmla="*/ 386 h 392"/>
                  <a:gd name="T26" fmla="*/ 69 w 488"/>
                  <a:gd name="T27" fmla="*/ 390 h 392"/>
                  <a:gd name="T28" fmla="*/ 57 w 488"/>
                  <a:gd name="T29" fmla="*/ 392 h 392"/>
                  <a:gd name="T30" fmla="*/ 44 w 488"/>
                  <a:gd name="T31" fmla="*/ 390 h 392"/>
                  <a:gd name="T32" fmla="*/ 31 w 488"/>
                  <a:gd name="T33" fmla="*/ 385 h 392"/>
                  <a:gd name="T34" fmla="*/ 20 w 488"/>
                  <a:gd name="T35" fmla="*/ 378 h 392"/>
                  <a:gd name="T36" fmla="*/ 11 w 488"/>
                  <a:gd name="T37" fmla="*/ 368 h 392"/>
                  <a:gd name="T38" fmla="*/ 3 w 488"/>
                  <a:gd name="T39" fmla="*/ 354 h 392"/>
                  <a:gd name="T40" fmla="*/ 0 w 488"/>
                  <a:gd name="T41" fmla="*/ 340 h 392"/>
                  <a:gd name="T42" fmla="*/ 0 w 488"/>
                  <a:gd name="T43" fmla="*/ 324 h 392"/>
                  <a:gd name="T44" fmla="*/ 4 w 488"/>
                  <a:gd name="T45" fmla="*/ 310 h 392"/>
                  <a:gd name="T46" fmla="*/ 12 w 488"/>
                  <a:gd name="T47" fmla="*/ 297 h 392"/>
                  <a:gd name="T48" fmla="*/ 23 w 488"/>
                  <a:gd name="T49" fmla="*/ 287 h 392"/>
                  <a:gd name="T50" fmla="*/ 397 w 488"/>
                  <a:gd name="T51" fmla="*/ 11 h 392"/>
                  <a:gd name="T52" fmla="*/ 411 w 488"/>
                  <a:gd name="T53" fmla="*/ 4 h 392"/>
                  <a:gd name="T54" fmla="*/ 425 w 488"/>
                  <a:gd name="T55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8" h="392">
                    <a:moveTo>
                      <a:pt x="425" y="0"/>
                    </a:moveTo>
                    <a:lnTo>
                      <a:pt x="440" y="1"/>
                    </a:lnTo>
                    <a:lnTo>
                      <a:pt x="454" y="5"/>
                    </a:lnTo>
                    <a:lnTo>
                      <a:pt x="467" y="12"/>
                    </a:lnTo>
                    <a:lnTo>
                      <a:pt x="477" y="23"/>
                    </a:lnTo>
                    <a:lnTo>
                      <a:pt x="485" y="37"/>
                    </a:lnTo>
                    <a:lnTo>
                      <a:pt x="488" y="51"/>
                    </a:lnTo>
                    <a:lnTo>
                      <a:pt x="488" y="66"/>
                    </a:lnTo>
                    <a:lnTo>
                      <a:pt x="484" y="80"/>
                    </a:lnTo>
                    <a:lnTo>
                      <a:pt x="476" y="94"/>
                    </a:lnTo>
                    <a:lnTo>
                      <a:pt x="465" y="105"/>
                    </a:lnTo>
                    <a:lnTo>
                      <a:pt x="91" y="380"/>
                    </a:lnTo>
                    <a:lnTo>
                      <a:pt x="80" y="386"/>
                    </a:lnTo>
                    <a:lnTo>
                      <a:pt x="69" y="390"/>
                    </a:lnTo>
                    <a:lnTo>
                      <a:pt x="57" y="392"/>
                    </a:lnTo>
                    <a:lnTo>
                      <a:pt x="44" y="390"/>
                    </a:lnTo>
                    <a:lnTo>
                      <a:pt x="31" y="385"/>
                    </a:lnTo>
                    <a:lnTo>
                      <a:pt x="20" y="378"/>
                    </a:lnTo>
                    <a:lnTo>
                      <a:pt x="11" y="368"/>
                    </a:lnTo>
                    <a:lnTo>
                      <a:pt x="3" y="354"/>
                    </a:lnTo>
                    <a:lnTo>
                      <a:pt x="0" y="340"/>
                    </a:lnTo>
                    <a:lnTo>
                      <a:pt x="0" y="324"/>
                    </a:lnTo>
                    <a:lnTo>
                      <a:pt x="4" y="310"/>
                    </a:lnTo>
                    <a:lnTo>
                      <a:pt x="12" y="297"/>
                    </a:lnTo>
                    <a:lnTo>
                      <a:pt x="23" y="287"/>
                    </a:lnTo>
                    <a:lnTo>
                      <a:pt x="397" y="11"/>
                    </a:lnTo>
                    <a:lnTo>
                      <a:pt x="411" y="4"/>
                    </a:lnTo>
                    <a:lnTo>
                      <a:pt x="4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Freeform 14">
                <a:extLst>
                  <a:ext uri="{FF2B5EF4-FFF2-40B4-BE49-F238E27FC236}">
                    <a16:creationId xmlns:a16="http://schemas.microsoft.com/office/drawing/2014/main" id="{C6BD588C-657C-4152-945C-10E563EE6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-822"/>
                <a:ext cx="62" cy="13"/>
              </a:xfrm>
              <a:custGeom>
                <a:avLst/>
                <a:gdLst>
                  <a:gd name="T0" fmla="*/ 57 w 555"/>
                  <a:gd name="T1" fmla="*/ 0 h 115"/>
                  <a:gd name="T2" fmla="*/ 498 w 555"/>
                  <a:gd name="T3" fmla="*/ 0 h 115"/>
                  <a:gd name="T4" fmla="*/ 516 w 555"/>
                  <a:gd name="T5" fmla="*/ 3 h 115"/>
                  <a:gd name="T6" fmla="*/ 532 w 555"/>
                  <a:gd name="T7" fmla="*/ 11 h 115"/>
                  <a:gd name="T8" fmla="*/ 544 w 555"/>
                  <a:gd name="T9" fmla="*/ 24 h 115"/>
                  <a:gd name="T10" fmla="*/ 552 w 555"/>
                  <a:gd name="T11" fmla="*/ 39 h 115"/>
                  <a:gd name="T12" fmla="*/ 555 w 555"/>
                  <a:gd name="T13" fmla="*/ 58 h 115"/>
                  <a:gd name="T14" fmla="*/ 552 w 555"/>
                  <a:gd name="T15" fmla="*/ 76 h 115"/>
                  <a:gd name="T16" fmla="*/ 544 w 555"/>
                  <a:gd name="T17" fmla="*/ 91 h 115"/>
                  <a:gd name="T18" fmla="*/ 532 w 555"/>
                  <a:gd name="T19" fmla="*/ 104 h 115"/>
                  <a:gd name="T20" fmla="*/ 516 w 555"/>
                  <a:gd name="T21" fmla="*/ 112 h 115"/>
                  <a:gd name="T22" fmla="*/ 498 w 555"/>
                  <a:gd name="T23" fmla="*/ 115 h 115"/>
                  <a:gd name="T24" fmla="*/ 57 w 555"/>
                  <a:gd name="T25" fmla="*/ 115 h 115"/>
                  <a:gd name="T26" fmla="*/ 39 w 555"/>
                  <a:gd name="T27" fmla="*/ 112 h 115"/>
                  <a:gd name="T28" fmla="*/ 23 w 555"/>
                  <a:gd name="T29" fmla="*/ 104 h 115"/>
                  <a:gd name="T30" fmla="*/ 11 w 555"/>
                  <a:gd name="T31" fmla="*/ 91 h 115"/>
                  <a:gd name="T32" fmla="*/ 3 w 555"/>
                  <a:gd name="T33" fmla="*/ 76 h 115"/>
                  <a:gd name="T34" fmla="*/ 0 w 555"/>
                  <a:gd name="T35" fmla="*/ 58 h 115"/>
                  <a:gd name="T36" fmla="*/ 3 w 555"/>
                  <a:gd name="T37" fmla="*/ 39 h 115"/>
                  <a:gd name="T38" fmla="*/ 11 w 555"/>
                  <a:gd name="T39" fmla="*/ 24 h 115"/>
                  <a:gd name="T40" fmla="*/ 23 w 555"/>
                  <a:gd name="T41" fmla="*/ 11 h 115"/>
                  <a:gd name="T42" fmla="*/ 39 w 555"/>
                  <a:gd name="T43" fmla="*/ 3 h 115"/>
                  <a:gd name="T44" fmla="*/ 57 w 555"/>
                  <a:gd name="T4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5" h="115">
                    <a:moveTo>
                      <a:pt x="57" y="0"/>
                    </a:moveTo>
                    <a:lnTo>
                      <a:pt x="498" y="0"/>
                    </a:lnTo>
                    <a:lnTo>
                      <a:pt x="516" y="3"/>
                    </a:lnTo>
                    <a:lnTo>
                      <a:pt x="532" y="11"/>
                    </a:lnTo>
                    <a:lnTo>
                      <a:pt x="544" y="24"/>
                    </a:lnTo>
                    <a:lnTo>
                      <a:pt x="552" y="39"/>
                    </a:lnTo>
                    <a:lnTo>
                      <a:pt x="555" y="58"/>
                    </a:lnTo>
                    <a:lnTo>
                      <a:pt x="552" y="76"/>
                    </a:lnTo>
                    <a:lnTo>
                      <a:pt x="544" y="91"/>
                    </a:lnTo>
                    <a:lnTo>
                      <a:pt x="532" y="104"/>
                    </a:lnTo>
                    <a:lnTo>
                      <a:pt x="516" y="112"/>
                    </a:lnTo>
                    <a:lnTo>
                      <a:pt x="498" y="115"/>
                    </a:lnTo>
                    <a:lnTo>
                      <a:pt x="57" y="115"/>
                    </a:lnTo>
                    <a:lnTo>
                      <a:pt x="39" y="112"/>
                    </a:lnTo>
                    <a:lnTo>
                      <a:pt x="23" y="104"/>
                    </a:lnTo>
                    <a:lnTo>
                      <a:pt x="11" y="91"/>
                    </a:lnTo>
                    <a:lnTo>
                      <a:pt x="3" y="76"/>
                    </a:lnTo>
                    <a:lnTo>
                      <a:pt x="0" y="58"/>
                    </a:lnTo>
                    <a:lnTo>
                      <a:pt x="3" y="39"/>
                    </a:lnTo>
                    <a:lnTo>
                      <a:pt x="11" y="24"/>
                    </a:lnTo>
                    <a:lnTo>
                      <a:pt x="23" y="11"/>
                    </a:lnTo>
                    <a:lnTo>
                      <a:pt x="39" y="3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Freeform 15">
                <a:extLst>
                  <a:ext uri="{FF2B5EF4-FFF2-40B4-BE49-F238E27FC236}">
                    <a16:creationId xmlns:a16="http://schemas.microsoft.com/office/drawing/2014/main" id="{A76DCEE4-71EB-4911-9E04-C9C9D5E93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3" y="-822"/>
                <a:ext cx="63" cy="13"/>
              </a:xfrm>
              <a:custGeom>
                <a:avLst/>
                <a:gdLst>
                  <a:gd name="T0" fmla="*/ 57 w 570"/>
                  <a:gd name="T1" fmla="*/ 0 h 115"/>
                  <a:gd name="T2" fmla="*/ 512 w 570"/>
                  <a:gd name="T3" fmla="*/ 0 h 115"/>
                  <a:gd name="T4" fmla="*/ 531 w 570"/>
                  <a:gd name="T5" fmla="*/ 3 h 115"/>
                  <a:gd name="T6" fmla="*/ 546 w 570"/>
                  <a:gd name="T7" fmla="*/ 11 h 115"/>
                  <a:gd name="T8" fmla="*/ 559 w 570"/>
                  <a:gd name="T9" fmla="*/ 24 h 115"/>
                  <a:gd name="T10" fmla="*/ 567 w 570"/>
                  <a:gd name="T11" fmla="*/ 39 h 115"/>
                  <a:gd name="T12" fmla="*/ 570 w 570"/>
                  <a:gd name="T13" fmla="*/ 58 h 115"/>
                  <a:gd name="T14" fmla="*/ 567 w 570"/>
                  <a:gd name="T15" fmla="*/ 76 h 115"/>
                  <a:gd name="T16" fmla="*/ 559 w 570"/>
                  <a:gd name="T17" fmla="*/ 91 h 115"/>
                  <a:gd name="T18" fmla="*/ 546 w 570"/>
                  <a:gd name="T19" fmla="*/ 104 h 115"/>
                  <a:gd name="T20" fmla="*/ 530 w 570"/>
                  <a:gd name="T21" fmla="*/ 112 h 115"/>
                  <a:gd name="T22" fmla="*/ 512 w 570"/>
                  <a:gd name="T23" fmla="*/ 115 h 115"/>
                  <a:gd name="T24" fmla="*/ 57 w 570"/>
                  <a:gd name="T25" fmla="*/ 115 h 115"/>
                  <a:gd name="T26" fmla="*/ 39 w 570"/>
                  <a:gd name="T27" fmla="*/ 112 h 115"/>
                  <a:gd name="T28" fmla="*/ 24 w 570"/>
                  <a:gd name="T29" fmla="*/ 104 h 115"/>
                  <a:gd name="T30" fmla="*/ 11 w 570"/>
                  <a:gd name="T31" fmla="*/ 91 h 115"/>
                  <a:gd name="T32" fmla="*/ 3 w 570"/>
                  <a:gd name="T33" fmla="*/ 76 h 115"/>
                  <a:gd name="T34" fmla="*/ 0 w 570"/>
                  <a:gd name="T35" fmla="*/ 58 h 115"/>
                  <a:gd name="T36" fmla="*/ 0 w 570"/>
                  <a:gd name="T37" fmla="*/ 57 h 115"/>
                  <a:gd name="T38" fmla="*/ 3 w 570"/>
                  <a:gd name="T39" fmla="*/ 39 h 115"/>
                  <a:gd name="T40" fmla="*/ 11 w 570"/>
                  <a:gd name="T41" fmla="*/ 24 h 115"/>
                  <a:gd name="T42" fmla="*/ 24 w 570"/>
                  <a:gd name="T43" fmla="*/ 11 h 115"/>
                  <a:gd name="T44" fmla="*/ 39 w 570"/>
                  <a:gd name="T45" fmla="*/ 3 h 115"/>
                  <a:gd name="T46" fmla="*/ 57 w 570"/>
                  <a:gd name="T47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70" h="115">
                    <a:moveTo>
                      <a:pt x="57" y="0"/>
                    </a:moveTo>
                    <a:lnTo>
                      <a:pt x="512" y="0"/>
                    </a:lnTo>
                    <a:lnTo>
                      <a:pt x="531" y="3"/>
                    </a:lnTo>
                    <a:lnTo>
                      <a:pt x="546" y="11"/>
                    </a:lnTo>
                    <a:lnTo>
                      <a:pt x="559" y="24"/>
                    </a:lnTo>
                    <a:lnTo>
                      <a:pt x="567" y="39"/>
                    </a:lnTo>
                    <a:lnTo>
                      <a:pt x="570" y="58"/>
                    </a:lnTo>
                    <a:lnTo>
                      <a:pt x="567" y="76"/>
                    </a:lnTo>
                    <a:lnTo>
                      <a:pt x="559" y="91"/>
                    </a:lnTo>
                    <a:lnTo>
                      <a:pt x="546" y="104"/>
                    </a:lnTo>
                    <a:lnTo>
                      <a:pt x="530" y="112"/>
                    </a:lnTo>
                    <a:lnTo>
                      <a:pt x="512" y="115"/>
                    </a:lnTo>
                    <a:lnTo>
                      <a:pt x="57" y="115"/>
                    </a:lnTo>
                    <a:lnTo>
                      <a:pt x="39" y="112"/>
                    </a:lnTo>
                    <a:lnTo>
                      <a:pt x="24" y="104"/>
                    </a:lnTo>
                    <a:lnTo>
                      <a:pt x="11" y="91"/>
                    </a:lnTo>
                    <a:lnTo>
                      <a:pt x="3" y="76"/>
                    </a:lnTo>
                    <a:lnTo>
                      <a:pt x="0" y="58"/>
                    </a:lnTo>
                    <a:lnTo>
                      <a:pt x="0" y="57"/>
                    </a:lnTo>
                    <a:lnTo>
                      <a:pt x="3" y="39"/>
                    </a:lnTo>
                    <a:lnTo>
                      <a:pt x="11" y="24"/>
                    </a:lnTo>
                    <a:lnTo>
                      <a:pt x="24" y="11"/>
                    </a:lnTo>
                    <a:lnTo>
                      <a:pt x="39" y="3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65" name="Freeform 333">
            <a:extLst>
              <a:ext uri="{FF2B5EF4-FFF2-40B4-BE49-F238E27FC236}">
                <a16:creationId xmlns:a16="http://schemas.microsoft.com/office/drawing/2014/main" id="{EB8C4B78-4597-48D0-8766-253CF0DE8657}"/>
              </a:ext>
            </a:extLst>
          </p:cNvPr>
          <p:cNvSpPr>
            <a:spLocks noEditPoints="1"/>
          </p:cNvSpPr>
          <p:nvPr/>
        </p:nvSpPr>
        <p:spPr bwMode="auto">
          <a:xfrm>
            <a:off x="6954947" y="1658891"/>
            <a:ext cx="353442" cy="532443"/>
          </a:xfrm>
          <a:custGeom>
            <a:avLst/>
            <a:gdLst>
              <a:gd name="T0" fmla="*/ 175 w 226"/>
              <a:gd name="T1" fmla="*/ 0 h 345"/>
              <a:gd name="T2" fmla="*/ 226 w 226"/>
              <a:gd name="T3" fmla="*/ 345 h 345"/>
              <a:gd name="T4" fmla="*/ 135 w 226"/>
              <a:gd name="T5" fmla="*/ 345 h 345"/>
              <a:gd name="T6" fmla="*/ 130 w 226"/>
              <a:gd name="T7" fmla="*/ 283 h 345"/>
              <a:gd name="T8" fmla="*/ 98 w 226"/>
              <a:gd name="T9" fmla="*/ 283 h 345"/>
              <a:gd name="T10" fmla="*/ 93 w 226"/>
              <a:gd name="T11" fmla="*/ 345 h 345"/>
              <a:gd name="T12" fmla="*/ 0 w 226"/>
              <a:gd name="T13" fmla="*/ 345 h 345"/>
              <a:gd name="T14" fmla="*/ 46 w 226"/>
              <a:gd name="T15" fmla="*/ 0 h 345"/>
              <a:gd name="T16" fmla="*/ 175 w 226"/>
              <a:gd name="T17" fmla="*/ 0 h 345"/>
              <a:gd name="T18" fmla="*/ 128 w 226"/>
              <a:gd name="T19" fmla="*/ 222 h 345"/>
              <a:gd name="T20" fmla="*/ 114 w 226"/>
              <a:gd name="T21" fmla="*/ 77 h 345"/>
              <a:gd name="T22" fmla="*/ 97 w 226"/>
              <a:gd name="T23" fmla="*/ 222 h 345"/>
              <a:gd name="T24" fmla="*/ 128 w 226"/>
              <a:gd name="T25" fmla="*/ 222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6" h="345">
                <a:moveTo>
                  <a:pt x="175" y="0"/>
                </a:moveTo>
                <a:cubicBezTo>
                  <a:pt x="226" y="345"/>
                  <a:pt x="226" y="345"/>
                  <a:pt x="226" y="345"/>
                </a:cubicBezTo>
                <a:cubicBezTo>
                  <a:pt x="135" y="345"/>
                  <a:pt x="135" y="345"/>
                  <a:pt x="135" y="345"/>
                </a:cubicBezTo>
                <a:cubicBezTo>
                  <a:pt x="130" y="283"/>
                  <a:pt x="130" y="283"/>
                  <a:pt x="130" y="283"/>
                </a:cubicBezTo>
                <a:cubicBezTo>
                  <a:pt x="98" y="283"/>
                  <a:pt x="98" y="283"/>
                  <a:pt x="98" y="283"/>
                </a:cubicBezTo>
                <a:cubicBezTo>
                  <a:pt x="93" y="345"/>
                  <a:pt x="93" y="345"/>
                  <a:pt x="93" y="345"/>
                </a:cubicBezTo>
                <a:cubicBezTo>
                  <a:pt x="0" y="345"/>
                  <a:pt x="0" y="345"/>
                  <a:pt x="0" y="345"/>
                </a:cubicBezTo>
                <a:cubicBezTo>
                  <a:pt x="46" y="0"/>
                  <a:pt x="46" y="0"/>
                  <a:pt x="46" y="0"/>
                </a:cubicBezTo>
                <a:lnTo>
                  <a:pt x="175" y="0"/>
                </a:lnTo>
                <a:close/>
                <a:moveTo>
                  <a:pt x="128" y="222"/>
                </a:moveTo>
                <a:cubicBezTo>
                  <a:pt x="123" y="183"/>
                  <a:pt x="119" y="134"/>
                  <a:pt x="114" y="77"/>
                </a:cubicBezTo>
                <a:cubicBezTo>
                  <a:pt x="105" y="143"/>
                  <a:pt x="99" y="191"/>
                  <a:pt x="97" y="222"/>
                </a:cubicBezTo>
                <a:lnTo>
                  <a:pt x="128" y="2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Freeform 334">
            <a:extLst>
              <a:ext uri="{FF2B5EF4-FFF2-40B4-BE49-F238E27FC236}">
                <a16:creationId xmlns:a16="http://schemas.microsoft.com/office/drawing/2014/main" id="{1BE7CF65-3E97-4193-A477-19DDA7933E13}"/>
              </a:ext>
            </a:extLst>
          </p:cNvPr>
          <p:cNvSpPr>
            <a:spLocks noEditPoints="1"/>
          </p:cNvSpPr>
          <p:nvPr/>
        </p:nvSpPr>
        <p:spPr bwMode="auto">
          <a:xfrm>
            <a:off x="6170764" y="3300639"/>
            <a:ext cx="326078" cy="530163"/>
          </a:xfrm>
          <a:custGeom>
            <a:avLst/>
            <a:gdLst>
              <a:gd name="T0" fmla="*/ 0 w 208"/>
              <a:gd name="T1" fmla="*/ 0 h 344"/>
              <a:gd name="T2" fmla="*/ 89 w 208"/>
              <a:gd name="T3" fmla="*/ 0 h 344"/>
              <a:gd name="T4" fmla="*/ 153 w 208"/>
              <a:gd name="T5" fmla="*/ 6 h 344"/>
              <a:gd name="T6" fmla="*/ 188 w 208"/>
              <a:gd name="T7" fmla="*/ 33 h 344"/>
              <a:gd name="T8" fmla="*/ 202 w 208"/>
              <a:gd name="T9" fmla="*/ 98 h 344"/>
              <a:gd name="T10" fmla="*/ 192 w 208"/>
              <a:gd name="T11" fmla="*/ 140 h 344"/>
              <a:gd name="T12" fmla="*/ 155 w 208"/>
              <a:gd name="T13" fmla="*/ 158 h 344"/>
              <a:gd name="T14" fmla="*/ 197 w 208"/>
              <a:gd name="T15" fmla="*/ 181 h 344"/>
              <a:gd name="T16" fmla="*/ 208 w 208"/>
              <a:gd name="T17" fmla="*/ 231 h 344"/>
              <a:gd name="T18" fmla="*/ 208 w 208"/>
              <a:gd name="T19" fmla="*/ 263 h 344"/>
              <a:gd name="T20" fmla="*/ 200 w 208"/>
              <a:gd name="T21" fmla="*/ 315 h 344"/>
              <a:gd name="T22" fmla="*/ 175 w 208"/>
              <a:gd name="T23" fmla="*/ 338 h 344"/>
              <a:gd name="T24" fmla="*/ 103 w 208"/>
              <a:gd name="T25" fmla="*/ 344 h 344"/>
              <a:gd name="T26" fmla="*/ 0 w 208"/>
              <a:gd name="T27" fmla="*/ 344 h 344"/>
              <a:gd name="T28" fmla="*/ 0 w 208"/>
              <a:gd name="T29" fmla="*/ 0 h 344"/>
              <a:gd name="T30" fmla="*/ 89 w 208"/>
              <a:gd name="T31" fmla="*/ 59 h 344"/>
              <a:gd name="T32" fmla="*/ 89 w 208"/>
              <a:gd name="T33" fmla="*/ 135 h 344"/>
              <a:gd name="T34" fmla="*/ 98 w 208"/>
              <a:gd name="T35" fmla="*/ 135 h 344"/>
              <a:gd name="T36" fmla="*/ 115 w 208"/>
              <a:gd name="T37" fmla="*/ 128 h 344"/>
              <a:gd name="T38" fmla="*/ 118 w 208"/>
              <a:gd name="T39" fmla="*/ 91 h 344"/>
              <a:gd name="T40" fmla="*/ 116 w 208"/>
              <a:gd name="T41" fmla="*/ 69 h 344"/>
              <a:gd name="T42" fmla="*/ 108 w 208"/>
              <a:gd name="T43" fmla="*/ 61 h 344"/>
              <a:gd name="T44" fmla="*/ 89 w 208"/>
              <a:gd name="T45" fmla="*/ 59 h 344"/>
              <a:gd name="T46" fmla="*/ 89 w 208"/>
              <a:gd name="T47" fmla="*/ 189 h 344"/>
              <a:gd name="T48" fmla="*/ 89 w 208"/>
              <a:gd name="T49" fmla="*/ 285 h 344"/>
              <a:gd name="T50" fmla="*/ 113 w 208"/>
              <a:gd name="T51" fmla="*/ 279 h 344"/>
              <a:gd name="T52" fmla="*/ 118 w 208"/>
              <a:gd name="T53" fmla="*/ 253 h 344"/>
              <a:gd name="T54" fmla="*/ 118 w 208"/>
              <a:gd name="T55" fmla="*/ 221 h 344"/>
              <a:gd name="T56" fmla="*/ 114 w 208"/>
              <a:gd name="T57" fmla="*/ 194 h 344"/>
              <a:gd name="T58" fmla="*/ 89 w 208"/>
              <a:gd name="T59" fmla="*/ 189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08" h="344">
                <a:moveTo>
                  <a:pt x="0" y="0"/>
                </a:moveTo>
                <a:cubicBezTo>
                  <a:pt x="89" y="0"/>
                  <a:pt x="89" y="0"/>
                  <a:pt x="89" y="0"/>
                </a:cubicBezTo>
                <a:cubicBezTo>
                  <a:pt x="117" y="0"/>
                  <a:pt x="139" y="2"/>
                  <a:pt x="153" y="6"/>
                </a:cubicBezTo>
                <a:cubicBezTo>
                  <a:pt x="168" y="11"/>
                  <a:pt x="179" y="20"/>
                  <a:pt x="188" y="33"/>
                </a:cubicBezTo>
                <a:cubicBezTo>
                  <a:pt x="197" y="46"/>
                  <a:pt x="202" y="68"/>
                  <a:pt x="202" y="98"/>
                </a:cubicBezTo>
                <a:cubicBezTo>
                  <a:pt x="202" y="118"/>
                  <a:pt x="198" y="132"/>
                  <a:pt x="192" y="140"/>
                </a:cubicBezTo>
                <a:cubicBezTo>
                  <a:pt x="186" y="148"/>
                  <a:pt x="173" y="154"/>
                  <a:pt x="155" y="158"/>
                </a:cubicBezTo>
                <a:cubicBezTo>
                  <a:pt x="176" y="163"/>
                  <a:pt x="190" y="170"/>
                  <a:pt x="197" y="181"/>
                </a:cubicBezTo>
                <a:cubicBezTo>
                  <a:pt x="204" y="192"/>
                  <a:pt x="208" y="209"/>
                  <a:pt x="208" y="231"/>
                </a:cubicBezTo>
                <a:cubicBezTo>
                  <a:pt x="208" y="263"/>
                  <a:pt x="208" y="263"/>
                  <a:pt x="208" y="263"/>
                </a:cubicBezTo>
                <a:cubicBezTo>
                  <a:pt x="208" y="286"/>
                  <a:pt x="205" y="304"/>
                  <a:pt x="200" y="315"/>
                </a:cubicBezTo>
                <a:cubicBezTo>
                  <a:pt x="195" y="326"/>
                  <a:pt x="186" y="334"/>
                  <a:pt x="175" y="338"/>
                </a:cubicBezTo>
                <a:cubicBezTo>
                  <a:pt x="163" y="342"/>
                  <a:pt x="139" y="344"/>
                  <a:pt x="103" y="344"/>
                </a:cubicBezTo>
                <a:cubicBezTo>
                  <a:pt x="0" y="344"/>
                  <a:pt x="0" y="344"/>
                  <a:pt x="0" y="344"/>
                </a:cubicBezTo>
                <a:lnTo>
                  <a:pt x="0" y="0"/>
                </a:lnTo>
                <a:close/>
                <a:moveTo>
                  <a:pt x="89" y="59"/>
                </a:moveTo>
                <a:cubicBezTo>
                  <a:pt x="89" y="135"/>
                  <a:pt x="89" y="135"/>
                  <a:pt x="89" y="135"/>
                </a:cubicBezTo>
                <a:cubicBezTo>
                  <a:pt x="93" y="135"/>
                  <a:pt x="96" y="135"/>
                  <a:pt x="98" y="135"/>
                </a:cubicBezTo>
                <a:cubicBezTo>
                  <a:pt x="107" y="135"/>
                  <a:pt x="112" y="133"/>
                  <a:pt x="115" y="128"/>
                </a:cubicBezTo>
                <a:cubicBezTo>
                  <a:pt x="117" y="124"/>
                  <a:pt x="118" y="112"/>
                  <a:pt x="118" y="91"/>
                </a:cubicBezTo>
                <a:cubicBezTo>
                  <a:pt x="118" y="81"/>
                  <a:pt x="117" y="73"/>
                  <a:pt x="116" y="69"/>
                </a:cubicBezTo>
                <a:cubicBezTo>
                  <a:pt x="114" y="64"/>
                  <a:pt x="111" y="62"/>
                  <a:pt x="108" y="61"/>
                </a:cubicBezTo>
                <a:cubicBezTo>
                  <a:pt x="105" y="59"/>
                  <a:pt x="98" y="59"/>
                  <a:pt x="89" y="59"/>
                </a:cubicBezTo>
                <a:close/>
                <a:moveTo>
                  <a:pt x="89" y="189"/>
                </a:moveTo>
                <a:cubicBezTo>
                  <a:pt x="89" y="285"/>
                  <a:pt x="89" y="285"/>
                  <a:pt x="89" y="285"/>
                </a:cubicBezTo>
                <a:cubicBezTo>
                  <a:pt x="102" y="285"/>
                  <a:pt x="110" y="283"/>
                  <a:pt x="113" y="279"/>
                </a:cubicBezTo>
                <a:cubicBezTo>
                  <a:pt x="117" y="276"/>
                  <a:pt x="118" y="267"/>
                  <a:pt x="118" y="253"/>
                </a:cubicBezTo>
                <a:cubicBezTo>
                  <a:pt x="118" y="221"/>
                  <a:pt x="118" y="221"/>
                  <a:pt x="118" y="221"/>
                </a:cubicBezTo>
                <a:cubicBezTo>
                  <a:pt x="118" y="206"/>
                  <a:pt x="117" y="197"/>
                  <a:pt x="114" y="194"/>
                </a:cubicBezTo>
                <a:cubicBezTo>
                  <a:pt x="111" y="191"/>
                  <a:pt x="102" y="189"/>
                  <a:pt x="89" y="1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Freeform 335">
            <a:extLst>
              <a:ext uri="{FF2B5EF4-FFF2-40B4-BE49-F238E27FC236}">
                <a16:creationId xmlns:a16="http://schemas.microsoft.com/office/drawing/2014/main" id="{F0D8218E-6905-4E73-8AA5-FFB351DBAFBD}"/>
              </a:ext>
            </a:extLst>
          </p:cNvPr>
          <p:cNvSpPr>
            <a:spLocks/>
          </p:cNvSpPr>
          <p:nvPr/>
        </p:nvSpPr>
        <p:spPr bwMode="auto">
          <a:xfrm>
            <a:off x="6935544" y="4931077"/>
            <a:ext cx="330639" cy="551825"/>
          </a:xfrm>
          <a:custGeom>
            <a:avLst/>
            <a:gdLst>
              <a:gd name="T0" fmla="*/ 211 w 211"/>
              <a:gd name="T1" fmla="*/ 157 h 358"/>
              <a:gd name="T2" fmla="*/ 122 w 211"/>
              <a:gd name="T3" fmla="*/ 157 h 358"/>
              <a:gd name="T4" fmla="*/ 122 w 211"/>
              <a:gd name="T5" fmla="*/ 97 h 358"/>
              <a:gd name="T6" fmla="*/ 119 w 211"/>
              <a:gd name="T7" fmla="*/ 64 h 358"/>
              <a:gd name="T8" fmla="*/ 106 w 211"/>
              <a:gd name="T9" fmla="*/ 58 h 358"/>
              <a:gd name="T10" fmla="*/ 92 w 211"/>
              <a:gd name="T11" fmla="*/ 66 h 358"/>
              <a:gd name="T12" fmla="*/ 89 w 211"/>
              <a:gd name="T13" fmla="*/ 100 h 358"/>
              <a:gd name="T14" fmla="*/ 89 w 211"/>
              <a:gd name="T15" fmla="*/ 260 h 358"/>
              <a:gd name="T16" fmla="*/ 92 w 211"/>
              <a:gd name="T17" fmla="*/ 293 h 358"/>
              <a:gd name="T18" fmla="*/ 106 w 211"/>
              <a:gd name="T19" fmla="*/ 300 h 358"/>
              <a:gd name="T20" fmla="*/ 119 w 211"/>
              <a:gd name="T21" fmla="*/ 293 h 358"/>
              <a:gd name="T22" fmla="*/ 122 w 211"/>
              <a:gd name="T23" fmla="*/ 256 h 358"/>
              <a:gd name="T24" fmla="*/ 122 w 211"/>
              <a:gd name="T25" fmla="*/ 213 h 358"/>
              <a:gd name="T26" fmla="*/ 211 w 211"/>
              <a:gd name="T27" fmla="*/ 213 h 358"/>
              <a:gd name="T28" fmla="*/ 211 w 211"/>
              <a:gd name="T29" fmla="*/ 227 h 358"/>
              <a:gd name="T30" fmla="*/ 204 w 211"/>
              <a:gd name="T31" fmla="*/ 302 h 358"/>
              <a:gd name="T32" fmla="*/ 170 w 211"/>
              <a:gd name="T33" fmla="*/ 342 h 358"/>
              <a:gd name="T34" fmla="*/ 107 w 211"/>
              <a:gd name="T35" fmla="*/ 358 h 358"/>
              <a:gd name="T36" fmla="*/ 42 w 211"/>
              <a:gd name="T37" fmla="*/ 344 h 358"/>
              <a:gd name="T38" fmla="*/ 8 w 211"/>
              <a:gd name="T39" fmla="*/ 305 h 358"/>
              <a:gd name="T40" fmla="*/ 0 w 211"/>
              <a:gd name="T41" fmla="*/ 229 h 358"/>
              <a:gd name="T42" fmla="*/ 0 w 211"/>
              <a:gd name="T43" fmla="*/ 128 h 358"/>
              <a:gd name="T44" fmla="*/ 2 w 211"/>
              <a:gd name="T45" fmla="*/ 73 h 358"/>
              <a:gd name="T46" fmla="*/ 17 w 211"/>
              <a:gd name="T47" fmla="*/ 37 h 358"/>
              <a:gd name="T48" fmla="*/ 53 w 211"/>
              <a:gd name="T49" fmla="*/ 10 h 358"/>
              <a:gd name="T50" fmla="*/ 104 w 211"/>
              <a:gd name="T51" fmla="*/ 0 h 358"/>
              <a:gd name="T52" fmla="*/ 169 w 211"/>
              <a:gd name="T53" fmla="*/ 15 h 358"/>
              <a:gd name="T54" fmla="*/ 203 w 211"/>
              <a:gd name="T55" fmla="*/ 53 h 358"/>
              <a:gd name="T56" fmla="*/ 211 w 211"/>
              <a:gd name="T57" fmla="*/ 124 h 358"/>
              <a:gd name="T58" fmla="*/ 211 w 211"/>
              <a:gd name="T59" fmla="*/ 157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11" h="358">
                <a:moveTo>
                  <a:pt x="211" y="157"/>
                </a:moveTo>
                <a:cubicBezTo>
                  <a:pt x="122" y="157"/>
                  <a:pt x="122" y="157"/>
                  <a:pt x="122" y="157"/>
                </a:cubicBezTo>
                <a:cubicBezTo>
                  <a:pt x="122" y="97"/>
                  <a:pt x="122" y="97"/>
                  <a:pt x="122" y="97"/>
                </a:cubicBezTo>
                <a:cubicBezTo>
                  <a:pt x="122" y="80"/>
                  <a:pt x="121" y="69"/>
                  <a:pt x="119" y="64"/>
                </a:cubicBezTo>
                <a:cubicBezTo>
                  <a:pt x="117" y="60"/>
                  <a:pt x="113" y="58"/>
                  <a:pt x="106" y="58"/>
                </a:cubicBezTo>
                <a:cubicBezTo>
                  <a:pt x="99" y="58"/>
                  <a:pt x="94" y="61"/>
                  <a:pt x="92" y="66"/>
                </a:cubicBezTo>
                <a:cubicBezTo>
                  <a:pt x="90" y="71"/>
                  <a:pt x="89" y="82"/>
                  <a:pt x="89" y="100"/>
                </a:cubicBezTo>
                <a:cubicBezTo>
                  <a:pt x="89" y="260"/>
                  <a:pt x="89" y="260"/>
                  <a:pt x="89" y="260"/>
                </a:cubicBezTo>
                <a:cubicBezTo>
                  <a:pt x="89" y="277"/>
                  <a:pt x="90" y="287"/>
                  <a:pt x="92" y="293"/>
                </a:cubicBezTo>
                <a:cubicBezTo>
                  <a:pt x="94" y="298"/>
                  <a:pt x="99" y="300"/>
                  <a:pt x="106" y="300"/>
                </a:cubicBezTo>
                <a:cubicBezTo>
                  <a:pt x="112" y="300"/>
                  <a:pt x="117" y="298"/>
                  <a:pt x="119" y="293"/>
                </a:cubicBezTo>
                <a:cubicBezTo>
                  <a:pt x="121" y="287"/>
                  <a:pt x="122" y="275"/>
                  <a:pt x="122" y="256"/>
                </a:cubicBezTo>
                <a:cubicBezTo>
                  <a:pt x="122" y="213"/>
                  <a:pt x="122" y="213"/>
                  <a:pt x="122" y="213"/>
                </a:cubicBezTo>
                <a:cubicBezTo>
                  <a:pt x="211" y="213"/>
                  <a:pt x="211" y="213"/>
                  <a:pt x="211" y="213"/>
                </a:cubicBezTo>
                <a:cubicBezTo>
                  <a:pt x="211" y="227"/>
                  <a:pt x="211" y="227"/>
                  <a:pt x="211" y="227"/>
                </a:cubicBezTo>
                <a:cubicBezTo>
                  <a:pt x="211" y="262"/>
                  <a:pt x="209" y="288"/>
                  <a:pt x="204" y="302"/>
                </a:cubicBezTo>
                <a:cubicBezTo>
                  <a:pt x="199" y="317"/>
                  <a:pt x="188" y="330"/>
                  <a:pt x="170" y="342"/>
                </a:cubicBezTo>
                <a:cubicBezTo>
                  <a:pt x="153" y="353"/>
                  <a:pt x="132" y="358"/>
                  <a:pt x="107" y="358"/>
                </a:cubicBezTo>
                <a:cubicBezTo>
                  <a:pt x="80" y="358"/>
                  <a:pt x="59" y="354"/>
                  <a:pt x="42" y="344"/>
                </a:cubicBezTo>
                <a:cubicBezTo>
                  <a:pt x="25" y="335"/>
                  <a:pt x="14" y="322"/>
                  <a:pt x="8" y="305"/>
                </a:cubicBezTo>
                <a:cubicBezTo>
                  <a:pt x="3" y="288"/>
                  <a:pt x="0" y="263"/>
                  <a:pt x="0" y="229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04"/>
                  <a:pt x="1" y="85"/>
                  <a:pt x="2" y="73"/>
                </a:cubicBezTo>
                <a:cubicBezTo>
                  <a:pt x="4" y="60"/>
                  <a:pt x="9" y="48"/>
                  <a:pt x="17" y="37"/>
                </a:cubicBezTo>
                <a:cubicBezTo>
                  <a:pt x="26" y="25"/>
                  <a:pt x="38" y="16"/>
                  <a:pt x="53" y="10"/>
                </a:cubicBezTo>
                <a:cubicBezTo>
                  <a:pt x="68" y="3"/>
                  <a:pt x="85" y="0"/>
                  <a:pt x="104" y="0"/>
                </a:cubicBezTo>
                <a:cubicBezTo>
                  <a:pt x="131" y="0"/>
                  <a:pt x="152" y="5"/>
                  <a:pt x="169" y="15"/>
                </a:cubicBezTo>
                <a:cubicBezTo>
                  <a:pt x="187" y="25"/>
                  <a:pt x="198" y="38"/>
                  <a:pt x="203" y="53"/>
                </a:cubicBezTo>
                <a:cubicBezTo>
                  <a:pt x="209" y="68"/>
                  <a:pt x="211" y="92"/>
                  <a:pt x="211" y="124"/>
                </a:cubicBezTo>
                <a:lnTo>
                  <a:pt x="211" y="1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BF5441B9-3777-4BC2-9AD8-A2C7C4232DAD}"/>
              </a:ext>
            </a:extLst>
          </p:cNvPr>
          <p:cNvSpPr/>
          <p:nvPr/>
        </p:nvSpPr>
        <p:spPr>
          <a:xfrm>
            <a:off x="2313209" y="1458298"/>
            <a:ext cx="2916000" cy="332148"/>
          </a:xfrm>
          <a:prstGeom prst="rect">
            <a:avLst/>
          </a:prstGeom>
          <a:solidFill>
            <a:srgbClr val="EA5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教学方法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矩形 6">
            <a:extLst>
              <a:ext uri="{FF2B5EF4-FFF2-40B4-BE49-F238E27FC236}">
                <a16:creationId xmlns:a16="http://schemas.microsoft.com/office/drawing/2014/main" id="{D8C8CE60-8433-4616-8D53-904D82FC6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5278" y="1839146"/>
            <a:ext cx="406305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dirty="0"/>
              <a:t>“五步教学法”课堂教学模式是在教学过程中不断实践、反思、总结出的一种课堂教学模式。其基本程序是:</a:t>
            </a:r>
            <a:r>
              <a:rPr lang="zh-CN" altLang="en-US" sz="2800" b="1" dirty="0"/>
              <a:t>情境导入——自主探究——合作交流——巩固拓展——检测小结。</a:t>
            </a:r>
          </a:p>
        </p:txBody>
      </p: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95AF6962-A495-4913-A79A-8A046C7F7E72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1" name="同心圆 187">
              <a:extLst>
                <a:ext uri="{FF2B5EF4-FFF2-40B4-BE49-F238E27FC236}">
                  <a16:creationId xmlns:a16="http://schemas.microsoft.com/office/drawing/2014/main" id="{10D7764F-FDBD-44D5-867F-CFA9B254956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id="{C99399BC-6710-4DC6-9D38-6F499167DCB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63CCD22C-FBB8-4A45-A029-CF2F91699AEA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4" name="同心圆 190">
              <a:extLst>
                <a:ext uri="{FF2B5EF4-FFF2-40B4-BE49-F238E27FC236}">
                  <a16:creationId xmlns:a16="http://schemas.microsoft.com/office/drawing/2014/main" id="{F0B3EB16-3E2B-4963-A72A-0A6559D22DE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467C73A3-7B19-4129-81F7-1CB3CE305AD3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728A1A91-A45B-4C01-AFD3-1511940620DA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7" name="同心圆 193">
              <a:extLst>
                <a:ext uri="{FF2B5EF4-FFF2-40B4-BE49-F238E27FC236}">
                  <a16:creationId xmlns:a16="http://schemas.microsoft.com/office/drawing/2014/main" id="{EBE5BC23-C3BA-4503-AFE8-9B3A5B2990E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C7474BB9-E6F9-45B7-985B-6B52C6430993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C83AEE04-16B7-41E2-A77D-9463390C7618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0" name="同心圆 202">
              <a:extLst>
                <a:ext uri="{FF2B5EF4-FFF2-40B4-BE49-F238E27FC236}">
                  <a16:creationId xmlns:a16="http://schemas.microsoft.com/office/drawing/2014/main" id="{DC9E29C4-A5E2-461B-8C9E-C29823753B9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143CB740-D9A7-41BE-9EC1-96740F7431DD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2" name="组合 131">
            <a:extLst>
              <a:ext uri="{FF2B5EF4-FFF2-40B4-BE49-F238E27FC236}">
                <a16:creationId xmlns:a16="http://schemas.microsoft.com/office/drawing/2014/main" id="{B3BAC628-9D66-48D1-932E-516402DFD376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3" name="同心圆 208">
              <a:extLst>
                <a:ext uri="{FF2B5EF4-FFF2-40B4-BE49-F238E27FC236}">
                  <a16:creationId xmlns:a16="http://schemas.microsoft.com/office/drawing/2014/main" id="{F7F1988B-817E-4159-80CD-74E841A1A80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8307847E-F140-4B3D-BF13-424B0D965631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4899E6C1-908C-476D-89FE-34C4D0F069ED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6" name="同心圆 211">
              <a:extLst>
                <a:ext uri="{FF2B5EF4-FFF2-40B4-BE49-F238E27FC236}">
                  <a16:creationId xmlns:a16="http://schemas.microsoft.com/office/drawing/2014/main" id="{2A631D5C-58ED-44A3-90B3-6C61184AA9D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CA9930FD-0A0C-47D2-A6A8-DCEC1FD83D51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6C01E880-6A6A-4A64-BB0A-7B4A2890F340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9" name="同心圆 205">
              <a:extLst>
                <a:ext uri="{FF2B5EF4-FFF2-40B4-BE49-F238E27FC236}">
                  <a16:creationId xmlns:a16="http://schemas.microsoft.com/office/drawing/2014/main" id="{1317AEF4-AF9B-461F-AF89-5266460B61D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0" name="椭圆 139">
              <a:extLst>
                <a:ext uri="{FF2B5EF4-FFF2-40B4-BE49-F238E27FC236}">
                  <a16:creationId xmlns:a16="http://schemas.microsoft.com/office/drawing/2014/main" id="{95F727E2-0ADB-4E20-BA7E-A746288D949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3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-0.25 3.7037E-6 " pathEditMode="relative" rAng="0" ptsTypes="AA">
                                      <p:cBhvr>
                                        <p:cTn id="11" dur="125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77556E-17 -4.07407E-6 L -0.25 -4.07407E-6 " pathEditMode="relative" rAng="0" ptsTypes="AA">
                                      <p:cBhvr>
                                        <p:cTn id="18" dur="125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73" grpId="0"/>
      <p:bldP spid="7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>
            <a:extLst>
              <a:ext uri="{FF2B5EF4-FFF2-40B4-BE49-F238E27FC236}">
                <a16:creationId xmlns:a16="http://schemas.microsoft.com/office/drawing/2014/main" id="{632D1313-51A7-45D8-BB04-A054DBD32B63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36" name="五边形 9">
              <a:extLst>
                <a:ext uri="{FF2B5EF4-FFF2-40B4-BE49-F238E27FC236}">
                  <a16:creationId xmlns:a16="http://schemas.microsoft.com/office/drawing/2014/main" id="{5FB6E90A-BEBF-4445-B77F-FDEABF48AF21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教学设计</a:t>
              </a: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45B21516-5A95-41FC-88D7-E00018CD95CB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79531AE7-4794-4E1C-854C-CB1D55F72F39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5CC9D7E5-DC40-468C-A4B0-D68BD6395383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43" name="矩形: 圆角 42">
                <a:extLst>
                  <a:ext uri="{FF2B5EF4-FFF2-40B4-BE49-F238E27FC236}">
                    <a16:creationId xmlns:a16="http://schemas.microsoft.com/office/drawing/2014/main" id="{75E909ED-8424-48D9-AF56-B5515E1B6671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: 圆角 43">
                <a:extLst>
                  <a:ext uri="{FF2B5EF4-FFF2-40B4-BE49-F238E27FC236}">
                    <a16:creationId xmlns:a16="http://schemas.microsoft.com/office/drawing/2014/main" id="{C1332437-4DCA-4D3A-AA90-717E654D8123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B4B08954-AF2E-4C51-B10D-B2C9FA5FD0C8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41" name="矩形: 圆角 40">
                <a:extLst>
                  <a:ext uri="{FF2B5EF4-FFF2-40B4-BE49-F238E27FC236}">
                    <a16:creationId xmlns:a16="http://schemas.microsoft.com/office/drawing/2014/main" id="{0326D9F9-B31F-42A5-8627-D8DECD67A3EF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: 圆角 41">
                <a:extLst>
                  <a:ext uri="{FF2B5EF4-FFF2-40B4-BE49-F238E27FC236}">
                    <a16:creationId xmlns:a16="http://schemas.microsoft.com/office/drawing/2014/main" id="{EFB8CB8F-3448-408C-8900-297A20D20194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5" name="Freeform 5">
            <a:extLst>
              <a:ext uri="{FF2B5EF4-FFF2-40B4-BE49-F238E27FC236}">
                <a16:creationId xmlns:a16="http://schemas.microsoft.com/office/drawing/2014/main" id="{FC160E58-E4CA-4902-AE35-E197351EA748}"/>
              </a:ext>
            </a:extLst>
          </p:cNvPr>
          <p:cNvSpPr>
            <a:spLocks noEditPoints="1"/>
          </p:cNvSpPr>
          <p:nvPr/>
        </p:nvSpPr>
        <p:spPr bwMode="auto">
          <a:xfrm>
            <a:off x="3427933" y="1765427"/>
            <a:ext cx="1020763" cy="1512888"/>
          </a:xfrm>
          <a:custGeom>
            <a:avLst/>
            <a:gdLst>
              <a:gd name="T0" fmla="*/ 543 w 564"/>
              <a:gd name="T1" fmla="*/ 302 h 837"/>
              <a:gd name="T2" fmla="*/ 278 w 564"/>
              <a:gd name="T3" fmla="*/ 837 h 837"/>
              <a:gd name="T4" fmla="*/ 14 w 564"/>
              <a:gd name="T5" fmla="*/ 290 h 837"/>
              <a:gd name="T6" fmla="*/ 279 w 564"/>
              <a:gd name="T7" fmla="*/ 0 h 837"/>
              <a:gd name="T8" fmla="*/ 543 w 564"/>
              <a:gd name="T9" fmla="*/ 302 h 837"/>
              <a:gd name="T10" fmla="*/ 279 w 564"/>
              <a:gd name="T11" fmla="*/ 96 h 837"/>
              <a:gd name="T12" fmla="*/ 110 w 564"/>
              <a:gd name="T13" fmla="*/ 265 h 837"/>
              <a:gd name="T14" fmla="*/ 279 w 564"/>
              <a:gd name="T15" fmla="*/ 434 h 837"/>
              <a:gd name="T16" fmla="*/ 448 w 564"/>
              <a:gd name="T17" fmla="*/ 265 h 837"/>
              <a:gd name="T18" fmla="*/ 279 w 564"/>
              <a:gd name="T19" fmla="*/ 96 h 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64" h="837">
                <a:moveTo>
                  <a:pt x="543" y="302"/>
                </a:moveTo>
                <a:cubicBezTo>
                  <a:pt x="523" y="451"/>
                  <a:pt x="366" y="708"/>
                  <a:pt x="278" y="837"/>
                </a:cubicBezTo>
                <a:cubicBezTo>
                  <a:pt x="181" y="695"/>
                  <a:pt x="27" y="433"/>
                  <a:pt x="14" y="290"/>
                </a:cubicBezTo>
                <a:cubicBezTo>
                  <a:pt x="0" y="136"/>
                  <a:pt x="122" y="0"/>
                  <a:pt x="279" y="0"/>
                </a:cubicBezTo>
                <a:cubicBezTo>
                  <a:pt x="440" y="0"/>
                  <a:pt x="564" y="142"/>
                  <a:pt x="543" y="302"/>
                </a:cubicBezTo>
                <a:close/>
                <a:moveTo>
                  <a:pt x="279" y="96"/>
                </a:moveTo>
                <a:cubicBezTo>
                  <a:pt x="186" y="96"/>
                  <a:pt x="110" y="172"/>
                  <a:pt x="110" y="265"/>
                </a:cubicBezTo>
                <a:cubicBezTo>
                  <a:pt x="110" y="359"/>
                  <a:pt x="186" y="434"/>
                  <a:pt x="279" y="434"/>
                </a:cubicBezTo>
                <a:cubicBezTo>
                  <a:pt x="372" y="434"/>
                  <a:pt x="448" y="359"/>
                  <a:pt x="448" y="265"/>
                </a:cubicBezTo>
                <a:cubicBezTo>
                  <a:pt x="448" y="172"/>
                  <a:pt x="372" y="96"/>
                  <a:pt x="279" y="96"/>
                </a:cubicBezTo>
                <a:close/>
              </a:path>
            </a:pathLst>
          </a:custGeom>
          <a:solidFill>
            <a:srgbClr val="EA560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DD17F378-E9A5-4E68-905F-ED9506C866A1}"/>
              </a:ext>
            </a:extLst>
          </p:cNvPr>
          <p:cNvSpPr>
            <a:spLocks noEditPoints="1"/>
          </p:cNvSpPr>
          <p:nvPr/>
        </p:nvSpPr>
        <p:spPr bwMode="auto">
          <a:xfrm>
            <a:off x="7795145" y="1765427"/>
            <a:ext cx="1023938" cy="1512888"/>
          </a:xfrm>
          <a:custGeom>
            <a:avLst/>
            <a:gdLst>
              <a:gd name="T0" fmla="*/ 543 w 565"/>
              <a:gd name="T1" fmla="*/ 302 h 837"/>
              <a:gd name="T2" fmla="*/ 279 w 565"/>
              <a:gd name="T3" fmla="*/ 837 h 837"/>
              <a:gd name="T4" fmla="*/ 15 w 565"/>
              <a:gd name="T5" fmla="*/ 290 h 837"/>
              <a:gd name="T6" fmla="*/ 280 w 565"/>
              <a:gd name="T7" fmla="*/ 0 h 837"/>
              <a:gd name="T8" fmla="*/ 543 w 565"/>
              <a:gd name="T9" fmla="*/ 302 h 837"/>
              <a:gd name="T10" fmla="*/ 280 w 565"/>
              <a:gd name="T11" fmla="*/ 96 h 837"/>
              <a:gd name="T12" fmla="*/ 111 w 565"/>
              <a:gd name="T13" fmla="*/ 265 h 837"/>
              <a:gd name="T14" fmla="*/ 280 w 565"/>
              <a:gd name="T15" fmla="*/ 434 h 837"/>
              <a:gd name="T16" fmla="*/ 449 w 565"/>
              <a:gd name="T17" fmla="*/ 265 h 837"/>
              <a:gd name="T18" fmla="*/ 280 w 565"/>
              <a:gd name="T19" fmla="*/ 96 h 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65" h="837">
                <a:moveTo>
                  <a:pt x="543" y="302"/>
                </a:moveTo>
                <a:cubicBezTo>
                  <a:pt x="524" y="451"/>
                  <a:pt x="367" y="708"/>
                  <a:pt x="279" y="837"/>
                </a:cubicBezTo>
                <a:cubicBezTo>
                  <a:pt x="182" y="695"/>
                  <a:pt x="28" y="433"/>
                  <a:pt x="15" y="290"/>
                </a:cubicBezTo>
                <a:cubicBezTo>
                  <a:pt x="0" y="136"/>
                  <a:pt x="123" y="0"/>
                  <a:pt x="280" y="0"/>
                </a:cubicBezTo>
                <a:cubicBezTo>
                  <a:pt x="441" y="0"/>
                  <a:pt x="565" y="142"/>
                  <a:pt x="543" y="302"/>
                </a:cubicBezTo>
                <a:close/>
                <a:moveTo>
                  <a:pt x="280" y="96"/>
                </a:moveTo>
                <a:cubicBezTo>
                  <a:pt x="187" y="96"/>
                  <a:pt x="111" y="172"/>
                  <a:pt x="111" y="265"/>
                </a:cubicBezTo>
                <a:cubicBezTo>
                  <a:pt x="111" y="359"/>
                  <a:pt x="187" y="434"/>
                  <a:pt x="280" y="434"/>
                </a:cubicBezTo>
                <a:cubicBezTo>
                  <a:pt x="373" y="434"/>
                  <a:pt x="449" y="359"/>
                  <a:pt x="449" y="265"/>
                </a:cubicBezTo>
                <a:cubicBezTo>
                  <a:pt x="449" y="172"/>
                  <a:pt x="373" y="96"/>
                  <a:pt x="280" y="9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Freeform 10">
            <a:extLst>
              <a:ext uri="{FF2B5EF4-FFF2-40B4-BE49-F238E27FC236}">
                <a16:creationId xmlns:a16="http://schemas.microsoft.com/office/drawing/2014/main" id="{B895E9DF-B491-4070-8916-F60AC1481FD1}"/>
              </a:ext>
            </a:extLst>
          </p:cNvPr>
          <p:cNvSpPr>
            <a:spLocks noEditPoints="1"/>
          </p:cNvSpPr>
          <p:nvPr/>
        </p:nvSpPr>
        <p:spPr bwMode="auto">
          <a:xfrm>
            <a:off x="5571058" y="2719515"/>
            <a:ext cx="1020763" cy="1512888"/>
          </a:xfrm>
          <a:custGeom>
            <a:avLst/>
            <a:gdLst>
              <a:gd name="T0" fmla="*/ 543 w 564"/>
              <a:gd name="T1" fmla="*/ 302 h 837"/>
              <a:gd name="T2" fmla="*/ 278 w 564"/>
              <a:gd name="T3" fmla="*/ 837 h 837"/>
              <a:gd name="T4" fmla="*/ 14 w 564"/>
              <a:gd name="T5" fmla="*/ 290 h 837"/>
              <a:gd name="T6" fmla="*/ 279 w 564"/>
              <a:gd name="T7" fmla="*/ 0 h 837"/>
              <a:gd name="T8" fmla="*/ 543 w 564"/>
              <a:gd name="T9" fmla="*/ 302 h 837"/>
              <a:gd name="T10" fmla="*/ 279 w 564"/>
              <a:gd name="T11" fmla="*/ 96 h 837"/>
              <a:gd name="T12" fmla="*/ 110 w 564"/>
              <a:gd name="T13" fmla="*/ 265 h 837"/>
              <a:gd name="T14" fmla="*/ 279 w 564"/>
              <a:gd name="T15" fmla="*/ 434 h 837"/>
              <a:gd name="T16" fmla="*/ 448 w 564"/>
              <a:gd name="T17" fmla="*/ 265 h 837"/>
              <a:gd name="T18" fmla="*/ 279 w 564"/>
              <a:gd name="T19" fmla="*/ 96 h 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64" h="837">
                <a:moveTo>
                  <a:pt x="543" y="302"/>
                </a:moveTo>
                <a:cubicBezTo>
                  <a:pt x="523" y="451"/>
                  <a:pt x="367" y="708"/>
                  <a:pt x="278" y="837"/>
                </a:cubicBezTo>
                <a:cubicBezTo>
                  <a:pt x="181" y="695"/>
                  <a:pt x="27" y="433"/>
                  <a:pt x="14" y="290"/>
                </a:cubicBezTo>
                <a:cubicBezTo>
                  <a:pt x="0" y="136"/>
                  <a:pt x="122" y="0"/>
                  <a:pt x="279" y="0"/>
                </a:cubicBezTo>
                <a:cubicBezTo>
                  <a:pt x="440" y="0"/>
                  <a:pt x="564" y="142"/>
                  <a:pt x="543" y="302"/>
                </a:cubicBezTo>
                <a:close/>
                <a:moveTo>
                  <a:pt x="279" y="96"/>
                </a:moveTo>
                <a:cubicBezTo>
                  <a:pt x="186" y="96"/>
                  <a:pt x="110" y="172"/>
                  <a:pt x="110" y="265"/>
                </a:cubicBezTo>
                <a:cubicBezTo>
                  <a:pt x="110" y="359"/>
                  <a:pt x="186" y="434"/>
                  <a:pt x="279" y="434"/>
                </a:cubicBezTo>
                <a:cubicBezTo>
                  <a:pt x="373" y="434"/>
                  <a:pt x="448" y="359"/>
                  <a:pt x="448" y="265"/>
                </a:cubicBezTo>
                <a:cubicBezTo>
                  <a:pt x="448" y="172"/>
                  <a:pt x="373" y="96"/>
                  <a:pt x="279" y="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Freeform 12">
            <a:extLst>
              <a:ext uri="{FF2B5EF4-FFF2-40B4-BE49-F238E27FC236}">
                <a16:creationId xmlns:a16="http://schemas.microsoft.com/office/drawing/2014/main" id="{610BFE85-EF19-4D21-A18F-C6A2602B4701}"/>
              </a:ext>
            </a:extLst>
          </p:cNvPr>
          <p:cNvSpPr>
            <a:spLocks/>
          </p:cNvSpPr>
          <p:nvPr/>
        </p:nvSpPr>
        <p:spPr bwMode="auto">
          <a:xfrm>
            <a:off x="4734445" y="4953127"/>
            <a:ext cx="2695575" cy="941388"/>
          </a:xfrm>
          <a:custGeom>
            <a:avLst/>
            <a:gdLst>
              <a:gd name="T0" fmla="*/ 1698 w 1698"/>
              <a:gd name="T1" fmla="*/ 296 h 593"/>
              <a:gd name="T2" fmla="*/ 837 w 1698"/>
              <a:gd name="T3" fmla="*/ 593 h 593"/>
              <a:gd name="T4" fmla="*/ 0 w 1698"/>
              <a:gd name="T5" fmla="*/ 297 h 593"/>
              <a:gd name="T6" fmla="*/ 860 w 1698"/>
              <a:gd name="T7" fmla="*/ 0 h 593"/>
              <a:gd name="T8" fmla="*/ 1698 w 1698"/>
              <a:gd name="T9" fmla="*/ 296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98" h="593">
                <a:moveTo>
                  <a:pt x="1698" y="296"/>
                </a:moveTo>
                <a:lnTo>
                  <a:pt x="837" y="593"/>
                </a:lnTo>
                <a:lnTo>
                  <a:pt x="0" y="297"/>
                </a:lnTo>
                <a:lnTo>
                  <a:pt x="860" y="0"/>
                </a:lnTo>
                <a:lnTo>
                  <a:pt x="1698" y="296"/>
                </a:lnTo>
                <a:close/>
              </a:path>
            </a:pathLst>
          </a:custGeom>
          <a:solidFill>
            <a:srgbClr val="CFD1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Freeform 14">
            <a:extLst>
              <a:ext uri="{FF2B5EF4-FFF2-40B4-BE49-F238E27FC236}">
                <a16:creationId xmlns:a16="http://schemas.microsoft.com/office/drawing/2014/main" id="{A5F99C23-E944-4D21-93AE-21864C624041}"/>
              </a:ext>
            </a:extLst>
          </p:cNvPr>
          <p:cNvSpPr>
            <a:spLocks/>
          </p:cNvSpPr>
          <p:nvPr/>
        </p:nvSpPr>
        <p:spPr bwMode="auto">
          <a:xfrm>
            <a:off x="6098108" y="4481640"/>
            <a:ext cx="2697163" cy="941388"/>
          </a:xfrm>
          <a:custGeom>
            <a:avLst/>
            <a:gdLst>
              <a:gd name="T0" fmla="*/ 1699 w 1699"/>
              <a:gd name="T1" fmla="*/ 297 h 593"/>
              <a:gd name="T2" fmla="*/ 839 w 1699"/>
              <a:gd name="T3" fmla="*/ 593 h 593"/>
              <a:gd name="T4" fmla="*/ 0 w 1699"/>
              <a:gd name="T5" fmla="*/ 297 h 593"/>
              <a:gd name="T6" fmla="*/ 860 w 1699"/>
              <a:gd name="T7" fmla="*/ 0 h 593"/>
              <a:gd name="T8" fmla="*/ 1699 w 1699"/>
              <a:gd name="T9" fmla="*/ 297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99" h="593">
                <a:moveTo>
                  <a:pt x="1699" y="297"/>
                </a:moveTo>
                <a:lnTo>
                  <a:pt x="839" y="593"/>
                </a:lnTo>
                <a:lnTo>
                  <a:pt x="0" y="297"/>
                </a:lnTo>
                <a:lnTo>
                  <a:pt x="860" y="0"/>
                </a:lnTo>
                <a:lnTo>
                  <a:pt x="1699" y="29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2" name="Freeform 15">
            <a:extLst>
              <a:ext uri="{FF2B5EF4-FFF2-40B4-BE49-F238E27FC236}">
                <a16:creationId xmlns:a16="http://schemas.microsoft.com/office/drawing/2014/main" id="{BD52D2DA-78FC-4183-93CC-B65F810018AC}"/>
              </a:ext>
            </a:extLst>
          </p:cNvPr>
          <p:cNvSpPr>
            <a:spLocks/>
          </p:cNvSpPr>
          <p:nvPr/>
        </p:nvSpPr>
        <p:spPr bwMode="auto">
          <a:xfrm>
            <a:off x="7463358" y="3114802"/>
            <a:ext cx="1331913" cy="1838325"/>
          </a:xfrm>
          <a:custGeom>
            <a:avLst/>
            <a:gdLst>
              <a:gd name="T0" fmla="*/ 839 w 839"/>
              <a:gd name="T1" fmla="*/ 296 h 1158"/>
              <a:gd name="T2" fmla="*/ 839 w 839"/>
              <a:gd name="T3" fmla="*/ 1158 h 1158"/>
              <a:gd name="T4" fmla="*/ 0 w 839"/>
              <a:gd name="T5" fmla="*/ 861 h 1158"/>
              <a:gd name="T6" fmla="*/ 1 w 839"/>
              <a:gd name="T7" fmla="*/ 0 h 1158"/>
              <a:gd name="T8" fmla="*/ 839 w 839"/>
              <a:gd name="T9" fmla="*/ 296 h 1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9" h="1158">
                <a:moveTo>
                  <a:pt x="839" y="296"/>
                </a:moveTo>
                <a:lnTo>
                  <a:pt x="839" y="1158"/>
                </a:lnTo>
                <a:lnTo>
                  <a:pt x="0" y="861"/>
                </a:lnTo>
                <a:lnTo>
                  <a:pt x="1" y="0"/>
                </a:lnTo>
                <a:lnTo>
                  <a:pt x="839" y="29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Freeform 16">
            <a:extLst>
              <a:ext uri="{FF2B5EF4-FFF2-40B4-BE49-F238E27FC236}">
                <a16:creationId xmlns:a16="http://schemas.microsoft.com/office/drawing/2014/main" id="{74C071F3-0185-4DAF-A004-154B9B532285}"/>
              </a:ext>
            </a:extLst>
          </p:cNvPr>
          <p:cNvSpPr>
            <a:spLocks/>
          </p:cNvSpPr>
          <p:nvPr/>
        </p:nvSpPr>
        <p:spPr bwMode="auto">
          <a:xfrm>
            <a:off x="3367608" y="4483227"/>
            <a:ext cx="2732088" cy="941388"/>
          </a:xfrm>
          <a:custGeom>
            <a:avLst/>
            <a:gdLst>
              <a:gd name="T0" fmla="*/ 0 w 1721"/>
              <a:gd name="T1" fmla="*/ 296 h 593"/>
              <a:gd name="T2" fmla="*/ 861 w 1721"/>
              <a:gd name="T3" fmla="*/ 593 h 593"/>
              <a:gd name="T4" fmla="*/ 1721 w 1721"/>
              <a:gd name="T5" fmla="*/ 296 h 593"/>
              <a:gd name="T6" fmla="*/ 861 w 1721"/>
              <a:gd name="T7" fmla="*/ 0 h 593"/>
              <a:gd name="T8" fmla="*/ 0 w 1721"/>
              <a:gd name="T9" fmla="*/ 296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21" h="593">
                <a:moveTo>
                  <a:pt x="0" y="296"/>
                </a:moveTo>
                <a:lnTo>
                  <a:pt x="861" y="593"/>
                </a:lnTo>
                <a:lnTo>
                  <a:pt x="1721" y="296"/>
                </a:lnTo>
                <a:lnTo>
                  <a:pt x="861" y="0"/>
                </a:lnTo>
                <a:lnTo>
                  <a:pt x="0" y="296"/>
                </a:lnTo>
                <a:close/>
              </a:path>
            </a:pathLst>
          </a:custGeom>
          <a:solidFill>
            <a:srgbClr val="FD785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Freeform 17">
            <a:extLst>
              <a:ext uri="{FF2B5EF4-FFF2-40B4-BE49-F238E27FC236}">
                <a16:creationId xmlns:a16="http://schemas.microsoft.com/office/drawing/2014/main" id="{EC28AD1D-7F03-4698-86E0-3E5C5598A5AF}"/>
              </a:ext>
            </a:extLst>
          </p:cNvPr>
          <p:cNvSpPr>
            <a:spLocks/>
          </p:cNvSpPr>
          <p:nvPr/>
        </p:nvSpPr>
        <p:spPr bwMode="auto">
          <a:xfrm>
            <a:off x="3366020" y="3114802"/>
            <a:ext cx="1368425" cy="1838325"/>
          </a:xfrm>
          <a:custGeom>
            <a:avLst/>
            <a:gdLst>
              <a:gd name="T0" fmla="*/ 0 w 862"/>
              <a:gd name="T1" fmla="*/ 296 h 1158"/>
              <a:gd name="T2" fmla="*/ 1 w 862"/>
              <a:gd name="T3" fmla="*/ 1158 h 1158"/>
              <a:gd name="T4" fmla="*/ 862 w 862"/>
              <a:gd name="T5" fmla="*/ 862 h 1158"/>
              <a:gd name="T6" fmla="*/ 860 w 862"/>
              <a:gd name="T7" fmla="*/ 0 h 1158"/>
              <a:gd name="T8" fmla="*/ 0 w 862"/>
              <a:gd name="T9" fmla="*/ 296 h 1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2" h="1158">
                <a:moveTo>
                  <a:pt x="0" y="296"/>
                </a:moveTo>
                <a:lnTo>
                  <a:pt x="1" y="1158"/>
                </a:lnTo>
                <a:lnTo>
                  <a:pt x="862" y="862"/>
                </a:lnTo>
                <a:lnTo>
                  <a:pt x="860" y="0"/>
                </a:lnTo>
                <a:lnTo>
                  <a:pt x="0" y="296"/>
                </a:lnTo>
                <a:close/>
              </a:path>
            </a:pathLst>
          </a:custGeom>
          <a:solidFill>
            <a:srgbClr val="EA560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Freeform 18">
            <a:extLst>
              <a:ext uri="{FF2B5EF4-FFF2-40B4-BE49-F238E27FC236}">
                <a16:creationId xmlns:a16="http://schemas.microsoft.com/office/drawing/2014/main" id="{FB8CB190-1AB2-4BD4-B8F4-A24ECEE2B93A}"/>
              </a:ext>
            </a:extLst>
          </p:cNvPr>
          <p:cNvSpPr>
            <a:spLocks/>
          </p:cNvSpPr>
          <p:nvPr/>
        </p:nvSpPr>
        <p:spPr bwMode="auto">
          <a:xfrm>
            <a:off x="5318645" y="4586415"/>
            <a:ext cx="739775" cy="1193800"/>
          </a:xfrm>
          <a:custGeom>
            <a:avLst/>
            <a:gdLst>
              <a:gd name="T0" fmla="*/ 0 w 466"/>
              <a:gd name="T1" fmla="*/ 593 h 752"/>
              <a:gd name="T2" fmla="*/ 466 w 466"/>
              <a:gd name="T3" fmla="*/ 752 h 752"/>
              <a:gd name="T4" fmla="*/ 466 w 466"/>
              <a:gd name="T5" fmla="*/ 150 h 752"/>
              <a:gd name="T6" fmla="*/ 0 w 466"/>
              <a:gd name="T7" fmla="*/ 0 h 752"/>
              <a:gd name="T8" fmla="*/ 0 w 466"/>
              <a:gd name="T9" fmla="*/ 593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6" h="752">
                <a:moveTo>
                  <a:pt x="0" y="593"/>
                </a:moveTo>
                <a:lnTo>
                  <a:pt x="466" y="752"/>
                </a:lnTo>
                <a:lnTo>
                  <a:pt x="466" y="150"/>
                </a:lnTo>
                <a:lnTo>
                  <a:pt x="0" y="0"/>
                </a:lnTo>
                <a:lnTo>
                  <a:pt x="0" y="59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Freeform 19">
            <a:extLst>
              <a:ext uri="{FF2B5EF4-FFF2-40B4-BE49-F238E27FC236}">
                <a16:creationId xmlns:a16="http://schemas.microsoft.com/office/drawing/2014/main" id="{A12C3EA3-54E7-4C85-99C5-0F9988115C42}"/>
              </a:ext>
            </a:extLst>
          </p:cNvPr>
          <p:cNvSpPr>
            <a:spLocks/>
          </p:cNvSpPr>
          <p:nvPr/>
        </p:nvSpPr>
        <p:spPr bwMode="auto">
          <a:xfrm>
            <a:off x="5324995" y="4305427"/>
            <a:ext cx="1497013" cy="512763"/>
          </a:xfrm>
          <a:custGeom>
            <a:avLst/>
            <a:gdLst>
              <a:gd name="T0" fmla="*/ 470 w 943"/>
              <a:gd name="T1" fmla="*/ 0 h 323"/>
              <a:gd name="T2" fmla="*/ 0 w 943"/>
              <a:gd name="T3" fmla="*/ 170 h 323"/>
              <a:gd name="T4" fmla="*/ 465 w 943"/>
              <a:gd name="T5" fmla="*/ 323 h 323"/>
              <a:gd name="T6" fmla="*/ 943 w 943"/>
              <a:gd name="T7" fmla="*/ 173 h 323"/>
              <a:gd name="T8" fmla="*/ 470 w 943"/>
              <a:gd name="T9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3" h="323">
                <a:moveTo>
                  <a:pt x="470" y="0"/>
                </a:moveTo>
                <a:lnTo>
                  <a:pt x="0" y="170"/>
                </a:lnTo>
                <a:lnTo>
                  <a:pt x="465" y="323"/>
                </a:lnTo>
                <a:lnTo>
                  <a:pt x="943" y="173"/>
                </a:lnTo>
                <a:lnTo>
                  <a:pt x="47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Freeform 20">
            <a:extLst>
              <a:ext uri="{FF2B5EF4-FFF2-40B4-BE49-F238E27FC236}">
                <a16:creationId xmlns:a16="http://schemas.microsoft.com/office/drawing/2014/main" id="{2B1A5F48-9665-43CA-85FA-65BA84B8D265}"/>
              </a:ext>
            </a:extLst>
          </p:cNvPr>
          <p:cNvSpPr>
            <a:spLocks/>
          </p:cNvSpPr>
          <p:nvPr/>
        </p:nvSpPr>
        <p:spPr bwMode="auto">
          <a:xfrm>
            <a:off x="6071120" y="4591177"/>
            <a:ext cx="752475" cy="1189038"/>
          </a:xfrm>
          <a:custGeom>
            <a:avLst/>
            <a:gdLst>
              <a:gd name="T0" fmla="*/ 0 w 474"/>
              <a:gd name="T1" fmla="*/ 147 h 749"/>
              <a:gd name="T2" fmla="*/ 0 w 474"/>
              <a:gd name="T3" fmla="*/ 749 h 749"/>
              <a:gd name="T4" fmla="*/ 474 w 474"/>
              <a:gd name="T5" fmla="*/ 585 h 749"/>
              <a:gd name="T6" fmla="*/ 474 w 474"/>
              <a:gd name="T7" fmla="*/ 0 h 749"/>
              <a:gd name="T8" fmla="*/ 0 w 474"/>
              <a:gd name="T9" fmla="*/ 147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4" h="749">
                <a:moveTo>
                  <a:pt x="0" y="147"/>
                </a:moveTo>
                <a:lnTo>
                  <a:pt x="0" y="749"/>
                </a:lnTo>
                <a:lnTo>
                  <a:pt x="474" y="585"/>
                </a:lnTo>
                <a:lnTo>
                  <a:pt x="474" y="0"/>
                </a:lnTo>
                <a:lnTo>
                  <a:pt x="0" y="1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Freeform 21">
            <a:extLst>
              <a:ext uri="{FF2B5EF4-FFF2-40B4-BE49-F238E27FC236}">
                <a16:creationId xmlns:a16="http://schemas.microsoft.com/office/drawing/2014/main" id="{135E666B-7B2A-41AF-AD48-29ACCC6231C3}"/>
              </a:ext>
            </a:extLst>
          </p:cNvPr>
          <p:cNvSpPr>
            <a:spLocks noEditPoints="1"/>
          </p:cNvSpPr>
          <p:nvPr/>
        </p:nvSpPr>
        <p:spPr bwMode="auto">
          <a:xfrm>
            <a:off x="3623195" y="3683127"/>
            <a:ext cx="903288" cy="812800"/>
          </a:xfrm>
          <a:custGeom>
            <a:avLst/>
            <a:gdLst>
              <a:gd name="T0" fmla="*/ 488 w 499"/>
              <a:gd name="T1" fmla="*/ 215 h 450"/>
              <a:gd name="T2" fmla="*/ 472 w 499"/>
              <a:gd name="T3" fmla="*/ 179 h 450"/>
              <a:gd name="T4" fmla="*/ 499 w 499"/>
              <a:gd name="T5" fmla="*/ 146 h 450"/>
              <a:gd name="T6" fmla="*/ 469 w 499"/>
              <a:gd name="T7" fmla="*/ 120 h 450"/>
              <a:gd name="T8" fmla="*/ 486 w 499"/>
              <a:gd name="T9" fmla="*/ 86 h 450"/>
              <a:gd name="T10" fmla="*/ 486 w 499"/>
              <a:gd name="T11" fmla="*/ 85 h 450"/>
              <a:gd name="T12" fmla="*/ 444 w 499"/>
              <a:gd name="T13" fmla="*/ 72 h 450"/>
              <a:gd name="T14" fmla="*/ 466 w 499"/>
              <a:gd name="T15" fmla="*/ 54 h 450"/>
              <a:gd name="T16" fmla="*/ 450 w 499"/>
              <a:gd name="T17" fmla="*/ 37 h 450"/>
              <a:gd name="T18" fmla="*/ 401 w 499"/>
              <a:gd name="T19" fmla="*/ 39 h 450"/>
              <a:gd name="T20" fmla="*/ 394 w 499"/>
              <a:gd name="T21" fmla="*/ 8 h 450"/>
              <a:gd name="T22" fmla="*/ 343 w 499"/>
              <a:gd name="T23" fmla="*/ 24 h 450"/>
              <a:gd name="T24" fmla="*/ 324 w 499"/>
              <a:gd name="T25" fmla="*/ 0 h 450"/>
              <a:gd name="T26" fmla="*/ 275 w 499"/>
              <a:gd name="T27" fmla="*/ 28 h 450"/>
              <a:gd name="T28" fmla="*/ 247 w 499"/>
              <a:gd name="T29" fmla="*/ 14 h 450"/>
              <a:gd name="T30" fmla="*/ 206 w 499"/>
              <a:gd name="T31" fmla="*/ 52 h 450"/>
              <a:gd name="T32" fmla="*/ 170 w 499"/>
              <a:gd name="T33" fmla="*/ 48 h 450"/>
              <a:gd name="T34" fmla="*/ 140 w 499"/>
              <a:gd name="T35" fmla="*/ 93 h 450"/>
              <a:gd name="T36" fmla="*/ 126 w 499"/>
              <a:gd name="T37" fmla="*/ 79 h 450"/>
              <a:gd name="T38" fmla="*/ 115 w 499"/>
              <a:gd name="T39" fmla="*/ 114 h 450"/>
              <a:gd name="T40" fmla="*/ 65 w 499"/>
              <a:gd name="T41" fmla="*/ 139 h 450"/>
              <a:gd name="T42" fmla="*/ 66 w 499"/>
              <a:gd name="T43" fmla="*/ 172 h 450"/>
              <a:gd name="T44" fmla="*/ 22 w 499"/>
              <a:gd name="T45" fmla="*/ 207 h 450"/>
              <a:gd name="T46" fmla="*/ 36 w 499"/>
              <a:gd name="T47" fmla="*/ 235 h 450"/>
              <a:gd name="T48" fmla="*/ 1 w 499"/>
              <a:gd name="T49" fmla="*/ 277 h 450"/>
              <a:gd name="T50" fmla="*/ 26 w 499"/>
              <a:gd name="T51" fmla="*/ 296 h 450"/>
              <a:gd name="T52" fmla="*/ 5 w 499"/>
              <a:gd name="T53" fmla="*/ 342 h 450"/>
              <a:gd name="T54" fmla="*/ 18 w 499"/>
              <a:gd name="T55" fmla="*/ 362 h 450"/>
              <a:gd name="T56" fmla="*/ 55 w 499"/>
              <a:gd name="T57" fmla="*/ 377 h 450"/>
              <a:gd name="T58" fmla="*/ 33 w 499"/>
              <a:gd name="T59" fmla="*/ 396 h 450"/>
              <a:gd name="T60" fmla="*/ 71 w 499"/>
              <a:gd name="T61" fmla="*/ 393 h 450"/>
              <a:gd name="T62" fmla="*/ 82 w 499"/>
              <a:gd name="T63" fmla="*/ 433 h 450"/>
              <a:gd name="T64" fmla="*/ 121 w 499"/>
              <a:gd name="T65" fmla="*/ 419 h 450"/>
              <a:gd name="T66" fmla="*/ 147 w 499"/>
              <a:gd name="T67" fmla="*/ 449 h 450"/>
              <a:gd name="T68" fmla="*/ 184 w 499"/>
              <a:gd name="T69" fmla="*/ 426 h 450"/>
              <a:gd name="T70" fmla="*/ 222 w 499"/>
              <a:gd name="T71" fmla="*/ 443 h 450"/>
              <a:gd name="T72" fmla="*/ 253 w 499"/>
              <a:gd name="T73" fmla="*/ 413 h 450"/>
              <a:gd name="T74" fmla="*/ 300 w 499"/>
              <a:gd name="T75" fmla="*/ 417 h 450"/>
              <a:gd name="T76" fmla="*/ 322 w 499"/>
              <a:gd name="T77" fmla="*/ 382 h 450"/>
              <a:gd name="T78" fmla="*/ 373 w 499"/>
              <a:gd name="T79" fmla="*/ 371 h 450"/>
              <a:gd name="T80" fmla="*/ 384 w 499"/>
              <a:gd name="T81" fmla="*/ 335 h 450"/>
              <a:gd name="T82" fmla="*/ 434 w 499"/>
              <a:gd name="T83" fmla="*/ 311 h 450"/>
              <a:gd name="T84" fmla="*/ 433 w 499"/>
              <a:gd name="T85" fmla="*/ 278 h 450"/>
              <a:gd name="T86" fmla="*/ 477 w 499"/>
              <a:gd name="T87" fmla="*/ 242 h 450"/>
              <a:gd name="T88" fmla="*/ 89 w 499"/>
              <a:gd name="T89" fmla="*/ 222 h 450"/>
              <a:gd name="T90" fmla="*/ 410 w 499"/>
              <a:gd name="T91" fmla="*/ 227 h 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99" h="450">
                <a:moveTo>
                  <a:pt x="477" y="242"/>
                </a:moveTo>
                <a:cubicBezTo>
                  <a:pt x="488" y="215"/>
                  <a:pt x="488" y="215"/>
                  <a:pt x="488" y="215"/>
                </a:cubicBezTo>
                <a:cubicBezTo>
                  <a:pt x="463" y="215"/>
                  <a:pt x="463" y="215"/>
                  <a:pt x="463" y="215"/>
                </a:cubicBezTo>
                <a:cubicBezTo>
                  <a:pt x="467" y="202"/>
                  <a:pt x="470" y="191"/>
                  <a:pt x="472" y="179"/>
                </a:cubicBezTo>
                <a:cubicBezTo>
                  <a:pt x="497" y="172"/>
                  <a:pt x="497" y="172"/>
                  <a:pt x="497" y="172"/>
                </a:cubicBezTo>
                <a:cubicBezTo>
                  <a:pt x="499" y="146"/>
                  <a:pt x="499" y="146"/>
                  <a:pt x="499" y="146"/>
                </a:cubicBezTo>
                <a:cubicBezTo>
                  <a:pt x="473" y="153"/>
                  <a:pt x="473" y="153"/>
                  <a:pt x="473" y="153"/>
                </a:cubicBezTo>
                <a:cubicBezTo>
                  <a:pt x="473" y="142"/>
                  <a:pt x="471" y="131"/>
                  <a:pt x="469" y="120"/>
                </a:cubicBezTo>
                <a:cubicBezTo>
                  <a:pt x="494" y="107"/>
                  <a:pt x="494" y="107"/>
                  <a:pt x="494" y="107"/>
                </a:cubicBezTo>
                <a:cubicBezTo>
                  <a:pt x="486" y="86"/>
                  <a:pt x="486" y="86"/>
                  <a:pt x="486" y="86"/>
                </a:cubicBezTo>
                <a:cubicBezTo>
                  <a:pt x="486" y="85"/>
                  <a:pt x="486" y="85"/>
                  <a:pt x="486" y="85"/>
                </a:cubicBezTo>
                <a:cubicBezTo>
                  <a:pt x="486" y="85"/>
                  <a:pt x="486" y="85"/>
                  <a:pt x="486" y="85"/>
                </a:cubicBezTo>
                <a:cubicBezTo>
                  <a:pt x="461" y="98"/>
                  <a:pt x="461" y="98"/>
                  <a:pt x="461" y="98"/>
                </a:cubicBezTo>
                <a:cubicBezTo>
                  <a:pt x="456" y="89"/>
                  <a:pt x="451" y="80"/>
                  <a:pt x="444" y="72"/>
                </a:cubicBezTo>
                <a:cubicBezTo>
                  <a:pt x="466" y="54"/>
                  <a:pt x="466" y="54"/>
                  <a:pt x="466" y="54"/>
                </a:cubicBezTo>
                <a:cubicBezTo>
                  <a:pt x="466" y="54"/>
                  <a:pt x="466" y="54"/>
                  <a:pt x="466" y="54"/>
                </a:cubicBezTo>
                <a:cubicBezTo>
                  <a:pt x="465" y="53"/>
                  <a:pt x="465" y="53"/>
                  <a:pt x="465" y="53"/>
                </a:cubicBezTo>
                <a:cubicBezTo>
                  <a:pt x="450" y="37"/>
                  <a:pt x="450" y="37"/>
                  <a:pt x="450" y="37"/>
                </a:cubicBezTo>
                <a:cubicBezTo>
                  <a:pt x="428" y="56"/>
                  <a:pt x="428" y="56"/>
                  <a:pt x="428" y="56"/>
                </a:cubicBezTo>
                <a:cubicBezTo>
                  <a:pt x="420" y="49"/>
                  <a:pt x="411" y="44"/>
                  <a:pt x="401" y="39"/>
                </a:cubicBezTo>
                <a:cubicBezTo>
                  <a:pt x="417" y="17"/>
                  <a:pt x="417" y="17"/>
                  <a:pt x="417" y="17"/>
                </a:cubicBezTo>
                <a:cubicBezTo>
                  <a:pt x="394" y="8"/>
                  <a:pt x="394" y="8"/>
                  <a:pt x="394" y="8"/>
                </a:cubicBezTo>
                <a:cubicBezTo>
                  <a:pt x="378" y="30"/>
                  <a:pt x="378" y="30"/>
                  <a:pt x="378" y="30"/>
                </a:cubicBezTo>
                <a:cubicBezTo>
                  <a:pt x="367" y="27"/>
                  <a:pt x="355" y="25"/>
                  <a:pt x="343" y="24"/>
                </a:cubicBezTo>
                <a:cubicBezTo>
                  <a:pt x="352" y="0"/>
                  <a:pt x="352" y="0"/>
                  <a:pt x="352" y="0"/>
                </a:cubicBezTo>
                <a:cubicBezTo>
                  <a:pt x="324" y="0"/>
                  <a:pt x="324" y="0"/>
                  <a:pt x="324" y="0"/>
                </a:cubicBezTo>
                <a:cubicBezTo>
                  <a:pt x="315" y="23"/>
                  <a:pt x="315" y="23"/>
                  <a:pt x="315" y="23"/>
                </a:cubicBezTo>
                <a:cubicBezTo>
                  <a:pt x="302" y="24"/>
                  <a:pt x="289" y="26"/>
                  <a:pt x="275" y="28"/>
                </a:cubicBezTo>
                <a:cubicBezTo>
                  <a:pt x="277" y="6"/>
                  <a:pt x="277" y="6"/>
                  <a:pt x="277" y="6"/>
                </a:cubicBezTo>
                <a:cubicBezTo>
                  <a:pt x="247" y="14"/>
                  <a:pt x="247" y="14"/>
                  <a:pt x="247" y="14"/>
                </a:cubicBezTo>
                <a:cubicBezTo>
                  <a:pt x="246" y="36"/>
                  <a:pt x="246" y="36"/>
                  <a:pt x="246" y="36"/>
                </a:cubicBezTo>
                <a:cubicBezTo>
                  <a:pt x="232" y="40"/>
                  <a:pt x="219" y="46"/>
                  <a:pt x="206" y="52"/>
                </a:cubicBezTo>
                <a:cubicBezTo>
                  <a:pt x="199" y="33"/>
                  <a:pt x="199" y="33"/>
                  <a:pt x="199" y="33"/>
                </a:cubicBezTo>
                <a:cubicBezTo>
                  <a:pt x="170" y="48"/>
                  <a:pt x="170" y="48"/>
                  <a:pt x="170" y="48"/>
                </a:cubicBezTo>
                <a:cubicBezTo>
                  <a:pt x="177" y="68"/>
                  <a:pt x="177" y="68"/>
                  <a:pt x="177" y="68"/>
                </a:cubicBezTo>
                <a:cubicBezTo>
                  <a:pt x="164" y="75"/>
                  <a:pt x="152" y="84"/>
                  <a:pt x="140" y="93"/>
                </a:cubicBezTo>
                <a:cubicBezTo>
                  <a:pt x="126" y="79"/>
                  <a:pt x="126" y="79"/>
                  <a:pt x="126" y="79"/>
                </a:cubicBezTo>
                <a:cubicBezTo>
                  <a:pt x="126" y="79"/>
                  <a:pt x="126" y="79"/>
                  <a:pt x="126" y="79"/>
                </a:cubicBezTo>
                <a:cubicBezTo>
                  <a:pt x="101" y="100"/>
                  <a:pt x="101" y="100"/>
                  <a:pt x="101" y="100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04" y="124"/>
                  <a:pt x="94" y="135"/>
                  <a:pt x="85" y="146"/>
                </a:cubicBezTo>
                <a:cubicBezTo>
                  <a:pt x="65" y="139"/>
                  <a:pt x="65" y="139"/>
                  <a:pt x="65" y="139"/>
                </a:cubicBezTo>
                <a:cubicBezTo>
                  <a:pt x="46" y="164"/>
                  <a:pt x="46" y="164"/>
                  <a:pt x="46" y="164"/>
                </a:cubicBezTo>
                <a:cubicBezTo>
                  <a:pt x="66" y="172"/>
                  <a:pt x="66" y="172"/>
                  <a:pt x="66" y="172"/>
                </a:cubicBezTo>
                <a:cubicBezTo>
                  <a:pt x="59" y="183"/>
                  <a:pt x="52" y="195"/>
                  <a:pt x="46" y="208"/>
                </a:cubicBezTo>
                <a:cubicBezTo>
                  <a:pt x="22" y="207"/>
                  <a:pt x="22" y="207"/>
                  <a:pt x="22" y="207"/>
                </a:cubicBezTo>
                <a:cubicBezTo>
                  <a:pt x="11" y="234"/>
                  <a:pt x="11" y="234"/>
                  <a:pt x="11" y="234"/>
                </a:cubicBezTo>
                <a:cubicBezTo>
                  <a:pt x="36" y="235"/>
                  <a:pt x="36" y="235"/>
                  <a:pt x="36" y="235"/>
                </a:cubicBezTo>
                <a:cubicBezTo>
                  <a:pt x="32" y="247"/>
                  <a:pt x="29" y="259"/>
                  <a:pt x="27" y="271"/>
                </a:cubicBezTo>
                <a:cubicBezTo>
                  <a:pt x="1" y="277"/>
                  <a:pt x="1" y="277"/>
                  <a:pt x="1" y="277"/>
                </a:cubicBezTo>
                <a:cubicBezTo>
                  <a:pt x="0" y="303"/>
                  <a:pt x="0" y="303"/>
                  <a:pt x="0" y="303"/>
                </a:cubicBezTo>
                <a:cubicBezTo>
                  <a:pt x="26" y="296"/>
                  <a:pt x="26" y="296"/>
                  <a:pt x="26" y="296"/>
                </a:cubicBezTo>
                <a:cubicBezTo>
                  <a:pt x="26" y="308"/>
                  <a:pt x="28" y="319"/>
                  <a:pt x="30" y="329"/>
                </a:cubicBezTo>
                <a:cubicBezTo>
                  <a:pt x="5" y="342"/>
                  <a:pt x="5" y="342"/>
                  <a:pt x="5" y="342"/>
                </a:cubicBezTo>
                <a:cubicBezTo>
                  <a:pt x="13" y="364"/>
                  <a:pt x="13" y="364"/>
                  <a:pt x="13" y="364"/>
                </a:cubicBezTo>
                <a:cubicBezTo>
                  <a:pt x="18" y="362"/>
                  <a:pt x="18" y="362"/>
                  <a:pt x="18" y="362"/>
                </a:cubicBezTo>
                <a:cubicBezTo>
                  <a:pt x="38" y="351"/>
                  <a:pt x="38" y="351"/>
                  <a:pt x="38" y="351"/>
                </a:cubicBezTo>
                <a:cubicBezTo>
                  <a:pt x="42" y="361"/>
                  <a:pt x="48" y="369"/>
                  <a:pt x="55" y="377"/>
                </a:cubicBezTo>
                <a:cubicBezTo>
                  <a:pt x="37" y="392"/>
                  <a:pt x="37" y="392"/>
                  <a:pt x="37" y="392"/>
                </a:cubicBezTo>
                <a:cubicBezTo>
                  <a:pt x="33" y="396"/>
                  <a:pt x="33" y="396"/>
                  <a:pt x="33" y="396"/>
                </a:cubicBezTo>
                <a:cubicBezTo>
                  <a:pt x="49" y="412"/>
                  <a:pt x="49" y="412"/>
                  <a:pt x="49" y="412"/>
                </a:cubicBezTo>
                <a:cubicBezTo>
                  <a:pt x="71" y="393"/>
                  <a:pt x="71" y="393"/>
                  <a:pt x="71" y="393"/>
                </a:cubicBezTo>
                <a:cubicBezTo>
                  <a:pt x="79" y="400"/>
                  <a:pt x="88" y="406"/>
                  <a:pt x="98" y="411"/>
                </a:cubicBezTo>
                <a:cubicBezTo>
                  <a:pt x="82" y="433"/>
                  <a:pt x="82" y="433"/>
                  <a:pt x="82" y="433"/>
                </a:cubicBezTo>
                <a:cubicBezTo>
                  <a:pt x="105" y="441"/>
                  <a:pt x="105" y="441"/>
                  <a:pt x="105" y="441"/>
                </a:cubicBezTo>
                <a:cubicBezTo>
                  <a:pt x="121" y="419"/>
                  <a:pt x="121" y="419"/>
                  <a:pt x="121" y="419"/>
                </a:cubicBezTo>
                <a:cubicBezTo>
                  <a:pt x="132" y="422"/>
                  <a:pt x="144" y="425"/>
                  <a:pt x="156" y="426"/>
                </a:cubicBezTo>
                <a:cubicBezTo>
                  <a:pt x="147" y="449"/>
                  <a:pt x="147" y="449"/>
                  <a:pt x="147" y="449"/>
                </a:cubicBezTo>
                <a:cubicBezTo>
                  <a:pt x="175" y="450"/>
                  <a:pt x="175" y="450"/>
                  <a:pt x="175" y="450"/>
                </a:cubicBezTo>
                <a:cubicBezTo>
                  <a:pt x="184" y="426"/>
                  <a:pt x="184" y="426"/>
                  <a:pt x="184" y="426"/>
                </a:cubicBezTo>
                <a:cubicBezTo>
                  <a:pt x="197" y="425"/>
                  <a:pt x="210" y="424"/>
                  <a:pt x="224" y="421"/>
                </a:cubicBezTo>
                <a:cubicBezTo>
                  <a:pt x="222" y="443"/>
                  <a:pt x="222" y="443"/>
                  <a:pt x="222" y="443"/>
                </a:cubicBezTo>
                <a:cubicBezTo>
                  <a:pt x="252" y="436"/>
                  <a:pt x="252" y="436"/>
                  <a:pt x="252" y="436"/>
                </a:cubicBezTo>
                <a:cubicBezTo>
                  <a:pt x="253" y="413"/>
                  <a:pt x="253" y="413"/>
                  <a:pt x="253" y="413"/>
                </a:cubicBezTo>
                <a:cubicBezTo>
                  <a:pt x="267" y="409"/>
                  <a:pt x="280" y="404"/>
                  <a:pt x="293" y="397"/>
                </a:cubicBezTo>
                <a:cubicBezTo>
                  <a:pt x="300" y="417"/>
                  <a:pt x="300" y="417"/>
                  <a:pt x="300" y="417"/>
                </a:cubicBezTo>
                <a:cubicBezTo>
                  <a:pt x="329" y="401"/>
                  <a:pt x="329" y="401"/>
                  <a:pt x="329" y="401"/>
                </a:cubicBezTo>
                <a:cubicBezTo>
                  <a:pt x="322" y="382"/>
                  <a:pt x="322" y="382"/>
                  <a:pt x="322" y="382"/>
                </a:cubicBezTo>
                <a:cubicBezTo>
                  <a:pt x="335" y="374"/>
                  <a:pt x="347" y="366"/>
                  <a:pt x="359" y="357"/>
                </a:cubicBezTo>
                <a:cubicBezTo>
                  <a:pt x="373" y="371"/>
                  <a:pt x="373" y="371"/>
                  <a:pt x="373" y="371"/>
                </a:cubicBezTo>
                <a:cubicBezTo>
                  <a:pt x="398" y="349"/>
                  <a:pt x="398" y="349"/>
                  <a:pt x="398" y="349"/>
                </a:cubicBezTo>
                <a:cubicBezTo>
                  <a:pt x="384" y="335"/>
                  <a:pt x="384" y="335"/>
                  <a:pt x="384" y="335"/>
                </a:cubicBezTo>
                <a:cubicBezTo>
                  <a:pt x="395" y="325"/>
                  <a:pt x="405" y="314"/>
                  <a:pt x="414" y="303"/>
                </a:cubicBezTo>
                <a:cubicBezTo>
                  <a:pt x="434" y="311"/>
                  <a:pt x="434" y="311"/>
                  <a:pt x="434" y="311"/>
                </a:cubicBezTo>
                <a:cubicBezTo>
                  <a:pt x="453" y="285"/>
                  <a:pt x="453" y="285"/>
                  <a:pt x="453" y="285"/>
                </a:cubicBezTo>
                <a:cubicBezTo>
                  <a:pt x="433" y="278"/>
                  <a:pt x="433" y="278"/>
                  <a:pt x="433" y="278"/>
                </a:cubicBezTo>
                <a:cubicBezTo>
                  <a:pt x="440" y="266"/>
                  <a:pt x="447" y="254"/>
                  <a:pt x="453" y="242"/>
                </a:cubicBezTo>
                <a:lnTo>
                  <a:pt x="477" y="242"/>
                </a:lnTo>
                <a:close/>
                <a:moveTo>
                  <a:pt x="188" y="380"/>
                </a:moveTo>
                <a:cubicBezTo>
                  <a:pt x="100" y="378"/>
                  <a:pt x="55" y="307"/>
                  <a:pt x="89" y="222"/>
                </a:cubicBezTo>
                <a:cubicBezTo>
                  <a:pt x="123" y="136"/>
                  <a:pt x="222" y="68"/>
                  <a:pt x="310" y="70"/>
                </a:cubicBezTo>
                <a:cubicBezTo>
                  <a:pt x="399" y="71"/>
                  <a:pt x="444" y="142"/>
                  <a:pt x="410" y="227"/>
                </a:cubicBezTo>
                <a:cubicBezTo>
                  <a:pt x="376" y="313"/>
                  <a:pt x="277" y="381"/>
                  <a:pt x="188" y="3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Freeform 22">
            <a:extLst>
              <a:ext uri="{FF2B5EF4-FFF2-40B4-BE49-F238E27FC236}">
                <a16:creationId xmlns:a16="http://schemas.microsoft.com/office/drawing/2014/main" id="{F6487DE0-2137-46FD-872D-3F24708CE8AF}"/>
              </a:ext>
            </a:extLst>
          </p:cNvPr>
          <p:cNvSpPr>
            <a:spLocks noEditPoints="1"/>
          </p:cNvSpPr>
          <p:nvPr/>
        </p:nvSpPr>
        <p:spPr bwMode="auto">
          <a:xfrm>
            <a:off x="3762895" y="3838702"/>
            <a:ext cx="625475" cy="501650"/>
          </a:xfrm>
          <a:custGeom>
            <a:avLst/>
            <a:gdLst>
              <a:gd name="T0" fmla="*/ 227 w 345"/>
              <a:gd name="T1" fmla="*/ 1 h 278"/>
              <a:gd name="T2" fmla="*/ 30 w 345"/>
              <a:gd name="T3" fmla="*/ 136 h 278"/>
              <a:gd name="T4" fmla="*/ 118 w 345"/>
              <a:gd name="T5" fmla="*/ 276 h 278"/>
              <a:gd name="T6" fmla="*/ 315 w 345"/>
              <a:gd name="T7" fmla="*/ 141 h 278"/>
              <a:gd name="T8" fmla="*/ 227 w 345"/>
              <a:gd name="T9" fmla="*/ 1 h 278"/>
              <a:gd name="T10" fmla="*/ 153 w 345"/>
              <a:gd name="T11" fmla="*/ 187 h 278"/>
              <a:gd name="T12" fmla="*/ 122 w 345"/>
              <a:gd name="T13" fmla="*/ 138 h 278"/>
              <a:gd name="T14" fmla="*/ 192 w 345"/>
              <a:gd name="T15" fmla="*/ 90 h 278"/>
              <a:gd name="T16" fmla="*/ 223 w 345"/>
              <a:gd name="T17" fmla="*/ 140 h 278"/>
              <a:gd name="T18" fmla="*/ 153 w 345"/>
              <a:gd name="T19" fmla="*/ 187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5" h="278">
                <a:moveTo>
                  <a:pt x="227" y="1"/>
                </a:moveTo>
                <a:cubicBezTo>
                  <a:pt x="148" y="0"/>
                  <a:pt x="60" y="60"/>
                  <a:pt x="30" y="136"/>
                </a:cubicBezTo>
                <a:cubicBezTo>
                  <a:pt x="0" y="212"/>
                  <a:pt x="40" y="275"/>
                  <a:pt x="118" y="276"/>
                </a:cubicBezTo>
                <a:cubicBezTo>
                  <a:pt x="197" y="278"/>
                  <a:pt x="285" y="217"/>
                  <a:pt x="315" y="141"/>
                </a:cubicBezTo>
                <a:cubicBezTo>
                  <a:pt x="345" y="65"/>
                  <a:pt x="305" y="3"/>
                  <a:pt x="227" y="1"/>
                </a:cubicBezTo>
                <a:close/>
                <a:moveTo>
                  <a:pt x="153" y="187"/>
                </a:moveTo>
                <a:cubicBezTo>
                  <a:pt x="126" y="187"/>
                  <a:pt x="112" y="165"/>
                  <a:pt x="122" y="138"/>
                </a:cubicBezTo>
                <a:cubicBezTo>
                  <a:pt x="133" y="111"/>
                  <a:pt x="164" y="90"/>
                  <a:pt x="192" y="90"/>
                </a:cubicBezTo>
                <a:cubicBezTo>
                  <a:pt x="219" y="91"/>
                  <a:pt x="233" y="113"/>
                  <a:pt x="223" y="140"/>
                </a:cubicBezTo>
                <a:cubicBezTo>
                  <a:pt x="212" y="166"/>
                  <a:pt x="181" y="188"/>
                  <a:pt x="153" y="1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1C65E5FB-A37E-4C22-B870-D6B718EBB512}"/>
              </a:ext>
            </a:extLst>
          </p:cNvPr>
          <p:cNvSpPr>
            <a:spLocks/>
          </p:cNvSpPr>
          <p:nvPr/>
        </p:nvSpPr>
        <p:spPr bwMode="auto">
          <a:xfrm>
            <a:off x="8247583" y="3938715"/>
            <a:ext cx="128588" cy="500063"/>
          </a:xfrm>
          <a:custGeom>
            <a:avLst/>
            <a:gdLst>
              <a:gd name="T0" fmla="*/ 67 w 81"/>
              <a:gd name="T1" fmla="*/ 315 h 315"/>
              <a:gd name="T2" fmla="*/ 0 w 81"/>
              <a:gd name="T3" fmla="*/ 294 h 315"/>
              <a:gd name="T4" fmla="*/ 15 w 81"/>
              <a:gd name="T5" fmla="*/ 0 h 315"/>
              <a:gd name="T6" fmla="*/ 81 w 81"/>
              <a:gd name="T7" fmla="*/ 22 h 315"/>
              <a:gd name="T8" fmla="*/ 67 w 81"/>
              <a:gd name="T9" fmla="*/ 31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" h="315">
                <a:moveTo>
                  <a:pt x="67" y="315"/>
                </a:moveTo>
                <a:lnTo>
                  <a:pt x="0" y="294"/>
                </a:lnTo>
                <a:lnTo>
                  <a:pt x="15" y="0"/>
                </a:lnTo>
                <a:lnTo>
                  <a:pt x="81" y="22"/>
                </a:lnTo>
                <a:lnTo>
                  <a:pt x="67" y="3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24">
            <a:extLst>
              <a:ext uri="{FF2B5EF4-FFF2-40B4-BE49-F238E27FC236}">
                <a16:creationId xmlns:a16="http://schemas.microsoft.com/office/drawing/2014/main" id="{91F5A7E3-EACF-407F-AFFD-DACB70E30D76}"/>
              </a:ext>
            </a:extLst>
          </p:cNvPr>
          <p:cNvSpPr>
            <a:spLocks/>
          </p:cNvSpPr>
          <p:nvPr/>
        </p:nvSpPr>
        <p:spPr bwMode="auto">
          <a:xfrm>
            <a:off x="8114233" y="4129215"/>
            <a:ext cx="115888" cy="265113"/>
          </a:xfrm>
          <a:custGeom>
            <a:avLst/>
            <a:gdLst>
              <a:gd name="T0" fmla="*/ 65 w 73"/>
              <a:gd name="T1" fmla="*/ 167 h 167"/>
              <a:gd name="T2" fmla="*/ 0 w 73"/>
              <a:gd name="T3" fmla="*/ 147 h 167"/>
              <a:gd name="T4" fmla="*/ 7 w 73"/>
              <a:gd name="T5" fmla="*/ 0 h 167"/>
              <a:gd name="T6" fmla="*/ 73 w 73"/>
              <a:gd name="T7" fmla="*/ 22 h 167"/>
              <a:gd name="T8" fmla="*/ 65 w 73"/>
              <a:gd name="T9" fmla="*/ 167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167">
                <a:moveTo>
                  <a:pt x="65" y="167"/>
                </a:moveTo>
                <a:lnTo>
                  <a:pt x="0" y="147"/>
                </a:lnTo>
                <a:lnTo>
                  <a:pt x="7" y="0"/>
                </a:lnTo>
                <a:lnTo>
                  <a:pt x="73" y="22"/>
                </a:lnTo>
                <a:lnTo>
                  <a:pt x="65" y="1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25">
            <a:extLst>
              <a:ext uri="{FF2B5EF4-FFF2-40B4-BE49-F238E27FC236}">
                <a16:creationId xmlns:a16="http://schemas.microsoft.com/office/drawing/2014/main" id="{EAA96A09-D083-4314-8747-2889BC857A07}"/>
              </a:ext>
            </a:extLst>
          </p:cNvPr>
          <p:cNvSpPr>
            <a:spLocks/>
          </p:cNvSpPr>
          <p:nvPr/>
        </p:nvSpPr>
        <p:spPr bwMode="auto">
          <a:xfrm>
            <a:off x="7977708" y="3970465"/>
            <a:ext cx="122238" cy="382588"/>
          </a:xfrm>
          <a:custGeom>
            <a:avLst/>
            <a:gdLst>
              <a:gd name="T0" fmla="*/ 66 w 77"/>
              <a:gd name="T1" fmla="*/ 241 h 241"/>
              <a:gd name="T2" fmla="*/ 0 w 77"/>
              <a:gd name="T3" fmla="*/ 219 h 241"/>
              <a:gd name="T4" fmla="*/ 12 w 77"/>
              <a:gd name="T5" fmla="*/ 0 h 241"/>
              <a:gd name="T6" fmla="*/ 77 w 77"/>
              <a:gd name="T7" fmla="*/ 21 h 241"/>
              <a:gd name="T8" fmla="*/ 66 w 77"/>
              <a:gd name="T9" fmla="*/ 241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" h="241">
                <a:moveTo>
                  <a:pt x="66" y="241"/>
                </a:moveTo>
                <a:lnTo>
                  <a:pt x="0" y="219"/>
                </a:lnTo>
                <a:lnTo>
                  <a:pt x="12" y="0"/>
                </a:lnTo>
                <a:lnTo>
                  <a:pt x="77" y="21"/>
                </a:lnTo>
                <a:lnTo>
                  <a:pt x="66" y="2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Freeform 26">
            <a:extLst>
              <a:ext uri="{FF2B5EF4-FFF2-40B4-BE49-F238E27FC236}">
                <a16:creationId xmlns:a16="http://schemas.microsoft.com/office/drawing/2014/main" id="{9A9BEDA0-6411-4B9F-AFD4-3E5B2260F3A0}"/>
              </a:ext>
            </a:extLst>
          </p:cNvPr>
          <p:cNvSpPr>
            <a:spLocks/>
          </p:cNvSpPr>
          <p:nvPr/>
        </p:nvSpPr>
        <p:spPr bwMode="auto">
          <a:xfrm>
            <a:off x="7844358" y="3695827"/>
            <a:ext cx="131763" cy="614363"/>
          </a:xfrm>
          <a:custGeom>
            <a:avLst/>
            <a:gdLst>
              <a:gd name="T0" fmla="*/ 65 w 83"/>
              <a:gd name="T1" fmla="*/ 387 h 387"/>
              <a:gd name="T2" fmla="*/ 0 w 83"/>
              <a:gd name="T3" fmla="*/ 366 h 387"/>
              <a:gd name="T4" fmla="*/ 18 w 83"/>
              <a:gd name="T5" fmla="*/ 0 h 387"/>
              <a:gd name="T6" fmla="*/ 83 w 83"/>
              <a:gd name="T7" fmla="*/ 20 h 387"/>
              <a:gd name="T8" fmla="*/ 65 w 83"/>
              <a:gd name="T9" fmla="*/ 387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387">
                <a:moveTo>
                  <a:pt x="65" y="387"/>
                </a:moveTo>
                <a:lnTo>
                  <a:pt x="0" y="366"/>
                </a:lnTo>
                <a:lnTo>
                  <a:pt x="18" y="0"/>
                </a:lnTo>
                <a:lnTo>
                  <a:pt x="83" y="20"/>
                </a:lnTo>
                <a:lnTo>
                  <a:pt x="65" y="38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Freeform 27">
            <a:extLst>
              <a:ext uri="{FF2B5EF4-FFF2-40B4-BE49-F238E27FC236}">
                <a16:creationId xmlns:a16="http://schemas.microsoft.com/office/drawing/2014/main" id="{5D96E42E-A00C-44B0-BA33-4B62C015C6B4}"/>
              </a:ext>
            </a:extLst>
          </p:cNvPr>
          <p:cNvSpPr>
            <a:spLocks/>
          </p:cNvSpPr>
          <p:nvPr/>
        </p:nvSpPr>
        <p:spPr bwMode="auto">
          <a:xfrm>
            <a:off x="7782445" y="4289552"/>
            <a:ext cx="625475" cy="255588"/>
          </a:xfrm>
          <a:custGeom>
            <a:avLst/>
            <a:gdLst>
              <a:gd name="T0" fmla="*/ 393 w 394"/>
              <a:gd name="T1" fmla="*/ 161 h 161"/>
              <a:gd name="T2" fmla="*/ 0 w 394"/>
              <a:gd name="T3" fmla="*/ 37 h 161"/>
              <a:gd name="T4" fmla="*/ 2 w 394"/>
              <a:gd name="T5" fmla="*/ 0 h 161"/>
              <a:gd name="T6" fmla="*/ 394 w 394"/>
              <a:gd name="T7" fmla="*/ 124 h 161"/>
              <a:gd name="T8" fmla="*/ 393 w 394"/>
              <a:gd name="T9" fmla="*/ 161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4" h="161">
                <a:moveTo>
                  <a:pt x="393" y="161"/>
                </a:moveTo>
                <a:lnTo>
                  <a:pt x="0" y="37"/>
                </a:lnTo>
                <a:lnTo>
                  <a:pt x="2" y="0"/>
                </a:lnTo>
                <a:lnTo>
                  <a:pt x="394" y="124"/>
                </a:lnTo>
                <a:lnTo>
                  <a:pt x="393" y="16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28">
            <a:extLst>
              <a:ext uri="{FF2B5EF4-FFF2-40B4-BE49-F238E27FC236}">
                <a16:creationId xmlns:a16="http://schemas.microsoft.com/office/drawing/2014/main" id="{28754311-B3AB-4BED-BEF3-95A67B623F4C}"/>
              </a:ext>
            </a:extLst>
          </p:cNvPr>
          <p:cNvSpPr>
            <a:spLocks noEditPoints="1"/>
          </p:cNvSpPr>
          <p:nvPr/>
        </p:nvSpPr>
        <p:spPr bwMode="auto">
          <a:xfrm>
            <a:off x="5986983" y="4453065"/>
            <a:ext cx="166688" cy="34925"/>
          </a:xfrm>
          <a:custGeom>
            <a:avLst/>
            <a:gdLst>
              <a:gd name="T0" fmla="*/ 78 w 92"/>
              <a:gd name="T1" fmla="*/ 20 h 20"/>
              <a:gd name="T2" fmla="*/ 14 w 92"/>
              <a:gd name="T3" fmla="*/ 20 h 20"/>
              <a:gd name="T4" fmla="*/ 0 w 92"/>
              <a:gd name="T5" fmla="*/ 10 h 20"/>
              <a:gd name="T6" fmla="*/ 14 w 92"/>
              <a:gd name="T7" fmla="*/ 0 h 20"/>
              <a:gd name="T8" fmla="*/ 78 w 92"/>
              <a:gd name="T9" fmla="*/ 0 h 20"/>
              <a:gd name="T10" fmla="*/ 92 w 92"/>
              <a:gd name="T11" fmla="*/ 10 h 20"/>
              <a:gd name="T12" fmla="*/ 78 w 92"/>
              <a:gd name="T13" fmla="*/ 20 h 20"/>
              <a:gd name="T14" fmla="*/ 78 w 92"/>
              <a:gd name="T15" fmla="*/ 6 h 20"/>
              <a:gd name="T16" fmla="*/ 14 w 92"/>
              <a:gd name="T17" fmla="*/ 6 h 20"/>
              <a:gd name="T18" fmla="*/ 11 w 92"/>
              <a:gd name="T19" fmla="*/ 10 h 20"/>
              <a:gd name="T20" fmla="*/ 14 w 92"/>
              <a:gd name="T21" fmla="*/ 15 h 20"/>
              <a:gd name="T22" fmla="*/ 78 w 92"/>
              <a:gd name="T23" fmla="*/ 15 h 20"/>
              <a:gd name="T24" fmla="*/ 81 w 92"/>
              <a:gd name="T25" fmla="*/ 10 h 20"/>
              <a:gd name="T26" fmla="*/ 78 w 92"/>
              <a:gd name="T27" fmla="*/ 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2" h="20">
                <a:moveTo>
                  <a:pt x="78" y="20"/>
                </a:moveTo>
                <a:cubicBezTo>
                  <a:pt x="14" y="20"/>
                  <a:pt x="14" y="20"/>
                  <a:pt x="14" y="20"/>
                </a:cubicBezTo>
                <a:cubicBezTo>
                  <a:pt x="6" y="20"/>
                  <a:pt x="0" y="16"/>
                  <a:pt x="0" y="10"/>
                </a:cubicBezTo>
                <a:cubicBezTo>
                  <a:pt x="0" y="4"/>
                  <a:pt x="6" y="0"/>
                  <a:pt x="14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86" y="0"/>
                  <a:pt x="92" y="4"/>
                  <a:pt x="92" y="10"/>
                </a:cubicBezTo>
                <a:cubicBezTo>
                  <a:pt x="92" y="16"/>
                  <a:pt x="86" y="20"/>
                  <a:pt x="78" y="20"/>
                </a:cubicBezTo>
                <a:close/>
                <a:moveTo>
                  <a:pt x="78" y="6"/>
                </a:moveTo>
                <a:cubicBezTo>
                  <a:pt x="14" y="6"/>
                  <a:pt x="14" y="6"/>
                  <a:pt x="14" y="6"/>
                </a:cubicBezTo>
                <a:cubicBezTo>
                  <a:pt x="13" y="6"/>
                  <a:pt x="11" y="8"/>
                  <a:pt x="11" y="10"/>
                </a:cubicBezTo>
                <a:cubicBezTo>
                  <a:pt x="11" y="13"/>
                  <a:pt x="13" y="15"/>
                  <a:pt x="14" y="15"/>
                </a:cubicBezTo>
                <a:cubicBezTo>
                  <a:pt x="78" y="15"/>
                  <a:pt x="78" y="15"/>
                  <a:pt x="78" y="15"/>
                </a:cubicBezTo>
                <a:cubicBezTo>
                  <a:pt x="79" y="15"/>
                  <a:pt x="81" y="13"/>
                  <a:pt x="81" y="10"/>
                </a:cubicBezTo>
                <a:cubicBezTo>
                  <a:pt x="81" y="8"/>
                  <a:pt x="79" y="6"/>
                  <a:pt x="78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29">
            <a:extLst>
              <a:ext uri="{FF2B5EF4-FFF2-40B4-BE49-F238E27FC236}">
                <a16:creationId xmlns:a16="http://schemas.microsoft.com/office/drawing/2014/main" id="{A8FD1862-4F15-47DD-ACD9-B2755BB42CB1}"/>
              </a:ext>
            </a:extLst>
          </p:cNvPr>
          <p:cNvSpPr>
            <a:spLocks/>
          </p:cNvSpPr>
          <p:nvPr/>
        </p:nvSpPr>
        <p:spPr bwMode="auto">
          <a:xfrm>
            <a:off x="6026670" y="4562602"/>
            <a:ext cx="31750" cy="23813"/>
          </a:xfrm>
          <a:custGeom>
            <a:avLst/>
            <a:gdLst>
              <a:gd name="T0" fmla="*/ 0 w 17"/>
              <a:gd name="T1" fmla="*/ 7 h 13"/>
              <a:gd name="T2" fmla="*/ 17 w 17"/>
              <a:gd name="T3" fmla="*/ 13 h 13"/>
              <a:gd name="T4" fmla="*/ 17 w 17"/>
              <a:gd name="T5" fmla="*/ 0 h 13"/>
              <a:gd name="T6" fmla="*/ 5 w 17"/>
              <a:gd name="T7" fmla="*/ 1 h 13"/>
              <a:gd name="T8" fmla="*/ 0 w 17"/>
              <a:gd name="T9" fmla="*/ 7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3">
                <a:moveTo>
                  <a:pt x="0" y="7"/>
                </a:moveTo>
                <a:cubicBezTo>
                  <a:pt x="0" y="10"/>
                  <a:pt x="6" y="13"/>
                  <a:pt x="17" y="13"/>
                </a:cubicBezTo>
                <a:cubicBezTo>
                  <a:pt x="17" y="0"/>
                  <a:pt x="17" y="0"/>
                  <a:pt x="17" y="0"/>
                </a:cubicBezTo>
                <a:cubicBezTo>
                  <a:pt x="12" y="0"/>
                  <a:pt x="8" y="0"/>
                  <a:pt x="5" y="1"/>
                </a:cubicBezTo>
                <a:cubicBezTo>
                  <a:pt x="2" y="3"/>
                  <a:pt x="0" y="4"/>
                  <a:pt x="0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" name="Freeform 30">
            <a:extLst>
              <a:ext uri="{FF2B5EF4-FFF2-40B4-BE49-F238E27FC236}">
                <a16:creationId xmlns:a16="http://schemas.microsoft.com/office/drawing/2014/main" id="{8D64D88B-5E6C-44E2-BCAC-CD762DF0E850}"/>
              </a:ext>
            </a:extLst>
          </p:cNvPr>
          <p:cNvSpPr>
            <a:spLocks/>
          </p:cNvSpPr>
          <p:nvPr/>
        </p:nvSpPr>
        <p:spPr bwMode="auto">
          <a:xfrm>
            <a:off x="6077470" y="4605465"/>
            <a:ext cx="33338" cy="30163"/>
          </a:xfrm>
          <a:custGeom>
            <a:avLst/>
            <a:gdLst>
              <a:gd name="T0" fmla="*/ 0 w 18"/>
              <a:gd name="T1" fmla="*/ 0 h 16"/>
              <a:gd name="T2" fmla="*/ 0 w 18"/>
              <a:gd name="T3" fmla="*/ 16 h 16"/>
              <a:gd name="T4" fmla="*/ 12 w 18"/>
              <a:gd name="T5" fmla="*/ 14 h 16"/>
              <a:gd name="T6" fmla="*/ 18 w 18"/>
              <a:gd name="T7" fmla="*/ 8 h 16"/>
              <a:gd name="T8" fmla="*/ 0 w 18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6">
                <a:moveTo>
                  <a:pt x="0" y="0"/>
                </a:moveTo>
                <a:cubicBezTo>
                  <a:pt x="0" y="16"/>
                  <a:pt x="0" y="16"/>
                  <a:pt x="0" y="16"/>
                </a:cubicBezTo>
                <a:cubicBezTo>
                  <a:pt x="5" y="16"/>
                  <a:pt x="9" y="15"/>
                  <a:pt x="12" y="14"/>
                </a:cubicBezTo>
                <a:cubicBezTo>
                  <a:pt x="16" y="12"/>
                  <a:pt x="18" y="10"/>
                  <a:pt x="18" y="8"/>
                </a:cubicBezTo>
                <a:cubicBezTo>
                  <a:pt x="18" y="4"/>
                  <a:pt x="12" y="1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" name="Freeform 31">
            <a:extLst>
              <a:ext uri="{FF2B5EF4-FFF2-40B4-BE49-F238E27FC236}">
                <a16:creationId xmlns:a16="http://schemas.microsoft.com/office/drawing/2014/main" id="{AB5115B0-D88D-464D-9AB5-75367AEE23F9}"/>
              </a:ext>
            </a:extLst>
          </p:cNvPr>
          <p:cNvSpPr>
            <a:spLocks/>
          </p:cNvSpPr>
          <p:nvPr/>
        </p:nvSpPr>
        <p:spPr bwMode="auto">
          <a:xfrm>
            <a:off x="5942533" y="4400677"/>
            <a:ext cx="258763" cy="57150"/>
          </a:xfrm>
          <a:custGeom>
            <a:avLst/>
            <a:gdLst>
              <a:gd name="T0" fmla="*/ 103 w 143"/>
              <a:gd name="T1" fmla="*/ 32 h 32"/>
              <a:gd name="T2" fmla="*/ 105 w 143"/>
              <a:gd name="T3" fmla="*/ 32 h 32"/>
              <a:gd name="T4" fmla="*/ 126 w 143"/>
              <a:gd name="T5" fmla="*/ 14 h 32"/>
              <a:gd name="T6" fmla="*/ 71 w 143"/>
              <a:gd name="T7" fmla="*/ 0 h 32"/>
              <a:gd name="T8" fmla="*/ 15 w 143"/>
              <a:gd name="T9" fmla="*/ 14 h 32"/>
              <a:gd name="T10" fmla="*/ 36 w 143"/>
              <a:gd name="T11" fmla="*/ 32 h 32"/>
              <a:gd name="T12" fmla="*/ 39 w 143"/>
              <a:gd name="T13" fmla="*/ 32 h 32"/>
              <a:gd name="T14" fmla="*/ 103 w 143"/>
              <a:gd name="T15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3" h="32">
                <a:moveTo>
                  <a:pt x="103" y="32"/>
                </a:moveTo>
                <a:cubicBezTo>
                  <a:pt x="104" y="32"/>
                  <a:pt x="104" y="32"/>
                  <a:pt x="105" y="32"/>
                </a:cubicBezTo>
                <a:cubicBezTo>
                  <a:pt x="111" y="28"/>
                  <a:pt x="118" y="22"/>
                  <a:pt x="126" y="14"/>
                </a:cubicBezTo>
                <a:cubicBezTo>
                  <a:pt x="143" y="0"/>
                  <a:pt x="102" y="0"/>
                  <a:pt x="71" y="0"/>
                </a:cubicBezTo>
                <a:cubicBezTo>
                  <a:pt x="40" y="0"/>
                  <a:pt x="0" y="0"/>
                  <a:pt x="15" y="14"/>
                </a:cubicBezTo>
                <a:cubicBezTo>
                  <a:pt x="22" y="22"/>
                  <a:pt x="29" y="28"/>
                  <a:pt x="36" y="32"/>
                </a:cubicBezTo>
                <a:cubicBezTo>
                  <a:pt x="37" y="32"/>
                  <a:pt x="38" y="32"/>
                  <a:pt x="39" y="32"/>
                </a:cubicBezTo>
                <a:lnTo>
                  <a:pt x="103" y="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" name="Freeform 32">
            <a:extLst>
              <a:ext uri="{FF2B5EF4-FFF2-40B4-BE49-F238E27FC236}">
                <a16:creationId xmlns:a16="http://schemas.microsoft.com/office/drawing/2014/main" id="{DA4F1B4C-0A97-4475-8427-826065C520CD}"/>
              </a:ext>
            </a:extLst>
          </p:cNvPr>
          <p:cNvSpPr>
            <a:spLocks noEditPoints="1"/>
          </p:cNvSpPr>
          <p:nvPr/>
        </p:nvSpPr>
        <p:spPr bwMode="auto">
          <a:xfrm>
            <a:off x="5840933" y="4473702"/>
            <a:ext cx="460375" cy="234950"/>
          </a:xfrm>
          <a:custGeom>
            <a:avLst/>
            <a:gdLst>
              <a:gd name="T0" fmla="*/ 167 w 254"/>
              <a:gd name="T1" fmla="*/ 1 h 130"/>
              <a:gd name="T2" fmla="*/ 159 w 254"/>
              <a:gd name="T3" fmla="*/ 6 h 130"/>
              <a:gd name="T4" fmla="*/ 95 w 254"/>
              <a:gd name="T5" fmla="*/ 6 h 130"/>
              <a:gd name="T6" fmla="*/ 87 w 254"/>
              <a:gd name="T7" fmla="*/ 0 h 130"/>
              <a:gd name="T8" fmla="*/ 0 w 254"/>
              <a:gd name="T9" fmla="*/ 82 h 130"/>
              <a:gd name="T10" fmla="*/ 127 w 254"/>
              <a:gd name="T11" fmla="*/ 130 h 130"/>
              <a:gd name="T12" fmla="*/ 254 w 254"/>
              <a:gd name="T13" fmla="*/ 82 h 130"/>
              <a:gd name="T14" fmla="*/ 167 w 254"/>
              <a:gd name="T15" fmla="*/ 1 h 130"/>
              <a:gd name="T16" fmla="*/ 157 w 254"/>
              <a:gd name="T17" fmla="*/ 91 h 130"/>
              <a:gd name="T18" fmla="*/ 131 w 254"/>
              <a:gd name="T19" fmla="*/ 96 h 130"/>
              <a:gd name="T20" fmla="*/ 131 w 254"/>
              <a:gd name="T21" fmla="*/ 104 h 130"/>
              <a:gd name="T22" fmla="*/ 120 w 254"/>
              <a:gd name="T23" fmla="*/ 104 h 130"/>
              <a:gd name="T24" fmla="*/ 120 w 254"/>
              <a:gd name="T25" fmla="*/ 96 h 130"/>
              <a:gd name="T26" fmla="*/ 81 w 254"/>
              <a:gd name="T27" fmla="*/ 82 h 130"/>
              <a:gd name="T28" fmla="*/ 99 w 254"/>
              <a:gd name="T29" fmla="*/ 79 h 130"/>
              <a:gd name="T30" fmla="*/ 120 w 254"/>
              <a:gd name="T31" fmla="*/ 89 h 130"/>
              <a:gd name="T32" fmla="*/ 120 w 254"/>
              <a:gd name="T33" fmla="*/ 73 h 130"/>
              <a:gd name="T34" fmla="*/ 92 w 254"/>
              <a:gd name="T35" fmla="*/ 66 h 130"/>
              <a:gd name="T36" fmla="*/ 86 w 254"/>
              <a:gd name="T37" fmla="*/ 57 h 130"/>
              <a:gd name="T38" fmla="*/ 120 w 254"/>
              <a:gd name="T39" fmla="*/ 41 h 130"/>
              <a:gd name="T40" fmla="*/ 120 w 254"/>
              <a:gd name="T41" fmla="*/ 35 h 130"/>
              <a:gd name="T42" fmla="*/ 131 w 254"/>
              <a:gd name="T43" fmla="*/ 35 h 130"/>
              <a:gd name="T44" fmla="*/ 131 w 254"/>
              <a:gd name="T45" fmla="*/ 41 h 130"/>
              <a:gd name="T46" fmla="*/ 162 w 254"/>
              <a:gd name="T47" fmla="*/ 54 h 130"/>
              <a:gd name="T48" fmla="*/ 146 w 254"/>
              <a:gd name="T49" fmla="*/ 55 h 130"/>
              <a:gd name="T50" fmla="*/ 131 w 254"/>
              <a:gd name="T51" fmla="*/ 49 h 130"/>
              <a:gd name="T52" fmla="*/ 131 w 254"/>
              <a:gd name="T53" fmla="*/ 63 h 130"/>
              <a:gd name="T54" fmla="*/ 152 w 254"/>
              <a:gd name="T55" fmla="*/ 67 h 130"/>
              <a:gd name="T56" fmla="*/ 162 w 254"/>
              <a:gd name="T57" fmla="*/ 71 h 130"/>
              <a:gd name="T58" fmla="*/ 166 w 254"/>
              <a:gd name="T59" fmla="*/ 80 h 130"/>
              <a:gd name="T60" fmla="*/ 157 w 254"/>
              <a:gd name="T61" fmla="*/ 91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54" h="130">
                <a:moveTo>
                  <a:pt x="167" y="1"/>
                </a:moveTo>
                <a:cubicBezTo>
                  <a:pt x="166" y="4"/>
                  <a:pt x="163" y="6"/>
                  <a:pt x="159" y="6"/>
                </a:cubicBezTo>
                <a:cubicBezTo>
                  <a:pt x="95" y="6"/>
                  <a:pt x="95" y="6"/>
                  <a:pt x="95" y="6"/>
                </a:cubicBezTo>
                <a:cubicBezTo>
                  <a:pt x="91" y="6"/>
                  <a:pt x="87" y="3"/>
                  <a:pt x="87" y="0"/>
                </a:cubicBezTo>
                <a:cubicBezTo>
                  <a:pt x="39" y="14"/>
                  <a:pt x="0" y="52"/>
                  <a:pt x="0" y="82"/>
                </a:cubicBezTo>
                <a:cubicBezTo>
                  <a:pt x="0" y="120"/>
                  <a:pt x="57" y="130"/>
                  <a:pt x="127" y="130"/>
                </a:cubicBezTo>
                <a:cubicBezTo>
                  <a:pt x="197" y="130"/>
                  <a:pt x="254" y="120"/>
                  <a:pt x="254" y="82"/>
                </a:cubicBezTo>
                <a:cubicBezTo>
                  <a:pt x="254" y="53"/>
                  <a:pt x="212" y="16"/>
                  <a:pt x="167" y="1"/>
                </a:cubicBezTo>
                <a:close/>
                <a:moveTo>
                  <a:pt x="157" y="91"/>
                </a:moveTo>
                <a:cubicBezTo>
                  <a:pt x="151" y="94"/>
                  <a:pt x="142" y="96"/>
                  <a:pt x="131" y="96"/>
                </a:cubicBezTo>
                <a:cubicBezTo>
                  <a:pt x="131" y="104"/>
                  <a:pt x="131" y="104"/>
                  <a:pt x="131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96"/>
                  <a:pt x="120" y="96"/>
                  <a:pt x="120" y="96"/>
                </a:cubicBezTo>
                <a:cubicBezTo>
                  <a:pt x="100" y="95"/>
                  <a:pt x="87" y="91"/>
                  <a:pt x="81" y="82"/>
                </a:cubicBezTo>
                <a:cubicBezTo>
                  <a:pt x="99" y="79"/>
                  <a:pt x="99" y="79"/>
                  <a:pt x="99" y="79"/>
                </a:cubicBezTo>
                <a:cubicBezTo>
                  <a:pt x="102" y="85"/>
                  <a:pt x="109" y="88"/>
                  <a:pt x="120" y="89"/>
                </a:cubicBezTo>
                <a:cubicBezTo>
                  <a:pt x="120" y="73"/>
                  <a:pt x="120" y="73"/>
                  <a:pt x="120" y="73"/>
                </a:cubicBezTo>
                <a:cubicBezTo>
                  <a:pt x="106" y="71"/>
                  <a:pt x="96" y="69"/>
                  <a:pt x="92" y="66"/>
                </a:cubicBezTo>
                <a:cubicBezTo>
                  <a:pt x="88" y="64"/>
                  <a:pt x="86" y="61"/>
                  <a:pt x="86" y="57"/>
                </a:cubicBezTo>
                <a:cubicBezTo>
                  <a:pt x="86" y="48"/>
                  <a:pt x="97" y="43"/>
                  <a:pt x="120" y="41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31" y="35"/>
                  <a:pt x="131" y="35"/>
                  <a:pt x="131" y="35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47" y="42"/>
                  <a:pt x="158" y="46"/>
                  <a:pt x="162" y="54"/>
                </a:cubicBezTo>
                <a:cubicBezTo>
                  <a:pt x="146" y="55"/>
                  <a:pt x="146" y="55"/>
                  <a:pt x="146" y="55"/>
                </a:cubicBezTo>
                <a:cubicBezTo>
                  <a:pt x="143" y="51"/>
                  <a:pt x="138" y="49"/>
                  <a:pt x="131" y="49"/>
                </a:cubicBezTo>
                <a:cubicBezTo>
                  <a:pt x="131" y="63"/>
                  <a:pt x="131" y="63"/>
                  <a:pt x="131" y="63"/>
                </a:cubicBezTo>
                <a:cubicBezTo>
                  <a:pt x="141" y="65"/>
                  <a:pt x="148" y="66"/>
                  <a:pt x="152" y="67"/>
                </a:cubicBezTo>
                <a:cubicBezTo>
                  <a:pt x="156" y="67"/>
                  <a:pt x="159" y="69"/>
                  <a:pt x="162" y="71"/>
                </a:cubicBezTo>
                <a:cubicBezTo>
                  <a:pt x="165" y="74"/>
                  <a:pt x="166" y="76"/>
                  <a:pt x="166" y="80"/>
                </a:cubicBezTo>
                <a:cubicBezTo>
                  <a:pt x="166" y="84"/>
                  <a:pt x="163" y="88"/>
                  <a:pt x="157" y="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4DBA1018-09A3-4BB9-B9E8-F85606ECEB22}"/>
              </a:ext>
            </a:extLst>
          </p:cNvPr>
          <p:cNvGrpSpPr/>
          <p:nvPr/>
        </p:nvGrpSpPr>
        <p:grpSpPr>
          <a:xfrm>
            <a:off x="1098277" y="1965563"/>
            <a:ext cx="2252663" cy="1080982"/>
            <a:chOff x="975314" y="1958034"/>
            <a:chExt cx="2252663" cy="1080982"/>
          </a:xfrm>
        </p:grpSpPr>
        <p:sp>
          <p:nvSpPr>
            <p:cNvPr id="71" name="Title 20">
              <a:extLst>
                <a:ext uri="{FF2B5EF4-FFF2-40B4-BE49-F238E27FC236}">
                  <a16:creationId xmlns:a16="http://schemas.microsoft.com/office/drawing/2014/main" id="{F34DC8D5-345B-4BB4-AF88-002B0AC94C9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75314" y="2300352"/>
              <a:ext cx="2252663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0" rIns="0" bIns="0" anchor="ctr">
              <a:spAutoFit/>
            </a:bodyPr>
            <a:lstStyle>
              <a:lvl1pPr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zh-CN" altLang="en-US" sz="1600" dirty="0"/>
                <a:t>“五步教学法”基本模式，力求尊重学生的</a:t>
              </a:r>
              <a:r>
                <a:rPr lang="zh-CN" altLang="en-US" sz="1600" b="1" dirty="0"/>
                <a:t>主体</a:t>
              </a:r>
              <a:r>
                <a:rPr lang="zh-CN" altLang="en-US" sz="1600" b="1" dirty="0" smtClean="0"/>
                <a:t>地位</a:t>
              </a:r>
              <a:r>
                <a:rPr lang="zh-CN" altLang="en-US" sz="1400" dirty="0" smtClean="0"/>
                <a:t>。</a:t>
              </a:r>
              <a:endParaRPr lang="zh-CN" altLang="en-US" sz="1400" dirty="0"/>
            </a:p>
          </p:txBody>
        </p:sp>
        <p:sp>
          <p:nvSpPr>
            <p:cNvPr id="72" name="Title 20">
              <a:extLst>
                <a:ext uri="{FF2B5EF4-FFF2-40B4-BE49-F238E27FC236}">
                  <a16:creationId xmlns:a16="http://schemas.microsoft.com/office/drawing/2014/main" id="{EF4695FA-7D56-4D0E-8BF4-9BC0962B20C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10700" y="1958034"/>
              <a:ext cx="18172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>
              <a:spAutoFit/>
            </a:bodyPr>
            <a:lstStyle>
              <a:lvl1pPr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zh-CN" altLang="en-US" sz="1800" b="1" dirty="0" smtClean="0">
                  <a:solidFill>
                    <a:srgbClr val="EA560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五步教学法</a:t>
              </a:r>
              <a:endParaRPr lang="en-US" altLang="zh-CN" sz="1800" b="1" dirty="0">
                <a:solidFill>
                  <a:srgbClr val="EA560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1571C4B0-D6C5-4459-8DC6-21F34FE93EE7}"/>
              </a:ext>
            </a:extLst>
          </p:cNvPr>
          <p:cNvGrpSpPr/>
          <p:nvPr/>
        </p:nvGrpSpPr>
        <p:grpSpPr>
          <a:xfrm>
            <a:off x="5027339" y="1485578"/>
            <a:ext cx="2252663" cy="896317"/>
            <a:chOff x="5041107" y="1479102"/>
            <a:chExt cx="2252663" cy="896317"/>
          </a:xfrm>
        </p:grpSpPr>
        <p:sp>
          <p:nvSpPr>
            <p:cNvPr id="74" name="Title 20">
              <a:extLst>
                <a:ext uri="{FF2B5EF4-FFF2-40B4-BE49-F238E27FC236}">
                  <a16:creationId xmlns:a16="http://schemas.microsoft.com/office/drawing/2014/main" id="{C646BE1C-3786-4AAC-BB7B-A45677C2EF2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041107" y="2006087"/>
              <a:ext cx="22526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0" rIns="0" bIns="0" anchor="ctr">
              <a:spAutoFit/>
            </a:bodyPr>
            <a:lstStyle>
              <a:lvl1pPr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600" dirty="0" smtClean="0"/>
                <a:t>发挥</a:t>
              </a:r>
              <a:r>
                <a:rPr lang="zh-CN" altLang="en-US" sz="1600" dirty="0"/>
                <a:t>教师的</a:t>
              </a:r>
              <a:r>
                <a:rPr lang="zh-CN" altLang="en-US" sz="1600" b="1" dirty="0"/>
                <a:t>主导</a:t>
              </a:r>
              <a:r>
                <a:rPr lang="zh-CN" altLang="en-US" sz="1600" b="1" dirty="0" smtClean="0"/>
                <a:t>作用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Title 20">
              <a:extLst>
                <a:ext uri="{FF2B5EF4-FFF2-40B4-BE49-F238E27FC236}">
                  <a16:creationId xmlns:a16="http://schemas.microsoft.com/office/drawing/2014/main" id="{B4106233-2D27-497A-A0AE-19124277328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58800" y="1479102"/>
              <a:ext cx="18172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>
              <a:spAutoFit/>
            </a:bodyPr>
            <a:lstStyle>
              <a:lvl1pPr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zh-CN" altLang="en-US" sz="1800" b="1" dirty="0">
                  <a:solidFill>
                    <a:srgbClr val="EA560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五步教学法</a:t>
              </a:r>
              <a:endParaRPr lang="en-US" altLang="zh-CN" sz="1800" b="1" dirty="0">
                <a:solidFill>
                  <a:srgbClr val="EA560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F5C8006E-2CF1-4AF3-8615-D982F7CF9958}"/>
              </a:ext>
            </a:extLst>
          </p:cNvPr>
          <p:cNvGrpSpPr/>
          <p:nvPr/>
        </p:nvGrpSpPr>
        <p:grpSpPr>
          <a:xfrm>
            <a:off x="9047534" y="1603844"/>
            <a:ext cx="1818103" cy="2026902"/>
            <a:chOff x="9069334" y="1597368"/>
            <a:chExt cx="2633736" cy="2026902"/>
          </a:xfrm>
        </p:grpSpPr>
        <p:sp>
          <p:nvSpPr>
            <p:cNvPr id="77" name="Title 20">
              <a:extLst>
                <a:ext uri="{FF2B5EF4-FFF2-40B4-BE49-F238E27FC236}">
                  <a16:creationId xmlns:a16="http://schemas.microsoft.com/office/drawing/2014/main" id="{47569FF1-2A6A-42DC-A952-B6BC7D44828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069334" y="1823777"/>
              <a:ext cx="2633736" cy="18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0" rIns="0" bIns="0" anchor="ctr">
              <a:spAutoFit/>
            </a:bodyPr>
            <a:lstStyle>
              <a:lvl1pPr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600" dirty="0"/>
                <a:t>使全体学生在知识与技能、过程与方法、情感态度与价值观的三个方面都得到发展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Title 20">
              <a:extLst>
                <a:ext uri="{FF2B5EF4-FFF2-40B4-BE49-F238E27FC236}">
                  <a16:creationId xmlns:a16="http://schemas.microsoft.com/office/drawing/2014/main" id="{77DC3E89-88D3-4A1F-BAD3-70E431490CD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069334" y="1597368"/>
              <a:ext cx="23131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0">
              <a:spAutoFit/>
            </a:bodyPr>
            <a:lstStyle>
              <a:lvl1pPr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4572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zh-CN" altLang="en-US" sz="1800" b="1" dirty="0">
                  <a:solidFill>
                    <a:srgbClr val="EA560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五步教学法</a:t>
              </a:r>
              <a:endParaRPr lang="en-US" altLang="zh-CN" sz="1800" b="1" dirty="0">
                <a:solidFill>
                  <a:srgbClr val="EA560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7EFDBF6F-B331-4003-A72A-911F423ECCD4}"/>
              </a:ext>
            </a:extLst>
          </p:cNvPr>
          <p:cNvGrpSpPr/>
          <p:nvPr/>
        </p:nvGrpSpPr>
        <p:grpSpPr>
          <a:xfrm>
            <a:off x="3807492" y="2137228"/>
            <a:ext cx="242740" cy="225630"/>
            <a:chOff x="3110611" y="2329455"/>
            <a:chExt cx="360363" cy="334962"/>
          </a:xfrm>
          <a:solidFill>
            <a:srgbClr val="EA5604"/>
          </a:solidFill>
        </p:grpSpPr>
        <p:sp>
          <p:nvSpPr>
            <p:cNvPr id="80" name="Freeform 51">
              <a:extLst>
                <a:ext uri="{FF2B5EF4-FFF2-40B4-BE49-F238E27FC236}">
                  <a16:creationId xmlns:a16="http://schemas.microsoft.com/office/drawing/2014/main" id="{B1B02ABD-1D07-4841-A812-17FDDE2680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10611" y="2329455"/>
              <a:ext cx="220662" cy="334962"/>
            </a:xfrm>
            <a:custGeom>
              <a:avLst/>
              <a:gdLst>
                <a:gd name="T0" fmla="*/ 0 w 142"/>
                <a:gd name="T1" fmla="*/ 96 h 217"/>
                <a:gd name="T2" fmla="*/ 142 w 142"/>
                <a:gd name="T3" fmla="*/ 96 h 217"/>
                <a:gd name="T4" fmla="*/ 142 w 142"/>
                <a:gd name="T5" fmla="*/ 120 h 217"/>
                <a:gd name="T6" fmla="*/ 0 w 142"/>
                <a:gd name="T7" fmla="*/ 120 h 217"/>
                <a:gd name="T8" fmla="*/ 0 w 142"/>
                <a:gd name="T9" fmla="*/ 96 h 217"/>
                <a:gd name="T10" fmla="*/ 30 w 142"/>
                <a:gd name="T11" fmla="*/ 120 h 217"/>
                <a:gd name="T12" fmla="*/ 111 w 142"/>
                <a:gd name="T13" fmla="*/ 120 h 217"/>
                <a:gd name="T14" fmla="*/ 111 w 142"/>
                <a:gd name="T15" fmla="*/ 96 h 217"/>
                <a:gd name="T16" fmla="*/ 30 w 142"/>
                <a:gd name="T17" fmla="*/ 96 h 217"/>
                <a:gd name="T18" fmla="*/ 30 w 142"/>
                <a:gd name="T19" fmla="*/ 12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" h="217">
                  <a:moveTo>
                    <a:pt x="0" y="96"/>
                  </a:moveTo>
                  <a:cubicBezTo>
                    <a:pt x="0" y="0"/>
                    <a:pt x="142" y="0"/>
                    <a:pt x="142" y="96"/>
                  </a:cubicBezTo>
                  <a:cubicBezTo>
                    <a:pt x="142" y="120"/>
                    <a:pt x="142" y="120"/>
                    <a:pt x="142" y="120"/>
                  </a:cubicBezTo>
                  <a:cubicBezTo>
                    <a:pt x="142" y="216"/>
                    <a:pt x="0" y="217"/>
                    <a:pt x="0" y="120"/>
                  </a:cubicBezTo>
                  <a:lnTo>
                    <a:pt x="0" y="96"/>
                  </a:lnTo>
                  <a:close/>
                  <a:moveTo>
                    <a:pt x="30" y="120"/>
                  </a:moveTo>
                  <a:cubicBezTo>
                    <a:pt x="30" y="179"/>
                    <a:pt x="111" y="179"/>
                    <a:pt x="111" y="120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1" y="38"/>
                    <a:pt x="30" y="38"/>
                    <a:pt x="30" y="96"/>
                  </a:cubicBezTo>
                  <a:lnTo>
                    <a:pt x="30" y="1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Freeform 52">
              <a:extLst>
                <a:ext uri="{FF2B5EF4-FFF2-40B4-BE49-F238E27FC236}">
                  <a16:creationId xmlns:a16="http://schemas.microsoft.com/office/drawing/2014/main" id="{82649AC9-18B3-445E-B740-29D058974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324" y="2370730"/>
              <a:ext cx="120650" cy="250825"/>
            </a:xfrm>
            <a:custGeom>
              <a:avLst/>
              <a:gdLst>
                <a:gd name="T0" fmla="*/ 1 w 76"/>
                <a:gd name="T1" fmla="*/ 132 h 158"/>
                <a:gd name="T2" fmla="*/ 25 w 76"/>
                <a:gd name="T3" fmla="*/ 132 h 158"/>
                <a:gd name="T4" fmla="*/ 25 w 76"/>
                <a:gd name="T5" fmla="*/ 27 h 158"/>
                <a:gd name="T6" fmla="*/ 0 w 76"/>
                <a:gd name="T7" fmla="*/ 27 h 158"/>
                <a:gd name="T8" fmla="*/ 0 w 76"/>
                <a:gd name="T9" fmla="*/ 0 h 158"/>
                <a:gd name="T10" fmla="*/ 55 w 76"/>
                <a:gd name="T11" fmla="*/ 0 h 158"/>
                <a:gd name="T12" fmla="*/ 55 w 76"/>
                <a:gd name="T13" fmla="*/ 132 h 158"/>
                <a:gd name="T14" fmla="*/ 76 w 76"/>
                <a:gd name="T15" fmla="*/ 132 h 158"/>
                <a:gd name="T16" fmla="*/ 76 w 76"/>
                <a:gd name="T17" fmla="*/ 158 h 158"/>
                <a:gd name="T18" fmla="*/ 1 w 76"/>
                <a:gd name="T19" fmla="*/ 158 h 158"/>
                <a:gd name="T20" fmla="*/ 1 w 76"/>
                <a:gd name="T21" fmla="*/ 13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58">
                  <a:moveTo>
                    <a:pt x="1" y="132"/>
                  </a:moveTo>
                  <a:lnTo>
                    <a:pt x="25" y="132"/>
                  </a:lnTo>
                  <a:lnTo>
                    <a:pt x="25" y="27"/>
                  </a:lnTo>
                  <a:lnTo>
                    <a:pt x="0" y="27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132"/>
                  </a:lnTo>
                  <a:lnTo>
                    <a:pt x="76" y="132"/>
                  </a:lnTo>
                  <a:lnTo>
                    <a:pt x="76" y="158"/>
                  </a:lnTo>
                  <a:lnTo>
                    <a:pt x="1" y="158"/>
                  </a:lnTo>
                  <a:lnTo>
                    <a:pt x="1" y="1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D0F43A33-B7ED-4984-82F9-FE9849B5C0C9}"/>
              </a:ext>
            </a:extLst>
          </p:cNvPr>
          <p:cNvGrpSpPr/>
          <p:nvPr/>
        </p:nvGrpSpPr>
        <p:grpSpPr>
          <a:xfrm>
            <a:off x="5920619" y="3087178"/>
            <a:ext cx="299415" cy="225630"/>
            <a:chOff x="3110611" y="3337517"/>
            <a:chExt cx="444500" cy="334962"/>
          </a:xfrm>
          <a:solidFill>
            <a:schemeClr val="accent1"/>
          </a:solidFill>
        </p:grpSpPr>
        <p:sp>
          <p:nvSpPr>
            <p:cNvPr id="83" name="Freeform 53">
              <a:extLst>
                <a:ext uri="{FF2B5EF4-FFF2-40B4-BE49-F238E27FC236}">
                  <a16:creationId xmlns:a16="http://schemas.microsoft.com/office/drawing/2014/main" id="{197E34C7-EBF8-4C70-86AB-06DF103522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10611" y="3337517"/>
              <a:ext cx="220662" cy="334962"/>
            </a:xfrm>
            <a:custGeom>
              <a:avLst/>
              <a:gdLst>
                <a:gd name="T0" fmla="*/ 0 w 142"/>
                <a:gd name="T1" fmla="*/ 96 h 217"/>
                <a:gd name="T2" fmla="*/ 142 w 142"/>
                <a:gd name="T3" fmla="*/ 96 h 217"/>
                <a:gd name="T4" fmla="*/ 142 w 142"/>
                <a:gd name="T5" fmla="*/ 120 h 217"/>
                <a:gd name="T6" fmla="*/ 0 w 142"/>
                <a:gd name="T7" fmla="*/ 120 h 217"/>
                <a:gd name="T8" fmla="*/ 0 w 142"/>
                <a:gd name="T9" fmla="*/ 96 h 217"/>
                <a:gd name="T10" fmla="*/ 30 w 142"/>
                <a:gd name="T11" fmla="*/ 120 h 217"/>
                <a:gd name="T12" fmla="*/ 111 w 142"/>
                <a:gd name="T13" fmla="*/ 120 h 217"/>
                <a:gd name="T14" fmla="*/ 111 w 142"/>
                <a:gd name="T15" fmla="*/ 96 h 217"/>
                <a:gd name="T16" fmla="*/ 30 w 142"/>
                <a:gd name="T17" fmla="*/ 96 h 217"/>
                <a:gd name="T18" fmla="*/ 30 w 142"/>
                <a:gd name="T19" fmla="*/ 12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" h="217">
                  <a:moveTo>
                    <a:pt x="0" y="96"/>
                  </a:moveTo>
                  <a:cubicBezTo>
                    <a:pt x="0" y="0"/>
                    <a:pt x="142" y="0"/>
                    <a:pt x="142" y="96"/>
                  </a:cubicBezTo>
                  <a:cubicBezTo>
                    <a:pt x="142" y="120"/>
                    <a:pt x="142" y="120"/>
                    <a:pt x="142" y="120"/>
                  </a:cubicBezTo>
                  <a:cubicBezTo>
                    <a:pt x="142" y="216"/>
                    <a:pt x="0" y="217"/>
                    <a:pt x="0" y="120"/>
                  </a:cubicBezTo>
                  <a:lnTo>
                    <a:pt x="0" y="96"/>
                  </a:lnTo>
                  <a:close/>
                  <a:moveTo>
                    <a:pt x="30" y="120"/>
                  </a:moveTo>
                  <a:cubicBezTo>
                    <a:pt x="30" y="179"/>
                    <a:pt x="111" y="179"/>
                    <a:pt x="111" y="120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1" y="39"/>
                    <a:pt x="30" y="38"/>
                    <a:pt x="30" y="96"/>
                  </a:cubicBezTo>
                  <a:lnTo>
                    <a:pt x="30" y="1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Freeform 54">
              <a:extLst>
                <a:ext uri="{FF2B5EF4-FFF2-40B4-BE49-F238E27FC236}">
                  <a16:creationId xmlns:a16="http://schemas.microsoft.com/office/drawing/2014/main" id="{1518BBE9-825F-479E-85FF-EE37B4F5F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324" y="3377205"/>
              <a:ext cx="204787" cy="252412"/>
            </a:xfrm>
            <a:custGeom>
              <a:avLst/>
              <a:gdLst>
                <a:gd name="T0" fmla="*/ 1 w 132"/>
                <a:gd name="T1" fmla="*/ 49 h 164"/>
                <a:gd name="T2" fmla="*/ 64 w 132"/>
                <a:gd name="T3" fmla="*/ 0 h 164"/>
                <a:gd name="T4" fmla="*/ 131 w 132"/>
                <a:gd name="T5" fmla="*/ 52 h 164"/>
                <a:gd name="T6" fmla="*/ 66 w 132"/>
                <a:gd name="T7" fmla="*/ 101 h 164"/>
                <a:gd name="T8" fmla="*/ 31 w 132"/>
                <a:gd name="T9" fmla="*/ 122 h 164"/>
                <a:gd name="T10" fmla="*/ 31 w 132"/>
                <a:gd name="T11" fmla="*/ 136 h 164"/>
                <a:gd name="T12" fmla="*/ 132 w 132"/>
                <a:gd name="T13" fmla="*/ 136 h 164"/>
                <a:gd name="T14" fmla="*/ 132 w 132"/>
                <a:gd name="T15" fmla="*/ 164 h 164"/>
                <a:gd name="T16" fmla="*/ 0 w 132"/>
                <a:gd name="T17" fmla="*/ 164 h 164"/>
                <a:gd name="T18" fmla="*/ 0 w 132"/>
                <a:gd name="T19" fmla="*/ 122 h 164"/>
                <a:gd name="T20" fmla="*/ 66 w 132"/>
                <a:gd name="T21" fmla="*/ 73 h 164"/>
                <a:gd name="T22" fmla="*/ 101 w 132"/>
                <a:gd name="T23" fmla="*/ 52 h 164"/>
                <a:gd name="T24" fmla="*/ 64 w 132"/>
                <a:gd name="T25" fmla="*/ 26 h 164"/>
                <a:gd name="T26" fmla="*/ 31 w 132"/>
                <a:gd name="T27" fmla="*/ 49 h 164"/>
                <a:gd name="T28" fmla="*/ 1 w 132"/>
                <a:gd name="T29" fmla="*/ 4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" h="164">
                  <a:moveTo>
                    <a:pt x="1" y="49"/>
                  </a:moveTo>
                  <a:cubicBezTo>
                    <a:pt x="1" y="15"/>
                    <a:pt x="34" y="0"/>
                    <a:pt x="64" y="0"/>
                  </a:cubicBezTo>
                  <a:cubicBezTo>
                    <a:pt x="96" y="0"/>
                    <a:pt x="131" y="13"/>
                    <a:pt x="131" y="52"/>
                  </a:cubicBezTo>
                  <a:cubicBezTo>
                    <a:pt x="131" y="93"/>
                    <a:pt x="100" y="101"/>
                    <a:pt x="66" y="101"/>
                  </a:cubicBezTo>
                  <a:cubicBezTo>
                    <a:pt x="53" y="101"/>
                    <a:pt x="31" y="104"/>
                    <a:pt x="31" y="122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50"/>
                    <a:pt x="0" y="136"/>
                    <a:pt x="0" y="122"/>
                  </a:cubicBezTo>
                  <a:cubicBezTo>
                    <a:pt x="0" y="84"/>
                    <a:pt x="34" y="73"/>
                    <a:pt x="66" y="73"/>
                  </a:cubicBezTo>
                  <a:cubicBezTo>
                    <a:pt x="78" y="73"/>
                    <a:pt x="101" y="71"/>
                    <a:pt x="101" y="52"/>
                  </a:cubicBezTo>
                  <a:cubicBezTo>
                    <a:pt x="101" y="35"/>
                    <a:pt x="85" y="26"/>
                    <a:pt x="64" y="26"/>
                  </a:cubicBezTo>
                  <a:cubicBezTo>
                    <a:pt x="48" y="26"/>
                    <a:pt x="32" y="35"/>
                    <a:pt x="31" y="49"/>
                  </a:cubicBezTo>
                  <a:lnTo>
                    <a:pt x="1" y="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DB3DBDC7-2781-4115-A13A-2FDB8A56CE97}"/>
              </a:ext>
            </a:extLst>
          </p:cNvPr>
          <p:cNvGrpSpPr/>
          <p:nvPr/>
        </p:nvGrpSpPr>
        <p:grpSpPr>
          <a:xfrm>
            <a:off x="8154199" y="2108762"/>
            <a:ext cx="305830" cy="225630"/>
            <a:chOff x="3140774" y="4358280"/>
            <a:chExt cx="454024" cy="334962"/>
          </a:xfrm>
          <a:solidFill>
            <a:schemeClr val="accent6"/>
          </a:solidFill>
        </p:grpSpPr>
        <p:sp>
          <p:nvSpPr>
            <p:cNvPr id="86" name="Freeform 55">
              <a:extLst>
                <a:ext uri="{FF2B5EF4-FFF2-40B4-BE49-F238E27FC236}">
                  <a16:creationId xmlns:a16="http://schemas.microsoft.com/office/drawing/2014/main" id="{64D91D80-8E40-41ED-A617-9684205A3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40774" y="4358280"/>
              <a:ext cx="219075" cy="334962"/>
            </a:xfrm>
            <a:custGeom>
              <a:avLst/>
              <a:gdLst>
                <a:gd name="T0" fmla="*/ 0 w 142"/>
                <a:gd name="T1" fmla="*/ 96 h 217"/>
                <a:gd name="T2" fmla="*/ 142 w 142"/>
                <a:gd name="T3" fmla="*/ 96 h 217"/>
                <a:gd name="T4" fmla="*/ 142 w 142"/>
                <a:gd name="T5" fmla="*/ 120 h 217"/>
                <a:gd name="T6" fmla="*/ 0 w 142"/>
                <a:gd name="T7" fmla="*/ 120 h 217"/>
                <a:gd name="T8" fmla="*/ 0 w 142"/>
                <a:gd name="T9" fmla="*/ 96 h 217"/>
                <a:gd name="T10" fmla="*/ 30 w 142"/>
                <a:gd name="T11" fmla="*/ 120 h 217"/>
                <a:gd name="T12" fmla="*/ 112 w 142"/>
                <a:gd name="T13" fmla="*/ 120 h 217"/>
                <a:gd name="T14" fmla="*/ 112 w 142"/>
                <a:gd name="T15" fmla="*/ 96 h 217"/>
                <a:gd name="T16" fmla="*/ 30 w 142"/>
                <a:gd name="T17" fmla="*/ 96 h 217"/>
                <a:gd name="T18" fmla="*/ 30 w 142"/>
                <a:gd name="T19" fmla="*/ 12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" h="217">
                  <a:moveTo>
                    <a:pt x="0" y="96"/>
                  </a:moveTo>
                  <a:cubicBezTo>
                    <a:pt x="0" y="0"/>
                    <a:pt x="142" y="0"/>
                    <a:pt x="142" y="96"/>
                  </a:cubicBezTo>
                  <a:cubicBezTo>
                    <a:pt x="142" y="120"/>
                    <a:pt x="142" y="120"/>
                    <a:pt x="142" y="120"/>
                  </a:cubicBezTo>
                  <a:cubicBezTo>
                    <a:pt x="142" y="216"/>
                    <a:pt x="0" y="217"/>
                    <a:pt x="0" y="120"/>
                  </a:cubicBezTo>
                  <a:lnTo>
                    <a:pt x="0" y="96"/>
                  </a:lnTo>
                  <a:close/>
                  <a:moveTo>
                    <a:pt x="30" y="120"/>
                  </a:moveTo>
                  <a:cubicBezTo>
                    <a:pt x="30" y="179"/>
                    <a:pt x="112" y="179"/>
                    <a:pt x="112" y="120"/>
                  </a:cubicBezTo>
                  <a:cubicBezTo>
                    <a:pt x="112" y="96"/>
                    <a:pt x="112" y="96"/>
                    <a:pt x="112" y="96"/>
                  </a:cubicBezTo>
                  <a:cubicBezTo>
                    <a:pt x="112" y="39"/>
                    <a:pt x="30" y="38"/>
                    <a:pt x="30" y="96"/>
                  </a:cubicBezTo>
                  <a:lnTo>
                    <a:pt x="30" y="1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Freeform 56">
              <a:extLst>
                <a:ext uri="{FF2B5EF4-FFF2-40B4-BE49-F238E27FC236}">
                  <a16:creationId xmlns:a16="http://schemas.microsoft.com/office/drawing/2014/main" id="{8863C7C2-41AF-4CBA-87D4-43A1E3E1E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836" y="4396380"/>
              <a:ext cx="207962" cy="258762"/>
            </a:xfrm>
            <a:custGeom>
              <a:avLst/>
              <a:gdLst>
                <a:gd name="T0" fmla="*/ 43 w 135"/>
                <a:gd name="T1" fmla="*/ 94 h 167"/>
                <a:gd name="T2" fmla="*/ 43 w 135"/>
                <a:gd name="T3" fmla="*/ 69 h 167"/>
                <a:gd name="T4" fmla="*/ 66 w 135"/>
                <a:gd name="T5" fmla="*/ 69 h 167"/>
                <a:gd name="T6" fmla="*/ 100 w 135"/>
                <a:gd name="T7" fmla="*/ 49 h 167"/>
                <a:gd name="T8" fmla="*/ 67 w 135"/>
                <a:gd name="T9" fmla="*/ 28 h 167"/>
                <a:gd name="T10" fmla="*/ 33 w 135"/>
                <a:gd name="T11" fmla="*/ 48 h 167"/>
                <a:gd name="T12" fmla="*/ 3 w 135"/>
                <a:gd name="T13" fmla="*/ 48 h 167"/>
                <a:gd name="T14" fmla="*/ 67 w 135"/>
                <a:gd name="T15" fmla="*/ 0 h 167"/>
                <a:gd name="T16" fmla="*/ 131 w 135"/>
                <a:gd name="T17" fmla="*/ 49 h 167"/>
                <a:gd name="T18" fmla="*/ 108 w 135"/>
                <a:gd name="T19" fmla="*/ 81 h 167"/>
                <a:gd name="T20" fmla="*/ 135 w 135"/>
                <a:gd name="T21" fmla="*/ 115 h 167"/>
                <a:gd name="T22" fmla="*/ 66 w 135"/>
                <a:gd name="T23" fmla="*/ 167 h 167"/>
                <a:gd name="T24" fmla="*/ 0 w 135"/>
                <a:gd name="T25" fmla="*/ 117 h 167"/>
                <a:gd name="T26" fmla="*/ 31 w 135"/>
                <a:gd name="T27" fmla="*/ 117 h 167"/>
                <a:gd name="T28" fmla="*/ 67 w 135"/>
                <a:gd name="T29" fmla="*/ 139 h 167"/>
                <a:gd name="T30" fmla="*/ 103 w 135"/>
                <a:gd name="T31" fmla="*/ 116 h 167"/>
                <a:gd name="T32" fmla="*/ 68 w 135"/>
                <a:gd name="T33" fmla="*/ 94 h 167"/>
                <a:gd name="T34" fmla="*/ 43 w 135"/>
                <a:gd name="T35" fmla="*/ 9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5" h="167">
                  <a:moveTo>
                    <a:pt x="43" y="94"/>
                  </a:moveTo>
                  <a:cubicBezTo>
                    <a:pt x="43" y="69"/>
                    <a:pt x="43" y="69"/>
                    <a:pt x="43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83" y="69"/>
                    <a:pt x="100" y="64"/>
                    <a:pt x="100" y="49"/>
                  </a:cubicBezTo>
                  <a:cubicBezTo>
                    <a:pt x="100" y="40"/>
                    <a:pt x="93" y="28"/>
                    <a:pt x="67" y="28"/>
                  </a:cubicBezTo>
                  <a:cubicBezTo>
                    <a:pt x="53" y="28"/>
                    <a:pt x="33" y="33"/>
                    <a:pt x="3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13"/>
                    <a:pt x="37" y="0"/>
                    <a:pt x="67" y="0"/>
                  </a:cubicBezTo>
                  <a:cubicBezTo>
                    <a:pt x="98" y="0"/>
                    <a:pt x="131" y="15"/>
                    <a:pt x="131" y="49"/>
                  </a:cubicBezTo>
                  <a:cubicBezTo>
                    <a:pt x="131" y="62"/>
                    <a:pt x="123" y="77"/>
                    <a:pt x="108" y="81"/>
                  </a:cubicBezTo>
                  <a:cubicBezTo>
                    <a:pt x="124" y="86"/>
                    <a:pt x="135" y="102"/>
                    <a:pt x="135" y="115"/>
                  </a:cubicBezTo>
                  <a:cubicBezTo>
                    <a:pt x="135" y="155"/>
                    <a:pt x="98" y="167"/>
                    <a:pt x="66" y="167"/>
                  </a:cubicBezTo>
                  <a:cubicBezTo>
                    <a:pt x="35" y="167"/>
                    <a:pt x="0" y="154"/>
                    <a:pt x="0" y="117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31" y="134"/>
                    <a:pt x="53" y="139"/>
                    <a:pt x="67" y="139"/>
                  </a:cubicBezTo>
                  <a:cubicBezTo>
                    <a:pt x="82" y="139"/>
                    <a:pt x="103" y="133"/>
                    <a:pt x="103" y="116"/>
                  </a:cubicBezTo>
                  <a:cubicBezTo>
                    <a:pt x="103" y="106"/>
                    <a:pt x="97" y="94"/>
                    <a:pt x="68" y="94"/>
                  </a:cubicBezTo>
                  <a:lnTo>
                    <a:pt x="43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F537128D-51A9-4A7C-ACCF-F3697F4D5746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9" name="同心圆 187">
              <a:extLst>
                <a:ext uri="{FF2B5EF4-FFF2-40B4-BE49-F238E27FC236}">
                  <a16:creationId xmlns:a16="http://schemas.microsoft.com/office/drawing/2014/main" id="{203F8420-33A3-47D7-A50B-CE478768159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CF1E77B2-01A3-4F02-A64C-4854A41DE52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996B2C1A-12DE-4084-868C-C30A4F2CC823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2" name="同心圆 190">
              <a:extLst>
                <a:ext uri="{FF2B5EF4-FFF2-40B4-BE49-F238E27FC236}">
                  <a16:creationId xmlns:a16="http://schemas.microsoft.com/office/drawing/2014/main" id="{14C090CD-FD61-46CB-A978-CE373762921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CD7265D3-FF9C-439A-82A1-C16756564EB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34F1E806-1097-4A6A-B58C-C78E0470D04B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5" name="同心圆 193">
              <a:extLst>
                <a:ext uri="{FF2B5EF4-FFF2-40B4-BE49-F238E27FC236}">
                  <a16:creationId xmlns:a16="http://schemas.microsoft.com/office/drawing/2014/main" id="{DD6FC074-E3E5-46FB-8471-6A6D954A931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029CEE8E-C9A6-40BE-BB65-0DE99CA6864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2AE831B0-5340-4F9A-A235-3955F3AD1C6E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0" name="同心圆 202">
              <a:extLst>
                <a:ext uri="{FF2B5EF4-FFF2-40B4-BE49-F238E27FC236}">
                  <a16:creationId xmlns:a16="http://schemas.microsoft.com/office/drawing/2014/main" id="{0792BC74-8C47-479B-960E-A99BC874574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8F7A1B51-0025-4AE2-8115-0CB64E0EF38B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2" name="组合 131">
            <a:extLst>
              <a:ext uri="{FF2B5EF4-FFF2-40B4-BE49-F238E27FC236}">
                <a16:creationId xmlns:a16="http://schemas.microsoft.com/office/drawing/2014/main" id="{4858656A-7C0C-4839-8E9D-DEE513086F65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3" name="同心圆 208">
              <a:extLst>
                <a:ext uri="{FF2B5EF4-FFF2-40B4-BE49-F238E27FC236}">
                  <a16:creationId xmlns:a16="http://schemas.microsoft.com/office/drawing/2014/main" id="{05E68B52-8935-41FB-9812-5B77C387AEF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273B0B60-9F44-4E02-B42F-E576DB10135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A63CA1CF-408E-40F9-A846-3F6F4277D2D7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6" name="同心圆 211">
              <a:extLst>
                <a:ext uri="{FF2B5EF4-FFF2-40B4-BE49-F238E27FC236}">
                  <a16:creationId xmlns:a16="http://schemas.microsoft.com/office/drawing/2014/main" id="{AFBD6BE5-08CF-407B-ACF1-7C1EB074654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CC932A6C-4362-41A3-9BE0-F1E4608CCF6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3DB450B7-8D29-491C-B552-C427083EEF34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9" name="同心圆 205">
              <a:extLst>
                <a:ext uri="{FF2B5EF4-FFF2-40B4-BE49-F238E27FC236}">
                  <a16:creationId xmlns:a16="http://schemas.microsoft.com/office/drawing/2014/main" id="{B65F2283-3983-4D11-8B68-F120C187375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0" name="椭圆 139">
              <a:extLst>
                <a:ext uri="{FF2B5EF4-FFF2-40B4-BE49-F238E27FC236}">
                  <a16:creationId xmlns:a16="http://schemas.microsoft.com/office/drawing/2014/main" id="{9753ED02-2299-4F0B-A104-D32B689C4F7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170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40000" fill="hold" nodeType="withEffect" p14:presetBounceEnd="76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40000" fill="hold" nodeType="withEffect" p14:presetBounceEnd="7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1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1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合 89">
            <a:extLst>
              <a:ext uri="{FF2B5EF4-FFF2-40B4-BE49-F238E27FC236}">
                <a16:creationId xmlns:a16="http://schemas.microsoft.com/office/drawing/2014/main" id="{617C5C2A-009E-4BCE-A590-CF543A0BD858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91" name="五边形 9">
              <a:extLst>
                <a:ext uri="{FF2B5EF4-FFF2-40B4-BE49-F238E27FC236}">
                  <a16:creationId xmlns:a16="http://schemas.microsoft.com/office/drawing/2014/main" id="{57532D05-5CA1-4C58-AC74-0FD5A5A597B8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教学设计</a:t>
              </a: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FCB45286-9762-4069-AD33-FA78F669CF93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362A282C-C755-4A66-95A3-C408D5122219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62D5545F-331B-4103-8671-A2EA6995BF8D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98" name="矩形: 圆角 97">
                <a:extLst>
                  <a:ext uri="{FF2B5EF4-FFF2-40B4-BE49-F238E27FC236}">
                    <a16:creationId xmlns:a16="http://schemas.microsoft.com/office/drawing/2014/main" id="{3AA5C7F2-928F-4687-90F3-5F2D274AF0DE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: 圆角 98">
                <a:extLst>
                  <a:ext uri="{FF2B5EF4-FFF2-40B4-BE49-F238E27FC236}">
                    <a16:creationId xmlns:a16="http://schemas.microsoft.com/office/drawing/2014/main" id="{23E96913-6BB0-43C4-9FF7-F5A0D5B0472B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39A7FEB8-0CB8-4850-8B2F-8DE34404A7B9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96" name="矩形: 圆角 95">
                <a:extLst>
                  <a:ext uri="{FF2B5EF4-FFF2-40B4-BE49-F238E27FC236}">
                    <a16:creationId xmlns:a16="http://schemas.microsoft.com/office/drawing/2014/main" id="{F2CDAD59-D065-49BB-AD33-0E482AEF19EA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: 圆角 96">
                <a:extLst>
                  <a:ext uri="{FF2B5EF4-FFF2-40B4-BE49-F238E27FC236}">
                    <a16:creationId xmlns:a16="http://schemas.microsoft.com/office/drawing/2014/main" id="{A905061B-B9F3-4CCE-B41C-AC97B2E75533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B6D43EC9-56D6-4A0D-964B-6F9BC9EED7FD}"/>
              </a:ext>
            </a:extLst>
          </p:cNvPr>
          <p:cNvGrpSpPr/>
          <p:nvPr/>
        </p:nvGrpSpPr>
        <p:grpSpPr>
          <a:xfrm>
            <a:off x="2166535" y="1683615"/>
            <a:ext cx="1679781" cy="1680389"/>
            <a:chOff x="1403649" y="1535626"/>
            <a:chExt cx="1260000" cy="1260000"/>
          </a:xfrm>
        </p:grpSpPr>
        <p:sp>
          <p:nvSpPr>
            <p:cNvPr id="147" name="MH_Other_8">
              <a:extLst>
                <a:ext uri="{FF2B5EF4-FFF2-40B4-BE49-F238E27FC236}">
                  <a16:creationId xmlns:a16="http://schemas.microsoft.com/office/drawing/2014/main" id="{B67E04A9-7D03-4E7B-9514-383A768C4AA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403649" y="1535626"/>
              <a:ext cx="1260000" cy="126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" name="MH_Other_9">
              <a:extLst>
                <a:ext uri="{FF2B5EF4-FFF2-40B4-BE49-F238E27FC236}">
                  <a16:creationId xmlns:a16="http://schemas.microsoft.com/office/drawing/2014/main" id="{24899AB0-6743-4E09-A88F-E25E8B053711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486965" y="1641882"/>
              <a:ext cx="1080141" cy="1079750"/>
            </a:xfrm>
            <a:prstGeom prst="ellipse">
              <a:avLst/>
            </a:prstGeom>
            <a:solidFill>
              <a:srgbClr val="EA5604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" name="TextBox 32">
              <a:extLst>
                <a:ext uri="{FF2B5EF4-FFF2-40B4-BE49-F238E27FC236}">
                  <a16:creationId xmlns:a16="http://schemas.microsoft.com/office/drawing/2014/main" id="{4C2C6582-637B-4A87-B746-19155F44790C}"/>
                </a:ext>
              </a:extLst>
            </p:cNvPr>
            <p:cNvSpPr txBox="1"/>
            <p:nvPr/>
          </p:nvSpPr>
          <p:spPr>
            <a:xfrm>
              <a:off x="1622600" y="1778816"/>
              <a:ext cx="773390" cy="830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6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细</a:t>
              </a:r>
              <a:endParaRPr lang="zh-CN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79C6B1D3-DACC-4B2B-98BF-53E4FD07EC80}"/>
              </a:ext>
            </a:extLst>
          </p:cNvPr>
          <p:cNvGrpSpPr/>
          <p:nvPr/>
        </p:nvGrpSpPr>
        <p:grpSpPr>
          <a:xfrm>
            <a:off x="5375126" y="1701602"/>
            <a:ext cx="1679781" cy="1680389"/>
            <a:chOff x="3804700" y="1535626"/>
            <a:chExt cx="1260000" cy="1260000"/>
          </a:xfrm>
        </p:grpSpPr>
        <p:sp>
          <p:nvSpPr>
            <p:cNvPr id="151" name="MH_Other_4">
              <a:extLst>
                <a:ext uri="{FF2B5EF4-FFF2-40B4-BE49-F238E27FC236}">
                  <a16:creationId xmlns:a16="http://schemas.microsoft.com/office/drawing/2014/main" id="{37211621-9D39-44EC-A2C4-CCD2FD3B517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804700" y="1535626"/>
              <a:ext cx="1260000" cy="126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2" name="MH_Other_5">
              <a:extLst>
                <a:ext uri="{FF2B5EF4-FFF2-40B4-BE49-F238E27FC236}">
                  <a16:creationId xmlns:a16="http://schemas.microsoft.com/office/drawing/2014/main" id="{2A1449AB-B6FC-47BC-9F7E-EDC1AEAC956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898948" y="1640857"/>
              <a:ext cx="1080141" cy="1079750"/>
            </a:xfrm>
            <a:prstGeom prst="ellipse">
              <a:avLst/>
            </a:prstGeom>
            <a:solidFill>
              <a:srgbClr val="4BAAAF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3" name="TextBox 36">
              <a:extLst>
                <a:ext uri="{FF2B5EF4-FFF2-40B4-BE49-F238E27FC236}">
                  <a16:creationId xmlns:a16="http://schemas.microsoft.com/office/drawing/2014/main" id="{64CE01A0-6392-4271-9DD2-79D81DAE4D2C}"/>
                </a:ext>
              </a:extLst>
            </p:cNvPr>
            <p:cNvSpPr txBox="1"/>
            <p:nvPr/>
          </p:nvSpPr>
          <p:spPr>
            <a:xfrm>
              <a:off x="4004264" y="1783327"/>
              <a:ext cx="773390" cy="830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6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听</a:t>
              </a:r>
              <a:endParaRPr lang="zh-CN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4" name="组合 153">
            <a:extLst>
              <a:ext uri="{FF2B5EF4-FFF2-40B4-BE49-F238E27FC236}">
                <a16:creationId xmlns:a16="http://schemas.microsoft.com/office/drawing/2014/main" id="{BB72CEC3-8E2C-473E-AD14-472C98DC68EB}"/>
              </a:ext>
            </a:extLst>
          </p:cNvPr>
          <p:cNvGrpSpPr/>
          <p:nvPr/>
        </p:nvGrpSpPr>
        <p:grpSpPr>
          <a:xfrm>
            <a:off x="8301372" y="1759962"/>
            <a:ext cx="1679781" cy="1680389"/>
            <a:chOff x="6133743" y="1535626"/>
            <a:chExt cx="1260000" cy="1260000"/>
          </a:xfrm>
        </p:grpSpPr>
        <p:sp>
          <p:nvSpPr>
            <p:cNvPr id="155" name="MH_Other_10">
              <a:extLst>
                <a:ext uri="{FF2B5EF4-FFF2-40B4-BE49-F238E27FC236}">
                  <a16:creationId xmlns:a16="http://schemas.microsoft.com/office/drawing/2014/main" id="{D0C4343F-8372-4049-B88F-40552DB5C7E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flipH="1">
              <a:off x="6133743" y="1535626"/>
              <a:ext cx="1260000" cy="1260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6" name="MH_Other_11">
              <a:extLst>
                <a:ext uri="{FF2B5EF4-FFF2-40B4-BE49-F238E27FC236}">
                  <a16:creationId xmlns:a16="http://schemas.microsoft.com/office/drawing/2014/main" id="{A1AE4910-C48B-4DCB-9821-8A76DFE49A9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211878" y="1638467"/>
              <a:ext cx="1080141" cy="107975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7" name="TextBox 40">
              <a:extLst>
                <a:ext uri="{FF2B5EF4-FFF2-40B4-BE49-F238E27FC236}">
                  <a16:creationId xmlns:a16="http://schemas.microsoft.com/office/drawing/2014/main" id="{03B13A90-C864-483D-A8DA-9F6CD8C1AC6B}"/>
                </a:ext>
              </a:extLst>
            </p:cNvPr>
            <p:cNvSpPr txBox="1"/>
            <p:nvPr/>
          </p:nvSpPr>
          <p:spPr>
            <a:xfrm>
              <a:off x="6377048" y="1762940"/>
              <a:ext cx="773390" cy="830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6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问</a:t>
              </a:r>
              <a:endParaRPr lang="zh-CN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8" name="MH_Text_1">
            <a:extLst>
              <a:ext uri="{FF2B5EF4-FFF2-40B4-BE49-F238E27FC236}">
                <a16:creationId xmlns:a16="http://schemas.microsoft.com/office/drawing/2014/main" id="{5BEDF3EF-C473-44D8-BC94-972CFBB0E35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27256" y="4318940"/>
            <a:ext cx="2396813" cy="137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5806" tIns="67901" rIns="135806" bIns="6790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zh-CN" altLang="en-US" sz="1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注重细节</a:t>
            </a:r>
          </a:p>
        </p:txBody>
      </p:sp>
      <p:sp>
        <p:nvSpPr>
          <p:cNvPr id="159" name="MH_SubTitle_1">
            <a:extLst>
              <a:ext uri="{FF2B5EF4-FFF2-40B4-BE49-F238E27FC236}">
                <a16:creationId xmlns:a16="http://schemas.microsoft.com/office/drawing/2014/main" id="{140EDB75-A15D-4FF9-A08E-2C3CCD6256E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27256" y="3899764"/>
            <a:ext cx="2396813" cy="43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200" tIns="0" rIns="178200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注重细节</a:t>
            </a:r>
          </a:p>
        </p:txBody>
      </p:sp>
      <p:sp>
        <p:nvSpPr>
          <p:cNvPr id="161" name="MH_SubTitle_1">
            <a:extLst>
              <a:ext uri="{FF2B5EF4-FFF2-40B4-BE49-F238E27FC236}">
                <a16:creationId xmlns:a16="http://schemas.microsoft.com/office/drawing/2014/main" id="{3F68832B-7B1F-4008-B32F-6C85B5005EC7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15502" y="3913241"/>
            <a:ext cx="2396813" cy="43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200" tIns="0" rIns="178200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000" dirty="0"/>
              <a:t>老师与学生之间互相倾听</a:t>
            </a:r>
          </a:p>
        </p:txBody>
      </p:sp>
      <p:sp>
        <p:nvSpPr>
          <p:cNvPr id="163" name="MH_SubTitle_1">
            <a:extLst>
              <a:ext uri="{FF2B5EF4-FFF2-40B4-BE49-F238E27FC236}">
                <a16:creationId xmlns:a16="http://schemas.microsoft.com/office/drawing/2014/main" id="{E362285D-868C-4933-B225-9516270A6FB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108494" y="3913241"/>
            <a:ext cx="2396813" cy="43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200" tIns="0" rIns="178200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000" dirty="0"/>
              <a:t>引导学生思考</a:t>
            </a:r>
          </a:p>
        </p:txBody>
      </p:sp>
      <p:grpSp>
        <p:nvGrpSpPr>
          <p:cNvPr id="164" name="组合 163">
            <a:extLst>
              <a:ext uri="{FF2B5EF4-FFF2-40B4-BE49-F238E27FC236}">
                <a16:creationId xmlns:a16="http://schemas.microsoft.com/office/drawing/2014/main" id="{ECE64EC3-D154-4B6A-9EBC-08A844AB9BB7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65" name="同心圆 187">
              <a:extLst>
                <a:ext uri="{FF2B5EF4-FFF2-40B4-BE49-F238E27FC236}">
                  <a16:creationId xmlns:a16="http://schemas.microsoft.com/office/drawing/2014/main" id="{57AD284B-548A-4787-985D-E5D4FF4FD24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66" name="椭圆 165">
              <a:extLst>
                <a:ext uri="{FF2B5EF4-FFF2-40B4-BE49-F238E27FC236}">
                  <a16:creationId xmlns:a16="http://schemas.microsoft.com/office/drawing/2014/main" id="{255B3526-3A93-4A06-9B54-99EBF34EA7C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67" name="组合 166">
            <a:extLst>
              <a:ext uri="{FF2B5EF4-FFF2-40B4-BE49-F238E27FC236}">
                <a16:creationId xmlns:a16="http://schemas.microsoft.com/office/drawing/2014/main" id="{3E1BDAD1-AB24-41BC-BC88-031896C0936F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8" name="同心圆 190">
              <a:extLst>
                <a:ext uri="{FF2B5EF4-FFF2-40B4-BE49-F238E27FC236}">
                  <a16:creationId xmlns:a16="http://schemas.microsoft.com/office/drawing/2014/main" id="{CE9A2A6C-4666-4A2F-B221-8FA6F04CD7A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69" name="椭圆 168">
              <a:extLst>
                <a:ext uri="{FF2B5EF4-FFF2-40B4-BE49-F238E27FC236}">
                  <a16:creationId xmlns:a16="http://schemas.microsoft.com/office/drawing/2014/main" id="{AB5188E0-3AF8-4593-A67B-0C87609DE8B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70" name="组合 169">
            <a:extLst>
              <a:ext uri="{FF2B5EF4-FFF2-40B4-BE49-F238E27FC236}">
                <a16:creationId xmlns:a16="http://schemas.microsoft.com/office/drawing/2014/main" id="{81DB4077-BFBE-4CE4-B601-491666132119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1" name="同心圆 193">
              <a:extLst>
                <a:ext uri="{FF2B5EF4-FFF2-40B4-BE49-F238E27FC236}">
                  <a16:creationId xmlns:a16="http://schemas.microsoft.com/office/drawing/2014/main" id="{AA789998-98F0-4951-8B20-EAA29767DBA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72" name="椭圆 171">
              <a:extLst>
                <a:ext uri="{FF2B5EF4-FFF2-40B4-BE49-F238E27FC236}">
                  <a16:creationId xmlns:a16="http://schemas.microsoft.com/office/drawing/2014/main" id="{283F21C6-D996-4F34-9E14-A7D1435271B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73" name="组合 172">
            <a:extLst>
              <a:ext uri="{FF2B5EF4-FFF2-40B4-BE49-F238E27FC236}">
                <a16:creationId xmlns:a16="http://schemas.microsoft.com/office/drawing/2014/main" id="{9FF3EAAD-6E1B-41E0-A351-63C40F0809E4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4" name="同心圆 202">
              <a:extLst>
                <a:ext uri="{FF2B5EF4-FFF2-40B4-BE49-F238E27FC236}">
                  <a16:creationId xmlns:a16="http://schemas.microsoft.com/office/drawing/2014/main" id="{AC348D98-8CAC-496C-81FB-8EF5A84AFD4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75" name="椭圆 174">
              <a:extLst>
                <a:ext uri="{FF2B5EF4-FFF2-40B4-BE49-F238E27FC236}">
                  <a16:creationId xmlns:a16="http://schemas.microsoft.com/office/drawing/2014/main" id="{0168091F-E6CC-4DF2-8C6C-B481CAF0B59A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76" name="组合 175">
            <a:extLst>
              <a:ext uri="{FF2B5EF4-FFF2-40B4-BE49-F238E27FC236}">
                <a16:creationId xmlns:a16="http://schemas.microsoft.com/office/drawing/2014/main" id="{04A477F3-71DE-401F-AE9C-DD5E42165740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77" name="同心圆 208">
              <a:extLst>
                <a:ext uri="{FF2B5EF4-FFF2-40B4-BE49-F238E27FC236}">
                  <a16:creationId xmlns:a16="http://schemas.microsoft.com/office/drawing/2014/main" id="{2BE0D1E6-B7B7-44EF-A7CA-3235672E003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78" name="椭圆 177">
              <a:extLst>
                <a:ext uri="{FF2B5EF4-FFF2-40B4-BE49-F238E27FC236}">
                  <a16:creationId xmlns:a16="http://schemas.microsoft.com/office/drawing/2014/main" id="{B9C74F92-B8B6-417B-8CEF-7F7A5682947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79" name="组合 178">
            <a:extLst>
              <a:ext uri="{FF2B5EF4-FFF2-40B4-BE49-F238E27FC236}">
                <a16:creationId xmlns:a16="http://schemas.microsoft.com/office/drawing/2014/main" id="{E72E119D-1A9A-4386-8B32-E4ED4398A35D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80" name="同心圆 211">
              <a:extLst>
                <a:ext uri="{FF2B5EF4-FFF2-40B4-BE49-F238E27FC236}">
                  <a16:creationId xmlns:a16="http://schemas.microsoft.com/office/drawing/2014/main" id="{82E53A5E-B010-4300-BDCF-0A5E9C5F135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81" name="椭圆 180">
              <a:extLst>
                <a:ext uri="{FF2B5EF4-FFF2-40B4-BE49-F238E27FC236}">
                  <a16:creationId xmlns:a16="http://schemas.microsoft.com/office/drawing/2014/main" id="{C5DDD4EF-6F5B-4636-8E4A-B842261C9CF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82" name="组合 181">
            <a:extLst>
              <a:ext uri="{FF2B5EF4-FFF2-40B4-BE49-F238E27FC236}">
                <a16:creationId xmlns:a16="http://schemas.microsoft.com/office/drawing/2014/main" id="{3EEA266F-44BB-44F5-8B7F-EE622B230BB4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83" name="同心圆 205">
              <a:extLst>
                <a:ext uri="{FF2B5EF4-FFF2-40B4-BE49-F238E27FC236}">
                  <a16:creationId xmlns:a16="http://schemas.microsoft.com/office/drawing/2014/main" id="{87657BD8-0132-4F95-88E2-82B7EB23210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84" name="椭圆 183">
              <a:extLst>
                <a:ext uri="{FF2B5EF4-FFF2-40B4-BE49-F238E27FC236}">
                  <a16:creationId xmlns:a16="http://schemas.microsoft.com/office/drawing/2014/main" id="{86452E03-0C92-4043-8284-2730161AE76D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558702" y="1053530"/>
            <a:ext cx="9289032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基于课程比较枯燥乏味，增加很多学生互动环节，在互动环节做到:</a:t>
            </a:r>
            <a:endParaRPr lang="zh-CN" altLang="en-US" sz="2400" dirty="0">
              <a:solidFill>
                <a:srgbClr val="FF0000"/>
              </a:solidFill>
            </a:endParaRPr>
          </a:p>
          <a:p>
            <a:endParaRPr lang="zh-CN" altLang="en-US" sz="28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636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 tmFilter="0, 0; .2, .5; .8, .5; 1, 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250" autoRev="1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1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8" grpId="0"/>
          <p:bldP spid="159" grpId="0"/>
          <p:bldP spid="161" grpId="0"/>
          <p:bldP spid="1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 tmFilter="0, 0; .2, .5; .8, .5; 1, 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250" autoRev="1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1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8" grpId="0"/>
          <p:bldP spid="159" grpId="0"/>
          <p:bldP spid="161" grpId="0"/>
          <p:bldP spid="16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CAA8CAD1-FFA8-4D21-B8A3-01CD7011AE28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106" name="五边形 9">
              <a:extLst>
                <a:ext uri="{FF2B5EF4-FFF2-40B4-BE49-F238E27FC236}">
                  <a16:creationId xmlns:a16="http://schemas.microsoft.com/office/drawing/2014/main" id="{387243F4-36FC-46B8-B417-BDB85A654916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教学设计</a:t>
              </a:r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1D95DC8B-006F-4DBF-82AE-525FD2982007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F08A92E3-EF67-4025-81C7-5065D66CF66C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2049E71E-AD21-4CDD-A447-FC44D415E3C6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113" name="矩形: 圆角 112">
                <a:extLst>
                  <a:ext uri="{FF2B5EF4-FFF2-40B4-BE49-F238E27FC236}">
                    <a16:creationId xmlns:a16="http://schemas.microsoft.com/office/drawing/2014/main" id="{28192768-624A-4650-B73B-2FFBD5928A88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: 圆角 113">
                <a:extLst>
                  <a:ext uri="{FF2B5EF4-FFF2-40B4-BE49-F238E27FC236}">
                    <a16:creationId xmlns:a16="http://schemas.microsoft.com/office/drawing/2014/main" id="{349EAF97-149F-40E2-A8B2-00D8F5BB3FC6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0" name="组合 109">
              <a:extLst>
                <a:ext uri="{FF2B5EF4-FFF2-40B4-BE49-F238E27FC236}">
                  <a16:creationId xmlns:a16="http://schemas.microsoft.com/office/drawing/2014/main" id="{CAC3D6EB-0E45-4945-83ED-527C4AFF55FE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111" name="矩形: 圆角 110">
                <a:extLst>
                  <a:ext uri="{FF2B5EF4-FFF2-40B4-BE49-F238E27FC236}">
                    <a16:creationId xmlns:a16="http://schemas.microsoft.com/office/drawing/2014/main" id="{65205400-3115-4E00-B329-A40CF82C6583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: 圆角 111">
                <a:extLst>
                  <a:ext uri="{FF2B5EF4-FFF2-40B4-BE49-F238E27FC236}">
                    <a16:creationId xmlns:a16="http://schemas.microsoft.com/office/drawing/2014/main" id="{8E31B94F-48BF-4A54-822D-7EBA67836DB2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E5E1B37C-D72C-43AD-868B-449AE15D14E9}"/>
              </a:ext>
            </a:extLst>
          </p:cNvPr>
          <p:cNvGrpSpPr/>
          <p:nvPr/>
        </p:nvGrpSpPr>
        <p:grpSpPr>
          <a:xfrm>
            <a:off x="4222549" y="1845618"/>
            <a:ext cx="3460748" cy="3460748"/>
            <a:chOff x="4179570" y="1588770"/>
            <a:chExt cx="2735580" cy="2735580"/>
          </a:xfrm>
        </p:grpSpPr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id="{9805C041-0953-47FB-ACDB-D288DB6FAA4D}"/>
                </a:ext>
              </a:extLst>
            </p:cNvPr>
            <p:cNvSpPr/>
            <p:nvPr/>
          </p:nvSpPr>
          <p:spPr>
            <a:xfrm>
              <a:off x="4179570" y="1588770"/>
              <a:ext cx="2735580" cy="27355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</a:ln>
            <a:effectLst>
              <a:innerShdw blurRad="152400" dist="76200" dir="13500000">
                <a:prstClr val="black">
                  <a:alpha val="3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53D1B105-367E-4038-B77E-C1F8D6404ED1}"/>
                </a:ext>
              </a:extLst>
            </p:cNvPr>
            <p:cNvSpPr/>
            <p:nvPr/>
          </p:nvSpPr>
          <p:spPr>
            <a:xfrm>
              <a:off x="4368226" y="1777427"/>
              <a:ext cx="2358266" cy="235826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6E6223C6-A3B8-4F5B-A279-5EB0FE384DE9}"/>
              </a:ext>
            </a:extLst>
          </p:cNvPr>
          <p:cNvGrpSpPr/>
          <p:nvPr/>
        </p:nvGrpSpPr>
        <p:grpSpPr>
          <a:xfrm>
            <a:off x="5369533" y="1265401"/>
            <a:ext cx="1166781" cy="1166781"/>
            <a:chOff x="5512610" y="1118409"/>
            <a:chExt cx="1166781" cy="1166781"/>
          </a:xfrm>
        </p:grpSpPr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id="{33D4161D-9831-4DBA-9356-7E07926D4F91}"/>
                </a:ext>
              </a:extLst>
            </p:cNvPr>
            <p:cNvSpPr/>
            <p:nvPr/>
          </p:nvSpPr>
          <p:spPr>
            <a:xfrm>
              <a:off x="5512610" y="1118409"/>
              <a:ext cx="1166781" cy="1166781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70000"/>
                  </a:schemeClr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342146C9-77FF-4517-8FC4-6900A5722AA8}"/>
                </a:ext>
              </a:extLst>
            </p:cNvPr>
            <p:cNvSpPr/>
            <p:nvPr/>
          </p:nvSpPr>
          <p:spPr>
            <a:xfrm>
              <a:off x="5645696" y="1251495"/>
              <a:ext cx="900609" cy="900609"/>
            </a:xfrm>
            <a:prstGeom prst="ellipse">
              <a:avLst/>
            </a:prstGeom>
            <a:solidFill>
              <a:srgbClr val="EA6103"/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2700000" scaled="1"/>
                <a:tileRect/>
              </a:gradFill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1" name="Group 4">
              <a:extLst>
                <a:ext uri="{FF2B5EF4-FFF2-40B4-BE49-F238E27FC236}">
                  <a16:creationId xmlns:a16="http://schemas.microsoft.com/office/drawing/2014/main" id="{0A52FBA3-FF1C-4FF7-A559-E8F1D553E36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952367" y="1530305"/>
              <a:ext cx="287266" cy="336642"/>
              <a:chOff x="1776" y="1776"/>
              <a:chExt cx="64" cy="75"/>
            </a:xfrm>
            <a:solidFill>
              <a:schemeClr val="bg1"/>
            </a:solidFill>
            <a:effectLst/>
          </p:grpSpPr>
          <p:sp>
            <p:nvSpPr>
              <p:cNvPr id="122" name="Freeform 5">
                <a:extLst>
                  <a:ext uri="{FF2B5EF4-FFF2-40B4-BE49-F238E27FC236}">
                    <a16:creationId xmlns:a16="http://schemas.microsoft.com/office/drawing/2014/main" id="{D3D4714F-7C1E-4E8D-A081-60A14976A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" y="1779"/>
                <a:ext cx="29" cy="26"/>
              </a:xfrm>
              <a:custGeom>
                <a:avLst/>
                <a:gdLst>
                  <a:gd name="T0" fmla="*/ 5 w 11"/>
                  <a:gd name="T1" fmla="*/ 10 h 10"/>
                  <a:gd name="T2" fmla="*/ 5 w 11"/>
                  <a:gd name="T3" fmla="*/ 10 h 10"/>
                  <a:gd name="T4" fmla="*/ 11 w 11"/>
                  <a:gd name="T5" fmla="*/ 5 h 10"/>
                  <a:gd name="T6" fmla="*/ 5 w 11"/>
                  <a:gd name="T7" fmla="*/ 0 h 10"/>
                  <a:gd name="T8" fmla="*/ 5 w 11"/>
                  <a:gd name="T9" fmla="*/ 0 h 10"/>
                  <a:gd name="T10" fmla="*/ 0 w 11"/>
                  <a:gd name="T11" fmla="*/ 5 h 10"/>
                  <a:gd name="T12" fmla="*/ 5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Freeform 6">
                <a:extLst>
                  <a:ext uri="{FF2B5EF4-FFF2-40B4-BE49-F238E27FC236}">
                    <a16:creationId xmlns:a16="http://schemas.microsoft.com/office/drawing/2014/main" id="{961CE030-959B-46E7-A02D-8D9225F7C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" y="1810"/>
                <a:ext cx="64" cy="41"/>
              </a:xfrm>
              <a:custGeom>
                <a:avLst/>
                <a:gdLst>
                  <a:gd name="T0" fmla="*/ 23 w 24"/>
                  <a:gd name="T1" fmla="*/ 3 h 16"/>
                  <a:gd name="T2" fmla="*/ 19 w 24"/>
                  <a:gd name="T3" fmla="*/ 0 h 16"/>
                  <a:gd name="T4" fmla="*/ 19 w 24"/>
                  <a:gd name="T5" fmla="*/ 0 h 16"/>
                  <a:gd name="T6" fmla="*/ 17 w 24"/>
                  <a:gd name="T7" fmla="*/ 0 h 16"/>
                  <a:gd name="T8" fmla="*/ 15 w 24"/>
                  <a:gd name="T9" fmla="*/ 5 h 16"/>
                  <a:gd name="T10" fmla="*/ 12 w 24"/>
                  <a:gd name="T11" fmla="*/ 11 h 16"/>
                  <a:gd name="T12" fmla="*/ 14 w 24"/>
                  <a:gd name="T13" fmla="*/ 7 h 16"/>
                  <a:gd name="T14" fmla="*/ 13 w 24"/>
                  <a:gd name="T15" fmla="*/ 1 h 16"/>
                  <a:gd name="T16" fmla="*/ 13 w 24"/>
                  <a:gd name="T17" fmla="*/ 1 h 16"/>
                  <a:gd name="T18" fmla="*/ 12 w 24"/>
                  <a:gd name="T19" fmla="*/ 0 h 16"/>
                  <a:gd name="T20" fmla="*/ 12 w 24"/>
                  <a:gd name="T21" fmla="*/ 0 h 16"/>
                  <a:gd name="T22" fmla="*/ 12 w 24"/>
                  <a:gd name="T23" fmla="*/ 1 h 16"/>
                  <a:gd name="T24" fmla="*/ 12 w 24"/>
                  <a:gd name="T25" fmla="*/ 1 h 16"/>
                  <a:gd name="T26" fmla="*/ 11 w 24"/>
                  <a:gd name="T27" fmla="*/ 7 h 16"/>
                  <a:gd name="T28" fmla="*/ 10 w 24"/>
                  <a:gd name="T29" fmla="*/ 5 h 16"/>
                  <a:gd name="T30" fmla="*/ 8 w 24"/>
                  <a:gd name="T31" fmla="*/ 0 h 16"/>
                  <a:gd name="T32" fmla="*/ 5 w 24"/>
                  <a:gd name="T33" fmla="*/ 0 h 16"/>
                  <a:gd name="T34" fmla="*/ 5 w 24"/>
                  <a:gd name="T35" fmla="*/ 0 h 16"/>
                  <a:gd name="T36" fmla="*/ 1 w 24"/>
                  <a:gd name="T37" fmla="*/ 3 h 16"/>
                  <a:gd name="T38" fmla="*/ 0 w 24"/>
                  <a:gd name="T39" fmla="*/ 16 h 16"/>
                  <a:gd name="T40" fmla="*/ 4 w 24"/>
                  <a:gd name="T41" fmla="*/ 16 h 16"/>
                  <a:gd name="T42" fmla="*/ 4 w 24"/>
                  <a:gd name="T43" fmla="*/ 6 h 16"/>
                  <a:gd name="T44" fmla="*/ 5 w 24"/>
                  <a:gd name="T45" fmla="*/ 6 h 16"/>
                  <a:gd name="T46" fmla="*/ 5 w 24"/>
                  <a:gd name="T47" fmla="*/ 16 h 16"/>
                  <a:gd name="T48" fmla="*/ 12 w 24"/>
                  <a:gd name="T49" fmla="*/ 16 h 16"/>
                  <a:gd name="T50" fmla="*/ 19 w 24"/>
                  <a:gd name="T51" fmla="*/ 16 h 16"/>
                  <a:gd name="T52" fmla="*/ 19 w 24"/>
                  <a:gd name="T53" fmla="*/ 6 h 16"/>
                  <a:gd name="T54" fmla="*/ 19 w 24"/>
                  <a:gd name="T55" fmla="*/ 6 h 16"/>
                  <a:gd name="T56" fmla="*/ 20 w 24"/>
                  <a:gd name="T57" fmla="*/ 6 h 16"/>
                  <a:gd name="T58" fmla="*/ 20 w 24"/>
                  <a:gd name="T59" fmla="*/ 16 h 16"/>
                  <a:gd name="T60" fmla="*/ 23 w 24"/>
                  <a:gd name="T61" fmla="*/ 16 h 16"/>
                  <a:gd name="T62" fmla="*/ 23 w 24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23" y="3"/>
                    </a:moveTo>
                    <a:cubicBezTo>
                      <a:pt x="22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0" y="11"/>
                      <a:pt x="0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1"/>
                      <a:pt x="24" y="5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Freeform 7">
                <a:extLst>
                  <a:ext uri="{FF2B5EF4-FFF2-40B4-BE49-F238E27FC236}">
                    <a16:creationId xmlns:a16="http://schemas.microsoft.com/office/drawing/2014/main" id="{37746ACE-4382-459B-919D-A05549C36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" y="1776"/>
                <a:ext cx="29" cy="26"/>
              </a:xfrm>
              <a:custGeom>
                <a:avLst/>
                <a:gdLst>
                  <a:gd name="T0" fmla="*/ 5 w 11"/>
                  <a:gd name="T1" fmla="*/ 10 h 10"/>
                  <a:gd name="T2" fmla="*/ 5 w 11"/>
                  <a:gd name="T3" fmla="*/ 10 h 10"/>
                  <a:gd name="T4" fmla="*/ 11 w 11"/>
                  <a:gd name="T5" fmla="*/ 5 h 10"/>
                  <a:gd name="T6" fmla="*/ 5 w 11"/>
                  <a:gd name="T7" fmla="*/ 0 h 10"/>
                  <a:gd name="T8" fmla="*/ 5 w 11"/>
                  <a:gd name="T9" fmla="*/ 0 h 10"/>
                  <a:gd name="T10" fmla="*/ 0 w 11"/>
                  <a:gd name="T11" fmla="*/ 5 h 10"/>
                  <a:gd name="T12" fmla="*/ 5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Freeform 8">
                <a:extLst>
                  <a:ext uri="{FF2B5EF4-FFF2-40B4-BE49-F238E27FC236}">
                    <a16:creationId xmlns:a16="http://schemas.microsoft.com/office/drawing/2014/main" id="{D1A3053D-9F77-4B51-94F6-5EE8B73EE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" y="1807"/>
                <a:ext cx="64" cy="42"/>
              </a:xfrm>
              <a:custGeom>
                <a:avLst/>
                <a:gdLst>
                  <a:gd name="T0" fmla="*/ 23 w 24"/>
                  <a:gd name="T1" fmla="*/ 3 h 16"/>
                  <a:gd name="T2" fmla="*/ 19 w 24"/>
                  <a:gd name="T3" fmla="*/ 0 h 16"/>
                  <a:gd name="T4" fmla="*/ 19 w 24"/>
                  <a:gd name="T5" fmla="*/ 0 h 16"/>
                  <a:gd name="T6" fmla="*/ 17 w 24"/>
                  <a:gd name="T7" fmla="*/ 0 h 16"/>
                  <a:gd name="T8" fmla="*/ 15 w 24"/>
                  <a:gd name="T9" fmla="*/ 5 h 16"/>
                  <a:gd name="T10" fmla="*/ 12 w 24"/>
                  <a:gd name="T11" fmla="*/ 11 h 16"/>
                  <a:gd name="T12" fmla="*/ 14 w 24"/>
                  <a:gd name="T13" fmla="*/ 7 h 16"/>
                  <a:gd name="T14" fmla="*/ 13 w 24"/>
                  <a:gd name="T15" fmla="*/ 1 h 16"/>
                  <a:gd name="T16" fmla="*/ 13 w 24"/>
                  <a:gd name="T17" fmla="*/ 1 h 16"/>
                  <a:gd name="T18" fmla="*/ 12 w 24"/>
                  <a:gd name="T19" fmla="*/ 0 h 16"/>
                  <a:gd name="T20" fmla="*/ 12 w 24"/>
                  <a:gd name="T21" fmla="*/ 0 h 16"/>
                  <a:gd name="T22" fmla="*/ 12 w 24"/>
                  <a:gd name="T23" fmla="*/ 1 h 16"/>
                  <a:gd name="T24" fmla="*/ 12 w 24"/>
                  <a:gd name="T25" fmla="*/ 1 h 16"/>
                  <a:gd name="T26" fmla="*/ 11 w 24"/>
                  <a:gd name="T27" fmla="*/ 7 h 16"/>
                  <a:gd name="T28" fmla="*/ 10 w 24"/>
                  <a:gd name="T29" fmla="*/ 5 h 16"/>
                  <a:gd name="T30" fmla="*/ 8 w 24"/>
                  <a:gd name="T31" fmla="*/ 0 h 16"/>
                  <a:gd name="T32" fmla="*/ 5 w 24"/>
                  <a:gd name="T33" fmla="*/ 0 h 16"/>
                  <a:gd name="T34" fmla="*/ 5 w 24"/>
                  <a:gd name="T35" fmla="*/ 0 h 16"/>
                  <a:gd name="T36" fmla="*/ 1 w 24"/>
                  <a:gd name="T37" fmla="*/ 3 h 16"/>
                  <a:gd name="T38" fmla="*/ 0 w 24"/>
                  <a:gd name="T39" fmla="*/ 16 h 16"/>
                  <a:gd name="T40" fmla="*/ 4 w 24"/>
                  <a:gd name="T41" fmla="*/ 16 h 16"/>
                  <a:gd name="T42" fmla="*/ 4 w 24"/>
                  <a:gd name="T43" fmla="*/ 6 h 16"/>
                  <a:gd name="T44" fmla="*/ 5 w 24"/>
                  <a:gd name="T45" fmla="*/ 6 h 16"/>
                  <a:gd name="T46" fmla="*/ 5 w 24"/>
                  <a:gd name="T47" fmla="*/ 16 h 16"/>
                  <a:gd name="T48" fmla="*/ 12 w 24"/>
                  <a:gd name="T49" fmla="*/ 16 h 16"/>
                  <a:gd name="T50" fmla="*/ 19 w 24"/>
                  <a:gd name="T51" fmla="*/ 16 h 16"/>
                  <a:gd name="T52" fmla="*/ 19 w 24"/>
                  <a:gd name="T53" fmla="*/ 6 h 16"/>
                  <a:gd name="T54" fmla="*/ 19 w 24"/>
                  <a:gd name="T55" fmla="*/ 6 h 16"/>
                  <a:gd name="T56" fmla="*/ 20 w 24"/>
                  <a:gd name="T57" fmla="*/ 6 h 16"/>
                  <a:gd name="T58" fmla="*/ 20 w 24"/>
                  <a:gd name="T59" fmla="*/ 16 h 16"/>
                  <a:gd name="T60" fmla="*/ 23 w 24"/>
                  <a:gd name="T61" fmla="*/ 16 h 16"/>
                  <a:gd name="T62" fmla="*/ 23 w 24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23" y="3"/>
                    </a:moveTo>
                    <a:cubicBezTo>
                      <a:pt x="22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0" y="11"/>
                      <a:pt x="0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1"/>
                      <a:pt x="24" y="5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43450095-2F16-400E-85F9-643A6788B390}"/>
              </a:ext>
            </a:extLst>
          </p:cNvPr>
          <p:cNvGrpSpPr/>
          <p:nvPr/>
        </p:nvGrpSpPr>
        <p:grpSpPr>
          <a:xfrm>
            <a:off x="7084032" y="2979901"/>
            <a:ext cx="1166781" cy="1166781"/>
            <a:chOff x="7227109" y="2832909"/>
            <a:chExt cx="1166781" cy="1166781"/>
          </a:xfrm>
        </p:grpSpPr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id="{101E7C74-64DD-4FCD-8C95-7F095998A750}"/>
                </a:ext>
              </a:extLst>
            </p:cNvPr>
            <p:cNvSpPr/>
            <p:nvPr/>
          </p:nvSpPr>
          <p:spPr>
            <a:xfrm>
              <a:off x="7227109" y="2832909"/>
              <a:ext cx="1166781" cy="1166781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70000"/>
                  </a:schemeClr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57470792-AB6C-4DA3-A220-532F2233AAE8}"/>
                </a:ext>
              </a:extLst>
            </p:cNvPr>
            <p:cNvSpPr/>
            <p:nvPr/>
          </p:nvSpPr>
          <p:spPr>
            <a:xfrm>
              <a:off x="7360195" y="2965995"/>
              <a:ext cx="900609" cy="900609"/>
            </a:xfrm>
            <a:prstGeom prst="ellipse">
              <a:avLst/>
            </a:prstGeom>
            <a:solidFill>
              <a:srgbClr val="FFAB3F"/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2700000" scaled="1"/>
                <a:tileRect/>
              </a:gradFill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9" name="Group 18">
              <a:extLst>
                <a:ext uri="{FF2B5EF4-FFF2-40B4-BE49-F238E27FC236}">
                  <a16:creationId xmlns:a16="http://schemas.microsoft.com/office/drawing/2014/main" id="{E50E565E-E33B-4EBB-9F3C-7CFCDD08639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645844" y="3247027"/>
              <a:ext cx="320918" cy="299035"/>
              <a:chOff x="3802" y="2858"/>
              <a:chExt cx="616" cy="574"/>
            </a:xfrm>
            <a:solidFill>
              <a:schemeClr val="bg1"/>
            </a:solidFill>
            <a:effectLst/>
          </p:grpSpPr>
          <p:sp>
            <p:nvSpPr>
              <p:cNvPr id="130" name="Rectangle 19">
                <a:extLst>
                  <a:ext uri="{FF2B5EF4-FFF2-40B4-BE49-F238E27FC236}">
                    <a16:creationId xmlns:a16="http://schemas.microsoft.com/office/drawing/2014/main" id="{F8D1827A-72E8-49E9-837A-B005060EE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2" y="3205"/>
                <a:ext cx="129" cy="2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Rectangle 20">
                <a:extLst>
                  <a:ext uri="{FF2B5EF4-FFF2-40B4-BE49-F238E27FC236}">
                    <a16:creationId xmlns:a16="http://schemas.microsoft.com/office/drawing/2014/main" id="{362561E1-E6EC-4195-A6F0-2736D9A07C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4" y="3174"/>
                <a:ext cx="129" cy="25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Rectangle 21">
                <a:extLst>
                  <a:ext uri="{FF2B5EF4-FFF2-40B4-BE49-F238E27FC236}">
                    <a16:creationId xmlns:a16="http://schemas.microsoft.com/office/drawing/2014/main" id="{47D10C15-6A95-49E4-B140-875C3E6B2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9" y="3131"/>
                <a:ext cx="129" cy="30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Rectangle 22">
                <a:extLst>
                  <a:ext uri="{FF2B5EF4-FFF2-40B4-BE49-F238E27FC236}">
                    <a16:creationId xmlns:a16="http://schemas.microsoft.com/office/drawing/2014/main" id="{EA2718F6-41C3-4F98-AEA8-DA33BDD69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9" y="3078"/>
                <a:ext cx="129" cy="3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Freeform 23">
                <a:extLst>
                  <a:ext uri="{FF2B5EF4-FFF2-40B4-BE49-F238E27FC236}">
                    <a16:creationId xmlns:a16="http://schemas.microsoft.com/office/drawing/2014/main" id="{1794A57B-864D-44EB-BEFA-E675152161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" y="2858"/>
                <a:ext cx="370" cy="270"/>
              </a:xfrm>
              <a:custGeom>
                <a:avLst/>
                <a:gdLst>
                  <a:gd name="T0" fmla="*/ 94 w 155"/>
                  <a:gd name="T1" fmla="*/ 21 h 113"/>
                  <a:gd name="T2" fmla="*/ 0 w 155"/>
                  <a:gd name="T3" fmla="*/ 72 h 113"/>
                  <a:gd name="T4" fmla="*/ 114 w 155"/>
                  <a:gd name="T5" fmla="*/ 63 h 113"/>
                  <a:gd name="T6" fmla="*/ 122 w 155"/>
                  <a:gd name="T7" fmla="*/ 82 h 113"/>
                  <a:gd name="T8" fmla="*/ 155 w 155"/>
                  <a:gd name="T9" fmla="*/ 0 h 113"/>
                  <a:gd name="T10" fmla="*/ 85 w 155"/>
                  <a:gd name="T11" fmla="*/ 2 h 113"/>
                  <a:gd name="T12" fmla="*/ 94 w 155"/>
                  <a:gd name="T13" fmla="*/ 2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113">
                    <a:moveTo>
                      <a:pt x="94" y="21"/>
                    </a:moveTo>
                    <a:cubicBezTo>
                      <a:pt x="85" y="33"/>
                      <a:pt x="53" y="68"/>
                      <a:pt x="0" y="72"/>
                    </a:cubicBezTo>
                    <a:cubicBezTo>
                      <a:pt x="0" y="72"/>
                      <a:pt x="31" y="113"/>
                      <a:pt x="114" y="63"/>
                    </a:cubicBezTo>
                    <a:cubicBezTo>
                      <a:pt x="122" y="82"/>
                      <a:pt x="122" y="82"/>
                      <a:pt x="122" y="82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85" y="2"/>
                      <a:pt x="85" y="2"/>
                      <a:pt x="85" y="2"/>
                    </a:cubicBezTo>
                    <a:lnTo>
                      <a:pt x="9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62076922-D6D3-4BA8-9BF8-6E1A875F04C3}"/>
              </a:ext>
            </a:extLst>
          </p:cNvPr>
          <p:cNvGrpSpPr/>
          <p:nvPr/>
        </p:nvGrpSpPr>
        <p:grpSpPr>
          <a:xfrm>
            <a:off x="3655033" y="2979901"/>
            <a:ext cx="1166781" cy="1166781"/>
            <a:chOff x="3798110" y="2832909"/>
            <a:chExt cx="1166781" cy="1166781"/>
          </a:xfrm>
        </p:grpSpPr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id="{6022FB05-DEBF-4C58-AFD7-B7F04A8FA368}"/>
                </a:ext>
              </a:extLst>
            </p:cNvPr>
            <p:cNvSpPr/>
            <p:nvPr/>
          </p:nvSpPr>
          <p:spPr>
            <a:xfrm>
              <a:off x="3798110" y="2832909"/>
              <a:ext cx="1166781" cy="1166781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70000"/>
                  </a:schemeClr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10BE41A6-9C6B-462F-9F6F-5E09B1023CCA}"/>
                </a:ext>
              </a:extLst>
            </p:cNvPr>
            <p:cNvSpPr/>
            <p:nvPr/>
          </p:nvSpPr>
          <p:spPr>
            <a:xfrm>
              <a:off x="3931196" y="2965995"/>
              <a:ext cx="900609" cy="900609"/>
            </a:xfrm>
            <a:prstGeom prst="ellipse">
              <a:avLst/>
            </a:prstGeom>
            <a:solidFill>
              <a:srgbClr val="EA5E66"/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2700000" scaled="1"/>
                <a:tileRect/>
              </a:gradFill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8" name="Group 13">
              <a:extLst>
                <a:ext uri="{FF2B5EF4-FFF2-40B4-BE49-F238E27FC236}">
                  <a16:creationId xmlns:a16="http://schemas.microsoft.com/office/drawing/2014/main" id="{A4320D5A-7908-41A8-9381-70EA3086B7D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06344" y="3251776"/>
              <a:ext cx="350311" cy="354447"/>
              <a:chOff x="2426" y="2781"/>
              <a:chExt cx="593" cy="600"/>
            </a:xfrm>
            <a:solidFill>
              <a:schemeClr val="bg1"/>
            </a:solidFill>
            <a:effectLst/>
          </p:grpSpPr>
          <p:sp>
            <p:nvSpPr>
              <p:cNvPr id="139" name="Freeform 14">
                <a:extLst>
                  <a:ext uri="{FF2B5EF4-FFF2-40B4-BE49-F238E27FC236}">
                    <a16:creationId xmlns:a16="http://schemas.microsoft.com/office/drawing/2014/main" id="{3870C695-EF46-4186-99E3-BCE5560B7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2" y="2805"/>
                <a:ext cx="577" cy="576"/>
              </a:xfrm>
              <a:custGeom>
                <a:avLst/>
                <a:gdLst>
                  <a:gd name="T0" fmla="*/ 0 w 241"/>
                  <a:gd name="T1" fmla="*/ 115 h 241"/>
                  <a:gd name="T2" fmla="*/ 0 w 241"/>
                  <a:gd name="T3" fmla="*/ 121 h 241"/>
                  <a:gd name="T4" fmla="*/ 121 w 241"/>
                  <a:gd name="T5" fmla="*/ 241 h 241"/>
                  <a:gd name="T6" fmla="*/ 241 w 241"/>
                  <a:gd name="T7" fmla="*/ 121 h 241"/>
                  <a:gd name="T8" fmla="*/ 121 w 241"/>
                  <a:gd name="T9" fmla="*/ 0 h 241"/>
                  <a:gd name="T10" fmla="*/ 121 w 241"/>
                  <a:gd name="T11" fmla="*/ 115 h 241"/>
                  <a:gd name="T12" fmla="*/ 0 w 241"/>
                  <a:gd name="T13" fmla="*/ 115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1">
                    <a:moveTo>
                      <a:pt x="0" y="115"/>
                    </a:moveTo>
                    <a:cubicBezTo>
                      <a:pt x="0" y="117"/>
                      <a:pt x="0" y="119"/>
                      <a:pt x="0" y="121"/>
                    </a:cubicBezTo>
                    <a:cubicBezTo>
                      <a:pt x="0" y="187"/>
                      <a:pt x="54" y="241"/>
                      <a:pt x="121" y="241"/>
                    </a:cubicBezTo>
                    <a:cubicBezTo>
                      <a:pt x="187" y="241"/>
                      <a:pt x="241" y="187"/>
                      <a:pt x="241" y="121"/>
                    </a:cubicBezTo>
                    <a:cubicBezTo>
                      <a:pt x="241" y="54"/>
                      <a:pt x="187" y="0"/>
                      <a:pt x="121" y="0"/>
                    </a:cubicBezTo>
                    <a:cubicBezTo>
                      <a:pt x="121" y="115"/>
                      <a:pt x="121" y="115"/>
                      <a:pt x="121" y="115"/>
                    </a:cubicBezTo>
                    <a:lnTo>
                      <a:pt x="0" y="1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0" name="Freeform 15">
                <a:extLst>
                  <a:ext uri="{FF2B5EF4-FFF2-40B4-BE49-F238E27FC236}">
                    <a16:creationId xmlns:a16="http://schemas.microsoft.com/office/drawing/2014/main" id="{1C89C881-B01C-499D-B47B-5C19CEA1D3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26" y="2781"/>
                <a:ext cx="275" cy="273"/>
              </a:xfrm>
              <a:custGeom>
                <a:avLst/>
                <a:gdLst>
                  <a:gd name="T0" fmla="*/ 0 w 115"/>
                  <a:gd name="T1" fmla="*/ 114 h 114"/>
                  <a:gd name="T2" fmla="*/ 115 w 115"/>
                  <a:gd name="T3" fmla="*/ 114 h 114"/>
                  <a:gd name="T4" fmla="*/ 115 w 115"/>
                  <a:gd name="T5" fmla="*/ 0 h 114"/>
                  <a:gd name="T6" fmla="*/ 0 w 115"/>
                  <a:gd name="T7" fmla="*/ 114 h 114"/>
                  <a:gd name="T8" fmla="*/ 15 w 115"/>
                  <a:gd name="T9" fmla="*/ 104 h 114"/>
                  <a:gd name="T10" fmla="*/ 104 w 115"/>
                  <a:gd name="T11" fmla="*/ 14 h 114"/>
                  <a:gd name="T12" fmla="*/ 104 w 115"/>
                  <a:gd name="T13" fmla="*/ 104 h 114"/>
                  <a:gd name="T14" fmla="*/ 15 w 115"/>
                  <a:gd name="T15" fmla="*/ 10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" h="114">
                    <a:moveTo>
                      <a:pt x="0" y="114"/>
                    </a:moveTo>
                    <a:cubicBezTo>
                      <a:pt x="115" y="114"/>
                      <a:pt x="115" y="114"/>
                      <a:pt x="115" y="114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0"/>
                      <a:pt x="0" y="51"/>
                      <a:pt x="0" y="114"/>
                    </a:cubicBezTo>
                    <a:close/>
                    <a:moveTo>
                      <a:pt x="15" y="104"/>
                    </a:moveTo>
                    <a:cubicBezTo>
                      <a:pt x="15" y="54"/>
                      <a:pt x="55" y="14"/>
                      <a:pt x="104" y="14"/>
                    </a:cubicBezTo>
                    <a:cubicBezTo>
                      <a:pt x="104" y="104"/>
                      <a:pt x="104" y="104"/>
                      <a:pt x="104" y="104"/>
                    </a:cubicBezTo>
                    <a:lnTo>
                      <a:pt x="15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0EB2AA50-4C1F-46D3-B3EA-A9F610B686E4}"/>
              </a:ext>
            </a:extLst>
          </p:cNvPr>
          <p:cNvGrpSpPr/>
          <p:nvPr/>
        </p:nvGrpSpPr>
        <p:grpSpPr>
          <a:xfrm>
            <a:off x="5369533" y="4694402"/>
            <a:ext cx="1166781" cy="1166781"/>
            <a:chOff x="5512610" y="4547410"/>
            <a:chExt cx="1166781" cy="1166781"/>
          </a:xfrm>
        </p:grpSpPr>
        <p:sp>
          <p:nvSpPr>
            <p:cNvPr id="142" name="椭圆 141">
              <a:extLst>
                <a:ext uri="{FF2B5EF4-FFF2-40B4-BE49-F238E27FC236}">
                  <a16:creationId xmlns:a16="http://schemas.microsoft.com/office/drawing/2014/main" id="{F169C751-FCDE-4440-9641-3A6C2753A5E3}"/>
                </a:ext>
              </a:extLst>
            </p:cNvPr>
            <p:cNvSpPr/>
            <p:nvPr/>
          </p:nvSpPr>
          <p:spPr>
            <a:xfrm>
              <a:off x="5512610" y="4547410"/>
              <a:ext cx="1166781" cy="1166781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70000"/>
                  </a:schemeClr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3" name="椭圆 142">
              <a:extLst>
                <a:ext uri="{FF2B5EF4-FFF2-40B4-BE49-F238E27FC236}">
                  <a16:creationId xmlns:a16="http://schemas.microsoft.com/office/drawing/2014/main" id="{C087C8DB-75AA-4F68-B8D1-D017A5926DB0}"/>
                </a:ext>
              </a:extLst>
            </p:cNvPr>
            <p:cNvSpPr/>
            <p:nvPr/>
          </p:nvSpPr>
          <p:spPr>
            <a:xfrm>
              <a:off x="5645696" y="4680496"/>
              <a:ext cx="900609" cy="900609"/>
            </a:xfrm>
            <a:prstGeom prst="ellipse">
              <a:avLst/>
            </a:prstGeom>
            <a:solidFill>
              <a:srgbClr val="0099A9"/>
            </a:solidFill>
            <a:ln w="1587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2700000" scaled="1"/>
                <a:tileRect/>
              </a:gradFill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4" name="组合 143">
              <a:extLst>
                <a:ext uri="{FF2B5EF4-FFF2-40B4-BE49-F238E27FC236}">
                  <a16:creationId xmlns:a16="http://schemas.microsoft.com/office/drawing/2014/main" id="{8DEEBB11-2D39-4326-83E8-E92666F26856}"/>
                </a:ext>
              </a:extLst>
            </p:cNvPr>
            <p:cNvGrpSpPr/>
            <p:nvPr/>
          </p:nvGrpSpPr>
          <p:grpSpPr>
            <a:xfrm>
              <a:off x="5930425" y="4950620"/>
              <a:ext cx="331151" cy="360360"/>
              <a:chOff x="4873620" y="1965325"/>
              <a:chExt cx="269882" cy="293688"/>
            </a:xfrm>
            <a:solidFill>
              <a:schemeClr val="bg1"/>
            </a:solidFill>
            <a:effectLst/>
          </p:grpSpPr>
          <p:sp>
            <p:nvSpPr>
              <p:cNvPr id="145" name="Freeform 502">
                <a:extLst>
                  <a:ext uri="{FF2B5EF4-FFF2-40B4-BE49-F238E27FC236}">
                    <a16:creationId xmlns:a16="http://schemas.microsoft.com/office/drawing/2014/main" id="{07DB38A6-EC23-4ACD-BAEA-B31802423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3620" y="2127250"/>
                <a:ext cx="112713" cy="131763"/>
              </a:xfrm>
              <a:custGeom>
                <a:avLst/>
                <a:gdLst>
                  <a:gd name="T0" fmla="*/ 2 w 30"/>
                  <a:gd name="T1" fmla="*/ 0 h 35"/>
                  <a:gd name="T2" fmla="*/ 28 w 30"/>
                  <a:gd name="T3" fmla="*/ 0 h 35"/>
                  <a:gd name="T4" fmla="*/ 30 w 30"/>
                  <a:gd name="T5" fmla="*/ 1 h 35"/>
                  <a:gd name="T6" fmla="*/ 28 w 30"/>
                  <a:gd name="T7" fmla="*/ 3 h 35"/>
                  <a:gd name="T8" fmla="*/ 3 w 30"/>
                  <a:gd name="T9" fmla="*/ 3 h 35"/>
                  <a:gd name="T10" fmla="*/ 3 w 30"/>
                  <a:gd name="T11" fmla="*/ 33 h 35"/>
                  <a:gd name="T12" fmla="*/ 2 w 30"/>
                  <a:gd name="T13" fmla="*/ 35 h 35"/>
                  <a:gd name="T14" fmla="*/ 0 w 30"/>
                  <a:gd name="T15" fmla="*/ 33 h 35"/>
                  <a:gd name="T16" fmla="*/ 0 w 30"/>
                  <a:gd name="T17" fmla="*/ 1 h 35"/>
                  <a:gd name="T18" fmla="*/ 2 w 30"/>
                  <a:gd name="T1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5">
                    <a:moveTo>
                      <a:pt x="2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1"/>
                      <a:pt x="30" y="1"/>
                    </a:cubicBezTo>
                    <a:cubicBezTo>
                      <a:pt x="30" y="2"/>
                      <a:pt x="29" y="3"/>
                      <a:pt x="28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4"/>
                      <a:pt x="3" y="35"/>
                      <a:pt x="2" y="35"/>
                    </a:cubicBezTo>
                    <a:cubicBezTo>
                      <a:pt x="1" y="35"/>
                      <a:pt x="0" y="34"/>
                      <a:pt x="0" y="3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6" name="Freeform 503">
                <a:extLst>
                  <a:ext uri="{FF2B5EF4-FFF2-40B4-BE49-F238E27FC236}">
                    <a16:creationId xmlns:a16="http://schemas.microsoft.com/office/drawing/2014/main" id="{50655BC0-ECEE-4F68-BA39-870317764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4737" y="1973263"/>
                <a:ext cx="41275" cy="146050"/>
              </a:xfrm>
              <a:custGeom>
                <a:avLst/>
                <a:gdLst>
                  <a:gd name="T0" fmla="*/ 11 w 11"/>
                  <a:gd name="T1" fmla="*/ 34 h 39"/>
                  <a:gd name="T2" fmla="*/ 11 w 11"/>
                  <a:gd name="T3" fmla="*/ 6 h 39"/>
                  <a:gd name="T4" fmla="*/ 5 w 11"/>
                  <a:gd name="T5" fmla="*/ 0 h 39"/>
                  <a:gd name="T6" fmla="*/ 0 w 11"/>
                  <a:gd name="T7" fmla="*/ 6 h 39"/>
                  <a:gd name="T8" fmla="*/ 0 w 11"/>
                  <a:gd name="T9" fmla="*/ 34 h 39"/>
                  <a:gd name="T10" fmla="*/ 5 w 11"/>
                  <a:gd name="T11" fmla="*/ 39 h 39"/>
                  <a:gd name="T12" fmla="*/ 11 w 11"/>
                  <a:gd name="T1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9">
                    <a:moveTo>
                      <a:pt x="11" y="34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9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2" y="39"/>
                      <a:pt x="5" y="39"/>
                    </a:cubicBezTo>
                    <a:cubicBezTo>
                      <a:pt x="9" y="39"/>
                      <a:pt x="11" y="37"/>
                      <a:pt x="11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7" name="Freeform 504">
                <a:extLst>
                  <a:ext uri="{FF2B5EF4-FFF2-40B4-BE49-F238E27FC236}">
                    <a16:creationId xmlns:a16="http://schemas.microsoft.com/office/drawing/2014/main" id="{04BFD0D7-4F59-42F0-A490-1623898C7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303" y="1965325"/>
                <a:ext cx="177800" cy="293688"/>
              </a:xfrm>
              <a:custGeom>
                <a:avLst/>
                <a:gdLst>
                  <a:gd name="T0" fmla="*/ 5 w 47"/>
                  <a:gd name="T1" fmla="*/ 69 h 78"/>
                  <a:gd name="T2" fmla="*/ 6 w 47"/>
                  <a:gd name="T3" fmla="*/ 77 h 78"/>
                  <a:gd name="T4" fmla="*/ 9 w 47"/>
                  <a:gd name="T5" fmla="*/ 78 h 78"/>
                  <a:gd name="T6" fmla="*/ 14 w 47"/>
                  <a:gd name="T7" fmla="*/ 76 h 78"/>
                  <a:gd name="T8" fmla="*/ 26 w 47"/>
                  <a:gd name="T9" fmla="*/ 57 h 78"/>
                  <a:gd name="T10" fmla="*/ 46 w 47"/>
                  <a:gd name="T11" fmla="*/ 57 h 78"/>
                  <a:gd name="T12" fmla="*/ 47 w 47"/>
                  <a:gd name="T13" fmla="*/ 56 h 78"/>
                  <a:gd name="T14" fmla="*/ 47 w 47"/>
                  <a:gd name="T15" fmla="*/ 42 h 78"/>
                  <a:gd name="T16" fmla="*/ 32 w 47"/>
                  <a:gd name="T17" fmla="*/ 19 h 78"/>
                  <a:gd name="T18" fmla="*/ 30 w 47"/>
                  <a:gd name="T19" fmla="*/ 20 h 78"/>
                  <a:gd name="T20" fmla="*/ 35 w 47"/>
                  <a:gd name="T21" fmla="*/ 10 h 78"/>
                  <a:gd name="T22" fmla="*/ 24 w 47"/>
                  <a:gd name="T23" fmla="*/ 0 h 78"/>
                  <a:gd name="T24" fmla="*/ 14 w 47"/>
                  <a:gd name="T25" fmla="*/ 10 h 78"/>
                  <a:gd name="T26" fmla="*/ 24 w 47"/>
                  <a:gd name="T27" fmla="*/ 21 h 78"/>
                  <a:gd name="T28" fmla="*/ 27 w 47"/>
                  <a:gd name="T29" fmla="*/ 20 h 78"/>
                  <a:gd name="T30" fmla="*/ 21 w 47"/>
                  <a:gd name="T31" fmla="*/ 27 h 78"/>
                  <a:gd name="T32" fmla="*/ 5 w 47"/>
                  <a:gd name="T33" fmla="*/ 31 h 78"/>
                  <a:gd name="T34" fmla="*/ 1 w 47"/>
                  <a:gd name="T35" fmla="*/ 34 h 78"/>
                  <a:gd name="T36" fmla="*/ 1 w 47"/>
                  <a:gd name="T37" fmla="*/ 38 h 78"/>
                  <a:gd name="T38" fmla="*/ 6 w 47"/>
                  <a:gd name="T39" fmla="*/ 42 h 78"/>
                  <a:gd name="T40" fmla="*/ 8 w 47"/>
                  <a:gd name="T41" fmla="*/ 42 h 78"/>
                  <a:gd name="T42" fmla="*/ 17 w 47"/>
                  <a:gd name="T43" fmla="*/ 40 h 78"/>
                  <a:gd name="T44" fmla="*/ 17 w 47"/>
                  <a:gd name="T45" fmla="*/ 43 h 78"/>
                  <a:gd name="T46" fmla="*/ 17 w 47"/>
                  <a:gd name="T47" fmla="*/ 47 h 78"/>
                  <a:gd name="T48" fmla="*/ 5 w 47"/>
                  <a:gd name="T49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7" h="78">
                    <a:moveTo>
                      <a:pt x="5" y="69"/>
                    </a:moveTo>
                    <a:cubicBezTo>
                      <a:pt x="3" y="72"/>
                      <a:pt x="3" y="76"/>
                      <a:pt x="6" y="77"/>
                    </a:cubicBezTo>
                    <a:cubicBezTo>
                      <a:pt x="7" y="78"/>
                      <a:pt x="8" y="78"/>
                      <a:pt x="9" y="78"/>
                    </a:cubicBezTo>
                    <a:cubicBezTo>
                      <a:pt x="11" y="78"/>
                      <a:pt x="13" y="77"/>
                      <a:pt x="14" y="76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47" y="57"/>
                      <a:pt x="47" y="57"/>
                      <a:pt x="47" y="56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7" y="29"/>
                      <a:pt x="41" y="19"/>
                      <a:pt x="32" y="19"/>
                    </a:cubicBezTo>
                    <a:cubicBezTo>
                      <a:pt x="31" y="19"/>
                      <a:pt x="30" y="19"/>
                      <a:pt x="30" y="20"/>
                    </a:cubicBezTo>
                    <a:cubicBezTo>
                      <a:pt x="33" y="18"/>
                      <a:pt x="35" y="14"/>
                      <a:pt x="35" y="10"/>
                    </a:cubicBezTo>
                    <a:cubicBezTo>
                      <a:pt x="35" y="5"/>
                      <a:pt x="30" y="0"/>
                      <a:pt x="24" y="0"/>
                    </a:cubicBezTo>
                    <a:cubicBezTo>
                      <a:pt x="19" y="0"/>
                      <a:pt x="14" y="5"/>
                      <a:pt x="14" y="10"/>
                    </a:cubicBezTo>
                    <a:cubicBezTo>
                      <a:pt x="14" y="16"/>
                      <a:pt x="19" y="21"/>
                      <a:pt x="24" y="21"/>
                    </a:cubicBezTo>
                    <a:cubicBezTo>
                      <a:pt x="25" y="21"/>
                      <a:pt x="26" y="21"/>
                      <a:pt x="27" y="20"/>
                    </a:cubicBezTo>
                    <a:cubicBezTo>
                      <a:pt x="25" y="22"/>
                      <a:pt x="23" y="24"/>
                      <a:pt x="21" y="27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3" y="32"/>
                      <a:pt x="2" y="32"/>
                      <a:pt x="1" y="34"/>
                    </a:cubicBezTo>
                    <a:cubicBezTo>
                      <a:pt x="1" y="35"/>
                      <a:pt x="0" y="37"/>
                      <a:pt x="1" y="38"/>
                    </a:cubicBezTo>
                    <a:cubicBezTo>
                      <a:pt x="1" y="41"/>
                      <a:pt x="4" y="42"/>
                      <a:pt x="6" y="42"/>
                    </a:cubicBezTo>
                    <a:cubicBezTo>
                      <a:pt x="7" y="42"/>
                      <a:pt x="7" y="42"/>
                      <a:pt x="8" y="42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1"/>
                      <a:pt x="17" y="42"/>
                      <a:pt x="17" y="43"/>
                    </a:cubicBezTo>
                    <a:cubicBezTo>
                      <a:pt x="17" y="47"/>
                      <a:pt x="17" y="47"/>
                      <a:pt x="17" y="47"/>
                    </a:cubicBezTo>
                    <a:lnTo>
                      <a:pt x="5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8" name="Freeform 505">
                <a:extLst>
                  <a:ext uri="{FF2B5EF4-FFF2-40B4-BE49-F238E27FC236}">
                    <a16:creationId xmlns:a16="http://schemas.microsoft.com/office/drawing/2014/main" id="{59CB050B-F1A5-40B8-A3AE-0AF0649BB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6664" y="2093913"/>
                <a:ext cx="96838" cy="112713"/>
              </a:xfrm>
              <a:custGeom>
                <a:avLst/>
                <a:gdLst>
                  <a:gd name="T0" fmla="*/ 1 w 26"/>
                  <a:gd name="T1" fmla="*/ 27 h 30"/>
                  <a:gd name="T2" fmla="*/ 23 w 26"/>
                  <a:gd name="T3" fmla="*/ 27 h 30"/>
                  <a:gd name="T4" fmla="*/ 23 w 26"/>
                  <a:gd name="T5" fmla="*/ 2 h 30"/>
                  <a:gd name="T6" fmla="*/ 24 w 26"/>
                  <a:gd name="T7" fmla="*/ 0 h 30"/>
                  <a:gd name="T8" fmla="*/ 26 w 26"/>
                  <a:gd name="T9" fmla="*/ 2 h 30"/>
                  <a:gd name="T10" fmla="*/ 26 w 26"/>
                  <a:gd name="T11" fmla="*/ 28 h 30"/>
                  <a:gd name="T12" fmla="*/ 24 w 26"/>
                  <a:gd name="T13" fmla="*/ 30 h 30"/>
                  <a:gd name="T14" fmla="*/ 1 w 26"/>
                  <a:gd name="T15" fmla="*/ 30 h 30"/>
                  <a:gd name="T16" fmla="*/ 0 w 26"/>
                  <a:gd name="T17" fmla="*/ 28 h 30"/>
                  <a:gd name="T18" fmla="*/ 1 w 26"/>
                  <a:gd name="T19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30">
                    <a:moveTo>
                      <a:pt x="1" y="27"/>
                    </a:move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3" y="0"/>
                      <a:pt x="24" y="0"/>
                    </a:cubicBezTo>
                    <a:cubicBezTo>
                      <a:pt x="25" y="0"/>
                      <a:pt x="26" y="1"/>
                      <a:pt x="26" y="2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9"/>
                      <a:pt x="25" y="30"/>
                      <a:pt x="24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0"/>
                      <a:pt x="0" y="29"/>
                      <a:pt x="0" y="28"/>
                    </a:cubicBezTo>
                    <a:cubicBezTo>
                      <a:pt x="0" y="27"/>
                      <a:pt x="0" y="27"/>
                      <a:pt x="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52E2CD3C-67FC-4ED7-9AE3-0A3952D2FB62}"/>
              </a:ext>
            </a:extLst>
          </p:cNvPr>
          <p:cNvGrpSpPr/>
          <p:nvPr/>
        </p:nvGrpSpPr>
        <p:grpSpPr>
          <a:xfrm>
            <a:off x="2201786" y="4144770"/>
            <a:ext cx="2139699" cy="769360"/>
            <a:chOff x="1258030" y="3593783"/>
            <a:chExt cx="2139699" cy="769360"/>
          </a:xfrm>
        </p:grpSpPr>
        <p:sp>
          <p:nvSpPr>
            <p:cNvPr id="150" name="文本框 45">
              <a:extLst>
                <a:ext uri="{FF2B5EF4-FFF2-40B4-BE49-F238E27FC236}">
                  <a16:creationId xmlns:a16="http://schemas.microsoft.com/office/drawing/2014/main" id="{18E64900-70AC-4E3E-9BBE-7BCEA9408340}"/>
                </a:ext>
              </a:extLst>
            </p:cNvPr>
            <p:cNvSpPr txBox="1"/>
            <p:nvPr/>
          </p:nvSpPr>
          <p:spPr>
            <a:xfrm>
              <a:off x="1258030" y="3593783"/>
              <a:ext cx="8707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EA5E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800" dirty="0">
                <a:solidFill>
                  <a:srgbClr val="EA5E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1" name="文本框 46">
              <a:extLst>
                <a:ext uri="{FF2B5EF4-FFF2-40B4-BE49-F238E27FC236}">
                  <a16:creationId xmlns:a16="http://schemas.microsoft.com/office/drawing/2014/main" id="{40F155CA-6CAA-4B9C-BE63-F8D48D88DBA3}"/>
                </a:ext>
              </a:extLst>
            </p:cNvPr>
            <p:cNvSpPr txBox="1"/>
            <p:nvPr/>
          </p:nvSpPr>
          <p:spPr>
            <a:xfrm>
              <a:off x="1799069" y="3696239"/>
              <a:ext cx="15986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2000" b="1" dirty="0" smtClean="0">
                  <a:solidFill>
                    <a:srgbClr val="EA5E66"/>
                  </a:solidFill>
                  <a:uFill>
                    <a:solidFill>
                      <a:srgbClr val="595959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练中学</a:t>
              </a:r>
              <a:endParaRPr lang="zh-CN" altLang="en-US" sz="2000" b="1" dirty="0">
                <a:solidFill>
                  <a:srgbClr val="EA5E66"/>
                </a:solidFill>
                <a:uFill>
                  <a:solidFill>
                    <a:srgbClr val="595959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2" name="文本框 47">
              <a:extLst>
                <a:ext uri="{FF2B5EF4-FFF2-40B4-BE49-F238E27FC236}">
                  <a16:creationId xmlns:a16="http://schemas.microsoft.com/office/drawing/2014/main" id="{F90E60F4-658D-45B5-996C-5D0C65C2A0A4}"/>
                </a:ext>
              </a:extLst>
            </p:cNvPr>
            <p:cNvSpPr txBox="1"/>
            <p:nvPr/>
          </p:nvSpPr>
          <p:spPr>
            <a:xfrm>
              <a:off x="1438395" y="3993811"/>
              <a:ext cx="191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巩固提高</a:t>
              </a:r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A30D58F9-E53B-4D31-B188-183E0746B0B4}"/>
              </a:ext>
            </a:extLst>
          </p:cNvPr>
          <p:cNvGrpSpPr/>
          <p:nvPr/>
        </p:nvGrpSpPr>
        <p:grpSpPr>
          <a:xfrm>
            <a:off x="7790082" y="1933582"/>
            <a:ext cx="2275929" cy="769360"/>
            <a:chOff x="1258030" y="3593783"/>
            <a:chExt cx="2275929" cy="769360"/>
          </a:xfrm>
        </p:grpSpPr>
        <p:sp>
          <p:nvSpPr>
            <p:cNvPr id="154" name="文本框 49">
              <a:extLst>
                <a:ext uri="{FF2B5EF4-FFF2-40B4-BE49-F238E27FC236}">
                  <a16:creationId xmlns:a16="http://schemas.microsoft.com/office/drawing/2014/main" id="{19A1909B-6E0C-4BF0-BC2E-B93FD25CBD40}"/>
                </a:ext>
              </a:extLst>
            </p:cNvPr>
            <p:cNvSpPr txBox="1"/>
            <p:nvPr/>
          </p:nvSpPr>
          <p:spPr>
            <a:xfrm>
              <a:off x="1258030" y="3593783"/>
              <a:ext cx="8707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FFAB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srgbClr val="FFAB3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5" name="文本框 50">
              <a:extLst>
                <a:ext uri="{FF2B5EF4-FFF2-40B4-BE49-F238E27FC236}">
                  <a16:creationId xmlns:a16="http://schemas.microsoft.com/office/drawing/2014/main" id="{3B3C990F-9B51-4F12-BF30-400AB5266EB7}"/>
                </a:ext>
              </a:extLst>
            </p:cNvPr>
            <p:cNvSpPr txBox="1"/>
            <p:nvPr/>
          </p:nvSpPr>
          <p:spPr>
            <a:xfrm>
              <a:off x="1799068" y="3696239"/>
              <a:ext cx="17348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2000" b="1" dirty="0" smtClean="0">
                  <a:solidFill>
                    <a:srgbClr val="FFAB3F"/>
                  </a:solidFill>
                  <a:uFill>
                    <a:solidFill>
                      <a:srgbClr val="595959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问中学</a:t>
              </a:r>
              <a:endParaRPr lang="zh-CN" altLang="en-US" sz="2000" b="1" dirty="0">
                <a:solidFill>
                  <a:srgbClr val="FFAB3F"/>
                </a:solidFill>
                <a:uFill>
                  <a:solidFill>
                    <a:srgbClr val="595959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6" name="文本框 51">
              <a:extLst>
                <a:ext uri="{FF2B5EF4-FFF2-40B4-BE49-F238E27FC236}">
                  <a16:creationId xmlns:a16="http://schemas.microsoft.com/office/drawing/2014/main" id="{4EBD6545-2470-4701-94B8-749A7FF377F0}"/>
                </a:ext>
              </a:extLst>
            </p:cNvPr>
            <p:cNvSpPr txBox="1"/>
            <p:nvPr/>
          </p:nvSpPr>
          <p:spPr>
            <a:xfrm>
              <a:off x="1438395" y="3993811"/>
              <a:ext cx="191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思考质疑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7" name="组合 156">
            <a:extLst>
              <a:ext uri="{FF2B5EF4-FFF2-40B4-BE49-F238E27FC236}">
                <a16:creationId xmlns:a16="http://schemas.microsoft.com/office/drawing/2014/main" id="{6784962C-6513-4C43-BEE0-5C4DA6AD7B95}"/>
              </a:ext>
            </a:extLst>
          </p:cNvPr>
          <p:cNvGrpSpPr/>
          <p:nvPr/>
        </p:nvGrpSpPr>
        <p:grpSpPr>
          <a:xfrm>
            <a:off x="2935485" y="1220175"/>
            <a:ext cx="2434048" cy="769360"/>
            <a:chOff x="1258030" y="3593783"/>
            <a:chExt cx="2434048" cy="769360"/>
          </a:xfrm>
        </p:grpSpPr>
        <p:sp>
          <p:nvSpPr>
            <p:cNvPr id="158" name="文本框 53">
              <a:extLst>
                <a:ext uri="{FF2B5EF4-FFF2-40B4-BE49-F238E27FC236}">
                  <a16:creationId xmlns:a16="http://schemas.microsoft.com/office/drawing/2014/main" id="{7316D400-32A2-4ED2-8954-2E6A2A090D36}"/>
                </a:ext>
              </a:extLst>
            </p:cNvPr>
            <p:cNvSpPr txBox="1"/>
            <p:nvPr/>
          </p:nvSpPr>
          <p:spPr>
            <a:xfrm>
              <a:off x="1258030" y="3593783"/>
              <a:ext cx="8707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EA610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rgbClr val="EA610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9" name="文本框 54">
              <a:extLst>
                <a:ext uri="{FF2B5EF4-FFF2-40B4-BE49-F238E27FC236}">
                  <a16:creationId xmlns:a16="http://schemas.microsoft.com/office/drawing/2014/main" id="{5DFB5620-32A4-4DBB-BFD3-0D8B4D28AFF5}"/>
                </a:ext>
              </a:extLst>
            </p:cNvPr>
            <p:cNvSpPr txBox="1"/>
            <p:nvPr/>
          </p:nvSpPr>
          <p:spPr>
            <a:xfrm>
              <a:off x="1799068" y="3696239"/>
              <a:ext cx="1893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b="1" dirty="0" smtClean="0">
                  <a:solidFill>
                    <a:srgbClr val="EA6103"/>
                  </a:solidFill>
                  <a:uFill>
                    <a:solidFill>
                      <a:srgbClr val="595959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看中学</a:t>
              </a:r>
              <a:endParaRPr lang="zh-CN" altLang="en-US" b="1" dirty="0">
                <a:solidFill>
                  <a:srgbClr val="EA6103"/>
                </a:solidFill>
                <a:uFill>
                  <a:solidFill>
                    <a:srgbClr val="595959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文本框 55">
              <a:extLst>
                <a:ext uri="{FF2B5EF4-FFF2-40B4-BE49-F238E27FC236}">
                  <a16:creationId xmlns:a16="http://schemas.microsoft.com/office/drawing/2014/main" id="{F21E6C5B-0E99-4C7F-9C50-BFD6FF3724FB}"/>
                </a:ext>
              </a:extLst>
            </p:cNvPr>
            <p:cNvSpPr txBox="1"/>
            <p:nvPr/>
          </p:nvSpPr>
          <p:spPr>
            <a:xfrm>
              <a:off x="1438395" y="3993811"/>
              <a:ext cx="191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探索发现</a:t>
              </a:r>
            </a:p>
          </p:txBody>
        </p:sp>
      </p:grpSp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232125FC-7821-49ED-B6A0-BC6D48DEFBE6}"/>
              </a:ext>
            </a:extLst>
          </p:cNvPr>
          <p:cNvGrpSpPr/>
          <p:nvPr/>
        </p:nvGrpSpPr>
        <p:grpSpPr>
          <a:xfrm>
            <a:off x="6864182" y="4799683"/>
            <a:ext cx="2139699" cy="769360"/>
            <a:chOff x="1258030" y="3593783"/>
            <a:chExt cx="2139699" cy="769360"/>
          </a:xfrm>
        </p:grpSpPr>
        <p:sp>
          <p:nvSpPr>
            <p:cNvPr id="162" name="文本框 57">
              <a:extLst>
                <a:ext uri="{FF2B5EF4-FFF2-40B4-BE49-F238E27FC236}">
                  <a16:creationId xmlns:a16="http://schemas.microsoft.com/office/drawing/2014/main" id="{56D096CB-E002-4226-9F68-FFC969A9D3A8}"/>
                </a:ext>
              </a:extLst>
            </p:cNvPr>
            <p:cNvSpPr txBox="1"/>
            <p:nvPr/>
          </p:nvSpPr>
          <p:spPr>
            <a:xfrm>
              <a:off x="1258030" y="3593783"/>
              <a:ext cx="8707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0099A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" name="文本框 58">
              <a:extLst>
                <a:ext uri="{FF2B5EF4-FFF2-40B4-BE49-F238E27FC236}">
                  <a16:creationId xmlns:a16="http://schemas.microsoft.com/office/drawing/2014/main" id="{5AEE5473-A13D-486C-8C4D-840342739B19}"/>
                </a:ext>
              </a:extLst>
            </p:cNvPr>
            <p:cNvSpPr txBox="1"/>
            <p:nvPr/>
          </p:nvSpPr>
          <p:spPr>
            <a:xfrm>
              <a:off x="1799069" y="3696239"/>
              <a:ext cx="15986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2000" b="1" dirty="0" smtClean="0">
                  <a:solidFill>
                    <a:srgbClr val="0099A9"/>
                  </a:solidFill>
                  <a:uFill>
                    <a:solidFill>
                      <a:srgbClr val="595959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动中学</a:t>
              </a:r>
              <a:endParaRPr lang="zh-CN" altLang="en-US" sz="2000" b="1" dirty="0">
                <a:solidFill>
                  <a:srgbClr val="0099A9"/>
                </a:solidFill>
                <a:uFill>
                  <a:solidFill>
                    <a:srgbClr val="595959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4" name="文本框 59">
              <a:extLst>
                <a:ext uri="{FF2B5EF4-FFF2-40B4-BE49-F238E27FC236}">
                  <a16:creationId xmlns:a16="http://schemas.microsoft.com/office/drawing/2014/main" id="{2B446827-25B9-4F12-BDF9-C25870874DF8}"/>
                </a:ext>
              </a:extLst>
            </p:cNvPr>
            <p:cNvSpPr txBox="1"/>
            <p:nvPr/>
          </p:nvSpPr>
          <p:spPr>
            <a:xfrm>
              <a:off x="1438395" y="3993811"/>
              <a:ext cx="191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锻炼能力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CADAC1D8-131F-4CAD-AFD4-3C8A001A83D2}"/>
              </a:ext>
            </a:extLst>
          </p:cNvPr>
          <p:cNvGrpSpPr/>
          <p:nvPr/>
        </p:nvGrpSpPr>
        <p:grpSpPr>
          <a:xfrm>
            <a:off x="4707483" y="2870438"/>
            <a:ext cx="2490880" cy="1031825"/>
            <a:chOff x="4850560" y="2723446"/>
            <a:chExt cx="2490880" cy="1031825"/>
          </a:xfrm>
        </p:grpSpPr>
        <p:sp>
          <p:nvSpPr>
            <p:cNvPr id="166" name="文本框 60">
              <a:extLst>
                <a:ext uri="{FF2B5EF4-FFF2-40B4-BE49-F238E27FC236}">
                  <a16:creationId xmlns:a16="http://schemas.microsoft.com/office/drawing/2014/main" id="{BCA89B62-8ECD-47B4-9D53-AB8435E745FB}"/>
                </a:ext>
              </a:extLst>
            </p:cNvPr>
            <p:cNvSpPr txBox="1"/>
            <p:nvPr/>
          </p:nvSpPr>
          <p:spPr>
            <a:xfrm>
              <a:off x="4850560" y="3324384"/>
              <a:ext cx="249088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200" u="sng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学法指导</a:t>
              </a:r>
              <a:endParaRPr lang="zh-CN" altLang="en-US" sz="2200" u="sng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7" name="Freeform 48">
              <a:extLst>
                <a:ext uri="{FF2B5EF4-FFF2-40B4-BE49-F238E27FC236}">
                  <a16:creationId xmlns:a16="http://schemas.microsoft.com/office/drawing/2014/main" id="{CAB007C2-2CE8-4332-978A-046DA5445B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9190" y="2723446"/>
              <a:ext cx="547085" cy="595011"/>
            </a:xfrm>
            <a:custGeom>
              <a:avLst/>
              <a:gdLst>
                <a:gd name="T0" fmla="*/ 189 w 311"/>
                <a:gd name="T1" fmla="*/ 220 h 339"/>
                <a:gd name="T2" fmla="*/ 209 w 311"/>
                <a:gd name="T3" fmla="*/ 163 h 339"/>
                <a:gd name="T4" fmla="*/ 221 w 311"/>
                <a:gd name="T5" fmla="*/ 120 h 339"/>
                <a:gd name="T6" fmla="*/ 221 w 311"/>
                <a:gd name="T7" fmla="*/ 120 h 339"/>
                <a:gd name="T8" fmla="*/ 222 w 311"/>
                <a:gd name="T9" fmla="*/ 116 h 339"/>
                <a:gd name="T10" fmla="*/ 222 w 311"/>
                <a:gd name="T11" fmla="*/ 112 h 339"/>
                <a:gd name="T12" fmla="*/ 223 w 311"/>
                <a:gd name="T13" fmla="*/ 109 h 339"/>
                <a:gd name="T14" fmla="*/ 223 w 311"/>
                <a:gd name="T15" fmla="*/ 105 h 339"/>
                <a:gd name="T16" fmla="*/ 223 w 311"/>
                <a:gd name="T17" fmla="*/ 102 h 339"/>
                <a:gd name="T18" fmla="*/ 224 w 311"/>
                <a:gd name="T19" fmla="*/ 98 h 339"/>
                <a:gd name="T20" fmla="*/ 224 w 311"/>
                <a:gd name="T21" fmla="*/ 95 h 339"/>
                <a:gd name="T22" fmla="*/ 224 w 311"/>
                <a:gd name="T23" fmla="*/ 92 h 339"/>
                <a:gd name="T24" fmla="*/ 223 w 311"/>
                <a:gd name="T25" fmla="*/ 89 h 339"/>
                <a:gd name="T26" fmla="*/ 223 w 311"/>
                <a:gd name="T27" fmla="*/ 87 h 339"/>
                <a:gd name="T28" fmla="*/ 223 w 311"/>
                <a:gd name="T29" fmla="*/ 85 h 339"/>
                <a:gd name="T30" fmla="*/ 223 w 311"/>
                <a:gd name="T31" fmla="*/ 83 h 339"/>
                <a:gd name="T32" fmla="*/ 223 w 311"/>
                <a:gd name="T33" fmla="*/ 82 h 339"/>
                <a:gd name="T34" fmla="*/ 223 w 311"/>
                <a:gd name="T35" fmla="*/ 81 h 339"/>
                <a:gd name="T36" fmla="*/ 223 w 311"/>
                <a:gd name="T37" fmla="*/ 81 h 339"/>
                <a:gd name="T38" fmla="*/ 108 w 311"/>
                <a:gd name="T39" fmla="*/ 36 h 339"/>
                <a:gd name="T40" fmla="*/ 78 w 311"/>
                <a:gd name="T41" fmla="*/ 55 h 339"/>
                <a:gd name="T42" fmla="*/ 77 w 311"/>
                <a:gd name="T43" fmla="*/ 59 h 339"/>
                <a:gd name="T44" fmla="*/ 76 w 311"/>
                <a:gd name="T45" fmla="*/ 64 h 339"/>
                <a:gd name="T46" fmla="*/ 76 w 311"/>
                <a:gd name="T47" fmla="*/ 69 h 339"/>
                <a:gd name="T48" fmla="*/ 75 w 311"/>
                <a:gd name="T49" fmla="*/ 74 h 339"/>
                <a:gd name="T50" fmla="*/ 75 w 311"/>
                <a:gd name="T51" fmla="*/ 78 h 339"/>
                <a:gd name="T52" fmla="*/ 76 w 311"/>
                <a:gd name="T53" fmla="*/ 83 h 339"/>
                <a:gd name="T54" fmla="*/ 76 w 311"/>
                <a:gd name="T55" fmla="*/ 87 h 339"/>
                <a:gd name="T56" fmla="*/ 77 w 311"/>
                <a:gd name="T57" fmla="*/ 92 h 339"/>
                <a:gd name="T58" fmla="*/ 77 w 311"/>
                <a:gd name="T59" fmla="*/ 96 h 339"/>
                <a:gd name="T60" fmla="*/ 78 w 311"/>
                <a:gd name="T61" fmla="*/ 100 h 339"/>
                <a:gd name="T62" fmla="*/ 79 w 311"/>
                <a:gd name="T63" fmla="*/ 104 h 339"/>
                <a:gd name="T64" fmla="*/ 80 w 311"/>
                <a:gd name="T65" fmla="*/ 106 h 339"/>
                <a:gd name="T66" fmla="*/ 84 w 311"/>
                <a:gd name="T67" fmla="*/ 119 h 339"/>
                <a:gd name="T68" fmla="*/ 92 w 311"/>
                <a:gd name="T69" fmla="*/ 161 h 339"/>
                <a:gd name="T70" fmla="*/ 104 w 311"/>
                <a:gd name="T71" fmla="*/ 238 h 339"/>
                <a:gd name="T72" fmla="*/ 0 w 311"/>
                <a:gd name="T73" fmla="*/ 339 h 339"/>
                <a:gd name="T74" fmla="*/ 148 w 311"/>
                <a:gd name="T75" fmla="*/ 271 h 339"/>
                <a:gd name="T76" fmla="*/ 146 w 311"/>
                <a:gd name="T77" fmla="*/ 249 h 339"/>
                <a:gd name="T78" fmla="*/ 175 w 311"/>
                <a:gd name="T79" fmla="*/ 258 h 339"/>
                <a:gd name="T80" fmla="*/ 174 w 311"/>
                <a:gd name="T81" fmla="*/ 339 h 339"/>
                <a:gd name="T82" fmla="*/ 216 w 311"/>
                <a:gd name="T83" fmla="*/ 244 h 339"/>
                <a:gd name="T84" fmla="*/ 81 w 311"/>
                <a:gd name="T85" fmla="*/ 139 h 339"/>
                <a:gd name="T86" fmla="*/ 93 w 311"/>
                <a:gd name="T87" fmla="*/ 136 h 339"/>
                <a:gd name="T88" fmla="*/ 105 w 311"/>
                <a:gd name="T89" fmla="*/ 72 h 339"/>
                <a:gd name="T90" fmla="*/ 211 w 311"/>
                <a:gd name="T91" fmla="*/ 131 h 339"/>
                <a:gd name="T92" fmla="*/ 222 w 311"/>
                <a:gd name="T93" fmla="*/ 130 h 339"/>
                <a:gd name="T94" fmla="*/ 183 w 311"/>
                <a:gd name="T95" fmla="*/ 201 h 339"/>
                <a:gd name="T96" fmla="*/ 96 w 311"/>
                <a:gd name="T97" fmla="*/ 158 h 339"/>
                <a:gd name="T98" fmla="*/ 166 w 311"/>
                <a:gd name="T99" fmla="*/ 245 h 339"/>
                <a:gd name="T100" fmla="*/ 117 w 311"/>
                <a:gd name="T101" fmla="*/ 225 h 339"/>
                <a:gd name="T102" fmla="*/ 152 w 311"/>
                <a:gd name="T103" fmla="*/ 220 h 339"/>
                <a:gd name="T104" fmla="*/ 185 w 311"/>
                <a:gd name="T105" fmla="*/ 22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1" h="339">
                  <a:moveTo>
                    <a:pt x="216" y="244"/>
                  </a:moveTo>
                  <a:cubicBezTo>
                    <a:pt x="194" y="236"/>
                    <a:pt x="189" y="220"/>
                    <a:pt x="189" y="220"/>
                  </a:cubicBezTo>
                  <a:cubicBezTo>
                    <a:pt x="189" y="202"/>
                    <a:pt x="189" y="202"/>
                    <a:pt x="189" y="202"/>
                  </a:cubicBezTo>
                  <a:cubicBezTo>
                    <a:pt x="205" y="182"/>
                    <a:pt x="209" y="163"/>
                    <a:pt x="209" y="163"/>
                  </a:cubicBezTo>
                  <a:cubicBezTo>
                    <a:pt x="212" y="160"/>
                    <a:pt x="218" y="154"/>
                    <a:pt x="218" y="154"/>
                  </a:cubicBezTo>
                  <a:cubicBezTo>
                    <a:pt x="229" y="137"/>
                    <a:pt x="225" y="116"/>
                    <a:pt x="221" y="120"/>
                  </a:cubicBezTo>
                  <a:cubicBezTo>
                    <a:pt x="221" y="120"/>
                    <a:pt x="221" y="121"/>
                    <a:pt x="220" y="122"/>
                  </a:cubicBezTo>
                  <a:cubicBezTo>
                    <a:pt x="220" y="121"/>
                    <a:pt x="221" y="121"/>
                    <a:pt x="221" y="120"/>
                  </a:cubicBezTo>
                  <a:cubicBezTo>
                    <a:pt x="221" y="120"/>
                    <a:pt x="221" y="119"/>
                    <a:pt x="221" y="119"/>
                  </a:cubicBezTo>
                  <a:cubicBezTo>
                    <a:pt x="221" y="118"/>
                    <a:pt x="221" y="117"/>
                    <a:pt x="222" y="116"/>
                  </a:cubicBezTo>
                  <a:cubicBezTo>
                    <a:pt x="222" y="116"/>
                    <a:pt x="222" y="116"/>
                    <a:pt x="222" y="115"/>
                  </a:cubicBezTo>
                  <a:cubicBezTo>
                    <a:pt x="222" y="114"/>
                    <a:pt x="222" y="113"/>
                    <a:pt x="222" y="112"/>
                  </a:cubicBezTo>
                  <a:cubicBezTo>
                    <a:pt x="222" y="112"/>
                    <a:pt x="222" y="112"/>
                    <a:pt x="222" y="111"/>
                  </a:cubicBezTo>
                  <a:cubicBezTo>
                    <a:pt x="223" y="110"/>
                    <a:pt x="223" y="110"/>
                    <a:pt x="223" y="109"/>
                  </a:cubicBezTo>
                  <a:cubicBezTo>
                    <a:pt x="223" y="108"/>
                    <a:pt x="223" y="108"/>
                    <a:pt x="223" y="108"/>
                  </a:cubicBezTo>
                  <a:cubicBezTo>
                    <a:pt x="223" y="107"/>
                    <a:pt x="223" y="106"/>
                    <a:pt x="223" y="105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23" y="103"/>
                    <a:pt x="223" y="103"/>
                    <a:pt x="223" y="102"/>
                  </a:cubicBezTo>
                  <a:cubicBezTo>
                    <a:pt x="223" y="101"/>
                    <a:pt x="223" y="101"/>
                    <a:pt x="224" y="101"/>
                  </a:cubicBezTo>
                  <a:cubicBezTo>
                    <a:pt x="224" y="100"/>
                    <a:pt x="224" y="99"/>
                    <a:pt x="224" y="98"/>
                  </a:cubicBezTo>
                  <a:cubicBezTo>
                    <a:pt x="224" y="98"/>
                    <a:pt x="224" y="98"/>
                    <a:pt x="224" y="98"/>
                  </a:cubicBezTo>
                  <a:cubicBezTo>
                    <a:pt x="224" y="97"/>
                    <a:pt x="224" y="96"/>
                    <a:pt x="224" y="95"/>
                  </a:cubicBezTo>
                  <a:cubicBezTo>
                    <a:pt x="224" y="95"/>
                    <a:pt x="224" y="95"/>
                    <a:pt x="224" y="94"/>
                  </a:cubicBezTo>
                  <a:cubicBezTo>
                    <a:pt x="224" y="94"/>
                    <a:pt x="224" y="93"/>
                    <a:pt x="224" y="92"/>
                  </a:cubicBezTo>
                  <a:cubicBezTo>
                    <a:pt x="224" y="92"/>
                    <a:pt x="224" y="92"/>
                    <a:pt x="224" y="91"/>
                  </a:cubicBezTo>
                  <a:cubicBezTo>
                    <a:pt x="224" y="91"/>
                    <a:pt x="224" y="90"/>
                    <a:pt x="223" y="89"/>
                  </a:cubicBezTo>
                  <a:cubicBezTo>
                    <a:pt x="223" y="89"/>
                    <a:pt x="223" y="89"/>
                    <a:pt x="223" y="89"/>
                  </a:cubicBezTo>
                  <a:cubicBezTo>
                    <a:pt x="223" y="88"/>
                    <a:pt x="223" y="88"/>
                    <a:pt x="223" y="87"/>
                  </a:cubicBezTo>
                  <a:cubicBezTo>
                    <a:pt x="223" y="87"/>
                    <a:pt x="223" y="87"/>
                    <a:pt x="223" y="87"/>
                  </a:cubicBezTo>
                  <a:cubicBezTo>
                    <a:pt x="223" y="86"/>
                    <a:pt x="223" y="86"/>
                    <a:pt x="223" y="85"/>
                  </a:cubicBezTo>
                  <a:cubicBezTo>
                    <a:pt x="223" y="85"/>
                    <a:pt x="223" y="85"/>
                    <a:pt x="223" y="85"/>
                  </a:cubicBezTo>
                  <a:cubicBezTo>
                    <a:pt x="223" y="84"/>
                    <a:pt x="223" y="84"/>
                    <a:pt x="223" y="83"/>
                  </a:cubicBezTo>
                  <a:cubicBezTo>
                    <a:pt x="223" y="83"/>
                    <a:pt x="223" y="83"/>
                    <a:pt x="223" y="83"/>
                  </a:cubicBezTo>
                  <a:cubicBezTo>
                    <a:pt x="223" y="83"/>
                    <a:pt x="223" y="82"/>
                    <a:pt x="223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3" y="82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1" y="33"/>
                    <a:pt x="182" y="21"/>
                    <a:pt x="182" y="21"/>
                  </a:cubicBezTo>
                  <a:cubicBezTo>
                    <a:pt x="134" y="0"/>
                    <a:pt x="108" y="36"/>
                    <a:pt x="108" y="36"/>
                  </a:cubicBezTo>
                  <a:cubicBezTo>
                    <a:pt x="89" y="27"/>
                    <a:pt x="79" y="51"/>
                    <a:pt x="79" y="51"/>
                  </a:cubicBezTo>
                  <a:cubicBezTo>
                    <a:pt x="79" y="52"/>
                    <a:pt x="78" y="54"/>
                    <a:pt x="78" y="55"/>
                  </a:cubicBezTo>
                  <a:cubicBezTo>
                    <a:pt x="78" y="55"/>
                    <a:pt x="78" y="56"/>
                    <a:pt x="78" y="56"/>
                  </a:cubicBezTo>
                  <a:cubicBezTo>
                    <a:pt x="78" y="57"/>
                    <a:pt x="77" y="58"/>
                    <a:pt x="77" y="59"/>
                  </a:cubicBezTo>
                  <a:cubicBezTo>
                    <a:pt x="77" y="60"/>
                    <a:pt x="77" y="60"/>
                    <a:pt x="77" y="61"/>
                  </a:cubicBezTo>
                  <a:cubicBezTo>
                    <a:pt x="77" y="62"/>
                    <a:pt x="76" y="63"/>
                    <a:pt x="76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6" y="66"/>
                    <a:pt x="76" y="68"/>
                    <a:pt x="76" y="69"/>
                  </a:cubicBezTo>
                  <a:cubicBezTo>
                    <a:pt x="76" y="70"/>
                    <a:pt x="76" y="70"/>
                    <a:pt x="76" y="71"/>
                  </a:cubicBezTo>
                  <a:cubicBezTo>
                    <a:pt x="76" y="72"/>
                    <a:pt x="75" y="73"/>
                    <a:pt x="75" y="74"/>
                  </a:cubicBezTo>
                  <a:cubicBezTo>
                    <a:pt x="75" y="74"/>
                    <a:pt x="75" y="75"/>
                    <a:pt x="75" y="75"/>
                  </a:cubicBezTo>
                  <a:cubicBezTo>
                    <a:pt x="75" y="76"/>
                    <a:pt x="75" y="77"/>
                    <a:pt x="75" y="78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75" y="81"/>
                    <a:pt x="76" y="82"/>
                    <a:pt x="76" y="83"/>
                  </a:cubicBezTo>
                  <a:cubicBezTo>
                    <a:pt x="76" y="84"/>
                    <a:pt x="76" y="84"/>
                    <a:pt x="76" y="84"/>
                  </a:cubicBezTo>
                  <a:cubicBezTo>
                    <a:pt x="76" y="85"/>
                    <a:pt x="76" y="86"/>
                    <a:pt x="76" y="87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6" y="90"/>
                    <a:pt x="76" y="91"/>
                    <a:pt x="77" y="92"/>
                  </a:cubicBezTo>
                  <a:cubicBezTo>
                    <a:pt x="77" y="92"/>
                    <a:pt x="77" y="92"/>
                    <a:pt x="77" y="93"/>
                  </a:cubicBezTo>
                  <a:cubicBezTo>
                    <a:pt x="77" y="94"/>
                    <a:pt x="77" y="95"/>
                    <a:pt x="77" y="96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8" y="98"/>
                    <a:pt x="78" y="99"/>
                    <a:pt x="78" y="100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9" y="102"/>
                    <a:pt x="79" y="103"/>
                    <a:pt x="79" y="104"/>
                  </a:cubicBezTo>
                  <a:cubicBezTo>
                    <a:pt x="79" y="104"/>
                    <a:pt x="79" y="105"/>
                    <a:pt x="79" y="105"/>
                  </a:cubicBezTo>
                  <a:cubicBezTo>
                    <a:pt x="79" y="105"/>
                    <a:pt x="80" y="105"/>
                    <a:pt x="80" y="106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11"/>
                    <a:pt x="83" y="115"/>
                    <a:pt x="84" y="119"/>
                  </a:cubicBezTo>
                  <a:cubicBezTo>
                    <a:pt x="77" y="115"/>
                    <a:pt x="76" y="123"/>
                    <a:pt x="76" y="123"/>
                  </a:cubicBezTo>
                  <a:cubicBezTo>
                    <a:pt x="76" y="152"/>
                    <a:pt x="92" y="161"/>
                    <a:pt x="92" y="161"/>
                  </a:cubicBezTo>
                  <a:cubicBezTo>
                    <a:pt x="95" y="180"/>
                    <a:pt x="114" y="200"/>
                    <a:pt x="114" y="200"/>
                  </a:cubicBezTo>
                  <a:cubicBezTo>
                    <a:pt x="121" y="227"/>
                    <a:pt x="104" y="238"/>
                    <a:pt x="104" y="238"/>
                  </a:cubicBezTo>
                  <a:cubicBezTo>
                    <a:pt x="75" y="249"/>
                    <a:pt x="75" y="249"/>
                    <a:pt x="75" y="249"/>
                  </a:cubicBezTo>
                  <a:cubicBezTo>
                    <a:pt x="0" y="273"/>
                    <a:pt x="0" y="339"/>
                    <a:pt x="0" y="339"/>
                  </a:cubicBezTo>
                  <a:cubicBezTo>
                    <a:pt x="137" y="339"/>
                    <a:pt x="137" y="339"/>
                    <a:pt x="137" y="339"/>
                  </a:cubicBezTo>
                  <a:cubicBezTo>
                    <a:pt x="148" y="271"/>
                    <a:pt x="148" y="271"/>
                    <a:pt x="148" y="271"/>
                  </a:cubicBezTo>
                  <a:cubicBezTo>
                    <a:pt x="136" y="258"/>
                    <a:pt x="136" y="258"/>
                    <a:pt x="136" y="258"/>
                  </a:cubicBezTo>
                  <a:cubicBezTo>
                    <a:pt x="146" y="249"/>
                    <a:pt x="146" y="249"/>
                    <a:pt x="146" y="249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75" y="258"/>
                    <a:pt x="175" y="258"/>
                    <a:pt x="175" y="258"/>
                  </a:cubicBezTo>
                  <a:cubicBezTo>
                    <a:pt x="164" y="271"/>
                    <a:pt x="164" y="271"/>
                    <a:pt x="164" y="271"/>
                  </a:cubicBezTo>
                  <a:cubicBezTo>
                    <a:pt x="174" y="339"/>
                    <a:pt x="174" y="339"/>
                    <a:pt x="174" y="339"/>
                  </a:cubicBezTo>
                  <a:cubicBezTo>
                    <a:pt x="311" y="339"/>
                    <a:pt x="311" y="339"/>
                    <a:pt x="311" y="339"/>
                  </a:cubicBezTo>
                  <a:cubicBezTo>
                    <a:pt x="307" y="274"/>
                    <a:pt x="238" y="252"/>
                    <a:pt x="216" y="244"/>
                  </a:cubicBezTo>
                  <a:close/>
                  <a:moveTo>
                    <a:pt x="96" y="158"/>
                  </a:moveTo>
                  <a:cubicBezTo>
                    <a:pt x="94" y="157"/>
                    <a:pt x="86" y="153"/>
                    <a:pt x="81" y="139"/>
                  </a:cubicBezTo>
                  <a:cubicBezTo>
                    <a:pt x="81" y="139"/>
                    <a:pt x="77" y="124"/>
                    <a:pt x="81" y="123"/>
                  </a:cubicBezTo>
                  <a:cubicBezTo>
                    <a:pt x="81" y="123"/>
                    <a:pt x="86" y="119"/>
                    <a:pt x="93" y="136"/>
                  </a:cubicBezTo>
                  <a:cubicBezTo>
                    <a:pt x="94" y="139"/>
                    <a:pt x="96" y="142"/>
                    <a:pt x="97" y="143"/>
                  </a:cubicBezTo>
                  <a:cubicBezTo>
                    <a:pt x="97" y="143"/>
                    <a:pt x="82" y="98"/>
                    <a:pt x="105" y="72"/>
                  </a:cubicBezTo>
                  <a:cubicBezTo>
                    <a:pt x="105" y="72"/>
                    <a:pt x="155" y="137"/>
                    <a:pt x="211" y="104"/>
                  </a:cubicBezTo>
                  <a:cubicBezTo>
                    <a:pt x="211" y="131"/>
                    <a:pt x="211" y="131"/>
                    <a:pt x="211" y="131"/>
                  </a:cubicBezTo>
                  <a:cubicBezTo>
                    <a:pt x="211" y="138"/>
                    <a:pt x="211" y="143"/>
                    <a:pt x="215" y="136"/>
                  </a:cubicBezTo>
                  <a:cubicBezTo>
                    <a:pt x="222" y="120"/>
                    <a:pt x="222" y="130"/>
                    <a:pt x="222" y="130"/>
                  </a:cubicBezTo>
                  <a:cubicBezTo>
                    <a:pt x="220" y="148"/>
                    <a:pt x="212" y="156"/>
                    <a:pt x="206" y="161"/>
                  </a:cubicBezTo>
                  <a:cubicBezTo>
                    <a:pt x="201" y="176"/>
                    <a:pt x="193" y="190"/>
                    <a:pt x="183" y="201"/>
                  </a:cubicBezTo>
                  <a:cubicBezTo>
                    <a:pt x="152" y="236"/>
                    <a:pt x="121" y="201"/>
                    <a:pt x="121" y="201"/>
                  </a:cubicBezTo>
                  <a:cubicBezTo>
                    <a:pt x="109" y="191"/>
                    <a:pt x="101" y="175"/>
                    <a:pt x="96" y="158"/>
                  </a:cubicBezTo>
                  <a:close/>
                  <a:moveTo>
                    <a:pt x="185" y="222"/>
                  </a:moveTo>
                  <a:cubicBezTo>
                    <a:pt x="166" y="245"/>
                    <a:pt x="166" y="245"/>
                    <a:pt x="166" y="245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17" y="225"/>
                    <a:pt x="117" y="225"/>
                    <a:pt x="117" y="225"/>
                  </a:cubicBezTo>
                  <a:cubicBezTo>
                    <a:pt x="117" y="225"/>
                    <a:pt x="119" y="216"/>
                    <a:pt x="119" y="204"/>
                  </a:cubicBezTo>
                  <a:cubicBezTo>
                    <a:pt x="119" y="204"/>
                    <a:pt x="132" y="221"/>
                    <a:pt x="152" y="220"/>
                  </a:cubicBezTo>
                  <a:cubicBezTo>
                    <a:pt x="152" y="220"/>
                    <a:pt x="171" y="222"/>
                    <a:pt x="185" y="204"/>
                  </a:cubicBezTo>
                  <a:lnTo>
                    <a:pt x="185" y="222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8" name="组合 167">
            <a:extLst>
              <a:ext uri="{FF2B5EF4-FFF2-40B4-BE49-F238E27FC236}">
                <a16:creationId xmlns:a16="http://schemas.microsoft.com/office/drawing/2014/main" id="{DD3D9FA0-A1BC-4115-A827-0C723806B63F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69" name="同心圆 187">
              <a:extLst>
                <a:ext uri="{FF2B5EF4-FFF2-40B4-BE49-F238E27FC236}">
                  <a16:creationId xmlns:a16="http://schemas.microsoft.com/office/drawing/2014/main" id="{95D89654-9CAD-49BF-9915-1B5F66D24AD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70" name="椭圆 169">
              <a:extLst>
                <a:ext uri="{FF2B5EF4-FFF2-40B4-BE49-F238E27FC236}">
                  <a16:creationId xmlns:a16="http://schemas.microsoft.com/office/drawing/2014/main" id="{CFEFE254-A6C1-443F-BD1A-97BE9518B722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71" name="组合 170">
            <a:extLst>
              <a:ext uri="{FF2B5EF4-FFF2-40B4-BE49-F238E27FC236}">
                <a16:creationId xmlns:a16="http://schemas.microsoft.com/office/drawing/2014/main" id="{AE7802EF-5A4A-41FB-B8AF-FB6083F68E0C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2" name="同心圆 190">
              <a:extLst>
                <a:ext uri="{FF2B5EF4-FFF2-40B4-BE49-F238E27FC236}">
                  <a16:creationId xmlns:a16="http://schemas.microsoft.com/office/drawing/2014/main" id="{FA9BCC21-3AED-4FB9-A4CD-A472457E819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73" name="椭圆 172">
              <a:extLst>
                <a:ext uri="{FF2B5EF4-FFF2-40B4-BE49-F238E27FC236}">
                  <a16:creationId xmlns:a16="http://schemas.microsoft.com/office/drawing/2014/main" id="{801D846C-39B7-47EF-B72B-666FFDA6E49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74" name="组合 173">
            <a:extLst>
              <a:ext uri="{FF2B5EF4-FFF2-40B4-BE49-F238E27FC236}">
                <a16:creationId xmlns:a16="http://schemas.microsoft.com/office/drawing/2014/main" id="{A04D1D7F-6C03-4618-8529-47E9CAB4FB07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5" name="同心圆 193">
              <a:extLst>
                <a:ext uri="{FF2B5EF4-FFF2-40B4-BE49-F238E27FC236}">
                  <a16:creationId xmlns:a16="http://schemas.microsoft.com/office/drawing/2014/main" id="{2D5F6D57-9108-4F89-8D27-8E1DFDF5C4A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76" name="椭圆 175">
              <a:extLst>
                <a:ext uri="{FF2B5EF4-FFF2-40B4-BE49-F238E27FC236}">
                  <a16:creationId xmlns:a16="http://schemas.microsoft.com/office/drawing/2014/main" id="{8910311C-BE53-4A12-81CD-4925CC682297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77" name="组合 176">
            <a:extLst>
              <a:ext uri="{FF2B5EF4-FFF2-40B4-BE49-F238E27FC236}">
                <a16:creationId xmlns:a16="http://schemas.microsoft.com/office/drawing/2014/main" id="{F0DC5B17-7A89-4862-9002-767347458409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8" name="同心圆 202">
              <a:extLst>
                <a:ext uri="{FF2B5EF4-FFF2-40B4-BE49-F238E27FC236}">
                  <a16:creationId xmlns:a16="http://schemas.microsoft.com/office/drawing/2014/main" id="{7B21F242-0240-46B5-8374-C9A7A832BAE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79" name="椭圆 178">
              <a:extLst>
                <a:ext uri="{FF2B5EF4-FFF2-40B4-BE49-F238E27FC236}">
                  <a16:creationId xmlns:a16="http://schemas.microsoft.com/office/drawing/2014/main" id="{403B0E86-FE7C-4D8E-B980-4BB56BF5CAD5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80" name="组合 179">
            <a:extLst>
              <a:ext uri="{FF2B5EF4-FFF2-40B4-BE49-F238E27FC236}">
                <a16:creationId xmlns:a16="http://schemas.microsoft.com/office/drawing/2014/main" id="{5EA60847-8A64-49C5-AD4F-C3A35F0E0573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81" name="同心圆 208">
              <a:extLst>
                <a:ext uri="{FF2B5EF4-FFF2-40B4-BE49-F238E27FC236}">
                  <a16:creationId xmlns:a16="http://schemas.microsoft.com/office/drawing/2014/main" id="{EC52517D-4B17-4AAD-B228-4054372076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82" name="椭圆 181">
              <a:extLst>
                <a:ext uri="{FF2B5EF4-FFF2-40B4-BE49-F238E27FC236}">
                  <a16:creationId xmlns:a16="http://schemas.microsoft.com/office/drawing/2014/main" id="{729C0ABC-D364-4081-AE5F-BD8B3243E081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83" name="组合 182">
            <a:extLst>
              <a:ext uri="{FF2B5EF4-FFF2-40B4-BE49-F238E27FC236}">
                <a16:creationId xmlns:a16="http://schemas.microsoft.com/office/drawing/2014/main" id="{06F55DCA-3604-4E6B-9C23-842F4E6071F8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84" name="同心圆 211">
              <a:extLst>
                <a:ext uri="{FF2B5EF4-FFF2-40B4-BE49-F238E27FC236}">
                  <a16:creationId xmlns:a16="http://schemas.microsoft.com/office/drawing/2014/main" id="{510ACFE5-6819-4D6C-9923-D08A4BCCF23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85" name="椭圆 184">
              <a:extLst>
                <a:ext uri="{FF2B5EF4-FFF2-40B4-BE49-F238E27FC236}">
                  <a16:creationId xmlns:a16="http://schemas.microsoft.com/office/drawing/2014/main" id="{758773EE-B31A-4D37-9096-4178C664F2F3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86" name="组合 185">
            <a:extLst>
              <a:ext uri="{FF2B5EF4-FFF2-40B4-BE49-F238E27FC236}">
                <a16:creationId xmlns:a16="http://schemas.microsoft.com/office/drawing/2014/main" id="{F3A8A593-C157-4D35-BBF9-7ED18CDBAEE5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87" name="同心圆 205">
              <a:extLst>
                <a:ext uri="{FF2B5EF4-FFF2-40B4-BE49-F238E27FC236}">
                  <a16:creationId xmlns:a16="http://schemas.microsoft.com/office/drawing/2014/main" id="{92F621A8-16C3-45EF-ADE3-782FF0B3AE0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88" name="椭圆 187">
              <a:extLst>
                <a:ext uri="{FF2B5EF4-FFF2-40B4-BE49-F238E27FC236}">
                  <a16:creationId xmlns:a16="http://schemas.microsoft.com/office/drawing/2014/main" id="{28399BA0-5761-4C63-A303-F2151F7E6517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954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3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2" presetID="2" presetClass="entr" presetSubtype="4" accel="7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accel="70000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accel="70000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accel="70000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8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3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2" presetID="2" presetClass="entr" presetSubtype="4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accel="7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accel="7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accel="7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8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>
            <a:extLst>
              <a:ext uri="{FF2B5EF4-FFF2-40B4-BE49-F238E27FC236}">
                <a16:creationId xmlns:a16="http://schemas.microsoft.com/office/drawing/2014/main" id="{CA2A72C9-0637-44FF-AB77-62B56EAF6286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84" name="五边形 9">
              <a:extLst>
                <a:ext uri="{FF2B5EF4-FFF2-40B4-BE49-F238E27FC236}">
                  <a16:creationId xmlns:a16="http://schemas.microsoft.com/office/drawing/2014/main" id="{B36BBA9C-7FCA-4413-AA35-D1C3AE52B001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教学设计</a:t>
              </a: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251687CE-5A39-40BE-884E-B711E265B094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EA325E52-E8ED-4A3D-8D21-BDF79D7A7E9A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73B866C8-9442-4BC5-9E36-4C53946951EB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91" name="矩形: 圆角 90">
                <a:extLst>
                  <a:ext uri="{FF2B5EF4-FFF2-40B4-BE49-F238E27FC236}">
                    <a16:creationId xmlns:a16="http://schemas.microsoft.com/office/drawing/2014/main" id="{278E99B9-3AB7-4667-9CEC-6CF0E57F0DC0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: 圆角 91">
                <a:extLst>
                  <a:ext uri="{FF2B5EF4-FFF2-40B4-BE49-F238E27FC236}">
                    <a16:creationId xmlns:a16="http://schemas.microsoft.com/office/drawing/2014/main" id="{A501F806-BF64-4C81-B48D-EAA928D73E4E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403E688E-9805-4111-9472-6D472BF01C66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89" name="矩形: 圆角 88">
                <a:extLst>
                  <a:ext uri="{FF2B5EF4-FFF2-40B4-BE49-F238E27FC236}">
                    <a16:creationId xmlns:a16="http://schemas.microsoft.com/office/drawing/2014/main" id="{8ECDC3C3-A936-4A90-A7BE-5305A5B6B8B5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: 圆角 89">
                <a:extLst>
                  <a:ext uri="{FF2B5EF4-FFF2-40B4-BE49-F238E27FC236}">
                    <a16:creationId xmlns:a16="http://schemas.microsoft.com/office/drawing/2014/main" id="{404D599C-A888-4361-A5B2-3A1B99A0316D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93" name="MH_Other_1">
            <a:extLst>
              <a:ext uri="{FF2B5EF4-FFF2-40B4-BE49-F238E27FC236}">
                <a16:creationId xmlns:a16="http://schemas.microsoft.com/office/drawing/2014/main" id="{D9D974C7-F2BD-49FA-9426-D765E5114B2A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57528" y="3646525"/>
            <a:ext cx="9837509" cy="26676"/>
          </a:xfrm>
          <a:prstGeom prst="line">
            <a:avLst/>
          </a:prstGeom>
          <a:ln w="38100">
            <a:solidFill>
              <a:schemeClr val="tx1">
                <a:lumMod val="20000"/>
                <a:lumOff val="80000"/>
                <a:alpha val="66000"/>
              </a:schemeClr>
            </a:solidFill>
          </a:ln>
          <a:effectLst>
            <a:outerShdw blurRad="63500" sx="102000" sy="102000" algn="ctr" rotWithShape="0">
              <a:schemeClr val="bg1">
                <a:lumMod val="75000"/>
                <a:alpha val="43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MH_SubTitle_1">
            <a:extLst>
              <a:ext uri="{FF2B5EF4-FFF2-40B4-BE49-F238E27FC236}">
                <a16:creationId xmlns:a16="http://schemas.microsoft.com/office/drawing/2014/main" id="{2817BFA3-D66D-4690-B838-7D4EADF59CE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43312" y="3840395"/>
            <a:ext cx="2008896" cy="49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dirty="0" smtClean="0">
                <a:solidFill>
                  <a:srgbClr val="EA5E66"/>
                </a:solidFill>
                <a:latin typeface="微软雅黑" pitchFamily="34" charset="-122"/>
                <a:ea typeface="微软雅黑" pitchFamily="34" charset="-122"/>
              </a:rPr>
              <a:t>乐学</a:t>
            </a:r>
            <a:endParaRPr lang="zh-CN" altLang="en-US" sz="3200" dirty="0">
              <a:solidFill>
                <a:srgbClr val="EA5E6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5" name="MH_Text_1">
            <a:extLst>
              <a:ext uri="{FF2B5EF4-FFF2-40B4-BE49-F238E27FC236}">
                <a16:creationId xmlns:a16="http://schemas.microsoft.com/office/drawing/2014/main" id="{B6F5914F-45F8-4F96-972A-AE13E751AF39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53271" y="1236566"/>
            <a:ext cx="7519507" cy="84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3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通过学法指导使学生达到</a:t>
            </a:r>
          </a:p>
        </p:txBody>
      </p:sp>
      <p:sp>
        <p:nvSpPr>
          <p:cNvPr id="96" name="MH_SubTitle_2">
            <a:extLst>
              <a:ext uri="{FF2B5EF4-FFF2-40B4-BE49-F238E27FC236}">
                <a16:creationId xmlns:a16="http://schemas.microsoft.com/office/drawing/2014/main" id="{443CD1BB-D107-4A60-B47D-965CA6E7186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149025" y="3006419"/>
            <a:ext cx="2008896" cy="49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dirty="0" smtClean="0">
                <a:solidFill>
                  <a:srgbClr val="EA6103"/>
                </a:solidFill>
                <a:latin typeface="微软雅黑" pitchFamily="34" charset="-122"/>
                <a:ea typeface="微软雅黑" pitchFamily="34" charset="-122"/>
              </a:rPr>
              <a:t>会学</a:t>
            </a:r>
            <a:endParaRPr lang="zh-CN" altLang="en-US" sz="3200" dirty="0">
              <a:solidFill>
                <a:srgbClr val="EA610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7" name="MH_SubTitle_3">
            <a:extLst>
              <a:ext uri="{FF2B5EF4-FFF2-40B4-BE49-F238E27FC236}">
                <a16:creationId xmlns:a16="http://schemas.microsoft.com/office/drawing/2014/main" id="{DB6BFB24-9620-4DEB-AB48-CA3BBF1C54E0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92587" y="3840395"/>
            <a:ext cx="2008896" cy="49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dirty="0" smtClean="0">
                <a:solidFill>
                  <a:srgbClr val="F69F1E"/>
                </a:solidFill>
                <a:latin typeface="微软雅黑" pitchFamily="34" charset="-122"/>
                <a:ea typeface="微软雅黑" pitchFamily="34" charset="-122"/>
              </a:rPr>
              <a:t>善学</a:t>
            </a:r>
            <a:endParaRPr lang="zh-CN" altLang="en-US" sz="3200" dirty="0">
              <a:solidFill>
                <a:srgbClr val="F69F1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8" name="MH_SubTitle_4">
            <a:extLst>
              <a:ext uri="{FF2B5EF4-FFF2-40B4-BE49-F238E27FC236}">
                <a16:creationId xmlns:a16="http://schemas.microsoft.com/office/drawing/2014/main" id="{F05E7930-3E8C-4761-A500-A7BD3626C23E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463882" y="3006419"/>
            <a:ext cx="2008896" cy="49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dirty="0" smtClean="0">
                <a:solidFill>
                  <a:srgbClr val="0099A9"/>
                </a:solidFill>
                <a:latin typeface="微软雅黑" pitchFamily="34" charset="-122"/>
                <a:ea typeface="微软雅黑" pitchFamily="34" charset="-122"/>
              </a:rPr>
              <a:t>志学</a:t>
            </a:r>
            <a:endParaRPr lang="zh-CN" altLang="en-US" sz="3200" dirty="0">
              <a:solidFill>
                <a:srgbClr val="0099A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B3F7FAC5-AF29-434E-9D10-52FE9B5D2534}"/>
              </a:ext>
            </a:extLst>
          </p:cNvPr>
          <p:cNvGrpSpPr/>
          <p:nvPr/>
        </p:nvGrpSpPr>
        <p:grpSpPr>
          <a:xfrm>
            <a:off x="2704471" y="2488155"/>
            <a:ext cx="846910" cy="1258648"/>
            <a:chOff x="2704471" y="2488155"/>
            <a:chExt cx="846910" cy="1258648"/>
          </a:xfrm>
        </p:grpSpPr>
        <p:sp>
          <p:nvSpPr>
            <p:cNvPr id="103" name="MH_Other_2">
              <a:extLst>
                <a:ext uri="{FF2B5EF4-FFF2-40B4-BE49-F238E27FC236}">
                  <a16:creationId xmlns:a16="http://schemas.microsoft.com/office/drawing/2014/main" id="{092B4DC0-3E26-4B4D-A726-0A0D53C3291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364196" y="3551261"/>
              <a:ext cx="187185" cy="195542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EA5E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184" name="MH_Other_3">
              <a:extLst>
                <a:ext uri="{FF2B5EF4-FFF2-40B4-BE49-F238E27FC236}">
                  <a16:creationId xmlns:a16="http://schemas.microsoft.com/office/drawing/2014/main" id="{833E3903-FC78-4320-AE26-7645D2E2AAF1}"/>
                </a:ext>
              </a:extLst>
            </p:cNvPr>
            <p:cNvCxnSpPr>
              <a:stCxn id="186" idx="4"/>
              <a:endCxn id="103" idx="0"/>
            </p:cNvCxnSpPr>
            <p:nvPr>
              <p:custDataLst>
                <p:tags r:id="rId20"/>
              </p:custDataLst>
            </p:nvPr>
          </p:nvCxnSpPr>
          <p:spPr>
            <a:xfrm rot="16200000" flipH="1">
              <a:off x="3016567" y="3110039"/>
              <a:ext cx="457935" cy="424509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EA5E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MH_Other_4">
              <a:extLst>
                <a:ext uri="{FF2B5EF4-FFF2-40B4-BE49-F238E27FC236}">
                  <a16:creationId xmlns:a16="http://schemas.microsoft.com/office/drawing/2014/main" id="{C547313C-0E14-4388-9A1A-B321E3AF28B1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2704471" y="2488155"/>
              <a:ext cx="658359" cy="667672"/>
            </a:xfrm>
            <a:prstGeom prst="ellipse">
              <a:avLst/>
            </a:prstGeom>
            <a:gradFill flip="none" rotWithShape="1">
              <a:gsLst>
                <a:gs pos="30000">
                  <a:srgbClr val="E8E8E8"/>
                </a:gs>
                <a:gs pos="0">
                  <a:srgbClr val="E4E4E4"/>
                </a:gs>
                <a:gs pos="61000">
                  <a:srgbClr val="F2F2F2"/>
                </a:gs>
                <a:gs pos="100000">
                  <a:schemeClr val="bg1">
                    <a:tint val="23500"/>
                    <a:satMod val="160000"/>
                    <a:lumMod val="96000"/>
                  </a:schemeClr>
                </a:gs>
              </a:gsLst>
              <a:lin ang="7800000" scaled="0"/>
              <a:tileRect/>
            </a:gradFill>
            <a:ln w="12700" cap="flat" cmpd="sng">
              <a:gradFill flip="none" rotWithShape="1">
                <a:gsLst>
                  <a:gs pos="100000">
                    <a:schemeClr val="tx1">
                      <a:lumMod val="40000"/>
                      <a:lumOff val="60000"/>
                    </a:schemeClr>
                  </a:gs>
                  <a:gs pos="0">
                    <a:schemeClr val="bg1">
                      <a:lumMod val="0"/>
                      <a:lumOff val="100000"/>
                    </a:schemeClr>
                  </a:gs>
                  <a:gs pos="54000">
                    <a:schemeClr val="tx1">
                      <a:lumMod val="20000"/>
                      <a:lumOff val="80000"/>
                    </a:schemeClr>
                  </a:gs>
                </a:gsLst>
                <a:lin ang="7800000" scaled="0"/>
                <a:tileRect/>
              </a:gradFill>
              <a:prstDash val="solid"/>
              <a:rou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fla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flatTx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6" name="MH_Other_5">
              <a:extLst>
                <a:ext uri="{FF2B5EF4-FFF2-40B4-BE49-F238E27FC236}">
                  <a16:creationId xmlns:a16="http://schemas.microsoft.com/office/drawing/2014/main" id="{A74E3435-C472-4B03-B26C-CA8DA7D566E1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2771503" y="2559659"/>
              <a:ext cx="524296" cy="533408"/>
            </a:xfrm>
            <a:prstGeom prst="ellipse">
              <a:avLst/>
            </a:prstGeom>
            <a:solidFill>
              <a:srgbClr val="EA5E66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7" name="KSO_Shape">
              <a:extLst>
                <a:ext uri="{FF2B5EF4-FFF2-40B4-BE49-F238E27FC236}">
                  <a16:creationId xmlns:a16="http://schemas.microsoft.com/office/drawing/2014/main" id="{FE14CCEC-7AB7-4A59-BE74-C97743200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706" y="2709682"/>
              <a:ext cx="289890" cy="233362"/>
            </a:xfrm>
            <a:custGeom>
              <a:avLst/>
              <a:gdLst>
                <a:gd name="T0" fmla="*/ 913166 w 4940"/>
                <a:gd name="T1" fmla="*/ 216832 h 3973"/>
                <a:gd name="T2" fmla="*/ 832184 w 4940"/>
                <a:gd name="T3" fmla="*/ 139667 h 3973"/>
                <a:gd name="T4" fmla="*/ 750431 w 4940"/>
                <a:gd name="T5" fmla="*/ 81408 h 3973"/>
                <a:gd name="T6" fmla="*/ 668293 w 4940"/>
                <a:gd name="T7" fmla="*/ 40897 h 3973"/>
                <a:gd name="T8" fmla="*/ 586925 w 4940"/>
                <a:gd name="T9" fmla="*/ 14661 h 3973"/>
                <a:gd name="T10" fmla="*/ 506715 w 4940"/>
                <a:gd name="T11" fmla="*/ 2315 h 3973"/>
                <a:gd name="T12" fmla="*/ 429203 w 4940"/>
                <a:gd name="T13" fmla="*/ 772 h 3973"/>
                <a:gd name="T14" fmla="*/ 354777 w 4940"/>
                <a:gd name="T15" fmla="*/ 8102 h 3973"/>
                <a:gd name="T16" fmla="*/ 285364 w 4940"/>
                <a:gd name="T17" fmla="*/ 22763 h 3973"/>
                <a:gd name="T18" fmla="*/ 220965 w 4940"/>
                <a:gd name="T19" fmla="*/ 42826 h 3973"/>
                <a:gd name="T20" fmla="*/ 136898 w 4940"/>
                <a:gd name="T21" fmla="*/ 77164 h 3973"/>
                <a:gd name="T22" fmla="*/ 52060 w 4940"/>
                <a:gd name="T23" fmla="*/ 123077 h 3973"/>
                <a:gd name="T24" fmla="*/ 0 w 4940"/>
                <a:gd name="T25" fmla="*/ 158573 h 3973"/>
                <a:gd name="T26" fmla="*/ 23523 w 4940"/>
                <a:gd name="T27" fmla="*/ 1411336 h 3973"/>
                <a:gd name="T28" fmla="*/ 90237 w 4940"/>
                <a:gd name="T29" fmla="*/ 1371211 h 3973"/>
                <a:gd name="T30" fmla="*/ 191271 w 4940"/>
                <a:gd name="T31" fmla="*/ 1323755 h 3973"/>
                <a:gd name="T32" fmla="*/ 252200 w 4940"/>
                <a:gd name="T33" fmla="*/ 1302149 h 3973"/>
                <a:gd name="T34" fmla="*/ 319300 w 4940"/>
                <a:gd name="T35" fmla="*/ 1284787 h 3973"/>
                <a:gd name="T36" fmla="*/ 391798 w 4940"/>
                <a:gd name="T37" fmla="*/ 1273212 h 3973"/>
                <a:gd name="T38" fmla="*/ 467381 w 4940"/>
                <a:gd name="T39" fmla="*/ 1270511 h 3973"/>
                <a:gd name="T40" fmla="*/ 546434 w 4940"/>
                <a:gd name="T41" fmla="*/ 1277070 h 3973"/>
                <a:gd name="T42" fmla="*/ 627802 w 4940"/>
                <a:gd name="T43" fmla="*/ 1295975 h 3973"/>
                <a:gd name="T44" fmla="*/ 709555 w 4940"/>
                <a:gd name="T45" fmla="*/ 1329156 h 3973"/>
                <a:gd name="T46" fmla="*/ 791693 w 4940"/>
                <a:gd name="T47" fmla="*/ 1378155 h 3973"/>
                <a:gd name="T48" fmla="*/ 873061 w 4940"/>
                <a:gd name="T49" fmla="*/ 1445288 h 3973"/>
                <a:gd name="T50" fmla="*/ 952500 w 4940"/>
                <a:gd name="T51" fmla="*/ 1532870 h 3973"/>
                <a:gd name="T52" fmla="*/ 1011887 w 4940"/>
                <a:gd name="T53" fmla="*/ 1465351 h 3973"/>
                <a:gd name="T54" fmla="*/ 1092868 w 4940"/>
                <a:gd name="T55" fmla="*/ 1393588 h 3973"/>
                <a:gd name="T56" fmla="*/ 1175007 w 4940"/>
                <a:gd name="T57" fmla="*/ 1339959 h 3973"/>
                <a:gd name="T58" fmla="*/ 1256760 w 4940"/>
                <a:gd name="T59" fmla="*/ 1302920 h 3973"/>
                <a:gd name="T60" fmla="*/ 1338128 w 4940"/>
                <a:gd name="T61" fmla="*/ 1280928 h 3973"/>
                <a:gd name="T62" fmla="*/ 1417952 w 4940"/>
                <a:gd name="T63" fmla="*/ 1270897 h 3973"/>
                <a:gd name="T64" fmla="*/ 1494692 w 4940"/>
                <a:gd name="T65" fmla="*/ 1271669 h 3973"/>
                <a:gd name="T66" fmla="*/ 1567962 w 4940"/>
                <a:gd name="T67" fmla="*/ 1281314 h 3973"/>
                <a:gd name="T68" fmla="*/ 1635832 w 4940"/>
                <a:gd name="T69" fmla="*/ 1297519 h 3973"/>
                <a:gd name="T70" fmla="*/ 1698689 w 4940"/>
                <a:gd name="T71" fmla="*/ 1318353 h 3973"/>
                <a:gd name="T72" fmla="*/ 1792397 w 4940"/>
                <a:gd name="T73" fmla="*/ 1359250 h 3973"/>
                <a:gd name="T74" fmla="*/ 1868365 w 4940"/>
                <a:gd name="T75" fmla="*/ 1402848 h 3973"/>
                <a:gd name="T76" fmla="*/ 1905000 w 4940"/>
                <a:gd name="T77" fmla="*/ 158573 h 3973"/>
                <a:gd name="T78" fmla="*/ 1868365 w 4940"/>
                <a:gd name="T79" fmla="*/ 133109 h 3973"/>
                <a:gd name="T80" fmla="*/ 1792397 w 4940"/>
                <a:gd name="T81" fmla="*/ 89511 h 3973"/>
                <a:gd name="T82" fmla="*/ 1698689 w 4940"/>
                <a:gd name="T83" fmla="*/ 47842 h 3973"/>
                <a:gd name="T84" fmla="*/ 1635832 w 4940"/>
                <a:gd name="T85" fmla="*/ 27393 h 3973"/>
                <a:gd name="T86" fmla="*/ 1567962 w 4940"/>
                <a:gd name="T87" fmla="*/ 11575 h 3973"/>
                <a:gd name="T88" fmla="*/ 1494692 w 4940"/>
                <a:gd name="T89" fmla="*/ 1929 h 3973"/>
                <a:gd name="T90" fmla="*/ 1417952 w 4940"/>
                <a:gd name="T91" fmla="*/ 1157 h 3973"/>
                <a:gd name="T92" fmla="*/ 1338128 w 4940"/>
                <a:gd name="T93" fmla="*/ 10417 h 3973"/>
                <a:gd name="T94" fmla="*/ 1256760 w 4940"/>
                <a:gd name="T95" fmla="*/ 33181 h 3973"/>
                <a:gd name="T96" fmla="*/ 1175007 w 4940"/>
                <a:gd name="T97" fmla="*/ 70220 h 3973"/>
                <a:gd name="T98" fmla="*/ 1092868 w 4940"/>
                <a:gd name="T99" fmla="*/ 123463 h 3973"/>
                <a:gd name="T100" fmla="*/ 1011887 w 4940"/>
                <a:gd name="T101" fmla="*/ 195612 h 3973"/>
                <a:gd name="T102" fmla="*/ 952500 w 4940"/>
                <a:gd name="T103" fmla="*/ 262745 h 397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940" h="3973">
                  <a:moveTo>
                    <a:pt x="2470" y="681"/>
                  </a:moveTo>
                  <a:lnTo>
                    <a:pt x="2470" y="681"/>
                  </a:lnTo>
                  <a:lnTo>
                    <a:pt x="2419" y="619"/>
                  </a:lnTo>
                  <a:lnTo>
                    <a:pt x="2368" y="562"/>
                  </a:lnTo>
                  <a:lnTo>
                    <a:pt x="2315" y="507"/>
                  </a:lnTo>
                  <a:lnTo>
                    <a:pt x="2264" y="455"/>
                  </a:lnTo>
                  <a:lnTo>
                    <a:pt x="2211" y="407"/>
                  </a:lnTo>
                  <a:lnTo>
                    <a:pt x="2158" y="362"/>
                  </a:lnTo>
                  <a:lnTo>
                    <a:pt x="2106" y="320"/>
                  </a:lnTo>
                  <a:lnTo>
                    <a:pt x="2053" y="281"/>
                  </a:lnTo>
                  <a:lnTo>
                    <a:pt x="2000" y="244"/>
                  </a:lnTo>
                  <a:lnTo>
                    <a:pt x="1946" y="211"/>
                  </a:lnTo>
                  <a:lnTo>
                    <a:pt x="1894" y="182"/>
                  </a:lnTo>
                  <a:lnTo>
                    <a:pt x="1840" y="154"/>
                  </a:lnTo>
                  <a:lnTo>
                    <a:pt x="1787" y="128"/>
                  </a:lnTo>
                  <a:lnTo>
                    <a:pt x="1733" y="106"/>
                  </a:lnTo>
                  <a:lnTo>
                    <a:pt x="1680" y="86"/>
                  </a:lnTo>
                  <a:lnTo>
                    <a:pt x="1628" y="68"/>
                  </a:lnTo>
                  <a:lnTo>
                    <a:pt x="1575" y="52"/>
                  </a:lnTo>
                  <a:lnTo>
                    <a:pt x="1522" y="38"/>
                  </a:lnTo>
                  <a:lnTo>
                    <a:pt x="1469" y="27"/>
                  </a:lnTo>
                  <a:lnTo>
                    <a:pt x="1417" y="19"/>
                  </a:lnTo>
                  <a:lnTo>
                    <a:pt x="1365" y="11"/>
                  </a:lnTo>
                  <a:lnTo>
                    <a:pt x="1314" y="6"/>
                  </a:lnTo>
                  <a:lnTo>
                    <a:pt x="1264" y="3"/>
                  </a:lnTo>
                  <a:lnTo>
                    <a:pt x="1212" y="0"/>
                  </a:lnTo>
                  <a:lnTo>
                    <a:pt x="1163" y="0"/>
                  </a:lnTo>
                  <a:lnTo>
                    <a:pt x="1113" y="2"/>
                  </a:lnTo>
                  <a:lnTo>
                    <a:pt x="1064" y="5"/>
                  </a:lnTo>
                  <a:lnTo>
                    <a:pt x="1016" y="9"/>
                  </a:lnTo>
                  <a:lnTo>
                    <a:pt x="968" y="15"/>
                  </a:lnTo>
                  <a:lnTo>
                    <a:pt x="920" y="21"/>
                  </a:lnTo>
                  <a:lnTo>
                    <a:pt x="875" y="30"/>
                  </a:lnTo>
                  <a:lnTo>
                    <a:pt x="828" y="38"/>
                  </a:lnTo>
                  <a:lnTo>
                    <a:pt x="784" y="48"/>
                  </a:lnTo>
                  <a:lnTo>
                    <a:pt x="740" y="59"/>
                  </a:lnTo>
                  <a:lnTo>
                    <a:pt x="697" y="71"/>
                  </a:lnTo>
                  <a:lnTo>
                    <a:pt x="654" y="84"/>
                  </a:lnTo>
                  <a:lnTo>
                    <a:pt x="614" y="96"/>
                  </a:lnTo>
                  <a:lnTo>
                    <a:pt x="573" y="111"/>
                  </a:lnTo>
                  <a:lnTo>
                    <a:pt x="534" y="124"/>
                  </a:lnTo>
                  <a:lnTo>
                    <a:pt x="496" y="139"/>
                  </a:lnTo>
                  <a:lnTo>
                    <a:pt x="423" y="169"/>
                  </a:lnTo>
                  <a:lnTo>
                    <a:pt x="355" y="200"/>
                  </a:lnTo>
                  <a:lnTo>
                    <a:pt x="292" y="232"/>
                  </a:lnTo>
                  <a:lnTo>
                    <a:pt x="234" y="263"/>
                  </a:lnTo>
                  <a:lnTo>
                    <a:pt x="181" y="292"/>
                  </a:lnTo>
                  <a:lnTo>
                    <a:pt x="135" y="319"/>
                  </a:lnTo>
                  <a:lnTo>
                    <a:pt x="95" y="345"/>
                  </a:lnTo>
                  <a:lnTo>
                    <a:pt x="61" y="367"/>
                  </a:lnTo>
                  <a:lnTo>
                    <a:pt x="16" y="399"/>
                  </a:lnTo>
                  <a:lnTo>
                    <a:pt x="0" y="411"/>
                  </a:lnTo>
                  <a:lnTo>
                    <a:pt x="0" y="3702"/>
                  </a:lnTo>
                  <a:lnTo>
                    <a:pt x="16" y="3690"/>
                  </a:lnTo>
                  <a:lnTo>
                    <a:pt x="61" y="3658"/>
                  </a:lnTo>
                  <a:lnTo>
                    <a:pt x="95" y="3636"/>
                  </a:lnTo>
                  <a:lnTo>
                    <a:pt x="135" y="3612"/>
                  </a:lnTo>
                  <a:lnTo>
                    <a:pt x="181" y="3583"/>
                  </a:lnTo>
                  <a:lnTo>
                    <a:pt x="234" y="3554"/>
                  </a:lnTo>
                  <a:lnTo>
                    <a:pt x="292" y="3523"/>
                  </a:lnTo>
                  <a:lnTo>
                    <a:pt x="355" y="3493"/>
                  </a:lnTo>
                  <a:lnTo>
                    <a:pt x="423" y="3461"/>
                  </a:lnTo>
                  <a:lnTo>
                    <a:pt x="496" y="3431"/>
                  </a:lnTo>
                  <a:lnTo>
                    <a:pt x="534" y="3417"/>
                  </a:lnTo>
                  <a:lnTo>
                    <a:pt x="573" y="3402"/>
                  </a:lnTo>
                  <a:lnTo>
                    <a:pt x="614" y="3388"/>
                  </a:lnTo>
                  <a:lnTo>
                    <a:pt x="654" y="3375"/>
                  </a:lnTo>
                  <a:lnTo>
                    <a:pt x="697" y="3363"/>
                  </a:lnTo>
                  <a:lnTo>
                    <a:pt x="740" y="3350"/>
                  </a:lnTo>
                  <a:lnTo>
                    <a:pt x="784" y="3339"/>
                  </a:lnTo>
                  <a:lnTo>
                    <a:pt x="828" y="3330"/>
                  </a:lnTo>
                  <a:lnTo>
                    <a:pt x="875" y="3321"/>
                  </a:lnTo>
                  <a:lnTo>
                    <a:pt x="920" y="3312"/>
                  </a:lnTo>
                  <a:lnTo>
                    <a:pt x="968" y="3306"/>
                  </a:lnTo>
                  <a:lnTo>
                    <a:pt x="1016" y="3300"/>
                  </a:lnTo>
                  <a:lnTo>
                    <a:pt x="1064" y="3296"/>
                  </a:lnTo>
                  <a:lnTo>
                    <a:pt x="1113" y="3294"/>
                  </a:lnTo>
                  <a:lnTo>
                    <a:pt x="1163" y="3292"/>
                  </a:lnTo>
                  <a:lnTo>
                    <a:pt x="1212" y="3293"/>
                  </a:lnTo>
                  <a:lnTo>
                    <a:pt x="1264" y="3294"/>
                  </a:lnTo>
                  <a:lnTo>
                    <a:pt x="1314" y="3298"/>
                  </a:lnTo>
                  <a:lnTo>
                    <a:pt x="1365" y="3303"/>
                  </a:lnTo>
                  <a:lnTo>
                    <a:pt x="1417" y="3310"/>
                  </a:lnTo>
                  <a:lnTo>
                    <a:pt x="1469" y="3320"/>
                  </a:lnTo>
                  <a:lnTo>
                    <a:pt x="1522" y="3331"/>
                  </a:lnTo>
                  <a:lnTo>
                    <a:pt x="1575" y="3344"/>
                  </a:lnTo>
                  <a:lnTo>
                    <a:pt x="1628" y="3359"/>
                  </a:lnTo>
                  <a:lnTo>
                    <a:pt x="1680" y="3377"/>
                  </a:lnTo>
                  <a:lnTo>
                    <a:pt x="1733" y="3397"/>
                  </a:lnTo>
                  <a:lnTo>
                    <a:pt x="1787" y="3420"/>
                  </a:lnTo>
                  <a:lnTo>
                    <a:pt x="1840" y="3445"/>
                  </a:lnTo>
                  <a:lnTo>
                    <a:pt x="1894" y="3473"/>
                  </a:lnTo>
                  <a:lnTo>
                    <a:pt x="1946" y="3504"/>
                  </a:lnTo>
                  <a:lnTo>
                    <a:pt x="2000" y="3537"/>
                  </a:lnTo>
                  <a:lnTo>
                    <a:pt x="2053" y="3572"/>
                  </a:lnTo>
                  <a:lnTo>
                    <a:pt x="2106" y="3612"/>
                  </a:lnTo>
                  <a:lnTo>
                    <a:pt x="2158" y="3653"/>
                  </a:lnTo>
                  <a:lnTo>
                    <a:pt x="2211" y="3699"/>
                  </a:lnTo>
                  <a:lnTo>
                    <a:pt x="2264" y="3746"/>
                  </a:lnTo>
                  <a:lnTo>
                    <a:pt x="2315" y="3798"/>
                  </a:lnTo>
                  <a:lnTo>
                    <a:pt x="2368" y="3853"/>
                  </a:lnTo>
                  <a:lnTo>
                    <a:pt x="2419" y="3911"/>
                  </a:lnTo>
                  <a:lnTo>
                    <a:pt x="2470" y="3973"/>
                  </a:lnTo>
                  <a:lnTo>
                    <a:pt x="2521" y="3911"/>
                  </a:lnTo>
                  <a:lnTo>
                    <a:pt x="2573" y="3853"/>
                  </a:lnTo>
                  <a:lnTo>
                    <a:pt x="2624" y="3798"/>
                  </a:lnTo>
                  <a:lnTo>
                    <a:pt x="2676" y="3746"/>
                  </a:lnTo>
                  <a:lnTo>
                    <a:pt x="2728" y="3699"/>
                  </a:lnTo>
                  <a:lnTo>
                    <a:pt x="2781" y="3653"/>
                  </a:lnTo>
                  <a:lnTo>
                    <a:pt x="2834" y="3612"/>
                  </a:lnTo>
                  <a:lnTo>
                    <a:pt x="2886" y="3572"/>
                  </a:lnTo>
                  <a:lnTo>
                    <a:pt x="2940" y="3537"/>
                  </a:lnTo>
                  <a:lnTo>
                    <a:pt x="2993" y="3504"/>
                  </a:lnTo>
                  <a:lnTo>
                    <a:pt x="3047" y="3473"/>
                  </a:lnTo>
                  <a:lnTo>
                    <a:pt x="3100" y="3445"/>
                  </a:lnTo>
                  <a:lnTo>
                    <a:pt x="3154" y="3420"/>
                  </a:lnTo>
                  <a:lnTo>
                    <a:pt x="3206" y="3397"/>
                  </a:lnTo>
                  <a:lnTo>
                    <a:pt x="3259" y="3377"/>
                  </a:lnTo>
                  <a:lnTo>
                    <a:pt x="3313" y="3359"/>
                  </a:lnTo>
                  <a:lnTo>
                    <a:pt x="3366" y="3344"/>
                  </a:lnTo>
                  <a:lnTo>
                    <a:pt x="3418" y="3331"/>
                  </a:lnTo>
                  <a:lnTo>
                    <a:pt x="3470" y="3320"/>
                  </a:lnTo>
                  <a:lnTo>
                    <a:pt x="3523" y="3310"/>
                  </a:lnTo>
                  <a:lnTo>
                    <a:pt x="3574" y="3303"/>
                  </a:lnTo>
                  <a:lnTo>
                    <a:pt x="3626" y="3298"/>
                  </a:lnTo>
                  <a:lnTo>
                    <a:pt x="3677" y="3294"/>
                  </a:lnTo>
                  <a:lnTo>
                    <a:pt x="3727" y="3293"/>
                  </a:lnTo>
                  <a:lnTo>
                    <a:pt x="3778" y="3292"/>
                  </a:lnTo>
                  <a:lnTo>
                    <a:pt x="3827" y="3294"/>
                  </a:lnTo>
                  <a:lnTo>
                    <a:pt x="3876" y="3296"/>
                  </a:lnTo>
                  <a:lnTo>
                    <a:pt x="3925" y="3300"/>
                  </a:lnTo>
                  <a:lnTo>
                    <a:pt x="3973" y="3306"/>
                  </a:lnTo>
                  <a:lnTo>
                    <a:pt x="4019" y="3312"/>
                  </a:lnTo>
                  <a:lnTo>
                    <a:pt x="4066" y="3321"/>
                  </a:lnTo>
                  <a:lnTo>
                    <a:pt x="4111" y="3330"/>
                  </a:lnTo>
                  <a:lnTo>
                    <a:pt x="4155" y="3339"/>
                  </a:lnTo>
                  <a:lnTo>
                    <a:pt x="4199" y="3350"/>
                  </a:lnTo>
                  <a:lnTo>
                    <a:pt x="4242" y="3363"/>
                  </a:lnTo>
                  <a:lnTo>
                    <a:pt x="4285" y="3375"/>
                  </a:lnTo>
                  <a:lnTo>
                    <a:pt x="4327" y="3388"/>
                  </a:lnTo>
                  <a:lnTo>
                    <a:pt x="4366" y="3402"/>
                  </a:lnTo>
                  <a:lnTo>
                    <a:pt x="4405" y="3417"/>
                  </a:lnTo>
                  <a:lnTo>
                    <a:pt x="4444" y="3431"/>
                  </a:lnTo>
                  <a:lnTo>
                    <a:pt x="4517" y="3461"/>
                  </a:lnTo>
                  <a:lnTo>
                    <a:pt x="4585" y="3493"/>
                  </a:lnTo>
                  <a:lnTo>
                    <a:pt x="4648" y="3523"/>
                  </a:lnTo>
                  <a:lnTo>
                    <a:pt x="4707" y="3554"/>
                  </a:lnTo>
                  <a:lnTo>
                    <a:pt x="4758" y="3583"/>
                  </a:lnTo>
                  <a:lnTo>
                    <a:pt x="4805" y="3612"/>
                  </a:lnTo>
                  <a:lnTo>
                    <a:pt x="4845" y="3636"/>
                  </a:lnTo>
                  <a:lnTo>
                    <a:pt x="4878" y="3658"/>
                  </a:lnTo>
                  <a:lnTo>
                    <a:pt x="4924" y="3690"/>
                  </a:lnTo>
                  <a:lnTo>
                    <a:pt x="4940" y="3702"/>
                  </a:lnTo>
                  <a:lnTo>
                    <a:pt x="4940" y="411"/>
                  </a:lnTo>
                  <a:lnTo>
                    <a:pt x="4924" y="399"/>
                  </a:lnTo>
                  <a:lnTo>
                    <a:pt x="4878" y="367"/>
                  </a:lnTo>
                  <a:lnTo>
                    <a:pt x="4845" y="345"/>
                  </a:lnTo>
                  <a:lnTo>
                    <a:pt x="4805" y="319"/>
                  </a:lnTo>
                  <a:lnTo>
                    <a:pt x="4758" y="292"/>
                  </a:lnTo>
                  <a:lnTo>
                    <a:pt x="4707" y="263"/>
                  </a:lnTo>
                  <a:lnTo>
                    <a:pt x="4648" y="232"/>
                  </a:lnTo>
                  <a:lnTo>
                    <a:pt x="4585" y="200"/>
                  </a:lnTo>
                  <a:lnTo>
                    <a:pt x="4517" y="169"/>
                  </a:lnTo>
                  <a:lnTo>
                    <a:pt x="4444" y="139"/>
                  </a:lnTo>
                  <a:lnTo>
                    <a:pt x="4405" y="124"/>
                  </a:lnTo>
                  <a:lnTo>
                    <a:pt x="4366" y="111"/>
                  </a:lnTo>
                  <a:lnTo>
                    <a:pt x="4327" y="96"/>
                  </a:lnTo>
                  <a:lnTo>
                    <a:pt x="4285" y="84"/>
                  </a:lnTo>
                  <a:lnTo>
                    <a:pt x="4242" y="71"/>
                  </a:lnTo>
                  <a:lnTo>
                    <a:pt x="4199" y="59"/>
                  </a:lnTo>
                  <a:lnTo>
                    <a:pt x="4155" y="48"/>
                  </a:lnTo>
                  <a:lnTo>
                    <a:pt x="4111" y="38"/>
                  </a:lnTo>
                  <a:lnTo>
                    <a:pt x="4066" y="30"/>
                  </a:lnTo>
                  <a:lnTo>
                    <a:pt x="4019" y="21"/>
                  </a:lnTo>
                  <a:lnTo>
                    <a:pt x="3973" y="15"/>
                  </a:lnTo>
                  <a:lnTo>
                    <a:pt x="3925" y="9"/>
                  </a:lnTo>
                  <a:lnTo>
                    <a:pt x="3876" y="5"/>
                  </a:lnTo>
                  <a:lnTo>
                    <a:pt x="3827" y="2"/>
                  </a:lnTo>
                  <a:lnTo>
                    <a:pt x="3778" y="0"/>
                  </a:lnTo>
                  <a:lnTo>
                    <a:pt x="3727" y="0"/>
                  </a:lnTo>
                  <a:lnTo>
                    <a:pt x="3677" y="3"/>
                  </a:lnTo>
                  <a:lnTo>
                    <a:pt x="3626" y="6"/>
                  </a:lnTo>
                  <a:lnTo>
                    <a:pt x="3574" y="11"/>
                  </a:lnTo>
                  <a:lnTo>
                    <a:pt x="3523" y="19"/>
                  </a:lnTo>
                  <a:lnTo>
                    <a:pt x="3470" y="27"/>
                  </a:lnTo>
                  <a:lnTo>
                    <a:pt x="3418" y="38"/>
                  </a:lnTo>
                  <a:lnTo>
                    <a:pt x="3366" y="52"/>
                  </a:lnTo>
                  <a:lnTo>
                    <a:pt x="3313" y="68"/>
                  </a:lnTo>
                  <a:lnTo>
                    <a:pt x="3259" y="86"/>
                  </a:lnTo>
                  <a:lnTo>
                    <a:pt x="3206" y="106"/>
                  </a:lnTo>
                  <a:lnTo>
                    <a:pt x="3154" y="128"/>
                  </a:lnTo>
                  <a:lnTo>
                    <a:pt x="3100" y="154"/>
                  </a:lnTo>
                  <a:lnTo>
                    <a:pt x="3047" y="182"/>
                  </a:lnTo>
                  <a:lnTo>
                    <a:pt x="2993" y="211"/>
                  </a:lnTo>
                  <a:lnTo>
                    <a:pt x="2940" y="244"/>
                  </a:lnTo>
                  <a:lnTo>
                    <a:pt x="2886" y="281"/>
                  </a:lnTo>
                  <a:lnTo>
                    <a:pt x="2834" y="320"/>
                  </a:lnTo>
                  <a:lnTo>
                    <a:pt x="2781" y="362"/>
                  </a:lnTo>
                  <a:lnTo>
                    <a:pt x="2728" y="407"/>
                  </a:lnTo>
                  <a:lnTo>
                    <a:pt x="2676" y="455"/>
                  </a:lnTo>
                  <a:lnTo>
                    <a:pt x="2624" y="507"/>
                  </a:lnTo>
                  <a:lnTo>
                    <a:pt x="2573" y="562"/>
                  </a:lnTo>
                  <a:lnTo>
                    <a:pt x="2521" y="619"/>
                  </a:lnTo>
                  <a:lnTo>
                    <a:pt x="2470" y="6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88" name="组合 187">
            <a:extLst>
              <a:ext uri="{FF2B5EF4-FFF2-40B4-BE49-F238E27FC236}">
                <a16:creationId xmlns:a16="http://schemas.microsoft.com/office/drawing/2014/main" id="{E4B6813C-666D-4A56-A38B-06C123701A04}"/>
              </a:ext>
            </a:extLst>
          </p:cNvPr>
          <p:cNvGrpSpPr/>
          <p:nvPr/>
        </p:nvGrpSpPr>
        <p:grpSpPr>
          <a:xfrm>
            <a:off x="5033819" y="3551261"/>
            <a:ext cx="774238" cy="1336448"/>
            <a:chOff x="5033819" y="3551261"/>
            <a:chExt cx="774238" cy="1336448"/>
          </a:xfrm>
        </p:grpSpPr>
        <p:sp>
          <p:nvSpPr>
            <p:cNvPr id="189" name="MH_Other_7">
              <a:extLst>
                <a:ext uri="{FF2B5EF4-FFF2-40B4-BE49-F238E27FC236}">
                  <a16:creationId xmlns:a16="http://schemas.microsoft.com/office/drawing/2014/main" id="{10B06877-30D6-4009-BF2C-01E6F1C62B05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033819" y="3551261"/>
              <a:ext cx="188857" cy="195542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EA61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190" name="MH_Other_8">
              <a:extLst>
                <a:ext uri="{FF2B5EF4-FFF2-40B4-BE49-F238E27FC236}">
                  <a16:creationId xmlns:a16="http://schemas.microsoft.com/office/drawing/2014/main" id="{6097E93C-6B13-4262-A385-A33222A1B655}"/>
                </a:ext>
              </a:extLst>
            </p:cNvPr>
            <p:cNvCxnSpPr/>
            <p:nvPr>
              <p:custDataLst>
                <p:tags r:id="rId16"/>
              </p:custDataLst>
            </p:nvPr>
          </p:nvCxnSpPr>
          <p:spPr>
            <a:xfrm rot="16200000" flipV="1">
              <a:off x="5034655" y="3836217"/>
              <a:ext cx="531472" cy="355985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EA61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MH_Other_9">
              <a:extLst>
                <a:ext uri="{FF2B5EF4-FFF2-40B4-BE49-F238E27FC236}">
                  <a16:creationId xmlns:a16="http://schemas.microsoft.com/office/drawing/2014/main" id="{A53CEB69-D235-4688-80AA-857D9C246DF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149698" y="4220037"/>
              <a:ext cx="658359" cy="667672"/>
            </a:xfrm>
            <a:prstGeom prst="ellipse">
              <a:avLst/>
            </a:prstGeom>
            <a:gradFill flip="none" rotWithShape="1">
              <a:gsLst>
                <a:gs pos="30000">
                  <a:srgbClr val="E8E8E8"/>
                </a:gs>
                <a:gs pos="0">
                  <a:srgbClr val="E4E4E4"/>
                </a:gs>
                <a:gs pos="61000">
                  <a:srgbClr val="F2F2F2"/>
                </a:gs>
                <a:gs pos="100000">
                  <a:schemeClr val="bg1">
                    <a:tint val="23500"/>
                    <a:satMod val="160000"/>
                    <a:lumMod val="96000"/>
                  </a:schemeClr>
                </a:gs>
              </a:gsLst>
              <a:lin ang="7800000" scaled="0"/>
              <a:tileRect/>
            </a:gradFill>
            <a:ln w="12700" cap="flat" cmpd="sng">
              <a:gradFill flip="none" rotWithShape="1">
                <a:gsLst>
                  <a:gs pos="100000">
                    <a:schemeClr val="tx1">
                      <a:lumMod val="40000"/>
                      <a:lumOff val="60000"/>
                    </a:schemeClr>
                  </a:gs>
                  <a:gs pos="0">
                    <a:schemeClr val="bg1">
                      <a:lumMod val="0"/>
                      <a:lumOff val="100000"/>
                    </a:schemeClr>
                  </a:gs>
                  <a:gs pos="54000">
                    <a:schemeClr val="tx1">
                      <a:lumMod val="20000"/>
                      <a:lumOff val="80000"/>
                    </a:schemeClr>
                  </a:gs>
                </a:gsLst>
                <a:lin ang="7800000" scaled="0"/>
                <a:tileRect/>
              </a:gradFill>
              <a:prstDash val="solid"/>
              <a:rou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fla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flatTx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2" name="MH_Other_10">
              <a:extLst>
                <a:ext uri="{FF2B5EF4-FFF2-40B4-BE49-F238E27FC236}">
                  <a16:creationId xmlns:a16="http://schemas.microsoft.com/office/drawing/2014/main" id="{0C7AABCF-1B08-4423-9010-0A37B8871E64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216730" y="4291541"/>
              <a:ext cx="524296" cy="533408"/>
            </a:xfrm>
            <a:prstGeom prst="ellipse">
              <a:avLst/>
            </a:prstGeom>
            <a:solidFill>
              <a:srgbClr val="EA610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3" name="KSO_Shape">
              <a:extLst>
                <a:ext uri="{FF2B5EF4-FFF2-40B4-BE49-F238E27FC236}">
                  <a16:creationId xmlns:a16="http://schemas.microsoft.com/office/drawing/2014/main" id="{DF43901B-3820-4600-AECD-F1D278F0B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920" y="4422484"/>
              <a:ext cx="205916" cy="271522"/>
            </a:xfrm>
            <a:custGeom>
              <a:avLst/>
              <a:gdLst>
                <a:gd name="T0" fmla="*/ 858367 w 2404"/>
                <a:gd name="T1" fmla="*/ 0 h 3172"/>
                <a:gd name="T2" fmla="*/ 107296 w 2404"/>
                <a:gd name="T3" fmla="*/ 0 h 3172"/>
                <a:gd name="T4" fmla="*/ 0 w 2404"/>
                <a:gd name="T5" fmla="*/ 107275 h 3172"/>
                <a:gd name="T6" fmla="*/ 0 w 2404"/>
                <a:gd name="T7" fmla="*/ 1693690 h 3172"/>
                <a:gd name="T8" fmla="*/ 107296 w 2404"/>
                <a:gd name="T9" fmla="*/ 1800397 h 3172"/>
                <a:gd name="T10" fmla="*/ 1257462 w 2404"/>
                <a:gd name="T11" fmla="*/ 1800397 h 3172"/>
                <a:gd name="T12" fmla="*/ 1364758 w 2404"/>
                <a:gd name="T13" fmla="*/ 1693690 h 3172"/>
                <a:gd name="T14" fmla="*/ 1364758 w 2404"/>
                <a:gd name="T15" fmla="*/ 492669 h 3172"/>
                <a:gd name="T16" fmla="*/ 858367 w 2404"/>
                <a:gd name="T17" fmla="*/ 0 h 3172"/>
                <a:gd name="T18" fmla="*/ 1308555 w 2404"/>
                <a:gd name="T19" fmla="*/ 562482 h 3172"/>
                <a:gd name="T20" fmla="*/ 929898 w 2404"/>
                <a:gd name="T21" fmla="*/ 562482 h 3172"/>
                <a:gd name="T22" fmla="*/ 787972 w 2404"/>
                <a:gd name="T23" fmla="*/ 420585 h 3172"/>
                <a:gd name="T24" fmla="*/ 787972 w 2404"/>
                <a:gd name="T25" fmla="*/ 56191 h 3172"/>
                <a:gd name="T26" fmla="*/ 858367 w 2404"/>
                <a:gd name="T27" fmla="*/ 56191 h 3172"/>
                <a:gd name="T28" fmla="*/ 858367 w 2404"/>
                <a:gd name="T29" fmla="*/ 420585 h 3172"/>
                <a:gd name="T30" fmla="*/ 929898 w 2404"/>
                <a:gd name="T31" fmla="*/ 492669 h 3172"/>
                <a:gd name="T32" fmla="*/ 1308555 w 2404"/>
                <a:gd name="T33" fmla="*/ 492669 h 3172"/>
                <a:gd name="T34" fmla="*/ 1308555 w 2404"/>
                <a:gd name="T35" fmla="*/ 562482 h 31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04" h="3172">
                  <a:moveTo>
                    <a:pt x="1512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84" y="0"/>
                    <a:pt x="0" y="85"/>
                    <a:pt x="0" y="189"/>
                  </a:cubicBezTo>
                  <a:cubicBezTo>
                    <a:pt x="0" y="2984"/>
                    <a:pt x="0" y="2984"/>
                    <a:pt x="0" y="2984"/>
                  </a:cubicBezTo>
                  <a:cubicBezTo>
                    <a:pt x="0" y="3088"/>
                    <a:pt x="84" y="3172"/>
                    <a:pt x="189" y="3172"/>
                  </a:cubicBezTo>
                  <a:cubicBezTo>
                    <a:pt x="2215" y="3172"/>
                    <a:pt x="2215" y="3172"/>
                    <a:pt x="2215" y="3172"/>
                  </a:cubicBezTo>
                  <a:cubicBezTo>
                    <a:pt x="2320" y="3172"/>
                    <a:pt x="2404" y="3088"/>
                    <a:pt x="2404" y="2984"/>
                  </a:cubicBezTo>
                  <a:cubicBezTo>
                    <a:pt x="2404" y="868"/>
                    <a:pt x="2404" y="868"/>
                    <a:pt x="2404" y="868"/>
                  </a:cubicBezTo>
                  <a:lnTo>
                    <a:pt x="1512" y="0"/>
                  </a:lnTo>
                  <a:close/>
                  <a:moveTo>
                    <a:pt x="2305" y="991"/>
                  </a:moveTo>
                  <a:cubicBezTo>
                    <a:pt x="1638" y="991"/>
                    <a:pt x="1638" y="991"/>
                    <a:pt x="1638" y="991"/>
                  </a:cubicBezTo>
                  <a:cubicBezTo>
                    <a:pt x="1500" y="991"/>
                    <a:pt x="1388" y="879"/>
                    <a:pt x="1388" y="741"/>
                  </a:cubicBezTo>
                  <a:cubicBezTo>
                    <a:pt x="1388" y="99"/>
                    <a:pt x="1388" y="99"/>
                    <a:pt x="1388" y="99"/>
                  </a:cubicBezTo>
                  <a:cubicBezTo>
                    <a:pt x="1512" y="99"/>
                    <a:pt x="1512" y="99"/>
                    <a:pt x="1512" y="99"/>
                  </a:cubicBezTo>
                  <a:cubicBezTo>
                    <a:pt x="1512" y="741"/>
                    <a:pt x="1512" y="741"/>
                    <a:pt x="1512" y="741"/>
                  </a:cubicBezTo>
                  <a:cubicBezTo>
                    <a:pt x="1512" y="811"/>
                    <a:pt x="1568" y="868"/>
                    <a:pt x="1638" y="868"/>
                  </a:cubicBezTo>
                  <a:cubicBezTo>
                    <a:pt x="2305" y="868"/>
                    <a:pt x="2305" y="868"/>
                    <a:pt x="2305" y="868"/>
                  </a:cubicBezTo>
                  <a:lnTo>
                    <a:pt x="2305" y="9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94" name="组合 193">
            <a:extLst>
              <a:ext uri="{FF2B5EF4-FFF2-40B4-BE49-F238E27FC236}">
                <a16:creationId xmlns:a16="http://schemas.microsoft.com/office/drawing/2014/main" id="{CC943AA3-1E13-4121-A23F-924EC22CAFFE}"/>
              </a:ext>
            </a:extLst>
          </p:cNvPr>
          <p:cNvGrpSpPr/>
          <p:nvPr/>
        </p:nvGrpSpPr>
        <p:grpSpPr>
          <a:xfrm>
            <a:off x="6045246" y="2488155"/>
            <a:ext cx="847053" cy="1258648"/>
            <a:chOff x="6045246" y="2488155"/>
            <a:chExt cx="847053" cy="1258648"/>
          </a:xfrm>
        </p:grpSpPr>
        <p:sp>
          <p:nvSpPr>
            <p:cNvPr id="195" name="MH_Other_12">
              <a:extLst>
                <a:ext uri="{FF2B5EF4-FFF2-40B4-BE49-F238E27FC236}">
                  <a16:creationId xmlns:a16="http://schemas.microsoft.com/office/drawing/2014/main" id="{D22435ED-94BB-479D-962B-18110934BEE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705114" y="3551261"/>
              <a:ext cx="187185" cy="195542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F69F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196" name="MH_Other_13">
              <a:extLst>
                <a:ext uri="{FF2B5EF4-FFF2-40B4-BE49-F238E27FC236}">
                  <a16:creationId xmlns:a16="http://schemas.microsoft.com/office/drawing/2014/main" id="{B8824FAF-F149-42D0-8C6D-3C02EF95644D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 rot="16200000" flipH="1">
              <a:off x="6363334" y="3104190"/>
              <a:ext cx="444564" cy="422838"/>
            </a:xfrm>
            <a:prstGeom prst="curvedConnector3">
              <a:avLst>
                <a:gd name="adj1" fmla="val 63047"/>
              </a:avLst>
            </a:prstGeom>
            <a:ln w="38100">
              <a:solidFill>
                <a:srgbClr val="F69F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MH_Other_14">
              <a:extLst>
                <a:ext uri="{FF2B5EF4-FFF2-40B4-BE49-F238E27FC236}">
                  <a16:creationId xmlns:a16="http://schemas.microsoft.com/office/drawing/2014/main" id="{5943A43B-A216-4EC9-81D3-7EEFDF6A2D1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045246" y="2488155"/>
              <a:ext cx="658359" cy="667672"/>
            </a:xfrm>
            <a:prstGeom prst="ellipse">
              <a:avLst/>
            </a:prstGeom>
            <a:gradFill flip="none" rotWithShape="1">
              <a:gsLst>
                <a:gs pos="30000">
                  <a:srgbClr val="E8E8E8"/>
                </a:gs>
                <a:gs pos="0">
                  <a:srgbClr val="E4E4E4"/>
                </a:gs>
                <a:gs pos="61000">
                  <a:srgbClr val="F2F2F2"/>
                </a:gs>
                <a:gs pos="100000">
                  <a:schemeClr val="bg1">
                    <a:tint val="23500"/>
                    <a:satMod val="160000"/>
                    <a:lumMod val="96000"/>
                  </a:schemeClr>
                </a:gs>
              </a:gsLst>
              <a:lin ang="7800000" scaled="0"/>
              <a:tileRect/>
            </a:gradFill>
            <a:ln w="12700" cap="flat" cmpd="sng">
              <a:gradFill flip="none" rotWithShape="1">
                <a:gsLst>
                  <a:gs pos="100000">
                    <a:schemeClr val="tx1">
                      <a:lumMod val="40000"/>
                      <a:lumOff val="60000"/>
                    </a:schemeClr>
                  </a:gs>
                  <a:gs pos="0">
                    <a:schemeClr val="bg1">
                      <a:lumMod val="0"/>
                      <a:lumOff val="100000"/>
                    </a:schemeClr>
                  </a:gs>
                  <a:gs pos="54000">
                    <a:schemeClr val="tx1">
                      <a:lumMod val="20000"/>
                      <a:lumOff val="80000"/>
                    </a:schemeClr>
                  </a:gs>
                </a:gsLst>
                <a:lin ang="7800000" scaled="0"/>
                <a:tileRect/>
              </a:gradFill>
              <a:prstDash val="solid"/>
              <a:rou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fla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flatTx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8" name="MH_Other_15">
              <a:extLst>
                <a:ext uri="{FF2B5EF4-FFF2-40B4-BE49-F238E27FC236}">
                  <a16:creationId xmlns:a16="http://schemas.microsoft.com/office/drawing/2014/main" id="{C444708E-6202-43E3-BEE4-9D5E89F3413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112278" y="2559659"/>
              <a:ext cx="524296" cy="533408"/>
            </a:xfrm>
            <a:prstGeom prst="ellipse">
              <a:avLst/>
            </a:prstGeom>
            <a:solidFill>
              <a:srgbClr val="F69F1E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9" name="KSO_Shape">
              <a:extLst>
                <a:ext uri="{FF2B5EF4-FFF2-40B4-BE49-F238E27FC236}">
                  <a16:creationId xmlns:a16="http://schemas.microsoft.com/office/drawing/2014/main" id="{3FCED8DE-A752-42DD-B99E-4BEABBBAE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7235" y="2708731"/>
              <a:ext cx="314382" cy="235264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bIns="36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0" name="组合 199">
            <a:extLst>
              <a:ext uri="{FF2B5EF4-FFF2-40B4-BE49-F238E27FC236}">
                <a16:creationId xmlns:a16="http://schemas.microsoft.com/office/drawing/2014/main" id="{3D25262C-E930-4D56-9528-39292CD053E9}"/>
              </a:ext>
            </a:extLst>
          </p:cNvPr>
          <p:cNvGrpSpPr/>
          <p:nvPr/>
        </p:nvGrpSpPr>
        <p:grpSpPr>
          <a:xfrm>
            <a:off x="8374738" y="3551261"/>
            <a:ext cx="828640" cy="1336448"/>
            <a:chOff x="8374738" y="3551261"/>
            <a:chExt cx="828640" cy="1336448"/>
          </a:xfrm>
        </p:grpSpPr>
        <p:sp>
          <p:nvSpPr>
            <p:cNvPr id="201" name="MH_Other_17">
              <a:extLst>
                <a:ext uri="{FF2B5EF4-FFF2-40B4-BE49-F238E27FC236}">
                  <a16:creationId xmlns:a16="http://schemas.microsoft.com/office/drawing/2014/main" id="{A30904FD-26F9-4073-90F0-41D9DEB15CC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374738" y="3551261"/>
              <a:ext cx="188856" cy="195542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009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202" name="MH_Other_18">
              <a:extLst>
                <a:ext uri="{FF2B5EF4-FFF2-40B4-BE49-F238E27FC236}">
                  <a16:creationId xmlns:a16="http://schemas.microsoft.com/office/drawing/2014/main" id="{7952FCCD-6B67-43B9-8DF9-DE2F63F93E62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 rot="16200000" flipV="1">
              <a:off x="8414014" y="3854601"/>
              <a:ext cx="533142" cy="357657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0099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MH_Other_19">
              <a:extLst>
                <a:ext uri="{FF2B5EF4-FFF2-40B4-BE49-F238E27FC236}">
                  <a16:creationId xmlns:a16="http://schemas.microsoft.com/office/drawing/2014/main" id="{98D6D63B-DDF0-41B5-BCB1-5A66DFA5B65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545021" y="4220037"/>
              <a:ext cx="658357" cy="667672"/>
            </a:xfrm>
            <a:prstGeom prst="ellipse">
              <a:avLst/>
            </a:prstGeom>
            <a:gradFill flip="none" rotWithShape="1">
              <a:gsLst>
                <a:gs pos="30000">
                  <a:srgbClr val="E8E8E8"/>
                </a:gs>
                <a:gs pos="0">
                  <a:srgbClr val="E4E4E4"/>
                </a:gs>
                <a:gs pos="61000">
                  <a:srgbClr val="F2F2F2"/>
                </a:gs>
                <a:gs pos="100000">
                  <a:schemeClr val="bg1">
                    <a:tint val="23500"/>
                    <a:satMod val="160000"/>
                    <a:lumMod val="96000"/>
                  </a:schemeClr>
                </a:gs>
              </a:gsLst>
              <a:lin ang="7800000" scaled="0"/>
              <a:tileRect/>
            </a:gradFill>
            <a:ln w="12700" cap="flat" cmpd="sng">
              <a:gradFill flip="none" rotWithShape="1">
                <a:gsLst>
                  <a:gs pos="100000">
                    <a:schemeClr val="tx1">
                      <a:lumMod val="40000"/>
                      <a:lumOff val="60000"/>
                    </a:schemeClr>
                  </a:gs>
                  <a:gs pos="0">
                    <a:schemeClr val="bg1">
                      <a:lumMod val="0"/>
                      <a:lumOff val="100000"/>
                    </a:schemeClr>
                  </a:gs>
                  <a:gs pos="54000">
                    <a:schemeClr val="tx1">
                      <a:lumMod val="20000"/>
                      <a:lumOff val="80000"/>
                    </a:schemeClr>
                  </a:gs>
                </a:gsLst>
                <a:lin ang="7800000" scaled="0"/>
                <a:tileRect/>
              </a:gradFill>
              <a:prstDash val="solid"/>
              <a:rou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fla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flatTx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4" name="MH_Other_20">
              <a:extLst>
                <a:ext uri="{FF2B5EF4-FFF2-40B4-BE49-F238E27FC236}">
                  <a16:creationId xmlns:a16="http://schemas.microsoft.com/office/drawing/2014/main" id="{84207181-9C82-4386-9788-5736E931095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612051" y="4291541"/>
              <a:ext cx="524295" cy="533408"/>
            </a:xfrm>
            <a:prstGeom prst="ellipse">
              <a:avLst/>
            </a:prstGeom>
            <a:solidFill>
              <a:srgbClr val="0099A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5" name="KSO_Shape">
              <a:extLst>
                <a:ext uri="{FF2B5EF4-FFF2-40B4-BE49-F238E27FC236}">
                  <a16:creationId xmlns:a16="http://schemas.microsoft.com/office/drawing/2014/main" id="{F86B6B59-E9DB-4E3B-B57F-DFCFBB30B03A}"/>
                </a:ext>
              </a:extLst>
            </p:cNvPr>
            <p:cNvSpPr/>
            <p:nvPr/>
          </p:nvSpPr>
          <p:spPr>
            <a:xfrm>
              <a:off x="8727687" y="4413191"/>
              <a:ext cx="293024" cy="280815"/>
            </a:xfrm>
            <a:custGeom>
              <a:avLst/>
              <a:gdLst/>
              <a:ahLst/>
              <a:cxnLst/>
              <a:rect l="l" t="t" r="r" b="b"/>
              <a:pathLst>
                <a:path w="1889279" h="1810503">
                  <a:moveTo>
                    <a:pt x="1408636" y="1462945"/>
                  </a:moveTo>
                  <a:cubicBezTo>
                    <a:pt x="1471912" y="1494489"/>
                    <a:pt x="1528819" y="1532588"/>
                    <a:pt x="1575786" y="1578162"/>
                  </a:cubicBezTo>
                  <a:cubicBezTo>
                    <a:pt x="1467281" y="1672800"/>
                    <a:pt x="1335058" y="1742507"/>
                    <a:pt x="1188886" y="1779443"/>
                  </a:cubicBezTo>
                  <a:cubicBezTo>
                    <a:pt x="1278166" y="1700386"/>
                    <a:pt x="1353810" y="1592053"/>
                    <a:pt x="1408636" y="1462945"/>
                  </a:cubicBezTo>
                  <a:close/>
                  <a:moveTo>
                    <a:pt x="494888" y="1445849"/>
                  </a:moveTo>
                  <a:cubicBezTo>
                    <a:pt x="556747" y="1590569"/>
                    <a:pt x="643865" y="1709702"/>
                    <a:pt x="747068" y="1790925"/>
                  </a:cubicBezTo>
                  <a:cubicBezTo>
                    <a:pt x="576321" y="1756303"/>
                    <a:pt x="422614" y="1677538"/>
                    <a:pt x="300900" y="1566189"/>
                  </a:cubicBezTo>
                  <a:cubicBezTo>
                    <a:pt x="355309" y="1517036"/>
                    <a:pt x="421005" y="1476420"/>
                    <a:pt x="494888" y="1445849"/>
                  </a:cubicBezTo>
                  <a:close/>
                  <a:moveTo>
                    <a:pt x="900586" y="1355871"/>
                  </a:moveTo>
                  <a:lnTo>
                    <a:pt x="900586" y="1808904"/>
                  </a:lnTo>
                  <a:lnTo>
                    <a:pt x="884222" y="1808113"/>
                  </a:lnTo>
                  <a:cubicBezTo>
                    <a:pt x="745280" y="1742581"/>
                    <a:pt x="627378" y="1604992"/>
                    <a:pt x="551037" y="1423344"/>
                  </a:cubicBezTo>
                  <a:cubicBezTo>
                    <a:pt x="655969" y="1381011"/>
                    <a:pt x="774745" y="1357337"/>
                    <a:pt x="900586" y="1355871"/>
                  </a:cubicBezTo>
                  <a:close/>
                  <a:moveTo>
                    <a:pt x="953521" y="1355186"/>
                  </a:moveTo>
                  <a:cubicBezTo>
                    <a:pt x="1099660" y="1356509"/>
                    <a:pt x="1236550" y="1386650"/>
                    <a:pt x="1354036" y="1440083"/>
                  </a:cubicBezTo>
                  <a:cubicBezTo>
                    <a:pt x="1283551" y="1605630"/>
                    <a:pt x="1178611" y="1734316"/>
                    <a:pt x="1054486" y="1804443"/>
                  </a:cubicBezTo>
                  <a:lnTo>
                    <a:pt x="953521" y="1810503"/>
                  </a:lnTo>
                  <a:close/>
                  <a:moveTo>
                    <a:pt x="1517159" y="931303"/>
                  </a:moveTo>
                  <a:lnTo>
                    <a:pt x="1889279" y="931303"/>
                  </a:lnTo>
                  <a:cubicBezTo>
                    <a:pt x="1883282" y="1167646"/>
                    <a:pt x="1781715" y="1381244"/>
                    <a:pt x="1618873" y="1536894"/>
                  </a:cubicBezTo>
                  <a:cubicBezTo>
                    <a:pt x="1566437" y="1485571"/>
                    <a:pt x="1502786" y="1442774"/>
                    <a:pt x="1431939" y="1407715"/>
                  </a:cubicBezTo>
                  <a:cubicBezTo>
                    <a:pt x="1485774" y="1266553"/>
                    <a:pt x="1516428" y="1104135"/>
                    <a:pt x="1517159" y="931303"/>
                  </a:cubicBezTo>
                  <a:close/>
                  <a:moveTo>
                    <a:pt x="953521" y="931303"/>
                  </a:moveTo>
                  <a:lnTo>
                    <a:pt x="1456842" y="931303"/>
                  </a:lnTo>
                  <a:cubicBezTo>
                    <a:pt x="1456123" y="1096196"/>
                    <a:pt x="1427268" y="1250986"/>
                    <a:pt x="1375819" y="1384691"/>
                  </a:cubicBezTo>
                  <a:cubicBezTo>
                    <a:pt x="1251537" y="1327928"/>
                    <a:pt x="1107288" y="1296191"/>
                    <a:pt x="953521" y="1294902"/>
                  </a:cubicBezTo>
                  <a:close/>
                  <a:moveTo>
                    <a:pt x="448568" y="931303"/>
                  </a:moveTo>
                  <a:lnTo>
                    <a:pt x="900586" y="931303"/>
                  </a:lnTo>
                  <a:lnTo>
                    <a:pt x="900586" y="1295603"/>
                  </a:lnTo>
                  <a:cubicBezTo>
                    <a:pt x="766605" y="1297053"/>
                    <a:pt x="640053" y="1322469"/>
                    <a:pt x="528061" y="1368046"/>
                  </a:cubicBezTo>
                  <a:cubicBezTo>
                    <a:pt x="478984" y="1238632"/>
                    <a:pt x="450499" y="1089843"/>
                    <a:pt x="448568" y="931303"/>
                  </a:cubicBezTo>
                  <a:close/>
                  <a:moveTo>
                    <a:pt x="0" y="931303"/>
                  </a:moveTo>
                  <a:lnTo>
                    <a:pt x="388264" y="931303"/>
                  </a:lnTo>
                  <a:cubicBezTo>
                    <a:pt x="390220" y="1097785"/>
                    <a:pt x="420532" y="1254193"/>
                    <a:pt x="473139" y="1390578"/>
                  </a:cubicBezTo>
                  <a:cubicBezTo>
                    <a:pt x="391203" y="1423988"/>
                    <a:pt x="318506" y="1469260"/>
                    <a:pt x="258353" y="1524144"/>
                  </a:cubicBezTo>
                  <a:cubicBezTo>
                    <a:pt x="102364" y="1370026"/>
                    <a:pt x="5849" y="1161456"/>
                    <a:pt x="0" y="931303"/>
                  </a:cubicBezTo>
                  <a:close/>
                  <a:moveTo>
                    <a:pt x="536834" y="421694"/>
                  </a:moveTo>
                  <a:cubicBezTo>
                    <a:pt x="646682" y="464986"/>
                    <a:pt x="770110" y="489176"/>
                    <a:pt x="900586" y="490537"/>
                  </a:cubicBezTo>
                  <a:lnTo>
                    <a:pt x="900586" y="875390"/>
                  </a:lnTo>
                  <a:lnTo>
                    <a:pt x="448805" y="875390"/>
                  </a:lnTo>
                  <a:cubicBezTo>
                    <a:pt x="451150" y="709592"/>
                    <a:pt x="482649" y="554587"/>
                    <a:pt x="536834" y="421694"/>
                  </a:cubicBezTo>
                  <a:close/>
                  <a:moveTo>
                    <a:pt x="1356131" y="409527"/>
                  </a:moveTo>
                  <a:cubicBezTo>
                    <a:pt x="1415590" y="544412"/>
                    <a:pt x="1451132" y="703874"/>
                    <a:pt x="1455052" y="875390"/>
                  </a:cubicBezTo>
                  <a:lnTo>
                    <a:pt x="953521" y="875390"/>
                  </a:lnTo>
                  <a:lnTo>
                    <a:pt x="953521" y="491238"/>
                  </a:lnTo>
                  <a:cubicBezTo>
                    <a:pt x="1099303" y="490092"/>
                    <a:pt x="1236528" y="461431"/>
                    <a:pt x="1356131" y="409527"/>
                  </a:cubicBezTo>
                  <a:close/>
                  <a:moveTo>
                    <a:pt x="271202" y="273767"/>
                  </a:moveTo>
                  <a:cubicBezTo>
                    <a:pt x="330895" y="324894"/>
                    <a:pt x="401533" y="367494"/>
                    <a:pt x="480768" y="398692"/>
                  </a:cubicBezTo>
                  <a:cubicBezTo>
                    <a:pt x="424147" y="539118"/>
                    <a:pt x="390867" y="701724"/>
                    <a:pt x="388496" y="875390"/>
                  </a:cubicBezTo>
                  <a:lnTo>
                    <a:pt x="238" y="875390"/>
                  </a:lnTo>
                  <a:cubicBezTo>
                    <a:pt x="7162" y="640451"/>
                    <a:pt x="108645" y="428248"/>
                    <a:pt x="271202" y="273767"/>
                  </a:cubicBezTo>
                  <a:close/>
                  <a:moveTo>
                    <a:pt x="1605567" y="261436"/>
                  </a:moveTo>
                  <a:cubicBezTo>
                    <a:pt x="1775300" y="417133"/>
                    <a:pt x="1881942" y="634296"/>
                    <a:pt x="1889035" y="875390"/>
                  </a:cubicBezTo>
                  <a:lnTo>
                    <a:pt x="1515364" y="875390"/>
                  </a:lnTo>
                  <a:cubicBezTo>
                    <a:pt x="1511419" y="696081"/>
                    <a:pt x="1474168" y="529014"/>
                    <a:pt x="1413107" y="386152"/>
                  </a:cubicBezTo>
                  <a:cubicBezTo>
                    <a:pt x="1485941" y="353453"/>
                    <a:pt x="1551126" y="311628"/>
                    <a:pt x="1605567" y="261436"/>
                  </a:cubicBezTo>
                  <a:close/>
                  <a:moveTo>
                    <a:pt x="748157" y="19413"/>
                  </a:moveTo>
                  <a:cubicBezTo>
                    <a:pt x="649482" y="96557"/>
                    <a:pt x="565491" y="208310"/>
                    <a:pt x="504779" y="344256"/>
                  </a:cubicBezTo>
                  <a:cubicBezTo>
                    <a:pt x="432706" y="315858"/>
                    <a:pt x="368354" y="277545"/>
                    <a:pt x="313920" y="231604"/>
                  </a:cubicBezTo>
                  <a:cubicBezTo>
                    <a:pt x="434240" y="127070"/>
                    <a:pt x="583275" y="52667"/>
                    <a:pt x="748157" y="19413"/>
                  </a:cubicBezTo>
                  <a:close/>
                  <a:moveTo>
                    <a:pt x="1137621" y="18543"/>
                  </a:moveTo>
                  <a:cubicBezTo>
                    <a:pt x="1297904" y="50310"/>
                    <a:pt x="1443338" y="120918"/>
                    <a:pt x="1562575" y="219802"/>
                  </a:cubicBezTo>
                  <a:cubicBezTo>
                    <a:pt x="1512842" y="265093"/>
                    <a:pt x="1453308" y="302843"/>
                    <a:pt x="1386970" y="332857"/>
                  </a:cubicBezTo>
                  <a:cubicBezTo>
                    <a:pt x="1323718" y="199817"/>
                    <a:pt x="1237626" y="91674"/>
                    <a:pt x="1137621" y="18543"/>
                  </a:cubicBezTo>
                  <a:close/>
                  <a:moveTo>
                    <a:pt x="900586" y="1702"/>
                  </a:moveTo>
                  <a:lnTo>
                    <a:pt x="900586" y="430269"/>
                  </a:lnTo>
                  <a:cubicBezTo>
                    <a:pt x="778345" y="428899"/>
                    <a:pt x="662774" y="406468"/>
                    <a:pt x="560047" y="366408"/>
                  </a:cubicBezTo>
                  <a:cubicBezTo>
                    <a:pt x="637783" y="193348"/>
                    <a:pt x="753999" y="63227"/>
                    <a:pt x="890213" y="2203"/>
                  </a:cubicBezTo>
                  <a:close/>
                  <a:moveTo>
                    <a:pt x="953521" y="0"/>
                  </a:moveTo>
                  <a:lnTo>
                    <a:pt x="981035" y="1330"/>
                  </a:lnTo>
                  <a:cubicBezTo>
                    <a:pt x="1124068" y="53565"/>
                    <a:pt x="1247786" y="180867"/>
                    <a:pt x="1332000" y="354889"/>
                  </a:cubicBezTo>
                  <a:cubicBezTo>
                    <a:pt x="1219743" y="403080"/>
                    <a:pt x="1090709" y="429800"/>
                    <a:pt x="953521" y="43095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6" name="组合 205">
            <a:extLst>
              <a:ext uri="{FF2B5EF4-FFF2-40B4-BE49-F238E27FC236}">
                <a16:creationId xmlns:a16="http://schemas.microsoft.com/office/drawing/2014/main" id="{F5666E7D-ACAF-45BE-A2AF-8741E3C544B5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07" name="同心圆 187">
              <a:extLst>
                <a:ext uri="{FF2B5EF4-FFF2-40B4-BE49-F238E27FC236}">
                  <a16:creationId xmlns:a16="http://schemas.microsoft.com/office/drawing/2014/main" id="{48025AB4-26D2-48E5-9CDE-F19F9FC412A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08" name="椭圆 207">
              <a:extLst>
                <a:ext uri="{FF2B5EF4-FFF2-40B4-BE49-F238E27FC236}">
                  <a16:creationId xmlns:a16="http://schemas.microsoft.com/office/drawing/2014/main" id="{9994D56F-C311-4E02-A085-1D238643B5D8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09" name="组合 208">
            <a:extLst>
              <a:ext uri="{FF2B5EF4-FFF2-40B4-BE49-F238E27FC236}">
                <a16:creationId xmlns:a16="http://schemas.microsoft.com/office/drawing/2014/main" id="{EBDBC1ED-E93C-4B69-AF55-0046AD1ACE39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0" name="同心圆 190">
              <a:extLst>
                <a:ext uri="{FF2B5EF4-FFF2-40B4-BE49-F238E27FC236}">
                  <a16:creationId xmlns:a16="http://schemas.microsoft.com/office/drawing/2014/main" id="{DE416B2B-8F97-460A-BDE1-201621ECBEB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11" name="椭圆 210">
              <a:extLst>
                <a:ext uri="{FF2B5EF4-FFF2-40B4-BE49-F238E27FC236}">
                  <a16:creationId xmlns:a16="http://schemas.microsoft.com/office/drawing/2014/main" id="{828D2AF1-B312-4D37-AF80-6B2D7412A6D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12" name="组合 211">
            <a:extLst>
              <a:ext uri="{FF2B5EF4-FFF2-40B4-BE49-F238E27FC236}">
                <a16:creationId xmlns:a16="http://schemas.microsoft.com/office/drawing/2014/main" id="{E4A82C4E-A41D-4DF9-B66D-7276706C9D1A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3" name="同心圆 193">
              <a:extLst>
                <a:ext uri="{FF2B5EF4-FFF2-40B4-BE49-F238E27FC236}">
                  <a16:creationId xmlns:a16="http://schemas.microsoft.com/office/drawing/2014/main" id="{0EB99625-AE9F-4BD9-AF16-6603345A8E7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14" name="椭圆 213">
              <a:extLst>
                <a:ext uri="{FF2B5EF4-FFF2-40B4-BE49-F238E27FC236}">
                  <a16:creationId xmlns:a16="http://schemas.microsoft.com/office/drawing/2014/main" id="{8141DDE1-9452-468B-BCE8-2E7F0FC9706D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15" name="组合 214">
            <a:extLst>
              <a:ext uri="{FF2B5EF4-FFF2-40B4-BE49-F238E27FC236}">
                <a16:creationId xmlns:a16="http://schemas.microsoft.com/office/drawing/2014/main" id="{77BCE72C-B4DB-4CF9-8A1D-31519F6B100D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6" name="同心圆 202">
              <a:extLst>
                <a:ext uri="{FF2B5EF4-FFF2-40B4-BE49-F238E27FC236}">
                  <a16:creationId xmlns:a16="http://schemas.microsoft.com/office/drawing/2014/main" id="{926A3FAA-D9EF-4A5A-AEDC-D0523FD180E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17" name="椭圆 216">
              <a:extLst>
                <a:ext uri="{FF2B5EF4-FFF2-40B4-BE49-F238E27FC236}">
                  <a16:creationId xmlns:a16="http://schemas.microsoft.com/office/drawing/2014/main" id="{96482943-A5C6-4597-A2D9-B9B1B77C812B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18" name="组合 217">
            <a:extLst>
              <a:ext uri="{FF2B5EF4-FFF2-40B4-BE49-F238E27FC236}">
                <a16:creationId xmlns:a16="http://schemas.microsoft.com/office/drawing/2014/main" id="{484D0526-439E-4FF7-9E9C-EB206DB26CA2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19" name="同心圆 208">
              <a:extLst>
                <a:ext uri="{FF2B5EF4-FFF2-40B4-BE49-F238E27FC236}">
                  <a16:creationId xmlns:a16="http://schemas.microsoft.com/office/drawing/2014/main" id="{FDEE5B0E-A3CE-4393-866C-4C84FB8564C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20" name="椭圆 219">
              <a:extLst>
                <a:ext uri="{FF2B5EF4-FFF2-40B4-BE49-F238E27FC236}">
                  <a16:creationId xmlns:a16="http://schemas.microsoft.com/office/drawing/2014/main" id="{8E6641CE-3B12-4787-856A-EE00D3F7D7C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21" name="组合 220">
            <a:extLst>
              <a:ext uri="{FF2B5EF4-FFF2-40B4-BE49-F238E27FC236}">
                <a16:creationId xmlns:a16="http://schemas.microsoft.com/office/drawing/2014/main" id="{76F7BCFF-F8EA-4DAA-AD45-83B4C49BD25E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2" name="同心圆 211">
              <a:extLst>
                <a:ext uri="{FF2B5EF4-FFF2-40B4-BE49-F238E27FC236}">
                  <a16:creationId xmlns:a16="http://schemas.microsoft.com/office/drawing/2014/main" id="{0E74B774-67C1-4F17-8E55-C42CE72DC6D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23" name="椭圆 222">
              <a:extLst>
                <a:ext uri="{FF2B5EF4-FFF2-40B4-BE49-F238E27FC236}">
                  <a16:creationId xmlns:a16="http://schemas.microsoft.com/office/drawing/2014/main" id="{74BD4B34-CB3D-4283-8CD8-2DB119AE4DF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24" name="组合 223">
            <a:extLst>
              <a:ext uri="{FF2B5EF4-FFF2-40B4-BE49-F238E27FC236}">
                <a16:creationId xmlns:a16="http://schemas.microsoft.com/office/drawing/2014/main" id="{59C0CEA7-6CEA-4A5C-8380-0DE56F2CDB4C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5" name="同心圆 205">
              <a:extLst>
                <a:ext uri="{FF2B5EF4-FFF2-40B4-BE49-F238E27FC236}">
                  <a16:creationId xmlns:a16="http://schemas.microsoft.com/office/drawing/2014/main" id="{5D91F990-0770-40C3-ACBB-40A356E730A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26" name="椭圆 225">
              <a:extLst>
                <a:ext uri="{FF2B5EF4-FFF2-40B4-BE49-F238E27FC236}">
                  <a16:creationId xmlns:a16="http://schemas.microsoft.com/office/drawing/2014/main" id="{080E3EFC-AAAA-4B9B-A102-C93F9DBB42D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994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  <p:bldP spid="97" grpId="0"/>
      <p:bldP spid="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>
            <a:extLst>
              <a:ext uri="{FF2B5EF4-FFF2-40B4-BE49-F238E27FC236}">
                <a16:creationId xmlns:a16="http://schemas.microsoft.com/office/drawing/2014/main" id="{8AA1CEA6-CC1D-46DB-A0A0-047547A580EE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53" name="五边形 9">
              <a:extLst>
                <a:ext uri="{FF2B5EF4-FFF2-40B4-BE49-F238E27FC236}">
                  <a16:creationId xmlns:a16="http://schemas.microsoft.com/office/drawing/2014/main" id="{C6B16968-BFFD-4368-9774-CA49DB5F3F39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 smtClean="0">
                  <a:solidFill>
                    <a:srgbClr val="4BAAAF"/>
                  </a:solidFill>
                  <a:latin typeface="Times New Roman"/>
                  <a:ea typeface="微软雅黑"/>
                </a:rPr>
                <a:t>教具</a:t>
              </a:r>
              <a:endParaRPr lang="zh-CN" altLang="en-US" b="1" kern="0" dirty="0">
                <a:solidFill>
                  <a:srgbClr val="4BAAAF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7C2CA698-8B65-4B06-B08A-40CEDE003864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5583D9D-B1E9-4930-90E0-4F94B860F558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7658EC71-EE38-4CE0-B5B4-2D06E92C286D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0" name="矩形: 圆角 59">
                <a:extLst>
                  <a:ext uri="{FF2B5EF4-FFF2-40B4-BE49-F238E27FC236}">
                    <a16:creationId xmlns:a16="http://schemas.microsoft.com/office/drawing/2014/main" id="{7E2539AA-D460-4F0F-A7C1-1E29580E3D9B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: 圆角 60">
                <a:extLst>
                  <a:ext uri="{FF2B5EF4-FFF2-40B4-BE49-F238E27FC236}">
                    <a16:creationId xmlns:a16="http://schemas.microsoft.com/office/drawing/2014/main" id="{71A961DD-9471-4B54-A80F-E623FD7F1B57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C63C67BD-7DC0-40F4-90F0-CA2E80AC3F8E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58" name="矩形: 圆角 57">
                <a:extLst>
                  <a:ext uri="{FF2B5EF4-FFF2-40B4-BE49-F238E27FC236}">
                    <a16:creationId xmlns:a16="http://schemas.microsoft.com/office/drawing/2014/main" id="{ADCAA216-39F3-4B8F-9142-2C9D4DD7F506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: 圆角 58">
                <a:extLst>
                  <a:ext uri="{FF2B5EF4-FFF2-40B4-BE49-F238E27FC236}">
                    <a16:creationId xmlns:a16="http://schemas.microsoft.com/office/drawing/2014/main" id="{2501E3EB-19CB-4203-8302-02CAC561E7ED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4735358B-C9DE-448E-99E8-EDE311CED849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3" name="同心圆 187">
              <a:extLst>
                <a:ext uri="{FF2B5EF4-FFF2-40B4-BE49-F238E27FC236}">
                  <a16:creationId xmlns:a16="http://schemas.microsoft.com/office/drawing/2014/main" id="{FCD612F2-1625-4C8E-9C7C-C2004B1BE2C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DE1CB3C4-2ACC-4DA9-9D1E-0715741CA26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93D3E9FB-340D-4969-9A26-C613C5819083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6" name="同心圆 190">
              <a:extLst>
                <a:ext uri="{FF2B5EF4-FFF2-40B4-BE49-F238E27FC236}">
                  <a16:creationId xmlns:a16="http://schemas.microsoft.com/office/drawing/2014/main" id="{2DF1479B-8566-485E-8E1C-90B5C067A50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952984B2-0C6D-4E32-A1C4-755CB7FA3247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52B2C2DB-4AEC-4B7D-B03A-777FEC92CCE0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9" name="同心圆 193">
              <a:extLst>
                <a:ext uri="{FF2B5EF4-FFF2-40B4-BE49-F238E27FC236}">
                  <a16:creationId xmlns:a16="http://schemas.microsoft.com/office/drawing/2014/main" id="{17F82815-DBF1-42FE-8B9B-565B17ABE3D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33DF82D2-62C9-4209-BC08-45ED794E9D2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576D5DB0-4BBB-4C9B-BF5B-6641B8C91735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2" name="同心圆 202">
              <a:extLst>
                <a:ext uri="{FF2B5EF4-FFF2-40B4-BE49-F238E27FC236}">
                  <a16:creationId xmlns:a16="http://schemas.microsoft.com/office/drawing/2014/main" id="{36DADCD7-042B-4938-AE4F-F1857C6AF4D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3D1A24C6-F451-476D-90CC-09802D89AEFD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AB2E422F-45AC-4115-862D-AD02F6B7D522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5" name="同心圆 205">
              <a:extLst>
                <a:ext uri="{FF2B5EF4-FFF2-40B4-BE49-F238E27FC236}">
                  <a16:creationId xmlns:a16="http://schemas.microsoft.com/office/drawing/2014/main" id="{C870FF8A-9CFB-4A53-A396-61DE6FFE5B0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370A5FCD-19F7-4450-8A17-D3AA6781260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AA0C7341-83C9-44BA-9025-34114B359BE4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8" name="同心圆 208">
              <a:extLst>
                <a:ext uri="{FF2B5EF4-FFF2-40B4-BE49-F238E27FC236}">
                  <a16:creationId xmlns:a16="http://schemas.microsoft.com/office/drawing/2014/main" id="{F02BC4C1-5A33-4203-8BFB-04B16C0322B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97B43D9F-C498-440F-97D9-CF4553FF9C0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F494583F-2567-4356-96AF-868975F01F9A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1" name="同心圆 211">
              <a:extLst>
                <a:ext uri="{FF2B5EF4-FFF2-40B4-BE49-F238E27FC236}">
                  <a16:creationId xmlns:a16="http://schemas.microsoft.com/office/drawing/2014/main" id="{FE3FD565-6FC2-4F5F-9AC3-63F12195BF5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F2930D69-3D31-4143-AEC2-700AD5401AB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54F79C7D-08A9-4CA2-BC1D-ED0553D2BED8}"/>
              </a:ext>
            </a:extLst>
          </p:cNvPr>
          <p:cNvGrpSpPr/>
          <p:nvPr/>
        </p:nvGrpSpPr>
        <p:grpSpPr>
          <a:xfrm>
            <a:off x="1581824" y="2021134"/>
            <a:ext cx="2761602" cy="2762974"/>
            <a:chOff x="1689963" y="2421800"/>
            <a:chExt cx="2642282" cy="2642282"/>
          </a:xfrm>
        </p:grpSpPr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16F553A5-519A-4C64-A5C9-305FD5C2D86E}"/>
                </a:ext>
              </a:extLst>
            </p:cNvPr>
            <p:cNvSpPr/>
            <p:nvPr/>
          </p:nvSpPr>
          <p:spPr>
            <a:xfrm>
              <a:off x="1689963" y="2421800"/>
              <a:ext cx="2642282" cy="2642282"/>
            </a:xfrm>
            <a:prstGeom prst="ellipse">
              <a:avLst/>
            </a:prstGeom>
            <a:gradFill flip="none" rotWithShape="1">
              <a:gsLst>
                <a:gs pos="100000">
                  <a:srgbClr val="FFFFFF"/>
                </a:gs>
                <a:gs pos="0">
                  <a:srgbClr val="B8BBBC"/>
                </a:gs>
              </a:gsLst>
              <a:lin ang="5400000" scaled="1"/>
              <a:tileRect/>
            </a:gradFill>
            <a:ln w="444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152400" dist="381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AE960914-7FDA-4A4A-B62E-A9DC9BFD2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834" y="2606637"/>
              <a:ext cx="2238896" cy="2258424"/>
            </a:xfrm>
            <a:prstGeom prst="ellipse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377C4CE2-F5EB-4A07-B631-CA00E3901AE2}"/>
              </a:ext>
            </a:extLst>
          </p:cNvPr>
          <p:cNvGrpSpPr/>
          <p:nvPr/>
        </p:nvGrpSpPr>
        <p:grpSpPr>
          <a:xfrm>
            <a:off x="5561230" y="1206619"/>
            <a:ext cx="4794837" cy="1257648"/>
            <a:chOff x="5233132" y="1556744"/>
            <a:chExt cx="4794629" cy="1256969"/>
          </a:xfrm>
        </p:grpSpPr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583F04B8-2654-420D-AA6D-B4E0BCBFC832}"/>
                </a:ext>
              </a:extLst>
            </p:cNvPr>
            <p:cNvGrpSpPr/>
            <p:nvPr/>
          </p:nvGrpSpPr>
          <p:grpSpPr>
            <a:xfrm>
              <a:off x="5442041" y="1556744"/>
              <a:ext cx="4585720" cy="1256969"/>
              <a:chOff x="5841004" y="1388597"/>
              <a:chExt cx="4585720" cy="1256969"/>
            </a:xfrm>
          </p:grpSpPr>
          <p:sp>
            <p:nvSpPr>
              <p:cNvPr id="89" name="MH_SubTitle_1">
                <a:extLst>
                  <a:ext uri="{FF2B5EF4-FFF2-40B4-BE49-F238E27FC236}">
                    <a16:creationId xmlns:a16="http://schemas.microsoft.com/office/drawing/2014/main" id="{E3DC47CE-3B07-462E-93BD-266A6DABA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841004" y="1388597"/>
                <a:ext cx="800184" cy="461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EA5E66"/>
                    </a:solidFill>
                    <a:latin typeface="微软雅黑" pitchFamily="34" charset="-122"/>
                    <a:ea typeface="微软雅黑" pitchFamily="34" charset="-122"/>
                  </a:rPr>
                  <a:t>轮胎</a:t>
                </a:r>
                <a:endParaRPr lang="zh-CN" altLang="en-US" sz="2400" b="1" dirty="0">
                  <a:solidFill>
                    <a:srgbClr val="EA5E66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0" name="Rectangle 5">
                <a:extLst>
                  <a:ext uri="{FF2B5EF4-FFF2-40B4-BE49-F238E27FC236}">
                    <a16:creationId xmlns:a16="http://schemas.microsoft.com/office/drawing/2014/main" id="{9EFADF11-6F1A-4989-8610-06A9A96D3463}"/>
                  </a:ext>
                </a:extLst>
              </p:cNvPr>
              <p:cNvSpPr/>
              <p:nvPr/>
            </p:nvSpPr>
            <p:spPr bwMode="auto">
              <a:xfrm>
                <a:off x="5980703" y="1833058"/>
                <a:ext cx="4446021" cy="812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不同规格的轮胎</a:t>
                </a:r>
                <a:r>
                  <a:rPr lang="en-US" altLang="zh-CN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4</a:t>
                </a:r>
                <a:r>
                  <a:rPr lang="zh-CN" alt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条</a:t>
                </a:r>
                <a:endPara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Lato Light" charset="0"/>
                  <a:sym typeface="Lato Light" charset="0"/>
                </a:endParaRPr>
              </a:p>
            </p:txBody>
          </p:sp>
        </p:grp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46B47098-454D-44A0-9A54-B0DB9614440D}"/>
                </a:ext>
              </a:extLst>
            </p:cNvPr>
            <p:cNvCxnSpPr/>
            <p:nvPr/>
          </p:nvCxnSpPr>
          <p:spPr>
            <a:xfrm>
              <a:off x="5233132" y="1985192"/>
              <a:ext cx="2966458" cy="0"/>
            </a:xfrm>
            <a:prstGeom prst="line">
              <a:avLst/>
            </a:prstGeom>
            <a:ln w="19050">
              <a:solidFill>
                <a:srgbClr val="EA5E66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组合 139">
            <a:extLst>
              <a:ext uri="{FF2B5EF4-FFF2-40B4-BE49-F238E27FC236}">
                <a16:creationId xmlns:a16="http://schemas.microsoft.com/office/drawing/2014/main" id="{BDCB2216-891B-43DC-B984-E301FD0B4E19}"/>
              </a:ext>
            </a:extLst>
          </p:cNvPr>
          <p:cNvGrpSpPr/>
          <p:nvPr/>
        </p:nvGrpSpPr>
        <p:grpSpPr>
          <a:xfrm>
            <a:off x="6235930" y="2862805"/>
            <a:ext cx="4696200" cy="1293092"/>
            <a:chOff x="5907805" y="3212034"/>
            <a:chExt cx="4695996" cy="1292393"/>
          </a:xfrm>
        </p:grpSpPr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FCDCFD5C-949D-4211-942F-ED7AED4CD8CC}"/>
                </a:ext>
              </a:extLst>
            </p:cNvPr>
            <p:cNvGrpSpPr/>
            <p:nvPr/>
          </p:nvGrpSpPr>
          <p:grpSpPr>
            <a:xfrm>
              <a:off x="5931266" y="3212034"/>
              <a:ext cx="4672535" cy="1292393"/>
              <a:chOff x="5841004" y="2643475"/>
              <a:chExt cx="4672535" cy="1292393"/>
            </a:xfrm>
          </p:grpSpPr>
          <p:sp>
            <p:nvSpPr>
              <p:cNvPr id="143" name="MH_SubTitle_1">
                <a:extLst>
                  <a:ext uri="{FF2B5EF4-FFF2-40B4-BE49-F238E27FC236}">
                    <a16:creationId xmlns:a16="http://schemas.microsoft.com/office/drawing/2014/main" id="{48A2A731-3382-4F80-A18F-C59E54B60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841004" y="2643475"/>
                <a:ext cx="2339000" cy="461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EA6103"/>
                    </a:solidFill>
                    <a:latin typeface="微软雅黑" pitchFamily="34" charset="-122"/>
                    <a:ea typeface="微软雅黑" pitchFamily="34" charset="-122"/>
                  </a:rPr>
                  <a:t>多媒体教学设备</a:t>
                </a:r>
                <a:endParaRPr lang="zh-CN" altLang="en-US" sz="2400" b="1" dirty="0">
                  <a:solidFill>
                    <a:srgbClr val="EA6103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44" name="Rectangle 5">
                <a:extLst>
                  <a:ext uri="{FF2B5EF4-FFF2-40B4-BE49-F238E27FC236}">
                    <a16:creationId xmlns:a16="http://schemas.microsoft.com/office/drawing/2014/main" id="{41154808-0426-4DD3-A10D-8AA672322119}"/>
                  </a:ext>
                </a:extLst>
              </p:cNvPr>
              <p:cNvSpPr/>
              <p:nvPr/>
            </p:nvSpPr>
            <p:spPr bwMode="auto">
              <a:xfrm>
                <a:off x="5980706" y="3123360"/>
                <a:ext cx="4532833" cy="812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PPT</a:t>
                </a:r>
                <a:r>
                  <a:rPr lang="zh-CN" alt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，动画视频。</a:t>
                </a:r>
                <a:endPara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Lato Light" charset="0"/>
                  <a:sym typeface="Lato Light" charset="0"/>
                </a:endParaRPr>
              </a:p>
            </p:txBody>
          </p:sp>
        </p:grpSp>
        <p:cxnSp>
          <p:nvCxnSpPr>
            <p:cNvPr id="142" name="直接连接符 141">
              <a:extLst>
                <a:ext uri="{FF2B5EF4-FFF2-40B4-BE49-F238E27FC236}">
                  <a16:creationId xmlns:a16="http://schemas.microsoft.com/office/drawing/2014/main" id="{7FC1907C-C050-45D9-BDEB-8C220B338962}"/>
                </a:ext>
              </a:extLst>
            </p:cNvPr>
            <p:cNvCxnSpPr/>
            <p:nvPr/>
          </p:nvCxnSpPr>
          <p:spPr>
            <a:xfrm>
              <a:off x="5907805" y="3669060"/>
              <a:ext cx="2966458" cy="0"/>
            </a:xfrm>
            <a:prstGeom prst="line">
              <a:avLst/>
            </a:prstGeom>
            <a:ln w="19050">
              <a:solidFill>
                <a:srgbClr val="EA6103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组合 144">
            <a:extLst>
              <a:ext uri="{FF2B5EF4-FFF2-40B4-BE49-F238E27FC236}">
                <a16:creationId xmlns:a16="http://schemas.microsoft.com/office/drawing/2014/main" id="{7EB314F2-0754-44A5-9A61-4F338E0A37C3}"/>
              </a:ext>
            </a:extLst>
          </p:cNvPr>
          <p:cNvGrpSpPr/>
          <p:nvPr/>
        </p:nvGrpSpPr>
        <p:grpSpPr>
          <a:xfrm>
            <a:off x="5525980" y="4464610"/>
            <a:ext cx="4817698" cy="1341448"/>
            <a:chOff x="5210272" y="4939293"/>
            <a:chExt cx="4817489" cy="1340722"/>
          </a:xfrm>
        </p:grpSpPr>
        <p:grpSp>
          <p:nvGrpSpPr>
            <p:cNvPr id="146" name="组合 145">
              <a:extLst>
                <a:ext uri="{FF2B5EF4-FFF2-40B4-BE49-F238E27FC236}">
                  <a16:creationId xmlns:a16="http://schemas.microsoft.com/office/drawing/2014/main" id="{CCC1BF1C-3FF2-4649-85AE-8594FB3819CD}"/>
                </a:ext>
              </a:extLst>
            </p:cNvPr>
            <p:cNvGrpSpPr/>
            <p:nvPr/>
          </p:nvGrpSpPr>
          <p:grpSpPr>
            <a:xfrm>
              <a:off x="5302340" y="4939293"/>
              <a:ext cx="4725421" cy="1340722"/>
              <a:chOff x="5678803" y="4892574"/>
              <a:chExt cx="4725421" cy="1340722"/>
            </a:xfrm>
          </p:grpSpPr>
          <p:sp>
            <p:nvSpPr>
              <p:cNvPr id="148" name="MH_SubTitle_1">
                <a:extLst>
                  <a:ext uri="{FF2B5EF4-FFF2-40B4-BE49-F238E27FC236}">
                    <a16:creationId xmlns:a16="http://schemas.microsoft.com/office/drawing/2014/main" id="{418138AA-2A10-4265-9CE4-E44863AE8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678803" y="4892574"/>
                <a:ext cx="800184" cy="461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0099A9"/>
                    </a:solidFill>
                    <a:latin typeface="微软雅黑" pitchFamily="34" charset="-122"/>
                    <a:ea typeface="微软雅黑" pitchFamily="34" charset="-122"/>
                  </a:rPr>
                  <a:t>设备</a:t>
                </a:r>
                <a:endParaRPr lang="zh-CN" altLang="en-US" sz="2400" b="1" dirty="0">
                  <a:solidFill>
                    <a:srgbClr val="0099A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49" name="Rectangle 5">
                <a:extLst>
                  <a:ext uri="{FF2B5EF4-FFF2-40B4-BE49-F238E27FC236}">
                    <a16:creationId xmlns:a16="http://schemas.microsoft.com/office/drawing/2014/main" id="{6AF8AA56-DA5C-4780-9E1C-0903A5800375}"/>
                  </a:ext>
                </a:extLst>
              </p:cNvPr>
              <p:cNvSpPr/>
              <p:nvPr/>
            </p:nvSpPr>
            <p:spPr bwMode="auto">
              <a:xfrm>
                <a:off x="5818504" y="5420788"/>
                <a:ext cx="4585720" cy="812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扒胎机，动平衡机</a:t>
                </a:r>
                <a:endPara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Lato Light" charset="0"/>
                  <a:sym typeface="Lato Light" charset="0"/>
                </a:endParaRPr>
              </a:p>
            </p:txBody>
          </p:sp>
        </p:grpSp>
        <p:cxnSp>
          <p:nvCxnSpPr>
            <p:cNvPr id="147" name="直接连接符 146">
              <a:extLst>
                <a:ext uri="{FF2B5EF4-FFF2-40B4-BE49-F238E27FC236}">
                  <a16:creationId xmlns:a16="http://schemas.microsoft.com/office/drawing/2014/main" id="{A2FCCD3A-04AF-4E75-A40C-F80E1081024E}"/>
                </a:ext>
              </a:extLst>
            </p:cNvPr>
            <p:cNvCxnSpPr/>
            <p:nvPr/>
          </p:nvCxnSpPr>
          <p:spPr>
            <a:xfrm>
              <a:off x="5210272" y="5432319"/>
              <a:ext cx="2966458" cy="0"/>
            </a:xfrm>
            <a:prstGeom prst="line">
              <a:avLst/>
            </a:prstGeom>
            <a:ln w="19050">
              <a:solidFill>
                <a:srgbClr val="0099A9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E578D65B-CEDC-4F6B-941E-A5E0CE61727B}"/>
              </a:ext>
            </a:extLst>
          </p:cNvPr>
          <p:cNvGrpSpPr/>
          <p:nvPr/>
        </p:nvGrpSpPr>
        <p:grpSpPr>
          <a:xfrm>
            <a:off x="4444997" y="1255169"/>
            <a:ext cx="965618" cy="966098"/>
            <a:chOff x="4116949" y="1605269"/>
            <a:chExt cx="965576" cy="965576"/>
          </a:xfrm>
        </p:grpSpPr>
        <p:sp>
          <p:nvSpPr>
            <p:cNvPr id="151" name="椭圆 150">
              <a:extLst>
                <a:ext uri="{FF2B5EF4-FFF2-40B4-BE49-F238E27FC236}">
                  <a16:creationId xmlns:a16="http://schemas.microsoft.com/office/drawing/2014/main" id="{C3ED5F1A-ECAD-4E8D-B4CB-E688451E07C7}"/>
                </a:ext>
              </a:extLst>
            </p:cNvPr>
            <p:cNvSpPr/>
            <p:nvPr/>
          </p:nvSpPr>
          <p:spPr>
            <a:xfrm>
              <a:off x="4116949" y="1605269"/>
              <a:ext cx="965576" cy="965576"/>
            </a:xfrm>
            <a:prstGeom prst="ellipse">
              <a:avLst/>
            </a:prstGeom>
            <a:solidFill>
              <a:srgbClr val="EA5E66"/>
            </a:solidFill>
            <a:ln w="28575" cap="flat">
              <a:noFill/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2" name="KSO_Shape">
              <a:extLst>
                <a:ext uri="{FF2B5EF4-FFF2-40B4-BE49-F238E27FC236}">
                  <a16:creationId xmlns:a16="http://schemas.microsoft.com/office/drawing/2014/main" id="{3D09B6EE-2E61-41B4-81D1-3A019040D609}"/>
                </a:ext>
              </a:extLst>
            </p:cNvPr>
            <p:cNvSpPr/>
            <p:nvPr/>
          </p:nvSpPr>
          <p:spPr bwMode="auto">
            <a:xfrm>
              <a:off x="4365794" y="1854116"/>
              <a:ext cx="467886" cy="467882"/>
            </a:xfrm>
            <a:custGeom>
              <a:avLst/>
              <a:gdLst>
                <a:gd name="T0" fmla="*/ 1767542 w 3927"/>
                <a:gd name="T1" fmla="*/ 308011 h 3928"/>
                <a:gd name="T2" fmla="*/ 1684137 w 3927"/>
                <a:gd name="T3" fmla="*/ 390514 h 3928"/>
                <a:gd name="T4" fmla="*/ 1406885 w 3927"/>
                <a:gd name="T5" fmla="*/ 115046 h 3928"/>
                <a:gd name="T6" fmla="*/ 1490290 w 3927"/>
                <a:gd name="T7" fmla="*/ 32084 h 3928"/>
                <a:gd name="T8" fmla="*/ 1597525 w 3927"/>
                <a:gd name="T9" fmla="*/ 28876 h 3928"/>
                <a:gd name="T10" fmla="*/ 1770750 w 3927"/>
                <a:gd name="T11" fmla="*/ 200757 h 3928"/>
                <a:gd name="T12" fmla="*/ 1767542 w 3927"/>
                <a:gd name="T13" fmla="*/ 308011 h 3928"/>
                <a:gd name="T14" fmla="*/ 1032021 w 3927"/>
                <a:gd name="T15" fmla="*/ 1039078 h 3928"/>
                <a:gd name="T16" fmla="*/ 754768 w 3927"/>
                <a:gd name="T17" fmla="*/ 763152 h 3928"/>
                <a:gd name="T18" fmla="*/ 1364724 w 3927"/>
                <a:gd name="T19" fmla="*/ 156756 h 3928"/>
                <a:gd name="T20" fmla="*/ 1641977 w 3927"/>
                <a:gd name="T21" fmla="*/ 432682 h 3928"/>
                <a:gd name="T22" fmla="*/ 1032021 w 3927"/>
                <a:gd name="T23" fmla="*/ 1039078 h 3928"/>
                <a:gd name="T24" fmla="*/ 993526 w 3927"/>
                <a:gd name="T25" fmla="*/ 1077121 h 3928"/>
                <a:gd name="T26" fmla="*/ 605373 w 3927"/>
                <a:gd name="T27" fmla="*/ 1187584 h 3928"/>
                <a:gd name="T28" fmla="*/ 716274 w 3927"/>
                <a:gd name="T29" fmla="*/ 801653 h 3928"/>
                <a:gd name="T30" fmla="*/ 993526 w 3927"/>
                <a:gd name="T31" fmla="*/ 1077121 h 3928"/>
                <a:gd name="T32" fmla="*/ 352867 w 3927"/>
                <a:gd name="T33" fmla="*/ 226883 h 3928"/>
                <a:gd name="T34" fmla="*/ 179641 w 3927"/>
                <a:gd name="T35" fmla="*/ 400597 h 3928"/>
                <a:gd name="T36" fmla="*/ 179641 w 3927"/>
                <a:gd name="T37" fmla="*/ 1447468 h 3928"/>
                <a:gd name="T38" fmla="*/ 352867 w 3927"/>
                <a:gd name="T39" fmla="*/ 1620724 h 3928"/>
                <a:gd name="T40" fmla="*/ 1400011 w 3927"/>
                <a:gd name="T41" fmla="*/ 1620724 h 3928"/>
                <a:gd name="T42" fmla="*/ 1573236 w 3927"/>
                <a:gd name="T43" fmla="*/ 1447468 h 3928"/>
                <a:gd name="T44" fmla="*/ 1573236 w 3927"/>
                <a:gd name="T45" fmla="*/ 759485 h 3928"/>
                <a:gd name="T46" fmla="*/ 1752419 w 3927"/>
                <a:gd name="T47" fmla="*/ 585771 h 3928"/>
                <a:gd name="T48" fmla="*/ 1752419 w 3927"/>
                <a:gd name="T49" fmla="*/ 1511178 h 3928"/>
                <a:gd name="T50" fmla="*/ 1457753 w 3927"/>
                <a:gd name="T51" fmla="*/ 1800397 h 3928"/>
                <a:gd name="T52" fmla="*/ 289168 w 3927"/>
                <a:gd name="T53" fmla="*/ 1800397 h 3928"/>
                <a:gd name="T54" fmla="*/ 0 w 3927"/>
                <a:gd name="T55" fmla="*/ 1511178 h 3928"/>
                <a:gd name="T56" fmla="*/ 0 w 3927"/>
                <a:gd name="T57" fmla="*/ 354304 h 3928"/>
                <a:gd name="T58" fmla="*/ 289168 w 3927"/>
                <a:gd name="T59" fmla="*/ 47210 h 3928"/>
                <a:gd name="T60" fmla="*/ 1214412 w 3927"/>
                <a:gd name="T61" fmla="*/ 47210 h 3928"/>
                <a:gd name="T62" fmla="*/ 1040728 w 3927"/>
                <a:gd name="T63" fmla="*/ 226883 h 3928"/>
                <a:gd name="T64" fmla="*/ 352867 w 3927"/>
                <a:gd name="T65" fmla="*/ 226883 h 39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27" h="3928">
                  <a:moveTo>
                    <a:pt x="3857" y="672"/>
                  </a:moveTo>
                  <a:cubicBezTo>
                    <a:pt x="3675" y="852"/>
                    <a:pt x="3675" y="852"/>
                    <a:pt x="3675" y="852"/>
                  </a:cubicBezTo>
                  <a:cubicBezTo>
                    <a:pt x="3070" y="251"/>
                    <a:pt x="3070" y="251"/>
                    <a:pt x="3070" y="251"/>
                  </a:cubicBezTo>
                  <a:cubicBezTo>
                    <a:pt x="3252" y="70"/>
                    <a:pt x="3252" y="70"/>
                    <a:pt x="3252" y="70"/>
                  </a:cubicBezTo>
                  <a:cubicBezTo>
                    <a:pt x="3319" y="4"/>
                    <a:pt x="3424" y="0"/>
                    <a:pt x="3486" y="63"/>
                  </a:cubicBezTo>
                  <a:cubicBezTo>
                    <a:pt x="3864" y="438"/>
                    <a:pt x="3864" y="438"/>
                    <a:pt x="3864" y="438"/>
                  </a:cubicBezTo>
                  <a:cubicBezTo>
                    <a:pt x="3927" y="501"/>
                    <a:pt x="3924" y="605"/>
                    <a:pt x="3857" y="672"/>
                  </a:cubicBezTo>
                  <a:close/>
                  <a:moveTo>
                    <a:pt x="2252" y="2267"/>
                  </a:moveTo>
                  <a:cubicBezTo>
                    <a:pt x="1647" y="1665"/>
                    <a:pt x="1647" y="1665"/>
                    <a:pt x="1647" y="1665"/>
                  </a:cubicBezTo>
                  <a:cubicBezTo>
                    <a:pt x="2978" y="342"/>
                    <a:pt x="2978" y="342"/>
                    <a:pt x="2978" y="342"/>
                  </a:cubicBezTo>
                  <a:cubicBezTo>
                    <a:pt x="3583" y="944"/>
                    <a:pt x="3583" y="944"/>
                    <a:pt x="3583" y="944"/>
                  </a:cubicBezTo>
                  <a:lnTo>
                    <a:pt x="2252" y="2267"/>
                  </a:lnTo>
                  <a:close/>
                  <a:moveTo>
                    <a:pt x="2168" y="2350"/>
                  </a:moveTo>
                  <a:cubicBezTo>
                    <a:pt x="1321" y="2591"/>
                    <a:pt x="1321" y="2591"/>
                    <a:pt x="1321" y="2591"/>
                  </a:cubicBezTo>
                  <a:cubicBezTo>
                    <a:pt x="1563" y="1749"/>
                    <a:pt x="1563" y="1749"/>
                    <a:pt x="1563" y="1749"/>
                  </a:cubicBezTo>
                  <a:lnTo>
                    <a:pt x="2168" y="2350"/>
                  </a:lnTo>
                  <a:close/>
                  <a:moveTo>
                    <a:pt x="770" y="495"/>
                  </a:moveTo>
                  <a:cubicBezTo>
                    <a:pt x="561" y="495"/>
                    <a:pt x="392" y="665"/>
                    <a:pt x="392" y="874"/>
                  </a:cubicBezTo>
                  <a:cubicBezTo>
                    <a:pt x="392" y="3158"/>
                    <a:pt x="392" y="3158"/>
                    <a:pt x="392" y="3158"/>
                  </a:cubicBezTo>
                  <a:cubicBezTo>
                    <a:pt x="392" y="3367"/>
                    <a:pt x="561" y="3536"/>
                    <a:pt x="770" y="3536"/>
                  </a:cubicBezTo>
                  <a:cubicBezTo>
                    <a:pt x="3055" y="3536"/>
                    <a:pt x="3055" y="3536"/>
                    <a:pt x="3055" y="3536"/>
                  </a:cubicBezTo>
                  <a:cubicBezTo>
                    <a:pt x="3264" y="3536"/>
                    <a:pt x="3433" y="3367"/>
                    <a:pt x="3433" y="3158"/>
                  </a:cubicBezTo>
                  <a:cubicBezTo>
                    <a:pt x="3433" y="1657"/>
                    <a:pt x="3433" y="1657"/>
                    <a:pt x="3433" y="1657"/>
                  </a:cubicBezTo>
                  <a:cubicBezTo>
                    <a:pt x="3824" y="1278"/>
                    <a:pt x="3824" y="1278"/>
                    <a:pt x="3824" y="1278"/>
                  </a:cubicBezTo>
                  <a:cubicBezTo>
                    <a:pt x="3824" y="3297"/>
                    <a:pt x="3824" y="3297"/>
                    <a:pt x="3824" y="3297"/>
                  </a:cubicBezTo>
                  <a:cubicBezTo>
                    <a:pt x="3824" y="3645"/>
                    <a:pt x="3529" y="3928"/>
                    <a:pt x="3181" y="3928"/>
                  </a:cubicBezTo>
                  <a:cubicBezTo>
                    <a:pt x="631" y="3928"/>
                    <a:pt x="631" y="3928"/>
                    <a:pt x="631" y="3928"/>
                  </a:cubicBezTo>
                  <a:cubicBezTo>
                    <a:pt x="283" y="3928"/>
                    <a:pt x="0" y="3645"/>
                    <a:pt x="0" y="3297"/>
                  </a:cubicBezTo>
                  <a:cubicBezTo>
                    <a:pt x="0" y="773"/>
                    <a:pt x="0" y="773"/>
                    <a:pt x="0" y="773"/>
                  </a:cubicBezTo>
                  <a:cubicBezTo>
                    <a:pt x="0" y="425"/>
                    <a:pt x="283" y="103"/>
                    <a:pt x="631" y="103"/>
                  </a:cubicBezTo>
                  <a:cubicBezTo>
                    <a:pt x="2650" y="103"/>
                    <a:pt x="2650" y="103"/>
                    <a:pt x="2650" y="103"/>
                  </a:cubicBezTo>
                  <a:cubicBezTo>
                    <a:pt x="2271" y="495"/>
                    <a:pt x="2271" y="495"/>
                    <a:pt x="2271" y="495"/>
                  </a:cubicBezTo>
                  <a:lnTo>
                    <a:pt x="770" y="4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8502261E-BB7C-4531-8D3F-8CF663A2F20F}"/>
              </a:ext>
            </a:extLst>
          </p:cNvPr>
          <p:cNvGrpSpPr/>
          <p:nvPr/>
        </p:nvGrpSpPr>
        <p:grpSpPr>
          <a:xfrm>
            <a:off x="5105426" y="2957692"/>
            <a:ext cx="965618" cy="966098"/>
            <a:chOff x="4777349" y="3344972"/>
            <a:chExt cx="965576" cy="965576"/>
          </a:xfrm>
        </p:grpSpPr>
        <p:sp>
          <p:nvSpPr>
            <p:cNvPr id="154" name="椭圆 153">
              <a:extLst>
                <a:ext uri="{FF2B5EF4-FFF2-40B4-BE49-F238E27FC236}">
                  <a16:creationId xmlns:a16="http://schemas.microsoft.com/office/drawing/2014/main" id="{36CED9BE-8883-481F-8B7B-2AEBCE406127}"/>
                </a:ext>
              </a:extLst>
            </p:cNvPr>
            <p:cNvSpPr/>
            <p:nvPr/>
          </p:nvSpPr>
          <p:spPr>
            <a:xfrm>
              <a:off x="4777349" y="3344972"/>
              <a:ext cx="965576" cy="965576"/>
            </a:xfrm>
            <a:prstGeom prst="ellipse">
              <a:avLst/>
            </a:prstGeom>
            <a:solidFill>
              <a:srgbClr val="EA6103"/>
            </a:solidFill>
            <a:ln w="28575" cap="flat">
              <a:noFill/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5" name="KSO_Shape">
              <a:extLst>
                <a:ext uri="{FF2B5EF4-FFF2-40B4-BE49-F238E27FC236}">
                  <a16:creationId xmlns:a16="http://schemas.microsoft.com/office/drawing/2014/main" id="{30FFAEA5-E137-4755-8CEC-675898C12685}"/>
                </a:ext>
              </a:extLst>
            </p:cNvPr>
            <p:cNvSpPr/>
            <p:nvPr/>
          </p:nvSpPr>
          <p:spPr bwMode="auto">
            <a:xfrm>
              <a:off x="4974429" y="3534853"/>
              <a:ext cx="546016" cy="509614"/>
            </a:xfrm>
            <a:custGeom>
              <a:avLst/>
              <a:gdLst>
                <a:gd name="T0" fmla="*/ 1264650 w 2063750"/>
                <a:gd name="T1" fmla="*/ 933236 h 1925638"/>
                <a:gd name="T2" fmla="*/ 1205010 w 2063750"/>
                <a:gd name="T3" fmla="*/ 981200 h 1925638"/>
                <a:gd name="T4" fmla="*/ 1169637 w 2063750"/>
                <a:gd name="T5" fmla="*/ 913641 h 1925638"/>
                <a:gd name="T6" fmla="*/ 1863628 w 2063750"/>
                <a:gd name="T7" fmla="*/ 619424 h 1925638"/>
                <a:gd name="T8" fmla="*/ 1873035 w 2063750"/>
                <a:gd name="T9" fmla="*/ 667280 h 1925638"/>
                <a:gd name="T10" fmla="*/ 1691374 w 2063750"/>
                <a:gd name="T11" fmla="*/ 669322 h 1925638"/>
                <a:gd name="T12" fmla="*/ 1696077 w 2063750"/>
                <a:gd name="T13" fmla="*/ 621175 h 1925638"/>
                <a:gd name="T14" fmla="*/ 742063 w 2063750"/>
                <a:gd name="T15" fmla="*/ 629637 h 1925638"/>
                <a:gd name="T16" fmla="*/ 727975 w 2063750"/>
                <a:gd name="T17" fmla="*/ 676034 h 1925638"/>
                <a:gd name="T18" fmla="*/ 550987 w 2063750"/>
                <a:gd name="T19" fmla="*/ 656483 h 1925638"/>
                <a:gd name="T20" fmla="*/ 577990 w 2063750"/>
                <a:gd name="T21" fmla="*/ 615922 h 1925638"/>
                <a:gd name="T22" fmla="*/ 1273128 w 2063750"/>
                <a:gd name="T23" fmla="*/ 560052 h 1925638"/>
                <a:gd name="T24" fmla="*/ 1196826 w 2063750"/>
                <a:gd name="T25" fmla="*/ 846374 h 1925638"/>
                <a:gd name="T26" fmla="*/ 1157651 w 2063750"/>
                <a:gd name="T27" fmla="*/ 551279 h 1925638"/>
                <a:gd name="T28" fmla="*/ 1196634 w 2063750"/>
                <a:gd name="T29" fmla="*/ 394965 h 1925638"/>
                <a:gd name="T30" fmla="*/ 1004375 w 2063750"/>
                <a:gd name="T31" fmla="*/ 453667 h 1925638"/>
                <a:gd name="T32" fmla="*/ 916159 w 2063750"/>
                <a:gd name="T33" fmla="*/ 617446 h 1925638"/>
                <a:gd name="T34" fmla="*/ 942243 w 2063750"/>
                <a:gd name="T35" fmla="*/ 775648 h 1925638"/>
                <a:gd name="T36" fmla="*/ 1065042 w 2063750"/>
                <a:gd name="T37" fmla="*/ 952636 h 1925638"/>
                <a:gd name="T38" fmla="*/ 1352258 w 2063750"/>
                <a:gd name="T39" fmla="*/ 1009577 h 1925638"/>
                <a:gd name="T40" fmla="*/ 1456007 w 2063750"/>
                <a:gd name="T41" fmla="*/ 831122 h 1925638"/>
                <a:gd name="T42" fmla="*/ 1514915 w 2063750"/>
                <a:gd name="T43" fmla="*/ 694346 h 1925638"/>
                <a:gd name="T44" fmla="*/ 1484729 w 2063750"/>
                <a:gd name="T45" fmla="*/ 506499 h 1925638"/>
                <a:gd name="T46" fmla="*/ 1323829 w 2063750"/>
                <a:gd name="T47" fmla="*/ 407879 h 1925638"/>
                <a:gd name="T48" fmla="*/ 1277230 w 2063750"/>
                <a:gd name="T49" fmla="*/ 330686 h 1925638"/>
                <a:gd name="T50" fmla="*/ 1483556 w 2063750"/>
                <a:gd name="T51" fmla="*/ 408467 h 1925638"/>
                <a:gd name="T52" fmla="*/ 1585840 w 2063750"/>
                <a:gd name="T53" fmla="*/ 598074 h 1925638"/>
                <a:gd name="T54" fmla="*/ 1556532 w 2063750"/>
                <a:gd name="T55" fmla="*/ 799717 h 1925638"/>
                <a:gd name="T56" fmla="*/ 1444577 w 2063750"/>
                <a:gd name="T57" fmla="*/ 953809 h 1925638"/>
                <a:gd name="T58" fmla="*/ 1379514 w 2063750"/>
                <a:gd name="T59" fmla="*/ 1234993 h 1925638"/>
                <a:gd name="T60" fmla="*/ 1224769 w 2063750"/>
                <a:gd name="T61" fmla="*/ 1299859 h 1925638"/>
                <a:gd name="T62" fmla="*/ 973458 w 2063750"/>
                <a:gd name="T63" fmla="*/ 1301550 h 1925638"/>
                <a:gd name="T64" fmla="*/ 884643 w 2063750"/>
                <a:gd name="T65" fmla="*/ 1352828 h 1925638"/>
                <a:gd name="T66" fmla="*/ 1171315 w 2063750"/>
                <a:gd name="T67" fmla="*/ 1381250 h 1925638"/>
                <a:gd name="T68" fmla="*/ 1609826 w 2063750"/>
                <a:gd name="T69" fmla="*/ 1205732 h 1925638"/>
                <a:gd name="T70" fmla="*/ 1769285 w 2063750"/>
                <a:gd name="T71" fmla="*/ 1202215 h 1925638"/>
                <a:gd name="T72" fmla="*/ 1698033 w 2063750"/>
                <a:gd name="T73" fmla="*/ 1343539 h 1925638"/>
                <a:gd name="T74" fmla="*/ 1830840 w 2063750"/>
                <a:gd name="T75" fmla="*/ 1309461 h 1925638"/>
                <a:gd name="T76" fmla="*/ 1902362 w 2063750"/>
                <a:gd name="T77" fmla="*/ 1344330 h 1925638"/>
                <a:gd name="T78" fmla="*/ 1805632 w 2063750"/>
                <a:gd name="T79" fmla="*/ 1426962 h 1925638"/>
                <a:gd name="T80" fmla="*/ 1115916 w 2063750"/>
                <a:gd name="T81" fmla="*/ 1759833 h 1925638"/>
                <a:gd name="T82" fmla="*/ 544327 w 2063750"/>
                <a:gd name="T83" fmla="*/ 1713829 h 1925638"/>
                <a:gd name="T84" fmla="*/ 50124 w 2063750"/>
                <a:gd name="T85" fmla="*/ 1388576 h 1925638"/>
                <a:gd name="T86" fmla="*/ 277587 w 2063750"/>
                <a:gd name="T87" fmla="*/ 1364841 h 1925638"/>
                <a:gd name="T88" fmla="*/ 557812 w 2063750"/>
                <a:gd name="T89" fmla="*/ 1209541 h 1925638"/>
                <a:gd name="T90" fmla="*/ 1023426 w 2063750"/>
                <a:gd name="T91" fmla="*/ 1057126 h 1925638"/>
                <a:gd name="T92" fmla="*/ 919090 w 2063750"/>
                <a:gd name="T93" fmla="*/ 864876 h 1925638"/>
                <a:gd name="T94" fmla="*/ 854320 w 2063750"/>
                <a:gd name="T95" fmla="*/ 707847 h 1925638"/>
                <a:gd name="T96" fmla="*/ 887730 w 2063750"/>
                <a:gd name="T97" fmla="*/ 478909 h 1925638"/>
                <a:gd name="T98" fmla="*/ 1065042 w 2063750"/>
                <a:gd name="T99" fmla="*/ 350938 h 1925638"/>
                <a:gd name="T100" fmla="*/ 1690144 w 2063750"/>
                <a:gd name="T101" fmla="*/ 203159 h 1925638"/>
                <a:gd name="T102" fmla="*/ 1700127 w 2063750"/>
                <a:gd name="T103" fmla="*/ 250943 h 1925638"/>
                <a:gd name="T104" fmla="*/ 1558014 w 2063750"/>
                <a:gd name="T105" fmla="*/ 348271 h 1925638"/>
                <a:gd name="T106" fmla="*/ 1655497 w 2063750"/>
                <a:gd name="T107" fmla="*/ 206383 h 1925638"/>
                <a:gd name="T108" fmla="*/ 904489 w 2063750"/>
                <a:gd name="T109" fmla="*/ 306056 h 1925638"/>
                <a:gd name="T110" fmla="*/ 895180 w 2063750"/>
                <a:gd name="T111" fmla="*/ 353841 h 1925638"/>
                <a:gd name="T112" fmla="*/ 757001 w 2063750"/>
                <a:gd name="T113" fmla="*/ 243028 h 1925638"/>
                <a:gd name="T114" fmla="*/ 779982 w 2063750"/>
                <a:gd name="T115" fmla="*/ 199933 h 1925638"/>
                <a:gd name="T116" fmla="*/ 1248509 w 2063750"/>
                <a:gd name="T117" fmla="*/ 28478 h 1925638"/>
                <a:gd name="T118" fmla="*/ 1217149 w 2063750"/>
                <a:gd name="T119" fmla="*/ 197882 h 1925638"/>
                <a:gd name="T120" fmla="*/ 1185497 w 2063750"/>
                <a:gd name="T121" fmla="*/ 28478 h 1925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063750" h="1925638">
                  <a:moveTo>
                    <a:pt x="1310496" y="957198"/>
                  </a:moveTo>
                  <a:lnTo>
                    <a:pt x="1315880" y="957198"/>
                  </a:lnTo>
                  <a:lnTo>
                    <a:pt x="1321581" y="957198"/>
                  </a:lnTo>
                  <a:lnTo>
                    <a:pt x="1326965" y="958465"/>
                  </a:lnTo>
                  <a:lnTo>
                    <a:pt x="1332032" y="959732"/>
                  </a:lnTo>
                  <a:lnTo>
                    <a:pt x="1337099" y="961316"/>
                  </a:lnTo>
                  <a:lnTo>
                    <a:pt x="1341850" y="963533"/>
                  </a:lnTo>
                  <a:lnTo>
                    <a:pt x="1346284" y="966383"/>
                  </a:lnTo>
                  <a:lnTo>
                    <a:pt x="1350718" y="969234"/>
                  </a:lnTo>
                  <a:lnTo>
                    <a:pt x="1354202" y="973035"/>
                  </a:lnTo>
                  <a:lnTo>
                    <a:pt x="1357685" y="976519"/>
                  </a:lnTo>
                  <a:lnTo>
                    <a:pt x="1360536" y="980637"/>
                  </a:lnTo>
                  <a:lnTo>
                    <a:pt x="1363386" y="985072"/>
                  </a:lnTo>
                  <a:lnTo>
                    <a:pt x="1365603" y="989506"/>
                  </a:lnTo>
                  <a:lnTo>
                    <a:pt x="1367503" y="994574"/>
                  </a:lnTo>
                  <a:lnTo>
                    <a:pt x="1369087" y="999959"/>
                  </a:lnTo>
                  <a:lnTo>
                    <a:pt x="1369720" y="1005344"/>
                  </a:lnTo>
                  <a:lnTo>
                    <a:pt x="1370037" y="1010728"/>
                  </a:lnTo>
                  <a:lnTo>
                    <a:pt x="1369720" y="1016113"/>
                  </a:lnTo>
                  <a:lnTo>
                    <a:pt x="1369087" y="1021181"/>
                  </a:lnTo>
                  <a:lnTo>
                    <a:pt x="1367503" y="1026566"/>
                  </a:lnTo>
                  <a:lnTo>
                    <a:pt x="1365603" y="1031634"/>
                  </a:lnTo>
                  <a:lnTo>
                    <a:pt x="1363386" y="1036385"/>
                  </a:lnTo>
                  <a:lnTo>
                    <a:pt x="1360536" y="1040503"/>
                  </a:lnTo>
                  <a:lnTo>
                    <a:pt x="1357685" y="1044620"/>
                  </a:lnTo>
                  <a:lnTo>
                    <a:pt x="1354202" y="1048738"/>
                  </a:lnTo>
                  <a:lnTo>
                    <a:pt x="1350718" y="1051906"/>
                  </a:lnTo>
                  <a:lnTo>
                    <a:pt x="1346284" y="1055073"/>
                  </a:lnTo>
                  <a:lnTo>
                    <a:pt x="1341850" y="1057290"/>
                  </a:lnTo>
                  <a:lnTo>
                    <a:pt x="1337099" y="1059507"/>
                  </a:lnTo>
                  <a:lnTo>
                    <a:pt x="1332032" y="1061408"/>
                  </a:lnTo>
                  <a:lnTo>
                    <a:pt x="1326965" y="1062675"/>
                  </a:lnTo>
                  <a:lnTo>
                    <a:pt x="1321581" y="1063308"/>
                  </a:lnTo>
                  <a:lnTo>
                    <a:pt x="1315880" y="1063625"/>
                  </a:lnTo>
                  <a:lnTo>
                    <a:pt x="1310496" y="1063308"/>
                  </a:lnTo>
                  <a:lnTo>
                    <a:pt x="1305428" y="1062675"/>
                  </a:lnTo>
                  <a:lnTo>
                    <a:pt x="1300361" y="1061408"/>
                  </a:lnTo>
                  <a:lnTo>
                    <a:pt x="1295294" y="1059507"/>
                  </a:lnTo>
                  <a:lnTo>
                    <a:pt x="1290543" y="1057290"/>
                  </a:lnTo>
                  <a:lnTo>
                    <a:pt x="1286109" y="1055073"/>
                  </a:lnTo>
                  <a:lnTo>
                    <a:pt x="1281992" y="1051906"/>
                  </a:lnTo>
                  <a:lnTo>
                    <a:pt x="1278191" y="1048738"/>
                  </a:lnTo>
                  <a:lnTo>
                    <a:pt x="1275024" y="1044620"/>
                  </a:lnTo>
                  <a:lnTo>
                    <a:pt x="1271857" y="1040503"/>
                  </a:lnTo>
                  <a:lnTo>
                    <a:pt x="1269324" y="1036385"/>
                  </a:lnTo>
                  <a:lnTo>
                    <a:pt x="1267107" y="1031634"/>
                  </a:lnTo>
                  <a:lnTo>
                    <a:pt x="1265206" y="1026566"/>
                  </a:lnTo>
                  <a:lnTo>
                    <a:pt x="1263940" y="1021181"/>
                  </a:lnTo>
                  <a:lnTo>
                    <a:pt x="1263306" y="1016113"/>
                  </a:lnTo>
                  <a:lnTo>
                    <a:pt x="1262989" y="1010728"/>
                  </a:lnTo>
                  <a:lnTo>
                    <a:pt x="1263306" y="1005344"/>
                  </a:lnTo>
                  <a:lnTo>
                    <a:pt x="1263940" y="999959"/>
                  </a:lnTo>
                  <a:lnTo>
                    <a:pt x="1265206" y="994574"/>
                  </a:lnTo>
                  <a:lnTo>
                    <a:pt x="1267107" y="989506"/>
                  </a:lnTo>
                  <a:lnTo>
                    <a:pt x="1269324" y="985072"/>
                  </a:lnTo>
                  <a:lnTo>
                    <a:pt x="1271857" y="980637"/>
                  </a:lnTo>
                  <a:lnTo>
                    <a:pt x="1275024" y="976519"/>
                  </a:lnTo>
                  <a:lnTo>
                    <a:pt x="1278191" y="973035"/>
                  </a:lnTo>
                  <a:lnTo>
                    <a:pt x="1281992" y="969234"/>
                  </a:lnTo>
                  <a:lnTo>
                    <a:pt x="1286109" y="966383"/>
                  </a:lnTo>
                  <a:lnTo>
                    <a:pt x="1290543" y="963533"/>
                  </a:lnTo>
                  <a:lnTo>
                    <a:pt x="1295294" y="961316"/>
                  </a:lnTo>
                  <a:lnTo>
                    <a:pt x="1300361" y="959732"/>
                  </a:lnTo>
                  <a:lnTo>
                    <a:pt x="1305428" y="958465"/>
                  </a:lnTo>
                  <a:lnTo>
                    <a:pt x="1310496" y="957198"/>
                  </a:lnTo>
                  <a:close/>
                  <a:moveTo>
                    <a:pt x="1856524" y="666750"/>
                  </a:moveTo>
                  <a:lnTo>
                    <a:pt x="2002690" y="666750"/>
                  </a:lnTo>
                  <a:lnTo>
                    <a:pt x="2005874" y="667066"/>
                  </a:lnTo>
                  <a:lnTo>
                    <a:pt x="2009695" y="667382"/>
                  </a:lnTo>
                  <a:lnTo>
                    <a:pt x="2012561" y="668330"/>
                  </a:lnTo>
                  <a:lnTo>
                    <a:pt x="2016064" y="669595"/>
                  </a:lnTo>
                  <a:lnTo>
                    <a:pt x="2018930" y="670859"/>
                  </a:lnTo>
                  <a:lnTo>
                    <a:pt x="2021796" y="672755"/>
                  </a:lnTo>
                  <a:lnTo>
                    <a:pt x="2024344" y="674335"/>
                  </a:lnTo>
                  <a:lnTo>
                    <a:pt x="2026891" y="676863"/>
                  </a:lnTo>
                  <a:lnTo>
                    <a:pt x="2029121" y="679076"/>
                  </a:lnTo>
                  <a:lnTo>
                    <a:pt x="2031031" y="681920"/>
                  </a:lnTo>
                  <a:lnTo>
                    <a:pt x="2032623" y="684764"/>
                  </a:lnTo>
                  <a:lnTo>
                    <a:pt x="2034216" y="687292"/>
                  </a:lnTo>
                  <a:lnTo>
                    <a:pt x="2035489" y="690769"/>
                  </a:lnTo>
                  <a:lnTo>
                    <a:pt x="2036126" y="693929"/>
                  </a:lnTo>
                  <a:lnTo>
                    <a:pt x="2036763" y="697405"/>
                  </a:lnTo>
                  <a:lnTo>
                    <a:pt x="2036763" y="700566"/>
                  </a:lnTo>
                  <a:lnTo>
                    <a:pt x="2036763" y="704358"/>
                  </a:lnTo>
                  <a:lnTo>
                    <a:pt x="2036126" y="707834"/>
                  </a:lnTo>
                  <a:lnTo>
                    <a:pt x="2035489" y="710995"/>
                  </a:lnTo>
                  <a:lnTo>
                    <a:pt x="2034216" y="714155"/>
                  </a:lnTo>
                  <a:lnTo>
                    <a:pt x="2032623" y="716999"/>
                  </a:lnTo>
                  <a:lnTo>
                    <a:pt x="2031031" y="720160"/>
                  </a:lnTo>
                  <a:lnTo>
                    <a:pt x="2029121" y="722688"/>
                  </a:lnTo>
                  <a:lnTo>
                    <a:pt x="2026891" y="724900"/>
                  </a:lnTo>
                  <a:lnTo>
                    <a:pt x="2024344" y="727112"/>
                  </a:lnTo>
                  <a:lnTo>
                    <a:pt x="2021796" y="729009"/>
                  </a:lnTo>
                  <a:lnTo>
                    <a:pt x="2018930" y="730905"/>
                  </a:lnTo>
                  <a:lnTo>
                    <a:pt x="2016064" y="732169"/>
                  </a:lnTo>
                  <a:lnTo>
                    <a:pt x="2012561" y="733433"/>
                  </a:lnTo>
                  <a:lnTo>
                    <a:pt x="2009695" y="734381"/>
                  </a:lnTo>
                  <a:lnTo>
                    <a:pt x="2005874" y="734697"/>
                  </a:lnTo>
                  <a:lnTo>
                    <a:pt x="2002690" y="735013"/>
                  </a:lnTo>
                  <a:lnTo>
                    <a:pt x="1856524" y="735013"/>
                  </a:lnTo>
                  <a:lnTo>
                    <a:pt x="1853339" y="734697"/>
                  </a:lnTo>
                  <a:lnTo>
                    <a:pt x="1849518" y="734381"/>
                  </a:lnTo>
                  <a:lnTo>
                    <a:pt x="1846652" y="733433"/>
                  </a:lnTo>
                  <a:lnTo>
                    <a:pt x="1843149" y="732169"/>
                  </a:lnTo>
                  <a:lnTo>
                    <a:pt x="1840283" y="730905"/>
                  </a:lnTo>
                  <a:lnTo>
                    <a:pt x="1837417" y="729009"/>
                  </a:lnTo>
                  <a:lnTo>
                    <a:pt x="1834870" y="727112"/>
                  </a:lnTo>
                  <a:lnTo>
                    <a:pt x="1832322" y="724900"/>
                  </a:lnTo>
                  <a:lnTo>
                    <a:pt x="1830093" y="722688"/>
                  </a:lnTo>
                  <a:lnTo>
                    <a:pt x="1828182" y="720160"/>
                  </a:lnTo>
                  <a:lnTo>
                    <a:pt x="1826590" y="716999"/>
                  </a:lnTo>
                  <a:lnTo>
                    <a:pt x="1824998" y="714155"/>
                  </a:lnTo>
                  <a:lnTo>
                    <a:pt x="1823724" y="710995"/>
                  </a:lnTo>
                  <a:lnTo>
                    <a:pt x="1823087" y="707834"/>
                  </a:lnTo>
                  <a:lnTo>
                    <a:pt x="1822450" y="704358"/>
                  </a:lnTo>
                  <a:lnTo>
                    <a:pt x="1822450" y="700566"/>
                  </a:lnTo>
                  <a:lnTo>
                    <a:pt x="1822450" y="697405"/>
                  </a:lnTo>
                  <a:lnTo>
                    <a:pt x="1823087" y="693929"/>
                  </a:lnTo>
                  <a:lnTo>
                    <a:pt x="1823724" y="690769"/>
                  </a:lnTo>
                  <a:lnTo>
                    <a:pt x="1824998" y="687292"/>
                  </a:lnTo>
                  <a:lnTo>
                    <a:pt x="1826590" y="684764"/>
                  </a:lnTo>
                  <a:lnTo>
                    <a:pt x="1828182" y="681920"/>
                  </a:lnTo>
                  <a:lnTo>
                    <a:pt x="1830093" y="679076"/>
                  </a:lnTo>
                  <a:lnTo>
                    <a:pt x="1832322" y="676863"/>
                  </a:lnTo>
                  <a:lnTo>
                    <a:pt x="1834870" y="674335"/>
                  </a:lnTo>
                  <a:lnTo>
                    <a:pt x="1837417" y="672755"/>
                  </a:lnTo>
                  <a:lnTo>
                    <a:pt x="1840283" y="670859"/>
                  </a:lnTo>
                  <a:lnTo>
                    <a:pt x="1843149" y="669595"/>
                  </a:lnTo>
                  <a:lnTo>
                    <a:pt x="1846652" y="668330"/>
                  </a:lnTo>
                  <a:lnTo>
                    <a:pt x="1849518" y="667382"/>
                  </a:lnTo>
                  <a:lnTo>
                    <a:pt x="1853339" y="667066"/>
                  </a:lnTo>
                  <a:lnTo>
                    <a:pt x="1856524" y="666750"/>
                  </a:lnTo>
                  <a:close/>
                  <a:moveTo>
                    <a:pt x="629654" y="666750"/>
                  </a:moveTo>
                  <a:lnTo>
                    <a:pt x="775285" y="666750"/>
                  </a:lnTo>
                  <a:lnTo>
                    <a:pt x="778783" y="667066"/>
                  </a:lnTo>
                  <a:lnTo>
                    <a:pt x="781962" y="667382"/>
                  </a:lnTo>
                  <a:lnTo>
                    <a:pt x="785460" y="668330"/>
                  </a:lnTo>
                  <a:lnTo>
                    <a:pt x="788640" y="669595"/>
                  </a:lnTo>
                  <a:lnTo>
                    <a:pt x="791819" y="670859"/>
                  </a:lnTo>
                  <a:lnTo>
                    <a:pt x="794363" y="672755"/>
                  </a:lnTo>
                  <a:lnTo>
                    <a:pt x="797225" y="674335"/>
                  </a:lnTo>
                  <a:lnTo>
                    <a:pt x="799451" y="676863"/>
                  </a:lnTo>
                  <a:lnTo>
                    <a:pt x="801677" y="679076"/>
                  </a:lnTo>
                  <a:lnTo>
                    <a:pt x="803902" y="681920"/>
                  </a:lnTo>
                  <a:lnTo>
                    <a:pt x="805492" y="684764"/>
                  </a:lnTo>
                  <a:lnTo>
                    <a:pt x="806764" y="687292"/>
                  </a:lnTo>
                  <a:lnTo>
                    <a:pt x="808036" y="690769"/>
                  </a:lnTo>
                  <a:lnTo>
                    <a:pt x="808990" y="693929"/>
                  </a:lnTo>
                  <a:lnTo>
                    <a:pt x="809626" y="697405"/>
                  </a:lnTo>
                  <a:lnTo>
                    <a:pt x="809626" y="700566"/>
                  </a:lnTo>
                  <a:lnTo>
                    <a:pt x="809626" y="704358"/>
                  </a:lnTo>
                  <a:lnTo>
                    <a:pt x="808990" y="707834"/>
                  </a:lnTo>
                  <a:lnTo>
                    <a:pt x="808036" y="710995"/>
                  </a:lnTo>
                  <a:lnTo>
                    <a:pt x="806764" y="714155"/>
                  </a:lnTo>
                  <a:lnTo>
                    <a:pt x="805492" y="716999"/>
                  </a:lnTo>
                  <a:lnTo>
                    <a:pt x="803902" y="720160"/>
                  </a:lnTo>
                  <a:lnTo>
                    <a:pt x="801677" y="722688"/>
                  </a:lnTo>
                  <a:lnTo>
                    <a:pt x="799451" y="724900"/>
                  </a:lnTo>
                  <a:lnTo>
                    <a:pt x="797225" y="727112"/>
                  </a:lnTo>
                  <a:lnTo>
                    <a:pt x="794363" y="729009"/>
                  </a:lnTo>
                  <a:lnTo>
                    <a:pt x="791819" y="730905"/>
                  </a:lnTo>
                  <a:lnTo>
                    <a:pt x="788640" y="732169"/>
                  </a:lnTo>
                  <a:lnTo>
                    <a:pt x="785460" y="733433"/>
                  </a:lnTo>
                  <a:lnTo>
                    <a:pt x="781962" y="734381"/>
                  </a:lnTo>
                  <a:lnTo>
                    <a:pt x="778783" y="734697"/>
                  </a:lnTo>
                  <a:lnTo>
                    <a:pt x="775285" y="735013"/>
                  </a:lnTo>
                  <a:lnTo>
                    <a:pt x="629654" y="735013"/>
                  </a:lnTo>
                  <a:lnTo>
                    <a:pt x="626156" y="734697"/>
                  </a:lnTo>
                  <a:lnTo>
                    <a:pt x="622976" y="734381"/>
                  </a:lnTo>
                  <a:lnTo>
                    <a:pt x="619479" y="733433"/>
                  </a:lnTo>
                  <a:lnTo>
                    <a:pt x="616299" y="732169"/>
                  </a:lnTo>
                  <a:lnTo>
                    <a:pt x="613119" y="730905"/>
                  </a:lnTo>
                  <a:lnTo>
                    <a:pt x="610576" y="729009"/>
                  </a:lnTo>
                  <a:lnTo>
                    <a:pt x="607714" y="727112"/>
                  </a:lnTo>
                  <a:lnTo>
                    <a:pt x="605488" y="724900"/>
                  </a:lnTo>
                  <a:lnTo>
                    <a:pt x="603262" y="722688"/>
                  </a:lnTo>
                  <a:lnTo>
                    <a:pt x="601036" y="720160"/>
                  </a:lnTo>
                  <a:lnTo>
                    <a:pt x="599447" y="716999"/>
                  </a:lnTo>
                  <a:lnTo>
                    <a:pt x="598175" y="714155"/>
                  </a:lnTo>
                  <a:lnTo>
                    <a:pt x="596903" y="710995"/>
                  </a:lnTo>
                  <a:lnTo>
                    <a:pt x="596267" y="707834"/>
                  </a:lnTo>
                  <a:lnTo>
                    <a:pt x="595313" y="704358"/>
                  </a:lnTo>
                  <a:lnTo>
                    <a:pt x="595313" y="700566"/>
                  </a:lnTo>
                  <a:lnTo>
                    <a:pt x="595313" y="697405"/>
                  </a:lnTo>
                  <a:lnTo>
                    <a:pt x="596267" y="693929"/>
                  </a:lnTo>
                  <a:lnTo>
                    <a:pt x="596903" y="690769"/>
                  </a:lnTo>
                  <a:lnTo>
                    <a:pt x="598175" y="687292"/>
                  </a:lnTo>
                  <a:lnTo>
                    <a:pt x="599447" y="684764"/>
                  </a:lnTo>
                  <a:lnTo>
                    <a:pt x="601036" y="681920"/>
                  </a:lnTo>
                  <a:lnTo>
                    <a:pt x="603262" y="679076"/>
                  </a:lnTo>
                  <a:lnTo>
                    <a:pt x="605488" y="676863"/>
                  </a:lnTo>
                  <a:lnTo>
                    <a:pt x="607714" y="674335"/>
                  </a:lnTo>
                  <a:lnTo>
                    <a:pt x="610576" y="672755"/>
                  </a:lnTo>
                  <a:lnTo>
                    <a:pt x="613119" y="670859"/>
                  </a:lnTo>
                  <a:lnTo>
                    <a:pt x="616299" y="669595"/>
                  </a:lnTo>
                  <a:lnTo>
                    <a:pt x="619479" y="668330"/>
                  </a:lnTo>
                  <a:lnTo>
                    <a:pt x="622976" y="667382"/>
                  </a:lnTo>
                  <a:lnTo>
                    <a:pt x="626156" y="667066"/>
                  </a:lnTo>
                  <a:lnTo>
                    <a:pt x="629654" y="666750"/>
                  </a:lnTo>
                  <a:close/>
                  <a:moveTo>
                    <a:pt x="1315880" y="528637"/>
                  </a:moveTo>
                  <a:lnTo>
                    <a:pt x="1321897" y="528954"/>
                  </a:lnTo>
                  <a:lnTo>
                    <a:pt x="1327598" y="529904"/>
                  </a:lnTo>
                  <a:lnTo>
                    <a:pt x="1333615" y="531805"/>
                  </a:lnTo>
                  <a:lnTo>
                    <a:pt x="1339316" y="534655"/>
                  </a:lnTo>
                  <a:lnTo>
                    <a:pt x="1345017" y="537823"/>
                  </a:lnTo>
                  <a:lnTo>
                    <a:pt x="1350084" y="541941"/>
                  </a:lnTo>
                  <a:lnTo>
                    <a:pt x="1354835" y="546375"/>
                  </a:lnTo>
                  <a:lnTo>
                    <a:pt x="1359586" y="551760"/>
                  </a:lnTo>
                  <a:lnTo>
                    <a:pt x="1364020" y="557778"/>
                  </a:lnTo>
                  <a:lnTo>
                    <a:pt x="1367503" y="564430"/>
                  </a:lnTo>
                  <a:lnTo>
                    <a:pt x="1370987" y="571398"/>
                  </a:lnTo>
                  <a:lnTo>
                    <a:pt x="1373837" y="579634"/>
                  </a:lnTo>
                  <a:lnTo>
                    <a:pt x="1375104" y="583751"/>
                  </a:lnTo>
                  <a:lnTo>
                    <a:pt x="1376371" y="588186"/>
                  </a:lnTo>
                  <a:lnTo>
                    <a:pt x="1377955" y="597055"/>
                  </a:lnTo>
                  <a:lnTo>
                    <a:pt x="1379222" y="606557"/>
                  </a:lnTo>
                  <a:lnTo>
                    <a:pt x="1379538" y="616377"/>
                  </a:lnTo>
                  <a:lnTo>
                    <a:pt x="1379222" y="627463"/>
                  </a:lnTo>
                  <a:lnTo>
                    <a:pt x="1378905" y="637915"/>
                  </a:lnTo>
                  <a:lnTo>
                    <a:pt x="1378588" y="647101"/>
                  </a:lnTo>
                  <a:lnTo>
                    <a:pt x="1377955" y="655970"/>
                  </a:lnTo>
                  <a:lnTo>
                    <a:pt x="1376054" y="673074"/>
                  </a:lnTo>
                  <a:lnTo>
                    <a:pt x="1373204" y="690179"/>
                  </a:lnTo>
                  <a:lnTo>
                    <a:pt x="1370037" y="706967"/>
                  </a:lnTo>
                  <a:lnTo>
                    <a:pt x="1366237" y="725021"/>
                  </a:lnTo>
                  <a:lnTo>
                    <a:pt x="1361803" y="745293"/>
                  </a:lnTo>
                  <a:lnTo>
                    <a:pt x="1357369" y="769366"/>
                  </a:lnTo>
                  <a:lnTo>
                    <a:pt x="1352301" y="797873"/>
                  </a:lnTo>
                  <a:lnTo>
                    <a:pt x="1346917" y="830815"/>
                  </a:lnTo>
                  <a:lnTo>
                    <a:pt x="1344384" y="849503"/>
                  </a:lnTo>
                  <a:lnTo>
                    <a:pt x="1341533" y="870092"/>
                  </a:lnTo>
                  <a:lnTo>
                    <a:pt x="1338683" y="892264"/>
                  </a:lnTo>
                  <a:lnTo>
                    <a:pt x="1335832" y="916654"/>
                  </a:lnTo>
                  <a:lnTo>
                    <a:pt x="1296561" y="916654"/>
                  </a:lnTo>
                  <a:lnTo>
                    <a:pt x="1293710" y="892264"/>
                  </a:lnTo>
                  <a:lnTo>
                    <a:pt x="1290860" y="870092"/>
                  </a:lnTo>
                  <a:lnTo>
                    <a:pt x="1288326" y="849820"/>
                  </a:lnTo>
                  <a:lnTo>
                    <a:pt x="1285792" y="831132"/>
                  </a:lnTo>
                  <a:lnTo>
                    <a:pt x="1280092" y="797873"/>
                  </a:lnTo>
                  <a:lnTo>
                    <a:pt x="1275341" y="769366"/>
                  </a:lnTo>
                  <a:lnTo>
                    <a:pt x="1270590" y="745293"/>
                  </a:lnTo>
                  <a:lnTo>
                    <a:pt x="1266473" y="725021"/>
                  </a:lnTo>
                  <a:lnTo>
                    <a:pt x="1262356" y="706967"/>
                  </a:lnTo>
                  <a:lnTo>
                    <a:pt x="1258872" y="690179"/>
                  </a:lnTo>
                  <a:lnTo>
                    <a:pt x="1256339" y="673074"/>
                  </a:lnTo>
                  <a:lnTo>
                    <a:pt x="1254438" y="655970"/>
                  </a:lnTo>
                  <a:lnTo>
                    <a:pt x="1253805" y="647101"/>
                  </a:lnTo>
                  <a:lnTo>
                    <a:pt x="1252855" y="637915"/>
                  </a:lnTo>
                  <a:lnTo>
                    <a:pt x="1252538" y="627463"/>
                  </a:lnTo>
                  <a:lnTo>
                    <a:pt x="1252538" y="616377"/>
                  </a:lnTo>
                  <a:lnTo>
                    <a:pt x="1252855" y="606557"/>
                  </a:lnTo>
                  <a:lnTo>
                    <a:pt x="1254122" y="597055"/>
                  </a:lnTo>
                  <a:lnTo>
                    <a:pt x="1255705" y="588186"/>
                  </a:lnTo>
                  <a:lnTo>
                    <a:pt x="1256972" y="583751"/>
                  </a:lnTo>
                  <a:lnTo>
                    <a:pt x="1258239" y="579634"/>
                  </a:lnTo>
                  <a:lnTo>
                    <a:pt x="1261406" y="571398"/>
                  </a:lnTo>
                  <a:lnTo>
                    <a:pt x="1264573" y="564430"/>
                  </a:lnTo>
                  <a:lnTo>
                    <a:pt x="1268374" y="557778"/>
                  </a:lnTo>
                  <a:lnTo>
                    <a:pt x="1272807" y="551760"/>
                  </a:lnTo>
                  <a:lnTo>
                    <a:pt x="1277241" y="546375"/>
                  </a:lnTo>
                  <a:lnTo>
                    <a:pt x="1281992" y="541941"/>
                  </a:lnTo>
                  <a:lnTo>
                    <a:pt x="1287376" y="537823"/>
                  </a:lnTo>
                  <a:lnTo>
                    <a:pt x="1293077" y="534655"/>
                  </a:lnTo>
                  <a:lnTo>
                    <a:pt x="1298778" y="531805"/>
                  </a:lnTo>
                  <a:lnTo>
                    <a:pt x="1304162" y="529904"/>
                  </a:lnTo>
                  <a:lnTo>
                    <a:pt x="1310179" y="528954"/>
                  </a:lnTo>
                  <a:lnTo>
                    <a:pt x="1315880" y="528637"/>
                  </a:lnTo>
                  <a:close/>
                  <a:moveTo>
                    <a:pt x="1316038" y="427125"/>
                  </a:moveTo>
                  <a:lnTo>
                    <a:pt x="1306196" y="427443"/>
                  </a:lnTo>
                  <a:lnTo>
                    <a:pt x="1296353" y="427761"/>
                  </a:lnTo>
                  <a:lnTo>
                    <a:pt x="1283971" y="428715"/>
                  </a:lnTo>
                  <a:lnTo>
                    <a:pt x="1269048" y="430622"/>
                  </a:lnTo>
                  <a:lnTo>
                    <a:pt x="1252221" y="432529"/>
                  </a:lnTo>
                  <a:lnTo>
                    <a:pt x="1233806" y="435390"/>
                  </a:lnTo>
                  <a:lnTo>
                    <a:pt x="1224281" y="437615"/>
                  </a:lnTo>
                  <a:lnTo>
                    <a:pt x="1214121" y="439523"/>
                  </a:lnTo>
                  <a:lnTo>
                    <a:pt x="1204278" y="441748"/>
                  </a:lnTo>
                  <a:lnTo>
                    <a:pt x="1193483" y="444609"/>
                  </a:lnTo>
                  <a:lnTo>
                    <a:pt x="1183323" y="447470"/>
                  </a:lnTo>
                  <a:lnTo>
                    <a:pt x="1172528" y="450967"/>
                  </a:lnTo>
                  <a:lnTo>
                    <a:pt x="1161733" y="454463"/>
                  </a:lnTo>
                  <a:lnTo>
                    <a:pt x="1150938" y="458914"/>
                  </a:lnTo>
                  <a:lnTo>
                    <a:pt x="1140143" y="463364"/>
                  </a:lnTo>
                  <a:lnTo>
                    <a:pt x="1129348" y="467814"/>
                  </a:lnTo>
                  <a:lnTo>
                    <a:pt x="1118871" y="473218"/>
                  </a:lnTo>
                  <a:lnTo>
                    <a:pt x="1108393" y="478940"/>
                  </a:lnTo>
                  <a:lnTo>
                    <a:pt x="1097916" y="484980"/>
                  </a:lnTo>
                  <a:lnTo>
                    <a:pt x="1088073" y="491338"/>
                  </a:lnTo>
                  <a:lnTo>
                    <a:pt x="1078231" y="498331"/>
                  </a:lnTo>
                  <a:lnTo>
                    <a:pt x="1069023" y="505960"/>
                  </a:lnTo>
                  <a:lnTo>
                    <a:pt x="1059498" y="514225"/>
                  </a:lnTo>
                  <a:lnTo>
                    <a:pt x="1050926" y="522808"/>
                  </a:lnTo>
                  <a:lnTo>
                    <a:pt x="1043623" y="530755"/>
                  </a:lnTo>
                  <a:lnTo>
                    <a:pt x="1036638" y="539656"/>
                  </a:lnTo>
                  <a:lnTo>
                    <a:pt x="1029971" y="548557"/>
                  </a:lnTo>
                  <a:lnTo>
                    <a:pt x="1023938" y="557775"/>
                  </a:lnTo>
                  <a:lnTo>
                    <a:pt x="1018541" y="567312"/>
                  </a:lnTo>
                  <a:lnTo>
                    <a:pt x="1013461" y="577166"/>
                  </a:lnTo>
                  <a:lnTo>
                    <a:pt x="1009333" y="587656"/>
                  </a:lnTo>
                  <a:lnTo>
                    <a:pt x="1005206" y="598464"/>
                  </a:lnTo>
                  <a:lnTo>
                    <a:pt x="1001713" y="608954"/>
                  </a:lnTo>
                  <a:lnTo>
                    <a:pt x="998856" y="620398"/>
                  </a:lnTo>
                  <a:lnTo>
                    <a:pt x="996633" y="632160"/>
                  </a:lnTo>
                  <a:lnTo>
                    <a:pt x="994728" y="643922"/>
                  </a:lnTo>
                  <a:lnTo>
                    <a:pt x="993458" y="656319"/>
                  </a:lnTo>
                  <a:lnTo>
                    <a:pt x="992506" y="668716"/>
                  </a:lnTo>
                  <a:lnTo>
                    <a:pt x="992506" y="681750"/>
                  </a:lnTo>
                  <a:lnTo>
                    <a:pt x="992506" y="694783"/>
                  </a:lnTo>
                  <a:lnTo>
                    <a:pt x="993141" y="707498"/>
                  </a:lnTo>
                  <a:lnTo>
                    <a:pt x="994093" y="719260"/>
                  </a:lnTo>
                  <a:lnTo>
                    <a:pt x="994728" y="730704"/>
                  </a:lnTo>
                  <a:lnTo>
                    <a:pt x="996316" y="741829"/>
                  </a:lnTo>
                  <a:lnTo>
                    <a:pt x="997586" y="752002"/>
                  </a:lnTo>
                  <a:lnTo>
                    <a:pt x="998856" y="762174"/>
                  </a:lnTo>
                  <a:lnTo>
                    <a:pt x="1000443" y="771393"/>
                  </a:lnTo>
                  <a:lnTo>
                    <a:pt x="1002031" y="780611"/>
                  </a:lnTo>
                  <a:lnTo>
                    <a:pt x="1003936" y="789194"/>
                  </a:lnTo>
                  <a:lnTo>
                    <a:pt x="1005841" y="797777"/>
                  </a:lnTo>
                  <a:lnTo>
                    <a:pt x="1008063" y="805724"/>
                  </a:lnTo>
                  <a:lnTo>
                    <a:pt x="1010603" y="813035"/>
                  </a:lnTo>
                  <a:lnTo>
                    <a:pt x="1012826" y="820347"/>
                  </a:lnTo>
                  <a:lnTo>
                    <a:pt x="1015683" y="827022"/>
                  </a:lnTo>
                  <a:lnTo>
                    <a:pt x="1018223" y="833698"/>
                  </a:lnTo>
                  <a:lnTo>
                    <a:pt x="1020763" y="840055"/>
                  </a:lnTo>
                  <a:lnTo>
                    <a:pt x="1023621" y="846095"/>
                  </a:lnTo>
                  <a:lnTo>
                    <a:pt x="1026478" y="851817"/>
                  </a:lnTo>
                  <a:lnTo>
                    <a:pt x="1032828" y="862943"/>
                  </a:lnTo>
                  <a:lnTo>
                    <a:pt x="1039496" y="872797"/>
                  </a:lnTo>
                  <a:lnTo>
                    <a:pt x="1046481" y="882652"/>
                  </a:lnTo>
                  <a:lnTo>
                    <a:pt x="1053466" y="891552"/>
                  </a:lnTo>
                  <a:lnTo>
                    <a:pt x="1061086" y="900135"/>
                  </a:lnTo>
                  <a:lnTo>
                    <a:pt x="1076643" y="917301"/>
                  </a:lnTo>
                  <a:lnTo>
                    <a:pt x="1091883" y="934467"/>
                  </a:lnTo>
                  <a:lnTo>
                    <a:pt x="1099821" y="943367"/>
                  </a:lnTo>
                  <a:lnTo>
                    <a:pt x="1107441" y="952904"/>
                  </a:lnTo>
                  <a:lnTo>
                    <a:pt x="1115061" y="962758"/>
                  </a:lnTo>
                  <a:lnTo>
                    <a:pt x="1122681" y="973566"/>
                  </a:lnTo>
                  <a:lnTo>
                    <a:pt x="1129983" y="985010"/>
                  </a:lnTo>
                  <a:lnTo>
                    <a:pt x="1136968" y="996772"/>
                  </a:lnTo>
                  <a:lnTo>
                    <a:pt x="1143953" y="1009805"/>
                  </a:lnTo>
                  <a:lnTo>
                    <a:pt x="1150938" y="1024427"/>
                  </a:lnTo>
                  <a:lnTo>
                    <a:pt x="1153796" y="1031739"/>
                  </a:lnTo>
                  <a:lnTo>
                    <a:pt x="1157288" y="1039686"/>
                  </a:lnTo>
                  <a:lnTo>
                    <a:pt x="1160146" y="1047633"/>
                  </a:lnTo>
                  <a:lnTo>
                    <a:pt x="1162686" y="1056216"/>
                  </a:lnTo>
                  <a:lnTo>
                    <a:pt x="1165543" y="1064799"/>
                  </a:lnTo>
                  <a:lnTo>
                    <a:pt x="1168083" y="1074017"/>
                  </a:lnTo>
                  <a:lnTo>
                    <a:pt x="1170941" y="1083554"/>
                  </a:lnTo>
                  <a:lnTo>
                    <a:pt x="1173163" y="1093408"/>
                  </a:lnTo>
                  <a:lnTo>
                    <a:pt x="1175386" y="1103580"/>
                  </a:lnTo>
                  <a:lnTo>
                    <a:pt x="1177608" y="1114388"/>
                  </a:lnTo>
                  <a:lnTo>
                    <a:pt x="1179513" y="1125196"/>
                  </a:lnTo>
                  <a:lnTo>
                    <a:pt x="1181418" y="1136958"/>
                  </a:lnTo>
                  <a:lnTo>
                    <a:pt x="1181680" y="1141412"/>
                  </a:lnTo>
                  <a:lnTo>
                    <a:pt x="1456680" y="1141412"/>
                  </a:lnTo>
                  <a:lnTo>
                    <a:pt x="1456691" y="1136958"/>
                  </a:lnTo>
                  <a:lnTo>
                    <a:pt x="1458596" y="1125196"/>
                  </a:lnTo>
                  <a:lnTo>
                    <a:pt x="1460818" y="1114388"/>
                  </a:lnTo>
                  <a:lnTo>
                    <a:pt x="1462723" y="1103580"/>
                  </a:lnTo>
                  <a:lnTo>
                    <a:pt x="1464946" y="1093408"/>
                  </a:lnTo>
                  <a:lnTo>
                    <a:pt x="1467486" y="1083554"/>
                  </a:lnTo>
                  <a:lnTo>
                    <a:pt x="1470026" y="1074017"/>
                  </a:lnTo>
                  <a:lnTo>
                    <a:pt x="1472883" y="1064799"/>
                  </a:lnTo>
                  <a:lnTo>
                    <a:pt x="1475423" y="1056216"/>
                  </a:lnTo>
                  <a:lnTo>
                    <a:pt x="1478281" y="1047633"/>
                  </a:lnTo>
                  <a:lnTo>
                    <a:pt x="1481456" y="1039686"/>
                  </a:lnTo>
                  <a:lnTo>
                    <a:pt x="1484313" y="1031739"/>
                  </a:lnTo>
                  <a:lnTo>
                    <a:pt x="1487806" y="1024427"/>
                  </a:lnTo>
                  <a:lnTo>
                    <a:pt x="1494156" y="1009805"/>
                  </a:lnTo>
                  <a:lnTo>
                    <a:pt x="1501141" y="996772"/>
                  </a:lnTo>
                  <a:lnTo>
                    <a:pt x="1508443" y="985010"/>
                  </a:lnTo>
                  <a:lnTo>
                    <a:pt x="1515746" y="973566"/>
                  </a:lnTo>
                  <a:lnTo>
                    <a:pt x="1523048" y="962758"/>
                  </a:lnTo>
                  <a:lnTo>
                    <a:pt x="1530986" y="952904"/>
                  </a:lnTo>
                  <a:lnTo>
                    <a:pt x="1538606" y="943367"/>
                  </a:lnTo>
                  <a:lnTo>
                    <a:pt x="1546543" y="934467"/>
                  </a:lnTo>
                  <a:lnTo>
                    <a:pt x="1561466" y="917301"/>
                  </a:lnTo>
                  <a:lnTo>
                    <a:pt x="1577341" y="900135"/>
                  </a:lnTo>
                  <a:lnTo>
                    <a:pt x="1584643" y="891552"/>
                  </a:lnTo>
                  <a:lnTo>
                    <a:pt x="1591946" y="882652"/>
                  </a:lnTo>
                  <a:lnTo>
                    <a:pt x="1598613" y="872797"/>
                  </a:lnTo>
                  <a:lnTo>
                    <a:pt x="1605281" y="862943"/>
                  </a:lnTo>
                  <a:lnTo>
                    <a:pt x="1611631" y="851817"/>
                  </a:lnTo>
                  <a:lnTo>
                    <a:pt x="1614806" y="846095"/>
                  </a:lnTo>
                  <a:lnTo>
                    <a:pt x="1617346" y="840055"/>
                  </a:lnTo>
                  <a:lnTo>
                    <a:pt x="1620203" y="833698"/>
                  </a:lnTo>
                  <a:lnTo>
                    <a:pt x="1623061" y="827022"/>
                  </a:lnTo>
                  <a:lnTo>
                    <a:pt x="1625283" y="820347"/>
                  </a:lnTo>
                  <a:lnTo>
                    <a:pt x="1628141" y="813035"/>
                  </a:lnTo>
                  <a:lnTo>
                    <a:pt x="1630046" y="805724"/>
                  </a:lnTo>
                  <a:lnTo>
                    <a:pt x="1632268" y="797777"/>
                  </a:lnTo>
                  <a:lnTo>
                    <a:pt x="1634491" y="789194"/>
                  </a:lnTo>
                  <a:lnTo>
                    <a:pt x="1636396" y="780611"/>
                  </a:lnTo>
                  <a:lnTo>
                    <a:pt x="1637983" y="771393"/>
                  </a:lnTo>
                  <a:lnTo>
                    <a:pt x="1639571" y="762174"/>
                  </a:lnTo>
                  <a:lnTo>
                    <a:pt x="1641158" y="752002"/>
                  </a:lnTo>
                  <a:lnTo>
                    <a:pt x="1642428" y="741829"/>
                  </a:lnTo>
                  <a:lnTo>
                    <a:pt x="1643381" y="730704"/>
                  </a:lnTo>
                  <a:lnTo>
                    <a:pt x="1644333" y="719260"/>
                  </a:lnTo>
                  <a:lnTo>
                    <a:pt x="1644968" y="707498"/>
                  </a:lnTo>
                  <a:lnTo>
                    <a:pt x="1645603" y="694783"/>
                  </a:lnTo>
                  <a:lnTo>
                    <a:pt x="1645921" y="681750"/>
                  </a:lnTo>
                  <a:lnTo>
                    <a:pt x="1645603" y="668716"/>
                  </a:lnTo>
                  <a:lnTo>
                    <a:pt x="1644968" y="656319"/>
                  </a:lnTo>
                  <a:lnTo>
                    <a:pt x="1643698" y="643922"/>
                  </a:lnTo>
                  <a:lnTo>
                    <a:pt x="1641793" y="632160"/>
                  </a:lnTo>
                  <a:lnTo>
                    <a:pt x="1639253" y="620398"/>
                  </a:lnTo>
                  <a:lnTo>
                    <a:pt x="1636396" y="608954"/>
                  </a:lnTo>
                  <a:lnTo>
                    <a:pt x="1632903" y="598464"/>
                  </a:lnTo>
                  <a:lnTo>
                    <a:pt x="1629411" y="587656"/>
                  </a:lnTo>
                  <a:lnTo>
                    <a:pt x="1624648" y="577166"/>
                  </a:lnTo>
                  <a:lnTo>
                    <a:pt x="1619568" y="567312"/>
                  </a:lnTo>
                  <a:lnTo>
                    <a:pt x="1614488" y="557775"/>
                  </a:lnTo>
                  <a:lnTo>
                    <a:pt x="1608456" y="548557"/>
                  </a:lnTo>
                  <a:lnTo>
                    <a:pt x="1602106" y="539656"/>
                  </a:lnTo>
                  <a:lnTo>
                    <a:pt x="1595121" y="530755"/>
                  </a:lnTo>
                  <a:lnTo>
                    <a:pt x="1587183" y="522808"/>
                  </a:lnTo>
                  <a:lnTo>
                    <a:pt x="1578611" y="514225"/>
                  </a:lnTo>
                  <a:lnTo>
                    <a:pt x="1569721" y="505960"/>
                  </a:lnTo>
                  <a:lnTo>
                    <a:pt x="1559878" y="498331"/>
                  </a:lnTo>
                  <a:lnTo>
                    <a:pt x="1550353" y="491338"/>
                  </a:lnTo>
                  <a:lnTo>
                    <a:pt x="1540193" y="484980"/>
                  </a:lnTo>
                  <a:lnTo>
                    <a:pt x="1529716" y="478622"/>
                  </a:lnTo>
                  <a:lnTo>
                    <a:pt x="1519556" y="473218"/>
                  </a:lnTo>
                  <a:lnTo>
                    <a:pt x="1508761" y="467814"/>
                  </a:lnTo>
                  <a:lnTo>
                    <a:pt x="1497966" y="463046"/>
                  </a:lnTo>
                  <a:lnTo>
                    <a:pt x="1487488" y="458596"/>
                  </a:lnTo>
                  <a:lnTo>
                    <a:pt x="1476376" y="454463"/>
                  </a:lnTo>
                  <a:lnTo>
                    <a:pt x="1465581" y="450967"/>
                  </a:lnTo>
                  <a:lnTo>
                    <a:pt x="1455103" y="447470"/>
                  </a:lnTo>
                  <a:lnTo>
                    <a:pt x="1444308" y="444609"/>
                  </a:lnTo>
                  <a:lnTo>
                    <a:pt x="1434148" y="441748"/>
                  </a:lnTo>
                  <a:lnTo>
                    <a:pt x="1423988" y="439523"/>
                  </a:lnTo>
                  <a:lnTo>
                    <a:pt x="1413828" y="437615"/>
                  </a:lnTo>
                  <a:lnTo>
                    <a:pt x="1404303" y="435390"/>
                  </a:lnTo>
                  <a:lnTo>
                    <a:pt x="1385888" y="432529"/>
                  </a:lnTo>
                  <a:lnTo>
                    <a:pt x="1369061" y="430304"/>
                  </a:lnTo>
                  <a:lnTo>
                    <a:pt x="1354456" y="428715"/>
                  </a:lnTo>
                  <a:lnTo>
                    <a:pt x="1342073" y="427761"/>
                  </a:lnTo>
                  <a:lnTo>
                    <a:pt x="1332866" y="427443"/>
                  </a:lnTo>
                  <a:lnTo>
                    <a:pt x="1323023" y="427125"/>
                  </a:lnTo>
                  <a:lnTo>
                    <a:pt x="1316038" y="427125"/>
                  </a:lnTo>
                  <a:close/>
                  <a:moveTo>
                    <a:pt x="1309371" y="354012"/>
                  </a:moveTo>
                  <a:lnTo>
                    <a:pt x="1315403" y="354012"/>
                  </a:lnTo>
                  <a:lnTo>
                    <a:pt x="1322071" y="354012"/>
                  </a:lnTo>
                  <a:lnTo>
                    <a:pt x="1328103" y="354012"/>
                  </a:lnTo>
                  <a:lnTo>
                    <a:pt x="1337628" y="354330"/>
                  </a:lnTo>
                  <a:lnTo>
                    <a:pt x="1350011" y="354966"/>
                  </a:lnTo>
                  <a:lnTo>
                    <a:pt x="1365568" y="356237"/>
                  </a:lnTo>
                  <a:lnTo>
                    <a:pt x="1383666" y="358145"/>
                  </a:lnTo>
                  <a:lnTo>
                    <a:pt x="1403351" y="361006"/>
                  </a:lnTo>
                  <a:lnTo>
                    <a:pt x="1413828" y="362913"/>
                  </a:lnTo>
                  <a:lnTo>
                    <a:pt x="1424941" y="364820"/>
                  </a:lnTo>
                  <a:lnTo>
                    <a:pt x="1436371" y="367363"/>
                  </a:lnTo>
                  <a:lnTo>
                    <a:pt x="1448118" y="369906"/>
                  </a:lnTo>
                  <a:lnTo>
                    <a:pt x="1460183" y="373085"/>
                  </a:lnTo>
                  <a:lnTo>
                    <a:pt x="1471931" y="376264"/>
                  </a:lnTo>
                  <a:lnTo>
                    <a:pt x="1484313" y="380079"/>
                  </a:lnTo>
                  <a:lnTo>
                    <a:pt x="1497013" y="383893"/>
                  </a:lnTo>
                  <a:lnTo>
                    <a:pt x="1509396" y="388661"/>
                  </a:lnTo>
                  <a:lnTo>
                    <a:pt x="1522096" y="393748"/>
                  </a:lnTo>
                  <a:lnTo>
                    <a:pt x="1534478" y="399152"/>
                  </a:lnTo>
                  <a:lnTo>
                    <a:pt x="1547178" y="405191"/>
                  </a:lnTo>
                  <a:lnTo>
                    <a:pt x="1559561" y="411549"/>
                  </a:lnTo>
                  <a:lnTo>
                    <a:pt x="1571943" y="418542"/>
                  </a:lnTo>
                  <a:lnTo>
                    <a:pt x="1584008" y="425854"/>
                  </a:lnTo>
                  <a:lnTo>
                    <a:pt x="1595756" y="433801"/>
                  </a:lnTo>
                  <a:lnTo>
                    <a:pt x="1607186" y="442384"/>
                  </a:lnTo>
                  <a:lnTo>
                    <a:pt x="1618616" y="451602"/>
                  </a:lnTo>
                  <a:lnTo>
                    <a:pt x="1629728" y="461139"/>
                  </a:lnTo>
                  <a:lnTo>
                    <a:pt x="1640206" y="471629"/>
                  </a:lnTo>
                  <a:lnTo>
                    <a:pt x="1650366" y="483073"/>
                  </a:lnTo>
                  <a:lnTo>
                    <a:pt x="1659891" y="494199"/>
                  </a:lnTo>
                  <a:lnTo>
                    <a:pt x="1668463" y="506278"/>
                  </a:lnTo>
                  <a:lnTo>
                    <a:pt x="1672591" y="512318"/>
                  </a:lnTo>
                  <a:lnTo>
                    <a:pt x="1676401" y="518676"/>
                  </a:lnTo>
                  <a:lnTo>
                    <a:pt x="1680211" y="525033"/>
                  </a:lnTo>
                  <a:lnTo>
                    <a:pt x="1683703" y="531391"/>
                  </a:lnTo>
                  <a:lnTo>
                    <a:pt x="1690371" y="544424"/>
                  </a:lnTo>
                  <a:lnTo>
                    <a:pt x="1696403" y="558093"/>
                  </a:lnTo>
                  <a:lnTo>
                    <a:pt x="1701801" y="572398"/>
                  </a:lnTo>
                  <a:lnTo>
                    <a:pt x="1706563" y="586703"/>
                  </a:lnTo>
                  <a:lnTo>
                    <a:pt x="1710056" y="601325"/>
                  </a:lnTo>
                  <a:lnTo>
                    <a:pt x="1713548" y="616266"/>
                  </a:lnTo>
                  <a:lnTo>
                    <a:pt x="1715771" y="631842"/>
                  </a:lnTo>
                  <a:lnTo>
                    <a:pt x="1717993" y="647736"/>
                  </a:lnTo>
                  <a:lnTo>
                    <a:pt x="1718946" y="663948"/>
                  </a:lnTo>
                  <a:lnTo>
                    <a:pt x="1719263" y="680478"/>
                  </a:lnTo>
                  <a:lnTo>
                    <a:pt x="1718946" y="697644"/>
                  </a:lnTo>
                  <a:lnTo>
                    <a:pt x="1718311" y="712584"/>
                  </a:lnTo>
                  <a:lnTo>
                    <a:pt x="1717041" y="727207"/>
                  </a:lnTo>
                  <a:lnTo>
                    <a:pt x="1716088" y="740876"/>
                  </a:lnTo>
                  <a:lnTo>
                    <a:pt x="1714501" y="753909"/>
                  </a:lnTo>
                  <a:lnTo>
                    <a:pt x="1712913" y="766624"/>
                  </a:lnTo>
                  <a:lnTo>
                    <a:pt x="1711326" y="778704"/>
                  </a:lnTo>
                  <a:lnTo>
                    <a:pt x="1709103" y="790148"/>
                  </a:lnTo>
                  <a:lnTo>
                    <a:pt x="1706881" y="801274"/>
                  </a:lnTo>
                  <a:lnTo>
                    <a:pt x="1704658" y="812082"/>
                  </a:lnTo>
                  <a:lnTo>
                    <a:pt x="1701801" y="821936"/>
                  </a:lnTo>
                  <a:lnTo>
                    <a:pt x="1698943" y="831790"/>
                  </a:lnTo>
                  <a:lnTo>
                    <a:pt x="1696086" y="841009"/>
                  </a:lnTo>
                  <a:lnTo>
                    <a:pt x="1692911" y="849910"/>
                  </a:lnTo>
                  <a:lnTo>
                    <a:pt x="1689736" y="858175"/>
                  </a:lnTo>
                  <a:lnTo>
                    <a:pt x="1686243" y="866122"/>
                  </a:lnTo>
                  <a:lnTo>
                    <a:pt x="1682751" y="874069"/>
                  </a:lnTo>
                  <a:lnTo>
                    <a:pt x="1679258" y="881698"/>
                  </a:lnTo>
                  <a:lnTo>
                    <a:pt x="1675448" y="888691"/>
                  </a:lnTo>
                  <a:lnTo>
                    <a:pt x="1671321" y="895367"/>
                  </a:lnTo>
                  <a:lnTo>
                    <a:pt x="1667828" y="902042"/>
                  </a:lnTo>
                  <a:lnTo>
                    <a:pt x="1659573" y="914440"/>
                  </a:lnTo>
                  <a:lnTo>
                    <a:pt x="1651001" y="925884"/>
                  </a:lnTo>
                  <a:lnTo>
                    <a:pt x="1642428" y="936692"/>
                  </a:lnTo>
                  <a:lnTo>
                    <a:pt x="1633856" y="947182"/>
                  </a:lnTo>
                  <a:lnTo>
                    <a:pt x="1624648" y="957036"/>
                  </a:lnTo>
                  <a:lnTo>
                    <a:pt x="1615758" y="966891"/>
                  </a:lnTo>
                  <a:lnTo>
                    <a:pt x="1602423" y="981831"/>
                  </a:lnTo>
                  <a:lnTo>
                    <a:pt x="1595756" y="989460"/>
                  </a:lnTo>
                  <a:lnTo>
                    <a:pt x="1589406" y="997407"/>
                  </a:lnTo>
                  <a:lnTo>
                    <a:pt x="1583056" y="1005672"/>
                  </a:lnTo>
                  <a:lnTo>
                    <a:pt x="1576706" y="1014255"/>
                  </a:lnTo>
                  <a:lnTo>
                    <a:pt x="1570991" y="1023474"/>
                  </a:lnTo>
                  <a:lnTo>
                    <a:pt x="1564958" y="1033010"/>
                  </a:lnTo>
                  <a:lnTo>
                    <a:pt x="1559561" y="1043818"/>
                  </a:lnTo>
                  <a:lnTo>
                    <a:pt x="1554163" y="1054626"/>
                  </a:lnTo>
                  <a:lnTo>
                    <a:pt x="1549083" y="1067024"/>
                  </a:lnTo>
                  <a:lnTo>
                    <a:pt x="1544638" y="1080057"/>
                  </a:lnTo>
                  <a:lnTo>
                    <a:pt x="1540193" y="1094680"/>
                  </a:lnTo>
                  <a:lnTo>
                    <a:pt x="1536383" y="1110256"/>
                  </a:lnTo>
                  <a:lnTo>
                    <a:pt x="1532891" y="1127104"/>
                  </a:lnTo>
                  <a:lnTo>
                    <a:pt x="1529716" y="1144905"/>
                  </a:lnTo>
                  <a:lnTo>
                    <a:pt x="1529716" y="1286999"/>
                  </a:lnTo>
                  <a:lnTo>
                    <a:pt x="1526858" y="1293992"/>
                  </a:lnTo>
                  <a:lnTo>
                    <a:pt x="1525906" y="1296535"/>
                  </a:lnTo>
                  <a:lnTo>
                    <a:pt x="1523366" y="1300986"/>
                  </a:lnTo>
                  <a:lnTo>
                    <a:pt x="1520508" y="1306072"/>
                  </a:lnTo>
                  <a:lnTo>
                    <a:pt x="1516063" y="1312747"/>
                  </a:lnTo>
                  <a:lnTo>
                    <a:pt x="1510348" y="1320694"/>
                  </a:lnTo>
                  <a:lnTo>
                    <a:pt x="1503046" y="1328641"/>
                  </a:lnTo>
                  <a:lnTo>
                    <a:pt x="1499236" y="1333410"/>
                  </a:lnTo>
                  <a:lnTo>
                    <a:pt x="1494473" y="1337542"/>
                  </a:lnTo>
                  <a:lnTo>
                    <a:pt x="1489393" y="1342310"/>
                  </a:lnTo>
                  <a:lnTo>
                    <a:pt x="1483996" y="1346761"/>
                  </a:lnTo>
                  <a:lnTo>
                    <a:pt x="1478281" y="1351211"/>
                  </a:lnTo>
                  <a:lnTo>
                    <a:pt x="1471931" y="1355979"/>
                  </a:lnTo>
                  <a:lnTo>
                    <a:pt x="1465263" y="1360748"/>
                  </a:lnTo>
                  <a:lnTo>
                    <a:pt x="1457961" y="1365516"/>
                  </a:lnTo>
                  <a:lnTo>
                    <a:pt x="1450341" y="1369648"/>
                  </a:lnTo>
                  <a:lnTo>
                    <a:pt x="1442086" y="1374417"/>
                  </a:lnTo>
                  <a:lnTo>
                    <a:pt x="1432878" y="1378867"/>
                  </a:lnTo>
                  <a:lnTo>
                    <a:pt x="1423671" y="1382682"/>
                  </a:lnTo>
                  <a:lnTo>
                    <a:pt x="1413511" y="1386814"/>
                  </a:lnTo>
                  <a:lnTo>
                    <a:pt x="1403351" y="1390311"/>
                  </a:lnTo>
                  <a:lnTo>
                    <a:pt x="1392238" y="1394125"/>
                  </a:lnTo>
                  <a:lnTo>
                    <a:pt x="1380173" y="1397622"/>
                  </a:lnTo>
                  <a:lnTo>
                    <a:pt x="1367791" y="1400483"/>
                  </a:lnTo>
                  <a:lnTo>
                    <a:pt x="1354773" y="1403662"/>
                  </a:lnTo>
                  <a:lnTo>
                    <a:pt x="1341121" y="1405887"/>
                  </a:lnTo>
                  <a:lnTo>
                    <a:pt x="1326833" y="1407794"/>
                  </a:lnTo>
                  <a:lnTo>
                    <a:pt x="1324611" y="1408112"/>
                  </a:lnTo>
                  <a:lnTo>
                    <a:pt x="1311276" y="1407794"/>
                  </a:lnTo>
                  <a:lnTo>
                    <a:pt x="1296988" y="1405887"/>
                  </a:lnTo>
                  <a:lnTo>
                    <a:pt x="1283336" y="1403662"/>
                  </a:lnTo>
                  <a:lnTo>
                    <a:pt x="1270318" y="1400483"/>
                  </a:lnTo>
                  <a:lnTo>
                    <a:pt x="1257936" y="1397622"/>
                  </a:lnTo>
                  <a:lnTo>
                    <a:pt x="1246188" y="1394125"/>
                  </a:lnTo>
                  <a:lnTo>
                    <a:pt x="1235076" y="1390311"/>
                  </a:lnTo>
                  <a:lnTo>
                    <a:pt x="1224598" y="1386814"/>
                  </a:lnTo>
                  <a:lnTo>
                    <a:pt x="1214438" y="1382682"/>
                  </a:lnTo>
                  <a:lnTo>
                    <a:pt x="1205231" y="1378867"/>
                  </a:lnTo>
                  <a:lnTo>
                    <a:pt x="1196658" y="1374417"/>
                  </a:lnTo>
                  <a:lnTo>
                    <a:pt x="1192940" y="1372348"/>
                  </a:lnTo>
                  <a:lnTo>
                    <a:pt x="1177471" y="1376937"/>
                  </a:lnTo>
                  <a:lnTo>
                    <a:pt x="1156831" y="1382967"/>
                  </a:lnTo>
                  <a:lnTo>
                    <a:pt x="1135872" y="1388679"/>
                  </a:lnTo>
                  <a:lnTo>
                    <a:pt x="1094591" y="1399787"/>
                  </a:lnTo>
                  <a:lnTo>
                    <a:pt x="1054580" y="1409625"/>
                  </a:lnTo>
                  <a:lnTo>
                    <a:pt x="1017744" y="1419462"/>
                  </a:lnTo>
                  <a:lnTo>
                    <a:pt x="985672" y="1428031"/>
                  </a:lnTo>
                  <a:lnTo>
                    <a:pt x="971700" y="1432157"/>
                  </a:lnTo>
                  <a:lnTo>
                    <a:pt x="959633" y="1436282"/>
                  </a:lnTo>
                  <a:lnTo>
                    <a:pt x="949471" y="1439773"/>
                  </a:lnTo>
                  <a:lnTo>
                    <a:pt x="941215" y="1443581"/>
                  </a:lnTo>
                  <a:lnTo>
                    <a:pt x="938357" y="1445168"/>
                  </a:lnTo>
                  <a:lnTo>
                    <a:pt x="935499" y="1446755"/>
                  </a:lnTo>
                  <a:lnTo>
                    <a:pt x="933594" y="1448024"/>
                  </a:lnTo>
                  <a:lnTo>
                    <a:pt x="932324" y="1449928"/>
                  </a:lnTo>
                  <a:lnTo>
                    <a:pt x="932006" y="1451198"/>
                  </a:lnTo>
                  <a:lnTo>
                    <a:pt x="932006" y="1452784"/>
                  </a:lnTo>
                  <a:lnTo>
                    <a:pt x="932641" y="1454054"/>
                  </a:lnTo>
                  <a:lnTo>
                    <a:pt x="934229" y="1455641"/>
                  </a:lnTo>
                  <a:lnTo>
                    <a:pt x="938675" y="1457862"/>
                  </a:lnTo>
                  <a:lnTo>
                    <a:pt x="944390" y="1460401"/>
                  </a:lnTo>
                  <a:lnTo>
                    <a:pt x="950741" y="1462940"/>
                  </a:lnTo>
                  <a:lnTo>
                    <a:pt x="958363" y="1465161"/>
                  </a:lnTo>
                  <a:lnTo>
                    <a:pt x="966619" y="1467065"/>
                  </a:lnTo>
                  <a:lnTo>
                    <a:pt x="976145" y="1469604"/>
                  </a:lnTo>
                  <a:lnTo>
                    <a:pt x="985672" y="1471508"/>
                  </a:lnTo>
                  <a:lnTo>
                    <a:pt x="996468" y="1473412"/>
                  </a:lnTo>
                  <a:lnTo>
                    <a:pt x="1019014" y="1477538"/>
                  </a:lnTo>
                  <a:lnTo>
                    <a:pt x="1043783" y="1481029"/>
                  </a:lnTo>
                  <a:lnTo>
                    <a:pt x="1069505" y="1484202"/>
                  </a:lnTo>
                  <a:lnTo>
                    <a:pt x="1095861" y="1486741"/>
                  </a:lnTo>
                  <a:lnTo>
                    <a:pt x="1122218" y="1489597"/>
                  </a:lnTo>
                  <a:lnTo>
                    <a:pt x="1147939" y="1491819"/>
                  </a:lnTo>
                  <a:lnTo>
                    <a:pt x="1172708" y="1493723"/>
                  </a:lnTo>
                  <a:lnTo>
                    <a:pt x="1195889" y="1495309"/>
                  </a:lnTo>
                  <a:lnTo>
                    <a:pt x="1233995" y="1497214"/>
                  </a:lnTo>
                  <a:lnTo>
                    <a:pt x="1247967" y="1497848"/>
                  </a:lnTo>
                  <a:lnTo>
                    <a:pt x="1257811" y="1497848"/>
                  </a:lnTo>
                  <a:lnTo>
                    <a:pt x="1260034" y="1497848"/>
                  </a:lnTo>
                  <a:lnTo>
                    <a:pt x="1262574" y="1497531"/>
                  </a:lnTo>
                  <a:lnTo>
                    <a:pt x="1268925" y="1495944"/>
                  </a:lnTo>
                  <a:lnTo>
                    <a:pt x="1276864" y="1493723"/>
                  </a:lnTo>
                  <a:lnTo>
                    <a:pt x="1286391" y="1490549"/>
                  </a:lnTo>
                  <a:lnTo>
                    <a:pt x="1297187" y="1486106"/>
                  </a:lnTo>
                  <a:lnTo>
                    <a:pt x="1309254" y="1481663"/>
                  </a:lnTo>
                  <a:lnTo>
                    <a:pt x="1337516" y="1470239"/>
                  </a:lnTo>
                  <a:lnTo>
                    <a:pt x="1369588" y="1456593"/>
                  </a:lnTo>
                  <a:lnTo>
                    <a:pt x="1404836" y="1440725"/>
                  </a:lnTo>
                  <a:lnTo>
                    <a:pt x="1483271" y="1406768"/>
                  </a:lnTo>
                  <a:lnTo>
                    <a:pt x="1524870" y="1388679"/>
                  </a:lnTo>
                  <a:lnTo>
                    <a:pt x="1566786" y="1370908"/>
                  </a:lnTo>
                  <a:lnTo>
                    <a:pt x="1608703" y="1354088"/>
                  </a:lnTo>
                  <a:lnTo>
                    <a:pt x="1629343" y="1346154"/>
                  </a:lnTo>
                  <a:lnTo>
                    <a:pt x="1649666" y="1337903"/>
                  </a:lnTo>
                  <a:lnTo>
                    <a:pt x="1669672" y="1330604"/>
                  </a:lnTo>
                  <a:lnTo>
                    <a:pt x="1689043" y="1323622"/>
                  </a:lnTo>
                  <a:lnTo>
                    <a:pt x="1708095" y="1317275"/>
                  </a:lnTo>
                  <a:lnTo>
                    <a:pt x="1726513" y="1311246"/>
                  </a:lnTo>
                  <a:lnTo>
                    <a:pt x="1743978" y="1305851"/>
                  </a:lnTo>
                  <a:lnTo>
                    <a:pt x="1760491" y="1301725"/>
                  </a:lnTo>
                  <a:lnTo>
                    <a:pt x="1776368" y="1297599"/>
                  </a:lnTo>
                  <a:lnTo>
                    <a:pt x="1790976" y="1294743"/>
                  </a:lnTo>
                  <a:lnTo>
                    <a:pt x="1804630" y="1292204"/>
                  </a:lnTo>
                  <a:lnTo>
                    <a:pt x="1817650" y="1290618"/>
                  </a:lnTo>
                  <a:lnTo>
                    <a:pt x="1829717" y="1289031"/>
                  </a:lnTo>
                  <a:lnTo>
                    <a:pt x="1840831" y="1288396"/>
                  </a:lnTo>
                  <a:lnTo>
                    <a:pt x="1851310" y="1287762"/>
                  </a:lnTo>
                  <a:lnTo>
                    <a:pt x="1860836" y="1287127"/>
                  </a:lnTo>
                  <a:lnTo>
                    <a:pt x="1869728" y="1287762"/>
                  </a:lnTo>
                  <a:lnTo>
                    <a:pt x="1877984" y="1288396"/>
                  </a:lnTo>
                  <a:lnTo>
                    <a:pt x="1885605" y="1289348"/>
                  </a:lnTo>
                  <a:lnTo>
                    <a:pt x="1892274" y="1290618"/>
                  </a:lnTo>
                  <a:lnTo>
                    <a:pt x="1898307" y="1292204"/>
                  </a:lnTo>
                  <a:lnTo>
                    <a:pt x="1904023" y="1294426"/>
                  </a:lnTo>
                  <a:lnTo>
                    <a:pt x="1908469" y="1296647"/>
                  </a:lnTo>
                  <a:lnTo>
                    <a:pt x="1912914" y="1298869"/>
                  </a:lnTo>
                  <a:lnTo>
                    <a:pt x="1916725" y="1302042"/>
                  </a:lnTo>
                  <a:lnTo>
                    <a:pt x="1919901" y="1304899"/>
                  </a:lnTo>
                  <a:lnTo>
                    <a:pt x="1922441" y="1308389"/>
                  </a:lnTo>
                  <a:lnTo>
                    <a:pt x="1924664" y="1311880"/>
                  </a:lnTo>
                  <a:lnTo>
                    <a:pt x="1926252" y="1315688"/>
                  </a:lnTo>
                  <a:lnTo>
                    <a:pt x="1927522" y="1319497"/>
                  </a:lnTo>
                  <a:lnTo>
                    <a:pt x="1928157" y="1323622"/>
                  </a:lnTo>
                  <a:lnTo>
                    <a:pt x="1928474" y="1328065"/>
                  </a:lnTo>
                  <a:lnTo>
                    <a:pt x="1928474" y="1332825"/>
                  </a:lnTo>
                  <a:lnTo>
                    <a:pt x="1928157" y="1336951"/>
                  </a:lnTo>
                  <a:lnTo>
                    <a:pt x="1927522" y="1342029"/>
                  </a:lnTo>
                  <a:lnTo>
                    <a:pt x="1926252" y="1346789"/>
                  </a:lnTo>
                  <a:lnTo>
                    <a:pt x="1924981" y="1351549"/>
                  </a:lnTo>
                  <a:lnTo>
                    <a:pt x="1923711" y="1356627"/>
                  </a:lnTo>
                  <a:lnTo>
                    <a:pt x="1921488" y="1361704"/>
                  </a:lnTo>
                  <a:lnTo>
                    <a:pt x="1919583" y="1366782"/>
                  </a:lnTo>
                  <a:lnTo>
                    <a:pt x="1917728" y="1370490"/>
                  </a:lnTo>
                  <a:lnTo>
                    <a:pt x="1673225" y="1539875"/>
                  </a:lnTo>
                  <a:lnTo>
                    <a:pt x="1839536" y="1455101"/>
                  </a:lnTo>
                  <a:lnTo>
                    <a:pt x="1835829" y="1457509"/>
                  </a:lnTo>
                  <a:lnTo>
                    <a:pt x="1835750" y="1457545"/>
                  </a:lnTo>
                  <a:lnTo>
                    <a:pt x="1831940" y="1459449"/>
                  </a:lnTo>
                  <a:lnTo>
                    <a:pt x="1834797" y="1458179"/>
                  </a:lnTo>
                  <a:lnTo>
                    <a:pt x="1835829" y="1457509"/>
                  </a:lnTo>
                  <a:lnTo>
                    <a:pt x="1846229" y="1452784"/>
                  </a:lnTo>
                  <a:lnTo>
                    <a:pt x="1861789" y="1446437"/>
                  </a:lnTo>
                  <a:lnTo>
                    <a:pt x="1871633" y="1442629"/>
                  </a:lnTo>
                  <a:lnTo>
                    <a:pt x="1882112" y="1438821"/>
                  </a:lnTo>
                  <a:lnTo>
                    <a:pt x="1893226" y="1435013"/>
                  </a:lnTo>
                  <a:lnTo>
                    <a:pt x="1905293" y="1431204"/>
                  </a:lnTo>
                  <a:lnTo>
                    <a:pt x="1917995" y="1427714"/>
                  </a:lnTo>
                  <a:lnTo>
                    <a:pt x="1930697" y="1424857"/>
                  </a:lnTo>
                  <a:lnTo>
                    <a:pt x="1944034" y="1422001"/>
                  </a:lnTo>
                  <a:lnTo>
                    <a:pt x="1957054" y="1420097"/>
                  </a:lnTo>
                  <a:lnTo>
                    <a:pt x="1970391" y="1418828"/>
                  </a:lnTo>
                  <a:lnTo>
                    <a:pt x="1977059" y="1418510"/>
                  </a:lnTo>
                  <a:lnTo>
                    <a:pt x="1983410" y="1418193"/>
                  </a:lnTo>
                  <a:lnTo>
                    <a:pt x="1989761" y="1418510"/>
                  </a:lnTo>
                  <a:lnTo>
                    <a:pt x="1995795" y="1418828"/>
                  </a:lnTo>
                  <a:lnTo>
                    <a:pt x="2001828" y="1419780"/>
                  </a:lnTo>
                  <a:lnTo>
                    <a:pt x="2007862" y="1420732"/>
                  </a:lnTo>
                  <a:lnTo>
                    <a:pt x="2013577" y="1421684"/>
                  </a:lnTo>
                  <a:lnTo>
                    <a:pt x="2018658" y="1423588"/>
                  </a:lnTo>
                  <a:lnTo>
                    <a:pt x="2023739" y="1425175"/>
                  </a:lnTo>
                  <a:lnTo>
                    <a:pt x="2028820" y="1427079"/>
                  </a:lnTo>
                  <a:lnTo>
                    <a:pt x="2033265" y="1429618"/>
                  </a:lnTo>
                  <a:lnTo>
                    <a:pt x="2037394" y="1431839"/>
                  </a:lnTo>
                  <a:lnTo>
                    <a:pt x="2041839" y="1434378"/>
                  </a:lnTo>
                  <a:lnTo>
                    <a:pt x="2045650" y="1437234"/>
                  </a:lnTo>
                  <a:lnTo>
                    <a:pt x="2048825" y="1439773"/>
                  </a:lnTo>
                  <a:lnTo>
                    <a:pt x="2052001" y="1442946"/>
                  </a:lnTo>
                  <a:lnTo>
                    <a:pt x="2054859" y="1445803"/>
                  </a:lnTo>
                  <a:lnTo>
                    <a:pt x="2057082" y="1449294"/>
                  </a:lnTo>
                  <a:lnTo>
                    <a:pt x="2059305" y="1452467"/>
                  </a:lnTo>
                  <a:lnTo>
                    <a:pt x="2060892" y="1455958"/>
                  </a:lnTo>
                  <a:lnTo>
                    <a:pt x="2062162" y="1459131"/>
                  </a:lnTo>
                  <a:lnTo>
                    <a:pt x="2063115" y="1462622"/>
                  </a:lnTo>
                  <a:lnTo>
                    <a:pt x="2063433" y="1465796"/>
                  </a:lnTo>
                  <a:lnTo>
                    <a:pt x="2063750" y="1469287"/>
                  </a:lnTo>
                  <a:lnTo>
                    <a:pt x="2063433" y="1472778"/>
                  </a:lnTo>
                  <a:lnTo>
                    <a:pt x="2062480" y="1476268"/>
                  </a:lnTo>
                  <a:lnTo>
                    <a:pt x="2061210" y="1479442"/>
                  </a:lnTo>
                  <a:lnTo>
                    <a:pt x="2059622" y="1482933"/>
                  </a:lnTo>
                  <a:lnTo>
                    <a:pt x="2057082" y="1485789"/>
                  </a:lnTo>
                  <a:lnTo>
                    <a:pt x="2054541" y="1489280"/>
                  </a:lnTo>
                  <a:lnTo>
                    <a:pt x="2051048" y="1492136"/>
                  </a:lnTo>
                  <a:lnTo>
                    <a:pt x="2047555" y="1495309"/>
                  </a:lnTo>
                  <a:lnTo>
                    <a:pt x="2043110" y="1497848"/>
                  </a:lnTo>
                  <a:lnTo>
                    <a:pt x="2038029" y="1500704"/>
                  </a:lnTo>
                  <a:lnTo>
                    <a:pt x="2017071" y="1511494"/>
                  </a:lnTo>
                  <a:lnTo>
                    <a:pt x="1995795" y="1522919"/>
                  </a:lnTo>
                  <a:lnTo>
                    <a:pt x="1975154" y="1534344"/>
                  </a:lnTo>
                  <a:lnTo>
                    <a:pt x="1956101" y="1545451"/>
                  </a:lnTo>
                  <a:lnTo>
                    <a:pt x="1926252" y="1562271"/>
                  </a:lnTo>
                  <a:lnTo>
                    <a:pt x="1914502" y="1569252"/>
                  </a:lnTo>
                  <a:lnTo>
                    <a:pt x="1983410" y="1527997"/>
                  </a:lnTo>
                  <a:lnTo>
                    <a:pt x="1511215" y="1778704"/>
                  </a:lnTo>
                  <a:lnTo>
                    <a:pt x="1498196" y="1785369"/>
                  </a:lnTo>
                  <a:lnTo>
                    <a:pt x="1482953" y="1792985"/>
                  </a:lnTo>
                  <a:lnTo>
                    <a:pt x="1462948" y="1802823"/>
                  </a:lnTo>
                  <a:lnTo>
                    <a:pt x="1438814" y="1814248"/>
                  </a:lnTo>
                  <a:lnTo>
                    <a:pt x="1410870" y="1827259"/>
                  </a:lnTo>
                  <a:lnTo>
                    <a:pt x="1380385" y="1841223"/>
                  </a:lnTo>
                  <a:lnTo>
                    <a:pt x="1347678" y="1855186"/>
                  </a:lnTo>
                  <a:lnTo>
                    <a:pt x="1313382" y="1869150"/>
                  </a:lnTo>
                  <a:lnTo>
                    <a:pt x="1295917" y="1876131"/>
                  </a:lnTo>
                  <a:lnTo>
                    <a:pt x="1278769" y="1882796"/>
                  </a:lnTo>
                  <a:lnTo>
                    <a:pt x="1260987" y="1889143"/>
                  </a:lnTo>
                  <a:lnTo>
                    <a:pt x="1243204" y="1895172"/>
                  </a:lnTo>
                  <a:lnTo>
                    <a:pt x="1225739" y="1900885"/>
                  </a:lnTo>
                  <a:lnTo>
                    <a:pt x="1208909" y="1905962"/>
                  </a:lnTo>
                  <a:lnTo>
                    <a:pt x="1191761" y="1910723"/>
                  </a:lnTo>
                  <a:lnTo>
                    <a:pt x="1175248" y="1914848"/>
                  </a:lnTo>
                  <a:lnTo>
                    <a:pt x="1159371" y="1918656"/>
                  </a:lnTo>
                  <a:lnTo>
                    <a:pt x="1144129" y="1921513"/>
                  </a:lnTo>
                  <a:lnTo>
                    <a:pt x="1129204" y="1923417"/>
                  </a:lnTo>
                  <a:lnTo>
                    <a:pt x="1115232" y="1925004"/>
                  </a:lnTo>
                  <a:lnTo>
                    <a:pt x="1108563" y="1925321"/>
                  </a:lnTo>
                  <a:lnTo>
                    <a:pt x="1102212" y="1925638"/>
                  </a:lnTo>
                  <a:lnTo>
                    <a:pt x="1095861" y="1925638"/>
                  </a:lnTo>
                  <a:lnTo>
                    <a:pt x="1089828" y="1925321"/>
                  </a:lnTo>
                  <a:lnTo>
                    <a:pt x="1076808" y="1924051"/>
                  </a:lnTo>
                  <a:lnTo>
                    <a:pt x="1061884" y="1922465"/>
                  </a:lnTo>
                  <a:lnTo>
                    <a:pt x="1025683" y="1918656"/>
                  </a:lnTo>
                  <a:lnTo>
                    <a:pt x="983131" y="1912944"/>
                  </a:lnTo>
                  <a:lnTo>
                    <a:pt x="934546" y="1906280"/>
                  </a:lnTo>
                  <a:lnTo>
                    <a:pt x="824992" y="1890412"/>
                  </a:lnTo>
                  <a:lnTo>
                    <a:pt x="707181" y="1872958"/>
                  </a:lnTo>
                  <a:lnTo>
                    <a:pt x="589688" y="1856138"/>
                  </a:lnTo>
                  <a:lnTo>
                    <a:pt x="534117" y="1848522"/>
                  </a:lnTo>
                  <a:lnTo>
                    <a:pt x="482357" y="1841540"/>
                  </a:lnTo>
                  <a:lnTo>
                    <a:pt x="435677" y="1835828"/>
                  </a:lnTo>
                  <a:lnTo>
                    <a:pt x="394713" y="1831385"/>
                  </a:lnTo>
                  <a:lnTo>
                    <a:pt x="376613" y="1829798"/>
                  </a:lnTo>
                  <a:lnTo>
                    <a:pt x="361053" y="1828529"/>
                  </a:lnTo>
                  <a:lnTo>
                    <a:pt x="347399" y="1827577"/>
                  </a:lnTo>
                  <a:lnTo>
                    <a:pt x="335967" y="1827259"/>
                  </a:lnTo>
                  <a:lnTo>
                    <a:pt x="314056" y="1827577"/>
                  </a:lnTo>
                  <a:lnTo>
                    <a:pt x="289922" y="1827894"/>
                  </a:lnTo>
                  <a:lnTo>
                    <a:pt x="237209" y="1829481"/>
                  </a:lnTo>
                  <a:lnTo>
                    <a:pt x="181321" y="1831385"/>
                  </a:lnTo>
                  <a:lnTo>
                    <a:pt x="126702" y="1833606"/>
                  </a:lnTo>
                  <a:lnTo>
                    <a:pt x="37153" y="1837732"/>
                  </a:lnTo>
                  <a:lnTo>
                    <a:pt x="0" y="1839636"/>
                  </a:lnTo>
                  <a:lnTo>
                    <a:pt x="19053" y="1500704"/>
                  </a:lnTo>
                  <a:lnTo>
                    <a:pt x="28580" y="1501657"/>
                  </a:lnTo>
                  <a:lnTo>
                    <a:pt x="54301" y="1503878"/>
                  </a:lnTo>
                  <a:lnTo>
                    <a:pt x="72084" y="1505147"/>
                  </a:lnTo>
                  <a:lnTo>
                    <a:pt x="92089" y="1506099"/>
                  </a:lnTo>
                  <a:lnTo>
                    <a:pt x="114318" y="1507369"/>
                  </a:lnTo>
                  <a:lnTo>
                    <a:pt x="137499" y="1507686"/>
                  </a:lnTo>
                  <a:lnTo>
                    <a:pt x="161632" y="1507369"/>
                  </a:lnTo>
                  <a:lnTo>
                    <a:pt x="173699" y="1506734"/>
                  </a:lnTo>
                  <a:lnTo>
                    <a:pt x="186084" y="1505782"/>
                  </a:lnTo>
                  <a:lnTo>
                    <a:pt x="198151" y="1504830"/>
                  </a:lnTo>
                  <a:lnTo>
                    <a:pt x="210217" y="1503878"/>
                  </a:lnTo>
                  <a:lnTo>
                    <a:pt x="221649" y="1502291"/>
                  </a:lnTo>
                  <a:lnTo>
                    <a:pt x="233399" y="1500704"/>
                  </a:lnTo>
                  <a:lnTo>
                    <a:pt x="244513" y="1498483"/>
                  </a:lnTo>
                  <a:lnTo>
                    <a:pt x="255627" y="1496262"/>
                  </a:lnTo>
                  <a:lnTo>
                    <a:pt x="265471" y="1493088"/>
                  </a:lnTo>
                  <a:lnTo>
                    <a:pt x="275315" y="1490232"/>
                  </a:lnTo>
                  <a:lnTo>
                    <a:pt x="284524" y="1486424"/>
                  </a:lnTo>
                  <a:lnTo>
                    <a:pt x="292780" y="1482615"/>
                  </a:lnTo>
                  <a:lnTo>
                    <a:pt x="300719" y="1478172"/>
                  </a:lnTo>
                  <a:lnTo>
                    <a:pt x="304212" y="1475634"/>
                  </a:lnTo>
                  <a:lnTo>
                    <a:pt x="307705" y="1473095"/>
                  </a:lnTo>
                  <a:lnTo>
                    <a:pt x="321677" y="1462622"/>
                  </a:lnTo>
                  <a:lnTo>
                    <a:pt x="337872" y="1450880"/>
                  </a:lnTo>
                  <a:lnTo>
                    <a:pt x="355972" y="1438821"/>
                  </a:lnTo>
                  <a:lnTo>
                    <a:pt x="375978" y="1426127"/>
                  </a:lnTo>
                  <a:lnTo>
                    <a:pt x="396936" y="1413433"/>
                  </a:lnTo>
                  <a:lnTo>
                    <a:pt x="418847" y="1400421"/>
                  </a:lnTo>
                  <a:lnTo>
                    <a:pt x="441075" y="1387727"/>
                  </a:lnTo>
                  <a:lnTo>
                    <a:pt x="463621" y="1375351"/>
                  </a:lnTo>
                  <a:lnTo>
                    <a:pt x="485850" y="1363291"/>
                  </a:lnTo>
                  <a:lnTo>
                    <a:pt x="508078" y="1352184"/>
                  </a:lnTo>
                  <a:lnTo>
                    <a:pt x="529037" y="1341711"/>
                  </a:lnTo>
                  <a:lnTo>
                    <a:pt x="549042" y="1332191"/>
                  </a:lnTo>
                  <a:lnTo>
                    <a:pt x="567142" y="1323940"/>
                  </a:lnTo>
                  <a:lnTo>
                    <a:pt x="583972" y="1317275"/>
                  </a:lnTo>
                  <a:lnTo>
                    <a:pt x="597945" y="1311880"/>
                  </a:lnTo>
                  <a:lnTo>
                    <a:pt x="604296" y="1309976"/>
                  </a:lnTo>
                  <a:lnTo>
                    <a:pt x="609694" y="1308389"/>
                  </a:lnTo>
                  <a:lnTo>
                    <a:pt x="616680" y="1307120"/>
                  </a:lnTo>
                  <a:lnTo>
                    <a:pt x="626524" y="1304899"/>
                  </a:lnTo>
                  <a:lnTo>
                    <a:pt x="655103" y="1299821"/>
                  </a:lnTo>
                  <a:lnTo>
                    <a:pt x="693844" y="1293474"/>
                  </a:lnTo>
                  <a:lnTo>
                    <a:pt x="740842" y="1286492"/>
                  </a:lnTo>
                  <a:lnTo>
                    <a:pt x="794507" y="1279193"/>
                  </a:lnTo>
                  <a:lnTo>
                    <a:pt x="853254" y="1271894"/>
                  </a:lnTo>
                  <a:lnTo>
                    <a:pt x="884056" y="1268403"/>
                  </a:lnTo>
                  <a:lnTo>
                    <a:pt x="915176" y="1264912"/>
                  </a:lnTo>
                  <a:lnTo>
                    <a:pt x="946931" y="1261421"/>
                  </a:lnTo>
                  <a:lnTo>
                    <a:pt x="979003" y="1258565"/>
                  </a:lnTo>
                  <a:lnTo>
                    <a:pt x="1010758" y="1256026"/>
                  </a:lnTo>
                  <a:lnTo>
                    <a:pt x="1042195" y="1253488"/>
                  </a:lnTo>
                  <a:lnTo>
                    <a:pt x="1073633" y="1251583"/>
                  </a:lnTo>
                  <a:lnTo>
                    <a:pt x="1103800" y="1249997"/>
                  </a:lnTo>
                  <a:lnTo>
                    <a:pt x="1108711" y="1249733"/>
                  </a:lnTo>
                  <a:lnTo>
                    <a:pt x="1108711" y="1144905"/>
                  </a:lnTo>
                  <a:lnTo>
                    <a:pt x="1105218" y="1127104"/>
                  </a:lnTo>
                  <a:lnTo>
                    <a:pt x="1102043" y="1110256"/>
                  </a:lnTo>
                  <a:lnTo>
                    <a:pt x="1097916" y="1094680"/>
                  </a:lnTo>
                  <a:lnTo>
                    <a:pt x="1093788" y="1080057"/>
                  </a:lnTo>
                  <a:lnTo>
                    <a:pt x="1089026" y="1067024"/>
                  </a:lnTo>
                  <a:lnTo>
                    <a:pt x="1083946" y="1054626"/>
                  </a:lnTo>
                  <a:lnTo>
                    <a:pt x="1078866" y="1043818"/>
                  </a:lnTo>
                  <a:lnTo>
                    <a:pt x="1073468" y="1033010"/>
                  </a:lnTo>
                  <a:lnTo>
                    <a:pt x="1067753" y="1023474"/>
                  </a:lnTo>
                  <a:lnTo>
                    <a:pt x="1061721" y="1014255"/>
                  </a:lnTo>
                  <a:lnTo>
                    <a:pt x="1055371" y="1005672"/>
                  </a:lnTo>
                  <a:lnTo>
                    <a:pt x="1049021" y="997407"/>
                  </a:lnTo>
                  <a:lnTo>
                    <a:pt x="1042671" y="989460"/>
                  </a:lnTo>
                  <a:lnTo>
                    <a:pt x="1036003" y="981831"/>
                  </a:lnTo>
                  <a:lnTo>
                    <a:pt x="1022668" y="966891"/>
                  </a:lnTo>
                  <a:lnTo>
                    <a:pt x="1013461" y="957036"/>
                  </a:lnTo>
                  <a:lnTo>
                    <a:pt x="1004888" y="947182"/>
                  </a:lnTo>
                  <a:lnTo>
                    <a:pt x="995681" y="936692"/>
                  </a:lnTo>
                  <a:lnTo>
                    <a:pt x="987108" y="925884"/>
                  </a:lnTo>
                  <a:lnTo>
                    <a:pt x="978853" y="914440"/>
                  </a:lnTo>
                  <a:lnTo>
                    <a:pt x="970916" y="902042"/>
                  </a:lnTo>
                  <a:lnTo>
                    <a:pt x="966788" y="895367"/>
                  </a:lnTo>
                  <a:lnTo>
                    <a:pt x="962978" y="888691"/>
                  </a:lnTo>
                  <a:lnTo>
                    <a:pt x="959168" y="881698"/>
                  </a:lnTo>
                  <a:lnTo>
                    <a:pt x="955676" y="874069"/>
                  </a:lnTo>
                  <a:lnTo>
                    <a:pt x="952183" y="866122"/>
                  </a:lnTo>
                  <a:lnTo>
                    <a:pt x="948691" y="858175"/>
                  </a:lnTo>
                  <a:lnTo>
                    <a:pt x="945516" y="849910"/>
                  </a:lnTo>
                  <a:lnTo>
                    <a:pt x="942341" y="841009"/>
                  </a:lnTo>
                  <a:lnTo>
                    <a:pt x="939483" y="831790"/>
                  </a:lnTo>
                  <a:lnTo>
                    <a:pt x="936626" y="821936"/>
                  </a:lnTo>
                  <a:lnTo>
                    <a:pt x="934086" y="812082"/>
                  </a:lnTo>
                  <a:lnTo>
                    <a:pt x="931863" y="801274"/>
                  </a:lnTo>
                  <a:lnTo>
                    <a:pt x="929323" y="790148"/>
                  </a:lnTo>
                  <a:lnTo>
                    <a:pt x="927418" y="778704"/>
                  </a:lnTo>
                  <a:lnTo>
                    <a:pt x="925513" y="766624"/>
                  </a:lnTo>
                  <a:lnTo>
                    <a:pt x="923608" y="753909"/>
                  </a:lnTo>
                  <a:lnTo>
                    <a:pt x="922338" y="740876"/>
                  </a:lnTo>
                  <a:lnTo>
                    <a:pt x="921068" y="727207"/>
                  </a:lnTo>
                  <a:lnTo>
                    <a:pt x="920433" y="712584"/>
                  </a:lnTo>
                  <a:lnTo>
                    <a:pt x="919481" y="697644"/>
                  </a:lnTo>
                  <a:lnTo>
                    <a:pt x="919163" y="680478"/>
                  </a:lnTo>
                  <a:lnTo>
                    <a:pt x="919481" y="663948"/>
                  </a:lnTo>
                  <a:lnTo>
                    <a:pt x="920751" y="647736"/>
                  </a:lnTo>
                  <a:lnTo>
                    <a:pt x="922338" y="631842"/>
                  </a:lnTo>
                  <a:lnTo>
                    <a:pt x="924561" y="616266"/>
                  </a:lnTo>
                  <a:lnTo>
                    <a:pt x="928053" y="601325"/>
                  </a:lnTo>
                  <a:lnTo>
                    <a:pt x="932181" y="586703"/>
                  </a:lnTo>
                  <a:lnTo>
                    <a:pt x="936308" y="572398"/>
                  </a:lnTo>
                  <a:lnTo>
                    <a:pt x="941706" y="558093"/>
                  </a:lnTo>
                  <a:lnTo>
                    <a:pt x="947738" y="544424"/>
                  </a:lnTo>
                  <a:lnTo>
                    <a:pt x="954406" y="531391"/>
                  </a:lnTo>
                  <a:lnTo>
                    <a:pt x="958216" y="525033"/>
                  </a:lnTo>
                  <a:lnTo>
                    <a:pt x="961708" y="518676"/>
                  </a:lnTo>
                  <a:lnTo>
                    <a:pt x="965836" y="512318"/>
                  </a:lnTo>
                  <a:lnTo>
                    <a:pt x="969646" y="506278"/>
                  </a:lnTo>
                  <a:lnTo>
                    <a:pt x="978853" y="494199"/>
                  </a:lnTo>
                  <a:lnTo>
                    <a:pt x="988061" y="483073"/>
                  </a:lnTo>
                  <a:lnTo>
                    <a:pt x="998221" y="471629"/>
                  </a:lnTo>
                  <a:lnTo>
                    <a:pt x="1008698" y="461139"/>
                  </a:lnTo>
                  <a:lnTo>
                    <a:pt x="1019811" y="451602"/>
                  </a:lnTo>
                  <a:lnTo>
                    <a:pt x="1030923" y="442384"/>
                  </a:lnTo>
                  <a:lnTo>
                    <a:pt x="1042671" y="433801"/>
                  </a:lnTo>
                  <a:lnTo>
                    <a:pt x="1054736" y="425854"/>
                  </a:lnTo>
                  <a:lnTo>
                    <a:pt x="1066483" y="418542"/>
                  </a:lnTo>
                  <a:lnTo>
                    <a:pt x="1078866" y="411549"/>
                  </a:lnTo>
                  <a:lnTo>
                    <a:pt x="1091248" y="405191"/>
                  </a:lnTo>
                  <a:lnTo>
                    <a:pt x="1103631" y="399152"/>
                  </a:lnTo>
                  <a:lnTo>
                    <a:pt x="1116331" y="393748"/>
                  </a:lnTo>
                  <a:lnTo>
                    <a:pt x="1128713" y="388661"/>
                  </a:lnTo>
                  <a:lnTo>
                    <a:pt x="1141413" y="383893"/>
                  </a:lnTo>
                  <a:lnTo>
                    <a:pt x="1153796" y="380079"/>
                  </a:lnTo>
                  <a:lnTo>
                    <a:pt x="1166178" y="376264"/>
                  </a:lnTo>
                  <a:lnTo>
                    <a:pt x="1178243" y="373085"/>
                  </a:lnTo>
                  <a:lnTo>
                    <a:pt x="1190308" y="369906"/>
                  </a:lnTo>
                  <a:lnTo>
                    <a:pt x="1201738" y="367363"/>
                  </a:lnTo>
                  <a:lnTo>
                    <a:pt x="1213168" y="364820"/>
                  </a:lnTo>
                  <a:lnTo>
                    <a:pt x="1224281" y="362595"/>
                  </a:lnTo>
                  <a:lnTo>
                    <a:pt x="1235076" y="361006"/>
                  </a:lnTo>
                  <a:lnTo>
                    <a:pt x="1254761" y="358145"/>
                  </a:lnTo>
                  <a:lnTo>
                    <a:pt x="1272223" y="356237"/>
                  </a:lnTo>
                  <a:lnTo>
                    <a:pt x="1287781" y="354966"/>
                  </a:lnTo>
                  <a:lnTo>
                    <a:pt x="1300163" y="354330"/>
                  </a:lnTo>
                  <a:lnTo>
                    <a:pt x="1309371" y="354012"/>
                  </a:lnTo>
                  <a:close/>
                  <a:moveTo>
                    <a:pt x="1815403" y="215900"/>
                  </a:moveTo>
                  <a:lnTo>
                    <a:pt x="1818266" y="216218"/>
                  </a:lnTo>
                  <a:lnTo>
                    <a:pt x="1821764" y="216535"/>
                  </a:lnTo>
                  <a:lnTo>
                    <a:pt x="1824945" y="217170"/>
                  </a:lnTo>
                  <a:lnTo>
                    <a:pt x="1828126" y="218758"/>
                  </a:lnTo>
                  <a:lnTo>
                    <a:pt x="1830989" y="220028"/>
                  </a:lnTo>
                  <a:lnTo>
                    <a:pt x="1834170" y="221615"/>
                  </a:lnTo>
                  <a:lnTo>
                    <a:pt x="1836715" y="223520"/>
                  </a:lnTo>
                  <a:lnTo>
                    <a:pt x="1839577" y="226060"/>
                  </a:lnTo>
                  <a:lnTo>
                    <a:pt x="1841804" y="228600"/>
                  </a:lnTo>
                  <a:lnTo>
                    <a:pt x="1843713" y="231458"/>
                  </a:lnTo>
                  <a:lnTo>
                    <a:pt x="1845621" y="234315"/>
                  </a:lnTo>
                  <a:lnTo>
                    <a:pt x="1847212" y="237490"/>
                  </a:lnTo>
                  <a:lnTo>
                    <a:pt x="1848166" y="240348"/>
                  </a:lnTo>
                  <a:lnTo>
                    <a:pt x="1848802" y="243523"/>
                  </a:lnTo>
                  <a:lnTo>
                    <a:pt x="1849438" y="247015"/>
                  </a:lnTo>
                  <a:lnTo>
                    <a:pt x="1849438" y="250508"/>
                  </a:lnTo>
                  <a:lnTo>
                    <a:pt x="1849438" y="253365"/>
                  </a:lnTo>
                  <a:lnTo>
                    <a:pt x="1848802" y="256858"/>
                  </a:lnTo>
                  <a:lnTo>
                    <a:pt x="1848166" y="260033"/>
                  </a:lnTo>
                  <a:lnTo>
                    <a:pt x="1847212" y="263208"/>
                  </a:lnTo>
                  <a:lnTo>
                    <a:pt x="1845621" y="266065"/>
                  </a:lnTo>
                  <a:lnTo>
                    <a:pt x="1843713" y="268923"/>
                  </a:lnTo>
                  <a:lnTo>
                    <a:pt x="1841804" y="271780"/>
                  </a:lnTo>
                  <a:lnTo>
                    <a:pt x="1839577" y="274320"/>
                  </a:lnTo>
                  <a:lnTo>
                    <a:pt x="1736517" y="377190"/>
                  </a:lnTo>
                  <a:lnTo>
                    <a:pt x="1733654" y="379730"/>
                  </a:lnTo>
                  <a:lnTo>
                    <a:pt x="1731109" y="381635"/>
                  </a:lnTo>
                  <a:lnTo>
                    <a:pt x="1727928" y="383223"/>
                  </a:lnTo>
                  <a:lnTo>
                    <a:pt x="1725065" y="384810"/>
                  </a:lnTo>
                  <a:lnTo>
                    <a:pt x="1721885" y="386080"/>
                  </a:lnTo>
                  <a:lnTo>
                    <a:pt x="1718704" y="386715"/>
                  </a:lnTo>
                  <a:lnTo>
                    <a:pt x="1715205" y="387350"/>
                  </a:lnTo>
                  <a:lnTo>
                    <a:pt x="1712342" y="387350"/>
                  </a:lnTo>
                  <a:lnTo>
                    <a:pt x="1708843" y="387350"/>
                  </a:lnTo>
                  <a:lnTo>
                    <a:pt x="1705662" y="386715"/>
                  </a:lnTo>
                  <a:lnTo>
                    <a:pt x="1702163" y="386080"/>
                  </a:lnTo>
                  <a:lnTo>
                    <a:pt x="1699300" y="384810"/>
                  </a:lnTo>
                  <a:lnTo>
                    <a:pt x="1696119" y="383223"/>
                  </a:lnTo>
                  <a:lnTo>
                    <a:pt x="1693257" y="381635"/>
                  </a:lnTo>
                  <a:lnTo>
                    <a:pt x="1690394" y="379730"/>
                  </a:lnTo>
                  <a:lnTo>
                    <a:pt x="1687849" y="377190"/>
                  </a:lnTo>
                  <a:lnTo>
                    <a:pt x="1685622" y="374650"/>
                  </a:lnTo>
                  <a:lnTo>
                    <a:pt x="1683396" y="371793"/>
                  </a:lnTo>
                  <a:lnTo>
                    <a:pt x="1681805" y="368935"/>
                  </a:lnTo>
                  <a:lnTo>
                    <a:pt x="1680533" y="365760"/>
                  </a:lnTo>
                  <a:lnTo>
                    <a:pt x="1679261" y="362903"/>
                  </a:lnTo>
                  <a:lnTo>
                    <a:pt x="1678624" y="359410"/>
                  </a:lnTo>
                  <a:lnTo>
                    <a:pt x="1678306" y="356235"/>
                  </a:lnTo>
                  <a:lnTo>
                    <a:pt x="1677988" y="353378"/>
                  </a:lnTo>
                  <a:lnTo>
                    <a:pt x="1678306" y="349885"/>
                  </a:lnTo>
                  <a:lnTo>
                    <a:pt x="1678624" y="346393"/>
                  </a:lnTo>
                  <a:lnTo>
                    <a:pt x="1679261" y="343218"/>
                  </a:lnTo>
                  <a:lnTo>
                    <a:pt x="1680533" y="340043"/>
                  </a:lnTo>
                  <a:lnTo>
                    <a:pt x="1681805" y="337185"/>
                  </a:lnTo>
                  <a:lnTo>
                    <a:pt x="1683396" y="334328"/>
                  </a:lnTo>
                  <a:lnTo>
                    <a:pt x="1685622" y="331470"/>
                  </a:lnTo>
                  <a:lnTo>
                    <a:pt x="1687849" y="328930"/>
                  </a:lnTo>
                  <a:lnTo>
                    <a:pt x="1790910" y="226060"/>
                  </a:lnTo>
                  <a:lnTo>
                    <a:pt x="1793455" y="223520"/>
                  </a:lnTo>
                  <a:lnTo>
                    <a:pt x="1796317" y="221615"/>
                  </a:lnTo>
                  <a:lnTo>
                    <a:pt x="1799180" y="220028"/>
                  </a:lnTo>
                  <a:lnTo>
                    <a:pt x="1802361" y="218758"/>
                  </a:lnTo>
                  <a:lnTo>
                    <a:pt x="1805224" y="217170"/>
                  </a:lnTo>
                  <a:lnTo>
                    <a:pt x="1808723" y="216535"/>
                  </a:lnTo>
                  <a:lnTo>
                    <a:pt x="1811904" y="216218"/>
                  </a:lnTo>
                  <a:lnTo>
                    <a:pt x="1815403" y="215900"/>
                  </a:lnTo>
                  <a:close/>
                  <a:moveTo>
                    <a:pt x="851599" y="215900"/>
                  </a:moveTo>
                  <a:lnTo>
                    <a:pt x="855065" y="216218"/>
                  </a:lnTo>
                  <a:lnTo>
                    <a:pt x="857902" y="216535"/>
                  </a:lnTo>
                  <a:lnTo>
                    <a:pt x="861368" y="217170"/>
                  </a:lnTo>
                  <a:lnTo>
                    <a:pt x="864205" y="218758"/>
                  </a:lnTo>
                  <a:lnTo>
                    <a:pt x="867356" y="220028"/>
                  </a:lnTo>
                  <a:lnTo>
                    <a:pt x="870192" y="221615"/>
                  </a:lnTo>
                  <a:lnTo>
                    <a:pt x="872713" y="223520"/>
                  </a:lnTo>
                  <a:lnTo>
                    <a:pt x="875550" y="226060"/>
                  </a:lnTo>
                  <a:lnTo>
                    <a:pt x="977657" y="328930"/>
                  </a:lnTo>
                  <a:lnTo>
                    <a:pt x="979863" y="331470"/>
                  </a:lnTo>
                  <a:lnTo>
                    <a:pt x="981754" y="334328"/>
                  </a:lnTo>
                  <a:lnTo>
                    <a:pt x="983960" y="337185"/>
                  </a:lnTo>
                  <a:lnTo>
                    <a:pt x="985220" y="340043"/>
                  </a:lnTo>
                  <a:lnTo>
                    <a:pt x="986166" y="343218"/>
                  </a:lnTo>
                  <a:lnTo>
                    <a:pt x="986796" y="346393"/>
                  </a:lnTo>
                  <a:lnTo>
                    <a:pt x="987426" y="349885"/>
                  </a:lnTo>
                  <a:lnTo>
                    <a:pt x="987426" y="353378"/>
                  </a:lnTo>
                  <a:lnTo>
                    <a:pt x="987426" y="356235"/>
                  </a:lnTo>
                  <a:lnTo>
                    <a:pt x="986796" y="359410"/>
                  </a:lnTo>
                  <a:lnTo>
                    <a:pt x="986166" y="362903"/>
                  </a:lnTo>
                  <a:lnTo>
                    <a:pt x="985220" y="365760"/>
                  </a:lnTo>
                  <a:lnTo>
                    <a:pt x="983960" y="368935"/>
                  </a:lnTo>
                  <a:lnTo>
                    <a:pt x="981754" y="371793"/>
                  </a:lnTo>
                  <a:lnTo>
                    <a:pt x="979863" y="374650"/>
                  </a:lnTo>
                  <a:lnTo>
                    <a:pt x="977657" y="377190"/>
                  </a:lnTo>
                  <a:lnTo>
                    <a:pt x="975135" y="379730"/>
                  </a:lnTo>
                  <a:lnTo>
                    <a:pt x="972299" y="381635"/>
                  </a:lnTo>
                  <a:lnTo>
                    <a:pt x="969778" y="383223"/>
                  </a:lnTo>
                  <a:lnTo>
                    <a:pt x="966627" y="384810"/>
                  </a:lnTo>
                  <a:lnTo>
                    <a:pt x="963475" y="386080"/>
                  </a:lnTo>
                  <a:lnTo>
                    <a:pt x="960324" y="386715"/>
                  </a:lnTo>
                  <a:lnTo>
                    <a:pt x="957172" y="387350"/>
                  </a:lnTo>
                  <a:lnTo>
                    <a:pt x="953706" y="387350"/>
                  </a:lnTo>
                  <a:lnTo>
                    <a:pt x="950554" y="387350"/>
                  </a:lnTo>
                  <a:lnTo>
                    <a:pt x="947088" y="386715"/>
                  </a:lnTo>
                  <a:lnTo>
                    <a:pt x="944251" y="386080"/>
                  </a:lnTo>
                  <a:lnTo>
                    <a:pt x="940785" y="384810"/>
                  </a:lnTo>
                  <a:lnTo>
                    <a:pt x="937948" y="383223"/>
                  </a:lnTo>
                  <a:lnTo>
                    <a:pt x="935112" y="381635"/>
                  </a:lnTo>
                  <a:lnTo>
                    <a:pt x="932276" y="379730"/>
                  </a:lnTo>
                  <a:lnTo>
                    <a:pt x="929440" y="377190"/>
                  </a:lnTo>
                  <a:lnTo>
                    <a:pt x="827333" y="274320"/>
                  </a:lnTo>
                  <a:lnTo>
                    <a:pt x="825127" y="271780"/>
                  </a:lnTo>
                  <a:lnTo>
                    <a:pt x="823236" y="268923"/>
                  </a:lnTo>
                  <a:lnTo>
                    <a:pt x="821345" y="266065"/>
                  </a:lnTo>
                  <a:lnTo>
                    <a:pt x="820084" y="263208"/>
                  </a:lnTo>
                  <a:lnTo>
                    <a:pt x="819139" y="260033"/>
                  </a:lnTo>
                  <a:lnTo>
                    <a:pt x="818193" y="256858"/>
                  </a:lnTo>
                  <a:lnTo>
                    <a:pt x="817878" y="253365"/>
                  </a:lnTo>
                  <a:lnTo>
                    <a:pt x="817563" y="250508"/>
                  </a:lnTo>
                  <a:lnTo>
                    <a:pt x="817878" y="247015"/>
                  </a:lnTo>
                  <a:lnTo>
                    <a:pt x="818193" y="243523"/>
                  </a:lnTo>
                  <a:lnTo>
                    <a:pt x="819139" y="240348"/>
                  </a:lnTo>
                  <a:lnTo>
                    <a:pt x="820084" y="237490"/>
                  </a:lnTo>
                  <a:lnTo>
                    <a:pt x="821345" y="234315"/>
                  </a:lnTo>
                  <a:lnTo>
                    <a:pt x="823236" y="231458"/>
                  </a:lnTo>
                  <a:lnTo>
                    <a:pt x="825127" y="228600"/>
                  </a:lnTo>
                  <a:lnTo>
                    <a:pt x="827333" y="226060"/>
                  </a:lnTo>
                  <a:lnTo>
                    <a:pt x="830169" y="223520"/>
                  </a:lnTo>
                  <a:lnTo>
                    <a:pt x="832690" y="221615"/>
                  </a:lnTo>
                  <a:lnTo>
                    <a:pt x="835842" y="220028"/>
                  </a:lnTo>
                  <a:lnTo>
                    <a:pt x="838678" y="218758"/>
                  </a:lnTo>
                  <a:lnTo>
                    <a:pt x="842144" y="217170"/>
                  </a:lnTo>
                  <a:lnTo>
                    <a:pt x="844981" y="216535"/>
                  </a:lnTo>
                  <a:lnTo>
                    <a:pt x="848447" y="216218"/>
                  </a:lnTo>
                  <a:lnTo>
                    <a:pt x="851599" y="215900"/>
                  </a:lnTo>
                  <a:close/>
                  <a:moveTo>
                    <a:pt x="1318578" y="0"/>
                  </a:moveTo>
                  <a:lnTo>
                    <a:pt x="1321753" y="318"/>
                  </a:lnTo>
                  <a:lnTo>
                    <a:pt x="1325563" y="636"/>
                  </a:lnTo>
                  <a:lnTo>
                    <a:pt x="1328421" y="1590"/>
                  </a:lnTo>
                  <a:lnTo>
                    <a:pt x="1331913" y="2544"/>
                  </a:lnTo>
                  <a:lnTo>
                    <a:pt x="1334771" y="4133"/>
                  </a:lnTo>
                  <a:lnTo>
                    <a:pt x="1337629" y="6041"/>
                  </a:lnTo>
                  <a:lnTo>
                    <a:pt x="1340169" y="7949"/>
                  </a:lnTo>
                  <a:lnTo>
                    <a:pt x="1342391" y="9857"/>
                  </a:lnTo>
                  <a:lnTo>
                    <a:pt x="1344931" y="12719"/>
                  </a:lnTo>
                  <a:lnTo>
                    <a:pt x="1346836" y="15262"/>
                  </a:lnTo>
                  <a:lnTo>
                    <a:pt x="1348424" y="18124"/>
                  </a:lnTo>
                  <a:lnTo>
                    <a:pt x="1350011" y="20986"/>
                  </a:lnTo>
                  <a:lnTo>
                    <a:pt x="1351281" y="23848"/>
                  </a:lnTo>
                  <a:lnTo>
                    <a:pt x="1351916" y="27345"/>
                  </a:lnTo>
                  <a:lnTo>
                    <a:pt x="1352551" y="30843"/>
                  </a:lnTo>
                  <a:lnTo>
                    <a:pt x="1352551" y="34341"/>
                  </a:lnTo>
                  <a:lnTo>
                    <a:pt x="1352551" y="180290"/>
                  </a:lnTo>
                  <a:lnTo>
                    <a:pt x="1352551" y="183469"/>
                  </a:lnTo>
                  <a:lnTo>
                    <a:pt x="1351916" y="186967"/>
                  </a:lnTo>
                  <a:lnTo>
                    <a:pt x="1351281" y="190147"/>
                  </a:lnTo>
                  <a:lnTo>
                    <a:pt x="1350011" y="193327"/>
                  </a:lnTo>
                  <a:lnTo>
                    <a:pt x="1348424" y="196188"/>
                  </a:lnTo>
                  <a:lnTo>
                    <a:pt x="1346836" y="199368"/>
                  </a:lnTo>
                  <a:lnTo>
                    <a:pt x="1344931" y="201912"/>
                  </a:lnTo>
                  <a:lnTo>
                    <a:pt x="1342391" y="204138"/>
                  </a:lnTo>
                  <a:lnTo>
                    <a:pt x="1340169" y="206681"/>
                  </a:lnTo>
                  <a:lnTo>
                    <a:pt x="1337629" y="208271"/>
                  </a:lnTo>
                  <a:lnTo>
                    <a:pt x="1334771" y="210179"/>
                  </a:lnTo>
                  <a:lnTo>
                    <a:pt x="1331913" y="211769"/>
                  </a:lnTo>
                  <a:lnTo>
                    <a:pt x="1328421" y="212723"/>
                  </a:lnTo>
                  <a:lnTo>
                    <a:pt x="1325563" y="213677"/>
                  </a:lnTo>
                  <a:lnTo>
                    <a:pt x="1321753" y="213995"/>
                  </a:lnTo>
                  <a:lnTo>
                    <a:pt x="1318578" y="214313"/>
                  </a:lnTo>
                  <a:lnTo>
                    <a:pt x="1315086" y="213995"/>
                  </a:lnTo>
                  <a:lnTo>
                    <a:pt x="1311593" y="213677"/>
                  </a:lnTo>
                  <a:lnTo>
                    <a:pt x="1308418" y="212723"/>
                  </a:lnTo>
                  <a:lnTo>
                    <a:pt x="1305243" y="211769"/>
                  </a:lnTo>
                  <a:lnTo>
                    <a:pt x="1302068" y="210179"/>
                  </a:lnTo>
                  <a:lnTo>
                    <a:pt x="1299528" y="208271"/>
                  </a:lnTo>
                  <a:lnTo>
                    <a:pt x="1296671" y="206681"/>
                  </a:lnTo>
                  <a:lnTo>
                    <a:pt x="1294448" y="204138"/>
                  </a:lnTo>
                  <a:lnTo>
                    <a:pt x="1292226" y="201912"/>
                  </a:lnTo>
                  <a:lnTo>
                    <a:pt x="1290003" y="199368"/>
                  </a:lnTo>
                  <a:lnTo>
                    <a:pt x="1288416" y="196188"/>
                  </a:lnTo>
                  <a:lnTo>
                    <a:pt x="1287146" y="193327"/>
                  </a:lnTo>
                  <a:lnTo>
                    <a:pt x="1285876" y="190147"/>
                  </a:lnTo>
                  <a:lnTo>
                    <a:pt x="1285241" y="186967"/>
                  </a:lnTo>
                  <a:lnTo>
                    <a:pt x="1284288" y="183469"/>
                  </a:lnTo>
                  <a:lnTo>
                    <a:pt x="1284288" y="180290"/>
                  </a:lnTo>
                  <a:lnTo>
                    <a:pt x="1284288" y="34341"/>
                  </a:lnTo>
                  <a:lnTo>
                    <a:pt x="1284288" y="30843"/>
                  </a:lnTo>
                  <a:lnTo>
                    <a:pt x="1285241" y="27345"/>
                  </a:lnTo>
                  <a:lnTo>
                    <a:pt x="1285876" y="23848"/>
                  </a:lnTo>
                  <a:lnTo>
                    <a:pt x="1287146" y="20986"/>
                  </a:lnTo>
                  <a:lnTo>
                    <a:pt x="1288416" y="18124"/>
                  </a:lnTo>
                  <a:lnTo>
                    <a:pt x="1290003" y="15262"/>
                  </a:lnTo>
                  <a:lnTo>
                    <a:pt x="1292226" y="12719"/>
                  </a:lnTo>
                  <a:lnTo>
                    <a:pt x="1294448" y="9857"/>
                  </a:lnTo>
                  <a:lnTo>
                    <a:pt x="1296671" y="7949"/>
                  </a:lnTo>
                  <a:lnTo>
                    <a:pt x="1299528" y="6041"/>
                  </a:lnTo>
                  <a:lnTo>
                    <a:pt x="1302068" y="4133"/>
                  </a:lnTo>
                  <a:lnTo>
                    <a:pt x="1305243" y="2544"/>
                  </a:lnTo>
                  <a:lnTo>
                    <a:pt x="1308418" y="1590"/>
                  </a:lnTo>
                  <a:lnTo>
                    <a:pt x="1311593" y="636"/>
                  </a:lnTo>
                  <a:lnTo>
                    <a:pt x="1315086" y="318"/>
                  </a:lnTo>
                  <a:lnTo>
                    <a:pt x="13185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56" name="组合 155">
            <a:extLst>
              <a:ext uri="{FF2B5EF4-FFF2-40B4-BE49-F238E27FC236}">
                <a16:creationId xmlns:a16="http://schemas.microsoft.com/office/drawing/2014/main" id="{184AF3DD-D2F9-4CE5-B320-562061E9A218}"/>
              </a:ext>
            </a:extLst>
          </p:cNvPr>
          <p:cNvGrpSpPr/>
          <p:nvPr/>
        </p:nvGrpSpPr>
        <p:grpSpPr>
          <a:xfrm>
            <a:off x="4425946" y="4631624"/>
            <a:ext cx="965618" cy="966098"/>
            <a:chOff x="4097899" y="4979900"/>
            <a:chExt cx="965576" cy="965576"/>
          </a:xfrm>
        </p:grpSpPr>
        <p:sp>
          <p:nvSpPr>
            <p:cNvPr id="157" name="椭圆 156">
              <a:extLst>
                <a:ext uri="{FF2B5EF4-FFF2-40B4-BE49-F238E27FC236}">
                  <a16:creationId xmlns:a16="http://schemas.microsoft.com/office/drawing/2014/main" id="{DDECB315-2B45-447E-8F66-A282E22786ED}"/>
                </a:ext>
              </a:extLst>
            </p:cNvPr>
            <p:cNvSpPr/>
            <p:nvPr/>
          </p:nvSpPr>
          <p:spPr>
            <a:xfrm>
              <a:off x="4097899" y="4979900"/>
              <a:ext cx="965576" cy="965576"/>
            </a:xfrm>
            <a:prstGeom prst="ellipse">
              <a:avLst/>
            </a:prstGeom>
            <a:solidFill>
              <a:srgbClr val="0099A9"/>
            </a:solidFill>
            <a:ln w="28575" cap="flat">
              <a:noFill/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8" name="KSO_Shape">
              <a:extLst>
                <a:ext uri="{FF2B5EF4-FFF2-40B4-BE49-F238E27FC236}">
                  <a16:creationId xmlns:a16="http://schemas.microsoft.com/office/drawing/2014/main" id="{F22CCF0B-9EAB-4305-8761-4F53B6D4B6BF}"/>
                </a:ext>
              </a:extLst>
            </p:cNvPr>
            <p:cNvSpPr/>
            <p:nvPr/>
          </p:nvSpPr>
          <p:spPr bwMode="auto">
            <a:xfrm>
              <a:off x="4349773" y="5169775"/>
              <a:ext cx="461828" cy="585826"/>
            </a:xfrm>
            <a:custGeom>
              <a:avLst/>
              <a:gdLst>
                <a:gd name="T0" fmla="*/ 259322 w 2665412"/>
                <a:gd name="T1" fmla="*/ 2895285 h 3382963"/>
                <a:gd name="T2" fmla="*/ 511017 w 2665412"/>
                <a:gd name="T3" fmla="*/ 3155147 h 3382963"/>
                <a:gd name="T4" fmla="*/ 770965 w 2665412"/>
                <a:gd name="T5" fmla="*/ 2903852 h 3382963"/>
                <a:gd name="T6" fmla="*/ 519587 w 2665412"/>
                <a:gd name="T7" fmla="*/ 2643989 h 3382963"/>
                <a:gd name="T8" fmla="*/ 875071 w 2665412"/>
                <a:gd name="T9" fmla="*/ 2732514 h 3382963"/>
                <a:gd name="T10" fmla="*/ 732560 w 2665412"/>
                <a:gd name="T11" fmla="*/ 3231615 h 3382963"/>
                <a:gd name="T12" fmla="*/ 265987 w 2665412"/>
                <a:gd name="T13" fmla="*/ 3315697 h 3382963"/>
                <a:gd name="T14" fmla="*/ 147598 w 2665412"/>
                <a:gd name="T15" fmla="*/ 2750917 h 3382963"/>
                <a:gd name="T16" fmla="*/ 1831415 w 2665412"/>
                <a:gd name="T17" fmla="*/ 2257426 h 3382963"/>
                <a:gd name="T18" fmla="*/ 1993961 w 2665412"/>
                <a:gd name="T19" fmla="*/ 2438401 h 3382963"/>
                <a:gd name="T20" fmla="*/ 1847258 w 2665412"/>
                <a:gd name="T21" fmla="*/ 2409508 h 3382963"/>
                <a:gd name="T22" fmla="*/ 1685662 w 2665412"/>
                <a:gd name="T23" fmla="*/ 2468563 h 3382963"/>
                <a:gd name="T24" fmla="*/ 1995229 w 2665412"/>
                <a:gd name="T25" fmla="*/ 2640966 h 3382963"/>
                <a:gd name="T26" fmla="*/ 1952137 w 2665412"/>
                <a:gd name="T27" fmla="*/ 2838768 h 3382963"/>
                <a:gd name="T28" fmla="*/ 1735409 w 2665412"/>
                <a:gd name="T29" fmla="*/ 2918143 h 3382963"/>
                <a:gd name="T30" fmla="*/ 1580784 w 2665412"/>
                <a:gd name="T31" fmla="*/ 2728596 h 3382963"/>
                <a:gd name="T32" fmla="*/ 1742380 w 2665412"/>
                <a:gd name="T33" fmla="*/ 2773998 h 3382963"/>
                <a:gd name="T34" fmla="*/ 1881478 w 2665412"/>
                <a:gd name="T35" fmla="*/ 2691766 h 3382963"/>
                <a:gd name="T36" fmla="*/ 1563357 w 2665412"/>
                <a:gd name="T37" fmla="*/ 2467293 h 3382963"/>
                <a:gd name="T38" fmla="*/ 1692634 w 2665412"/>
                <a:gd name="T39" fmla="*/ 2322831 h 3382963"/>
                <a:gd name="T40" fmla="*/ 1625723 w 2665412"/>
                <a:gd name="T41" fmla="*/ 2198771 h 3382963"/>
                <a:gd name="T42" fmla="*/ 1410098 w 2665412"/>
                <a:gd name="T43" fmla="*/ 2430592 h 3382963"/>
                <a:gd name="T44" fmla="*/ 1421847 w 2665412"/>
                <a:gd name="T45" fmla="*/ 2757048 h 3382963"/>
                <a:gd name="T46" fmla="*/ 1653351 w 2665412"/>
                <a:gd name="T47" fmla="*/ 2972991 h 3382963"/>
                <a:gd name="T48" fmla="*/ 1980125 w 2665412"/>
                <a:gd name="T49" fmla="*/ 2960924 h 3382963"/>
                <a:gd name="T50" fmla="*/ 2195433 w 2665412"/>
                <a:gd name="T51" fmla="*/ 2729420 h 3382963"/>
                <a:gd name="T52" fmla="*/ 2184001 w 2665412"/>
                <a:gd name="T53" fmla="*/ 2402964 h 3382963"/>
                <a:gd name="T54" fmla="*/ 1952179 w 2665412"/>
                <a:gd name="T55" fmla="*/ 2187021 h 3382963"/>
                <a:gd name="T56" fmla="*/ 2156055 w 2665412"/>
                <a:gd name="T57" fmla="*/ 2032367 h 3382963"/>
                <a:gd name="T58" fmla="*/ 2395816 w 2665412"/>
                <a:gd name="T59" fmla="*/ 2850094 h 3382963"/>
                <a:gd name="T60" fmla="*/ 1619054 w 2665412"/>
                <a:gd name="T61" fmla="*/ 3205130 h 3382963"/>
                <a:gd name="T62" fmla="*/ 1161763 w 2665412"/>
                <a:gd name="T63" fmla="*/ 2697981 h 3382963"/>
                <a:gd name="T64" fmla="*/ 1590474 w 2665412"/>
                <a:gd name="T65" fmla="*/ 1963774 h 3382963"/>
                <a:gd name="T66" fmla="*/ 247746 w 2665412"/>
                <a:gd name="T67" fmla="*/ 2374875 h 3382963"/>
                <a:gd name="T68" fmla="*/ 90506 w 2665412"/>
                <a:gd name="T69" fmla="*/ 2382501 h 3382963"/>
                <a:gd name="T70" fmla="*/ 82882 w 2665412"/>
                <a:gd name="T71" fmla="*/ 2224911 h 3382963"/>
                <a:gd name="T72" fmla="*/ 1925231 w 2665412"/>
                <a:gd name="T73" fmla="*/ 1275421 h 3382963"/>
                <a:gd name="T74" fmla="*/ 2142932 w 2665412"/>
                <a:gd name="T75" fmla="*/ 1565745 h 3382963"/>
                <a:gd name="T76" fmla="*/ 2433411 w 2665412"/>
                <a:gd name="T77" fmla="*/ 1348081 h 3382963"/>
                <a:gd name="T78" fmla="*/ 2215710 w 2665412"/>
                <a:gd name="T79" fmla="*/ 1057758 h 3382963"/>
                <a:gd name="T80" fmla="*/ 2557039 w 2665412"/>
                <a:gd name="T81" fmla="*/ 1184676 h 3382963"/>
                <a:gd name="T82" fmla="*/ 2359043 w 2665412"/>
                <a:gd name="T83" fmla="*/ 1666644 h 3382963"/>
                <a:gd name="T84" fmla="*/ 1943029 w 2665412"/>
                <a:gd name="T85" fmla="*/ 1631742 h 3382963"/>
                <a:gd name="T86" fmla="*/ 1831795 w 2665412"/>
                <a:gd name="T87" fmla="*/ 1117727 h 3382963"/>
                <a:gd name="T88" fmla="*/ 1543971 w 2665412"/>
                <a:gd name="T89" fmla="*/ 596250 h 3382963"/>
                <a:gd name="T90" fmla="*/ 1297460 w 2665412"/>
                <a:gd name="T91" fmla="*/ 948099 h 3382963"/>
                <a:gd name="T92" fmla="*/ 1031888 w 2665412"/>
                <a:gd name="T93" fmla="*/ 755548 h 3382963"/>
                <a:gd name="T94" fmla="*/ 814631 w 2665412"/>
                <a:gd name="T95" fmla="*/ 602286 h 3382963"/>
                <a:gd name="T96" fmla="*/ 863801 w 2665412"/>
                <a:gd name="T97" fmla="*/ 640380 h 3382963"/>
                <a:gd name="T98" fmla="*/ 958650 w 2665412"/>
                <a:gd name="T99" fmla="*/ 731486 h 3382963"/>
                <a:gd name="T100" fmla="*/ 915825 w 2665412"/>
                <a:gd name="T101" fmla="*/ 1047026 h 3382963"/>
                <a:gd name="T102" fmla="*/ 1093788 w 2665412"/>
                <a:gd name="T103" fmla="*/ 1742545 h 3382963"/>
                <a:gd name="T104" fmla="*/ 941203 w 2665412"/>
                <a:gd name="T105" fmla="*/ 2331086 h 3382963"/>
                <a:gd name="T106" fmla="*/ 804162 w 2665412"/>
                <a:gd name="T107" fmla="*/ 2246646 h 3382963"/>
                <a:gd name="T108" fmla="*/ 518978 w 2665412"/>
                <a:gd name="T109" fmla="*/ 1458116 h 3382963"/>
                <a:gd name="T110" fmla="*/ 425714 w 2665412"/>
                <a:gd name="T111" fmla="*/ 1302568 h 3382963"/>
                <a:gd name="T112" fmla="*/ 154488 w 2665412"/>
                <a:gd name="T113" fmla="*/ 951475 h 3382963"/>
                <a:gd name="T114" fmla="*/ 4758 w 2665412"/>
                <a:gd name="T115" fmla="*/ 912429 h 3382963"/>
                <a:gd name="T116" fmla="*/ 912333 w 2665412"/>
                <a:gd name="T117" fmla="*/ 0 h 3382963"/>
                <a:gd name="T118" fmla="*/ 1112519 w 2665412"/>
                <a:gd name="T119" fmla="*/ 199433 h 3382963"/>
                <a:gd name="T120" fmla="*/ 953005 w 2665412"/>
                <a:gd name="T121" fmla="*/ 526732 h 3382963"/>
                <a:gd name="T122" fmla="*/ 719772 w 2665412"/>
                <a:gd name="T123" fmla="*/ 209293 h 3382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65412" h="3382963">
                  <a:moveTo>
                    <a:pt x="506574" y="2643989"/>
                  </a:moveTo>
                  <a:lnTo>
                    <a:pt x="493243" y="2644624"/>
                  </a:lnTo>
                  <a:lnTo>
                    <a:pt x="480230" y="2646210"/>
                  </a:lnTo>
                  <a:lnTo>
                    <a:pt x="467217" y="2648431"/>
                  </a:lnTo>
                  <a:lnTo>
                    <a:pt x="454521" y="2650970"/>
                  </a:lnTo>
                  <a:lnTo>
                    <a:pt x="442460" y="2654460"/>
                  </a:lnTo>
                  <a:lnTo>
                    <a:pt x="430399" y="2658585"/>
                  </a:lnTo>
                  <a:lnTo>
                    <a:pt x="418655" y="2663027"/>
                  </a:lnTo>
                  <a:lnTo>
                    <a:pt x="407229" y="2667786"/>
                  </a:lnTo>
                  <a:lnTo>
                    <a:pt x="396120" y="2673180"/>
                  </a:lnTo>
                  <a:lnTo>
                    <a:pt x="385328" y="2679526"/>
                  </a:lnTo>
                  <a:lnTo>
                    <a:pt x="374854" y="2685872"/>
                  </a:lnTo>
                  <a:lnTo>
                    <a:pt x="364380" y="2692852"/>
                  </a:lnTo>
                  <a:lnTo>
                    <a:pt x="354858" y="2700784"/>
                  </a:lnTo>
                  <a:lnTo>
                    <a:pt x="345336" y="2708717"/>
                  </a:lnTo>
                  <a:lnTo>
                    <a:pt x="336449" y="2717284"/>
                  </a:lnTo>
                  <a:lnTo>
                    <a:pt x="327562" y="2725533"/>
                  </a:lnTo>
                  <a:lnTo>
                    <a:pt x="319310" y="2735052"/>
                  </a:lnTo>
                  <a:lnTo>
                    <a:pt x="312010" y="2744571"/>
                  </a:lnTo>
                  <a:lnTo>
                    <a:pt x="304710" y="2754724"/>
                  </a:lnTo>
                  <a:lnTo>
                    <a:pt x="298044" y="2764878"/>
                  </a:lnTo>
                  <a:lnTo>
                    <a:pt x="291696" y="2775348"/>
                  </a:lnTo>
                  <a:lnTo>
                    <a:pt x="285983" y="2786136"/>
                  </a:lnTo>
                  <a:lnTo>
                    <a:pt x="280905" y="2797241"/>
                  </a:lnTo>
                  <a:lnTo>
                    <a:pt x="276144" y="2808981"/>
                  </a:lnTo>
                  <a:lnTo>
                    <a:pt x="272018" y="2820721"/>
                  </a:lnTo>
                  <a:lnTo>
                    <a:pt x="268209" y="2832461"/>
                  </a:lnTo>
                  <a:lnTo>
                    <a:pt x="265353" y="2844835"/>
                  </a:lnTo>
                  <a:lnTo>
                    <a:pt x="263131" y="2857210"/>
                  </a:lnTo>
                  <a:lnTo>
                    <a:pt x="261226" y="2869584"/>
                  </a:lnTo>
                  <a:lnTo>
                    <a:pt x="259957" y="2882276"/>
                  </a:lnTo>
                  <a:lnTo>
                    <a:pt x="259322" y="2895285"/>
                  </a:lnTo>
                  <a:lnTo>
                    <a:pt x="259639" y="2908294"/>
                  </a:lnTo>
                  <a:lnTo>
                    <a:pt x="260274" y="2921620"/>
                  </a:lnTo>
                  <a:lnTo>
                    <a:pt x="261861" y="2934629"/>
                  </a:lnTo>
                  <a:lnTo>
                    <a:pt x="264083" y="2947638"/>
                  </a:lnTo>
                  <a:lnTo>
                    <a:pt x="266622" y="2960330"/>
                  </a:lnTo>
                  <a:lnTo>
                    <a:pt x="270113" y="2972704"/>
                  </a:lnTo>
                  <a:lnTo>
                    <a:pt x="273922" y="2984444"/>
                  </a:lnTo>
                  <a:lnTo>
                    <a:pt x="278366" y="2996501"/>
                  </a:lnTo>
                  <a:lnTo>
                    <a:pt x="283444" y="3007924"/>
                  </a:lnTo>
                  <a:lnTo>
                    <a:pt x="288840" y="3019029"/>
                  </a:lnTo>
                  <a:lnTo>
                    <a:pt x="294870" y="3029817"/>
                  </a:lnTo>
                  <a:lnTo>
                    <a:pt x="301536" y="3040605"/>
                  </a:lnTo>
                  <a:lnTo>
                    <a:pt x="308836" y="3050441"/>
                  </a:lnTo>
                  <a:lnTo>
                    <a:pt x="316136" y="3060277"/>
                  </a:lnTo>
                  <a:lnTo>
                    <a:pt x="323753" y="3069478"/>
                  </a:lnTo>
                  <a:lnTo>
                    <a:pt x="332323" y="3078680"/>
                  </a:lnTo>
                  <a:lnTo>
                    <a:pt x="341210" y="3087247"/>
                  </a:lnTo>
                  <a:lnTo>
                    <a:pt x="350732" y="3095496"/>
                  </a:lnTo>
                  <a:lnTo>
                    <a:pt x="360254" y="3103429"/>
                  </a:lnTo>
                  <a:lnTo>
                    <a:pt x="370411" y="3110409"/>
                  </a:lnTo>
                  <a:lnTo>
                    <a:pt x="380250" y="3117072"/>
                  </a:lnTo>
                  <a:lnTo>
                    <a:pt x="391041" y="3123418"/>
                  </a:lnTo>
                  <a:lnTo>
                    <a:pt x="401833" y="3128812"/>
                  </a:lnTo>
                  <a:lnTo>
                    <a:pt x="412942" y="3134206"/>
                  </a:lnTo>
                  <a:lnTo>
                    <a:pt x="424685" y="3138965"/>
                  </a:lnTo>
                  <a:lnTo>
                    <a:pt x="436429" y="3143090"/>
                  </a:lnTo>
                  <a:lnTo>
                    <a:pt x="448173" y="3146580"/>
                  </a:lnTo>
                  <a:lnTo>
                    <a:pt x="460551" y="3149753"/>
                  </a:lnTo>
                  <a:lnTo>
                    <a:pt x="472930" y="3151974"/>
                  </a:lnTo>
                  <a:lnTo>
                    <a:pt x="485626" y="3153878"/>
                  </a:lnTo>
                  <a:lnTo>
                    <a:pt x="498004" y="3154830"/>
                  </a:lnTo>
                  <a:lnTo>
                    <a:pt x="511017" y="3155147"/>
                  </a:lnTo>
                  <a:lnTo>
                    <a:pt x="524030" y="3155147"/>
                  </a:lnTo>
                  <a:lnTo>
                    <a:pt x="537044" y="3154513"/>
                  </a:lnTo>
                  <a:lnTo>
                    <a:pt x="550374" y="3152926"/>
                  </a:lnTo>
                  <a:lnTo>
                    <a:pt x="563070" y="3150705"/>
                  </a:lnTo>
                  <a:lnTo>
                    <a:pt x="575766" y="3148167"/>
                  </a:lnTo>
                  <a:lnTo>
                    <a:pt x="588462" y="3144994"/>
                  </a:lnTo>
                  <a:lnTo>
                    <a:pt x="600206" y="3141186"/>
                  </a:lnTo>
                  <a:lnTo>
                    <a:pt x="612267" y="3136744"/>
                  </a:lnTo>
                  <a:lnTo>
                    <a:pt x="623693" y="3131668"/>
                  </a:lnTo>
                  <a:lnTo>
                    <a:pt x="634802" y="3125956"/>
                  </a:lnTo>
                  <a:lnTo>
                    <a:pt x="645593" y="3119928"/>
                  </a:lnTo>
                  <a:lnTo>
                    <a:pt x="656067" y="3113265"/>
                  </a:lnTo>
                  <a:lnTo>
                    <a:pt x="665907" y="3106284"/>
                  </a:lnTo>
                  <a:lnTo>
                    <a:pt x="676063" y="3098986"/>
                  </a:lnTo>
                  <a:lnTo>
                    <a:pt x="685268" y="3090737"/>
                  </a:lnTo>
                  <a:lnTo>
                    <a:pt x="694155" y="3082487"/>
                  </a:lnTo>
                  <a:lnTo>
                    <a:pt x="702725" y="3073603"/>
                  </a:lnTo>
                  <a:lnTo>
                    <a:pt x="710977" y="3064402"/>
                  </a:lnTo>
                  <a:lnTo>
                    <a:pt x="718594" y="3054566"/>
                  </a:lnTo>
                  <a:lnTo>
                    <a:pt x="725894" y="3045047"/>
                  </a:lnTo>
                  <a:lnTo>
                    <a:pt x="732560" y="3034576"/>
                  </a:lnTo>
                  <a:lnTo>
                    <a:pt x="738908" y="3023788"/>
                  </a:lnTo>
                  <a:lnTo>
                    <a:pt x="744621" y="3013000"/>
                  </a:lnTo>
                  <a:lnTo>
                    <a:pt x="750017" y="3001895"/>
                  </a:lnTo>
                  <a:lnTo>
                    <a:pt x="754460" y="2990472"/>
                  </a:lnTo>
                  <a:lnTo>
                    <a:pt x="758586" y="2979050"/>
                  </a:lnTo>
                  <a:lnTo>
                    <a:pt x="762078" y="2966676"/>
                  </a:lnTo>
                  <a:lnTo>
                    <a:pt x="765252" y="2954618"/>
                  </a:lnTo>
                  <a:lnTo>
                    <a:pt x="767473" y="2942244"/>
                  </a:lnTo>
                  <a:lnTo>
                    <a:pt x="769378" y="2929870"/>
                  </a:lnTo>
                  <a:lnTo>
                    <a:pt x="770330" y="2916861"/>
                  </a:lnTo>
                  <a:lnTo>
                    <a:pt x="770965" y="2903852"/>
                  </a:lnTo>
                  <a:lnTo>
                    <a:pt x="770647" y="2890843"/>
                  </a:lnTo>
                  <a:lnTo>
                    <a:pt x="770013" y="2877834"/>
                  </a:lnTo>
                  <a:lnTo>
                    <a:pt x="768426" y="2864507"/>
                  </a:lnTo>
                  <a:lnTo>
                    <a:pt x="766521" y="2851816"/>
                  </a:lnTo>
                  <a:lnTo>
                    <a:pt x="763982" y="2839441"/>
                  </a:lnTo>
                  <a:lnTo>
                    <a:pt x="760808" y="2827067"/>
                  </a:lnTo>
                  <a:lnTo>
                    <a:pt x="756682" y="2814692"/>
                  </a:lnTo>
                  <a:lnTo>
                    <a:pt x="752238" y="2802953"/>
                  </a:lnTo>
                  <a:lnTo>
                    <a:pt x="747160" y="2791530"/>
                  </a:lnTo>
                  <a:lnTo>
                    <a:pt x="741764" y="2780108"/>
                  </a:lnTo>
                  <a:lnTo>
                    <a:pt x="735416" y="2769637"/>
                  </a:lnTo>
                  <a:lnTo>
                    <a:pt x="729068" y="2759166"/>
                  </a:lnTo>
                  <a:lnTo>
                    <a:pt x="722086" y="2749013"/>
                  </a:lnTo>
                  <a:lnTo>
                    <a:pt x="714468" y="2739177"/>
                  </a:lnTo>
                  <a:lnTo>
                    <a:pt x="706533" y="2729658"/>
                  </a:lnTo>
                  <a:lnTo>
                    <a:pt x="697964" y="2720774"/>
                  </a:lnTo>
                  <a:lnTo>
                    <a:pt x="689394" y="2712207"/>
                  </a:lnTo>
                  <a:lnTo>
                    <a:pt x="680189" y="2704275"/>
                  </a:lnTo>
                  <a:lnTo>
                    <a:pt x="670350" y="2696342"/>
                  </a:lnTo>
                  <a:lnTo>
                    <a:pt x="660511" y="2689362"/>
                  </a:lnTo>
                  <a:lnTo>
                    <a:pt x="650037" y="2682382"/>
                  </a:lnTo>
                  <a:lnTo>
                    <a:pt x="639563" y="2676353"/>
                  </a:lnTo>
                  <a:lnTo>
                    <a:pt x="628771" y="2670324"/>
                  </a:lnTo>
                  <a:lnTo>
                    <a:pt x="617662" y="2665248"/>
                  </a:lnTo>
                  <a:lnTo>
                    <a:pt x="606236" y="2660171"/>
                  </a:lnTo>
                  <a:lnTo>
                    <a:pt x="594175" y="2656364"/>
                  </a:lnTo>
                  <a:lnTo>
                    <a:pt x="582431" y="2652873"/>
                  </a:lnTo>
                  <a:lnTo>
                    <a:pt x="570053" y="2650018"/>
                  </a:lnTo>
                  <a:lnTo>
                    <a:pt x="557992" y="2647479"/>
                  </a:lnTo>
                  <a:lnTo>
                    <a:pt x="545296" y="2645576"/>
                  </a:lnTo>
                  <a:lnTo>
                    <a:pt x="532600" y="2644306"/>
                  </a:lnTo>
                  <a:lnTo>
                    <a:pt x="519587" y="2643989"/>
                  </a:lnTo>
                  <a:lnTo>
                    <a:pt x="506574" y="2643989"/>
                  </a:lnTo>
                  <a:close/>
                  <a:moveTo>
                    <a:pt x="552279" y="2413000"/>
                  </a:moveTo>
                  <a:lnTo>
                    <a:pt x="560214" y="2505650"/>
                  </a:lnTo>
                  <a:lnTo>
                    <a:pt x="569736" y="2506602"/>
                  </a:lnTo>
                  <a:lnTo>
                    <a:pt x="578940" y="2508188"/>
                  </a:lnTo>
                  <a:lnTo>
                    <a:pt x="588779" y="2510092"/>
                  </a:lnTo>
                  <a:lnTo>
                    <a:pt x="597984" y="2511678"/>
                  </a:lnTo>
                  <a:lnTo>
                    <a:pt x="607506" y="2513582"/>
                  </a:lnTo>
                  <a:lnTo>
                    <a:pt x="617028" y="2516120"/>
                  </a:lnTo>
                  <a:lnTo>
                    <a:pt x="626232" y="2518976"/>
                  </a:lnTo>
                  <a:lnTo>
                    <a:pt x="635119" y="2521514"/>
                  </a:lnTo>
                  <a:lnTo>
                    <a:pt x="644006" y="2524370"/>
                  </a:lnTo>
                  <a:lnTo>
                    <a:pt x="653211" y="2527860"/>
                  </a:lnTo>
                  <a:lnTo>
                    <a:pt x="661780" y="2531033"/>
                  </a:lnTo>
                  <a:lnTo>
                    <a:pt x="670668" y="2534841"/>
                  </a:lnTo>
                  <a:lnTo>
                    <a:pt x="679237" y="2538648"/>
                  </a:lnTo>
                  <a:lnTo>
                    <a:pt x="687807" y="2542773"/>
                  </a:lnTo>
                  <a:lnTo>
                    <a:pt x="696377" y="2547215"/>
                  </a:lnTo>
                  <a:lnTo>
                    <a:pt x="704629" y="2551657"/>
                  </a:lnTo>
                  <a:lnTo>
                    <a:pt x="764299" y="2480266"/>
                  </a:lnTo>
                  <a:lnTo>
                    <a:pt x="884275" y="2581165"/>
                  </a:lnTo>
                  <a:lnTo>
                    <a:pt x="824922" y="2651921"/>
                  </a:lnTo>
                  <a:lnTo>
                    <a:pt x="830953" y="2659219"/>
                  </a:lnTo>
                  <a:lnTo>
                    <a:pt x="836348" y="2666517"/>
                  </a:lnTo>
                  <a:lnTo>
                    <a:pt x="842062" y="2674449"/>
                  </a:lnTo>
                  <a:lnTo>
                    <a:pt x="847140" y="2682382"/>
                  </a:lnTo>
                  <a:lnTo>
                    <a:pt x="852536" y="2690314"/>
                  </a:lnTo>
                  <a:lnTo>
                    <a:pt x="857297" y="2698563"/>
                  </a:lnTo>
                  <a:lnTo>
                    <a:pt x="862057" y="2706813"/>
                  </a:lnTo>
                  <a:lnTo>
                    <a:pt x="866501" y="2715380"/>
                  </a:lnTo>
                  <a:lnTo>
                    <a:pt x="870945" y="2723947"/>
                  </a:lnTo>
                  <a:lnTo>
                    <a:pt x="875071" y="2732514"/>
                  </a:lnTo>
                  <a:lnTo>
                    <a:pt x="879197" y="2741398"/>
                  </a:lnTo>
                  <a:lnTo>
                    <a:pt x="883006" y="2750282"/>
                  </a:lnTo>
                  <a:lnTo>
                    <a:pt x="886497" y="2759166"/>
                  </a:lnTo>
                  <a:lnTo>
                    <a:pt x="889671" y="2768050"/>
                  </a:lnTo>
                  <a:lnTo>
                    <a:pt x="892845" y="2777252"/>
                  </a:lnTo>
                  <a:lnTo>
                    <a:pt x="896019" y="2786453"/>
                  </a:lnTo>
                  <a:lnTo>
                    <a:pt x="986794" y="2779156"/>
                  </a:lnTo>
                  <a:lnTo>
                    <a:pt x="1000125" y="2934629"/>
                  </a:lnTo>
                  <a:lnTo>
                    <a:pt x="909667" y="2942879"/>
                  </a:lnTo>
                  <a:lnTo>
                    <a:pt x="908397" y="2952397"/>
                  </a:lnTo>
                  <a:lnTo>
                    <a:pt x="907128" y="2962233"/>
                  </a:lnTo>
                  <a:lnTo>
                    <a:pt x="905541" y="2971752"/>
                  </a:lnTo>
                  <a:lnTo>
                    <a:pt x="903636" y="2981588"/>
                  </a:lnTo>
                  <a:lnTo>
                    <a:pt x="901415" y="2990790"/>
                  </a:lnTo>
                  <a:lnTo>
                    <a:pt x="899193" y="3000309"/>
                  </a:lnTo>
                  <a:lnTo>
                    <a:pt x="896654" y="3009827"/>
                  </a:lnTo>
                  <a:lnTo>
                    <a:pt x="893797" y="3019029"/>
                  </a:lnTo>
                  <a:lnTo>
                    <a:pt x="890623" y="3027913"/>
                  </a:lnTo>
                  <a:lnTo>
                    <a:pt x="887449" y="3036797"/>
                  </a:lnTo>
                  <a:lnTo>
                    <a:pt x="883958" y="3045999"/>
                  </a:lnTo>
                  <a:lnTo>
                    <a:pt x="880149" y="3054566"/>
                  </a:lnTo>
                  <a:lnTo>
                    <a:pt x="876658" y="3063450"/>
                  </a:lnTo>
                  <a:lnTo>
                    <a:pt x="872532" y="3072017"/>
                  </a:lnTo>
                  <a:lnTo>
                    <a:pt x="868088" y="3080584"/>
                  </a:lnTo>
                  <a:lnTo>
                    <a:pt x="863644" y="3089150"/>
                  </a:lnTo>
                  <a:lnTo>
                    <a:pt x="933154" y="3147532"/>
                  </a:lnTo>
                  <a:lnTo>
                    <a:pt x="831905" y="3267151"/>
                  </a:lnTo>
                  <a:lnTo>
                    <a:pt x="763347" y="3209404"/>
                  </a:lnTo>
                  <a:lnTo>
                    <a:pt x="755730" y="3215433"/>
                  </a:lnTo>
                  <a:lnTo>
                    <a:pt x="748112" y="3221144"/>
                  </a:lnTo>
                  <a:lnTo>
                    <a:pt x="740177" y="3226538"/>
                  </a:lnTo>
                  <a:lnTo>
                    <a:pt x="732560" y="3231615"/>
                  </a:lnTo>
                  <a:lnTo>
                    <a:pt x="724307" y="3237009"/>
                  </a:lnTo>
                  <a:lnTo>
                    <a:pt x="716055" y="3242085"/>
                  </a:lnTo>
                  <a:lnTo>
                    <a:pt x="707485" y="3246527"/>
                  </a:lnTo>
                  <a:lnTo>
                    <a:pt x="698916" y="3251287"/>
                  </a:lnTo>
                  <a:lnTo>
                    <a:pt x="690346" y="3256046"/>
                  </a:lnTo>
                  <a:lnTo>
                    <a:pt x="681459" y="3259854"/>
                  </a:lnTo>
                  <a:lnTo>
                    <a:pt x="672572" y="3263979"/>
                  </a:lnTo>
                  <a:lnTo>
                    <a:pt x="663685" y="3267786"/>
                  </a:lnTo>
                  <a:lnTo>
                    <a:pt x="654480" y="3271276"/>
                  </a:lnTo>
                  <a:lnTo>
                    <a:pt x="645593" y="3274449"/>
                  </a:lnTo>
                  <a:lnTo>
                    <a:pt x="635754" y="3277305"/>
                  </a:lnTo>
                  <a:lnTo>
                    <a:pt x="626549" y="3280478"/>
                  </a:lnTo>
                  <a:lnTo>
                    <a:pt x="634484" y="3369637"/>
                  </a:lnTo>
                  <a:lnTo>
                    <a:pt x="478008" y="3382963"/>
                  </a:lnTo>
                  <a:lnTo>
                    <a:pt x="470390" y="3293804"/>
                  </a:lnTo>
                  <a:lnTo>
                    <a:pt x="460551" y="3292535"/>
                  </a:lnTo>
                  <a:lnTo>
                    <a:pt x="451029" y="3291266"/>
                  </a:lnTo>
                  <a:lnTo>
                    <a:pt x="441190" y="3289362"/>
                  </a:lnTo>
                  <a:lnTo>
                    <a:pt x="431668" y="3287458"/>
                  </a:lnTo>
                  <a:lnTo>
                    <a:pt x="421829" y="3285237"/>
                  </a:lnTo>
                  <a:lnTo>
                    <a:pt x="412624" y="3283016"/>
                  </a:lnTo>
                  <a:lnTo>
                    <a:pt x="403420" y="3280478"/>
                  </a:lnTo>
                  <a:lnTo>
                    <a:pt x="394215" y="3277305"/>
                  </a:lnTo>
                  <a:lnTo>
                    <a:pt x="384693" y="3274449"/>
                  </a:lnTo>
                  <a:lnTo>
                    <a:pt x="375806" y="3271276"/>
                  </a:lnTo>
                  <a:lnTo>
                    <a:pt x="366919" y="3267786"/>
                  </a:lnTo>
                  <a:lnTo>
                    <a:pt x="358032" y="3263979"/>
                  </a:lnTo>
                  <a:lnTo>
                    <a:pt x="349145" y="3259854"/>
                  </a:lnTo>
                  <a:lnTo>
                    <a:pt x="340575" y="3256046"/>
                  </a:lnTo>
                  <a:lnTo>
                    <a:pt x="332006" y="3251921"/>
                  </a:lnTo>
                  <a:lnTo>
                    <a:pt x="323436" y="3246845"/>
                  </a:lnTo>
                  <a:lnTo>
                    <a:pt x="265987" y="3315697"/>
                  </a:lnTo>
                  <a:lnTo>
                    <a:pt x="146012" y="3214798"/>
                  </a:lnTo>
                  <a:lnTo>
                    <a:pt x="204412" y="3145628"/>
                  </a:lnTo>
                  <a:lnTo>
                    <a:pt x="198382" y="3138331"/>
                  </a:lnTo>
                  <a:lnTo>
                    <a:pt x="192669" y="3130398"/>
                  </a:lnTo>
                  <a:lnTo>
                    <a:pt x="187273" y="3122466"/>
                  </a:lnTo>
                  <a:lnTo>
                    <a:pt x="181877" y="3114851"/>
                  </a:lnTo>
                  <a:lnTo>
                    <a:pt x="176799" y="3106602"/>
                  </a:lnTo>
                  <a:lnTo>
                    <a:pt x="172038" y="3098352"/>
                  </a:lnTo>
                  <a:lnTo>
                    <a:pt x="167277" y="3089785"/>
                  </a:lnTo>
                  <a:lnTo>
                    <a:pt x="162834" y="3081853"/>
                  </a:lnTo>
                  <a:lnTo>
                    <a:pt x="158390" y="3072969"/>
                  </a:lnTo>
                  <a:lnTo>
                    <a:pt x="154264" y="3064402"/>
                  </a:lnTo>
                  <a:lnTo>
                    <a:pt x="150455" y="3055517"/>
                  </a:lnTo>
                  <a:lnTo>
                    <a:pt x="146646" y="3046633"/>
                  </a:lnTo>
                  <a:lnTo>
                    <a:pt x="143155" y="3037114"/>
                  </a:lnTo>
                  <a:lnTo>
                    <a:pt x="139664" y="3028230"/>
                  </a:lnTo>
                  <a:lnTo>
                    <a:pt x="136807" y="3018711"/>
                  </a:lnTo>
                  <a:lnTo>
                    <a:pt x="133633" y="3009193"/>
                  </a:lnTo>
                  <a:lnTo>
                    <a:pt x="43175" y="3017125"/>
                  </a:lnTo>
                  <a:lnTo>
                    <a:pt x="30162" y="2861334"/>
                  </a:lnTo>
                  <a:lnTo>
                    <a:pt x="121255" y="2853402"/>
                  </a:lnTo>
                  <a:lnTo>
                    <a:pt x="122207" y="2843249"/>
                  </a:lnTo>
                  <a:lnTo>
                    <a:pt x="123794" y="2833730"/>
                  </a:lnTo>
                  <a:lnTo>
                    <a:pt x="125698" y="2824529"/>
                  </a:lnTo>
                  <a:lnTo>
                    <a:pt x="127285" y="2814692"/>
                  </a:lnTo>
                  <a:lnTo>
                    <a:pt x="129824" y="2805491"/>
                  </a:lnTo>
                  <a:lnTo>
                    <a:pt x="132046" y="2796290"/>
                  </a:lnTo>
                  <a:lnTo>
                    <a:pt x="134903" y="2787088"/>
                  </a:lnTo>
                  <a:lnTo>
                    <a:pt x="137442" y="2777569"/>
                  </a:lnTo>
                  <a:lnTo>
                    <a:pt x="140298" y="2768685"/>
                  </a:lnTo>
                  <a:lnTo>
                    <a:pt x="143790" y="2759801"/>
                  </a:lnTo>
                  <a:lnTo>
                    <a:pt x="147598" y="2750917"/>
                  </a:lnTo>
                  <a:lnTo>
                    <a:pt x="151090" y="2742032"/>
                  </a:lnTo>
                  <a:lnTo>
                    <a:pt x="154899" y="2733466"/>
                  </a:lnTo>
                  <a:lnTo>
                    <a:pt x="159025" y="2724899"/>
                  </a:lnTo>
                  <a:lnTo>
                    <a:pt x="167912" y="2707765"/>
                  </a:lnTo>
                  <a:lnTo>
                    <a:pt x="97450" y="2648749"/>
                  </a:lnTo>
                  <a:lnTo>
                    <a:pt x="198382" y="2528812"/>
                  </a:lnTo>
                  <a:lnTo>
                    <a:pt x="269161" y="2588780"/>
                  </a:lnTo>
                  <a:lnTo>
                    <a:pt x="284079" y="2577675"/>
                  </a:lnTo>
                  <a:lnTo>
                    <a:pt x="299631" y="2566887"/>
                  </a:lnTo>
                  <a:lnTo>
                    <a:pt x="307884" y="2561493"/>
                  </a:lnTo>
                  <a:lnTo>
                    <a:pt x="315819" y="2556734"/>
                  </a:lnTo>
                  <a:lnTo>
                    <a:pt x="324388" y="2552292"/>
                  </a:lnTo>
                  <a:lnTo>
                    <a:pt x="332323" y="2547532"/>
                  </a:lnTo>
                  <a:lnTo>
                    <a:pt x="340893" y="2543407"/>
                  </a:lnTo>
                  <a:lnTo>
                    <a:pt x="349463" y="2539283"/>
                  </a:lnTo>
                  <a:lnTo>
                    <a:pt x="358350" y="2535158"/>
                  </a:lnTo>
                  <a:lnTo>
                    <a:pt x="367237" y="2531350"/>
                  </a:lnTo>
                  <a:lnTo>
                    <a:pt x="376124" y="2528177"/>
                  </a:lnTo>
                  <a:lnTo>
                    <a:pt x="385646" y="2524687"/>
                  </a:lnTo>
                  <a:lnTo>
                    <a:pt x="394533" y="2521832"/>
                  </a:lnTo>
                  <a:lnTo>
                    <a:pt x="403737" y="2518976"/>
                  </a:lnTo>
                  <a:lnTo>
                    <a:pt x="396120" y="2426327"/>
                  </a:lnTo>
                  <a:lnTo>
                    <a:pt x="552279" y="2413000"/>
                  </a:lnTo>
                  <a:close/>
                  <a:moveTo>
                    <a:pt x="1753153" y="2246313"/>
                  </a:moveTo>
                  <a:lnTo>
                    <a:pt x="1813988" y="2246313"/>
                  </a:lnTo>
                  <a:lnTo>
                    <a:pt x="1817474" y="2246631"/>
                  </a:lnTo>
                  <a:lnTo>
                    <a:pt x="1820959" y="2247583"/>
                  </a:lnTo>
                  <a:lnTo>
                    <a:pt x="1823811" y="2248536"/>
                  </a:lnTo>
                  <a:lnTo>
                    <a:pt x="1826346" y="2250441"/>
                  </a:lnTo>
                  <a:lnTo>
                    <a:pt x="1828564" y="2252346"/>
                  </a:lnTo>
                  <a:lnTo>
                    <a:pt x="1830148" y="2254886"/>
                  </a:lnTo>
                  <a:lnTo>
                    <a:pt x="1831415" y="2257426"/>
                  </a:lnTo>
                  <a:lnTo>
                    <a:pt x="1831732" y="2259966"/>
                  </a:lnTo>
                  <a:lnTo>
                    <a:pt x="1831732" y="2310766"/>
                  </a:lnTo>
                  <a:lnTo>
                    <a:pt x="1842188" y="2312036"/>
                  </a:lnTo>
                  <a:lnTo>
                    <a:pt x="1852011" y="2313623"/>
                  </a:lnTo>
                  <a:lnTo>
                    <a:pt x="1862467" y="2315528"/>
                  </a:lnTo>
                  <a:lnTo>
                    <a:pt x="1871973" y="2317751"/>
                  </a:lnTo>
                  <a:lnTo>
                    <a:pt x="1880528" y="2319973"/>
                  </a:lnTo>
                  <a:lnTo>
                    <a:pt x="1889400" y="2322513"/>
                  </a:lnTo>
                  <a:lnTo>
                    <a:pt x="1897955" y="2325371"/>
                  </a:lnTo>
                  <a:lnTo>
                    <a:pt x="1907460" y="2328863"/>
                  </a:lnTo>
                  <a:lnTo>
                    <a:pt x="1916332" y="2332673"/>
                  </a:lnTo>
                  <a:lnTo>
                    <a:pt x="1925204" y="2336801"/>
                  </a:lnTo>
                  <a:lnTo>
                    <a:pt x="1934393" y="2341246"/>
                  </a:lnTo>
                  <a:lnTo>
                    <a:pt x="1942948" y="2345691"/>
                  </a:lnTo>
                  <a:lnTo>
                    <a:pt x="1951503" y="2350771"/>
                  </a:lnTo>
                  <a:lnTo>
                    <a:pt x="1960058" y="2355851"/>
                  </a:lnTo>
                  <a:lnTo>
                    <a:pt x="1967662" y="2361566"/>
                  </a:lnTo>
                  <a:lnTo>
                    <a:pt x="1975267" y="2367281"/>
                  </a:lnTo>
                  <a:lnTo>
                    <a:pt x="1982238" y="2372996"/>
                  </a:lnTo>
                  <a:lnTo>
                    <a:pt x="1988575" y="2379346"/>
                  </a:lnTo>
                  <a:lnTo>
                    <a:pt x="1994278" y="2385378"/>
                  </a:lnTo>
                  <a:lnTo>
                    <a:pt x="1999665" y="2392046"/>
                  </a:lnTo>
                  <a:lnTo>
                    <a:pt x="2002199" y="2396491"/>
                  </a:lnTo>
                  <a:lnTo>
                    <a:pt x="2004100" y="2401253"/>
                  </a:lnTo>
                  <a:lnTo>
                    <a:pt x="2005051" y="2406016"/>
                  </a:lnTo>
                  <a:lnTo>
                    <a:pt x="2005685" y="2411413"/>
                  </a:lnTo>
                  <a:lnTo>
                    <a:pt x="2005051" y="2416493"/>
                  </a:lnTo>
                  <a:lnTo>
                    <a:pt x="2003784" y="2421891"/>
                  </a:lnTo>
                  <a:lnTo>
                    <a:pt x="2001566" y="2427288"/>
                  </a:lnTo>
                  <a:lnTo>
                    <a:pt x="1998397" y="2432368"/>
                  </a:lnTo>
                  <a:lnTo>
                    <a:pt x="1996179" y="2435543"/>
                  </a:lnTo>
                  <a:lnTo>
                    <a:pt x="1993961" y="2438401"/>
                  </a:lnTo>
                  <a:lnTo>
                    <a:pt x="1991426" y="2441576"/>
                  </a:lnTo>
                  <a:lnTo>
                    <a:pt x="1988575" y="2444433"/>
                  </a:lnTo>
                  <a:lnTo>
                    <a:pt x="1985406" y="2447291"/>
                  </a:lnTo>
                  <a:lnTo>
                    <a:pt x="1982238" y="2449831"/>
                  </a:lnTo>
                  <a:lnTo>
                    <a:pt x="1978435" y="2452688"/>
                  </a:lnTo>
                  <a:lnTo>
                    <a:pt x="1974633" y="2454911"/>
                  </a:lnTo>
                  <a:lnTo>
                    <a:pt x="1971148" y="2457133"/>
                  </a:lnTo>
                  <a:lnTo>
                    <a:pt x="1967029" y="2459038"/>
                  </a:lnTo>
                  <a:lnTo>
                    <a:pt x="1962910" y="2460626"/>
                  </a:lnTo>
                  <a:lnTo>
                    <a:pt x="1958790" y="2462213"/>
                  </a:lnTo>
                  <a:lnTo>
                    <a:pt x="1954671" y="2463483"/>
                  </a:lnTo>
                  <a:lnTo>
                    <a:pt x="1950235" y="2464118"/>
                  </a:lnTo>
                  <a:lnTo>
                    <a:pt x="1945799" y="2464753"/>
                  </a:lnTo>
                  <a:lnTo>
                    <a:pt x="1941364" y="2464753"/>
                  </a:lnTo>
                  <a:lnTo>
                    <a:pt x="1936294" y="2464753"/>
                  </a:lnTo>
                  <a:lnTo>
                    <a:pt x="1931541" y="2464118"/>
                  </a:lnTo>
                  <a:lnTo>
                    <a:pt x="1926471" y="2462531"/>
                  </a:lnTo>
                  <a:lnTo>
                    <a:pt x="1922035" y="2460626"/>
                  </a:lnTo>
                  <a:lnTo>
                    <a:pt x="1917916" y="2458403"/>
                  </a:lnTo>
                  <a:lnTo>
                    <a:pt x="1914431" y="2455546"/>
                  </a:lnTo>
                  <a:lnTo>
                    <a:pt x="1910946" y="2452688"/>
                  </a:lnTo>
                  <a:lnTo>
                    <a:pt x="1908094" y="2448878"/>
                  </a:lnTo>
                  <a:lnTo>
                    <a:pt x="1904925" y="2445068"/>
                  </a:lnTo>
                  <a:lnTo>
                    <a:pt x="1903341" y="2443798"/>
                  </a:lnTo>
                  <a:lnTo>
                    <a:pt x="1897004" y="2438401"/>
                  </a:lnTo>
                  <a:lnTo>
                    <a:pt x="1890667" y="2433638"/>
                  </a:lnTo>
                  <a:lnTo>
                    <a:pt x="1883696" y="2429193"/>
                  </a:lnTo>
                  <a:lnTo>
                    <a:pt x="1876092" y="2424431"/>
                  </a:lnTo>
                  <a:lnTo>
                    <a:pt x="1868804" y="2419986"/>
                  </a:lnTo>
                  <a:lnTo>
                    <a:pt x="1861200" y="2415858"/>
                  </a:lnTo>
                  <a:lnTo>
                    <a:pt x="1853912" y="2412366"/>
                  </a:lnTo>
                  <a:lnTo>
                    <a:pt x="1847258" y="2409508"/>
                  </a:lnTo>
                  <a:lnTo>
                    <a:pt x="1840921" y="2407286"/>
                  </a:lnTo>
                  <a:lnTo>
                    <a:pt x="1834267" y="2405381"/>
                  </a:lnTo>
                  <a:lnTo>
                    <a:pt x="1827296" y="2403793"/>
                  </a:lnTo>
                  <a:lnTo>
                    <a:pt x="1820642" y="2402523"/>
                  </a:lnTo>
                  <a:lnTo>
                    <a:pt x="1813355" y="2401253"/>
                  </a:lnTo>
                  <a:lnTo>
                    <a:pt x="1806384" y="2400301"/>
                  </a:lnTo>
                  <a:lnTo>
                    <a:pt x="1799730" y="2399666"/>
                  </a:lnTo>
                  <a:lnTo>
                    <a:pt x="1792759" y="2399348"/>
                  </a:lnTo>
                  <a:lnTo>
                    <a:pt x="1786105" y="2399031"/>
                  </a:lnTo>
                  <a:lnTo>
                    <a:pt x="1776917" y="2399348"/>
                  </a:lnTo>
                  <a:lnTo>
                    <a:pt x="1767094" y="2400301"/>
                  </a:lnTo>
                  <a:lnTo>
                    <a:pt x="1756321" y="2401571"/>
                  </a:lnTo>
                  <a:lnTo>
                    <a:pt x="1745548" y="2404428"/>
                  </a:lnTo>
                  <a:lnTo>
                    <a:pt x="1740162" y="2405698"/>
                  </a:lnTo>
                  <a:lnTo>
                    <a:pt x="1734458" y="2407603"/>
                  </a:lnTo>
                  <a:lnTo>
                    <a:pt x="1729072" y="2409826"/>
                  </a:lnTo>
                  <a:lnTo>
                    <a:pt x="1723368" y="2412048"/>
                  </a:lnTo>
                  <a:lnTo>
                    <a:pt x="1717982" y="2414906"/>
                  </a:lnTo>
                  <a:lnTo>
                    <a:pt x="1712279" y="2418081"/>
                  </a:lnTo>
                  <a:lnTo>
                    <a:pt x="1706575" y="2421256"/>
                  </a:lnTo>
                  <a:lnTo>
                    <a:pt x="1701506" y="2425383"/>
                  </a:lnTo>
                  <a:lnTo>
                    <a:pt x="1698337" y="2427923"/>
                  </a:lnTo>
                  <a:lnTo>
                    <a:pt x="1695168" y="2431416"/>
                  </a:lnTo>
                  <a:lnTo>
                    <a:pt x="1692634" y="2434908"/>
                  </a:lnTo>
                  <a:lnTo>
                    <a:pt x="1690415" y="2438401"/>
                  </a:lnTo>
                  <a:lnTo>
                    <a:pt x="1688514" y="2442211"/>
                  </a:lnTo>
                  <a:lnTo>
                    <a:pt x="1686930" y="2446338"/>
                  </a:lnTo>
                  <a:lnTo>
                    <a:pt x="1686296" y="2450783"/>
                  </a:lnTo>
                  <a:lnTo>
                    <a:pt x="1685662" y="2455228"/>
                  </a:lnTo>
                  <a:lnTo>
                    <a:pt x="1685346" y="2459673"/>
                  </a:lnTo>
                  <a:lnTo>
                    <a:pt x="1685346" y="2464118"/>
                  </a:lnTo>
                  <a:lnTo>
                    <a:pt x="1685662" y="2468563"/>
                  </a:lnTo>
                  <a:lnTo>
                    <a:pt x="1686296" y="2473008"/>
                  </a:lnTo>
                  <a:lnTo>
                    <a:pt x="1687880" y="2477136"/>
                  </a:lnTo>
                  <a:lnTo>
                    <a:pt x="1689148" y="2481581"/>
                  </a:lnTo>
                  <a:lnTo>
                    <a:pt x="1691366" y="2485708"/>
                  </a:lnTo>
                  <a:lnTo>
                    <a:pt x="1693584" y="2489518"/>
                  </a:lnTo>
                  <a:lnTo>
                    <a:pt x="1698654" y="2495233"/>
                  </a:lnTo>
                  <a:lnTo>
                    <a:pt x="1703723" y="2500631"/>
                  </a:lnTo>
                  <a:lnTo>
                    <a:pt x="1709427" y="2505076"/>
                  </a:lnTo>
                  <a:lnTo>
                    <a:pt x="1715130" y="2508568"/>
                  </a:lnTo>
                  <a:lnTo>
                    <a:pt x="1721784" y="2512378"/>
                  </a:lnTo>
                  <a:lnTo>
                    <a:pt x="1729389" y="2515871"/>
                  </a:lnTo>
                  <a:lnTo>
                    <a:pt x="1745865" y="2522538"/>
                  </a:lnTo>
                  <a:lnTo>
                    <a:pt x="1750618" y="2524443"/>
                  </a:lnTo>
                  <a:lnTo>
                    <a:pt x="1778501" y="2534603"/>
                  </a:lnTo>
                  <a:lnTo>
                    <a:pt x="1797829" y="2542223"/>
                  </a:lnTo>
                  <a:lnTo>
                    <a:pt x="1816523" y="2549208"/>
                  </a:lnTo>
                  <a:lnTo>
                    <a:pt x="1827613" y="2553336"/>
                  </a:lnTo>
                  <a:lnTo>
                    <a:pt x="1854546" y="2562861"/>
                  </a:lnTo>
                  <a:lnTo>
                    <a:pt x="1868804" y="2568258"/>
                  </a:lnTo>
                  <a:lnTo>
                    <a:pt x="1882746" y="2573656"/>
                  </a:lnTo>
                  <a:lnTo>
                    <a:pt x="1897004" y="2579688"/>
                  </a:lnTo>
                  <a:lnTo>
                    <a:pt x="1911262" y="2585721"/>
                  </a:lnTo>
                  <a:lnTo>
                    <a:pt x="1925204" y="2592388"/>
                  </a:lnTo>
                  <a:lnTo>
                    <a:pt x="1938512" y="2599373"/>
                  </a:lnTo>
                  <a:lnTo>
                    <a:pt x="1951503" y="2606676"/>
                  </a:lnTo>
                  <a:lnTo>
                    <a:pt x="1964177" y="2614613"/>
                  </a:lnTo>
                  <a:lnTo>
                    <a:pt x="1969563" y="2618741"/>
                  </a:lnTo>
                  <a:lnTo>
                    <a:pt x="1975584" y="2622868"/>
                  </a:lnTo>
                  <a:lnTo>
                    <a:pt x="1980653" y="2627313"/>
                  </a:lnTo>
                  <a:lnTo>
                    <a:pt x="1986040" y="2631758"/>
                  </a:lnTo>
                  <a:lnTo>
                    <a:pt x="1990793" y="2636203"/>
                  </a:lnTo>
                  <a:lnTo>
                    <a:pt x="1995229" y="2640966"/>
                  </a:lnTo>
                  <a:lnTo>
                    <a:pt x="1999665" y="2645728"/>
                  </a:lnTo>
                  <a:lnTo>
                    <a:pt x="2003467" y="2651126"/>
                  </a:lnTo>
                  <a:lnTo>
                    <a:pt x="2006952" y="2656206"/>
                  </a:lnTo>
                  <a:lnTo>
                    <a:pt x="2010438" y="2661286"/>
                  </a:lnTo>
                  <a:lnTo>
                    <a:pt x="2012972" y="2667001"/>
                  </a:lnTo>
                  <a:lnTo>
                    <a:pt x="2015507" y="2672398"/>
                  </a:lnTo>
                  <a:lnTo>
                    <a:pt x="2017408" y="2677796"/>
                  </a:lnTo>
                  <a:lnTo>
                    <a:pt x="2019309" y="2682876"/>
                  </a:lnTo>
                  <a:lnTo>
                    <a:pt x="2020260" y="2688273"/>
                  </a:lnTo>
                  <a:lnTo>
                    <a:pt x="2021844" y="2693671"/>
                  </a:lnTo>
                  <a:lnTo>
                    <a:pt x="2022478" y="2699068"/>
                  </a:lnTo>
                  <a:lnTo>
                    <a:pt x="2023429" y="2704148"/>
                  </a:lnTo>
                  <a:lnTo>
                    <a:pt x="2023745" y="2709546"/>
                  </a:lnTo>
                  <a:lnTo>
                    <a:pt x="2024062" y="2714943"/>
                  </a:lnTo>
                  <a:lnTo>
                    <a:pt x="2024062" y="2720023"/>
                  </a:lnTo>
                  <a:lnTo>
                    <a:pt x="2024062" y="2725738"/>
                  </a:lnTo>
                  <a:lnTo>
                    <a:pt x="2023429" y="2730818"/>
                  </a:lnTo>
                  <a:lnTo>
                    <a:pt x="2022478" y="2736216"/>
                  </a:lnTo>
                  <a:lnTo>
                    <a:pt x="2021844" y="2741296"/>
                  </a:lnTo>
                  <a:lnTo>
                    <a:pt x="2020894" y="2746376"/>
                  </a:lnTo>
                  <a:lnTo>
                    <a:pt x="2019309" y="2751773"/>
                  </a:lnTo>
                  <a:lnTo>
                    <a:pt x="2017725" y="2756853"/>
                  </a:lnTo>
                  <a:lnTo>
                    <a:pt x="2014240" y="2767331"/>
                  </a:lnTo>
                  <a:lnTo>
                    <a:pt x="2009170" y="2777173"/>
                  </a:lnTo>
                  <a:lnTo>
                    <a:pt x="2004100" y="2787016"/>
                  </a:lnTo>
                  <a:lnTo>
                    <a:pt x="1997763" y="2796223"/>
                  </a:lnTo>
                  <a:lnTo>
                    <a:pt x="1990476" y="2805431"/>
                  </a:lnTo>
                  <a:lnTo>
                    <a:pt x="1982554" y="2814003"/>
                  </a:lnTo>
                  <a:lnTo>
                    <a:pt x="1973683" y="2822576"/>
                  </a:lnTo>
                  <a:lnTo>
                    <a:pt x="1964177" y="2830513"/>
                  </a:lnTo>
                  <a:lnTo>
                    <a:pt x="1958474" y="2834641"/>
                  </a:lnTo>
                  <a:lnTo>
                    <a:pt x="1952137" y="2838768"/>
                  </a:lnTo>
                  <a:lnTo>
                    <a:pt x="1945799" y="2842261"/>
                  </a:lnTo>
                  <a:lnTo>
                    <a:pt x="1938829" y="2845753"/>
                  </a:lnTo>
                  <a:lnTo>
                    <a:pt x="1931541" y="2848928"/>
                  </a:lnTo>
                  <a:lnTo>
                    <a:pt x="1923937" y="2852421"/>
                  </a:lnTo>
                  <a:lnTo>
                    <a:pt x="1915698" y="2854961"/>
                  </a:lnTo>
                  <a:lnTo>
                    <a:pt x="1907777" y="2857818"/>
                  </a:lnTo>
                  <a:lnTo>
                    <a:pt x="1899222" y="2860041"/>
                  </a:lnTo>
                  <a:lnTo>
                    <a:pt x="1890350" y="2862263"/>
                  </a:lnTo>
                  <a:lnTo>
                    <a:pt x="1880845" y="2864486"/>
                  </a:lnTo>
                  <a:lnTo>
                    <a:pt x="1871656" y="2866391"/>
                  </a:lnTo>
                  <a:lnTo>
                    <a:pt x="1862150" y="2867978"/>
                  </a:lnTo>
                  <a:lnTo>
                    <a:pt x="1852011" y="2869566"/>
                  </a:lnTo>
                  <a:lnTo>
                    <a:pt x="1842188" y="2870201"/>
                  </a:lnTo>
                  <a:lnTo>
                    <a:pt x="1831732" y="2871471"/>
                  </a:lnTo>
                  <a:lnTo>
                    <a:pt x="1831732" y="2918143"/>
                  </a:lnTo>
                  <a:lnTo>
                    <a:pt x="1831415" y="2921001"/>
                  </a:lnTo>
                  <a:lnTo>
                    <a:pt x="1830148" y="2923858"/>
                  </a:lnTo>
                  <a:lnTo>
                    <a:pt x="1828564" y="2926081"/>
                  </a:lnTo>
                  <a:lnTo>
                    <a:pt x="1826346" y="2928303"/>
                  </a:lnTo>
                  <a:lnTo>
                    <a:pt x="1823811" y="2929573"/>
                  </a:lnTo>
                  <a:lnTo>
                    <a:pt x="1820959" y="2931161"/>
                  </a:lnTo>
                  <a:lnTo>
                    <a:pt x="1817474" y="2931796"/>
                  </a:lnTo>
                  <a:lnTo>
                    <a:pt x="1813988" y="2932113"/>
                  </a:lnTo>
                  <a:lnTo>
                    <a:pt x="1753153" y="2932113"/>
                  </a:lnTo>
                  <a:lnTo>
                    <a:pt x="1749350" y="2931796"/>
                  </a:lnTo>
                  <a:lnTo>
                    <a:pt x="1745865" y="2931161"/>
                  </a:lnTo>
                  <a:lnTo>
                    <a:pt x="1743013" y="2929573"/>
                  </a:lnTo>
                  <a:lnTo>
                    <a:pt x="1740478" y="2928303"/>
                  </a:lnTo>
                  <a:lnTo>
                    <a:pt x="1738261" y="2926081"/>
                  </a:lnTo>
                  <a:lnTo>
                    <a:pt x="1736676" y="2923858"/>
                  </a:lnTo>
                  <a:lnTo>
                    <a:pt x="1735726" y="2921001"/>
                  </a:lnTo>
                  <a:lnTo>
                    <a:pt x="1735409" y="2918143"/>
                  </a:lnTo>
                  <a:lnTo>
                    <a:pt x="1735409" y="2867661"/>
                  </a:lnTo>
                  <a:lnTo>
                    <a:pt x="1722418" y="2865438"/>
                  </a:lnTo>
                  <a:lnTo>
                    <a:pt x="1708793" y="2863216"/>
                  </a:lnTo>
                  <a:lnTo>
                    <a:pt x="1696436" y="2860041"/>
                  </a:lnTo>
                  <a:lnTo>
                    <a:pt x="1683444" y="2857183"/>
                  </a:lnTo>
                  <a:lnTo>
                    <a:pt x="1670770" y="2853373"/>
                  </a:lnTo>
                  <a:lnTo>
                    <a:pt x="1658413" y="2849246"/>
                  </a:lnTo>
                  <a:lnTo>
                    <a:pt x="1646689" y="2844801"/>
                  </a:lnTo>
                  <a:lnTo>
                    <a:pt x="1635283" y="2840038"/>
                  </a:lnTo>
                  <a:lnTo>
                    <a:pt x="1624193" y="2834958"/>
                  </a:lnTo>
                  <a:lnTo>
                    <a:pt x="1613420" y="2829243"/>
                  </a:lnTo>
                  <a:lnTo>
                    <a:pt x="1603280" y="2823528"/>
                  </a:lnTo>
                  <a:lnTo>
                    <a:pt x="1594092" y="2816543"/>
                  </a:lnTo>
                  <a:lnTo>
                    <a:pt x="1585220" y="2809876"/>
                  </a:lnTo>
                  <a:lnTo>
                    <a:pt x="1576982" y="2802573"/>
                  </a:lnTo>
                  <a:lnTo>
                    <a:pt x="1569377" y="2794636"/>
                  </a:lnTo>
                  <a:lnTo>
                    <a:pt x="1566209" y="2790826"/>
                  </a:lnTo>
                  <a:lnTo>
                    <a:pt x="1563357" y="2786698"/>
                  </a:lnTo>
                  <a:lnTo>
                    <a:pt x="1560188" y="2782253"/>
                  </a:lnTo>
                  <a:lnTo>
                    <a:pt x="1558287" y="2777173"/>
                  </a:lnTo>
                  <a:lnTo>
                    <a:pt x="1557337" y="2772411"/>
                  </a:lnTo>
                  <a:lnTo>
                    <a:pt x="1557337" y="2767331"/>
                  </a:lnTo>
                  <a:lnTo>
                    <a:pt x="1557654" y="2761933"/>
                  </a:lnTo>
                  <a:lnTo>
                    <a:pt x="1559238" y="2756853"/>
                  </a:lnTo>
                  <a:lnTo>
                    <a:pt x="1561456" y="2751456"/>
                  </a:lnTo>
                  <a:lnTo>
                    <a:pt x="1564308" y="2746058"/>
                  </a:lnTo>
                  <a:lnTo>
                    <a:pt x="1566209" y="2743201"/>
                  </a:lnTo>
                  <a:lnTo>
                    <a:pt x="1568743" y="2740026"/>
                  </a:lnTo>
                  <a:lnTo>
                    <a:pt x="1571278" y="2737168"/>
                  </a:lnTo>
                  <a:lnTo>
                    <a:pt x="1574447" y="2734311"/>
                  </a:lnTo>
                  <a:lnTo>
                    <a:pt x="1577299" y="2731136"/>
                  </a:lnTo>
                  <a:lnTo>
                    <a:pt x="1580784" y="2728596"/>
                  </a:lnTo>
                  <a:lnTo>
                    <a:pt x="1583952" y="2726056"/>
                  </a:lnTo>
                  <a:lnTo>
                    <a:pt x="1587755" y="2723833"/>
                  </a:lnTo>
                  <a:lnTo>
                    <a:pt x="1591874" y="2721611"/>
                  </a:lnTo>
                  <a:lnTo>
                    <a:pt x="1595359" y="2719706"/>
                  </a:lnTo>
                  <a:lnTo>
                    <a:pt x="1599478" y="2717801"/>
                  </a:lnTo>
                  <a:lnTo>
                    <a:pt x="1603914" y="2716531"/>
                  </a:lnTo>
                  <a:lnTo>
                    <a:pt x="1608033" y="2715261"/>
                  </a:lnTo>
                  <a:lnTo>
                    <a:pt x="1612469" y="2714626"/>
                  </a:lnTo>
                  <a:lnTo>
                    <a:pt x="1616905" y="2713673"/>
                  </a:lnTo>
                  <a:lnTo>
                    <a:pt x="1621341" y="2713673"/>
                  </a:lnTo>
                  <a:lnTo>
                    <a:pt x="1626411" y="2713673"/>
                  </a:lnTo>
                  <a:lnTo>
                    <a:pt x="1631480" y="2714943"/>
                  </a:lnTo>
                  <a:lnTo>
                    <a:pt x="1635916" y="2715896"/>
                  </a:lnTo>
                  <a:lnTo>
                    <a:pt x="1640352" y="2717801"/>
                  </a:lnTo>
                  <a:lnTo>
                    <a:pt x="1644471" y="2720023"/>
                  </a:lnTo>
                  <a:lnTo>
                    <a:pt x="1648274" y="2723198"/>
                  </a:lnTo>
                  <a:lnTo>
                    <a:pt x="1651759" y="2726056"/>
                  </a:lnTo>
                  <a:lnTo>
                    <a:pt x="1654928" y="2729866"/>
                  </a:lnTo>
                  <a:lnTo>
                    <a:pt x="1657462" y="2733041"/>
                  </a:lnTo>
                  <a:lnTo>
                    <a:pt x="1658096" y="2733993"/>
                  </a:lnTo>
                  <a:lnTo>
                    <a:pt x="1659364" y="2734946"/>
                  </a:lnTo>
                  <a:lnTo>
                    <a:pt x="1665701" y="2740026"/>
                  </a:lnTo>
                  <a:lnTo>
                    <a:pt x="1671721" y="2744471"/>
                  </a:lnTo>
                  <a:lnTo>
                    <a:pt x="1678692" y="2748598"/>
                  </a:lnTo>
                  <a:lnTo>
                    <a:pt x="1685662" y="2752726"/>
                  </a:lnTo>
                  <a:lnTo>
                    <a:pt x="1692634" y="2756853"/>
                  </a:lnTo>
                  <a:lnTo>
                    <a:pt x="1699921" y="2760346"/>
                  </a:lnTo>
                  <a:lnTo>
                    <a:pt x="1707526" y="2763521"/>
                  </a:lnTo>
                  <a:lnTo>
                    <a:pt x="1714497" y="2766061"/>
                  </a:lnTo>
                  <a:lnTo>
                    <a:pt x="1720834" y="2768283"/>
                  </a:lnTo>
                  <a:lnTo>
                    <a:pt x="1731607" y="2771458"/>
                  </a:lnTo>
                  <a:lnTo>
                    <a:pt x="1742380" y="2773998"/>
                  </a:lnTo>
                  <a:lnTo>
                    <a:pt x="1753153" y="2776221"/>
                  </a:lnTo>
                  <a:lnTo>
                    <a:pt x="1764242" y="2778126"/>
                  </a:lnTo>
                  <a:lnTo>
                    <a:pt x="1775016" y="2779396"/>
                  </a:lnTo>
                  <a:lnTo>
                    <a:pt x="1785789" y="2780666"/>
                  </a:lnTo>
                  <a:lnTo>
                    <a:pt x="1795928" y="2780983"/>
                  </a:lnTo>
                  <a:lnTo>
                    <a:pt x="1806067" y="2781301"/>
                  </a:lnTo>
                  <a:lnTo>
                    <a:pt x="1817157" y="2780983"/>
                  </a:lnTo>
                  <a:lnTo>
                    <a:pt x="1827613" y="2780348"/>
                  </a:lnTo>
                  <a:lnTo>
                    <a:pt x="1837119" y="2778761"/>
                  </a:lnTo>
                  <a:lnTo>
                    <a:pt x="1845991" y="2776856"/>
                  </a:lnTo>
                  <a:lnTo>
                    <a:pt x="1854546" y="2774633"/>
                  </a:lnTo>
                  <a:lnTo>
                    <a:pt x="1862467" y="2771776"/>
                  </a:lnTo>
                  <a:lnTo>
                    <a:pt x="1869121" y="2768283"/>
                  </a:lnTo>
                  <a:lnTo>
                    <a:pt x="1875458" y="2764791"/>
                  </a:lnTo>
                  <a:lnTo>
                    <a:pt x="1879260" y="2761616"/>
                  </a:lnTo>
                  <a:lnTo>
                    <a:pt x="1882429" y="2758441"/>
                  </a:lnTo>
                  <a:lnTo>
                    <a:pt x="1885280" y="2754948"/>
                  </a:lnTo>
                  <a:lnTo>
                    <a:pt x="1888132" y="2751456"/>
                  </a:lnTo>
                  <a:lnTo>
                    <a:pt x="1890350" y="2747646"/>
                  </a:lnTo>
                  <a:lnTo>
                    <a:pt x="1892251" y="2743518"/>
                  </a:lnTo>
                  <a:lnTo>
                    <a:pt x="1893519" y="2739391"/>
                  </a:lnTo>
                  <a:lnTo>
                    <a:pt x="1894786" y="2734946"/>
                  </a:lnTo>
                  <a:lnTo>
                    <a:pt x="1895420" y="2730818"/>
                  </a:lnTo>
                  <a:lnTo>
                    <a:pt x="1895737" y="2726373"/>
                  </a:lnTo>
                  <a:lnTo>
                    <a:pt x="1895420" y="2721928"/>
                  </a:lnTo>
                  <a:lnTo>
                    <a:pt x="1895103" y="2717483"/>
                  </a:lnTo>
                  <a:lnTo>
                    <a:pt x="1893836" y="2713038"/>
                  </a:lnTo>
                  <a:lnTo>
                    <a:pt x="1892885" y="2708911"/>
                  </a:lnTo>
                  <a:lnTo>
                    <a:pt x="1890984" y="2704783"/>
                  </a:lnTo>
                  <a:lnTo>
                    <a:pt x="1888766" y="2700656"/>
                  </a:lnTo>
                  <a:lnTo>
                    <a:pt x="1885280" y="2696211"/>
                  </a:lnTo>
                  <a:lnTo>
                    <a:pt x="1881478" y="2691766"/>
                  </a:lnTo>
                  <a:lnTo>
                    <a:pt x="1876092" y="2687321"/>
                  </a:lnTo>
                  <a:lnTo>
                    <a:pt x="1870705" y="2682876"/>
                  </a:lnTo>
                  <a:lnTo>
                    <a:pt x="1864368" y="2678748"/>
                  </a:lnTo>
                  <a:lnTo>
                    <a:pt x="1857714" y="2674621"/>
                  </a:lnTo>
                  <a:lnTo>
                    <a:pt x="1850110" y="2671128"/>
                  </a:lnTo>
                  <a:lnTo>
                    <a:pt x="1842188" y="2667318"/>
                  </a:lnTo>
                  <a:lnTo>
                    <a:pt x="1817474" y="2657158"/>
                  </a:lnTo>
                  <a:lnTo>
                    <a:pt x="1720517" y="2617471"/>
                  </a:lnTo>
                  <a:lnTo>
                    <a:pt x="1673305" y="2597786"/>
                  </a:lnTo>
                  <a:lnTo>
                    <a:pt x="1644471" y="2585086"/>
                  </a:lnTo>
                  <a:lnTo>
                    <a:pt x="1639085" y="2582546"/>
                  </a:lnTo>
                  <a:lnTo>
                    <a:pt x="1634015" y="2580006"/>
                  </a:lnTo>
                  <a:lnTo>
                    <a:pt x="1624827" y="2574608"/>
                  </a:lnTo>
                  <a:lnTo>
                    <a:pt x="1615638" y="2567623"/>
                  </a:lnTo>
                  <a:lnTo>
                    <a:pt x="1607083" y="2560638"/>
                  </a:lnTo>
                  <a:lnTo>
                    <a:pt x="1598845" y="2552383"/>
                  </a:lnTo>
                  <a:lnTo>
                    <a:pt x="1591874" y="2544446"/>
                  </a:lnTo>
                  <a:lnTo>
                    <a:pt x="1588072" y="2540001"/>
                  </a:lnTo>
                  <a:lnTo>
                    <a:pt x="1585220" y="2534921"/>
                  </a:lnTo>
                  <a:lnTo>
                    <a:pt x="1581734" y="2530476"/>
                  </a:lnTo>
                  <a:lnTo>
                    <a:pt x="1579200" y="2525713"/>
                  </a:lnTo>
                  <a:lnTo>
                    <a:pt x="1576348" y="2520633"/>
                  </a:lnTo>
                  <a:lnTo>
                    <a:pt x="1574130" y="2515236"/>
                  </a:lnTo>
                  <a:lnTo>
                    <a:pt x="1571912" y="2510156"/>
                  </a:lnTo>
                  <a:lnTo>
                    <a:pt x="1570011" y="2505076"/>
                  </a:lnTo>
                  <a:lnTo>
                    <a:pt x="1568110" y="2499678"/>
                  </a:lnTo>
                  <a:lnTo>
                    <a:pt x="1566525" y="2494598"/>
                  </a:lnTo>
                  <a:lnTo>
                    <a:pt x="1565575" y="2488883"/>
                  </a:lnTo>
                  <a:lnTo>
                    <a:pt x="1564624" y="2483803"/>
                  </a:lnTo>
                  <a:lnTo>
                    <a:pt x="1563991" y="2478088"/>
                  </a:lnTo>
                  <a:lnTo>
                    <a:pt x="1563674" y="2473008"/>
                  </a:lnTo>
                  <a:lnTo>
                    <a:pt x="1563357" y="2467293"/>
                  </a:lnTo>
                  <a:lnTo>
                    <a:pt x="1563674" y="2461896"/>
                  </a:lnTo>
                  <a:lnTo>
                    <a:pt x="1563991" y="2456816"/>
                  </a:lnTo>
                  <a:lnTo>
                    <a:pt x="1564308" y="2451101"/>
                  </a:lnTo>
                  <a:lnTo>
                    <a:pt x="1565575" y="2446021"/>
                  </a:lnTo>
                  <a:lnTo>
                    <a:pt x="1566525" y="2440306"/>
                  </a:lnTo>
                  <a:lnTo>
                    <a:pt x="1567793" y="2435226"/>
                  </a:lnTo>
                  <a:lnTo>
                    <a:pt x="1569060" y="2429828"/>
                  </a:lnTo>
                  <a:lnTo>
                    <a:pt x="1570961" y="2424748"/>
                  </a:lnTo>
                  <a:lnTo>
                    <a:pt x="1573179" y="2419668"/>
                  </a:lnTo>
                  <a:lnTo>
                    <a:pt x="1575397" y="2414271"/>
                  </a:lnTo>
                  <a:lnTo>
                    <a:pt x="1577932" y="2409191"/>
                  </a:lnTo>
                  <a:lnTo>
                    <a:pt x="1580784" y="2404428"/>
                  </a:lnTo>
                  <a:lnTo>
                    <a:pt x="1583636" y="2399031"/>
                  </a:lnTo>
                  <a:lnTo>
                    <a:pt x="1586804" y="2394268"/>
                  </a:lnTo>
                  <a:lnTo>
                    <a:pt x="1590290" y="2389506"/>
                  </a:lnTo>
                  <a:lnTo>
                    <a:pt x="1594092" y="2385061"/>
                  </a:lnTo>
                  <a:lnTo>
                    <a:pt x="1598211" y="2379981"/>
                  </a:lnTo>
                  <a:lnTo>
                    <a:pt x="1602013" y="2375536"/>
                  </a:lnTo>
                  <a:lnTo>
                    <a:pt x="1606766" y="2371091"/>
                  </a:lnTo>
                  <a:lnTo>
                    <a:pt x="1611202" y="2367281"/>
                  </a:lnTo>
                  <a:lnTo>
                    <a:pt x="1615955" y="2363153"/>
                  </a:lnTo>
                  <a:lnTo>
                    <a:pt x="1621658" y="2358073"/>
                  </a:lnTo>
                  <a:lnTo>
                    <a:pt x="1627678" y="2353628"/>
                  </a:lnTo>
                  <a:lnTo>
                    <a:pt x="1634015" y="2349818"/>
                  </a:lnTo>
                  <a:lnTo>
                    <a:pt x="1640669" y="2345691"/>
                  </a:lnTo>
                  <a:lnTo>
                    <a:pt x="1647323" y="2341881"/>
                  </a:lnTo>
                  <a:lnTo>
                    <a:pt x="1654294" y="2338071"/>
                  </a:lnTo>
                  <a:lnTo>
                    <a:pt x="1661898" y="2334896"/>
                  </a:lnTo>
                  <a:lnTo>
                    <a:pt x="1669186" y="2331403"/>
                  </a:lnTo>
                  <a:lnTo>
                    <a:pt x="1676790" y="2328546"/>
                  </a:lnTo>
                  <a:lnTo>
                    <a:pt x="1684395" y="2325371"/>
                  </a:lnTo>
                  <a:lnTo>
                    <a:pt x="1692634" y="2322831"/>
                  </a:lnTo>
                  <a:lnTo>
                    <a:pt x="1700872" y="2320608"/>
                  </a:lnTo>
                  <a:lnTo>
                    <a:pt x="1709427" y="2318386"/>
                  </a:lnTo>
                  <a:lnTo>
                    <a:pt x="1717982" y="2316163"/>
                  </a:lnTo>
                  <a:lnTo>
                    <a:pt x="1726220" y="2314893"/>
                  </a:lnTo>
                  <a:lnTo>
                    <a:pt x="1735409" y="2312988"/>
                  </a:lnTo>
                  <a:lnTo>
                    <a:pt x="1735409" y="2259966"/>
                  </a:lnTo>
                  <a:lnTo>
                    <a:pt x="1735726" y="2257426"/>
                  </a:lnTo>
                  <a:lnTo>
                    <a:pt x="1736676" y="2254886"/>
                  </a:lnTo>
                  <a:lnTo>
                    <a:pt x="1738261" y="2252346"/>
                  </a:lnTo>
                  <a:lnTo>
                    <a:pt x="1740478" y="2250441"/>
                  </a:lnTo>
                  <a:lnTo>
                    <a:pt x="1743013" y="2248536"/>
                  </a:lnTo>
                  <a:lnTo>
                    <a:pt x="1745865" y="2247583"/>
                  </a:lnTo>
                  <a:lnTo>
                    <a:pt x="1749350" y="2246631"/>
                  </a:lnTo>
                  <a:lnTo>
                    <a:pt x="1753153" y="2246313"/>
                  </a:lnTo>
                  <a:close/>
                  <a:moveTo>
                    <a:pt x="1796891" y="2159710"/>
                  </a:moveTo>
                  <a:lnTo>
                    <a:pt x="1786093" y="2160028"/>
                  </a:lnTo>
                  <a:lnTo>
                    <a:pt x="1775296" y="2160663"/>
                  </a:lnTo>
                  <a:lnTo>
                    <a:pt x="1764817" y="2161298"/>
                  </a:lnTo>
                  <a:lnTo>
                    <a:pt x="1754337" y="2162251"/>
                  </a:lnTo>
                  <a:lnTo>
                    <a:pt x="1743540" y="2163839"/>
                  </a:lnTo>
                  <a:lnTo>
                    <a:pt x="1733695" y="2165427"/>
                  </a:lnTo>
                  <a:lnTo>
                    <a:pt x="1723216" y="2167332"/>
                  </a:lnTo>
                  <a:lnTo>
                    <a:pt x="1712736" y="2169555"/>
                  </a:lnTo>
                  <a:lnTo>
                    <a:pt x="1702892" y="2171778"/>
                  </a:lnTo>
                  <a:lnTo>
                    <a:pt x="1692730" y="2174318"/>
                  </a:lnTo>
                  <a:lnTo>
                    <a:pt x="1683202" y="2177177"/>
                  </a:lnTo>
                  <a:lnTo>
                    <a:pt x="1673040" y="2180352"/>
                  </a:lnTo>
                  <a:lnTo>
                    <a:pt x="1663513" y="2183528"/>
                  </a:lnTo>
                  <a:lnTo>
                    <a:pt x="1653669" y="2187021"/>
                  </a:lnTo>
                  <a:lnTo>
                    <a:pt x="1644460" y="2190514"/>
                  </a:lnTo>
                  <a:lnTo>
                    <a:pt x="1635250" y="2194643"/>
                  </a:lnTo>
                  <a:lnTo>
                    <a:pt x="1625723" y="2198771"/>
                  </a:lnTo>
                  <a:lnTo>
                    <a:pt x="1616514" y="2203217"/>
                  </a:lnTo>
                  <a:lnTo>
                    <a:pt x="1607622" y="2207663"/>
                  </a:lnTo>
                  <a:lnTo>
                    <a:pt x="1598730" y="2213061"/>
                  </a:lnTo>
                  <a:lnTo>
                    <a:pt x="1589839" y="2217825"/>
                  </a:lnTo>
                  <a:lnTo>
                    <a:pt x="1581264" y="2222906"/>
                  </a:lnTo>
                  <a:lnTo>
                    <a:pt x="1572690" y="2228622"/>
                  </a:lnTo>
                  <a:lnTo>
                    <a:pt x="1564116" y="2234020"/>
                  </a:lnTo>
                  <a:lnTo>
                    <a:pt x="1555859" y="2240054"/>
                  </a:lnTo>
                  <a:lnTo>
                    <a:pt x="1547920" y="2246088"/>
                  </a:lnTo>
                  <a:lnTo>
                    <a:pt x="1539981" y="2252439"/>
                  </a:lnTo>
                  <a:lnTo>
                    <a:pt x="1532042" y="2258473"/>
                  </a:lnTo>
                  <a:lnTo>
                    <a:pt x="1524420" y="2265459"/>
                  </a:lnTo>
                  <a:lnTo>
                    <a:pt x="1517117" y="2272128"/>
                  </a:lnTo>
                  <a:lnTo>
                    <a:pt x="1509495" y="2279114"/>
                  </a:lnTo>
                  <a:lnTo>
                    <a:pt x="1502509" y="2286101"/>
                  </a:lnTo>
                  <a:lnTo>
                    <a:pt x="1495522" y="2293405"/>
                  </a:lnTo>
                  <a:lnTo>
                    <a:pt x="1488853" y="2301026"/>
                  </a:lnTo>
                  <a:lnTo>
                    <a:pt x="1482185" y="2308648"/>
                  </a:lnTo>
                  <a:lnTo>
                    <a:pt x="1475833" y="2316269"/>
                  </a:lnTo>
                  <a:lnTo>
                    <a:pt x="1469482" y="2324526"/>
                  </a:lnTo>
                  <a:lnTo>
                    <a:pt x="1463131" y="2332465"/>
                  </a:lnTo>
                  <a:lnTo>
                    <a:pt x="1457415" y="2340722"/>
                  </a:lnTo>
                  <a:lnTo>
                    <a:pt x="1451698" y="2348978"/>
                  </a:lnTo>
                  <a:lnTo>
                    <a:pt x="1446300" y="2357553"/>
                  </a:lnTo>
                  <a:lnTo>
                    <a:pt x="1440901" y="2366444"/>
                  </a:lnTo>
                  <a:lnTo>
                    <a:pt x="1435820" y="2375019"/>
                  </a:lnTo>
                  <a:lnTo>
                    <a:pt x="1431057" y="2383910"/>
                  </a:lnTo>
                  <a:lnTo>
                    <a:pt x="1426293" y="2393120"/>
                  </a:lnTo>
                  <a:lnTo>
                    <a:pt x="1421847" y="2402012"/>
                  </a:lnTo>
                  <a:lnTo>
                    <a:pt x="1417719" y="2411221"/>
                  </a:lnTo>
                  <a:lnTo>
                    <a:pt x="1413591" y="2421065"/>
                  </a:lnTo>
                  <a:lnTo>
                    <a:pt x="1410098" y="2430592"/>
                  </a:lnTo>
                  <a:lnTo>
                    <a:pt x="1406287" y="2440437"/>
                  </a:lnTo>
                  <a:lnTo>
                    <a:pt x="1403111" y="2449964"/>
                  </a:lnTo>
                  <a:lnTo>
                    <a:pt x="1399936" y="2460126"/>
                  </a:lnTo>
                  <a:lnTo>
                    <a:pt x="1397395" y="2469653"/>
                  </a:lnTo>
                  <a:lnTo>
                    <a:pt x="1394855" y="2480132"/>
                  </a:lnTo>
                  <a:lnTo>
                    <a:pt x="1391996" y="2490294"/>
                  </a:lnTo>
                  <a:lnTo>
                    <a:pt x="1390091" y="2500456"/>
                  </a:lnTo>
                  <a:lnTo>
                    <a:pt x="1388503" y="2510936"/>
                  </a:lnTo>
                  <a:lnTo>
                    <a:pt x="1386598" y="2521416"/>
                  </a:lnTo>
                  <a:lnTo>
                    <a:pt x="1385328" y="2532213"/>
                  </a:lnTo>
                  <a:lnTo>
                    <a:pt x="1384375" y="2542692"/>
                  </a:lnTo>
                  <a:lnTo>
                    <a:pt x="1383422" y="2553172"/>
                  </a:lnTo>
                  <a:lnTo>
                    <a:pt x="1382787" y="2564604"/>
                  </a:lnTo>
                  <a:lnTo>
                    <a:pt x="1382787" y="2575401"/>
                  </a:lnTo>
                  <a:lnTo>
                    <a:pt x="1382787" y="2585881"/>
                  </a:lnTo>
                  <a:lnTo>
                    <a:pt x="1382787" y="2596678"/>
                  </a:lnTo>
                  <a:lnTo>
                    <a:pt x="1383422" y="2607475"/>
                  </a:lnTo>
                  <a:lnTo>
                    <a:pt x="1384375" y="2617955"/>
                  </a:lnTo>
                  <a:lnTo>
                    <a:pt x="1385328" y="2628434"/>
                  </a:lnTo>
                  <a:lnTo>
                    <a:pt x="1386598" y="2638914"/>
                  </a:lnTo>
                  <a:lnTo>
                    <a:pt x="1388503" y="2649076"/>
                  </a:lnTo>
                  <a:lnTo>
                    <a:pt x="1390091" y="2659556"/>
                  </a:lnTo>
                  <a:lnTo>
                    <a:pt x="1391996" y="2669718"/>
                  </a:lnTo>
                  <a:lnTo>
                    <a:pt x="1394855" y="2680197"/>
                  </a:lnTo>
                  <a:lnTo>
                    <a:pt x="1397077" y="2690042"/>
                  </a:lnTo>
                  <a:lnTo>
                    <a:pt x="1399936" y="2699886"/>
                  </a:lnTo>
                  <a:lnTo>
                    <a:pt x="1402794" y="2709731"/>
                  </a:lnTo>
                  <a:lnTo>
                    <a:pt x="1406287" y="2719575"/>
                  </a:lnTo>
                  <a:lnTo>
                    <a:pt x="1409462" y="2729102"/>
                  </a:lnTo>
                  <a:lnTo>
                    <a:pt x="1413591" y="2738312"/>
                  </a:lnTo>
                  <a:lnTo>
                    <a:pt x="1417402" y="2748156"/>
                  </a:lnTo>
                  <a:lnTo>
                    <a:pt x="1421847" y="2757048"/>
                  </a:lnTo>
                  <a:lnTo>
                    <a:pt x="1425976" y="2766257"/>
                  </a:lnTo>
                  <a:lnTo>
                    <a:pt x="1430739" y="2775149"/>
                  </a:lnTo>
                  <a:lnTo>
                    <a:pt x="1435503" y="2784041"/>
                  </a:lnTo>
                  <a:lnTo>
                    <a:pt x="1440266" y="2792932"/>
                  </a:lnTo>
                  <a:lnTo>
                    <a:pt x="1445982" y="2801507"/>
                  </a:lnTo>
                  <a:lnTo>
                    <a:pt x="1451063" y="2810081"/>
                  </a:lnTo>
                  <a:lnTo>
                    <a:pt x="1456779" y="2818655"/>
                  </a:lnTo>
                  <a:lnTo>
                    <a:pt x="1462813" y="2826912"/>
                  </a:lnTo>
                  <a:lnTo>
                    <a:pt x="1468529" y="2834851"/>
                  </a:lnTo>
                  <a:lnTo>
                    <a:pt x="1474881" y="2842790"/>
                  </a:lnTo>
                  <a:lnTo>
                    <a:pt x="1481549" y="2850729"/>
                  </a:lnTo>
                  <a:lnTo>
                    <a:pt x="1487901" y="2858351"/>
                  </a:lnTo>
                  <a:lnTo>
                    <a:pt x="1494887" y="2865972"/>
                  </a:lnTo>
                  <a:lnTo>
                    <a:pt x="1501873" y="2873276"/>
                  </a:lnTo>
                  <a:lnTo>
                    <a:pt x="1509177" y="2880262"/>
                  </a:lnTo>
                  <a:lnTo>
                    <a:pt x="1516164" y="2887249"/>
                  </a:lnTo>
                  <a:lnTo>
                    <a:pt x="1524103" y="2894235"/>
                  </a:lnTo>
                  <a:lnTo>
                    <a:pt x="1531407" y="2900904"/>
                  </a:lnTo>
                  <a:lnTo>
                    <a:pt x="1539346" y="2907255"/>
                  </a:lnTo>
                  <a:lnTo>
                    <a:pt x="1546968" y="2913289"/>
                  </a:lnTo>
                  <a:lnTo>
                    <a:pt x="1555224" y="2919323"/>
                  </a:lnTo>
                  <a:lnTo>
                    <a:pt x="1563481" y="2925356"/>
                  </a:lnTo>
                  <a:lnTo>
                    <a:pt x="1572055" y="2930755"/>
                  </a:lnTo>
                  <a:lnTo>
                    <a:pt x="1580629" y="2936471"/>
                  </a:lnTo>
                  <a:lnTo>
                    <a:pt x="1589203" y="2941552"/>
                  </a:lnTo>
                  <a:lnTo>
                    <a:pt x="1598095" y="2946951"/>
                  </a:lnTo>
                  <a:lnTo>
                    <a:pt x="1606987" y="2951714"/>
                  </a:lnTo>
                  <a:lnTo>
                    <a:pt x="1615879" y="2956478"/>
                  </a:lnTo>
                  <a:lnTo>
                    <a:pt x="1625088" y="2960606"/>
                  </a:lnTo>
                  <a:lnTo>
                    <a:pt x="1634298" y="2965052"/>
                  </a:lnTo>
                  <a:lnTo>
                    <a:pt x="1643824" y="2969180"/>
                  </a:lnTo>
                  <a:lnTo>
                    <a:pt x="1653351" y="2972991"/>
                  </a:lnTo>
                  <a:lnTo>
                    <a:pt x="1662878" y="2976167"/>
                  </a:lnTo>
                  <a:lnTo>
                    <a:pt x="1672723" y="2979660"/>
                  </a:lnTo>
                  <a:lnTo>
                    <a:pt x="1682567" y="2982518"/>
                  </a:lnTo>
                  <a:lnTo>
                    <a:pt x="1692730" y="2985376"/>
                  </a:lnTo>
                  <a:lnTo>
                    <a:pt x="1702892" y="2988234"/>
                  </a:lnTo>
                  <a:lnTo>
                    <a:pt x="1713054" y="2990457"/>
                  </a:lnTo>
                  <a:lnTo>
                    <a:pt x="1723216" y="2992680"/>
                  </a:lnTo>
                  <a:lnTo>
                    <a:pt x="1733695" y="2994585"/>
                  </a:lnTo>
                  <a:lnTo>
                    <a:pt x="1744493" y="2995856"/>
                  </a:lnTo>
                  <a:lnTo>
                    <a:pt x="1754655" y="2997443"/>
                  </a:lnTo>
                  <a:lnTo>
                    <a:pt x="1765452" y="2998396"/>
                  </a:lnTo>
                  <a:lnTo>
                    <a:pt x="1776249" y="2999349"/>
                  </a:lnTo>
                  <a:lnTo>
                    <a:pt x="1787046" y="2999666"/>
                  </a:lnTo>
                  <a:lnTo>
                    <a:pt x="1797843" y="2999984"/>
                  </a:lnTo>
                  <a:lnTo>
                    <a:pt x="1808958" y="2999984"/>
                  </a:lnTo>
                  <a:lnTo>
                    <a:pt x="1819438" y="2999666"/>
                  </a:lnTo>
                  <a:lnTo>
                    <a:pt x="1830235" y="2999349"/>
                  </a:lnTo>
                  <a:lnTo>
                    <a:pt x="1841032" y="2998396"/>
                  </a:lnTo>
                  <a:lnTo>
                    <a:pt x="1851512" y="2997443"/>
                  </a:lnTo>
                  <a:lnTo>
                    <a:pt x="1861674" y="2995856"/>
                  </a:lnTo>
                  <a:lnTo>
                    <a:pt x="1872153" y="2994585"/>
                  </a:lnTo>
                  <a:lnTo>
                    <a:pt x="1882633" y="2992680"/>
                  </a:lnTo>
                  <a:lnTo>
                    <a:pt x="1892795" y="2990457"/>
                  </a:lnTo>
                  <a:lnTo>
                    <a:pt x="1902639" y="2988234"/>
                  </a:lnTo>
                  <a:lnTo>
                    <a:pt x="1912801" y="2985376"/>
                  </a:lnTo>
                  <a:lnTo>
                    <a:pt x="1922646" y="2982836"/>
                  </a:lnTo>
                  <a:lnTo>
                    <a:pt x="1932490" y="2979660"/>
                  </a:lnTo>
                  <a:lnTo>
                    <a:pt x="1942017" y="2976484"/>
                  </a:lnTo>
                  <a:lnTo>
                    <a:pt x="1951862" y="2972991"/>
                  </a:lnTo>
                  <a:lnTo>
                    <a:pt x="1961389" y="2969180"/>
                  </a:lnTo>
                  <a:lnTo>
                    <a:pt x="1970598" y="2965052"/>
                  </a:lnTo>
                  <a:lnTo>
                    <a:pt x="1980125" y="2960924"/>
                  </a:lnTo>
                  <a:lnTo>
                    <a:pt x="1989334" y="2956478"/>
                  </a:lnTo>
                  <a:lnTo>
                    <a:pt x="1998226" y="2952032"/>
                  </a:lnTo>
                  <a:lnTo>
                    <a:pt x="2007118" y="2947268"/>
                  </a:lnTo>
                  <a:lnTo>
                    <a:pt x="2016010" y="2942187"/>
                  </a:lnTo>
                  <a:lnTo>
                    <a:pt x="2024584" y="2936789"/>
                  </a:lnTo>
                  <a:lnTo>
                    <a:pt x="2033158" y="2931390"/>
                  </a:lnTo>
                  <a:lnTo>
                    <a:pt x="2041415" y="2925674"/>
                  </a:lnTo>
                  <a:lnTo>
                    <a:pt x="2049354" y="2919640"/>
                  </a:lnTo>
                  <a:lnTo>
                    <a:pt x="2057610" y="2913924"/>
                  </a:lnTo>
                  <a:lnTo>
                    <a:pt x="2065867" y="2907573"/>
                  </a:lnTo>
                  <a:lnTo>
                    <a:pt x="2073489" y="2901222"/>
                  </a:lnTo>
                  <a:lnTo>
                    <a:pt x="2081110" y="2894553"/>
                  </a:lnTo>
                  <a:lnTo>
                    <a:pt x="2088414" y="2887884"/>
                  </a:lnTo>
                  <a:lnTo>
                    <a:pt x="2096036" y="2880580"/>
                  </a:lnTo>
                  <a:lnTo>
                    <a:pt x="2103022" y="2873594"/>
                  </a:lnTo>
                  <a:lnTo>
                    <a:pt x="2110008" y="2866290"/>
                  </a:lnTo>
                  <a:lnTo>
                    <a:pt x="2116677" y="2858668"/>
                  </a:lnTo>
                  <a:lnTo>
                    <a:pt x="2123346" y="2851364"/>
                  </a:lnTo>
                  <a:lnTo>
                    <a:pt x="2130015" y="2843425"/>
                  </a:lnTo>
                  <a:lnTo>
                    <a:pt x="2136049" y="2835804"/>
                  </a:lnTo>
                  <a:lnTo>
                    <a:pt x="2142400" y="2827547"/>
                  </a:lnTo>
                  <a:lnTo>
                    <a:pt x="2148434" y="2819290"/>
                  </a:lnTo>
                  <a:lnTo>
                    <a:pt x="2153832" y="2810716"/>
                  </a:lnTo>
                  <a:lnTo>
                    <a:pt x="2159548" y="2802459"/>
                  </a:lnTo>
                  <a:lnTo>
                    <a:pt x="2164629" y="2793885"/>
                  </a:lnTo>
                  <a:lnTo>
                    <a:pt x="2169393" y="2784993"/>
                  </a:lnTo>
                  <a:lnTo>
                    <a:pt x="2174474" y="2775784"/>
                  </a:lnTo>
                  <a:lnTo>
                    <a:pt x="2179237" y="2766892"/>
                  </a:lnTo>
                  <a:lnTo>
                    <a:pt x="2183683" y="2757683"/>
                  </a:lnTo>
                  <a:lnTo>
                    <a:pt x="2187811" y="2748474"/>
                  </a:lnTo>
                  <a:lnTo>
                    <a:pt x="2191622" y="2739264"/>
                  </a:lnTo>
                  <a:lnTo>
                    <a:pt x="2195433" y="2729420"/>
                  </a:lnTo>
                  <a:lnTo>
                    <a:pt x="2199244" y="2719893"/>
                  </a:lnTo>
                  <a:lnTo>
                    <a:pt x="2202102" y="2710048"/>
                  </a:lnTo>
                  <a:lnTo>
                    <a:pt x="2205595" y="2700204"/>
                  </a:lnTo>
                  <a:lnTo>
                    <a:pt x="2208136" y="2690042"/>
                  </a:lnTo>
                  <a:lnTo>
                    <a:pt x="2210676" y="2680197"/>
                  </a:lnTo>
                  <a:lnTo>
                    <a:pt x="2213217" y="2669718"/>
                  </a:lnTo>
                  <a:lnTo>
                    <a:pt x="2215122" y="2659556"/>
                  </a:lnTo>
                  <a:lnTo>
                    <a:pt x="2217027" y="2649076"/>
                  </a:lnTo>
                  <a:lnTo>
                    <a:pt x="2218615" y="2638279"/>
                  </a:lnTo>
                  <a:lnTo>
                    <a:pt x="2219885" y="2628117"/>
                  </a:lnTo>
                  <a:lnTo>
                    <a:pt x="2221156" y="2617320"/>
                  </a:lnTo>
                  <a:lnTo>
                    <a:pt x="2221791" y="2606523"/>
                  </a:lnTo>
                  <a:lnTo>
                    <a:pt x="2222743" y="2595725"/>
                  </a:lnTo>
                  <a:lnTo>
                    <a:pt x="2222743" y="2584611"/>
                  </a:lnTo>
                  <a:lnTo>
                    <a:pt x="2222743" y="2573814"/>
                  </a:lnTo>
                  <a:lnTo>
                    <a:pt x="2222743" y="2563016"/>
                  </a:lnTo>
                  <a:lnTo>
                    <a:pt x="2221791" y="2552537"/>
                  </a:lnTo>
                  <a:lnTo>
                    <a:pt x="2221156" y="2541740"/>
                  </a:lnTo>
                  <a:lnTo>
                    <a:pt x="2219885" y="2531260"/>
                  </a:lnTo>
                  <a:lnTo>
                    <a:pt x="2218933" y="2521098"/>
                  </a:lnTo>
                  <a:lnTo>
                    <a:pt x="2217027" y="2510618"/>
                  </a:lnTo>
                  <a:lnTo>
                    <a:pt x="2215122" y="2500139"/>
                  </a:lnTo>
                  <a:lnTo>
                    <a:pt x="2213217" y="2490294"/>
                  </a:lnTo>
                  <a:lnTo>
                    <a:pt x="2210994" y="2479815"/>
                  </a:lnTo>
                  <a:lnTo>
                    <a:pt x="2208453" y="2469970"/>
                  </a:lnTo>
                  <a:lnTo>
                    <a:pt x="2205595" y="2460126"/>
                  </a:lnTo>
                  <a:lnTo>
                    <a:pt x="2202419" y="2449964"/>
                  </a:lnTo>
                  <a:lnTo>
                    <a:pt x="2199244" y="2440437"/>
                  </a:lnTo>
                  <a:lnTo>
                    <a:pt x="2195751" y="2430910"/>
                  </a:lnTo>
                  <a:lnTo>
                    <a:pt x="2192257" y="2421383"/>
                  </a:lnTo>
                  <a:lnTo>
                    <a:pt x="2188129" y="2412174"/>
                  </a:lnTo>
                  <a:lnTo>
                    <a:pt x="2184001" y="2402964"/>
                  </a:lnTo>
                  <a:lnTo>
                    <a:pt x="2179555" y="2393437"/>
                  </a:lnTo>
                  <a:lnTo>
                    <a:pt x="2174791" y="2384546"/>
                  </a:lnTo>
                  <a:lnTo>
                    <a:pt x="2169710" y="2375654"/>
                  </a:lnTo>
                  <a:lnTo>
                    <a:pt x="2164947" y="2366762"/>
                  </a:lnTo>
                  <a:lnTo>
                    <a:pt x="2159866" y="2358188"/>
                  </a:lnTo>
                  <a:lnTo>
                    <a:pt x="2154150" y="2349614"/>
                  </a:lnTo>
                  <a:lnTo>
                    <a:pt x="2148751" y="2341357"/>
                  </a:lnTo>
                  <a:lnTo>
                    <a:pt x="2142717" y="2333418"/>
                  </a:lnTo>
                  <a:lnTo>
                    <a:pt x="2136684" y="2325161"/>
                  </a:lnTo>
                  <a:lnTo>
                    <a:pt x="2130332" y="2316905"/>
                  </a:lnTo>
                  <a:lnTo>
                    <a:pt x="2124299" y="2309283"/>
                  </a:lnTo>
                  <a:lnTo>
                    <a:pt x="2117312" y="2301661"/>
                  </a:lnTo>
                  <a:lnTo>
                    <a:pt x="2110643" y="2294357"/>
                  </a:lnTo>
                  <a:lnTo>
                    <a:pt x="2103657" y="2286736"/>
                  </a:lnTo>
                  <a:lnTo>
                    <a:pt x="2096671" y="2279750"/>
                  </a:lnTo>
                  <a:lnTo>
                    <a:pt x="2089367" y="2272763"/>
                  </a:lnTo>
                  <a:lnTo>
                    <a:pt x="2081745" y="2265777"/>
                  </a:lnTo>
                  <a:lnTo>
                    <a:pt x="2074124" y="2259425"/>
                  </a:lnTo>
                  <a:lnTo>
                    <a:pt x="2066185" y="2252757"/>
                  </a:lnTo>
                  <a:lnTo>
                    <a:pt x="2058245" y="2246405"/>
                  </a:lnTo>
                  <a:lnTo>
                    <a:pt x="2050306" y="2240372"/>
                  </a:lnTo>
                  <a:lnTo>
                    <a:pt x="2042050" y="2234338"/>
                  </a:lnTo>
                  <a:lnTo>
                    <a:pt x="2033793" y="2228939"/>
                  </a:lnTo>
                  <a:lnTo>
                    <a:pt x="2025219" y="2223223"/>
                  </a:lnTo>
                  <a:lnTo>
                    <a:pt x="2016327" y="2218142"/>
                  </a:lnTo>
                  <a:lnTo>
                    <a:pt x="2007753" y="2213061"/>
                  </a:lnTo>
                  <a:lnTo>
                    <a:pt x="1998861" y="2207980"/>
                  </a:lnTo>
                  <a:lnTo>
                    <a:pt x="1989652" y="2203534"/>
                  </a:lnTo>
                  <a:lnTo>
                    <a:pt x="1980760" y="2199088"/>
                  </a:lnTo>
                  <a:lnTo>
                    <a:pt x="1971551" y="2194643"/>
                  </a:lnTo>
                  <a:lnTo>
                    <a:pt x="1961706" y="2190832"/>
                  </a:lnTo>
                  <a:lnTo>
                    <a:pt x="1952179" y="2187021"/>
                  </a:lnTo>
                  <a:lnTo>
                    <a:pt x="1942335" y="2183528"/>
                  </a:lnTo>
                  <a:lnTo>
                    <a:pt x="1932808" y="2180352"/>
                  </a:lnTo>
                  <a:lnTo>
                    <a:pt x="1922963" y="2177177"/>
                  </a:lnTo>
                  <a:lnTo>
                    <a:pt x="1913119" y="2174318"/>
                  </a:lnTo>
                  <a:lnTo>
                    <a:pt x="1902639" y="2171778"/>
                  </a:lnTo>
                  <a:lnTo>
                    <a:pt x="1892795" y="2169555"/>
                  </a:lnTo>
                  <a:lnTo>
                    <a:pt x="1882315" y="2167332"/>
                  </a:lnTo>
                  <a:lnTo>
                    <a:pt x="1871836" y="2165427"/>
                  </a:lnTo>
                  <a:lnTo>
                    <a:pt x="1861356" y="2163839"/>
                  </a:lnTo>
                  <a:lnTo>
                    <a:pt x="1850559" y="2162251"/>
                  </a:lnTo>
                  <a:lnTo>
                    <a:pt x="1840397" y="2161298"/>
                  </a:lnTo>
                  <a:lnTo>
                    <a:pt x="1829600" y="2160663"/>
                  </a:lnTo>
                  <a:lnTo>
                    <a:pt x="1818167" y="2160028"/>
                  </a:lnTo>
                  <a:lnTo>
                    <a:pt x="1807688" y="2159710"/>
                  </a:lnTo>
                  <a:lnTo>
                    <a:pt x="1796891" y="2159710"/>
                  </a:lnTo>
                  <a:close/>
                  <a:moveTo>
                    <a:pt x="1703527" y="1784350"/>
                  </a:moveTo>
                  <a:lnTo>
                    <a:pt x="1960753" y="1793877"/>
                  </a:lnTo>
                  <a:lnTo>
                    <a:pt x="1955037" y="1945990"/>
                  </a:lnTo>
                  <a:lnTo>
                    <a:pt x="1970280" y="1950118"/>
                  </a:lnTo>
                  <a:lnTo>
                    <a:pt x="1985841" y="1954247"/>
                  </a:lnTo>
                  <a:lnTo>
                    <a:pt x="2000766" y="1959010"/>
                  </a:lnTo>
                  <a:lnTo>
                    <a:pt x="2016010" y="1963774"/>
                  </a:lnTo>
                  <a:lnTo>
                    <a:pt x="2030935" y="1969172"/>
                  </a:lnTo>
                  <a:lnTo>
                    <a:pt x="2045225" y="1975206"/>
                  </a:lnTo>
                  <a:lnTo>
                    <a:pt x="2059833" y="1980922"/>
                  </a:lnTo>
                  <a:lnTo>
                    <a:pt x="2074441" y="1987273"/>
                  </a:lnTo>
                  <a:lnTo>
                    <a:pt x="2088414" y="1993942"/>
                  </a:lnTo>
                  <a:lnTo>
                    <a:pt x="2102069" y="2001246"/>
                  </a:lnTo>
                  <a:lnTo>
                    <a:pt x="2116042" y="2008550"/>
                  </a:lnTo>
                  <a:lnTo>
                    <a:pt x="2129697" y="2016172"/>
                  </a:lnTo>
                  <a:lnTo>
                    <a:pt x="2143035" y="2024111"/>
                  </a:lnTo>
                  <a:lnTo>
                    <a:pt x="2156055" y="2032367"/>
                  </a:lnTo>
                  <a:lnTo>
                    <a:pt x="2169075" y="2041259"/>
                  </a:lnTo>
                  <a:lnTo>
                    <a:pt x="2181778" y="2050151"/>
                  </a:lnTo>
                  <a:lnTo>
                    <a:pt x="2293243" y="1945990"/>
                  </a:lnTo>
                  <a:lnTo>
                    <a:pt x="2468220" y="2134941"/>
                  </a:lnTo>
                  <a:lnTo>
                    <a:pt x="2357390" y="2237831"/>
                  </a:lnTo>
                  <a:lnTo>
                    <a:pt x="2365330" y="2251169"/>
                  </a:lnTo>
                  <a:lnTo>
                    <a:pt x="2373269" y="2264507"/>
                  </a:lnTo>
                  <a:lnTo>
                    <a:pt x="2380573" y="2278162"/>
                  </a:lnTo>
                  <a:lnTo>
                    <a:pt x="2387559" y="2292135"/>
                  </a:lnTo>
                  <a:lnTo>
                    <a:pt x="2394228" y="2306107"/>
                  </a:lnTo>
                  <a:lnTo>
                    <a:pt x="2400897" y="2320715"/>
                  </a:lnTo>
                  <a:lnTo>
                    <a:pt x="2406930" y="2335323"/>
                  </a:lnTo>
                  <a:lnTo>
                    <a:pt x="2412647" y="2349614"/>
                  </a:lnTo>
                  <a:lnTo>
                    <a:pt x="2418045" y="2364539"/>
                  </a:lnTo>
                  <a:lnTo>
                    <a:pt x="2423444" y="2379465"/>
                  </a:lnTo>
                  <a:lnTo>
                    <a:pt x="2427890" y="2394708"/>
                  </a:lnTo>
                  <a:lnTo>
                    <a:pt x="2432335" y="2409951"/>
                  </a:lnTo>
                  <a:lnTo>
                    <a:pt x="2435829" y="2425194"/>
                  </a:lnTo>
                  <a:lnTo>
                    <a:pt x="2439639" y="2440754"/>
                  </a:lnTo>
                  <a:lnTo>
                    <a:pt x="2443133" y="2456315"/>
                  </a:lnTo>
                  <a:lnTo>
                    <a:pt x="2445673" y="2472193"/>
                  </a:lnTo>
                  <a:lnTo>
                    <a:pt x="2595563" y="2477909"/>
                  </a:lnTo>
                  <a:lnTo>
                    <a:pt x="2586354" y="2735136"/>
                  </a:lnTo>
                  <a:lnTo>
                    <a:pt x="2437099" y="2729420"/>
                  </a:lnTo>
                  <a:lnTo>
                    <a:pt x="2432971" y="2744980"/>
                  </a:lnTo>
                  <a:lnTo>
                    <a:pt x="2428842" y="2760541"/>
                  </a:lnTo>
                  <a:lnTo>
                    <a:pt x="2424079" y="2776419"/>
                  </a:lnTo>
                  <a:lnTo>
                    <a:pt x="2419315" y="2791027"/>
                  </a:lnTo>
                  <a:lnTo>
                    <a:pt x="2413599" y="2806270"/>
                  </a:lnTo>
                  <a:lnTo>
                    <a:pt x="2408201" y="2821196"/>
                  </a:lnTo>
                  <a:lnTo>
                    <a:pt x="2402167" y="2835804"/>
                  </a:lnTo>
                  <a:lnTo>
                    <a:pt x="2395816" y="2850094"/>
                  </a:lnTo>
                  <a:lnTo>
                    <a:pt x="2388829" y="2864702"/>
                  </a:lnTo>
                  <a:lnTo>
                    <a:pt x="2381525" y="2878992"/>
                  </a:lnTo>
                  <a:lnTo>
                    <a:pt x="2374221" y="2892647"/>
                  </a:lnTo>
                  <a:lnTo>
                    <a:pt x="2366917" y="2906303"/>
                  </a:lnTo>
                  <a:lnTo>
                    <a:pt x="2358661" y="2919640"/>
                  </a:lnTo>
                  <a:lnTo>
                    <a:pt x="2350404" y="2932978"/>
                  </a:lnTo>
                  <a:lnTo>
                    <a:pt x="2341512" y="2945998"/>
                  </a:lnTo>
                  <a:lnTo>
                    <a:pt x="2332620" y="2958701"/>
                  </a:lnTo>
                  <a:lnTo>
                    <a:pt x="2433606" y="3067625"/>
                  </a:lnTo>
                  <a:lnTo>
                    <a:pt x="2245290" y="3242603"/>
                  </a:lnTo>
                  <a:lnTo>
                    <a:pt x="2144940" y="3134949"/>
                  </a:lnTo>
                  <a:lnTo>
                    <a:pt x="2131285" y="3143205"/>
                  </a:lnTo>
                  <a:lnTo>
                    <a:pt x="2117947" y="3150509"/>
                  </a:lnTo>
                  <a:lnTo>
                    <a:pt x="2103657" y="3157813"/>
                  </a:lnTo>
                  <a:lnTo>
                    <a:pt x="2089684" y="3165117"/>
                  </a:lnTo>
                  <a:lnTo>
                    <a:pt x="2075394" y="3172103"/>
                  </a:lnTo>
                  <a:lnTo>
                    <a:pt x="2061104" y="3178455"/>
                  </a:lnTo>
                  <a:lnTo>
                    <a:pt x="2046496" y="3184488"/>
                  </a:lnTo>
                  <a:lnTo>
                    <a:pt x="2031570" y="3190205"/>
                  </a:lnTo>
                  <a:lnTo>
                    <a:pt x="2016645" y="3195603"/>
                  </a:lnTo>
                  <a:lnTo>
                    <a:pt x="2001402" y="3200684"/>
                  </a:lnTo>
                  <a:lnTo>
                    <a:pt x="1986159" y="3205448"/>
                  </a:lnTo>
                  <a:lnTo>
                    <a:pt x="1970598" y="3209576"/>
                  </a:lnTo>
                  <a:lnTo>
                    <a:pt x="1955037" y="3213704"/>
                  </a:lnTo>
                  <a:lnTo>
                    <a:pt x="1939477" y="3217515"/>
                  </a:lnTo>
                  <a:lnTo>
                    <a:pt x="1923916" y="3220373"/>
                  </a:lnTo>
                  <a:lnTo>
                    <a:pt x="1908038" y="3223231"/>
                  </a:lnTo>
                  <a:lnTo>
                    <a:pt x="1902322" y="3370263"/>
                  </a:lnTo>
                  <a:lnTo>
                    <a:pt x="1645095" y="3360736"/>
                  </a:lnTo>
                  <a:lnTo>
                    <a:pt x="1650493" y="3213704"/>
                  </a:lnTo>
                  <a:lnTo>
                    <a:pt x="1634615" y="3209576"/>
                  </a:lnTo>
                  <a:lnTo>
                    <a:pt x="1619054" y="3205130"/>
                  </a:lnTo>
                  <a:lnTo>
                    <a:pt x="1603494" y="3200684"/>
                  </a:lnTo>
                  <a:lnTo>
                    <a:pt x="1588251" y="3195603"/>
                  </a:lnTo>
                  <a:lnTo>
                    <a:pt x="1573325" y="3189887"/>
                  </a:lnTo>
                  <a:lnTo>
                    <a:pt x="1558717" y="3184488"/>
                  </a:lnTo>
                  <a:lnTo>
                    <a:pt x="1543792" y="3178137"/>
                  </a:lnTo>
                  <a:lnTo>
                    <a:pt x="1529184" y="3171786"/>
                  </a:lnTo>
                  <a:lnTo>
                    <a:pt x="1515211" y="3164482"/>
                  </a:lnTo>
                  <a:lnTo>
                    <a:pt x="1500921" y="3157496"/>
                  </a:lnTo>
                  <a:lnTo>
                    <a:pt x="1486948" y="3150192"/>
                  </a:lnTo>
                  <a:lnTo>
                    <a:pt x="1472975" y="3142252"/>
                  </a:lnTo>
                  <a:lnTo>
                    <a:pt x="1459637" y="3134313"/>
                  </a:lnTo>
                  <a:lnTo>
                    <a:pt x="1446300" y="3125739"/>
                  </a:lnTo>
                  <a:lnTo>
                    <a:pt x="1433280" y="3117165"/>
                  </a:lnTo>
                  <a:lnTo>
                    <a:pt x="1420577" y="3107638"/>
                  </a:lnTo>
                  <a:lnTo>
                    <a:pt x="1312606" y="3207988"/>
                  </a:lnTo>
                  <a:lnTo>
                    <a:pt x="1137310" y="3019673"/>
                  </a:lnTo>
                  <a:lnTo>
                    <a:pt x="1245917" y="2918688"/>
                  </a:lnTo>
                  <a:lnTo>
                    <a:pt x="1238296" y="2905350"/>
                  </a:lnTo>
                  <a:lnTo>
                    <a:pt x="1230357" y="2891377"/>
                  </a:lnTo>
                  <a:lnTo>
                    <a:pt x="1223053" y="2877722"/>
                  </a:lnTo>
                  <a:lnTo>
                    <a:pt x="1216066" y="2863749"/>
                  </a:lnTo>
                  <a:lnTo>
                    <a:pt x="1209397" y="2849459"/>
                  </a:lnTo>
                  <a:lnTo>
                    <a:pt x="1203046" y="2834851"/>
                  </a:lnTo>
                  <a:lnTo>
                    <a:pt x="1197012" y="2820560"/>
                  </a:lnTo>
                  <a:lnTo>
                    <a:pt x="1191296" y="2805635"/>
                  </a:lnTo>
                  <a:lnTo>
                    <a:pt x="1186215" y="2790710"/>
                  </a:lnTo>
                  <a:lnTo>
                    <a:pt x="1181134" y="2775466"/>
                  </a:lnTo>
                  <a:lnTo>
                    <a:pt x="1176688" y="2760223"/>
                  </a:lnTo>
                  <a:lnTo>
                    <a:pt x="1172560" y="2744980"/>
                  </a:lnTo>
                  <a:lnTo>
                    <a:pt x="1168432" y="2729420"/>
                  </a:lnTo>
                  <a:lnTo>
                    <a:pt x="1164938" y="2713859"/>
                  </a:lnTo>
                  <a:lnTo>
                    <a:pt x="1161763" y="2697981"/>
                  </a:lnTo>
                  <a:lnTo>
                    <a:pt x="1159222" y="2682420"/>
                  </a:lnTo>
                  <a:lnTo>
                    <a:pt x="1009650" y="2676704"/>
                  </a:lnTo>
                  <a:lnTo>
                    <a:pt x="1019494" y="2419478"/>
                  </a:lnTo>
                  <a:lnTo>
                    <a:pt x="1169384" y="2425194"/>
                  </a:lnTo>
                  <a:lnTo>
                    <a:pt x="1173513" y="2409633"/>
                  </a:lnTo>
                  <a:lnTo>
                    <a:pt x="1177641" y="2393755"/>
                  </a:lnTo>
                  <a:lnTo>
                    <a:pt x="1182404" y="2378512"/>
                  </a:lnTo>
                  <a:lnTo>
                    <a:pt x="1187803" y="2363904"/>
                  </a:lnTo>
                  <a:lnTo>
                    <a:pt x="1193202" y="2348978"/>
                  </a:lnTo>
                  <a:lnTo>
                    <a:pt x="1198918" y="2334053"/>
                  </a:lnTo>
                  <a:lnTo>
                    <a:pt x="1205269" y="2319445"/>
                  </a:lnTo>
                  <a:lnTo>
                    <a:pt x="1211620" y="2305155"/>
                  </a:lnTo>
                  <a:lnTo>
                    <a:pt x="1218607" y="2290864"/>
                  </a:lnTo>
                  <a:lnTo>
                    <a:pt x="1225593" y="2277209"/>
                  </a:lnTo>
                  <a:lnTo>
                    <a:pt x="1233215" y="2263554"/>
                  </a:lnTo>
                  <a:lnTo>
                    <a:pt x="1240836" y="2249581"/>
                  </a:lnTo>
                  <a:lnTo>
                    <a:pt x="1248775" y="2236243"/>
                  </a:lnTo>
                  <a:lnTo>
                    <a:pt x="1257349" y="2223223"/>
                  </a:lnTo>
                  <a:lnTo>
                    <a:pt x="1265606" y="2210203"/>
                  </a:lnTo>
                  <a:lnTo>
                    <a:pt x="1274815" y="2197818"/>
                  </a:lnTo>
                  <a:lnTo>
                    <a:pt x="1171607" y="2086988"/>
                  </a:lnTo>
                  <a:lnTo>
                    <a:pt x="1360558" y="1912011"/>
                  </a:lnTo>
                  <a:lnTo>
                    <a:pt x="1464083" y="2023476"/>
                  </a:lnTo>
                  <a:lnTo>
                    <a:pt x="1477421" y="2015537"/>
                  </a:lnTo>
                  <a:lnTo>
                    <a:pt x="1491076" y="2007915"/>
                  </a:lnTo>
                  <a:lnTo>
                    <a:pt x="1504732" y="2000611"/>
                  </a:lnTo>
                  <a:lnTo>
                    <a:pt x="1518387" y="1993625"/>
                  </a:lnTo>
                  <a:lnTo>
                    <a:pt x="1532677" y="1986956"/>
                  </a:lnTo>
                  <a:lnTo>
                    <a:pt x="1546650" y="1980605"/>
                  </a:lnTo>
                  <a:lnTo>
                    <a:pt x="1561258" y="1974571"/>
                  </a:lnTo>
                  <a:lnTo>
                    <a:pt x="1575548" y="1969172"/>
                  </a:lnTo>
                  <a:lnTo>
                    <a:pt x="1590474" y="1963774"/>
                  </a:lnTo>
                  <a:lnTo>
                    <a:pt x="1605399" y="1958693"/>
                  </a:lnTo>
                  <a:lnTo>
                    <a:pt x="1620325" y="1954247"/>
                  </a:lnTo>
                  <a:lnTo>
                    <a:pt x="1635568" y="1950118"/>
                  </a:lnTo>
                  <a:lnTo>
                    <a:pt x="1650811" y="1945990"/>
                  </a:lnTo>
                  <a:lnTo>
                    <a:pt x="1666371" y="1942815"/>
                  </a:lnTo>
                  <a:lnTo>
                    <a:pt x="1681932" y="1939321"/>
                  </a:lnTo>
                  <a:lnTo>
                    <a:pt x="1697493" y="1936781"/>
                  </a:lnTo>
                  <a:lnTo>
                    <a:pt x="1703527" y="1784350"/>
                  </a:lnTo>
                  <a:close/>
                  <a:moveTo>
                    <a:pt x="499967" y="1495425"/>
                  </a:moveTo>
                  <a:lnTo>
                    <a:pt x="512673" y="1507816"/>
                  </a:lnTo>
                  <a:lnTo>
                    <a:pt x="526015" y="1520207"/>
                  </a:lnTo>
                  <a:lnTo>
                    <a:pt x="540309" y="1532916"/>
                  </a:lnTo>
                  <a:lnTo>
                    <a:pt x="555557" y="1545307"/>
                  </a:lnTo>
                  <a:lnTo>
                    <a:pt x="571122" y="1557381"/>
                  </a:lnTo>
                  <a:lnTo>
                    <a:pt x="587958" y="1569136"/>
                  </a:lnTo>
                  <a:lnTo>
                    <a:pt x="596217" y="1574220"/>
                  </a:lnTo>
                  <a:lnTo>
                    <a:pt x="604794" y="1579939"/>
                  </a:lnTo>
                  <a:lnTo>
                    <a:pt x="613371" y="1584705"/>
                  </a:lnTo>
                  <a:lnTo>
                    <a:pt x="622265" y="1589788"/>
                  </a:lnTo>
                  <a:lnTo>
                    <a:pt x="639736" y="1608851"/>
                  </a:lnTo>
                  <a:lnTo>
                    <a:pt x="657525" y="1628868"/>
                  </a:lnTo>
                  <a:lnTo>
                    <a:pt x="692150" y="1668583"/>
                  </a:lnTo>
                  <a:lnTo>
                    <a:pt x="641960" y="1916723"/>
                  </a:lnTo>
                  <a:lnTo>
                    <a:pt x="640054" y="1924030"/>
                  </a:lnTo>
                  <a:lnTo>
                    <a:pt x="637830" y="1931338"/>
                  </a:lnTo>
                  <a:lnTo>
                    <a:pt x="635289" y="1938328"/>
                  </a:lnTo>
                  <a:lnTo>
                    <a:pt x="631795" y="1945000"/>
                  </a:lnTo>
                  <a:lnTo>
                    <a:pt x="628618" y="1951672"/>
                  </a:lnTo>
                  <a:lnTo>
                    <a:pt x="624489" y="1958026"/>
                  </a:lnTo>
                  <a:lnTo>
                    <a:pt x="620041" y="1963745"/>
                  </a:lnTo>
                  <a:lnTo>
                    <a:pt x="615277" y="1969464"/>
                  </a:lnTo>
                  <a:lnTo>
                    <a:pt x="247746" y="2374875"/>
                  </a:lnTo>
                  <a:lnTo>
                    <a:pt x="244252" y="2379323"/>
                  </a:lnTo>
                  <a:lnTo>
                    <a:pt x="240122" y="2382818"/>
                  </a:lnTo>
                  <a:lnTo>
                    <a:pt x="235675" y="2386631"/>
                  </a:lnTo>
                  <a:lnTo>
                    <a:pt x="231228" y="2390126"/>
                  </a:lnTo>
                  <a:lnTo>
                    <a:pt x="226781" y="2393303"/>
                  </a:lnTo>
                  <a:lnTo>
                    <a:pt x="222334" y="2395845"/>
                  </a:lnTo>
                  <a:lnTo>
                    <a:pt x="217251" y="2399022"/>
                  </a:lnTo>
                  <a:lnTo>
                    <a:pt x="212486" y="2401246"/>
                  </a:lnTo>
                  <a:lnTo>
                    <a:pt x="207404" y="2403470"/>
                  </a:lnTo>
                  <a:lnTo>
                    <a:pt x="202639" y="2405377"/>
                  </a:lnTo>
                  <a:lnTo>
                    <a:pt x="197239" y="2406965"/>
                  </a:lnTo>
                  <a:lnTo>
                    <a:pt x="192156" y="2408236"/>
                  </a:lnTo>
                  <a:lnTo>
                    <a:pt x="187074" y="2409189"/>
                  </a:lnTo>
                  <a:lnTo>
                    <a:pt x="181673" y="2410460"/>
                  </a:lnTo>
                  <a:lnTo>
                    <a:pt x="176273" y="2411095"/>
                  </a:lnTo>
                  <a:lnTo>
                    <a:pt x="170873" y="2411413"/>
                  </a:lnTo>
                  <a:lnTo>
                    <a:pt x="165473" y="2411413"/>
                  </a:lnTo>
                  <a:lnTo>
                    <a:pt x="160073" y="2411413"/>
                  </a:lnTo>
                  <a:lnTo>
                    <a:pt x="154990" y="2411095"/>
                  </a:lnTo>
                  <a:lnTo>
                    <a:pt x="149272" y="2410460"/>
                  </a:lnTo>
                  <a:lnTo>
                    <a:pt x="144190" y="2409825"/>
                  </a:lnTo>
                  <a:lnTo>
                    <a:pt x="139107" y="2408554"/>
                  </a:lnTo>
                  <a:lnTo>
                    <a:pt x="133707" y="2406965"/>
                  </a:lnTo>
                  <a:lnTo>
                    <a:pt x="128625" y="2405377"/>
                  </a:lnTo>
                  <a:lnTo>
                    <a:pt x="123224" y="2403470"/>
                  </a:lnTo>
                  <a:lnTo>
                    <a:pt x="118459" y="2401246"/>
                  </a:lnTo>
                  <a:lnTo>
                    <a:pt x="113377" y="2399022"/>
                  </a:lnTo>
                  <a:lnTo>
                    <a:pt x="108612" y="2395845"/>
                  </a:lnTo>
                  <a:lnTo>
                    <a:pt x="104165" y="2392985"/>
                  </a:lnTo>
                  <a:lnTo>
                    <a:pt x="99082" y="2390126"/>
                  </a:lnTo>
                  <a:lnTo>
                    <a:pt x="94635" y="2386313"/>
                  </a:lnTo>
                  <a:lnTo>
                    <a:pt x="90506" y="2382501"/>
                  </a:lnTo>
                  <a:lnTo>
                    <a:pt x="86058" y="2378688"/>
                  </a:lnTo>
                  <a:lnTo>
                    <a:pt x="82564" y="2374875"/>
                  </a:lnTo>
                  <a:lnTo>
                    <a:pt x="78752" y="2370427"/>
                  </a:lnTo>
                  <a:lnTo>
                    <a:pt x="75258" y="2365661"/>
                  </a:lnTo>
                  <a:lnTo>
                    <a:pt x="72081" y="2361213"/>
                  </a:lnTo>
                  <a:lnTo>
                    <a:pt x="69222" y="2356448"/>
                  </a:lnTo>
                  <a:lnTo>
                    <a:pt x="66364" y="2351999"/>
                  </a:lnTo>
                  <a:lnTo>
                    <a:pt x="64140" y="2346916"/>
                  </a:lnTo>
                  <a:lnTo>
                    <a:pt x="61916" y="2342150"/>
                  </a:lnTo>
                  <a:lnTo>
                    <a:pt x="60328" y="2336749"/>
                  </a:lnTo>
                  <a:lnTo>
                    <a:pt x="58422" y="2331983"/>
                  </a:lnTo>
                  <a:lnTo>
                    <a:pt x="57151" y="2326900"/>
                  </a:lnTo>
                  <a:lnTo>
                    <a:pt x="55563" y="2321498"/>
                  </a:lnTo>
                  <a:lnTo>
                    <a:pt x="54928" y="2316097"/>
                  </a:lnTo>
                  <a:lnTo>
                    <a:pt x="54293" y="2310696"/>
                  </a:lnTo>
                  <a:lnTo>
                    <a:pt x="53975" y="2305612"/>
                  </a:lnTo>
                  <a:lnTo>
                    <a:pt x="53975" y="2299893"/>
                  </a:lnTo>
                  <a:lnTo>
                    <a:pt x="53975" y="2294810"/>
                  </a:lnTo>
                  <a:lnTo>
                    <a:pt x="54293" y="2289726"/>
                  </a:lnTo>
                  <a:lnTo>
                    <a:pt x="54928" y="2284007"/>
                  </a:lnTo>
                  <a:lnTo>
                    <a:pt x="55563" y="2278924"/>
                  </a:lnTo>
                  <a:lnTo>
                    <a:pt x="56834" y="2273523"/>
                  </a:lnTo>
                  <a:lnTo>
                    <a:pt x="58422" y="2268439"/>
                  </a:lnTo>
                  <a:lnTo>
                    <a:pt x="60328" y="2263355"/>
                  </a:lnTo>
                  <a:lnTo>
                    <a:pt x="61916" y="2257954"/>
                  </a:lnTo>
                  <a:lnTo>
                    <a:pt x="64140" y="2253188"/>
                  </a:lnTo>
                  <a:lnTo>
                    <a:pt x="66364" y="2248105"/>
                  </a:lnTo>
                  <a:lnTo>
                    <a:pt x="69222" y="2243021"/>
                  </a:lnTo>
                  <a:lnTo>
                    <a:pt x="72081" y="2238573"/>
                  </a:lnTo>
                  <a:lnTo>
                    <a:pt x="75258" y="2233807"/>
                  </a:lnTo>
                  <a:lnTo>
                    <a:pt x="78752" y="2229359"/>
                  </a:lnTo>
                  <a:lnTo>
                    <a:pt x="82882" y="2224911"/>
                  </a:lnTo>
                  <a:lnTo>
                    <a:pt x="429129" y="1842376"/>
                  </a:lnTo>
                  <a:lnTo>
                    <a:pt x="499967" y="1495425"/>
                  </a:lnTo>
                  <a:close/>
                  <a:moveTo>
                    <a:pt x="2178844" y="1055220"/>
                  </a:moveTo>
                  <a:lnTo>
                    <a:pt x="2166450" y="1055537"/>
                  </a:lnTo>
                  <a:lnTo>
                    <a:pt x="2154055" y="1056172"/>
                  </a:lnTo>
                  <a:lnTo>
                    <a:pt x="2141978" y="1058076"/>
                  </a:lnTo>
                  <a:lnTo>
                    <a:pt x="2129584" y="1059979"/>
                  </a:lnTo>
                  <a:lnTo>
                    <a:pt x="2117507" y="1062518"/>
                  </a:lnTo>
                  <a:lnTo>
                    <a:pt x="2105430" y="1066008"/>
                  </a:lnTo>
                  <a:lnTo>
                    <a:pt x="2093671" y="1070133"/>
                  </a:lnTo>
                  <a:lnTo>
                    <a:pt x="2081594" y="1074575"/>
                  </a:lnTo>
                  <a:lnTo>
                    <a:pt x="2070153" y="1079334"/>
                  </a:lnTo>
                  <a:lnTo>
                    <a:pt x="2058712" y="1085363"/>
                  </a:lnTo>
                  <a:lnTo>
                    <a:pt x="2047588" y="1091709"/>
                  </a:lnTo>
                  <a:lnTo>
                    <a:pt x="2036783" y="1098372"/>
                  </a:lnTo>
                  <a:lnTo>
                    <a:pt x="2025977" y="1105987"/>
                  </a:lnTo>
                  <a:lnTo>
                    <a:pt x="2015490" y="1114236"/>
                  </a:lnTo>
                  <a:lnTo>
                    <a:pt x="2005320" y="1122803"/>
                  </a:lnTo>
                  <a:lnTo>
                    <a:pt x="1996103" y="1132005"/>
                  </a:lnTo>
                  <a:lnTo>
                    <a:pt x="1987204" y="1141206"/>
                  </a:lnTo>
                  <a:lnTo>
                    <a:pt x="1978941" y="1151042"/>
                  </a:lnTo>
                  <a:lnTo>
                    <a:pt x="1971314" y="1161513"/>
                  </a:lnTo>
                  <a:lnTo>
                    <a:pt x="1964322" y="1171666"/>
                  </a:lnTo>
                  <a:lnTo>
                    <a:pt x="1957330" y="1182454"/>
                  </a:lnTo>
                  <a:lnTo>
                    <a:pt x="1951610" y="1193242"/>
                  </a:lnTo>
                  <a:lnTo>
                    <a:pt x="1945889" y="1204348"/>
                  </a:lnTo>
                  <a:lnTo>
                    <a:pt x="1941122" y="1216088"/>
                  </a:lnTo>
                  <a:lnTo>
                    <a:pt x="1936673" y="1227510"/>
                  </a:lnTo>
                  <a:lnTo>
                    <a:pt x="1932859" y="1239250"/>
                  </a:lnTo>
                  <a:lnTo>
                    <a:pt x="1929999" y="1251307"/>
                  </a:lnTo>
                  <a:lnTo>
                    <a:pt x="1927456" y="1263047"/>
                  </a:lnTo>
                  <a:lnTo>
                    <a:pt x="1925231" y="1275421"/>
                  </a:lnTo>
                  <a:lnTo>
                    <a:pt x="1923642" y="1287796"/>
                  </a:lnTo>
                  <a:lnTo>
                    <a:pt x="1923007" y="1299853"/>
                  </a:lnTo>
                  <a:lnTo>
                    <a:pt x="1922371" y="1312545"/>
                  </a:lnTo>
                  <a:lnTo>
                    <a:pt x="1923007" y="1324919"/>
                  </a:lnTo>
                  <a:lnTo>
                    <a:pt x="1923642" y="1336976"/>
                  </a:lnTo>
                  <a:lnTo>
                    <a:pt x="1925231" y="1349351"/>
                  </a:lnTo>
                  <a:lnTo>
                    <a:pt x="1927456" y="1361408"/>
                  </a:lnTo>
                  <a:lnTo>
                    <a:pt x="1929999" y="1373465"/>
                  </a:lnTo>
                  <a:lnTo>
                    <a:pt x="1933177" y="1385522"/>
                  </a:lnTo>
                  <a:lnTo>
                    <a:pt x="1936990" y="1397579"/>
                  </a:lnTo>
                  <a:lnTo>
                    <a:pt x="1941440" y="1409002"/>
                  </a:lnTo>
                  <a:lnTo>
                    <a:pt x="1946843" y="1420424"/>
                  </a:lnTo>
                  <a:lnTo>
                    <a:pt x="1952563" y="1432164"/>
                  </a:lnTo>
                  <a:lnTo>
                    <a:pt x="1958919" y="1443269"/>
                  </a:lnTo>
                  <a:lnTo>
                    <a:pt x="1965593" y="1454375"/>
                  </a:lnTo>
                  <a:lnTo>
                    <a:pt x="1973539" y="1465163"/>
                  </a:lnTo>
                  <a:lnTo>
                    <a:pt x="1981802" y="1475633"/>
                  </a:lnTo>
                  <a:lnTo>
                    <a:pt x="1990065" y="1485152"/>
                  </a:lnTo>
                  <a:lnTo>
                    <a:pt x="1999281" y="1494671"/>
                  </a:lnTo>
                  <a:lnTo>
                    <a:pt x="2008816" y="1503872"/>
                  </a:lnTo>
                  <a:lnTo>
                    <a:pt x="2018350" y="1511805"/>
                  </a:lnTo>
                  <a:lnTo>
                    <a:pt x="2028838" y="1519737"/>
                  </a:lnTo>
                  <a:lnTo>
                    <a:pt x="2039325" y="1526717"/>
                  </a:lnTo>
                  <a:lnTo>
                    <a:pt x="2049813" y="1533381"/>
                  </a:lnTo>
                  <a:lnTo>
                    <a:pt x="2060937" y="1539409"/>
                  </a:lnTo>
                  <a:lnTo>
                    <a:pt x="2072060" y="1544803"/>
                  </a:lnTo>
                  <a:lnTo>
                    <a:pt x="2083501" y="1549880"/>
                  </a:lnTo>
                  <a:lnTo>
                    <a:pt x="2094942" y="1554005"/>
                  </a:lnTo>
                  <a:lnTo>
                    <a:pt x="2107019" y="1557812"/>
                  </a:lnTo>
                  <a:lnTo>
                    <a:pt x="2118778" y="1560985"/>
                  </a:lnTo>
                  <a:lnTo>
                    <a:pt x="2130855" y="1563523"/>
                  </a:lnTo>
                  <a:lnTo>
                    <a:pt x="2142932" y="1565745"/>
                  </a:lnTo>
                  <a:lnTo>
                    <a:pt x="2155326" y="1567331"/>
                  </a:lnTo>
                  <a:lnTo>
                    <a:pt x="2167721" y="1567966"/>
                  </a:lnTo>
                  <a:lnTo>
                    <a:pt x="2179798" y="1568283"/>
                  </a:lnTo>
                  <a:lnTo>
                    <a:pt x="2192510" y="1567966"/>
                  </a:lnTo>
                  <a:lnTo>
                    <a:pt x="2204905" y="1567014"/>
                  </a:lnTo>
                  <a:lnTo>
                    <a:pt x="2216982" y="1565427"/>
                  </a:lnTo>
                  <a:lnTo>
                    <a:pt x="2229058" y="1563206"/>
                  </a:lnTo>
                  <a:lnTo>
                    <a:pt x="2241135" y="1560668"/>
                  </a:lnTo>
                  <a:lnTo>
                    <a:pt x="2253212" y="1557178"/>
                  </a:lnTo>
                  <a:lnTo>
                    <a:pt x="2264971" y="1553370"/>
                  </a:lnTo>
                  <a:lnTo>
                    <a:pt x="2277048" y="1548928"/>
                  </a:lnTo>
                  <a:lnTo>
                    <a:pt x="2288489" y="1543851"/>
                  </a:lnTo>
                  <a:lnTo>
                    <a:pt x="2299930" y="1538140"/>
                  </a:lnTo>
                  <a:lnTo>
                    <a:pt x="2311053" y="1532111"/>
                  </a:lnTo>
                  <a:lnTo>
                    <a:pt x="2321859" y="1524814"/>
                  </a:lnTo>
                  <a:lnTo>
                    <a:pt x="2332665" y="1517516"/>
                  </a:lnTo>
                  <a:lnTo>
                    <a:pt x="2343152" y="1509266"/>
                  </a:lnTo>
                  <a:lnTo>
                    <a:pt x="2353322" y="1500382"/>
                  </a:lnTo>
                  <a:lnTo>
                    <a:pt x="2362539" y="1491498"/>
                  </a:lnTo>
                  <a:lnTo>
                    <a:pt x="2371437" y="1482296"/>
                  </a:lnTo>
                  <a:lnTo>
                    <a:pt x="2379701" y="1472143"/>
                  </a:lnTo>
                  <a:lnTo>
                    <a:pt x="2387328" y="1462307"/>
                  </a:lnTo>
                  <a:lnTo>
                    <a:pt x="2394955" y="1451836"/>
                  </a:lnTo>
                  <a:lnTo>
                    <a:pt x="2400994" y="1441048"/>
                  </a:lnTo>
                  <a:lnTo>
                    <a:pt x="2407350" y="1430260"/>
                  </a:lnTo>
                  <a:lnTo>
                    <a:pt x="2412753" y="1419155"/>
                  </a:lnTo>
                  <a:lnTo>
                    <a:pt x="2417520" y="1407415"/>
                  </a:lnTo>
                  <a:lnTo>
                    <a:pt x="2421969" y="1395993"/>
                  </a:lnTo>
                  <a:lnTo>
                    <a:pt x="2425783" y="1384253"/>
                  </a:lnTo>
                  <a:lnTo>
                    <a:pt x="2428961" y="1372196"/>
                  </a:lnTo>
                  <a:lnTo>
                    <a:pt x="2431504" y="1360139"/>
                  </a:lnTo>
                  <a:lnTo>
                    <a:pt x="2433411" y="1348081"/>
                  </a:lnTo>
                  <a:lnTo>
                    <a:pt x="2435000" y="1336024"/>
                  </a:lnTo>
                  <a:lnTo>
                    <a:pt x="2435635" y="1323333"/>
                  </a:lnTo>
                  <a:lnTo>
                    <a:pt x="2435953" y="1310958"/>
                  </a:lnTo>
                  <a:lnTo>
                    <a:pt x="2435635" y="1298901"/>
                  </a:lnTo>
                  <a:lnTo>
                    <a:pt x="2435000" y="1286527"/>
                  </a:lnTo>
                  <a:lnTo>
                    <a:pt x="2433411" y="1274152"/>
                  </a:lnTo>
                  <a:lnTo>
                    <a:pt x="2431186" y="1262095"/>
                  </a:lnTo>
                  <a:lnTo>
                    <a:pt x="2428643" y="1250038"/>
                  </a:lnTo>
                  <a:lnTo>
                    <a:pt x="2425465" y="1237981"/>
                  </a:lnTo>
                  <a:lnTo>
                    <a:pt x="2421652" y="1225924"/>
                  </a:lnTo>
                  <a:lnTo>
                    <a:pt x="2416884" y="1214501"/>
                  </a:lnTo>
                  <a:lnTo>
                    <a:pt x="2411799" y="1203079"/>
                  </a:lnTo>
                  <a:lnTo>
                    <a:pt x="2406079" y="1191339"/>
                  </a:lnTo>
                  <a:lnTo>
                    <a:pt x="2399723" y="1180233"/>
                  </a:lnTo>
                  <a:lnTo>
                    <a:pt x="2393049" y="1169128"/>
                  </a:lnTo>
                  <a:lnTo>
                    <a:pt x="2385103" y="1158657"/>
                  </a:lnTo>
                  <a:lnTo>
                    <a:pt x="2376840" y="1148187"/>
                  </a:lnTo>
                  <a:lnTo>
                    <a:pt x="2368259" y="1138351"/>
                  </a:lnTo>
                  <a:lnTo>
                    <a:pt x="2359043" y="1128832"/>
                  </a:lnTo>
                  <a:lnTo>
                    <a:pt x="2349826" y="1120265"/>
                  </a:lnTo>
                  <a:lnTo>
                    <a:pt x="2340292" y="1111698"/>
                  </a:lnTo>
                  <a:lnTo>
                    <a:pt x="2329804" y="1103766"/>
                  </a:lnTo>
                  <a:lnTo>
                    <a:pt x="2319317" y="1096785"/>
                  </a:lnTo>
                  <a:lnTo>
                    <a:pt x="2308829" y="1090122"/>
                  </a:lnTo>
                  <a:lnTo>
                    <a:pt x="2297705" y="1084094"/>
                  </a:lnTo>
                  <a:lnTo>
                    <a:pt x="2286582" y="1078700"/>
                  </a:lnTo>
                  <a:lnTo>
                    <a:pt x="2275141" y="1073623"/>
                  </a:lnTo>
                  <a:lnTo>
                    <a:pt x="2263700" y="1069181"/>
                  </a:lnTo>
                  <a:lnTo>
                    <a:pt x="2251623" y="1065691"/>
                  </a:lnTo>
                  <a:lnTo>
                    <a:pt x="2239864" y="1062518"/>
                  </a:lnTo>
                  <a:lnTo>
                    <a:pt x="2227787" y="1059979"/>
                  </a:lnTo>
                  <a:lnTo>
                    <a:pt x="2215710" y="1057758"/>
                  </a:lnTo>
                  <a:lnTo>
                    <a:pt x="2203316" y="1056172"/>
                  </a:lnTo>
                  <a:lnTo>
                    <a:pt x="2190921" y="1055537"/>
                  </a:lnTo>
                  <a:lnTo>
                    <a:pt x="2178844" y="1055220"/>
                  </a:lnTo>
                  <a:close/>
                  <a:moveTo>
                    <a:pt x="2144839" y="823913"/>
                  </a:moveTo>
                  <a:lnTo>
                    <a:pt x="2301519" y="838826"/>
                  </a:lnTo>
                  <a:lnTo>
                    <a:pt x="2292938" y="930841"/>
                  </a:lnTo>
                  <a:lnTo>
                    <a:pt x="2302155" y="933379"/>
                  </a:lnTo>
                  <a:lnTo>
                    <a:pt x="2311053" y="936235"/>
                  </a:lnTo>
                  <a:lnTo>
                    <a:pt x="2319952" y="939725"/>
                  </a:lnTo>
                  <a:lnTo>
                    <a:pt x="2328851" y="943215"/>
                  </a:lnTo>
                  <a:lnTo>
                    <a:pt x="2338067" y="946706"/>
                  </a:lnTo>
                  <a:lnTo>
                    <a:pt x="2346330" y="950513"/>
                  </a:lnTo>
                  <a:lnTo>
                    <a:pt x="2354911" y="954638"/>
                  </a:lnTo>
                  <a:lnTo>
                    <a:pt x="2363492" y="959080"/>
                  </a:lnTo>
                  <a:lnTo>
                    <a:pt x="2372073" y="963522"/>
                  </a:lnTo>
                  <a:lnTo>
                    <a:pt x="2380654" y="968282"/>
                  </a:lnTo>
                  <a:lnTo>
                    <a:pt x="2388917" y="973358"/>
                  </a:lnTo>
                  <a:lnTo>
                    <a:pt x="2397180" y="978752"/>
                  </a:lnTo>
                  <a:lnTo>
                    <a:pt x="2405125" y="983829"/>
                  </a:lnTo>
                  <a:lnTo>
                    <a:pt x="2413071" y="989540"/>
                  </a:lnTo>
                  <a:lnTo>
                    <a:pt x="2420698" y="995569"/>
                  </a:lnTo>
                  <a:lnTo>
                    <a:pt x="2428643" y="1001280"/>
                  </a:lnTo>
                  <a:lnTo>
                    <a:pt x="2499197" y="943215"/>
                  </a:lnTo>
                  <a:lnTo>
                    <a:pt x="2599625" y="1063787"/>
                  </a:lnTo>
                  <a:lnTo>
                    <a:pt x="2529389" y="1122169"/>
                  </a:lnTo>
                  <a:lnTo>
                    <a:pt x="2533839" y="1130736"/>
                  </a:lnTo>
                  <a:lnTo>
                    <a:pt x="2538288" y="1139620"/>
                  </a:lnTo>
                  <a:lnTo>
                    <a:pt x="2542420" y="1148504"/>
                  </a:lnTo>
                  <a:lnTo>
                    <a:pt x="2546551" y="1157388"/>
                  </a:lnTo>
                  <a:lnTo>
                    <a:pt x="2550365" y="1166590"/>
                  </a:lnTo>
                  <a:lnTo>
                    <a:pt x="2553543" y="1175474"/>
                  </a:lnTo>
                  <a:lnTo>
                    <a:pt x="2557039" y="1184676"/>
                  </a:lnTo>
                  <a:lnTo>
                    <a:pt x="2559899" y="1193560"/>
                  </a:lnTo>
                  <a:lnTo>
                    <a:pt x="2562442" y="1203079"/>
                  </a:lnTo>
                  <a:lnTo>
                    <a:pt x="2564984" y="1212280"/>
                  </a:lnTo>
                  <a:lnTo>
                    <a:pt x="2567527" y="1221799"/>
                  </a:lnTo>
                  <a:lnTo>
                    <a:pt x="2569116" y="1231318"/>
                  </a:lnTo>
                  <a:lnTo>
                    <a:pt x="2571022" y="1240519"/>
                  </a:lnTo>
                  <a:lnTo>
                    <a:pt x="2572612" y="1249721"/>
                  </a:lnTo>
                  <a:lnTo>
                    <a:pt x="2574201" y="1259557"/>
                  </a:lnTo>
                  <a:lnTo>
                    <a:pt x="2575154" y="1269075"/>
                  </a:lnTo>
                  <a:lnTo>
                    <a:pt x="2665412" y="1277325"/>
                  </a:lnTo>
                  <a:lnTo>
                    <a:pt x="2650793" y="1433433"/>
                  </a:lnTo>
                  <a:lnTo>
                    <a:pt x="2561170" y="1425501"/>
                  </a:lnTo>
                  <a:lnTo>
                    <a:pt x="2558310" y="1434385"/>
                  </a:lnTo>
                  <a:lnTo>
                    <a:pt x="2555132" y="1443587"/>
                  </a:lnTo>
                  <a:lnTo>
                    <a:pt x="2552272" y="1452471"/>
                  </a:lnTo>
                  <a:lnTo>
                    <a:pt x="2548458" y="1461355"/>
                  </a:lnTo>
                  <a:lnTo>
                    <a:pt x="2544644" y="1470239"/>
                  </a:lnTo>
                  <a:lnTo>
                    <a:pt x="2540513" y="1479124"/>
                  </a:lnTo>
                  <a:lnTo>
                    <a:pt x="2536381" y="1488008"/>
                  </a:lnTo>
                  <a:lnTo>
                    <a:pt x="2531932" y="1496575"/>
                  </a:lnTo>
                  <a:lnTo>
                    <a:pt x="2527482" y="1505142"/>
                  </a:lnTo>
                  <a:lnTo>
                    <a:pt x="2522715" y="1513708"/>
                  </a:lnTo>
                  <a:lnTo>
                    <a:pt x="2517630" y="1521958"/>
                  </a:lnTo>
                  <a:lnTo>
                    <a:pt x="2512228" y="1530208"/>
                  </a:lnTo>
                  <a:lnTo>
                    <a:pt x="2506825" y="1538140"/>
                  </a:lnTo>
                  <a:lnTo>
                    <a:pt x="2501104" y="1546390"/>
                  </a:lnTo>
                  <a:lnTo>
                    <a:pt x="2495384" y="1554322"/>
                  </a:lnTo>
                  <a:lnTo>
                    <a:pt x="2489027" y="1561937"/>
                  </a:lnTo>
                  <a:lnTo>
                    <a:pt x="2546233" y="1631107"/>
                  </a:lnTo>
                  <a:lnTo>
                    <a:pt x="2425465" y="1731372"/>
                  </a:lnTo>
                  <a:lnTo>
                    <a:pt x="2367624" y="1662202"/>
                  </a:lnTo>
                  <a:lnTo>
                    <a:pt x="2359043" y="1666644"/>
                  </a:lnTo>
                  <a:lnTo>
                    <a:pt x="2350144" y="1671086"/>
                  </a:lnTo>
                  <a:lnTo>
                    <a:pt x="2341245" y="1675211"/>
                  </a:lnTo>
                  <a:lnTo>
                    <a:pt x="2332029" y="1679018"/>
                  </a:lnTo>
                  <a:lnTo>
                    <a:pt x="2323130" y="1682826"/>
                  </a:lnTo>
                  <a:lnTo>
                    <a:pt x="2313596" y="1685999"/>
                  </a:lnTo>
                  <a:lnTo>
                    <a:pt x="2304697" y="1689489"/>
                  </a:lnTo>
                  <a:lnTo>
                    <a:pt x="2295481" y="1692344"/>
                  </a:lnTo>
                  <a:lnTo>
                    <a:pt x="2286264" y="1694883"/>
                  </a:lnTo>
                  <a:lnTo>
                    <a:pt x="2277048" y="1697421"/>
                  </a:lnTo>
                  <a:lnTo>
                    <a:pt x="2267196" y="1699642"/>
                  </a:lnTo>
                  <a:lnTo>
                    <a:pt x="2257979" y="1701546"/>
                  </a:lnTo>
                  <a:lnTo>
                    <a:pt x="2248763" y="1703450"/>
                  </a:lnTo>
                  <a:lnTo>
                    <a:pt x="2238910" y="1705036"/>
                  </a:lnTo>
                  <a:lnTo>
                    <a:pt x="2229376" y="1706623"/>
                  </a:lnTo>
                  <a:lnTo>
                    <a:pt x="2220160" y="1707575"/>
                  </a:lnTo>
                  <a:lnTo>
                    <a:pt x="2211579" y="1797051"/>
                  </a:lnTo>
                  <a:lnTo>
                    <a:pt x="2054898" y="1782138"/>
                  </a:lnTo>
                  <a:lnTo>
                    <a:pt x="2063161" y="1692027"/>
                  </a:lnTo>
                  <a:lnTo>
                    <a:pt x="2054263" y="1689172"/>
                  </a:lnTo>
                  <a:lnTo>
                    <a:pt x="2045364" y="1685999"/>
                  </a:lnTo>
                  <a:lnTo>
                    <a:pt x="2035830" y="1682826"/>
                  </a:lnTo>
                  <a:lnTo>
                    <a:pt x="2027249" y="1679335"/>
                  </a:lnTo>
                  <a:lnTo>
                    <a:pt x="2018350" y="1675528"/>
                  </a:lnTo>
                  <a:lnTo>
                    <a:pt x="2009451" y="1671720"/>
                  </a:lnTo>
                  <a:lnTo>
                    <a:pt x="2000870" y="1667596"/>
                  </a:lnTo>
                  <a:lnTo>
                    <a:pt x="1992289" y="1663154"/>
                  </a:lnTo>
                  <a:lnTo>
                    <a:pt x="1984026" y="1658077"/>
                  </a:lnTo>
                  <a:lnTo>
                    <a:pt x="1975445" y="1653317"/>
                  </a:lnTo>
                  <a:lnTo>
                    <a:pt x="1967182" y="1648241"/>
                  </a:lnTo>
                  <a:lnTo>
                    <a:pt x="1958919" y="1642847"/>
                  </a:lnTo>
                  <a:lnTo>
                    <a:pt x="1950656" y="1637453"/>
                  </a:lnTo>
                  <a:lnTo>
                    <a:pt x="1943029" y="1631742"/>
                  </a:lnTo>
                  <a:lnTo>
                    <a:pt x="1935084" y="1626030"/>
                  </a:lnTo>
                  <a:lnTo>
                    <a:pt x="1927456" y="1620002"/>
                  </a:lnTo>
                  <a:lnTo>
                    <a:pt x="1857220" y="1678384"/>
                  </a:lnTo>
                  <a:lnTo>
                    <a:pt x="1756792" y="1556860"/>
                  </a:lnTo>
                  <a:lnTo>
                    <a:pt x="1827346" y="1498478"/>
                  </a:lnTo>
                  <a:lnTo>
                    <a:pt x="1822896" y="1489594"/>
                  </a:lnTo>
                  <a:lnTo>
                    <a:pt x="1818765" y="1481027"/>
                  </a:lnTo>
                  <a:lnTo>
                    <a:pt x="1814633" y="1472143"/>
                  </a:lnTo>
                  <a:lnTo>
                    <a:pt x="1810820" y="1463259"/>
                  </a:lnTo>
                  <a:lnTo>
                    <a:pt x="1807324" y="1454057"/>
                  </a:lnTo>
                  <a:lnTo>
                    <a:pt x="1803828" y="1445173"/>
                  </a:lnTo>
                  <a:lnTo>
                    <a:pt x="1800968" y="1436289"/>
                  </a:lnTo>
                  <a:lnTo>
                    <a:pt x="1797789" y="1426770"/>
                  </a:lnTo>
                  <a:lnTo>
                    <a:pt x="1795247" y="1417569"/>
                  </a:lnTo>
                  <a:lnTo>
                    <a:pt x="1792704" y="1408367"/>
                  </a:lnTo>
                  <a:lnTo>
                    <a:pt x="1790480" y="1399166"/>
                  </a:lnTo>
                  <a:lnTo>
                    <a:pt x="1788573" y="1389647"/>
                  </a:lnTo>
                  <a:lnTo>
                    <a:pt x="1786666" y="1380445"/>
                  </a:lnTo>
                  <a:lnTo>
                    <a:pt x="1785395" y="1371244"/>
                  </a:lnTo>
                  <a:lnTo>
                    <a:pt x="1783170" y="1352206"/>
                  </a:lnTo>
                  <a:lnTo>
                    <a:pt x="1690687" y="1343639"/>
                  </a:lnTo>
                  <a:lnTo>
                    <a:pt x="1705624" y="1186897"/>
                  </a:lnTo>
                  <a:lnTo>
                    <a:pt x="1798425" y="1195781"/>
                  </a:lnTo>
                  <a:lnTo>
                    <a:pt x="1801285" y="1186897"/>
                  </a:lnTo>
                  <a:lnTo>
                    <a:pt x="1804146" y="1178012"/>
                  </a:lnTo>
                  <a:lnTo>
                    <a:pt x="1807642" y="1169128"/>
                  </a:lnTo>
                  <a:lnTo>
                    <a:pt x="1810820" y="1160244"/>
                  </a:lnTo>
                  <a:lnTo>
                    <a:pt x="1814633" y="1151677"/>
                  </a:lnTo>
                  <a:lnTo>
                    <a:pt x="1818765" y="1142793"/>
                  </a:lnTo>
                  <a:lnTo>
                    <a:pt x="1822896" y="1134226"/>
                  </a:lnTo>
                  <a:lnTo>
                    <a:pt x="1827346" y="1125659"/>
                  </a:lnTo>
                  <a:lnTo>
                    <a:pt x="1831795" y="1117727"/>
                  </a:lnTo>
                  <a:lnTo>
                    <a:pt x="1836562" y="1109160"/>
                  </a:lnTo>
                  <a:lnTo>
                    <a:pt x="1841329" y="1100910"/>
                  </a:lnTo>
                  <a:lnTo>
                    <a:pt x="1846732" y="1092661"/>
                  </a:lnTo>
                  <a:lnTo>
                    <a:pt x="1852135" y="1085045"/>
                  </a:lnTo>
                  <a:lnTo>
                    <a:pt x="1857856" y="1077113"/>
                  </a:lnTo>
                  <a:lnTo>
                    <a:pt x="1863894" y="1069181"/>
                  </a:lnTo>
                  <a:lnTo>
                    <a:pt x="1869615" y="1061566"/>
                  </a:lnTo>
                  <a:lnTo>
                    <a:pt x="1810184" y="989858"/>
                  </a:lnTo>
                  <a:lnTo>
                    <a:pt x="1931588" y="889593"/>
                  </a:lnTo>
                  <a:lnTo>
                    <a:pt x="1990700" y="961301"/>
                  </a:lnTo>
                  <a:lnTo>
                    <a:pt x="1999599" y="956859"/>
                  </a:lnTo>
                  <a:lnTo>
                    <a:pt x="2008180" y="952734"/>
                  </a:lnTo>
                  <a:lnTo>
                    <a:pt x="2017079" y="948609"/>
                  </a:lnTo>
                  <a:lnTo>
                    <a:pt x="2025977" y="944485"/>
                  </a:lnTo>
                  <a:lnTo>
                    <a:pt x="2034876" y="941312"/>
                  </a:lnTo>
                  <a:lnTo>
                    <a:pt x="2043775" y="937504"/>
                  </a:lnTo>
                  <a:lnTo>
                    <a:pt x="2052673" y="934649"/>
                  </a:lnTo>
                  <a:lnTo>
                    <a:pt x="2061890" y="931476"/>
                  </a:lnTo>
                  <a:lnTo>
                    <a:pt x="2071424" y="928937"/>
                  </a:lnTo>
                  <a:lnTo>
                    <a:pt x="2080641" y="926399"/>
                  </a:lnTo>
                  <a:lnTo>
                    <a:pt x="2089539" y="924178"/>
                  </a:lnTo>
                  <a:lnTo>
                    <a:pt x="2099074" y="922274"/>
                  </a:lnTo>
                  <a:lnTo>
                    <a:pt x="2108608" y="920370"/>
                  </a:lnTo>
                  <a:lnTo>
                    <a:pt x="2117825" y="918784"/>
                  </a:lnTo>
                  <a:lnTo>
                    <a:pt x="2127041" y="917515"/>
                  </a:lnTo>
                  <a:lnTo>
                    <a:pt x="2136258" y="916246"/>
                  </a:lnTo>
                  <a:lnTo>
                    <a:pt x="2144839" y="823913"/>
                  </a:lnTo>
                  <a:close/>
                  <a:moveTo>
                    <a:pt x="1509345" y="590550"/>
                  </a:moveTo>
                  <a:lnTo>
                    <a:pt x="1518239" y="590550"/>
                  </a:lnTo>
                  <a:lnTo>
                    <a:pt x="1526817" y="591817"/>
                  </a:lnTo>
                  <a:lnTo>
                    <a:pt x="1535394" y="593400"/>
                  </a:lnTo>
                  <a:lnTo>
                    <a:pt x="1543971" y="596250"/>
                  </a:lnTo>
                  <a:lnTo>
                    <a:pt x="1551912" y="599417"/>
                  </a:lnTo>
                  <a:lnTo>
                    <a:pt x="1559854" y="603534"/>
                  </a:lnTo>
                  <a:lnTo>
                    <a:pt x="1566843" y="608601"/>
                  </a:lnTo>
                  <a:lnTo>
                    <a:pt x="1570655" y="611452"/>
                  </a:lnTo>
                  <a:lnTo>
                    <a:pt x="1574149" y="614302"/>
                  </a:lnTo>
                  <a:lnTo>
                    <a:pt x="1577326" y="617469"/>
                  </a:lnTo>
                  <a:lnTo>
                    <a:pt x="1580185" y="620953"/>
                  </a:lnTo>
                  <a:lnTo>
                    <a:pt x="1583362" y="624753"/>
                  </a:lnTo>
                  <a:lnTo>
                    <a:pt x="1586221" y="628237"/>
                  </a:lnTo>
                  <a:lnTo>
                    <a:pt x="1588762" y="632037"/>
                  </a:lnTo>
                  <a:lnTo>
                    <a:pt x="1591621" y="636154"/>
                  </a:lnTo>
                  <a:lnTo>
                    <a:pt x="1593845" y="640271"/>
                  </a:lnTo>
                  <a:lnTo>
                    <a:pt x="1595433" y="644388"/>
                  </a:lnTo>
                  <a:lnTo>
                    <a:pt x="1597339" y="648505"/>
                  </a:lnTo>
                  <a:lnTo>
                    <a:pt x="1598927" y="652305"/>
                  </a:lnTo>
                  <a:lnTo>
                    <a:pt x="1601151" y="660856"/>
                  </a:lnTo>
                  <a:lnTo>
                    <a:pt x="1603057" y="669724"/>
                  </a:lnTo>
                  <a:lnTo>
                    <a:pt x="1603375" y="678274"/>
                  </a:lnTo>
                  <a:lnTo>
                    <a:pt x="1603375" y="687142"/>
                  </a:lnTo>
                  <a:lnTo>
                    <a:pt x="1602104" y="696326"/>
                  </a:lnTo>
                  <a:lnTo>
                    <a:pt x="1600516" y="704560"/>
                  </a:lnTo>
                  <a:lnTo>
                    <a:pt x="1597657" y="712794"/>
                  </a:lnTo>
                  <a:lnTo>
                    <a:pt x="1594480" y="721028"/>
                  </a:lnTo>
                  <a:lnTo>
                    <a:pt x="1590350" y="728629"/>
                  </a:lnTo>
                  <a:lnTo>
                    <a:pt x="1585268" y="736229"/>
                  </a:lnTo>
                  <a:lnTo>
                    <a:pt x="1582409" y="739396"/>
                  </a:lnTo>
                  <a:lnTo>
                    <a:pt x="1579550" y="742880"/>
                  </a:lnTo>
                  <a:lnTo>
                    <a:pt x="1576373" y="746047"/>
                  </a:lnTo>
                  <a:lnTo>
                    <a:pt x="1572879" y="749531"/>
                  </a:lnTo>
                  <a:lnTo>
                    <a:pt x="1569384" y="752381"/>
                  </a:lnTo>
                  <a:lnTo>
                    <a:pt x="1565572" y="755231"/>
                  </a:lnTo>
                  <a:lnTo>
                    <a:pt x="1297460" y="948099"/>
                  </a:lnTo>
                  <a:lnTo>
                    <a:pt x="1293012" y="951266"/>
                  </a:lnTo>
                  <a:lnTo>
                    <a:pt x="1288247" y="953799"/>
                  </a:lnTo>
                  <a:lnTo>
                    <a:pt x="1283164" y="956333"/>
                  </a:lnTo>
                  <a:lnTo>
                    <a:pt x="1278399" y="958550"/>
                  </a:lnTo>
                  <a:lnTo>
                    <a:pt x="1273634" y="960450"/>
                  </a:lnTo>
                  <a:lnTo>
                    <a:pt x="1268869" y="962033"/>
                  </a:lnTo>
                  <a:lnTo>
                    <a:pt x="1263469" y="962983"/>
                  </a:lnTo>
                  <a:lnTo>
                    <a:pt x="1258386" y="964250"/>
                  </a:lnTo>
                  <a:lnTo>
                    <a:pt x="1253304" y="964884"/>
                  </a:lnTo>
                  <a:lnTo>
                    <a:pt x="1247903" y="965200"/>
                  </a:lnTo>
                  <a:lnTo>
                    <a:pt x="1242820" y="965200"/>
                  </a:lnTo>
                  <a:lnTo>
                    <a:pt x="1237102" y="964884"/>
                  </a:lnTo>
                  <a:lnTo>
                    <a:pt x="1232020" y="964567"/>
                  </a:lnTo>
                  <a:lnTo>
                    <a:pt x="1226937" y="963617"/>
                  </a:lnTo>
                  <a:lnTo>
                    <a:pt x="1221537" y="962667"/>
                  </a:lnTo>
                  <a:lnTo>
                    <a:pt x="1216454" y="961083"/>
                  </a:lnTo>
                  <a:lnTo>
                    <a:pt x="1006475" y="894894"/>
                  </a:lnTo>
                  <a:lnTo>
                    <a:pt x="1009652" y="885393"/>
                  </a:lnTo>
                  <a:lnTo>
                    <a:pt x="1013464" y="875259"/>
                  </a:lnTo>
                  <a:lnTo>
                    <a:pt x="1017911" y="862591"/>
                  </a:lnTo>
                  <a:lnTo>
                    <a:pt x="1022676" y="847706"/>
                  </a:lnTo>
                  <a:lnTo>
                    <a:pt x="1027123" y="832188"/>
                  </a:lnTo>
                  <a:lnTo>
                    <a:pt x="1029029" y="824271"/>
                  </a:lnTo>
                  <a:lnTo>
                    <a:pt x="1030935" y="816353"/>
                  </a:lnTo>
                  <a:lnTo>
                    <a:pt x="1031888" y="808753"/>
                  </a:lnTo>
                  <a:lnTo>
                    <a:pt x="1033159" y="801469"/>
                  </a:lnTo>
                  <a:lnTo>
                    <a:pt x="1033794" y="793868"/>
                  </a:lnTo>
                  <a:lnTo>
                    <a:pt x="1033794" y="786584"/>
                  </a:lnTo>
                  <a:lnTo>
                    <a:pt x="1033794" y="778666"/>
                  </a:lnTo>
                  <a:lnTo>
                    <a:pt x="1033477" y="770749"/>
                  </a:lnTo>
                  <a:lnTo>
                    <a:pt x="1032841" y="762832"/>
                  </a:lnTo>
                  <a:lnTo>
                    <a:pt x="1031888" y="755548"/>
                  </a:lnTo>
                  <a:lnTo>
                    <a:pt x="1029665" y="740980"/>
                  </a:lnTo>
                  <a:lnTo>
                    <a:pt x="1027441" y="727995"/>
                  </a:lnTo>
                  <a:lnTo>
                    <a:pt x="1025217" y="718178"/>
                  </a:lnTo>
                  <a:lnTo>
                    <a:pt x="1022994" y="708994"/>
                  </a:lnTo>
                  <a:lnTo>
                    <a:pt x="1227572" y="773599"/>
                  </a:lnTo>
                  <a:lnTo>
                    <a:pt x="1458835" y="607651"/>
                  </a:lnTo>
                  <a:lnTo>
                    <a:pt x="1462965" y="605118"/>
                  </a:lnTo>
                  <a:lnTo>
                    <a:pt x="1467095" y="602268"/>
                  </a:lnTo>
                  <a:lnTo>
                    <a:pt x="1470589" y="600051"/>
                  </a:lnTo>
                  <a:lnTo>
                    <a:pt x="1474719" y="598467"/>
                  </a:lnTo>
                  <a:lnTo>
                    <a:pt x="1479166" y="596567"/>
                  </a:lnTo>
                  <a:lnTo>
                    <a:pt x="1483296" y="594984"/>
                  </a:lnTo>
                  <a:lnTo>
                    <a:pt x="1491873" y="592767"/>
                  </a:lnTo>
                  <a:lnTo>
                    <a:pt x="1500768" y="591183"/>
                  </a:lnTo>
                  <a:lnTo>
                    <a:pt x="1509345" y="590550"/>
                  </a:lnTo>
                  <a:close/>
                  <a:moveTo>
                    <a:pt x="690596" y="539750"/>
                  </a:moveTo>
                  <a:lnTo>
                    <a:pt x="691548" y="539750"/>
                  </a:lnTo>
                  <a:lnTo>
                    <a:pt x="693769" y="540067"/>
                  </a:lnTo>
                  <a:lnTo>
                    <a:pt x="702016" y="540702"/>
                  </a:lnTo>
                  <a:lnTo>
                    <a:pt x="727394" y="541020"/>
                  </a:lnTo>
                  <a:lnTo>
                    <a:pt x="757531" y="541655"/>
                  </a:lnTo>
                  <a:lnTo>
                    <a:pt x="770854" y="541972"/>
                  </a:lnTo>
                  <a:lnTo>
                    <a:pt x="781640" y="543242"/>
                  </a:lnTo>
                  <a:lnTo>
                    <a:pt x="781957" y="543242"/>
                  </a:lnTo>
                  <a:lnTo>
                    <a:pt x="785763" y="546734"/>
                  </a:lnTo>
                  <a:lnTo>
                    <a:pt x="789887" y="552130"/>
                  </a:lnTo>
                  <a:lnTo>
                    <a:pt x="794646" y="558479"/>
                  </a:lnTo>
                  <a:lnTo>
                    <a:pt x="799404" y="566415"/>
                  </a:lnTo>
                  <a:lnTo>
                    <a:pt x="804797" y="576573"/>
                  </a:lnTo>
                  <a:lnTo>
                    <a:pt x="809872" y="588001"/>
                  </a:lnTo>
                  <a:lnTo>
                    <a:pt x="812093" y="594668"/>
                  </a:lnTo>
                  <a:lnTo>
                    <a:pt x="814631" y="602286"/>
                  </a:lnTo>
                  <a:lnTo>
                    <a:pt x="817169" y="609905"/>
                  </a:lnTo>
                  <a:lnTo>
                    <a:pt x="820024" y="618476"/>
                  </a:lnTo>
                  <a:lnTo>
                    <a:pt x="822244" y="627364"/>
                  </a:lnTo>
                  <a:lnTo>
                    <a:pt x="824465" y="637205"/>
                  </a:lnTo>
                  <a:lnTo>
                    <a:pt x="826685" y="647681"/>
                  </a:lnTo>
                  <a:lnTo>
                    <a:pt x="828906" y="658791"/>
                  </a:lnTo>
                  <a:lnTo>
                    <a:pt x="830809" y="670537"/>
                  </a:lnTo>
                  <a:lnTo>
                    <a:pt x="832395" y="683235"/>
                  </a:lnTo>
                  <a:lnTo>
                    <a:pt x="834299" y="696567"/>
                  </a:lnTo>
                  <a:lnTo>
                    <a:pt x="835885" y="710535"/>
                  </a:lnTo>
                  <a:lnTo>
                    <a:pt x="836836" y="725454"/>
                  </a:lnTo>
                  <a:lnTo>
                    <a:pt x="838105" y="741644"/>
                  </a:lnTo>
                  <a:lnTo>
                    <a:pt x="839057" y="757834"/>
                  </a:lnTo>
                  <a:lnTo>
                    <a:pt x="840009" y="775611"/>
                  </a:lnTo>
                  <a:lnTo>
                    <a:pt x="840326" y="794022"/>
                  </a:lnTo>
                  <a:lnTo>
                    <a:pt x="840643" y="813069"/>
                  </a:lnTo>
                  <a:lnTo>
                    <a:pt x="840326" y="833703"/>
                  </a:lnTo>
                  <a:lnTo>
                    <a:pt x="840326" y="854972"/>
                  </a:lnTo>
                  <a:lnTo>
                    <a:pt x="844767" y="839735"/>
                  </a:lnTo>
                  <a:lnTo>
                    <a:pt x="849208" y="824497"/>
                  </a:lnTo>
                  <a:lnTo>
                    <a:pt x="857456" y="794975"/>
                  </a:lnTo>
                  <a:lnTo>
                    <a:pt x="864435" y="767992"/>
                  </a:lnTo>
                  <a:lnTo>
                    <a:pt x="870145" y="742914"/>
                  </a:lnTo>
                  <a:lnTo>
                    <a:pt x="878710" y="705456"/>
                  </a:lnTo>
                  <a:lnTo>
                    <a:pt x="881248" y="694028"/>
                  </a:lnTo>
                  <a:lnTo>
                    <a:pt x="882517" y="688314"/>
                  </a:lnTo>
                  <a:lnTo>
                    <a:pt x="878076" y="679425"/>
                  </a:lnTo>
                  <a:lnTo>
                    <a:pt x="874586" y="670854"/>
                  </a:lnTo>
                  <a:lnTo>
                    <a:pt x="871097" y="663236"/>
                  </a:lnTo>
                  <a:lnTo>
                    <a:pt x="868559" y="655617"/>
                  </a:lnTo>
                  <a:lnTo>
                    <a:pt x="864752" y="644506"/>
                  </a:lnTo>
                  <a:lnTo>
                    <a:pt x="863801" y="640380"/>
                  </a:lnTo>
                  <a:lnTo>
                    <a:pt x="867290" y="637205"/>
                  </a:lnTo>
                  <a:lnTo>
                    <a:pt x="876489" y="629269"/>
                  </a:lnTo>
                  <a:lnTo>
                    <a:pt x="881882" y="624507"/>
                  </a:lnTo>
                  <a:lnTo>
                    <a:pt x="888227" y="619746"/>
                  </a:lnTo>
                  <a:lnTo>
                    <a:pt x="894571" y="615619"/>
                  </a:lnTo>
                  <a:lnTo>
                    <a:pt x="900598" y="611810"/>
                  </a:lnTo>
                  <a:lnTo>
                    <a:pt x="921535" y="619746"/>
                  </a:lnTo>
                  <a:lnTo>
                    <a:pt x="939300" y="659426"/>
                  </a:lnTo>
                  <a:lnTo>
                    <a:pt x="934224" y="671172"/>
                  </a:lnTo>
                  <a:lnTo>
                    <a:pt x="928514" y="683235"/>
                  </a:lnTo>
                  <a:lnTo>
                    <a:pt x="922487" y="695932"/>
                  </a:lnTo>
                  <a:lnTo>
                    <a:pt x="923439" y="707043"/>
                  </a:lnTo>
                  <a:lnTo>
                    <a:pt x="924073" y="720693"/>
                  </a:lnTo>
                  <a:lnTo>
                    <a:pt x="924708" y="736248"/>
                  </a:lnTo>
                  <a:lnTo>
                    <a:pt x="924073" y="753390"/>
                  </a:lnTo>
                  <a:lnTo>
                    <a:pt x="923439" y="790213"/>
                  </a:lnTo>
                  <a:lnTo>
                    <a:pt x="921852" y="827354"/>
                  </a:lnTo>
                  <a:lnTo>
                    <a:pt x="920266" y="862273"/>
                  </a:lnTo>
                  <a:lnTo>
                    <a:pt x="918680" y="891161"/>
                  </a:lnTo>
                  <a:lnTo>
                    <a:pt x="916777" y="918461"/>
                  </a:lnTo>
                  <a:lnTo>
                    <a:pt x="918680" y="913382"/>
                  </a:lnTo>
                  <a:lnTo>
                    <a:pt x="923756" y="899097"/>
                  </a:lnTo>
                  <a:lnTo>
                    <a:pt x="927245" y="888621"/>
                  </a:lnTo>
                  <a:lnTo>
                    <a:pt x="931369" y="876241"/>
                  </a:lnTo>
                  <a:lnTo>
                    <a:pt x="935493" y="862273"/>
                  </a:lnTo>
                  <a:lnTo>
                    <a:pt x="939934" y="846401"/>
                  </a:lnTo>
                  <a:lnTo>
                    <a:pt x="943741" y="828307"/>
                  </a:lnTo>
                  <a:lnTo>
                    <a:pt x="947865" y="809260"/>
                  </a:lnTo>
                  <a:lnTo>
                    <a:pt x="951672" y="788626"/>
                  </a:lnTo>
                  <a:lnTo>
                    <a:pt x="955161" y="766722"/>
                  </a:lnTo>
                  <a:lnTo>
                    <a:pt x="957699" y="743866"/>
                  </a:lnTo>
                  <a:lnTo>
                    <a:pt x="958650" y="731486"/>
                  </a:lnTo>
                  <a:lnTo>
                    <a:pt x="959919" y="719106"/>
                  </a:lnTo>
                  <a:lnTo>
                    <a:pt x="960554" y="707043"/>
                  </a:lnTo>
                  <a:lnTo>
                    <a:pt x="960871" y="694345"/>
                  </a:lnTo>
                  <a:lnTo>
                    <a:pt x="961188" y="681330"/>
                  </a:lnTo>
                  <a:lnTo>
                    <a:pt x="961188" y="668315"/>
                  </a:lnTo>
                  <a:lnTo>
                    <a:pt x="969119" y="649268"/>
                  </a:lnTo>
                  <a:lnTo>
                    <a:pt x="970705" y="651173"/>
                  </a:lnTo>
                  <a:lnTo>
                    <a:pt x="973877" y="656887"/>
                  </a:lnTo>
                  <a:lnTo>
                    <a:pt x="976098" y="661331"/>
                  </a:lnTo>
                  <a:lnTo>
                    <a:pt x="978636" y="666727"/>
                  </a:lnTo>
                  <a:lnTo>
                    <a:pt x="981808" y="673076"/>
                  </a:lnTo>
                  <a:lnTo>
                    <a:pt x="984663" y="681012"/>
                  </a:lnTo>
                  <a:lnTo>
                    <a:pt x="988152" y="690218"/>
                  </a:lnTo>
                  <a:lnTo>
                    <a:pt x="991007" y="700377"/>
                  </a:lnTo>
                  <a:lnTo>
                    <a:pt x="993862" y="712122"/>
                  </a:lnTo>
                  <a:lnTo>
                    <a:pt x="997035" y="724820"/>
                  </a:lnTo>
                  <a:lnTo>
                    <a:pt x="999572" y="739422"/>
                  </a:lnTo>
                  <a:lnTo>
                    <a:pt x="1002110" y="754977"/>
                  </a:lnTo>
                  <a:lnTo>
                    <a:pt x="1004013" y="772436"/>
                  </a:lnTo>
                  <a:lnTo>
                    <a:pt x="1005600" y="790848"/>
                  </a:lnTo>
                  <a:lnTo>
                    <a:pt x="1005282" y="796244"/>
                  </a:lnTo>
                  <a:lnTo>
                    <a:pt x="1004331" y="801958"/>
                  </a:lnTo>
                  <a:lnTo>
                    <a:pt x="1003062" y="809260"/>
                  </a:lnTo>
                  <a:lnTo>
                    <a:pt x="1000841" y="817196"/>
                  </a:lnTo>
                  <a:lnTo>
                    <a:pt x="997669" y="826085"/>
                  </a:lnTo>
                  <a:lnTo>
                    <a:pt x="994497" y="836243"/>
                  </a:lnTo>
                  <a:lnTo>
                    <a:pt x="985932" y="858781"/>
                  </a:lnTo>
                  <a:lnTo>
                    <a:pt x="964043" y="914969"/>
                  </a:lnTo>
                  <a:lnTo>
                    <a:pt x="951037" y="948301"/>
                  </a:lnTo>
                  <a:lnTo>
                    <a:pt x="937079" y="985442"/>
                  </a:lnTo>
                  <a:lnTo>
                    <a:pt x="922804" y="1025757"/>
                  </a:lnTo>
                  <a:lnTo>
                    <a:pt x="915825" y="1047026"/>
                  </a:lnTo>
                  <a:lnTo>
                    <a:pt x="908212" y="1068929"/>
                  </a:lnTo>
                  <a:lnTo>
                    <a:pt x="901233" y="1091785"/>
                  </a:lnTo>
                  <a:lnTo>
                    <a:pt x="894254" y="1115594"/>
                  </a:lnTo>
                  <a:lnTo>
                    <a:pt x="886958" y="1139719"/>
                  </a:lnTo>
                  <a:lnTo>
                    <a:pt x="880296" y="1165115"/>
                  </a:lnTo>
                  <a:lnTo>
                    <a:pt x="873634" y="1190510"/>
                  </a:lnTo>
                  <a:lnTo>
                    <a:pt x="867290" y="1217493"/>
                  </a:lnTo>
                  <a:lnTo>
                    <a:pt x="861580" y="1244476"/>
                  </a:lnTo>
                  <a:lnTo>
                    <a:pt x="855553" y="1272728"/>
                  </a:lnTo>
                  <a:lnTo>
                    <a:pt x="850477" y="1301298"/>
                  </a:lnTo>
                  <a:lnTo>
                    <a:pt x="845402" y="1330821"/>
                  </a:lnTo>
                  <a:lnTo>
                    <a:pt x="840960" y="1360343"/>
                  </a:lnTo>
                  <a:lnTo>
                    <a:pt x="836836" y="1391135"/>
                  </a:lnTo>
                  <a:lnTo>
                    <a:pt x="874586" y="1434307"/>
                  </a:lnTo>
                  <a:lnTo>
                    <a:pt x="949768" y="1522239"/>
                  </a:lnTo>
                  <a:lnTo>
                    <a:pt x="990373" y="1569856"/>
                  </a:lnTo>
                  <a:lnTo>
                    <a:pt x="1026219" y="1613028"/>
                  </a:lnTo>
                  <a:lnTo>
                    <a:pt x="1041129" y="1631122"/>
                  </a:lnTo>
                  <a:lnTo>
                    <a:pt x="1053500" y="1646042"/>
                  </a:lnTo>
                  <a:lnTo>
                    <a:pt x="1062065" y="1657470"/>
                  </a:lnTo>
                  <a:lnTo>
                    <a:pt x="1066824" y="1664137"/>
                  </a:lnTo>
                  <a:lnTo>
                    <a:pt x="1071582" y="1671755"/>
                  </a:lnTo>
                  <a:lnTo>
                    <a:pt x="1077292" y="1680326"/>
                  </a:lnTo>
                  <a:lnTo>
                    <a:pt x="1080147" y="1685088"/>
                  </a:lnTo>
                  <a:lnTo>
                    <a:pt x="1083002" y="1689850"/>
                  </a:lnTo>
                  <a:lnTo>
                    <a:pt x="1085540" y="1695564"/>
                  </a:lnTo>
                  <a:lnTo>
                    <a:pt x="1088395" y="1701913"/>
                  </a:lnTo>
                  <a:lnTo>
                    <a:pt x="1090616" y="1708579"/>
                  </a:lnTo>
                  <a:lnTo>
                    <a:pt x="1091884" y="1715880"/>
                  </a:lnTo>
                  <a:lnTo>
                    <a:pt x="1093471" y="1724134"/>
                  </a:lnTo>
                  <a:lnTo>
                    <a:pt x="1093788" y="1733022"/>
                  </a:lnTo>
                  <a:lnTo>
                    <a:pt x="1093788" y="1742545"/>
                  </a:lnTo>
                  <a:lnTo>
                    <a:pt x="1092836" y="1753021"/>
                  </a:lnTo>
                  <a:lnTo>
                    <a:pt x="1090933" y="1765084"/>
                  </a:lnTo>
                  <a:lnTo>
                    <a:pt x="1087761" y="1777147"/>
                  </a:lnTo>
                  <a:lnTo>
                    <a:pt x="1086809" y="1785083"/>
                  </a:lnTo>
                  <a:lnTo>
                    <a:pt x="1084271" y="1801272"/>
                  </a:lnTo>
                  <a:lnTo>
                    <a:pt x="1076340" y="1854920"/>
                  </a:lnTo>
                  <a:lnTo>
                    <a:pt x="1054452" y="2009516"/>
                  </a:lnTo>
                  <a:lnTo>
                    <a:pt x="1023681" y="2230139"/>
                  </a:lnTo>
                  <a:lnTo>
                    <a:pt x="1022730" y="2236488"/>
                  </a:lnTo>
                  <a:lnTo>
                    <a:pt x="1021461" y="2242520"/>
                  </a:lnTo>
                  <a:lnTo>
                    <a:pt x="1019875" y="2248551"/>
                  </a:lnTo>
                  <a:lnTo>
                    <a:pt x="1018289" y="2254582"/>
                  </a:lnTo>
                  <a:lnTo>
                    <a:pt x="1015751" y="2259979"/>
                  </a:lnTo>
                  <a:lnTo>
                    <a:pt x="1013530" y="2265693"/>
                  </a:lnTo>
                  <a:lnTo>
                    <a:pt x="1011310" y="2271407"/>
                  </a:lnTo>
                  <a:lnTo>
                    <a:pt x="1008455" y="2276486"/>
                  </a:lnTo>
                  <a:lnTo>
                    <a:pt x="1005917" y="2281248"/>
                  </a:lnTo>
                  <a:lnTo>
                    <a:pt x="1002427" y="2286009"/>
                  </a:lnTo>
                  <a:lnTo>
                    <a:pt x="999255" y="2291088"/>
                  </a:lnTo>
                  <a:lnTo>
                    <a:pt x="995766" y="2295533"/>
                  </a:lnTo>
                  <a:lnTo>
                    <a:pt x="992276" y="2299659"/>
                  </a:lnTo>
                  <a:lnTo>
                    <a:pt x="988470" y="2303469"/>
                  </a:lnTo>
                  <a:lnTo>
                    <a:pt x="984346" y="2307278"/>
                  </a:lnTo>
                  <a:lnTo>
                    <a:pt x="980222" y="2311087"/>
                  </a:lnTo>
                  <a:lnTo>
                    <a:pt x="975781" y="2314262"/>
                  </a:lnTo>
                  <a:lnTo>
                    <a:pt x="971339" y="2317436"/>
                  </a:lnTo>
                  <a:lnTo>
                    <a:pt x="966581" y="2320293"/>
                  </a:lnTo>
                  <a:lnTo>
                    <a:pt x="961823" y="2322833"/>
                  </a:lnTo>
                  <a:lnTo>
                    <a:pt x="956747" y="2325372"/>
                  </a:lnTo>
                  <a:lnTo>
                    <a:pt x="951989" y="2327277"/>
                  </a:lnTo>
                  <a:lnTo>
                    <a:pt x="946913" y="2329182"/>
                  </a:lnTo>
                  <a:lnTo>
                    <a:pt x="941203" y="2331086"/>
                  </a:lnTo>
                  <a:lnTo>
                    <a:pt x="936128" y="2332674"/>
                  </a:lnTo>
                  <a:lnTo>
                    <a:pt x="930418" y="2333309"/>
                  </a:lnTo>
                  <a:lnTo>
                    <a:pt x="925025" y="2334578"/>
                  </a:lnTo>
                  <a:lnTo>
                    <a:pt x="919315" y="2334896"/>
                  </a:lnTo>
                  <a:lnTo>
                    <a:pt x="913605" y="2335213"/>
                  </a:lnTo>
                  <a:lnTo>
                    <a:pt x="907577" y="2335213"/>
                  </a:lnTo>
                  <a:lnTo>
                    <a:pt x="901550" y="2334896"/>
                  </a:lnTo>
                  <a:lnTo>
                    <a:pt x="895523" y="2333943"/>
                  </a:lnTo>
                  <a:lnTo>
                    <a:pt x="889813" y="2333309"/>
                  </a:lnTo>
                  <a:lnTo>
                    <a:pt x="883786" y="2332356"/>
                  </a:lnTo>
                  <a:lnTo>
                    <a:pt x="878076" y="2330769"/>
                  </a:lnTo>
                  <a:lnTo>
                    <a:pt x="872683" y="2328864"/>
                  </a:lnTo>
                  <a:lnTo>
                    <a:pt x="867290" y="2326642"/>
                  </a:lnTo>
                  <a:lnTo>
                    <a:pt x="862214" y="2324420"/>
                  </a:lnTo>
                  <a:lnTo>
                    <a:pt x="857456" y="2321881"/>
                  </a:lnTo>
                  <a:lnTo>
                    <a:pt x="852698" y="2319341"/>
                  </a:lnTo>
                  <a:lnTo>
                    <a:pt x="848257" y="2316167"/>
                  </a:lnTo>
                  <a:lnTo>
                    <a:pt x="843815" y="2312992"/>
                  </a:lnTo>
                  <a:lnTo>
                    <a:pt x="839692" y="2309183"/>
                  </a:lnTo>
                  <a:lnTo>
                    <a:pt x="835568" y="2305373"/>
                  </a:lnTo>
                  <a:lnTo>
                    <a:pt x="831761" y="2301882"/>
                  </a:lnTo>
                  <a:lnTo>
                    <a:pt x="827954" y="2297755"/>
                  </a:lnTo>
                  <a:lnTo>
                    <a:pt x="824782" y="2293311"/>
                  </a:lnTo>
                  <a:lnTo>
                    <a:pt x="821293" y="2288866"/>
                  </a:lnTo>
                  <a:lnTo>
                    <a:pt x="818755" y="2283787"/>
                  </a:lnTo>
                  <a:lnTo>
                    <a:pt x="815900" y="2279026"/>
                  </a:lnTo>
                  <a:lnTo>
                    <a:pt x="813362" y="2274264"/>
                  </a:lnTo>
                  <a:lnTo>
                    <a:pt x="811141" y="2269185"/>
                  </a:lnTo>
                  <a:lnTo>
                    <a:pt x="809238" y="2263471"/>
                  </a:lnTo>
                  <a:lnTo>
                    <a:pt x="807335" y="2258392"/>
                  </a:lnTo>
                  <a:lnTo>
                    <a:pt x="805749" y="2252678"/>
                  </a:lnTo>
                  <a:lnTo>
                    <a:pt x="804162" y="2246646"/>
                  </a:lnTo>
                  <a:lnTo>
                    <a:pt x="803211" y="2241250"/>
                  </a:lnTo>
                  <a:lnTo>
                    <a:pt x="802576" y="2234901"/>
                  </a:lnTo>
                  <a:lnTo>
                    <a:pt x="801942" y="2228869"/>
                  </a:lnTo>
                  <a:lnTo>
                    <a:pt x="801625" y="2222838"/>
                  </a:lnTo>
                  <a:lnTo>
                    <a:pt x="801625" y="2216807"/>
                  </a:lnTo>
                  <a:lnTo>
                    <a:pt x="801942" y="2210458"/>
                  </a:lnTo>
                  <a:lnTo>
                    <a:pt x="802576" y="2204109"/>
                  </a:lnTo>
                  <a:lnTo>
                    <a:pt x="803211" y="2197443"/>
                  </a:lnTo>
                  <a:lnTo>
                    <a:pt x="833981" y="1990152"/>
                  </a:lnTo>
                  <a:lnTo>
                    <a:pt x="855235" y="1846032"/>
                  </a:lnTo>
                  <a:lnTo>
                    <a:pt x="861897" y="1797146"/>
                  </a:lnTo>
                  <a:lnTo>
                    <a:pt x="863801" y="1783178"/>
                  </a:lnTo>
                  <a:lnTo>
                    <a:pt x="864435" y="1777147"/>
                  </a:lnTo>
                  <a:lnTo>
                    <a:pt x="861897" y="1774290"/>
                  </a:lnTo>
                  <a:lnTo>
                    <a:pt x="855553" y="1767623"/>
                  </a:lnTo>
                  <a:lnTo>
                    <a:pt x="833030" y="1744133"/>
                  </a:lnTo>
                  <a:lnTo>
                    <a:pt x="763558" y="1673343"/>
                  </a:lnTo>
                  <a:lnTo>
                    <a:pt x="687424" y="1595886"/>
                  </a:lnTo>
                  <a:lnTo>
                    <a:pt x="657288" y="1564777"/>
                  </a:lnTo>
                  <a:lnTo>
                    <a:pt x="637620" y="1543825"/>
                  </a:lnTo>
                  <a:lnTo>
                    <a:pt x="624931" y="1537159"/>
                  </a:lnTo>
                  <a:lnTo>
                    <a:pt x="612876" y="1530175"/>
                  </a:lnTo>
                  <a:lnTo>
                    <a:pt x="600822" y="1523192"/>
                  </a:lnTo>
                  <a:lnTo>
                    <a:pt x="589719" y="1516208"/>
                  </a:lnTo>
                  <a:lnTo>
                    <a:pt x="578933" y="1508907"/>
                  </a:lnTo>
                  <a:lnTo>
                    <a:pt x="569100" y="1501605"/>
                  </a:lnTo>
                  <a:lnTo>
                    <a:pt x="559266" y="1494622"/>
                  </a:lnTo>
                  <a:lnTo>
                    <a:pt x="550383" y="1487003"/>
                  </a:lnTo>
                  <a:lnTo>
                    <a:pt x="541818" y="1480019"/>
                  </a:lnTo>
                  <a:lnTo>
                    <a:pt x="533570" y="1472718"/>
                  </a:lnTo>
                  <a:lnTo>
                    <a:pt x="525957" y="1465099"/>
                  </a:lnTo>
                  <a:lnTo>
                    <a:pt x="518978" y="1458116"/>
                  </a:lnTo>
                  <a:lnTo>
                    <a:pt x="511682" y="1451132"/>
                  </a:lnTo>
                  <a:lnTo>
                    <a:pt x="505655" y="1444148"/>
                  </a:lnTo>
                  <a:lnTo>
                    <a:pt x="499945" y="1436847"/>
                  </a:lnTo>
                  <a:lnTo>
                    <a:pt x="494235" y="1430181"/>
                  </a:lnTo>
                  <a:lnTo>
                    <a:pt x="489159" y="1423514"/>
                  </a:lnTo>
                  <a:lnTo>
                    <a:pt x="484718" y="1416848"/>
                  </a:lnTo>
                  <a:lnTo>
                    <a:pt x="480277" y="1410499"/>
                  </a:lnTo>
                  <a:lnTo>
                    <a:pt x="476470" y="1404150"/>
                  </a:lnTo>
                  <a:lnTo>
                    <a:pt x="473298" y="1397801"/>
                  </a:lnTo>
                  <a:lnTo>
                    <a:pt x="469808" y="1392405"/>
                  </a:lnTo>
                  <a:lnTo>
                    <a:pt x="464733" y="1381294"/>
                  </a:lnTo>
                  <a:lnTo>
                    <a:pt x="460926" y="1371453"/>
                  </a:lnTo>
                  <a:lnTo>
                    <a:pt x="458706" y="1362565"/>
                  </a:lnTo>
                  <a:lnTo>
                    <a:pt x="457754" y="1359073"/>
                  </a:lnTo>
                  <a:lnTo>
                    <a:pt x="457119" y="1355264"/>
                  </a:lnTo>
                  <a:lnTo>
                    <a:pt x="457119" y="1352089"/>
                  </a:lnTo>
                  <a:lnTo>
                    <a:pt x="457119" y="1349550"/>
                  </a:lnTo>
                  <a:lnTo>
                    <a:pt x="456802" y="1347010"/>
                  </a:lnTo>
                  <a:lnTo>
                    <a:pt x="456168" y="1344788"/>
                  </a:lnTo>
                  <a:lnTo>
                    <a:pt x="454264" y="1342566"/>
                  </a:lnTo>
                  <a:lnTo>
                    <a:pt x="452361" y="1340344"/>
                  </a:lnTo>
                  <a:lnTo>
                    <a:pt x="449823" y="1338439"/>
                  </a:lnTo>
                  <a:lnTo>
                    <a:pt x="446968" y="1336217"/>
                  </a:lnTo>
                  <a:lnTo>
                    <a:pt x="440624" y="1332408"/>
                  </a:lnTo>
                  <a:lnTo>
                    <a:pt x="434279" y="1328598"/>
                  </a:lnTo>
                  <a:lnTo>
                    <a:pt x="431107" y="1326376"/>
                  </a:lnTo>
                  <a:lnTo>
                    <a:pt x="428887" y="1324472"/>
                  </a:lnTo>
                  <a:lnTo>
                    <a:pt x="426666" y="1322250"/>
                  </a:lnTo>
                  <a:lnTo>
                    <a:pt x="425397" y="1319393"/>
                  </a:lnTo>
                  <a:lnTo>
                    <a:pt x="424128" y="1317170"/>
                  </a:lnTo>
                  <a:lnTo>
                    <a:pt x="424128" y="1314631"/>
                  </a:lnTo>
                  <a:lnTo>
                    <a:pt x="425714" y="1302568"/>
                  </a:lnTo>
                  <a:lnTo>
                    <a:pt x="427618" y="1289553"/>
                  </a:lnTo>
                  <a:lnTo>
                    <a:pt x="429521" y="1275268"/>
                  </a:lnTo>
                  <a:lnTo>
                    <a:pt x="432059" y="1260983"/>
                  </a:lnTo>
                  <a:lnTo>
                    <a:pt x="438086" y="1229873"/>
                  </a:lnTo>
                  <a:lnTo>
                    <a:pt x="445382" y="1196542"/>
                  </a:lnTo>
                  <a:lnTo>
                    <a:pt x="453313" y="1161623"/>
                  </a:lnTo>
                  <a:lnTo>
                    <a:pt x="462195" y="1125117"/>
                  </a:lnTo>
                  <a:lnTo>
                    <a:pt x="471712" y="1087658"/>
                  </a:lnTo>
                  <a:lnTo>
                    <a:pt x="481229" y="1049883"/>
                  </a:lnTo>
                  <a:lnTo>
                    <a:pt x="501531" y="974014"/>
                  </a:lnTo>
                  <a:lnTo>
                    <a:pt x="521199" y="901001"/>
                  </a:lnTo>
                  <a:lnTo>
                    <a:pt x="538963" y="833386"/>
                  </a:lnTo>
                  <a:lnTo>
                    <a:pt x="546577" y="803228"/>
                  </a:lnTo>
                  <a:lnTo>
                    <a:pt x="553238" y="775293"/>
                  </a:lnTo>
                  <a:lnTo>
                    <a:pt x="622710" y="754659"/>
                  </a:lnTo>
                  <a:lnTo>
                    <a:pt x="591305" y="753072"/>
                  </a:lnTo>
                  <a:lnTo>
                    <a:pt x="520881" y="750215"/>
                  </a:lnTo>
                  <a:lnTo>
                    <a:pt x="482497" y="748628"/>
                  </a:lnTo>
                  <a:lnTo>
                    <a:pt x="448554" y="747358"/>
                  </a:lnTo>
                  <a:lnTo>
                    <a:pt x="423494" y="747041"/>
                  </a:lnTo>
                  <a:lnTo>
                    <a:pt x="415563" y="747358"/>
                  </a:lnTo>
                  <a:lnTo>
                    <a:pt x="411439" y="747993"/>
                  </a:lnTo>
                  <a:lnTo>
                    <a:pt x="409853" y="748628"/>
                  </a:lnTo>
                  <a:lnTo>
                    <a:pt x="406364" y="750850"/>
                  </a:lnTo>
                  <a:lnTo>
                    <a:pt x="396847" y="757516"/>
                  </a:lnTo>
                  <a:lnTo>
                    <a:pt x="382889" y="767992"/>
                  </a:lnTo>
                  <a:lnTo>
                    <a:pt x="366393" y="781007"/>
                  </a:lnTo>
                  <a:lnTo>
                    <a:pt x="325472" y="812752"/>
                  </a:lnTo>
                  <a:lnTo>
                    <a:pt x="279791" y="849258"/>
                  </a:lnTo>
                  <a:lnTo>
                    <a:pt x="195093" y="917826"/>
                  </a:lnTo>
                  <a:lnTo>
                    <a:pt x="154805" y="951158"/>
                  </a:lnTo>
                  <a:lnTo>
                    <a:pt x="154488" y="951475"/>
                  </a:lnTo>
                  <a:lnTo>
                    <a:pt x="150681" y="954332"/>
                  </a:lnTo>
                  <a:lnTo>
                    <a:pt x="146875" y="957506"/>
                  </a:lnTo>
                  <a:lnTo>
                    <a:pt x="143068" y="960046"/>
                  </a:lnTo>
                  <a:lnTo>
                    <a:pt x="139261" y="962586"/>
                  </a:lnTo>
                  <a:lnTo>
                    <a:pt x="135454" y="964808"/>
                  </a:lnTo>
                  <a:lnTo>
                    <a:pt x="131013" y="966712"/>
                  </a:lnTo>
                  <a:lnTo>
                    <a:pt x="126889" y="968617"/>
                  </a:lnTo>
                  <a:lnTo>
                    <a:pt x="122766" y="969887"/>
                  </a:lnTo>
                  <a:lnTo>
                    <a:pt x="113883" y="972426"/>
                  </a:lnTo>
                  <a:lnTo>
                    <a:pt x="105318" y="974014"/>
                  </a:lnTo>
                  <a:lnTo>
                    <a:pt x="96436" y="975283"/>
                  </a:lnTo>
                  <a:lnTo>
                    <a:pt x="87554" y="974966"/>
                  </a:lnTo>
                  <a:lnTo>
                    <a:pt x="78671" y="974014"/>
                  </a:lnTo>
                  <a:lnTo>
                    <a:pt x="70106" y="972109"/>
                  </a:lnTo>
                  <a:lnTo>
                    <a:pt x="61541" y="969569"/>
                  </a:lnTo>
                  <a:lnTo>
                    <a:pt x="52976" y="966395"/>
                  </a:lnTo>
                  <a:lnTo>
                    <a:pt x="48852" y="964490"/>
                  </a:lnTo>
                  <a:lnTo>
                    <a:pt x="45363" y="962268"/>
                  </a:lnTo>
                  <a:lnTo>
                    <a:pt x="41239" y="959729"/>
                  </a:lnTo>
                  <a:lnTo>
                    <a:pt x="37432" y="956872"/>
                  </a:lnTo>
                  <a:lnTo>
                    <a:pt x="33626" y="954015"/>
                  </a:lnTo>
                  <a:lnTo>
                    <a:pt x="30453" y="951158"/>
                  </a:lnTo>
                  <a:lnTo>
                    <a:pt x="26647" y="947666"/>
                  </a:lnTo>
                  <a:lnTo>
                    <a:pt x="23792" y="944491"/>
                  </a:lnTo>
                  <a:lnTo>
                    <a:pt x="20302" y="940682"/>
                  </a:lnTo>
                  <a:lnTo>
                    <a:pt x="17764" y="936873"/>
                  </a:lnTo>
                  <a:lnTo>
                    <a:pt x="14909" y="933063"/>
                  </a:lnTo>
                  <a:lnTo>
                    <a:pt x="12689" y="929254"/>
                  </a:lnTo>
                  <a:lnTo>
                    <a:pt x="10468" y="925127"/>
                  </a:lnTo>
                  <a:lnTo>
                    <a:pt x="8248" y="921000"/>
                  </a:lnTo>
                  <a:lnTo>
                    <a:pt x="6662" y="916874"/>
                  </a:lnTo>
                  <a:lnTo>
                    <a:pt x="4758" y="912429"/>
                  </a:lnTo>
                  <a:lnTo>
                    <a:pt x="2538" y="903858"/>
                  </a:lnTo>
                  <a:lnTo>
                    <a:pt x="634" y="894970"/>
                  </a:lnTo>
                  <a:lnTo>
                    <a:pt x="0" y="886399"/>
                  </a:lnTo>
                  <a:lnTo>
                    <a:pt x="0" y="877511"/>
                  </a:lnTo>
                  <a:lnTo>
                    <a:pt x="952" y="868622"/>
                  </a:lnTo>
                  <a:lnTo>
                    <a:pt x="2538" y="859734"/>
                  </a:lnTo>
                  <a:lnTo>
                    <a:pt x="5075" y="851163"/>
                  </a:lnTo>
                  <a:lnTo>
                    <a:pt x="8882" y="842909"/>
                  </a:lnTo>
                  <a:lnTo>
                    <a:pt x="10785" y="838782"/>
                  </a:lnTo>
                  <a:lnTo>
                    <a:pt x="13006" y="834656"/>
                  </a:lnTo>
                  <a:lnTo>
                    <a:pt x="15544" y="831164"/>
                  </a:lnTo>
                  <a:lnTo>
                    <a:pt x="18082" y="827354"/>
                  </a:lnTo>
                  <a:lnTo>
                    <a:pt x="20937" y="823545"/>
                  </a:lnTo>
                  <a:lnTo>
                    <a:pt x="24109" y="820053"/>
                  </a:lnTo>
                  <a:lnTo>
                    <a:pt x="27281" y="816561"/>
                  </a:lnTo>
                  <a:lnTo>
                    <a:pt x="30771" y="813069"/>
                  </a:lnTo>
                  <a:lnTo>
                    <a:pt x="80575" y="775611"/>
                  </a:lnTo>
                  <a:lnTo>
                    <a:pt x="189700" y="694028"/>
                  </a:lnTo>
                  <a:lnTo>
                    <a:pt x="248386" y="650220"/>
                  </a:lnTo>
                  <a:lnTo>
                    <a:pt x="300094" y="612127"/>
                  </a:lnTo>
                  <a:lnTo>
                    <a:pt x="321348" y="596572"/>
                  </a:lnTo>
                  <a:lnTo>
                    <a:pt x="337843" y="585144"/>
                  </a:lnTo>
                  <a:lnTo>
                    <a:pt x="349263" y="577208"/>
                  </a:lnTo>
                  <a:lnTo>
                    <a:pt x="352436" y="574986"/>
                  </a:lnTo>
                  <a:lnTo>
                    <a:pt x="354022" y="574351"/>
                  </a:lnTo>
                  <a:lnTo>
                    <a:pt x="460926" y="562606"/>
                  </a:lnTo>
                  <a:lnTo>
                    <a:pt x="554190" y="552448"/>
                  </a:lnTo>
                  <a:lnTo>
                    <a:pt x="595112" y="548003"/>
                  </a:lnTo>
                  <a:lnTo>
                    <a:pt x="631275" y="544512"/>
                  </a:lnTo>
                  <a:lnTo>
                    <a:pt x="663315" y="541655"/>
                  </a:lnTo>
                  <a:lnTo>
                    <a:pt x="690596" y="539750"/>
                  </a:lnTo>
                  <a:close/>
                  <a:moveTo>
                    <a:pt x="912333" y="0"/>
                  </a:moveTo>
                  <a:lnTo>
                    <a:pt x="923772" y="0"/>
                  </a:lnTo>
                  <a:lnTo>
                    <a:pt x="935529" y="0"/>
                  </a:lnTo>
                  <a:lnTo>
                    <a:pt x="943791" y="636"/>
                  </a:lnTo>
                  <a:lnTo>
                    <a:pt x="952052" y="1908"/>
                  </a:lnTo>
                  <a:lnTo>
                    <a:pt x="960632" y="3817"/>
                  </a:lnTo>
                  <a:lnTo>
                    <a:pt x="969211" y="5407"/>
                  </a:lnTo>
                  <a:lnTo>
                    <a:pt x="977473" y="8270"/>
                  </a:lnTo>
                  <a:lnTo>
                    <a:pt x="986052" y="11451"/>
                  </a:lnTo>
                  <a:lnTo>
                    <a:pt x="993996" y="14949"/>
                  </a:lnTo>
                  <a:lnTo>
                    <a:pt x="1001940" y="19084"/>
                  </a:lnTo>
                  <a:lnTo>
                    <a:pt x="1010202" y="22901"/>
                  </a:lnTo>
                  <a:lnTo>
                    <a:pt x="1017828" y="27990"/>
                  </a:lnTo>
                  <a:lnTo>
                    <a:pt x="1025454" y="33080"/>
                  </a:lnTo>
                  <a:lnTo>
                    <a:pt x="1032762" y="39123"/>
                  </a:lnTo>
                  <a:lnTo>
                    <a:pt x="1039753" y="44848"/>
                  </a:lnTo>
                  <a:lnTo>
                    <a:pt x="1047061" y="51210"/>
                  </a:lnTo>
                  <a:lnTo>
                    <a:pt x="1053734" y="57889"/>
                  </a:lnTo>
                  <a:lnTo>
                    <a:pt x="1060407" y="65523"/>
                  </a:lnTo>
                  <a:lnTo>
                    <a:pt x="1066127" y="72839"/>
                  </a:lnTo>
                  <a:lnTo>
                    <a:pt x="1072164" y="80791"/>
                  </a:lnTo>
                  <a:lnTo>
                    <a:pt x="1077884" y="89061"/>
                  </a:lnTo>
                  <a:lnTo>
                    <a:pt x="1082968" y="97331"/>
                  </a:lnTo>
                  <a:lnTo>
                    <a:pt x="1087734" y="106555"/>
                  </a:lnTo>
                  <a:lnTo>
                    <a:pt x="1092183" y="115779"/>
                  </a:lnTo>
                  <a:lnTo>
                    <a:pt x="1096313" y="125003"/>
                  </a:lnTo>
                  <a:lnTo>
                    <a:pt x="1100127" y="134546"/>
                  </a:lnTo>
                  <a:lnTo>
                    <a:pt x="1103304" y="145042"/>
                  </a:lnTo>
                  <a:lnTo>
                    <a:pt x="1106164" y="155220"/>
                  </a:lnTo>
                  <a:lnTo>
                    <a:pt x="1108706" y="166035"/>
                  </a:lnTo>
                  <a:lnTo>
                    <a:pt x="1110612" y="176849"/>
                  </a:lnTo>
                  <a:lnTo>
                    <a:pt x="1111566" y="187982"/>
                  </a:lnTo>
                  <a:lnTo>
                    <a:pt x="1112519" y="199433"/>
                  </a:lnTo>
                  <a:lnTo>
                    <a:pt x="1112837" y="210883"/>
                  </a:lnTo>
                  <a:lnTo>
                    <a:pt x="1112519" y="222970"/>
                  </a:lnTo>
                  <a:lnTo>
                    <a:pt x="1110930" y="247144"/>
                  </a:lnTo>
                  <a:lnTo>
                    <a:pt x="1109024" y="271636"/>
                  </a:lnTo>
                  <a:lnTo>
                    <a:pt x="1106164" y="296764"/>
                  </a:lnTo>
                  <a:lnTo>
                    <a:pt x="1104575" y="308851"/>
                  </a:lnTo>
                  <a:lnTo>
                    <a:pt x="1102351" y="321574"/>
                  </a:lnTo>
                  <a:lnTo>
                    <a:pt x="1100444" y="333978"/>
                  </a:lnTo>
                  <a:lnTo>
                    <a:pt x="1097902" y="345747"/>
                  </a:lnTo>
                  <a:lnTo>
                    <a:pt x="1095360" y="358152"/>
                  </a:lnTo>
                  <a:lnTo>
                    <a:pt x="1092183" y="369921"/>
                  </a:lnTo>
                  <a:lnTo>
                    <a:pt x="1089323" y="381372"/>
                  </a:lnTo>
                  <a:lnTo>
                    <a:pt x="1085510" y="393140"/>
                  </a:lnTo>
                  <a:lnTo>
                    <a:pt x="1082014" y="404273"/>
                  </a:lnTo>
                  <a:lnTo>
                    <a:pt x="1077884" y="415406"/>
                  </a:lnTo>
                  <a:lnTo>
                    <a:pt x="1073753" y="425902"/>
                  </a:lnTo>
                  <a:lnTo>
                    <a:pt x="1068986" y="436080"/>
                  </a:lnTo>
                  <a:lnTo>
                    <a:pt x="1063585" y="445941"/>
                  </a:lnTo>
                  <a:lnTo>
                    <a:pt x="1058501" y="455483"/>
                  </a:lnTo>
                  <a:lnTo>
                    <a:pt x="1052463" y="464389"/>
                  </a:lnTo>
                  <a:lnTo>
                    <a:pt x="1046108" y="472977"/>
                  </a:lnTo>
                  <a:lnTo>
                    <a:pt x="1039753" y="481247"/>
                  </a:lnTo>
                  <a:lnTo>
                    <a:pt x="1032762" y="488563"/>
                  </a:lnTo>
                  <a:lnTo>
                    <a:pt x="1025454" y="495242"/>
                  </a:lnTo>
                  <a:lnTo>
                    <a:pt x="1017510" y="501922"/>
                  </a:lnTo>
                  <a:lnTo>
                    <a:pt x="1009248" y="507647"/>
                  </a:lnTo>
                  <a:lnTo>
                    <a:pt x="1000351" y="512736"/>
                  </a:lnTo>
                  <a:lnTo>
                    <a:pt x="991454" y="516871"/>
                  </a:lnTo>
                  <a:lnTo>
                    <a:pt x="981921" y="520688"/>
                  </a:lnTo>
                  <a:lnTo>
                    <a:pt x="971435" y="523551"/>
                  </a:lnTo>
                  <a:lnTo>
                    <a:pt x="960949" y="525778"/>
                  </a:lnTo>
                  <a:lnTo>
                    <a:pt x="953005" y="526732"/>
                  </a:lnTo>
                  <a:lnTo>
                    <a:pt x="944426" y="527050"/>
                  </a:lnTo>
                  <a:lnTo>
                    <a:pt x="935847" y="526414"/>
                  </a:lnTo>
                  <a:lnTo>
                    <a:pt x="926314" y="525141"/>
                  </a:lnTo>
                  <a:lnTo>
                    <a:pt x="917099" y="523233"/>
                  </a:lnTo>
                  <a:lnTo>
                    <a:pt x="907884" y="520688"/>
                  </a:lnTo>
                  <a:lnTo>
                    <a:pt x="898669" y="517190"/>
                  </a:lnTo>
                  <a:lnTo>
                    <a:pt x="888819" y="513373"/>
                  </a:lnTo>
                  <a:lnTo>
                    <a:pt x="879286" y="508283"/>
                  </a:lnTo>
                  <a:lnTo>
                    <a:pt x="869118" y="503194"/>
                  </a:lnTo>
                  <a:lnTo>
                    <a:pt x="859585" y="496833"/>
                  </a:lnTo>
                  <a:lnTo>
                    <a:pt x="849735" y="490153"/>
                  </a:lnTo>
                  <a:lnTo>
                    <a:pt x="840202" y="482837"/>
                  </a:lnTo>
                  <a:lnTo>
                    <a:pt x="830987" y="474886"/>
                  </a:lnTo>
                  <a:lnTo>
                    <a:pt x="821454" y="465979"/>
                  </a:lnTo>
                  <a:lnTo>
                    <a:pt x="812239" y="456755"/>
                  </a:lnTo>
                  <a:lnTo>
                    <a:pt x="803342" y="446577"/>
                  </a:lnTo>
                  <a:lnTo>
                    <a:pt x="794445" y="435762"/>
                  </a:lnTo>
                  <a:lnTo>
                    <a:pt x="786183" y="424630"/>
                  </a:lnTo>
                  <a:lnTo>
                    <a:pt x="778240" y="412225"/>
                  </a:lnTo>
                  <a:lnTo>
                    <a:pt x="770296" y="400138"/>
                  </a:lnTo>
                  <a:lnTo>
                    <a:pt x="762987" y="386779"/>
                  </a:lnTo>
                  <a:lnTo>
                    <a:pt x="756314" y="372784"/>
                  </a:lnTo>
                  <a:lnTo>
                    <a:pt x="749324" y="358470"/>
                  </a:lnTo>
                  <a:lnTo>
                    <a:pt x="743604" y="343203"/>
                  </a:lnTo>
                  <a:lnTo>
                    <a:pt x="738202" y="327617"/>
                  </a:lnTo>
                  <a:lnTo>
                    <a:pt x="733436" y="311077"/>
                  </a:lnTo>
                  <a:lnTo>
                    <a:pt x="728987" y="294219"/>
                  </a:lnTo>
                  <a:lnTo>
                    <a:pt x="725810" y="276725"/>
                  </a:lnTo>
                  <a:lnTo>
                    <a:pt x="722632" y="258595"/>
                  </a:lnTo>
                  <a:lnTo>
                    <a:pt x="720408" y="240146"/>
                  </a:lnTo>
                  <a:lnTo>
                    <a:pt x="719137" y="221062"/>
                  </a:lnTo>
                  <a:lnTo>
                    <a:pt x="719772" y="209293"/>
                  </a:lnTo>
                  <a:lnTo>
                    <a:pt x="721361" y="197206"/>
                  </a:lnTo>
                  <a:lnTo>
                    <a:pt x="722632" y="185756"/>
                  </a:lnTo>
                  <a:lnTo>
                    <a:pt x="724856" y="174623"/>
                  </a:lnTo>
                  <a:lnTo>
                    <a:pt x="727399" y="163490"/>
                  </a:lnTo>
                  <a:lnTo>
                    <a:pt x="730576" y="152676"/>
                  </a:lnTo>
                  <a:lnTo>
                    <a:pt x="734389" y="142179"/>
                  </a:lnTo>
                  <a:lnTo>
                    <a:pt x="737884" y="131683"/>
                  </a:lnTo>
                  <a:lnTo>
                    <a:pt x="742333" y="121823"/>
                  </a:lnTo>
                  <a:lnTo>
                    <a:pt x="746782" y="111962"/>
                  </a:lnTo>
                  <a:lnTo>
                    <a:pt x="752184" y="102420"/>
                  </a:lnTo>
                  <a:lnTo>
                    <a:pt x="757268" y="93514"/>
                  </a:lnTo>
                  <a:lnTo>
                    <a:pt x="763305" y="84290"/>
                  </a:lnTo>
                  <a:lnTo>
                    <a:pt x="769660" y="76338"/>
                  </a:lnTo>
                  <a:lnTo>
                    <a:pt x="776015" y="68068"/>
                  </a:lnTo>
                  <a:lnTo>
                    <a:pt x="783006" y="60116"/>
                  </a:lnTo>
                  <a:lnTo>
                    <a:pt x="790314" y="53118"/>
                  </a:lnTo>
                  <a:lnTo>
                    <a:pt x="797940" y="46121"/>
                  </a:lnTo>
                  <a:lnTo>
                    <a:pt x="805567" y="39759"/>
                  </a:lnTo>
                  <a:lnTo>
                    <a:pt x="813828" y="33398"/>
                  </a:lnTo>
                  <a:lnTo>
                    <a:pt x="822725" y="27990"/>
                  </a:lnTo>
                  <a:lnTo>
                    <a:pt x="831305" y="22901"/>
                  </a:lnTo>
                  <a:lnTo>
                    <a:pt x="840520" y="18130"/>
                  </a:lnTo>
                  <a:lnTo>
                    <a:pt x="849735" y="13995"/>
                  </a:lnTo>
                  <a:lnTo>
                    <a:pt x="859903" y="10496"/>
                  </a:lnTo>
                  <a:lnTo>
                    <a:pt x="870071" y="7316"/>
                  </a:lnTo>
                  <a:lnTo>
                    <a:pt x="879922" y="4771"/>
                  </a:lnTo>
                  <a:lnTo>
                    <a:pt x="890725" y="2544"/>
                  </a:lnTo>
                  <a:lnTo>
                    <a:pt x="901529" y="954"/>
                  </a:lnTo>
                  <a:lnTo>
                    <a:pt x="9123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43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1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81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31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81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31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81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31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Box 6">
            <a:extLst>
              <a:ext uri="{FF2B5EF4-FFF2-40B4-BE49-F238E27FC236}">
                <a16:creationId xmlns:a16="http://schemas.microsoft.com/office/drawing/2014/main" id="{8A57901F-339F-424B-893F-C04FDAA97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765" y="2859890"/>
            <a:ext cx="5129721" cy="123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lvl="0" algn="ctr" defTabSz="1422400">
              <a:lnSpc>
                <a:spcPct val="90000"/>
              </a:lnSpc>
              <a:spcAft>
                <a:spcPct val="35000"/>
              </a:spcAft>
            </a:pPr>
            <a:r>
              <a:rPr lang="zh-CN" altLang="en-US" sz="8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</a:p>
        </p:txBody>
      </p:sp>
      <p:grpSp>
        <p:nvGrpSpPr>
          <p:cNvPr id="157" name="组合 156">
            <a:extLst>
              <a:ext uri="{FF2B5EF4-FFF2-40B4-BE49-F238E27FC236}">
                <a16:creationId xmlns:a16="http://schemas.microsoft.com/office/drawing/2014/main" id="{13E4BD02-220E-4E29-AE04-C82BD4CB7742}"/>
              </a:ext>
            </a:extLst>
          </p:cNvPr>
          <p:cNvGrpSpPr/>
          <p:nvPr/>
        </p:nvGrpSpPr>
        <p:grpSpPr>
          <a:xfrm rot="14400000">
            <a:off x="1651460" y="2294851"/>
            <a:ext cx="2321630" cy="2013208"/>
            <a:chOff x="1511944" y="2420246"/>
            <a:chExt cx="2627152" cy="2294453"/>
          </a:xfrm>
          <a:effectLst>
            <a:outerShdw blurRad="203200" dist="38100" dir="3780000" sx="103000" sy="103000" algn="t" rotWithShape="0">
              <a:prstClr val="black">
                <a:alpha val="25000"/>
              </a:prstClr>
            </a:outerShdw>
          </a:effectLst>
        </p:grpSpPr>
        <p:sp>
          <p:nvSpPr>
            <p:cNvPr id="158" name="Freeform 6">
              <a:extLst>
                <a:ext uri="{FF2B5EF4-FFF2-40B4-BE49-F238E27FC236}">
                  <a16:creationId xmlns:a16="http://schemas.microsoft.com/office/drawing/2014/main" id="{6251B301-83D2-47E3-BAC2-A583356C7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944" y="2420246"/>
              <a:ext cx="2627152" cy="2294453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6">
              <a:extLst>
                <a:ext uri="{FF2B5EF4-FFF2-40B4-BE49-F238E27FC236}">
                  <a16:creationId xmlns:a16="http://schemas.microsoft.com/office/drawing/2014/main" id="{3E0F727F-9027-4D4A-BA80-29F89250E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106" y="2431739"/>
              <a:ext cx="2602832" cy="2271469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2000"/>
                    <a:lumOff val="18000"/>
                  </a:schemeClr>
                </a:gs>
                <a:gs pos="47000">
                  <a:srgbClr val="F5F5F5"/>
                </a:gs>
                <a:gs pos="100000">
                  <a:schemeClr val="bg1">
                    <a:lumMod val="95000"/>
                    <a:lumOff val="5000"/>
                  </a:schemeClr>
                </a:gs>
              </a:gsLst>
              <a:lin ang="18900000" scaled="0"/>
            </a:gra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0" name="组合 159">
            <a:extLst>
              <a:ext uri="{FF2B5EF4-FFF2-40B4-BE49-F238E27FC236}">
                <a16:creationId xmlns:a16="http://schemas.microsoft.com/office/drawing/2014/main" id="{B9ED1EAD-DCF8-4593-A51C-FE54310E487D}"/>
              </a:ext>
            </a:extLst>
          </p:cNvPr>
          <p:cNvGrpSpPr/>
          <p:nvPr/>
        </p:nvGrpSpPr>
        <p:grpSpPr>
          <a:xfrm>
            <a:off x="1952417" y="2539564"/>
            <a:ext cx="1743124" cy="1572190"/>
            <a:chOff x="5557128" y="2138335"/>
            <a:chExt cx="428348" cy="386204"/>
          </a:xfrm>
          <a:solidFill>
            <a:srgbClr val="0099A9"/>
          </a:solidFill>
        </p:grpSpPr>
        <p:sp>
          <p:nvSpPr>
            <p:cNvPr id="161" name="Freeform 5">
              <a:extLst>
                <a:ext uri="{FF2B5EF4-FFF2-40B4-BE49-F238E27FC236}">
                  <a16:creationId xmlns:a16="http://schemas.microsoft.com/office/drawing/2014/main" id="{FC5D0BAF-B5B7-470F-8D82-5E77AC525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itchFamily="34" charset="-122"/>
              </a:endParaRPr>
            </a:p>
          </p:txBody>
        </p:sp>
        <p:sp>
          <p:nvSpPr>
            <p:cNvPr id="162" name="KSO_Shape">
              <a:extLst>
                <a:ext uri="{FF2B5EF4-FFF2-40B4-BE49-F238E27FC236}">
                  <a16:creationId xmlns:a16="http://schemas.microsoft.com/office/drawing/2014/main" id="{61E98972-5A3B-48C7-9381-6425EBC8F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63" name="组合 162">
            <a:extLst>
              <a:ext uri="{FF2B5EF4-FFF2-40B4-BE49-F238E27FC236}">
                <a16:creationId xmlns:a16="http://schemas.microsoft.com/office/drawing/2014/main" id="{35CD3EDA-C137-4C8E-86EE-32266DDEE909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64" name="同心圆 187">
              <a:extLst>
                <a:ext uri="{FF2B5EF4-FFF2-40B4-BE49-F238E27FC236}">
                  <a16:creationId xmlns:a16="http://schemas.microsoft.com/office/drawing/2014/main" id="{6204848A-5039-4705-BC97-48A11CBD45E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65" name="椭圆 164">
              <a:extLst>
                <a:ext uri="{FF2B5EF4-FFF2-40B4-BE49-F238E27FC236}">
                  <a16:creationId xmlns:a16="http://schemas.microsoft.com/office/drawing/2014/main" id="{9632BF81-6E75-434C-9ECC-EC53A029EA9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66" name="组合 165">
            <a:extLst>
              <a:ext uri="{FF2B5EF4-FFF2-40B4-BE49-F238E27FC236}">
                <a16:creationId xmlns:a16="http://schemas.microsoft.com/office/drawing/2014/main" id="{FD943EFD-B05C-44AA-B43B-3D4380708B9E}"/>
              </a:ext>
            </a:extLst>
          </p:cNvPr>
          <p:cNvGrpSpPr/>
          <p:nvPr/>
        </p:nvGrpSpPr>
        <p:grpSpPr>
          <a:xfrm>
            <a:off x="1858115" y="130380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7" name="同心圆 190">
              <a:extLst>
                <a:ext uri="{FF2B5EF4-FFF2-40B4-BE49-F238E27FC236}">
                  <a16:creationId xmlns:a16="http://schemas.microsoft.com/office/drawing/2014/main" id="{FAED39BD-55B8-4617-B676-29D4000473A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68" name="椭圆 167">
              <a:extLst>
                <a:ext uri="{FF2B5EF4-FFF2-40B4-BE49-F238E27FC236}">
                  <a16:creationId xmlns:a16="http://schemas.microsoft.com/office/drawing/2014/main" id="{4AFE520A-71B1-41C2-9418-6053059B1A2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69" name="组合 168">
            <a:extLst>
              <a:ext uri="{FF2B5EF4-FFF2-40B4-BE49-F238E27FC236}">
                <a16:creationId xmlns:a16="http://schemas.microsoft.com/office/drawing/2014/main" id="{8B6AEFAD-9853-40C8-80AB-139BEA09CF0E}"/>
              </a:ext>
            </a:extLst>
          </p:cNvPr>
          <p:cNvGrpSpPr/>
          <p:nvPr/>
        </p:nvGrpSpPr>
        <p:grpSpPr>
          <a:xfrm>
            <a:off x="244987" y="1170672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0" name="同心圆 193">
              <a:extLst>
                <a:ext uri="{FF2B5EF4-FFF2-40B4-BE49-F238E27FC236}">
                  <a16:creationId xmlns:a16="http://schemas.microsoft.com/office/drawing/2014/main" id="{D0C46DFD-2A68-42E5-BF91-85EDDBEA460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71" name="椭圆 170">
              <a:extLst>
                <a:ext uri="{FF2B5EF4-FFF2-40B4-BE49-F238E27FC236}">
                  <a16:creationId xmlns:a16="http://schemas.microsoft.com/office/drawing/2014/main" id="{B343B156-7349-46A8-856B-D4F868DC747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72" name="组合 171">
            <a:extLst>
              <a:ext uri="{FF2B5EF4-FFF2-40B4-BE49-F238E27FC236}">
                <a16:creationId xmlns:a16="http://schemas.microsoft.com/office/drawing/2014/main" id="{E545FF52-04F2-4242-AFA7-593DED467FBE}"/>
              </a:ext>
            </a:extLst>
          </p:cNvPr>
          <p:cNvGrpSpPr/>
          <p:nvPr/>
        </p:nvGrpSpPr>
        <p:grpSpPr>
          <a:xfrm>
            <a:off x="5591150" y="275843"/>
            <a:ext cx="297401" cy="297509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3" name="同心圆 199">
              <a:extLst>
                <a:ext uri="{FF2B5EF4-FFF2-40B4-BE49-F238E27FC236}">
                  <a16:creationId xmlns:a16="http://schemas.microsoft.com/office/drawing/2014/main" id="{F1FE4B3B-A468-4085-BC6D-57DEFE697A9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74" name="椭圆 173">
              <a:extLst>
                <a:ext uri="{FF2B5EF4-FFF2-40B4-BE49-F238E27FC236}">
                  <a16:creationId xmlns:a16="http://schemas.microsoft.com/office/drawing/2014/main" id="{F68DB148-D17B-4767-8E86-3E1857152BA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75" name="组合 174">
            <a:extLst>
              <a:ext uri="{FF2B5EF4-FFF2-40B4-BE49-F238E27FC236}">
                <a16:creationId xmlns:a16="http://schemas.microsoft.com/office/drawing/2014/main" id="{BA06E1B5-DEF7-4DC7-93C9-6398E3EB08D7}"/>
              </a:ext>
            </a:extLst>
          </p:cNvPr>
          <p:cNvGrpSpPr/>
          <p:nvPr/>
        </p:nvGrpSpPr>
        <p:grpSpPr>
          <a:xfrm>
            <a:off x="1449635" y="996126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6" name="同心圆 202">
              <a:extLst>
                <a:ext uri="{FF2B5EF4-FFF2-40B4-BE49-F238E27FC236}">
                  <a16:creationId xmlns:a16="http://schemas.microsoft.com/office/drawing/2014/main" id="{97DF1491-1331-4E82-9EC8-06A88DFCF38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77" name="椭圆 176">
              <a:extLst>
                <a:ext uri="{FF2B5EF4-FFF2-40B4-BE49-F238E27FC236}">
                  <a16:creationId xmlns:a16="http://schemas.microsoft.com/office/drawing/2014/main" id="{1BABD2CA-03F6-4E1C-B07F-1E555EBF2894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78" name="组合 177">
            <a:extLst>
              <a:ext uri="{FF2B5EF4-FFF2-40B4-BE49-F238E27FC236}">
                <a16:creationId xmlns:a16="http://schemas.microsoft.com/office/drawing/2014/main" id="{0F393C86-E46A-4A78-AE0A-4A3E2C3A4B82}"/>
              </a:ext>
            </a:extLst>
          </p:cNvPr>
          <p:cNvGrpSpPr/>
          <p:nvPr/>
        </p:nvGrpSpPr>
        <p:grpSpPr>
          <a:xfrm>
            <a:off x="879568" y="398001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9" name="同心圆 205">
              <a:extLst>
                <a:ext uri="{FF2B5EF4-FFF2-40B4-BE49-F238E27FC236}">
                  <a16:creationId xmlns:a16="http://schemas.microsoft.com/office/drawing/2014/main" id="{FB483255-71F8-4132-9CFC-AB58C5CC1FC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80" name="椭圆 179">
              <a:extLst>
                <a:ext uri="{FF2B5EF4-FFF2-40B4-BE49-F238E27FC236}">
                  <a16:creationId xmlns:a16="http://schemas.microsoft.com/office/drawing/2014/main" id="{85D5E725-0095-435D-8988-EF79F1E01BD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81" name="组合 180">
            <a:extLst>
              <a:ext uri="{FF2B5EF4-FFF2-40B4-BE49-F238E27FC236}">
                <a16:creationId xmlns:a16="http://schemas.microsoft.com/office/drawing/2014/main" id="{3009AA4B-6AD3-4A9D-AA5E-51CF91A18F16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82" name="同心圆 208">
              <a:extLst>
                <a:ext uri="{FF2B5EF4-FFF2-40B4-BE49-F238E27FC236}">
                  <a16:creationId xmlns:a16="http://schemas.microsoft.com/office/drawing/2014/main" id="{7E273B22-6A26-4165-AC91-9DC83180568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83" name="椭圆 182">
              <a:extLst>
                <a:ext uri="{FF2B5EF4-FFF2-40B4-BE49-F238E27FC236}">
                  <a16:creationId xmlns:a16="http://schemas.microsoft.com/office/drawing/2014/main" id="{007CD0B2-C73F-4247-ADC5-8127EBCBB52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84" name="组合 183">
            <a:extLst>
              <a:ext uri="{FF2B5EF4-FFF2-40B4-BE49-F238E27FC236}">
                <a16:creationId xmlns:a16="http://schemas.microsoft.com/office/drawing/2014/main" id="{82D4FD8E-21D8-4DF7-B14B-B677AA664F3F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85" name="同心圆 211">
              <a:extLst>
                <a:ext uri="{FF2B5EF4-FFF2-40B4-BE49-F238E27FC236}">
                  <a16:creationId xmlns:a16="http://schemas.microsoft.com/office/drawing/2014/main" id="{B4D1DFFD-5638-46B7-9FE2-72AA352387A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86" name="椭圆 185">
              <a:extLst>
                <a:ext uri="{FF2B5EF4-FFF2-40B4-BE49-F238E27FC236}">
                  <a16:creationId xmlns:a16="http://schemas.microsoft.com/office/drawing/2014/main" id="{BCBA318A-6E46-433E-9884-D3A414EA930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1486693" y="1048275"/>
            <a:ext cx="1609247" cy="2179240"/>
            <a:chOff x="1714588" y="1514296"/>
            <a:chExt cx="2044719" cy="4312498"/>
          </a:xfrm>
        </p:grpSpPr>
        <p:sp>
          <p:nvSpPr>
            <p:cNvPr id="58" name="圆角矩形 57"/>
            <p:cNvSpPr/>
            <p:nvPr/>
          </p:nvSpPr>
          <p:spPr>
            <a:xfrm>
              <a:off x="1714588" y="151429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1981705" y="1701002"/>
              <a:ext cx="1510486" cy="1510484"/>
            </a:xfrm>
            <a:prstGeom prst="ellipse">
              <a:avLst/>
            </a:prstGeom>
            <a:solidFill>
              <a:srgbClr val="EA6103"/>
            </a:solidFill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40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124953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2092871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4000" dirty="0">
                <a:solidFill>
                  <a:srgbClr val="0087C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2" name="文本框 43"/>
            <p:cNvSpPr txBox="1"/>
            <p:nvPr/>
          </p:nvSpPr>
          <p:spPr>
            <a:xfrm>
              <a:off x="2513970" y="5166832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320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03" name="组合 102"/>
            <p:cNvGrpSpPr/>
            <p:nvPr/>
          </p:nvGrpSpPr>
          <p:grpSpPr>
            <a:xfrm>
              <a:off x="1905919" y="5207576"/>
              <a:ext cx="1662059" cy="31862"/>
              <a:chOff x="3060700" y="4724400"/>
              <a:chExt cx="5955507" cy="7880"/>
            </a:xfrm>
          </p:grpSpPr>
          <p:cxnSp>
            <p:nvCxnSpPr>
              <p:cNvPr id="107" name="直接连接符 106"/>
              <p:cNvCxnSpPr/>
              <p:nvPr/>
            </p:nvCxnSpPr>
            <p:spPr>
              <a:xfrm>
                <a:off x="3060700" y="4724400"/>
                <a:ext cx="5955507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/>
            </p:nvCxnSpPr>
            <p:spPr>
              <a:xfrm>
                <a:off x="3060700" y="4732280"/>
                <a:ext cx="595550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Rectangle 5"/>
            <p:cNvSpPr>
              <a:spLocks/>
            </p:cNvSpPr>
            <p:nvPr/>
          </p:nvSpPr>
          <p:spPr bwMode="auto">
            <a:xfrm>
              <a:off x="1879168" y="3840778"/>
              <a:ext cx="1715560" cy="110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>
                <a:lnSpc>
                  <a:spcPct val="150000"/>
                </a:lnSpc>
              </a:pPr>
              <a:endPara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105" name="矩形 104"/>
            <p:cNvSpPr/>
            <p:nvPr/>
          </p:nvSpPr>
          <p:spPr>
            <a:xfrm>
              <a:off x="1905918" y="3377167"/>
              <a:ext cx="1586273" cy="13595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rgbClr val="EA6103"/>
                  </a:solidFill>
                  <a:latin typeface="微软雅黑" pitchFamily="34" charset="-122"/>
                  <a:ea typeface="微软雅黑" pitchFamily="34" charset="-122"/>
                </a:rPr>
                <a:t>复习提问（</a:t>
              </a:r>
              <a:r>
                <a:rPr lang="en-US" altLang="zh-CN" sz="2000" b="1" dirty="0" smtClean="0">
                  <a:solidFill>
                    <a:srgbClr val="EA6103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r>
                <a:rPr lang="zh-CN" altLang="en-US" sz="2000" b="1" dirty="0" smtClean="0">
                  <a:solidFill>
                    <a:srgbClr val="EA6103"/>
                  </a:solidFill>
                  <a:latin typeface="微软雅黑" pitchFamily="34" charset="-122"/>
                  <a:ea typeface="微软雅黑" pitchFamily="34" charset="-122"/>
                </a:rPr>
                <a:t>分钟）</a:t>
              </a:r>
              <a:endParaRPr lang="zh-CN" altLang="en-US" sz="2000" b="1" dirty="0">
                <a:solidFill>
                  <a:srgbClr val="EA6103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6" name="KSO_Shape"/>
            <p:cNvSpPr>
              <a:spLocks/>
            </p:cNvSpPr>
            <p:nvPr/>
          </p:nvSpPr>
          <p:spPr bwMode="auto">
            <a:xfrm>
              <a:off x="2467428" y="2153178"/>
              <a:ext cx="539040" cy="503106"/>
            </a:xfrm>
            <a:custGeom>
              <a:avLst/>
              <a:gdLst>
                <a:gd name="T0" fmla="*/ 1264650 w 2063750"/>
                <a:gd name="T1" fmla="*/ 933236 h 1925638"/>
                <a:gd name="T2" fmla="*/ 1205010 w 2063750"/>
                <a:gd name="T3" fmla="*/ 981200 h 1925638"/>
                <a:gd name="T4" fmla="*/ 1169637 w 2063750"/>
                <a:gd name="T5" fmla="*/ 913641 h 1925638"/>
                <a:gd name="T6" fmla="*/ 1863628 w 2063750"/>
                <a:gd name="T7" fmla="*/ 619424 h 1925638"/>
                <a:gd name="T8" fmla="*/ 1873035 w 2063750"/>
                <a:gd name="T9" fmla="*/ 667280 h 1925638"/>
                <a:gd name="T10" fmla="*/ 1691374 w 2063750"/>
                <a:gd name="T11" fmla="*/ 669322 h 1925638"/>
                <a:gd name="T12" fmla="*/ 1696077 w 2063750"/>
                <a:gd name="T13" fmla="*/ 621175 h 1925638"/>
                <a:gd name="T14" fmla="*/ 742063 w 2063750"/>
                <a:gd name="T15" fmla="*/ 629637 h 1925638"/>
                <a:gd name="T16" fmla="*/ 727975 w 2063750"/>
                <a:gd name="T17" fmla="*/ 676034 h 1925638"/>
                <a:gd name="T18" fmla="*/ 550987 w 2063750"/>
                <a:gd name="T19" fmla="*/ 656483 h 1925638"/>
                <a:gd name="T20" fmla="*/ 577990 w 2063750"/>
                <a:gd name="T21" fmla="*/ 615922 h 1925638"/>
                <a:gd name="T22" fmla="*/ 1273128 w 2063750"/>
                <a:gd name="T23" fmla="*/ 560052 h 1925638"/>
                <a:gd name="T24" fmla="*/ 1196826 w 2063750"/>
                <a:gd name="T25" fmla="*/ 846374 h 1925638"/>
                <a:gd name="T26" fmla="*/ 1157651 w 2063750"/>
                <a:gd name="T27" fmla="*/ 551279 h 1925638"/>
                <a:gd name="T28" fmla="*/ 1196634 w 2063750"/>
                <a:gd name="T29" fmla="*/ 394965 h 1925638"/>
                <a:gd name="T30" fmla="*/ 1004375 w 2063750"/>
                <a:gd name="T31" fmla="*/ 453667 h 1925638"/>
                <a:gd name="T32" fmla="*/ 916159 w 2063750"/>
                <a:gd name="T33" fmla="*/ 617446 h 1925638"/>
                <a:gd name="T34" fmla="*/ 942243 w 2063750"/>
                <a:gd name="T35" fmla="*/ 775648 h 1925638"/>
                <a:gd name="T36" fmla="*/ 1065042 w 2063750"/>
                <a:gd name="T37" fmla="*/ 952636 h 1925638"/>
                <a:gd name="T38" fmla="*/ 1352258 w 2063750"/>
                <a:gd name="T39" fmla="*/ 1009577 h 1925638"/>
                <a:gd name="T40" fmla="*/ 1456007 w 2063750"/>
                <a:gd name="T41" fmla="*/ 831122 h 1925638"/>
                <a:gd name="T42" fmla="*/ 1514915 w 2063750"/>
                <a:gd name="T43" fmla="*/ 694346 h 1925638"/>
                <a:gd name="T44" fmla="*/ 1484729 w 2063750"/>
                <a:gd name="T45" fmla="*/ 506499 h 1925638"/>
                <a:gd name="T46" fmla="*/ 1323829 w 2063750"/>
                <a:gd name="T47" fmla="*/ 407879 h 1925638"/>
                <a:gd name="T48" fmla="*/ 1277230 w 2063750"/>
                <a:gd name="T49" fmla="*/ 330686 h 1925638"/>
                <a:gd name="T50" fmla="*/ 1483556 w 2063750"/>
                <a:gd name="T51" fmla="*/ 408467 h 1925638"/>
                <a:gd name="T52" fmla="*/ 1585840 w 2063750"/>
                <a:gd name="T53" fmla="*/ 598074 h 1925638"/>
                <a:gd name="T54" fmla="*/ 1556532 w 2063750"/>
                <a:gd name="T55" fmla="*/ 799717 h 1925638"/>
                <a:gd name="T56" fmla="*/ 1444577 w 2063750"/>
                <a:gd name="T57" fmla="*/ 953809 h 1925638"/>
                <a:gd name="T58" fmla="*/ 1379514 w 2063750"/>
                <a:gd name="T59" fmla="*/ 1234993 h 1925638"/>
                <a:gd name="T60" fmla="*/ 1224769 w 2063750"/>
                <a:gd name="T61" fmla="*/ 1299859 h 1925638"/>
                <a:gd name="T62" fmla="*/ 973458 w 2063750"/>
                <a:gd name="T63" fmla="*/ 1301550 h 1925638"/>
                <a:gd name="T64" fmla="*/ 884643 w 2063750"/>
                <a:gd name="T65" fmla="*/ 1352828 h 1925638"/>
                <a:gd name="T66" fmla="*/ 1171315 w 2063750"/>
                <a:gd name="T67" fmla="*/ 1381250 h 1925638"/>
                <a:gd name="T68" fmla="*/ 1609826 w 2063750"/>
                <a:gd name="T69" fmla="*/ 1205732 h 1925638"/>
                <a:gd name="T70" fmla="*/ 1769285 w 2063750"/>
                <a:gd name="T71" fmla="*/ 1202215 h 1925638"/>
                <a:gd name="T72" fmla="*/ 1698033 w 2063750"/>
                <a:gd name="T73" fmla="*/ 1343539 h 1925638"/>
                <a:gd name="T74" fmla="*/ 1830840 w 2063750"/>
                <a:gd name="T75" fmla="*/ 1309461 h 1925638"/>
                <a:gd name="T76" fmla="*/ 1902362 w 2063750"/>
                <a:gd name="T77" fmla="*/ 1344330 h 1925638"/>
                <a:gd name="T78" fmla="*/ 1805632 w 2063750"/>
                <a:gd name="T79" fmla="*/ 1426962 h 1925638"/>
                <a:gd name="T80" fmla="*/ 1115916 w 2063750"/>
                <a:gd name="T81" fmla="*/ 1759833 h 1925638"/>
                <a:gd name="T82" fmla="*/ 544327 w 2063750"/>
                <a:gd name="T83" fmla="*/ 1713829 h 1925638"/>
                <a:gd name="T84" fmla="*/ 50124 w 2063750"/>
                <a:gd name="T85" fmla="*/ 1388576 h 1925638"/>
                <a:gd name="T86" fmla="*/ 277587 w 2063750"/>
                <a:gd name="T87" fmla="*/ 1364841 h 1925638"/>
                <a:gd name="T88" fmla="*/ 557812 w 2063750"/>
                <a:gd name="T89" fmla="*/ 1209541 h 1925638"/>
                <a:gd name="T90" fmla="*/ 1023426 w 2063750"/>
                <a:gd name="T91" fmla="*/ 1057126 h 1925638"/>
                <a:gd name="T92" fmla="*/ 919090 w 2063750"/>
                <a:gd name="T93" fmla="*/ 864876 h 1925638"/>
                <a:gd name="T94" fmla="*/ 854320 w 2063750"/>
                <a:gd name="T95" fmla="*/ 707847 h 1925638"/>
                <a:gd name="T96" fmla="*/ 887730 w 2063750"/>
                <a:gd name="T97" fmla="*/ 478909 h 1925638"/>
                <a:gd name="T98" fmla="*/ 1065042 w 2063750"/>
                <a:gd name="T99" fmla="*/ 350938 h 1925638"/>
                <a:gd name="T100" fmla="*/ 1690144 w 2063750"/>
                <a:gd name="T101" fmla="*/ 203159 h 1925638"/>
                <a:gd name="T102" fmla="*/ 1700127 w 2063750"/>
                <a:gd name="T103" fmla="*/ 250943 h 1925638"/>
                <a:gd name="T104" fmla="*/ 1558014 w 2063750"/>
                <a:gd name="T105" fmla="*/ 348271 h 1925638"/>
                <a:gd name="T106" fmla="*/ 1655497 w 2063750"/>
                <a:gd name="T107" fmla="*/ 206383 h 1925638"/>
                <a:gd name="T108" fmla="*/ 904489 w 2063750"/>
                <a:gd name="T109" fmla="*/ 306056 h 1925638"/>
                <a:gd name="T110" fmla="*/ 895180 w 2063750"/>
                <a:gd name="T111" fmla="*/ 353841 h 1925638"/>
                <a:gd name="T112" fmla="*/ 757001 w 2063750"/>
                <a:gd name="T113" fmla="*/ 243028 h 1925638"/>
                <a:gd name="T114" fmla="*/ 779982 w 2063750"/>
                <a:gd name="T115" fmla="*/ 199933 h 1925638"/>
                <a:gd name="T116" fmla="*/ 1248509 w 2063750"/>
                <a:gd name="T117" fmla="*/ 28478 h 1925638"/>
                <a:gd name="T118" fmla="*/ 1217149 w 2063750"/>
                <a:gd name="T119" fmla="*/ 197882 h 1925638"/>
                <a:gd name="T120" fmla="*/ 1185497 w 2063750"/>
                <a:gd name="T121" fmla="*/ 28478 h 1925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063750" h="1925638">
                  <a:moveTo>
                    <a:pt x="1310496" y="957198"/>
                  </a:moveTo>
                  <a:lnTo>
                    <a:pt x="1315880" y="957198"/>
                  </a:lnTo>
                  <a:lnTo>
                    <a:pt x="1321581" y="957198"/>
                  </a:lnTo>
                  <a:lnTo>
                    <a:pt x="1326965" y="958465"/>
                  </a:lnTo>
                  <a:lnTo>
                    <a:pt x="1332032" y="959732"/>
                  </a:lnTo>
                  <a:lnTo>
                    <a:pt x="1337099" y="961316"/>
                  </a:lnTo>
                  <a:lnTo>
                    <a:pt x="1341850" y="963533"/>
                  </a:lnTo>
                  <a:lnTo>
                    <a:pt x="1346284" y="966383"/>
                  </a:lnTo>
                  <a:lnTo>
                    <a:pt x="1350718" y="969234"/>
                  </a:lnTo>
                  <a:lnTo>
                    <a:pt x="1354202" y="973035"/>
                  </a:lnTo>
                  <a:lnTo>
                    <a:pt x="1357685" y="976519"/>
                  </a:lnTo>
                  <a:lnTo>
                    <a:pt x="1360536" y="980637"/>
                  </a:lnTo>
                  <a:lnTo>
                    <a:pt x="1363386" y="985072"/>
                  </a:lnTo>
                  <a:lnTo>
                    <a:pt x="1365603" y="989506"/>
                  </a:lnTo>
                  <a:lnTo>
                    <a:pt x="1367503" y="994574"/>
                  </a:lnTo>
                  <a:lnTo>
                    <a:pt x="1369087" y="999959"/>
                  </a:lnTo>
                  <a:lnTo>
                    <a:pt x="1369720" y="1005344"/>
                  </a:lnTo>
                  <a:lnTo>
                    <a:pt x="1370037" y="1010728"/>
                  </a:lnTo>
                  <a:lnTo>
                    <a:pt x="1369720" y="1016113"/>
                  </a:lnTo>
                  <a:lnTo>
                    <a:pt x="1369087" y="1021181"/>
                  </a:lnTo>
                  <a:lnTo>
                    <a:pt x="1367503" y="1026566"/>
                  </a:lnTo>
                  <a:lnTo>
                    <a:pt x="1365603" y="1031634"/>
                  </a:lnTo>
                  <a:lnTo>
                    <a:pt x="1363386" y="1036385"/>
                  </a:lnTo>
                  <a:lnTo>
                    <a:pt x="1360536" y="1040503"/>
                  </a:lnTo>
                  <a:lnTo>
                    <a:pt x="1357685" y="1044620"/>
                  </a:lnTo>
                  <a:lnTo>
                    <a:pt x="1354202" y="1048738"/>
                  </a:lnTo>
                  <a:lnTo>
                    <a:pt x="1350718" y="1051906"/>
                  </a:lnTo>
                  <a:lnTo>
                    <a:pt x="1346284" y="1055073"/>
                  </a:lnTo>
                  <a:lnTo>
                    <a:pt x="1341850" y="1057290"/>
                  </a:lnTo>
                  <a:lnTo>
                    <a:pt x="1337099" y="1059507"/>
                  </a:lnTo>
                  <a:lnTo>
                    <a:pt x="1332032" y="1061408"/>
                  </a:lnTo>
                  <a:lnTo>
                    <a:pt x="1326965" y="1062675"/>
                  </a:lnTo>
                  <a:lnTo>
                    <a:pt x="1321581" y="1063308"/>
                  </a:lnTo>
                  <a:lnTo>
                    <a:pt x="1315880" y="1063625"/>
                  </a:lnTo>
                  <a:lnTo>
                    <a:pt x="1310496" y="1063308"/>
                  </a:lnTo>
                  <a:lnTo>
                    <a:pt x="1305428" y="1062675"/>
                  </a:lnTo>
                  <a:lnTo>
                    <a:pt x="1300361" y="1061408"/>
                  </a:lnTo>
                  <a:lnTo>
                    <a:pt x="1295294" y="1059507"/>
                  </a:lnTo>
                  <a:lnTo>
                    <a:pt x="1290543" y="1057290"/>
                  </a:lnTo>
                  <a:lnTo>
                    <a:pt x="1286109" y="1055073"/>
                  </a:lnTo>
                  <a:lnTo>
                    <a:pt x="1281992" y="1051906"/>
                  </a:lnTo>
                  <a:lnTo>
                    <a:pt x="1278191" y="1048738"/>
                  </a:lnTo>
                  <a:lnTo>
                    <a:pt x="1275024" y="1044620"/>
                  </a:lnTo>
                  <a:lnTo>
                    <a:pt x="1271857" y="1040503"/>
                  </a:lnTo>
                  <a:lnTo>
                    <a:pt x="1269324" y="1036385"/>
                  </a:lnTo>
                  <a:lnTo>
                    <a:pt x="1267107" y="1031634"/>
                  </a:lnTo>
                  <a:lnTo>
                    <a:pt x="1265206" y="1026566"/>
                  </a:lnTo>
                  <a:lnTo>
                    <a:pt x="1263940" y="1021181"/>
                  </a:lnTo>
                  <a:lnTo>
                    <a:pt x="1263306" y="1016113"/>
                  </a:lnTo>
                  <a:lnTo>
                    <a:pt x="1262989" y="1010728"/>
                  </a:lnTo>
                  <a:lnTo>
                    <a:pt x="1263306" y="1005344"/>
                  </a:lnTo>
                  <a:lnTo>
                    <a:pt x="1263940" y="999959"/>
                  </a:lnTo>
                  <a:lnTo>
                    <a:pt x="1265206" y="994574"/>
                  </a:lnTo>
                  <a:lnTo>
                    <a:pt x="1267107" y="989506"/>
                  </a:lnTo>
                  <a:lnTo>
                    <a:pt x="1269324" y="985072"/>
                  </a:lnTo>
                  <a:lnTo>
                    <a:pt x="1271857" y="980637"/>
                  </a:lnTo>
                  <a:lnTo>
                    <a:pt x="1275024" y="976519"/>
                  </a:lnTo>
                  <a:lnTo>
                    <a:pt x="1278191" y="973035"/>
                  </a:lnTo>
                  <a:lnTo>
                    <a:pt x="1281992" y="969234"/>
                  </a:lnTo>
                  <a:lnTo>
                    <a:pt x="1286109" y="966383"/>
                  </a:lnTo>
                  <a:lnTo>
                    <a:pt x="1290543" y="963533"/>
                  </a:lnTo>
                  <a:lnTo>
                    <a:pt x="1295294" y="961316"/>
                  </a:lnTo>
                  <a:lnTo>
                    <a:pt x="1300361" y="959732"/>
                  </a:lnTo>
                  <a:lnTo>
                    <a:pt x="1305428" y="958465"/>
                  </a:lnTo>
                  <a:lnTo>
                    <a:pt x="1310496" y="957198"/>
                  </a:lnTo>
                  <a:close/>
                  <a:moveTo>
                    <a:pt x="1856524" y="666750"/>
                  </a:moveTo>
                  <a:lnTo>
                    <a:pt x="2002690" y="666750"/>
                  </a:lnTo>
                  <a:lnTo>
                    <a:pt x="2005874" y="667066"/>
                  </a:lnTo>
                  <a:lnTo>
                    <a:pt x="2009695" y="667382"/>
                  </a:lnTo>
                  <a:lnTo>
                    <a:pt x="2012561" y="668330"/>
                  </a:lnTo>
                  <a:lnTo>
                    <a:pt x="2016064" y="669595"/>
                  </a:lnTo>
                  <a:lnTo>
                    <a:pt x="2018930" y="670859"/>
                  </a:lnTo>
                  <a:lnTo>
                    <a:pt x="2021796" y="672755"/>
                  </a:lnTo>
                  <a:lnTo>
                    <a:pt x="2024344" y="674335"/>
                  </a:lnTo>
                  <a:lnTo>
                    <a:pt x="2026891" y="676863"/>
                  </a:lnTo>
                  <a:lnTo>
                    <a:pt x="2029121" y="679076"/>
                  </a:lnTo>
                  <a:lnTo>
                    <a:pt x="2031031" y="681920"/>
                  </a:lnTo>
                  <a:lnTo>
                    <a:pt x="2032623" y="684764"/>
                  </a:lnTo>
                  <a:lnTo>
                    <a:pt x="2034216" y="687292"/>
                  </a:lnTo>
                  <a:lnTo>
                    <a:pt x="2035489" y="690769"/>
                  </a:lnTo>
                  <a:lnTo>
                    <a:pt x="2036126" y="693929"/>
                  </a:lnTo>
                  <a:lnTo>
                    <a:pt x="2036763" y="697405"/>
                  </a:lnTo>
                  <a:lnTo>
                    <a:pt x="2036763" y="700566"/>
                  </a:lnTo>
                  <a:lnTo>
                    <a:pt x="2036763" y="704358"/>
                  </a:lnTo>
                  <a:lnTo>
                    <a:pt x="2036126" y="707834"/>
                  </a:lnTo>
                  <a:lnTo>
                    <a:pt x="2035489" y="710995"/>
                  </a:lnTo>
                  <a:lnTo>
                    <a:pt x="2034216" y="714155"/>
                  </a:lnTo>
                  <a:lnTo>
                    <a:pt x="2032623" y="716999"/>
                  </a:lnTo>
                  <a:lnTo>
                    <a:pt x="2031031" y="720160"/>
                  </a:lnTo>
                  <a:lnTo>
                    <a:pt x="2029121" y="722688"/>
                  </a:lnTo>
                  <a:lnTo>
                    <a:pt x="2026891" y="724900"/>
                  </a:lnTo>
                  <a:lnTo>
                    <a:pt x="2024344" y="727112"/>
                  </a:lnTo>
                  <a:lnTo>
                    <a:pt x="2021796" y="729009"/>
                  </a:lnTo>
                  <a:lnTo>
                    <a:pt x="2018930" y="730905"/>
                  </a:lnTo>
                  <a:lnTo>
                    <a:pt x="2016064" y="732169"/>
                  </a:lnTo>
                  <a:lnTo>
                    <a:pt x="2012561" y="733433"/>
                  </a:lnTo>
                  <a:lnTo>
                    <a:pt x="2009695" y="734381"/>
                  </a:lnTo>
                  <a:lnTo>
                    <a:pt x="2005874" y="734697"/>
                  </a:lnTo>
                  <a:lnTo>
                    <a:pt x="2002690" y="735013"/>
                  </a:lnTo>
                  <a:lnTo>
                    <a:pt x="1856524" y="735013"/>
                  </a:lnTo>
                  <a:lnTo>
                    <a:pt x="1853339" y="734697"/>
                  </a:lnTo>
                  <a:lnTo>
                    <a:pt x="1849518" y="734381"/>
                  </a:lnTo>
                  <a:lnTo>
                    <a:pt x="1846652" y="733433"/>
                  </a:lnTo>
                  <a:lnTo>
                    <a:pt x="1843149" y="732169"/>
                  </a:lnTo>
                  <a:lnTo>
                    <a:pt x="1840283" y="730905"/>
                  </a:lnTo>
                  <a:lnTo>
                    <a:pt x="1837417" y="729009"/>
                  </a:lnTo>
                  <a:lnTo>
                    <a:pt x="1834870" y="727112"/>
                  </a:lnTo>
                  <a:lnTo>
                    <a:pt x="1832322" y="724900"/>
                  </a:lnTo>
                  <a:lnTo>
                    <a:pt x="1830093" y="722688"/>
                  </a:lnTo>
                  <a:lnTo>
                    <a:pt x="1828182" y="720160"/>
                  </a:lnTo>
                  <a:lnTo>
                    <a:pt x="1826590" y="716999"/>
                  </a:lnTo>
                  <a:lnTo>
                    <a:pt x="1824998" y="714155"/>
                  </a:lnTo>
                  <a:lnTo>
                    <a:pt x="1823724" y="710995"/>
                  </a:lnTo>
                  <a:lnTo>
                    <a:pt x="1823087" y="707834"/>
                  </a:lnTo>
                  <a:lnTo>
                    <a:pt x="1822450" y="704358"/>
                  </a:lnTo>
                  <a:lnTo>
                    <a:pt x="1822450" y="700566"/>
                  </a:lnTo>
                  <a:lnTo>
                    <a:pt x="1822450" y="697405"/>
                  </a:lnTo>
                  <a:lnTo>
                    <a:pt x="1823087" y="693929"/>
                  </a:lnTo>
                  <a:lnTo>
                    <a:pt x="1823724" y="690769"/>
                  </a:lnTo>
                  <a:lnTo>
                    <a:pt x="1824998" y="687292"/>
                  </a:lnTo>
                  <a:lnTo>
                    <a:pt x="1826590" y="684764"/>
                  </a:lnTo>
                  <a:lnTo>
                    <a:pt x="1828182" y="681920"/>
                  </a:lnTo>
                  <a:lnTo>
                    <a:pt x="1830093" y="679076"/>
                  </a:lnTo>
                  <a:lnTo>
                    <a:pt x="1832322" y="676863"/>
                  </a:lnTo>
                  <a:lnTo>
                    <a:pt x="1834870" y="674335"/>
                  </a:lnTo>
                  <a:lnTo>
                    <a:pt x="1837417" y="672755"/>
                  </a:lnTo>
                  <a:lnTo>
                    <a:pt x="1840283" y="670859"/>
                  </a:lnTo>
                  <a:lnTo>
                    <a:pt x="1843149" y="669595"/>
                  </a:lnTo>
                  <a:lnTo>
                    <a:pt x="1846652" y="668330"/>
                  </a:lnTo>
                  <a:lnTo>
                    <a:pt x="1849518" y="667382"/>
                  </a:lnTo>
                  <a:lnTo>
                    <a:pt x="1853339" y="667066"/>
                  </a:lnTo>
                  <a:lnTo>
                    <a:pt x="1856524" y="666750"/>
                  </a:lnTo>
                  <a:close/>
                  <a:moveTo>
                    <a:pt x="629654" y="666750"/>
                  </a:moveTo>
                  <a:lnTo>
                    <a:pt x="775285" y="666750"/>
                  </a:lnTo>
                  <a:lnTo>
                    <a:pt x="778783" y="667066"/>
                  </a:lnTo>
                  <a:lnTo>
                    <a:pt x="781962" y="667382"/>
                  </a:lnTo>
                  <a:lnTo>
                    <a:pt x="785460" y="668330"/>
                  </a:lnTo>
                  <a:lnTo>
                    <a:pt x="788640" y="669595"/>
                  </a:lnTo>
                  <a:lnTo>
                    <a:pt x="791819" y="670859"/>
                  </a:lnTo>
                  <a:lnTo>
                    <a:pt x="794363" y="672755"/>
                  </a:lnTo>
                  <a:lnTo>
                    <a:pt x="797225" y="674335"/>
                  </a:lnTo>
                  <a:lnTo>
                    <a:pt x="799451" y="676863"/>
                  </a:lnTo>
                  <a:lnTo>
                    <a:pt x="801677" y="679076"/>
                  </a:lnTo>
                  <a:lnTo>
                    <a:pt x="803902" y="681920"/>
                  </a:lnTo>
                  <a:lnTo>
                    <a:pt x="805492" y="684764"/>
                  </a:lnTo>
                  <a:lnTo>
                    <a:pt x="806764" y="687292"/>
                  </a:lnTo>
                  <a:lnTo>
                    <a:pt x="808036" y="690769"/>
                  </a:lnTo>
                  <a:lnTo>
                    <a:pt x="808990" y="693929"/>
                  </a:lnTo>
                  <a:lnTo>
                    <a:pt x="809626" y="697405"/>
                  </a:lnTo>
                  <a:lnTo>
                    <a:pt x="809626" y="700566"/>
                  </a:lnTo>
                  <a:lnTo>
                    <a:pt x="809626" y="704358"/>
                  </a:lnTo>
                  <a:lnTo>
                    <a:pt x="808990" y="707834"/>
                  </a:lnTo>
                  <a:lnTo>
                    <a:pt x="808036" y="710995"/>
                  </a:lnTo>
                  <a:lnTo>
                    <a:pt x="806764" y="714155"/>
                  </a:lnTo>
                  <a:lnTo>
                    <a:pt x="805492" y="716999"/>
                  </a:lnTo>
                  <a:lnTo>
                    <a:pt x="803902" y="720160"/>
                  </a:lnTo>
                  <a:lnTo>
                    <a:pt x="801677" y="722688"/>
                  </a:lnTo>
                  <a:lnTo>
                    <a:pt x="799451" y="724900"/>
                  </a:lnTo>
                  <a:lnTo>
                    <a:pt x="797225" y="727112"/>
                  </a:lnTo>
                  <a:lnTo>
                    <a:pt x="794363" y="729009"/>
                  </a:lnTo>
                  <a:lnTo>
                    <a:pt x="791819" y="730905"/>
                  </a:lnTo>
                  <a:lnTo>
                    <a:pt x="788640" y="732169"/>
                  </a:lnTo>
                  <a:lnTo>
                    <a:pt x="785460" y="733433"/>
                  </a:lnTo>
                  <a:lnTo>
                    <a:pt x="781962" y="734381"/>
                  </a:lnTo>
                  <a:lnTo>
                    <a:pt x="778783" y="734697"/>
                  </a:lnTo>
                  <a:lnTo>
                    <a:pt x="775285" y="735013"/>
                  </a:lnTo>
                  <a:lnTo>
                    <a:pt x="629654" y="735013"/>
                  </a:lnTo>
                  <a:lnTo>
                    <a:pt x="626156" y="734697"/>
                  </a:lnTo>
                  <a:lnTo>
                    <a:pt x="622976" y="734381"/>
                  </a:lnTo>
                  <a:lnTo>
                    <a:pt x="619479" y="733433"/>
                  </a:lnTo>
                  <a:lnTo>
                    <a:pt x="616299" y="732169"/>
                  </a:lnTo>
                  <a:lnTo>
                    <a:pt x="613119" y="730905"/>
                  </a:lnTo>
                  <a:lnTo>
                    <a:pt x="610576" y="729009"/>
                  </a:lnTo>
                  <a:lnTo>
                    <a:pt x="607714" y="727112"/>
                  </a:lnTo>
                  <a:lnTo>
                    <a:pt x="605488" y="724900"/>
                  </a:lnTo>
                  <a:lnTo>
                    <a:pt x="603262" y="722688"/>
                  </a:lnTo>
                  <a:lnTo>
                    <a:pt x="601036" y="720160"/>
                  </a:lnTo>
                  <a:lnTo>
                    <a:pt x="599447" y="716999"/>
                  </a:lnTo>
                  <a:lnTo>
                    <a:pt x="598175" y="714155"/>
                  </a:lnTo>
                  <a:lnTo>
                    <a:pt x="596903" y="710995"/>
                  </a:lnTo>
                  <a:lnTo>
                    <a:pt x="596267" y="707834"/>
                  </a:lnTo>
                  <a:lnTo>
                    <a:pt x="595313" y="704358"/>
                  </a:lnTo>
                  <a:lnTo>
                    <a:pt x="595313" y="700566"/>
                  </a:lnTo>
                  <a:lnTo>
                    <a:pt x="595313" y="697405"/>
                  </a:lnTo>
                  <a:lnTo>
                    <a:pt x="596267" y="693929"/>
                  </a:lnTo>
                  <a:lnTo>
                    <a:pt x="596903" y="690769"/>
                  </a:lnTo>
                  <a:lnTo>
                    <a:pt x="598175" y="687292"/>
                  </a:lnTo>
                  <a:lnTo>
                    <a:pt x="599447" y="684764"/>
                  </a:lnTo>
                  <a:lnTo>
                    <a:pt x="601036" y="681920"/>
                  </a:lnTo>
                  <a:lnTo>
                    <a:pt x="603262" y="679076"/>
                  </a:lnTo>
                  <a:lnTo>
                    <a:pt x="605488" y="676863"/>
                  </a:lnTo>
                  <a:lnTo>
                    <a:pt x="607714" y="674335"/>
                  </a:lnTo>
                  <a:lnTo>
                    <a:pt x="610576" y="672755"/>
                  </a:lnTo>
                  <a:lnTo>
                    <a:pt x="613119" y="670859"/>
                  </a:lnTo>
                  <a:lnTo>
                    <a:pt x="616299" y="669595"/>
                  </a:lnTo>
                  <a:lnTo>
                    <a:pt x="619479" y="668330"/>
                  </a:lnTo>
                  <a:lnTo>
                    <a:pt x="622976" y="667382"/>
                  </a:lnTo>
                  <a:lnTo>
                    <a:pt x="626156" y="667066"/>
                  </a:lnTo>
                  <a:lnTo>
                    <a:pt x="629654" y="666750"/>
                  </a:lnTo>
                  <a:close/>
                  <a:moveTo>
                    <a:pt x="1315880" y="528637"/>
                  </a:moveTo>
                  <a:lnTo>
                    <a:pt x="1321897" y="528954"/>
                  </a:lnTo>
                  <a:lnTo>
                    <a:pt x="1327598" y="529904"/>
                  </a:lnTo>
                  <a:lnTo>
                    <a:pt x="1333615" y="531805"/>
                  </a:lnTo>
                  <a:lnTo>
                    <a:pt x="1339316" y="534655"/>
                  </a:lnTo>
                  <a:lnTo>
                    <a:pt x="1345017" y="537823"/>
                  </a:lnTo>
                  <a:lnTo>
                    <a:pt x="1350084" y="541941"/>
                  </a:lnTo>
                  <a:lnTo>
                    <a:pt x="1354835" y="546375"/>
                  </a:lnTo>
                  <a:lnTo>
                    <a:pt x="1359586" y="551760"/>
                  </a:lnTo>
                  <a:lnTo>
                    <a:pt x="1364020" y="557778"/>
                  </a:lnTo>
                  <a:lnTo>
                    <a:pt x="1367503" y="564430"/>
                  </a:lnTo>
                  <a:lnTo>
                    <a:pt x="1370987" y="571398"/>
                  </a:lnTo>
                  <a:lnTo>
                    <a:pt x="1373837" y="579634"/>
                  </a:lnTo>
                  <a:lnTo>
                    <a:pt x="1375104" y="583751"/>
                  </a:lnTo>
                  <a:lnTo>
                    <a:pt x="1376371" y="588186"/>
                  </a:lnTo>
                  <a:lnTo>
                    <a:pt x="1377955" y="597055"/>
                  </a:lnTo>
                  <a:lnTo>
                    <a:pt x="1379222" y="606557"/>
                  </a:lnTo>
                  <a:lnTo>
                    <a:pt x="1379538" y="616377"/>
                  </a:lnTo>
                  <a:lnTo>
                    <a:pt x="1379222" y="627463"/>
                  </a:lnTo>
                  <a:lnTo>
                    <a:pt x="1378905" y="637915"/>
                  </a:lnTo>
                  <a:lnTo>
                    <a:pt x="1378588" y="647101"/>
                  </a:lnTo>
                  <a:lnTo>
                    <a:pt x="1377955" y="655970"/>
                  </a:lnTo>
                  <a:lnTo>
                    <a:pt x="1376054" y="673074"/>
                  </a:lnTo>
                  <a:lnTo>
                    <a:pt x="1373204" y="690179"/>
                  </a:lnTo>
                  <a:lnTo>
                    <a:pt x="1370037" y="706967"/>
                  </a:lnTo>
                  <a:lnTo>
                    <a:pt x="1366237" y="725021"/>
                  </a:lnTo>
                  <a:lnTo>
                    <a:pt x="1361803" y="745293"/>
                  </a:lnTo>
                  <a:lnTo>
                    <a:pt x="1357369" y="769366"/>
                  </a:lnTo>
                  <a:lnTo>
                    <a:pt x="1352301" y="797873"/>
                  </a:lnTo>
                  <a:lnTo>
                    <a:pt x="1346917" y="830815"/>
                  </a:lnTo>
                  <a:lnTo>
                    <a:pt x="1344384" y="849503"/>
                  </a:lnTo>
                  <a:lnTo>
                    <a:pt x="1341533" y="870092"/>
                  </a:lnTo>
                  <a:lnTo>
                    <a:pt x="1338683" y="892264"/>
                  </a:lnTo>
                  <a:lnTo>
                    <a:pt x="1335832" y="916654"/>
                  </a:lnTo>
                  <a:lnTo>
                    <a:pt x="1296561" y="916654"/>
                  </a:lnTo>
                  <a:lnTo>
                    <a:pt x="1293710" y="892264"/>
                  </a:lnTo>
                  <a:lnTo>
                    <a:pt x="1290860" y="870092"/>
                  </a:lnTo>
                  <a:lnTo>
                    <a:pt x="1288326" y="849820"/>
                  </a:lnTo>
                  <a:lnTo>
                    <a:pt x="1285792" y="831132"/>
                  </a:lnTo>
                  <a:lnTo>
                    <a:pt x="1280092" y="797873"/>
                  </a:lnTo>
                  <a:lnTo>
                    <a:pt x="1275341" y="769366"/>
                  </a:lnTo>
                  <a:lnTo>
                    <a:pt x="1270590" y="745293"/>
                  </a:lnTo>
                  <a:lnTo>
                    <a:pt x="1266473" y="725021"/>
                  </a:lnTo>
                  <a:lnTo>
                    <a:pt x="1262356" y="706967"/>
                  </a:lnTo>
                  <a:lnTo>
                    <a:pt x="1258872" y="690179"/>
                  </a:lnTo>
                  <a:lnTo>
                    <a:pt x="1256339" y="673074"/>
                  </a:lnTo>
                  <a:lnTo>
                    <a:pt x="1254438" y="655970"/>
                  </a:lnTo>
                  <a:lnTo>
                    <a:pt x="1253805" y="647101"/>
                  </a:lnTo>
                  <a:lnTo>
                    <a:pt x="1252855" y="637915"/>
                  </a:lnTo>
                  <a:lnTo>
                    <a:pt x="1252538" y="627463"/>
                  </a:lnTo>
                  <a:lnTo>
                    <a:pt x="1252538" y="616377"/>
                  </a:lnTo>
                  <a:lnTo>
                    <a:pt x="1252855" y="606557"/>
                  </a:lnTo>
                  <a:lnTo>
                    <a:pt x="1254122" y="597055"/>
                  </a:lnTo>
                  <a:lnTo>
                    <a:pt x="1255705" y="588186"/>
                  </a:lnTo>
                  <a:lnTo>
                    <a:pt x="1256972" y="583751"/>
                  </a:lnTo>
                  <a:lnTo>
                    <a:pt x="1258239" y="579634"/>
                  </a:lnTo>
                  <a:lnTo>
                    <a:pt x="1261406" y="571398"/>
                  </a:lnTo>
                  <a:lnTo>
                    <a:pt x="1264573" y="564430"/>
                  </a:lnTo>
                  <a:lnTo>
                    <a:pt x="1268374" y="557778"/>
                  </a:lnTo>
                  <a:lnTo>
                    <a:pt x="1272807" y="551760"/>
                  </a:lnTo>
                  <a:lnTo>
                    <a:pt x="1277241" y="546375"/>
                  </a:lnTo>
                  <a:lnTo>
                    <a:pt x="1281992" y="541941"/>
                  </a:lnTo>
                  <a:lnTo>
                    <a:pt x="1287376" y="537823"/>
                  </a:lnTo>
                  <a:lnTo>
                    <a:pt x="1293077" y="534655"/>
                  </a:lnTo>
                  <a:lnTo>
                    <a:pt x="1298778" y="531805"/>
                  </a:lnTo>
                  <a:lnTo>
                    <a:pt x="1304162" y="529904"/>
                  </a:lnTo>
                  <a:lnTo>
                    <a:pt x="1310179" y="528954"/>
                  </a:lnTo>
                  <a:lnTo>
                    <a:pt x="1315880" y="528637"/>
                  </a:lnTo>
                  <a:close/>
                  <a:moveTo>
                    <a:pt x="1316038" y="427125"/>
                  </a:moveTo>
                  <a:lnTo>
                    <a:pt x="1306196" y="427443"/>
                  </a:lnTo>
                  <a:lnTo>
                    <a:pt x="1296353" y="427761"/>
                  </a:lnTo>
                  <a:lnTo>
                    <a:pt x="1283971" y="428715"/>
                  </a:lnTo>
                  <a:lnTo>
                    <a:pt x="1269048" y="430622"/>
                  </a:lnTo>
                  <a:lnTo>
                    <a:pt x="1252221" y="432529"/>
                  </a:lnTo>
                  <a:lnTo>
                    <a:pt x="1233806" y="435390"/>
                  </a:lnTo>
                  <a:lnTo>
                    <a:pt x="1224281" y="437615"/>
                  </a:lnTo>
                  <a:lnTo>
                    <a:pt x="1214121" y="439523"/>
                  </a:lnTo>
                  <a:lnTo>
                    <a:pt x="1204278" y="441748"/>
                  </a:lnTo>
                  <a:lnTo>
                    <a:pt x="1193483" y="444609"/>
                  </a:lnTo>
                  <a:lnTo>
                    <a:pt x="1183323" y="447470"/>
                  </a:lnTo>
                  <a:lnTo>
                    <a:pt x="1172528" y="450967"/>
                  </a:lnTo>
                  <a:lnTo>
                    <a:pt x="1161733" y="454463"/>
                  </a:lnTo>
                  <a:lnTo>
                    <a:pt x="1150938" y="458914"/>
                  </a:lnTo>
                  <a:lnTo>
                    <a:pt x="1140143" y="463364"/>
                  </a:lnTo>
                  <a:lnTo>
                    <a:pt x="1129348" y="467814"/>
                  </a:lnTo>
                  <a:lnTo>
                    <a:pt x="1118871" y="473218"/>
                  </a:lnTo>
                  <a:lnTo>
                    <a:pt x="1108393" y="478940"/>
                  </a:lnTo>
                  <a:lnTo>
                    <a:pt x="1097916" y="484980"/>
                  </a:lnTo>
                  <a:lnTo>
                    <a:pt x="1088073" y="491338"/>
                  </a:lnTo>
                  <a:lnTo>
                    <a:pt x="1078231" y="498331"/>
                  </a:lnTo>
                  <a:lnTo>
                    <a:pt x="1069023" y="505960"/>
                  </a:lnTo>
                  <a:lnTo>
                    <a:pt x="1059498" y="514225"/>
                  </a:lnTo>
                  <a:lnTo>
                    <a:pt x="1050926" y="522808"/>
                  </a:lnTo>
                  <a:lnTo>
                    <a:pt x="1043623" y="530755"/>
                  </a:lnTo>
                  <a:lnTo>
                    <a:pt x="1036638" y="539656"/>
                  </a:lnTo>
                  <a:lnTo>
                    <a:pt x="1029971" y="548557"/>
                  </a:lnTo>
                  <a:lnTo>
                    <a:pt x="1023938" y="557775"/>
                  </a:lnTo>
                  <a:lnTo>
                    <a:pt x="1018541" y="567312"/>
                  </a:lnTo>
                  <a:lnTo>
                    <a:pt x="1013461" y="577166"/>
                  </a:lnTo>
                  <a:lnTo>
                    <a:pt x="1009333" y="587656"/>
                  </a:lnTo>
                  <a:lnTo>
                    <a:pt x="1005206" y="598464"/>
                  </a:lnTo>
                  <a:lnTo>
                    <a:pt x="1001713" y="608954"/>
                  </a:lnTo>
                  <a:lnTo>
                    <a:pt x="998856" y="620398"/>
                  </a:lnTo>
                  <a:lnTo>
                    <a:pt x="996633" y="632160"/>
                  </a:lnTo>
                  <a:lnTo>
                    <a:pt x="994728" y="643922"/>
                  </a:lnTo>
                  <a:lnTo>
                    <a:pt x="993458" y="656319"/>
                  </a:lnTo>
                  <a:lnTo>
                    <a:pt x="992506" y="668716"/>
                  </a:lnTo>
                  <a:lnTo>
                    <a:pt x="992506" y="681750"/>
                  </a:lnTo>
                  <a:lnTo>
                    <a:pt x="992506" y="694783"/>
                  </a:lnTo>
                  <a:lnTo>
                    <a:pt x="993141" y="707498"/>
                  </a:lnTo>
                  <a:lnTo>
                    <a:pt x="994093" y="719260"/>
                  </a:lnTo>
                  <a:lnTo>
                    <a:pt x="994728" y="730704"/>
                  </a:lnTo>
                  <a:lnTo>
                    <a:pt x="996316" y="741829"/>
                  </a:lnTo>
                  <a:lnTo>
                    <a:pt x="997586" y="752002"/>
                  </a:lnTo>
                  <a:lnTo>
                    <a:pt x="998856" y="762174"/>
                  </a:lnTo>
                  <a:lnTo>
                    <a:pt x="1000443" y="771393"/>
                  </a:lnTo>
                  <a:lnTo>
                    <a:pt x="1002031" y="780611"/>
                  </a:lnTo>
                  <a:lnTo>
                    <a:pt x="1003936" y="789194"/>
                  </a:lnTo>
                  <a:lnTo>
                    <a:pt x="1005841" y="797777"/>
                  </a:lnTo>
                  <a:lnTo>
                    <a:pt x="1008063" y="805724"/>
                  </a:lnTo>
                  <a:lnTo>
                    <a:pt x="1010603" y="813035"/>
                  </a:lnTo>
                  <a:lnTo>
                    <a:pt x="1012826" y="820347"/>
                  </a:lnTo>
                  <a:lnTo>
                    <a:pt x="1015683" y="827022"/>
                  </a:lnTo>
                  <a:lnTo>
                    <a:pt x="1018223" y="833698"/>
                  </a:lnTo>
                  <a:lnTo>
                    <a:pt x="1020763" y="840055"/>
                  </a:lnTo>
                  <a:lnTo>
                    <a:pt x="1023621" y="846095"/>
                  </a:lnTo>
                  <a:lnTo>
                    <a:pt x="1026478" y="851817"/>
                  </a:lnTo>
                  <a:lnTo>
                    <a:pt x="1032828" y="862943"/>
                  </a:lnTo>
                  <a:lnTo>
                    <a:pt x="1039496" y="872797"/>
                  </a:lnTo>
                  <a:lnTo>
                    <a:pt x="1046481" y="882652"/>
                  </a:lnTo>
                  <a:lnTo>
                    <a:pt x="1053466" y="891552"/>
                  </a:lnTo>
                  <a:lnTo>
                    <a:pt x="1061086" y="900135"/>
                  </a:lnTo>
                  <a:lnTo>
                    <a:pt x="1076643" y="917301"/>
                  </a:lnTo>
                  <a:lnTo>
                    <a:pt x="1091883" y="934467"/>
                  </a:lnTo>
                  <a:lnTo>
                    <a:pt x="1099821" y="943367"/>
                  </a:lnTo>
                  <a:lnTo>
                    <a:pt x="1107441" y="952904"/>
                  </a:lnTo>
                  <a:lnTo>
                    <a:pt x="1115061" y="962758"/>
                  </a:lnTo>
                  <a:lnTo>
                    <a:pt x="1122681" y="973566"/>
                  </a:lnTo>
                  <a:lnTo>
                    <a:pt x="1129983" y="985010"/>
                  </a:lnTo>
                  <a:lnTo>
                    <a:pt x="1136968" y="996772"/>
                  </a:lnTo>
                  <a:lnTo>
                    <a:pt x="1143953" y="1009805"/>
                  </a:lnTo>
                  <a:lnTo>
                    <a:pt x="1150938" y="1024427"/>
                  </a:lnTo>
                  <a:lnTo>
                    <a:pt x="1153796" y="1031739"/>
                  </a:lnTo>
                  <a:lnTo>
                    <a:pt x="1157288" y="1039686"/>
                  </a:lnTo>
                  <a:lnTo>
                    <a:pt x="1160146" y="1047633"/>
                  </a:lnTo>
                  <a:lnTo>
                    <a:pt x="1162686" y="1056216"/>
                  </a:lnTo>
                  <a:lnTo>
                    <a:pt x="1165543" y="1064799"/>
                  </a:lnTo>
                  <a:lnTo>
                    <a:pt x="1168083" y="1074017"/>
                  </a:lnTo>
                  <a:lnTo>
                    <a:pt x="1170941" y="1083554"/>
                  </a:lnTo>
                  <a:lnTo>
                    <a:pt x="1173163" y="1093408"/>
                  </a:lnTo>
                  <a:lnTo>
                    <a:pt x="1175386" y="1103580"/>
                  </a:lnTo>
                  <a:lnTo>
                    <a:pt x="1177608" y="1114388"/>
                  </a:lnTo>
                  <a:lnTo>
                    <a:pt x="1179513" y="1125196"/>
                  </a:lnTo>
                  <a:lnTo>
                    <a:pt x="1181418" y="1136958"/>
                  </a:lnTo>
                  <a:lnTo>
                    <a:pt x="1181680" y="1141412"/>
                  </a:lnTo>
                  <a:lnTo>
                    <a:pt x="1456680" y="1141412"/>
                  </a:lnTo>
                  <a:lnTo>
                    <a:pt x="1456691" y="1136958"/>
                  </a:lnTo>
                  <a:lnTo>
                    <a:pt x="1458596" y="1125196"/>
                  </a:lnTo>
                  <a:lnTo>
                    <a:pt x="1460818" y="1114388"/>
                  </a:lnTo>
                  <a:lnTo>
                    <a:pt x="1462723" y="1103580"/>
                  </a:lnTo>
                  <a:lnTo>
                    <a:pt x="1464946" y="1093408"/>
                  </a:lnTo>
                  <a:lnTo>
                    <a:pt x="1467486" y="1083554"/>
                  </a:lnTo>
                  <a:lnTo>
                    <a:pt x="1470026" y="1074017"/>
                  </a:lnTo>
                  <a:lnTo>
                    <a:pt x="1472883" y="1064799"/>
                  </a:lnTo>
                  <a:lnTo>
                    <a:pt x="1475423" y="1056216"/>
                  </a:lnTo>
                  <a:lnTo>
                    <a:pt x="1478281" y="1047633"/>
                  </a:lnTo>
                  <a:lnTo>
                    <a:pt x="1481456" y="1039686"/>
                  </a:lnTo>
                  <a:lnTo>
                    <a:pt x="1484313" y="1031739"/>
                  </a:lnTo>
                  <a:lnTo>
                    <a:pt x="1487806" y="1024427"/>
                  </a:lnTo>
                  <a:lnTo>
                    <a:pt x="1494156" y="1009805"/>
                  </a:lnTo>
                  <a:lnTo>
                    <a:pt x="1501141" y="996772"/>
                  </a:lnTo>
                  <a:lnTo>
                    <a:pt x="1508443" y="985010"/>
                  </a:lnTo>
                  <a:lnTo>
                    <a:pt x="1515746" y="973566"/>
                  </a:lnTo>
                  <a:lnTo>
                    <a:pt x="1523048" y="962758"/>
                  </a:lnTo>
                  <a:lnTo>
                    <a:pt x="1530986" y="952904"/>
                  </a:lnTo>
                  <a:lnTo>
                    <a:pt x="1538606" y="943367"/>
                  </a:lnTo>
                  <a:lnTo>
                    <a:pt x="1546543" y="934467"/>
                  </a:lnTo>
                  <a:lnTo>
                    <a:pt x="1561466" y="917301"/>
                  </a:lnTo>
                  <a:lnTo>
                    <a:pt x="1577341" y="900135"/>
                  </a:lnTo>
                  <a:lnTo>
                    <a:pt x="1584643" y="891552"/>
                  </a:lnTo>
                  <a:lnTo>
                    <a:pt x="1591946" y="882652"/>
                  </a:lnTo>
                  <a:lnTo>
                    <a:pt x="1598613" y="872797"/>
                  </a:lnTo>
                  <a:lnTo>
                    <a:pt x="1605281" y="862943"/>
                  </a:lnTo>
                  <a:lnTo>
                    <a:pt x="1611631" y="851817"/>
                  </a:lnTo>
                  <a:lnTo>
                    <a:pt x="1614806" y="846095"/>
                  </a:lnTo>
                  <a:lnTo>
                    <a:pt x="1617346" y="840055"/>
                  </a:lnTo>
                  <a:lnTo>
                    <a:pt x="1620203" y="833698"/>
                  </a:lnTo>
                  <a:lnTo>
                    <a:pt x="1623061" y="827022"/>
                  </a:lnTo>
                  <a:lnTo>
                    <a:pt x="1625283" y="820347"/>
                  </a:lnTo>
                  <a:lnTo>
                    <a:pt x="1628141" y="813035"/>
                  </a:lnTo>
                  <a:lnTo>
                    <a:pt x="1630046" y="805724"/>
                  </a:lnTo>
                  <a:lnTo>
                    <a:pt x="1632268" y="797777"/>
                  </a:lnTo>
                  <a:lnTo>
                    <a:pt x="1634491" y="789194"/>
                  </a:lnTo>
                  <a:lnTo>
                    <a:pt x="1636396" y="780611"/>
                  </a:lnTo>
                  <a:lnTo>
                    <a:pt x="1637983" y="771393"/>
                  </a:lnTo>
                  <a:lnTo>
                    <a:pt x="1639571" y="762174"/>
                  </a:lnTo>
                  <a:lnTo>
                    <a:pt x="1641158" y="752002"/>
                  </a:lnTo>
                  <a:lnTo>
                    <a:pt x="1642428" y="741829"/>
                  </a:lnTo>
                  <a:lnTo>
                    <a:pt x="1643381" y="730704"/>
                  </a:lnTo>
                  <a:lnTo>
                    <a:pt x="1644333" y="719260"/>
                  </a:lnTo>
                  <a:lnTo>
                    <a:pt x="1644968" y="707498"/>
                  </a:lnTo>
                  <a:lnTo>
                    <a:pt x="1645603" y="694783"/>
                  </a:lnTo>
                  <a:lnTo>
                    <a:pt x="1645921" y="681750"/>
                  </a:lnTo>
                  <a:lnTo>
                    <a:pt x="1645603" y="668716"/>
                  </a:lnTo>
                  <a:lnTo>
                    <a:pt x="1644968" y="656319"/>
                  </a:lnTo>
                  <a:lnTo>
                    <a:pt x="1643698" y="643922"/>
                  </a:lnTo>
                  <a:lnTo>
                    <a:pt x="1641793" y="632160"/>
                  </a:lnTo>
                  <a:lnTo>
                    <a:pt x="1639253" y="620398"/>
                  </a:lnTo>
                  <a:lnTo>
                    <a:pt x="1636396" y="608954"/>
                  </a:lnTo>
                  <a:lnTo>
                    <a:pt x="1632903" y="598464"/>
                  </a:lnTo>
                  <a:lnTo>
                    <a:pt x="1629411" y="587656"/>
                  </a:lnTo>
                  <a:lnTo>
                    <a:pt x="1624648" y="577166"/>
                  </a:lnTo>
                  <a:lnTo>
                    <a:pt x="1619568" y="567312"/>
                  </a:lnTo>
                  <a:lnTo>
                    <a:pt x="1614488" y="557775"/>
                  </a:lnTo>
                  <a:lnTo>
                    <a:pt x="1608456" y="548557"/>
                  </a:lnTo>
                  <a:lnTo>
                    <a:pt x="1602106" y="539656"/>
                  </a:lnTo>
                  <a:lnTo>
                    <a:pt x="1595121" y="530755"/>
                  </a:lnTo>
                  <a:lnTo>
                    <a:pt x="1587183" y="522808"/>
                  </a:lnTo>
                  <a:lnTo>
                    <a:pt x="1578611" y="514225"/>
                  </a:lnTo>
                  <a:lnTo>
                    <a:pt x="1569721" y="505960"/>
                  </a:lnTo>
                  <a:lnTo>
                    <a:pt x="1559878" y="498331"/>
                  </a:lnTo>
                  <a:lnTo>
                    <a:pt x="1550353" y="491338"/>
                  </a:lnTo>
                  <a:lnTo>
                    <a:pt x="1540193" y="484980"/>
                  </a:lnTo>
                  <a:lnTo>
                    <a:pt x="1529716" y="478622"/>
                  </a:lnTo>
                  <a:lnTo>
                    <a:pt x="1519556" y="473218"/>
                  </a:lnTo>
                  <a:lnTo>
                    <a:pt x="1508761" y="467814"/>
                  </a:lnTo>
                  <a:lnTo>
                    <a:pt x="1497966" y="463046"/>
                  </a:lnTo>
                  <a:lnTo>
                    <a:pt x="1487488" y="458596"/>
                  </a:lnTo>
                  <a:lnTo>
                    <a:pt x="1476376" y="454463"/>
                  </a:lnTo>
                  <a:lnTo>
                    <a:pt x="1465581" y="450967"/>
                  </a:lnTo>
                  <a:lnTo>
                    <a:pt x="1455103" y="447470"/>
                  </a:lnTo>
                  <a:lnTo>
                    <a:pt x="1444308" y="444609"/>
                  </a:lnTo>
                  <a:lnTo>
                    <a:pt x="1434148" y="441748"/>
                  </a:lnTo>
                  <a:lnTo>
                    <a:pt x="1423988" y="439523"/>
                  </a:lnTo>
                  <a:lnTo>
                    <a:pt x="1413828" y="437615"/>
                  </a:lnTo>
                  <a:lnTo>
                    <a:pt x="1404303" y="435390"/>
                  </a:lnTo>
                  <a:lnTo>
                    <a:pt x="1385888" y="432529"/>
                  </a:lnTo>
                  <a:lnTo>
                    <a:pt x="1369061" y="430304"/>
                  </a:lnTo>
                  <a:lnTo>
                    <a:pt x="1354456" y="428715"/>
                  </a:lnTo>
                  <a:lnTo>
                    <a:pt x="1342073" y="427761"/>
                  </a:lnTo>
                  <a:lnTo>
                    <a:pt x="1332866" y="427443"/>
                  </a:lnTo>
                  <a:lnTo>
                    <a:pt x="1323023" y="427125"/>
                  </a:lnTo>
                  <a:lnTo>
                    <a:pt x="1316038" y="427125"/>
                  </a:lnTo>
                  <a:close/>
                  <a:moveTo>
                    <a:pt x="1309371" y="354012"/>
                  </a:moveTo>
                  <a:lnTo>
                    <a:pt x="1315403" y="354012"/>
                  </a:lnTo>
                  <a:lnTo>
                    <a:pt x="1322071" y="354012"/>
                  </a:lnTo>
                  <a:lnTo>
                    <a:pt x="1328103" y="354012"/>
                  </a:lnTo>
                  <a:lnTo>
                    <a:pt x="1337628" y="354330"/>
                  </a:lnTo>
                  <a:lnTo>
                    <a:pt x="1350011" y="354966"/>
                  </a:lnTo>
                  <a:lnTo>
                    <a:pt x="1365568" y="356237"/>
                  </a:lnTo>
                  <a:lnTo>
                    <a:pt x="1383666" y="358145"/>
                  </a:lnTo>
                  <a:lnTo>
                    <a:pt x="1403351" y="361006"/>
                  </a:lnTo>
                  <a:lnTo>
                    <a:pt x="1413828" y="362913"/>
                  </a:lnTo>
                  <a:lnTo>
                    <a:pt x="1424941" y="364820"/>
                  </a:lnTo>
                  <a:lnTo>
                    <a:pt x="1436371" y="367363"/>
                  </a:lnTo>
                  <a:lnTo>
                    <a:pt x="1448118" y="369906"/>
                  </a:lnTo>
                  <a:lnTo>
                    <a:pt x="1460183" y="373085"/>
                  </a:lnTo>
                  <a:lnTo>
                    <a:pt x="1471931" y="376264"/>
                  </a:lnTo>
                  <a:lnTo>
                    <a:pt x="1484313" y="380079"/>
                  </a:lnTo>
                  <a:lnTo>
                    <a:pt x="1497013" y="383893"/>
                  </a:lnTo>
                  <a:lnTo>
                    <a:pt x="1509396" y="388661"/>
                  </a:lnTo>
                  <a:lnTo>
                    <a:pt x="1522096" y="393748"/>
                  </a:lnTo>
                  <a:lnTo>
                    <a:pt x="1534478" y="399152"/>
                  </a:lnTo>
                  <a:lnTo>
                    <a:pt x="1547178" y="405191"/>
                  </a:lnTo>
                  <a:lnTo>
                    <a:pt x="1559561" y="411549"/>
                  </a:lnTo>
                  <a:lnTo>
                    <a:pt x="1571943" y="418542"/>
                  </a:lnTo>
                  <a:lnTo>
                    <a:pt x="1584008" y="425854"/>
                  </a:lnTo>
                  <a:lnTo>
                    <a:pt x="1595756" y="433801"/>
                  </a:lnTo>
                  <a:lnTo>
                    <a:pt x="1607186" y="442384"/>
                  </a:lnTo>
                  <a:lnTo>
                    <a:pt x="1618616" y="451602"/>
                  </a:lnTo>
                  <a:lnTo>
                    <a:pt x="1629728" y="461139"/>
                  </a:lnTo>
                  <a:lnTo>
                    <a:pt x="1640206" y="471629"/>
                  </a:lnTo>
                  <a:lnTo>
                    <a:pt x="1650366" y="483073"/>
                  </a:lnTo>
                  <a:lnTo>
                    <a:pt x="1659891" y="494199"/>
                  </a:lnTo>
                  <a:lnTo>
                    <a:pt x="1668463" y="506278"/>
                  </a:lnTo>
                  <a:lnTo>
                    <a:pt x="1672591" y="512318"/>
                  </a:lnTo>
                  <a:lnTo>
                    <a:pt x="1676401" y="518676"/>
                  </a:lnTo>
                  <a:lnTo>
                    <a:pt x="1680211" y="525033"/>
                  </a:lnTo>
                  <a:lnTo>
                    <a:pt x="1683703" y="531391"/>
                  </a:lnTo>
                  <a:lnTo>
                    <a:pt x="1690371" y="544424"/>
                  </a:lnTo>
                  <a:lnTo>
                    <a:pt x="1696403" y="558093"/>
                  </a:lnTo>
                  <a:lnTo>
                    <a:pt x="1701801" y="572398"/>
                  </a:lnTo>
                  <a:lnTo>
                    <a:pt x="1706563" y="586703"/>
                  </a:lnTo>
                  <a:lnTo>
                    <a:pt x="1710056" y="601325"/>
                  </a:lnTo>
                  <a:lnTo>
                    <a:pt x="1713548" y="616266"/>
                  </a:lnTo>
                  <a:lnTo>
                    <a:pt x="1715771" y="631842"/>
                  </a:lnTo>
                  <a:lnTo>
                    <a:pt x="1717993" y="647736"/>
                  </a:lnTo>
                  <a:lnTo>
                    <a:pt x="1718946" y="663948"/>
                  </a:lnTo>
                  <a:lnTo>
                    <a:pt x="1719263" y="680478"/>
                  </a:lnTo>
                  <a:lnTo>
                    <a:pt x="1718946" y="697644"/>
                  </a:lnTo>
                  <a:lnTo>
                    <a:pt x="1718311" y="712584"/>
                  </a:lnTo>
                  <a:lnTo>
                    <a:pt x="1717041" y="727207"/>
                  </a:lnTo>
                  <a:lnTo>
                    <a:pt x="1716088" y="740876"/>
                  </a:lnTo>
                  <a:lnTo>
                    <a:pt x="1714501" y="753909"/>
                  </a:lnTo>
                  <a:lnTo>
                    <a:pt x="1712913" y="766624"/>
                  </a:lnTo>
                  <a:lnTo>
                    <a:pt x="1711326" y="778704"/>
                  </a:lnTo>
                  <a:lnTo>
                    <a:pt x="1709103" y="790148"/>
                  </a:lnTo>
                  <a:lnTo>
                    <a:pt x="1706881" y="801274"/>
                  </a:lnTo>
                  <a:lnTo>
                    <a:pt x="1704658" y="812082"/>
                  </a:lnTo>
                  <a:lnTo>
                    <a:pt x="1701801" y="821936"/>
                  </a:lnTo>
                  <a:lnTo>
                    <a:pt x="1698943" y="831790"/>
                  </a:lnTo>
                  <a:lnTo>
                    <a:pt x="1696086" y="841009"/>
                  </a:lnTo>
                  <a:lnTo>
                    <a:pt x="1692911" y="849910"/>
                  </a:lnTo>
                  <a:lnTo>
                    <a:pt x="1689736" y="858175"/>
                  </a:lnTo>
                  <a:lnTo>
                    <a:pt x="1686243" y="866122"/>
                  </a:lnTo>
                  <a:lnTo>
                    <a:pt x="1682751" y="874069"/>
                  </a:lnTo>
                  <a:lnTo>
                    <a:pt x="1679258" y="881698"/>
                  </a:lnTo>
                  <a:lnTo>
                    <a:pt x="1675448" y="888691"/>
                  </a:lnTo>
                  <a:lnTo>
                    <a:pt x="1671321" y="895367"/>
                  </a:lnTo>
                  <a:lnTo>
                    <a:pt x="1667828" y="902042"/>
                  </a:lnTo>
                  <a:lnTo>
                    <a:pt x="1659573" y="914440"/>
                  </a:lnTo>
                  <a:lnTo>
                    <a:pt x="1651001" y="925884"/>
                  </a:lnTo>
                  <a:lnTo>
                    <a:pt x="1642428" y="936692"/>
                  </a:lnTo>
                  <a:lnTo>
                    <a:pt x="1633856" y="947182"/>
                  </a:lnTo>
                  <a:lnTo>
                    <a:pt x="1624648" y="957036"/>
                  </a:lnTo>
                  <a:lnTo>
                    <a:pt x="1615758" y="966891"/>
                  </a:lnTo>
                  <a:lnTo>
                    <a:pt x="1602423" y="981831"/>
                  </a:lnTo>
                  <a:lnTo>
                    <a:pt x="1595756" y="989460"/>
                  </a:lnTo>
                  <a:lnTo>
                    <a:pt x="1589406" y="997407"/>
                  </a:lnTo>
                  <a:lnTo>
                    <a:pt x="1583056" y="1005672"/>
                  </a:lnTo>
                  <a:lnTo>
                    <a:pt x="1576706" y="1014255"/>
                  </a:lnTo>
                  <a:lnTo>
                    <a:pt x="1570991" y="1023474"/>
                  </a:lnTo>
                  <a:lnTo>
                    <a:pt x="1564958" y="1033010"/>
                  </a:lnTo>
                  <a:lnTo>
                    <a:pt x="1559561" y="1043818"/>
                  </a:lnTo>
                  <a:lnTo>
                    <a:pt x="1554163" y="1054626"/>
                  </a:lnTo>
                  <a:lnTo>
                    <a:pt x="1549083" y="1067024"/>
                  </a:lnTo>
                  <a:lnTo>
                    <a:pt x="1544638" y="1080057"/>
                  </a:lnTo>
                  <a:lnTo>
                    <a:pt x="1540193" y="1094680"/>
                  </a:lnTo>
                  <a:lnTo>
                    <a:pt x="1536383" y="1110256"/>
                  </a:lnTo>
                  <a:lnTo>
                    <a:pt x="1532891" y="1127104"/>
                  </a:lnTo>
                  <a:lnTo>
                    <a:pt x="1529716" y="1144905"/>
                  </a:lnTo>
                  <a:lnTo>
                    <a:pt x="1529716" y="1286999"/>
                  </a:lnTo>
                  <a:lnTo>
                    <a:pt x="1526858" y="1293992"/>
                  </a:lnTo>
                  <a:lnTo>
                    <a:pt x="1525906" y="1296535"/>
                  </a:lnTo>
                  <a:lnTo>
                    <a:pt x="1523366" y="1300986"/>
                  </a:lnTo>
                  <a:lnTo>
                    <a:pt x="1520508" y="1306072"/>
                  </a:lnTo>
                  <a:lnTo>
                    <a:pt x="1516063" y="1312747"/>
                  </a:lnTo>
                  <a:lnTo>
                    <a:pt x="1510348" y="1320694"/>
                  </a:lnTo>
                  <a:lnTo>
                    <a:pt x="1503046" y="1328641"/>
                  </a:lnTo>
                  <a:lnTo>
                    <a:pt x="1499236" y="1333410"/>
                  </a:lnTo>
                  <a:lnTo>
                    <a:pt x="1494473" y="1337542"/>
                  </a:lnTo>
                  <a:lnTo>
                    <a:pt x="1489393" y="1342310"/>
                  </a:lnTo>
                  <a:lnTo>
                    <a:pt x="1483996" y="1346761"/>
                  </a:lnTo>
                  <a:lnTo>
                    <a:pt x="1478281" y="1351211"/>
                  </a:lnTo>
                  <a:lnTo>
                    <a:pt x="1471931" y="1355979"/>
                  </a:lnTo>
                  <a:lnTo>
                    <a:pt x="1465263" y="1360748"/>
                  </a:lnTo>
                  <a:lnTo>
                    <a:pt x="1457961" y="1365516"/>
                  </a:lnTo>
                  <a:lnTo>
                    <a:pt x="1450341" y="1369648"/>
                  </a:lnTo>
                  <a:lnTo>
                    <a:pt x="1442086" y="1374417"/>
                  </a:lnTo>
                  <a:lnTo>
                    <a:pt x="1432878" y="1378867"/>
                  </a:lnTo>
                  <a:lnTo>
                    <a:pt x="1423671" y="1382682"/>
                  </a:lnTo>
                  <a:lnTo>
                    <a:pt x="1413511" y="1386814"/>
                  </a:lnTo>
                  <a:lnTo>
                    <a:pt x="1403351" y="1390311"/>
                  </a:lnTo>
                  <a:lnTo>
                    <a:pt x="1392238" y="1394125"/>
                  </a:lnTo>
                  <a:lnTo>
                    <a:pt x="1380173" y="1397622"/>
                  </a:lnTo>
                  <a:lnTo>
                    <a:pt x="1367791" y="1400483"/>
                  </a:lnTo>
                  <a:lnTo>
                    <a:pt x="1354773" y="1403662"/>
                  </a:lnTo>
                  <a:lnTo>
                    <a:pt x="1341121" y="1405887"/>
                  </a:lnTo>
                  <a:lnTo>
                    <a:pt x="1326833" y="1407794"/>
                  </a:lnTo>
                  <a:lnTo>
                    <a:pt x="1324611" y="1408112"/>
                  </a:lnTo>
                  <a:lnTo>
                    <a:pt x="1311276" y="1407794"/>
                  </a:lnTo>
                  <a:lnTo>
                    <a:pt x="1296988" y="1405887"/>
                  </a:lnTo>
                  <a:lnTo>
                    <a:pt x="1283336" y="1403662"/>
                  </a:lnTo>
                  <a:lnTo>
                    <a:pt x="1270318" y="1400483"/>
                  </a:lnTo>
                  <a:lnTo>
                    <a:pt x="1257936" y="1397622"/>
                  </a:lnTo>
                  <a:lnTo>
                    <a:pt x="1246188" y="1394125"/>
                  </a:lnTo>
                  <a:lnTo>
                    <a:pt x="1235076" y="1390311"/>
                  </a:lnTo>
                  <a:lnTo>
                    <a:pt x="1224598" y="1386814"/>
                  </a:lnTo>
                  <a:lnTo>
                    <a:pt x="1214438" y="1382682"/>
                  </a:lnTo>
                  <a:lnTo>
                    <a:pt x="1205231" y="1378867"/>
                  </a:lnTo>
                  <a:lnTo>
                    <a:pt x="1196658" y="1374417"/>
                  </a:lnTo>
                  <a:lnTo>
                    <a:pt x="1192940" y="1372348"/>
                  </a:lnTo>
                  <a:lnTo>
                    <a:pt x="1177471" y="1376937"/>
                  </a:lnTo>
                  <a:lnTo>
                    <a:pt x="1156831" y="1382967"/>
                  </a:lnTo>
                  <a:lnTo>
                    <a:pt x="1135872" y="1388679"/>
                  </a:lnTo>
                  <a:lnTo>
                    <a:pt x="1094591" y="1399787"/>
                  </a:lnTo>
                  <a:lnTo>
                    <a:pt x="1054580" y="1409625"/>
                  </a:lnTo>
                  <a:lnTo>
                    <a:pt x="1017744" y="1419462"/>
                  </a:lnTo>
                  <a:lnTo>
                    <a:pt x="985672" y="1428031"/>
                  </a:lnTo>
                  <a:lnTo>
                    <a:pt x="971700" y="1432157"/>
                  </a:lnTo>
                  <a:lnTo>
                    <a:pt x="959633" y="1436282"/>
                  </a:lnTo>
                  <a:lnTo>
                    <a:pt x="949471" y="1439773"/>
                  </a:lnTo>
                  <a:lnTo>
                    <a:pt x="941215" y="1443581"/>
                  </a:lnTo>
                  <a:lnTo>
                    <a:pt x="938357" y="1445168"/>
                  </a:lnTo>
                  <a:lnTo>
                    <a:pt x="935499" y="1446755"/>
                  </a:lnTo>
                  <a:lnTo>
                    <a:pt x="933594" y="1448024"/>
                  </a:lnTo>
                  <a:lnTo>
                    <a:pt x="932324" y="1449928"/>
                  </a:lnTo>
                  <a:lnTo>
                    <a:pt x="932006" y="1451198"/>
                  </a:lnTo>
                  <a:lnTo>
                    <a:pt x="932006" y="1452784"/>
                  </a:lnTo>
                  <a:lnTo>
                    <a:pt x="932641" y="1454054"/>
                  </a:lnTo>
                  <a:lnTo>
                    <a:pt x="934229" y="1455641"/>
                  </a:lnTo>
                  <a:lnTo>
                    <a:pt x="938675" y="1457862"/>
                  </a:lnTo>
                  <a:lnTo>
                    <a:pt x="944390" y="1460401"/>
                  </a:lnTo>
                  <a:lnTo>
                    <a:pt x="950741" y="1462940"/>
                  </a:lnTo>
                  <a:lnTo>
                    <a:pt x="958363" y="1465161"/>
                  </a:lnTo>
                  <a:lnTo>
                    <a:pt x="966619" y="1467065"/>
                  </a:lnTo>
                  <a:lnTo>
                    <a:pt x="976145" y="1469604"/>
                  </a:lnTo>
                  <a:lnTo>
                    <a:pt x="985672" y="1471508"/>
                  </a:lnTo>
                  <a:lnTo>
                    <a:pt x="996468" y="1473412"/>
                  </a:lnTo>
                  <a:lnTo>
                    <a:pt x="1019014" y="1477538"/>
                  </a:lnTo>
                  <a:lnTo>
                    <a:pt x="1043783" y="1481029"/>
                  </a:lnTo>
                  <a:lnTo>
                    <a:pt x="1069505" y="1484202"/>
                  </a:lnTo>
                  <a:lnTo>
                    <a:pt x="1095861" y="1486741"/>
                  </a:lnTo>
                  <a:lnTo>
                    <a:pt x="1122218" y="1489597"/>
                  </a:lnTo>
                  <a:lnTo>
                    <a:pt x="1147939" y="1491819"/>
                  </a:lnTo>
                  <a:lnTo>
                    <a:pt x="1172708" y="1493723"/>
                  </a:lnTo>
                  <a:lnTo>
                    <a:pt x="1195889" y="1495309"/>
                  </a:lnTo>
                  <a:lnTo>
                    <a:pt x="1233995" y="1497214"/>
                  </a:lnTo>
                  <a:lnTo>
                    <a:pt x="1247967" y="1497848"/>
                  </a:lnTo>
                  <a:lnTo>
                    <a:pt x="1257811" y="1497848"/>
                  </a:lnTo>
                  <a:lnTo>
                    <a:pt x="1260034" y="1497848"/>
                  </a:lnTo>
                  <a:lnTo>
                    <a:pt x="1262574" y="1497531"/>
                  </a:lnTo>
                  <a:lnTo>
                    <a:pt x="1268925" y="1495944"/>
                  </a:lnTo>
                  <a:lnTo>
                    <a:pt x="1276864" y="1493723"/>
                  </a:lnTo>
                  <a:lnTo>
                    <a:pt x="1286391" y="1490549"/>
                  </a:lnTo>
                  <a:lnTo>
                    <a:pt x="1297187" y="1486106"/>
                  </a:lnTo>
                  <a:lnTo>
                    <a:pt x="1309254" y="1481663"/>
                  </a:lnTo>
                  <a:lnTo>
                    <a:pt x="1337516" y="1470239"/>
                  </a:lnTo>
                  <a:lnTo>
                    <a:pt x="1369588" y="1456593"/>
                  </a:lnTo>
                  <a:lnTo>
                    <a:pt x="1404836" y="1440725"/>
                  </a:lnTo>
                  <a:lnTo>
                    <a:pt x="1483271" y="1406768"/>
                  </a:lnTo>
                  <a:lnTo>
                    <a:pt x="1524870" y="1388679"/>
                  </a:lnTo>
                  <a:lnTo>
                    <a:pt x="1566786" y="1370908"/>
                  </a:lnTo>
                  <a:lnTo>
                    <a:pt x="1608703" y="1354088"/>
                  </a:lnTo>
                  <a:lnTo>
                    <a:pt x="1629343" y="1346154"/>
                  </a:lnTo>
                  <a:lnTo>
                    <a:pt x="1649666" y="1337903"/>
                  </a:lnTo>
                  <a:lnTo>
                    <a:pt x="1669672" y="1330604"/>
                  </a:lnTo>
                  <a:lnTo>
                    <a:pt x="1689043" y="1323622"/>
                  </a:lnTo>
                  <a:lnTo>
                    <a:pt x="1708095" y="1317275"/>
                  </a:lnTo>
                  <a:lnTo>
                    <a:pt x="1726513" y="1311246"/>
                  </a:lnTo>
                  <a:lnTo>
                    <a:pt x="1743978" y="1305851"/>
                  </a:lnTo>
                  <a:lnTo>
                    <a:pt x="1760491" y="1301725"/>
                  </a:lnTo>
                  <a:lnTo>
                    <a:pt x="1776368" y="1297599"/>
                  </a:lnTo>
                  <a:lnTo>
                    <a:pt x="1790976" y="1294743"/>
                  </a:lnTo>
                  <a:lnTo>
                    <a:pt x="1804630" y="1292204"/>
                  </a:lnTo>
                  <a:lnTo>
                    <a:pt x="1817650" y="1290618"/>
                  </a:lnTo>
                  <a:lnTo>
                    <a:pt x="1829717" y="1289031"/>
                  </a:lnTo>
                  <a:lnTo>
                    <a:pt x="1840831" y="1288396"/>
                  </a:lnTo>
                  <a:lnTo>
                    <a:pt x="1851310" y="1287762"/>
                  </a:lnTo>
                  <a:lnTo>
                    <a:pt x="1860836" y="1287127"/>
                  </a:lnTo>
                  <a:lnTo>
                    <a:pt x="1869728" y="1287762"/>
                  </a:lnTo>
                  <a:lnTo>
                    <a:pt x="1877984" y="1288396"/>
                  </a:lnTo>
                  <a:lnTo>
                    <a:pt x="1885605" y="1289348"/>
                  </a:lnTo>
                  <a:lnTo>
                    <a:pt x="1892274" y="1290618"/>
                  </a:lnTo>
                  <a:lnTo>
                    <a:pt x="1898307" y="1292204"/>
                  </a:lnTo>
                  <a:lnTo>
                    <a:pt x="1904023" y="1294426"/>
                  </a:lnTo>
                  <a:lnTo>
                    <a:pt x="1908469" y="1296647"/>
                  </a:lnTo>
                  <a:lnTo>
                    <a:pt x="1912914" y="1298869"/>
                  </a:lnTo>
                  <a:lnTo>
                    <a:pt x="1916725" y="1302042"/>
                  </a:lnTo>
                  <a:lnTo>
                    <a:pt x="1919901" y="1304899"/>
                  </a:lnTo>
                  <a:lnTo>
                    <a:pt x="1922441" y="1308389"/>
                  </a:lnTo>
                  <a:lnTo>
                    <a:pt x="1924664" y="1311880"/>
                  </a:lnTo>
                  <a:lnTo>
                    <a:pt x="1926252" y="1315688"/>
                  </a:lnTo>
                  <a:lnTo>
                    <a:pt x="1927522" y="1319497"/>
                  </a:lnTo>
                  <a:lnTo>
                    <a:pt x="1928157" y="1323622"/>
                  </a:lnTo>
                  <a:lnTo>
                    <a:pt x="1928474" y="1328065"/>
                  </a:lnTo>
                  <a:lnTo>
                    <a:pt x="1928474" y="1332825"/>
                  </a:lnTo>
                  <a:lnTo>
                    <a:pt x="1928157" y="1336951"/>
                  </a:lnTo>
                  <a:lnTo>
                    <a:pt x="1927522" y="1342029"/>
                  </a:lnTo>
                  <a:lnTo>
                    <a:pt x="1926252" y="1346789"/>
                  </a:lnTo>
                  <a:lnTo>
                    <a:pt x="1924981" y="1351549"/>
                  </a:lnTo>
                  <a:lnTo>
                    <a:pt x="1923711" y="1356627"/>
                  </a:lnTo>
                  <a:lnTo>
                    <a:pt x="1921488" y="1361704"/>
                  </a:lnTo>
                  <a:lnTo>
                    <a:pt x="1919583" y="1366782"/>
                  </a:lnTo>
                  <a:lnTo>
                    <a:pt x="1917728" y="1370490"/>
                  </a:lnTo>
                  <a:lnTo>
                    <a:pt x="1673225" y="1539875"/>
                  </a:lnTo>
                  <a:lnTo>
                    <a:pt x="1839536" y="1455101"/>
                  </a:lnTo>
                  <a:lnTo>
                    <a:pt x="1835829" y="1457509"/>
                  </a:lnTo>
                  <a:lnTo>
                    <a:pt x="1835750" y="1457545"/>
                  </a:lnTo>
                  <a:lnTo>
                    <a:pt x="1831940" y="1459449"/>
                  </a:lnTo>
                  <a:lnTo>
                    <a:pt x="1834797" y="1458179"/>
                  </a:lnTo>
                  <a:lnTo>
                    <a:pt x="1835829" y="1457509"/>
                  </a:lnTo>
                  <a:lnTo>
                    <a:pt x="1846229" y="1452784"/>
                  </a:lnTo>
                  <a:lnTo>
                    <a:pt x="1861789" y="1446437"/>
                  </a:lnTo>
                  <a:lnTo>
                    <a:pt x="1871633" y="1442629"/>
                  </a:lnTo>
                  <a:lnTo>
                    <a:pt x="1882112" y="1438821"/>
                  </a:lnTo>
                  <a:lnTo>
                    <a:pt x="1893226" y="1435013"/>
                  </a:lnTo>
                  <a:lnTo>
                    <a:pt x="1905293" y="1431204"/>
                  </a:lnTo>
                  <a:lnTo>
                    <a:pt x="1917995" y="1427714"/>
                  </a:lnTo>
                  <a:lnTo>
                    <a:pt x="1930697" y="1424857"/>
                  </a:lnTo>
                  <a:lnTo>
                    <a:pt x="1944034" y="1422001"/>
                  </a:lnTo>
                  <a:lnTo>
                    <a:pt x="1957054" y="1420097"/>
                  </a:lnTo>
                  <a:lnTo>
                    <a:pt x="1970391" y="1418828"/>
                  </a:lnTo>
                  <a:lnTo>
                    <a:pt x="1977059" y="1418510"/>
                  </a:lnTo>
                  <a:lnTo>
                    <a:pt x="1983410" y="1418193"/>
                  </a:lnTo>
                  <a:lnTo>
                    <a:pt x="1989761" y="1418510"/>
                  </a:lnTo>
                  <a:lnTo>
                    <a:pt x="1995795" y="1418828"/>
                  </a:lnTo>
                  <a:lnTo>
                    <a:pt x="2001828" y="1419780"/>
                  </a:lnTo>
                  <a:lnTo>
                    <a:pt x="2007862" y="1420732"/>
                  </a:lnTo>
                  <a:lnTo>
                    <a:pt x="2013577" y="1421684"/>
                  </a:lnTo>
                  <a:lnTo>
                    <a:pt x="2018658" y="1423588"/>
                  </a:lnTo>
                  <a:lnTo>
                    <a:pt x="2023739" y="1425175"/>
                  </a:lnTo>
                  <a:lnTo>
                    <a:pt x="2028820" y="1427079"/>
                  </a:lnTo>
                  <a:lnTo>
                    <a:pt x="2033265" y="1429618"/>
                  </a:lnTo>
                  <a:lnTo>
                    <a:pt x="2037394" y="1431839"/>
                  </a:lnTo>
                  <a:lnTo>
                    <a:pt x="2041839" y="1434378"/>
                  </a:lnTo>
                  <a:lnTo>
                    <a:pt x="2045650" y="1437234"/>
                  </a:lnTo>
                  <a:lnTo>
                    <a:pt x="2048825" y="1439773"/>
                  </a:lnTo>
                  <a:lnTo>
                    <a:pt x="2052001" y="1442946"/>
                  </a:lnTo>
                  <a:lnTo>
                    <a:pt x="2054859" y="1445803"/>
                  </a:lnTo>
                  <a:lnTo>
                    <a:pt x="2057082" y="1449294"/>
                  </a:lnTo>
                  <a:lnTo>
                    <a:pt x="2059305" y="1452467"/>
                  </a:lnTo>
                  <a:lnTo>
                    <a:pt x="2060892" y="1455958"/>
                  </a:lnTo>
                  <a:lnTo>
                    <a:pt x="2062162" y="1459131"/>
                  </a:lnTo>
                  <a:lnTo>
                    <a:pt x="2063115" y="1462622"/>
                  </a:lnTo>
                  <a:lnTo>
                    <a:pt x="2063433" y="1465796"/>
                  </a:lnTo>
                  <a:lnTo>
                    <a:pt x="2063750" y="1469287"/>
                  </a:lnTo>
                  <a:lnTo>
                    <a:pt x="2063433" y="1472778"/>
                  </a:lnTo>
                  <a:lnTo>
                    <a:pt x="2062480" y="1476268"/>
                  </a:lnTo>
                  <a:lnTo>
                    <a:pt x="2061210" y="1479442"/>
                  </a:lnTo>
                  <a:lnTo>
                    <a:pt x="2059622" y="1482933"/>
                  </a:lnTo>
                  <a:lnTo>
                    <a:pt x="2057082" y="1485789"/>
                  </a:lnTo>
                  <a:lnTo>
                    <a:pt x="2054541" y="1489280"/>
                  </a:lnTo>
                  <a:lnTo>
                    <a:pt x="2051048" y="1492136"/>
                  </a:lnTo>
                  <a:lnTo>
                    <a:pt x="2047555" y="1495309"/>
                  </a:lnTo>
                  <a:lnTo>
                    <a:pt x="2043110" y="1497848"/>
                  </a:lnTo>
                  <a:lnTo>
                    <a:pt x="2038029" y="1500704"/>
                  </a:lnTo>
                  <a:lnTo>
                    <a:pt x="2017071" y="1511494"/>
                  </a:lnTo>
                  <a:lnTo>
                    <a:pt x="1995795" y="1522919"/>
                  </a:lnTo>
                  <a:lnTo>
                    <a:pt x="1975154" y="1534344"/>
                  </a:lnTo>
                  <a:lnTo>
                    <a:pt x="1956101" y="1545451"/>
                  </a:lnTo>
                  <a:lnTo>
                    <a:pt x="1926252" y="1562271"/>
                  </a:lnTo>
                  <a:lnTo>
                    <a:pt x="1914502" y="1569252"/>
                  </a:lnTo>
                  <a:lnTo>
                    <a:pt x="1983410" y="1527997"/>
                  </a:lnTo>
                  <a:lnTo>
                    <a:pt x="1511215" y="1778704"/>
                  </a:lnTo>
                  <a:lnTo>
                    <a:pt x="1498196" y="1785369"/>
                  </a:lnTo>
                  <a:lnTo>
                    <a:pt x="1482953" y="1792985"/>
                  </a:lnTo>
                  <a:lnTo>
                    <a:pt x="1462948" y="1802823"/>
                  </a:lnTo>
                  <a:lnTo>
                    <a:pt x="1438814" y="1814248"/>
                  </a:lnTo>
                  <a:lnTo>
                    <a:pt x="1410870" y="1827259"/>
                  </a:lnTo>
                  <a:lnTo>
                    <a:pt x="1380385" y="1841223"/>
                  </a:lnTo>
                  <a:lnTo>
                    <a:pt x="1347678" y="1855186"/>
                  </a:lnTo>
                  <a:lnTo>
                    <a:pt x="1313382" y="1869150"/>
                  </a:lnTo>
                  <a:lnTo>
                    <a:pt x="1295917" y="1876131"/>
                  </a:lnTo>
                  <a:lnTo>
                    <a:pt x="1278769" y="1882796"/>
                  </a:lnTo>
                  <a:lnTo>
                    <a:pt x="1260987" y="1889143"/>
                  </a:lnTo>
                  <a:lnTo>
                    <a:pt x="1243204" y="1895172"/>
                  </a:lnTo>
                  <a:lnTo>
                    <a:pt x="1225739" y="1900885"/>
                  </a:lnTo>
                  <a:lnTo>
                    <a:pt x="1208909" y="1905962"/>
                  </a:lnTo>
                  <a:lnTo>
                    <a:pt x="1191761" y="1910723"/>
                  </a:lnTo>
                  <a:lnTo>
                    <a:pt x="1175248" y="1914848"/>
                  </a:lnTo>
                  <a:lnTo>
                    <a:pt x="1159371" y="1918656"/>
                  </a:lnTo>
                  <a:lnTo>
                    <a:pt x="1144129" y="1921513"/>
                  </a:lnTo>
                  <a:lnTo>
                    <a:pt x="1129204" y="1923417"/>
                  </a:lnTo>
                  <a:lnTo>
                    <a:pt x="1115232" y="1925004"/>
                  </a:lnTo>
                  <a:lnTo>
                    <a:pt x="1108563" y="1925321"/>
                  </a:lnTo>
                  <a:lnTo>
                    <a:pt x="1102212" y="1925638"/>
                  </a:lnTo>
                  <a:lnTo>
                    <a:pt x="1095861" y="1925638"/>
                  </a:lnTo>
                  <a:lnTo>
                    <a:pt x="1089828" y="1925321"/>
                  </a:lnTo>
                  <a:lnTo>
                    <a:pt x="1076808" y="1924051"/>
                  </a:lnTo>
                  <a:lnTo>
                    <a:pt x="1061884" y="1922465"/>
                  </a:lnTo>
                  <a:lnTo>
                    <a:pt x="1025683" y="1918656"/>
                  </a:lnTo>
                  <a:lnTo>
                    <a:pt x="983131" y="1912944"/>
                  </a:lnTo>
                  <a:lnTo>
                    <a:pt x="934546" y="1906280"/>
                  </a:lnTo>
                  <a:lnTo>
                    <a:pt x="824992" y="1890412"/>
                  </a:lnTo>
                  <a:lnTo>
                    <a:pt x="707181" y="1872958"/>
                  </a:lnTo>
                  <a:lnTo>
                    <a:pt x="589688" y="1856138"/>
                  </a:lnTo>
                  <a:lnTo>
                    <a:pt x="534117" y="1848522"/>
                  </a:lnTo>
                  <a:lnTo>
                    <a:pt x="482357" y="1841540"/>
                  </a:lnTo>
                  <a:lnTo>
                    <a:pt x="435677" y="1835828"/>
                  </a:lnTo>
                  <a:lnTo>
                    <a:pt x="394713" y="1831385"/>
                  </a:lnTo>
                  <a:lnTo>
                    <a:pt x="376613" y="1829798"/>
                  </a:lnTo>
                  <a:lnTo>
                    <a:pt x="361053" y="1828529"/>
                  </a:lnTo>
                  <a:lnTo>
                    <a:pt x="347399" y="1827577"/>
                  </a:lnTo>
                  <a:lnTo>
                    <a:pt x="335967" y="1827259"/>
                  </a:lnTo>
                  <a:lnTo>
                    <a:pt x="314056" y="1827577"/>
                  </a:lnTo>
                  <a:lnTo>
                    <a:pt x="289922" y="1827894"/>
                  </a:lnTo>
                  <a:lnTo>
                    <a:pt x="237209" y="1829481"/>
                  </a:lnTo>
                  <a:lnTo>
                    <a:pt x="181321" y="1831385"/>
                  </a:lnTo>
                  <a:lnTo>
                    <a:pt x="126702" y="1833606"/>
                  </a:lnTo>
                  <a:lnTo>
                    <a:pt x="37153" y="1837732"/>
                  </a:lnTo>
                  <a:lnTo>
                    <a:pt x="0" y="1839636"/>
                  </a:lnTo>
                  <a:lnTo>
                    <a:pt x="19053" y="1500704"/>
                  </a:lnTo>
                  <a:lnTo>
                    <a:pt x="28580" y="1501657"/>
                  </a:lnTo>
                  <a:lnTo>
                    <a:pt x="54301" y="1503878"/>
                  </a:lnTo>
                  <a:lnTo>
                    <a:pt x="72084" y="1505147"/>
                  </a:lnTo>
                  <a:lnTo>
                    <a:pt x="92089" y="1506099"/>
                  </a:lnTo>
                  <a:lnTo>
                    <a:pt x="114318" y="1507369"/>
                  </a:lnTo>
                  <a:lnTo>
                    <a:pt x="137499" y="1507686"/>
                  </a:lnTo>
                  <a:lnTo>
                    <a:pt x="161632" y="1507369"/>
                  </a:lnTo>
                  <a:lnTo>
                    <a:pt x="173699" y="1506734"/>
                  </a:lnTo>
                  <a:lnTo>
                    <a:pt x="186084" y="1505782"/>
                  </a:lnTo>
                  <a:lnTo>
                    <a:pt x="198151" y="1504830"/>
                  </a:lnTo>
                  <a:lnTo>
                    <a:pt x="210217" y="1503878"/>
                  </a:lnTo>
                  <a:lnTo>
                    <a:pt x="221649" y="1502291"/>
                  </a:lnTo>
                  <a:lnTo>
                    <a:pt x="233399" y="1500704"/>
                  </a:lnTo>
                  <a:lnTo>
                    <a:pt x="244513" y="1498483"/>
                  </a:lnTo>
                  <a:lnTo>
                    <a:pt x="255627" y="1496262"/>
                  </a:lnTo>
                  <a:lnTo>
                    <a:pt x="265471" y="1493088"/>
                  </a:lnTo>
                  <a:lnTo>
                    <a:pt x="275315" y="1490232"/>
                  </a:lnTo>
                  <a:lnTo>
                    <a:pt x="284524" y="1486424"/>
                  </a:lnTo>
                  <a:lnTo>
                    <a:pt x="292780" y="1482615"/>
                  </a:lnTo>
                  <a:lnTo>
                    <a:pt x="300719" y="1478172"/>
                  </a:lnTo>
                  <a:lnTo>
                    <a:pt x="304212" y="1475634"/>
                  </a:lnTo>
                  <a:lnTo>
                    <a:pt x="307705" y="1473095"/>
                  </a:lnTo>
                  <a:lnTo>
                    <a:pt x="321677" y="1462622"/>
                  </a:lnTo>
                  <a:lnTo>
                    <a:pt x="337872" y="1450880"/>
                  </a:lnTo>
                  <a:lnTo>
                    <a:pt x="355972" y="1438821"/>
                  </a:lnTo>
                  <a:lnTo>
                    <a:pt x="375978" y="1426127"/>
                  </a:lnTo>
                  <a:lnTo>
                    <a:pt x="396936" y="1413433"/>
                  </a:lnTo>
                  <a:lnTo>
                    <a:pt x="418847" y="1400421"/>
                  </a:lnTo>
                  <a:lnTo>
                    <a:pt x="441075" y="1387727"/>
                  </a:lnTo>
                  <a:lnTo>
                    <a:pt x="463621" y="1375351"/>
                  </a:lnTo>
                  <a:lnTo>
                    <a:pt x="485850" y="1363291"/>
                  </a:lnTo>
                  <a:lnTo>
                    <a:pt x="508078" y="1352184"/>
                  </a:lnTo>
                  <a:lnTo>
                    <a:pt x="529037" y="1341711"/>
                  </a:lnTo>
                  <a:lnTo>
                    <a:pt x="549042" y="1332191"/>
                  </a:lnTo>
                  <a:lnTo>
                    <a:pt x="567142" y="1323940"/>
                  </a:lnTo>
                  <a:lnTo>
                    <a:pt x="583972" y="1317275"/>
                  </a:lnTo>
                  <a:lnTo>
                    <a:pt x="597945" y="1311880"/>
                  </a:lnTo>
                  <a:lnTo>
                    <a:pt x="604296" y="1309976"/>
                  </a:lnTo>
                  <a:lnTo>
                    <a:pt x="609694" y="1308389"/>
                  </a:lnTo>
                  <a:lnTo>
                    <a:pt x="616680" y="1307120"/>
                  </a:lnTo>
                  <a:lnTo>
                    <a:pt x="626524" y="1304899"/>
                  </a:lnTo>
                  <a:lnTo>
                    <a:pt x="655103" y="1299821"/>
                  </a:lnTo>
                  <a:lnTo>
                    <a:pt x="693844" y="1293474"/>
                  </a:lnTo>
                  <a:lnTo>
                    <a:pt x="740842" y="1286492"/>
                  </a:lnTo>
                  <a:lnTo>
                    <a:pt x="794507" y="1279193"/>
                  </a:lnTo>
                  <a:lnTo>
                    <a:pt x="853254" y="1271894"/>
                  </a:lnTo>
                  <a:lnTo>
                    <a:pt x="884056" y="1268403"/>
                  </a:lnTo>
                  <a:lnTo>
                    <a:pt x="915176" y="1264912"/>
                  </a:lnTo>
                  <a:lnTo>
                    <a:pt x="946931" y="1261421"/>
                  </a:lnTo>
                  <a:lnTo>
                    <a:pt x="979003" y="1258565"/>
                  </a:lnTo>
                  <a:lnTo>
                    <a:pt x="1010758" y="1256026"/>
                  </a:lnTo>
                  <a:lnTo>
                    <a:pt x="1042195" y="1253488"/>
                  </a:lnTo>
                  <a:lnTo>
                    <a:pt x="1073633" y="1251583"/>
                  </a:lnTo>
                  <a:lnTo>
                    <a:pt x="1103800" y="1249997"/>
                  </a:lnTo>
                  <a:lnTo>
                    <a:pt x="1108711" y="1249733"/>
                  </a:lnTo>
                  <a:lnTo>
                    <a:pt x="1108711" y="1144905"/>
                  </a:lnTo>
                  <a:lnTo>
                    <a:pt x="1105218" y="1127104"/>
                  </a:lnTo>
                  <a:lnTo>
                    <a:pt x="1102043" y="1110256"/>
                  </a:lnTo>
                  <a:lnTo>
                    <a:pt x="1097916" y="1094680"/>
                  </a:lnTo>
                  <a:lnTo>
                    <a:pt x="1093788" y="1080057"/>
                  </a:lnTo>
                  <a:lnTo>
                    <a:pt x="1089026" y="1067024"/>
                  </a:lnTo>
                  <a:lnTo>
                    <a:pt x="1083946" y="1054626"/>
                  </a:lnTo>
                  <a:lnTo>
                    <a:pt x="1078866" y="1043818"/>
                  </a:lnTo>
                  <a:lnTo>
                    <a:pt x="1073468" y="1033010"/>
                  </a:lnTo>
                  <a:lnTo>
                    <a:pt x="1067753" y="1023474"/>
                  </a:lnTo>
                  <a:lnTo>
                    <a:pt x="1061721" y="1014255"/>
                  </a:lnTo>
                  <a:lnTo>
                    <a:pt x="1055371" y="1005672"/>
                  </a:lnTo>
                  <a:lnTo>
                    <a:pt x="1049021" y="997407"/>
                  </a:lnTo>
                  <a:lnTo>
                    <a:pt x="1042671" y="989460"/>
                  </a:lnTo>
                  <a:lnTo>
                    <a:pt x="1036003" y="981831"/>
                  </a:lnTo>
                  <a:lnTo>
                    <a:pt x="1022668" y="966891"/>
                  </a:lnTo>
                  <a:lnTo>
                    <a:pt x="1013461" y="957036"/>
                  </a:lnTo>
                  <a:lnTo>
                    <a:pt x="1004888" y="947182"/>
                  </a:lnTo>
                  <a:lnTo>
                    <a:pt x="995681" y="936692"/>
                  </a:lnTo>
                  <a:lnTo>
                    <a:pt x="987108" y="925884"/>
                  </a:lnTo>
                  <a:lnTo>
                    <a:pt x="978853" y="914440"/>
                  </a:lnTo>
                  <a:lnTo>
                    <a:pt x="970916" y="902042"/>
                  </a:lnTo>
                  <a:lnTo>
                    <a:pt x="966788" y="895367"/>
                  </a:lnTo>
                  <a:lnTo>
                    <a:pt x="962978" y="888691"/>
                  </a:lnTo>
                  <a:lnTo>
                    <a:pt x="959168" y="881698"/>
                  </a:lnTo>
                  <a:lnTo>
                    <a:pt x="955676" y="874069"/>
                  </a:lnTo>
                  <a:lnTo>
                    <a:pt x="952183" y="866122"/>
                  </a:lnTo>
                  <a:lnTo>
                    <a:pt x="948691" y="858175"/>
                  </a:lnTo>
                  <a:lnTo>
                    <a:pt x="945516" y="849910"/>
                  </a:lnTo>
                  <a:lnTo>
                    <a:pt x="942341" y="841009"/>
                  </a:lnTo>
                  <a:lnTo>
                    <a:pt x="939483" y="831790"/>
                  </a:lnTo>
                  <a:lnTo>
                    <a:pt x="936626" y="821936"/>
                  </a:lnTo>
                  <a:lnTo>
                    <a:pt x="934086" y="812082"/>
                  </a:lnTo>
                  <a:lnTo>
                    <a:pt x="931863" y="801274"/>
                  </a:lnTo>
                  <a:lnTo>
                    <a:pt x="929323" y="790148"/>
                  </a:lnTo>
                  <a:lnTo>
                    <a:pt x="927418" y="778704"/>
                  </a:lnTo>
                  <a:lnTo>
                    <a:pt x="925513" y="766624"/>
                  </a:lnTo>
                  <a:lnTo>
                    <a:pt x="923608" y="753909"/>
                  </a:lnTo>
                  <a:lnTo>
                    <a:pt x="922338" y="740876"/>
                  </a:lnTo>
                  <a:lnTo>
                    <a:pt x="921068" y="727207"/>
                  </a:lnTo>
                  <a:lnTo>
                    <a:pt x="920433" y="712584"/>
                  </a:lnTo>
                  <a:lnTo>
                    <a:pt x="919481" y="697644"/>
                  </a:lnTo>
                  <a:lnTo>
                    <a:pt x="919163" y="680478"/>
                  </a:lnTo>
                  <a:lnTo>
                    <a:pt x="919481" y="663948"/>
                  </a:lnTo>
                  <a:lnTo>
                    <a:pt x="920751" y="647736"/>
                  </a:lnTo>
                  <a:lnTo>
                    <a:pt x="922338" y="631842"/>
                  </a:lnTo>
                  <a:lnTo>
                    <a:pt x="924561" y="616266"/>
                  </a:lnTo>
                  <a:lnTo>
                    <a:pt x="928053" y="601325"/>
                  </a:lnTo>
                  <a:lnTo>
                    <a:pt x="932181" y="586703"/>
                  </a:lnTo>
                  <a:lnTo>
                    <a:pt x="936308" y="572398"/>
                  </a:lnTo>
                  <a:lnTo>
                    <a:pt x="941706" y="558093"/>
                  </a:lnTo>
                  <a:lnTo>
                    <a:pt x="947738" y="544424"/>
                  </a:lnTo>
                  <a:lnTo>
                    <a:pt x="954406" y="531391"/>
                  </a:lnTo>
                  <a:lnTo>
                    <a:pt x="958216" y="525033"/>
                  </a:lnTo>
                  <a:lnTo>
                    <a:pt x="961708" y="518676"/>
                  </a:lnTo>
                  <a:lnTo>
                    <a:pt x="965836" y="512318"/>
                  </a:lnTo>
                  <a:lnTo>
                    <a:pt x="969646" y="506278"/>
                  </a:lnTo>
                  <a:lnTo>
                    <a:pt x="978853" y="494199"/>
                  </a:lnTo>
                  <a:lnTo>
                    <a:pt x="988061" y="483073"/>
                  </a:lnTo>
                  <a:lnTo>
                    <a:pt x="998221" y="471629"/>
                  </a:lnTo>
                  <a:lnTo>
                    <a:pt x="1008698" y="461139"/>
                  </a:lnTo>
                  <a:lnTo>
                    <a:pt x="1019811" y="451602"/>
                  </a:lnTo>
                  <a:lnTo>
                    <a:pt x="1030923" y="442384"/>
                  </a:lnTo>
                  <a:lnTo>
                    <a:pt x="1042671" y="433801"/>
                  </a:lnTo>
                  <a:lnTo>
                    <a:pt x="1054736" y="425854"/>
                  </a:lnTo>
                  <a:lnTo>
                    <a:pt x="1066483" y="418542"/>
                  </a:lnTo>
                  <a:lnTo>
                    <a:pt x="1078866" y="411549"/>
                  </a:lnTo>
                  <a:lnTo>
                    <a:pt x="1091248" y="405191"/>
                  </a:lnTo>
                  <a:lnTo>
                    <a:pt x="1103631" y="399152"/>
                  </a:lnTo>
                  <a:lnTo>
                    <a:pt x="1116331" y="393748"/>
                  </a:lnTo>
                  <a:lnTo>
                    <a:pt x="1128713" y="388661"/>
                  </a:lnTo>
                  <a:lnTo>
                    <a:pt x="1141413" y="383893"/>
                  </a:lnTo>
                  <a:lnTo>
                    <a:pt x="1153796" y="380079"/>
                  </a:lnTo>
                  <a:lnTo>
                    <a:pt x="1166178" y="376264"/>
                  </a:lnTo>
                  <a:lnTo>
                    <a:pt x="1178243" y="373085"/>
                  </a:lnTo>
                  <a:lnTo>
                    <a:pt x="1190308" y="369906"/>
                  </a:lnTo>
                  <a:lnTo>
                    <a:pt x="1201738" y="367363"/>
                  </a:lnTo>
                  <a:lnTo>
                    <a:pt x="1213168" y="364820"/>
                  </a:lnTo>
                  <a:lnTo>
                    <a:pt x="1224281" y="362595"/>
                  </a:lnTo>
                  <a:lnTo>
                    <a:pt x="1235076" y="361006"/>
                  </a:lnTo>
                  <a:lnTo>
                    <a:pt x="1254761" y="358145"/>
                  </a:lnTo>
                  <a:lnTo>
                    <a:pt x="1272223" y="356237"/>
                  </a:lnTo>
                  <a:lnTo>
                    <a:pt x="1287781" y="354966"/>
                  </a:lnTo>
                  <a:lnTo>
                    <a:pt x="1300163" y="354330"/>
                  </a:lnTo>
                  <a:lnTo>
                    <a:pt x="1309371" y="354012"/>
                  </a:lnTo>
                  <a:close/>
                  <a:moveTo>
                    <a:pt x="1815403" y="215900"/>
                  </a:moveTo>
                  <a:lnTo>
                    <a:pt x="1818266" y="216218"/>
                  </a:lnTo>
                  <a:lnTo>
                    <a:pt x="1821764" y="216535"/>
                  </a:lnTo>
                  <a:lnTo>
                    <a:pt x="1824945" y="217170"/>
                  </a:lnTo>
                  <a:lnTo>
                    <a:pt x="1828126" y="218758"/>
                  </a:lnTo>
                  <a:lnTo>
                    <a:pt x="1830989" y="220028"/>
                  </a:lnTo>
                  <a:lnTo>
                    <a:pt x="1834170" y="221615"/>
                  </a:lnTo>
                  <a:lnTo>
                    <a:pt x="1836715" y="223520"/>
                  </a:lnTo>
                  <a:lnTo>
                    <a:pt x="1839577" y="226060"/>
                  </a:lnTo>
                  <a:lnTo>
                    <a:pt x="1841804" y="228600"/>
                  </a:lnTo>
                  <a:lnTo>
                    <a:pt x="1843713" y="231458"/>
                  </a:lnTo>
                  <a:lnTo>
                    <a:pt x="1845621" y="234315"/>
                  </a:lnTo>
                  <a:lnTo>
                    <a:pt x="1847212" y="237490"/>
                  </a:lnTo>
                  <a:lnTo>
                    <a:pt x="1848166" y="240348"/>
                  </a:lnTo>
                  <a:lnTo>
                    <a:pt x="1848802" y="243523"/>
                  </a:lnTo>
                  <a:lnTo>
                    <a:pt x="1849438" y="247015"/>
                  </a:lnTo>
                  <a:lnTo>
                    <a:pt x="1849438" y="250508"/>
                  </a:lnTo>
                  <a:lnTo>
                    <a:pt x="1849438" y="253365"/>
                  </a:lnTo>
                  <a:lnTo>
                    <a:pt x="1848802" y="256858"/>
                  </a:lnTo>
                  <a:lnTo>
                    <a:pt x="1848166" y="260033"/>
                  </a:lnTo>
                  <a:lnTo>
                    <a:pt x="1847212" y="263208"/>
                  </a:lnTo>
                  <a:lnTo>
                    <a:pt x="1845621" y="266065"/>
                  </a:lnTo>
                  <a:lnTo>
                    <a:pt x="1843713" y="268923"/>
                  </a:lnTo>
                  <a:lnTo>
                    <a:pt x="1841804" y="271780"/>
                  </a:lnTo>
                  <a:lnTo>
                    <a:pt x="1839577" y="274320"/>
                  </a:lnTo>
                  <a:lnTo>
                    <a:pt x="1736517" y="377190"/>
                  </a:lnTo>
                  <a:lnTo>
                    <a:pt x="1733654" y="379730"/>
                  </a:lnTo>
                  <a:lnTo>
                    <a:pt x="1731109" y="381635"/>
                  </a:lnTo>
                  <a:lnTo>
                    <a:pt x="1727928" y="383223"/>
                  </a:lnTo>
                  <a:lnTo>
                    <a:pt x="1725065" y="384810"/>
                  </a:lnTo>
                  <a:lnTo>
                    <a:pt x="1721885" y="386080"/>
                  </a:lnTo>
                  <a:lnTo>
                    <a:pt x="1718704" y="386715"/>
                  </a:lnTo>
                  <a:lnTo>
                    <a:pt x="1715205" y="387350"/>
                  </a:lnTo>
                  <a:lnTo>
                    <a:pt x="1712342" y="387350"/>
                  </a:lnTo>
                  <a:lnTo>
                    <a:pt x="1708843" y="387350"/>
                  </a:lnTo>
                  <a:lnTo>
                    <a:pt x="1705662" y="386715"/>
                  </a:lnTo>
                  <a:lnTo>
                    <a:pt x="1702163" y="386080"/>
                  </a:lnTo>
                  <a:lnTo>
                    <a:pt x="1699300" y="384810"/>
                  </a:lnTo>
                  <a:lnTo>
                    <a:pt x="1696119" y="383223"/>
                  </a:lnTo>
                  <a:lnTo>
                    <a:pt x="1693257" y="381635"/>
                  </a:lnTo>
                  <a:lnTo>
                    <a:pt x="1690394" y="379730"/>
                  </a:lnTo>
                  <a:lnTo>
                    <a:pt x="1687849" y="377190"/>
                  </a:lnTo>
                  <a:lnTo>
                    <a:pt x="1685622" y="374650"/>
                  </a:lnTo>
                  <a:lnTo>
                    <a:pt x="1683396" y="371793"/>
                  </a:lnTo>
                  <a:lnTo>
                    <a:pt x="1681805" y="368935"/>
                  </a:lnTo>
                  <a:lnTo>
                    <a:pt x="1680533" y="365760"/>
                  </a:lnTo>
                  <a:lnTo>
                    <a:pt x="1679261" y="362903"/>
                  </a:lnTo>
                  <a:lnTo>
                    <a:pt x="1678624" y="359410"/>
                  </a:lnTo>
                  <a:lnTo>
                    <a:pt x="1678306" y="356235"/>
                  </a:lnTo>
                  <a:lnTo>
                    <a:pt x="1677988" y="353378"/>
                  </a:lnTo>
                  <a:lnTo>
                    <a:pt x="1678306" y="349885"/>
                  </a:lnTo>
                  <a:lnTo>
                    <a:pt x="1678624" y="346393"/>
                  </a:lnTo>
                  <a:lnTo>
                    <a:pt x="1679261" y="343218"/>
                  </a:lnTo>
                  <a:lnTo>
                    <a:pt x="1680533" y="340043"/>
                  </a:lnTo>
                  <a:lnTo>
                    <a:pt x="1681805" y="337185"/>
                  </a:lnTo>
                  <a:lnTo>
                    <a:pt x="1683396" y="334328"/>
                  </a:lnTo>
                  <a:lnTo>
                    <a:pt x="1685622" y="331470"/>
                  </a:lnTo>
                  <a:lnTo>
                    <a:pt x="1687849" y="328930"/>
                  </a:lnTo>
                  <a:lnTo>
                    <a:pt x="1790910" y="226060"/>
                  </a:lnTo>
                  <a:lnTo>
                    <a:pt x="1793455" y="223520"/>
                  </a:lnTo>
                  <a:lnTo>
                    <a:pt x="1796317" y="221615"/>
                  </a:lnTo>
                  <a:lnTo>
                    <a:pt x="1799180" y="220028"/>
                  </a:lnTo>
                  <a:lnTo>
                    <a:pt x="1802361" y="218758"/>
                  </a:lnTo>
                  <a:lnTo>
                    <a:pt x="1805224" y="217170"/>
                  </a:lnTo>
                  <a:lnTo>
                    <a:pt x="1808723" y="216535"/>
                  </a:lnTo>
                  <a:lnTo>
                    <a:pt x="1811904" y="216218"/>
                  </a:lnTo>
                  <a:lnTo>
                    <a:pt x="1815403" y="215900"/>
                  </a:lnTo>
                  <a:close/>
                  <a:moveTo>
                    <a:pt x="851599" y="215900"/>
                  </a:moveTo>
                  <a:lnTo>
                    <a:pt x="855065" y="216218"/>
                  </a:lnTo>
                  <a:lnTo>
                    <a:pt x="857902" y="216535"/>
                  </a:lnTo>
                  <a:lnTo>
                    <a:pt x="861368" y="217170"/>
                  </a:lnTo>
                  <a:lnTo>
                    <a:pt x="864205" y="218758"/>
                  </a:lnTo>
                  <a:lnTo>
                    <a:pt x="867356" y="220028"/>
                  </a:lnTo>
                  <a:lnTo>
                    <a:pt x="870192" y="221615"/>
                  </a:lnTo>
                  <a:lnTo>
                    <a:pt x="872713" y="223520"/>
                  </a:lnTo>
                  <a:lnTo>
                    <a:pt x="875550" y="226060"/>
                  </a:lnTo>
                  <a:lnTo>
                    <a:pt x="977657" y="328930"/>
                  </a:lnTo>
                  <a:lnTo>
                    <a:pt x="979863" y="331470"/>
                  </a:lnTo>
                  <a:lnTo>
                    <a:pt x="981754" y="334328"/>
                  </a:lnTo>
                  <a:lnTo>
                    <a:pt x="983960" y="337185"/>
                  </a:lnTo>
                  <a:lnTo>
                    <a:pt x="985220" y="340043"/>
                  </a:lnTo>
                  <a:lnTo>
                    <a:pt x="986166" y="343218"/>
                  </a:lnTo>
                  <a:lnTo>
                    <a:pt x="986796" y="346393"/>
                  </a:lnTo>
                  <a:lnTo>
                    <a:pt x="987426" y="349885"/>
                  </a:lnTo>
                  <a:lnTo>
                    <a:pt x="987426" y="353378"/>
                  </a:lnTo>
                  <a:lnTo>
                    <a:pt x="987426" y="356235"/>
                  </a:lnTo>
                  <a:lnTo>
                    <a:pt x="986796" y="359410"/>
                  </a:lnTo>
                  <a:lnTo>
                    <a:pt x="986166" y="362903"/>
                  </a:lnTo>
                  <a:lnTo>
                    <a:pt x="985220" y="365760"/>
                  </a:lnTo>
                  <a:lnTo>
                    <a:pt x="983960" y="368935"/>
                  </a:lnTo>
                  <a:lnTo>
                    <a:pt x="981754" y="371793"/>
                  </a:lnTo>
                  <a:lnTo>
                    <a:pt x="979863" y="374650"/>
                  </a:lnTo>
                  <a:lnTo>
                    <a:pt x="977657" y="377190"/>
                  </a:lnTo>
                  <a:lnTo>
                    <a:pt x="975135" y="379730"/>
                  </a:lnTo>
                  <a:lnTo>
                    <a:pt x="972299" y="381635"/>
                  </a:lnTo>
                  <a:lnTo>
                    <a:pt x="969778" y="383223"/>
                  </a:lnTo>
                  <a:lnTo>
                    <a:pt x="966627" y="384810"/>
                  </a:lnTo>
                  <a:lnTo>
                    <a:pt x="963475" y="386080"/>
                  </a:lnTo>
                  <a:lnTo>
                    <a:pt x="960324" y="386715"/>
                  </a:lnTo>
                  <a:lnTo>
                    <a:pt x="957172" y="387350"/>
                  </a:lnTo>
                  <a:lnTo>
                    <a:pt x="953706" y="387350"/>
                  </a:lnTo>
                  <a:lnTo>
                    <a:pt x="950554" y="387350"/>
                  </a:lnTo>
                  <a:lnTo>
                    <a:pt x="947088" y="386715"/>
                  </a:lnTo>
                  <a:lnTo>
                    <a:pt x="944251" y="386080"/>
                  </a:lnTo>
                  <a:lnTo>
                    <a:pt x="940785" y="384810"/>
                  </a:lnTo>
                  <a:lnTo>
                    <a:pt x="937948" y="383223"/>
                  </a:lnTo>
                  <a:lnTo>
                    <a:pt x="935112" y="381635"/>
                  </a:lnTo>
                  <a:lnTo>
                    <a:pt x="932276" y="379730"/>
                  </a:lnTo>
                  <a:lnTo>
                    <a:pt x="929440" y="377190"/>
                  </a:lnTo>
                  <a:lnTo>
                    <a:pt x="827333" y="274320"/>
                  </a:lnTo>
                  <a:lnTo>
                    <a:pt x="825127" y="271780"/>
                  </a:lnTo>
                  <a:lnTo>
                    <a:pt x="823236" y="268923"/>
                  </a:lnTo>
                  <a:lnTo>
                    <a:pt x="821345" y="266065"/>
                  </a:lnTo>
                  <a:lnTo>
                    <a:pt x="820084" y="263208"/>
                  </a:lnTo>
                  <a:lnTo>
                    <a:pt x="819139" y="260033"/>
                  </a:lnTo>
                  <a:lnTo>
                    <a:pt x="818193" y="256858"/>
                  </a:lnTo>
                  <a:lnTo>
                    <a:pt x="817878" y="253365"/>
                  </a:lnTo>
                  <a:lnTo>
                    <a:pt x="817563" y="250508"/>
                  </a:lnTo>
                  <a:lnTo>
                    <a:pt x="817878" y="247015"/>
                  </a:lnTo>
                  <a:lnTo>
                    <a:pt x="818193" y="243523"/>
                  </a:lnTo>
                  <a:lnTo>
                    <a:pt x="819139" y="240348"/>
                  </a:lnTo>
                  <a:lnTo>
                    <a:pt x="820084" y="237490"/>
                  </a:lnTo>
                  <a:lnTo>
                    <a:pt x="821345" y="234315"/>
                  </a:lnTo>
                  <a:lnTo>
                    <a:pt x="823236" y="231458"/>
                  </a:lnTo>
                  <a:lnTo>
                    <a:pt x="825127" y="228600"/>
                  </a:lnTo>
                  <a:lnTo>
                    <a:pt x="827333" y="226060"/>
                  </a:lnTo>
                  <a:lnTo>
                    <a:pt x="830169" y="223520"/>
                  </a:lnTo>
                  <a:lnTo>
                    <a:pt x="832690" y="221615"/>
                  </a:lnTo>
                  <a:lnTo>
                    <a:pt x="835842" y="220028"/>
                  </a:lnTo>
                  <a:lnTo>
                    <a:pt x="838678" y="218758"/>
                  </a:lnTo>
                  <a:lnTo>
                    <a:pt x="842144" y="217170"/>
                  </a:lnTo>
                  <a:lnTo>
                    <a:pt x="844981" y="216535"/>
                  </a:lnTo>
                  <a:lnTo>
                    <a:pt x="848447" y="216218"/>
                  </a:lnTo>
                  <a:lnTo>
                    <a:pt x="851599" y="215900"/>
                  </a:lnTo>
                  <a:close/>
                  <a:moveTo>
                    <a:pt x="1318578" y="0"/>
                  </a:moveTo>
                  <a:lnTo>
                    <a:pt x="1321753" y="318"/>
                  </a:lnTo>
                  <a:lnTo>
                    <a:pt x="1325563" y="636"/>
                  </a:lnTo>
                  <a:lnTo>
                    <a:pt x="1328421" y="1590"/>
                  </a:lnTo>
                  <a:lnTo>
                    <a:pt x="1331913" y="2544"/>
                  </a:lnTo>
                  <a:lnTo>
                    <a:pt x="1334771" y="4133"/>
                  </a:lnTo>
                  <a:lnTo>
                    <a:pt x="1337629" y="6041"/>
                  </a:lnTo>
                  <a:lnTo>
                    <a:pt x="1340169" y="7949"/>
                  </a:lnTo>
                  <a:lnTo>
                    <a:pt x="1342391" y="9857"/>
                  </a:lnTo>
                  <a:lnTo>
                    <a:pt x="1344931" y="12719"/>
                  </a:lnTo>
                  <a:lnTo>
                    <a:pt x="1346836" y="15262"/>
                  </a:lnTo>
                  <a:lnTo>
                    <a:pt x="1348424" y="18124"/>
                  </a:lnTo>
                  <a:lnTo>
                    <a:pt x="1350011" y="20986"/>
                  </a:lnTo>
                  <a:lnTo>
                    <a:pt x="1351281" y="23848"/>
                  </a:lnTo>
                  <a:lnTo>
                    <a:pt x="1351916" y="27345"/>
                  </a:lnTo>
                  <a:lnTo>
                    <a:pt x="1352551" y="30843"/>
                  </a:lnTo>
                  <a:lnTo>
                    <a:pt x="1352551" y="34341"/>
                  </a:lnTo>
                  <a:lnTo>
                    <a:pt x="1352551" y="180290"/>
                  </a:lnTo>
                  <a:lnTo>
                    <a:pt x="1352551" y="183469"/>
                  </a:lnTo>
                  <a:lnTo>
                    <a:pt x="1351916" y="186967"/>
                  </a:lnTo>
                  <a:lnTo>
                    <a:pt x="1351281" y="190147"/>
                  </a:lnTo>
                  <a:lnTo>
                    <a:pt x="1350011" y="193327"/>
                  </a:lnTo>
                  <a:lnTo>
                    <a:pt x="1348424" y="196188"/>
                  </a:lnTo>
                  <a:lnTo>
                    <a:pt x="1346836" y="199368"/>
                  </a:lnTo>
                  <a:lnTo>
                    <a:pt x="1344931" y="201912"/>
                  </a:lnTo>
                  <a:lnTo>
                    <a:pt x="1342391" y="204138"/>
                  </a:lnTo>
                  <a:lnTo>
                    <a:pt x="1340169" y="206681"/>
                  </a:lnTo>
                  <a:lnTo>
                    <a:pt x="1337629" y="208271"/>
                  </a:lnTo>
                  <a:lnTo>
                    <a:pt x="1334771" y="210179"/>
                  </a:lnTo>
                  <a:lnTo>
                    <a:pt x="1331913" y="211769"/>
                  </a:lnTo>
                  <a:lnTo>
                    <a:pt x="1328421" y="212723"/>
                  </a:lnTo>
                  <a:lnTo>
                    <a:pt x="1325563" y="213677"/>
                  </a:lnTo>
                  <a:lnTo>
                    <a:pt x="1321753" y="213995"/>
                  </a:lnTo>
                  <a:lnTo>
                    <a:pt x="1318578" y="214313"/>
                  </a:lnTo>
                  <a:lnTo>
                    <a:pt x="1315086" y="213995"/>
                  </a:lnTo>
                  <a:lnTo>
                    <a:pt x="1311593" y="213677"/>
                  </a:lnTo>
                  <a:lnTo>
                    <a:pt x="1308418" y="212723"/>
                  </a:lnTo>
                  <a:lnTo>
                    <a:pt x="1305243" y="211769"/>
                  </a:lnTo>
                  <a:lnTo>
                    <a:pt x="1302068" y="210179"/>
                  </a:lnTo>
                  <a:lnTo>
                    <a:pt x="1299528" y="208271"/>
                  </a:lnTo>
                  <a:lnTo>
                    <a:pt x="1296671" y="206681"/>
                  </a:lnTo>
                  <a:lnTo>
                    <a:pt x="1294448" y="204138"/>
                  </a:lnTo>
                  <a:lnTo>
                    <a:pt x="1292226" y="201912"/>
                  </a:lnTo>
                  <a:lnTo>
                    <a:pt x="1290003" y="199368"/>
                  </a:lnTo>
                  <a:lnTo>
                    <a:pt x="1288416" y="196188"/>
                  </a:lnTo>
                  <a:lnTo>
                    <a:pt x="1287146" y="193327"/>
                  </a:lnTo>
                  <a:lnTo>
                    <a:pt x="1285876" y="190147"/>
                  </a:lnTo>
                  <a:lnTo>
                    <a:pt x="1285241" y="186967"/>
                  </a:lnTo>
                  <a:lnTo>
                    <a:pt x="1284288" y="183469"/>
                  </a:lnTo>
                  <a:lnTo>
                    <a:pt x="1284288" y="180290"/>
                  </a:lnTo>
                  <a:lnTo>
                    <a:pt x="1284288" y="34341"/>
                  </a:lnTo>
                  <a:lnTo>
                    <a:pt x="1284288" y="30843"/>
                  </a:lnTo>
                  <a:lnTo>
                    <a:pt x="1285241" y="27345"/>
                  </a:lnTo>
                  <a:lnTo>
                    <a:pt x="1285876" y="23848"/>
                  </a:lnTo>
                  <a:lnTo>
                    <a:pt x="1287146" y="20986"/>
                  </a:lnTo>
                  <a:lnTo>
                    <a:pt x="1288416" y="18124"/>
                  </a:lnTo>
                  <a:lnTo>
                    <a:pt x="1290003" y="15262"/>
                  </a:lnTo>
                  <a:lnTo>
                    <a:pt x="1292226" y="12719"/>
                  </a:lnTo>
                  <a:lnTo>
                    <a:pt x="1294448" y="9857"/>
                  </a:lnTo>
                  <a:lnTo>
                    <a:pt x="1296671" y="7949"/>
                  </a:lnTo>
                  <a:lnTo>
                    <a:pt x="1299528" y="6041"/>
                  </a:lnTo>
                  <a:lnTo>
                    <a:pt x="1302068" y="4133"/>
                  </a:lnTo>
                  <a:lnTo>
                    <a:pt x="1305243" y="2544"/>
                  </a:lnTo>
                  <a:lnTo>
                    <a:pt x="1308418" y="1590"/>
                  </a:lnTo>
                  <a:lnTo>
                    <a:pt x="1311593" y="636"/>
                  </a:lnTo>
                  <a:lnTo>
                    <a:pt x="1315086" y="318"/>
                  </a:lnTo>
                  <a:lnTo>
                    <a:pt x="1318578" y="0"/>
                  </a:lnTo>
                  <a:close/>
                </a:path>
              </a:pathLst>
            </a:custGeom>
            <a:solidFill>
              <a:srgbClr val="EA610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4466071" y="1048275"/>
            <a:ext cx="1701144" cy="2179240"/>
            <a:chOff x="3999067" y="1519176"/>
            <a:chExt cx="2044719" cy="4312498"/>
          </a:xfrm>
        </p:grpSpPr>
        <p:sp>
          <p:nvSpPr>
            <p:cNvPr id="110" name="圆角矩形 109"/>
            <p:cNvSpPr/>
            <p:nvPr/>
          </p:nvSpPr>
          <p:spPr>
            <a:xfrm>
              <a:off x="3999067" y="151917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4266183" y="1701002"/>
              <a:ext cx="1510486" cy="1510484"/>
            </a:xfrm>
            <a:prstGeom prst="ellipse">
              <a:avLst/>
            </a:prstGeom>
            <a:solidFill>
              <a:srgbClr val="F69F1E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innerShdw blurRad="88900" dist="889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4409431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4377349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4000" dirty="0">
                <a:solidFill>
                  <a:srgbClr val="0087C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4" name="文本框 49"/>
            <p:cNvSpPr txBox="1"/>
            <p:nvPr/>
          </p:nvSpPr>
          <p:spPr>
            <a:xfrm>
              <a:off x="4759976" y="5185494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320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15" name="组合 114"/>
            <p:cNvGrpSpPr/>
            <p:nvPr/>
          </p:nvGrpSpPr>
          <p:grpSpPr>
            <a:xfrm>
              <a:off x="4190397" y="5207576"/>
              <a:ext cx="1662059" cy="31862"/>
              <a:chOff x="3060700" y="4724400"/>
              <a:chExt cx="5955507" cy="7880"/>
            </a:xfrm>
          </p:grpSpPr>
          <p:cxnSp>
            <p:nvCxnSpPr>
              <p:cNvPr id="119" name="直接连接符 118"/>
              <p:cNvCxnSpPr/>
              <p:nvPr/>
            </p:nvCxnSpPr>
            <p:spPr>
              <a:xfrm>
                <a:off x="3060700" y="4724400"/>
                <a:ext cx="5955507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/>
              <p:nvPr/>
            </p:nvCxnSpPr>
            <p:spPr>
              <a:xfrm>
                <a:off x="3060700" y="4732280"/>
                <a:ext cx="595550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矩形 115"/>
            <p:cNvSpPr/>
            <p:nvPr/>
          </p:nvSpPr>
          <p:spPr>
            <a:xfrm>
              <a:off x="4336786" y="3377169"/>
              <a:ext cx="1369285" cy="11909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rgbClr val="F69F1E"/>
                  </a:solidFill>
                  <a:latin typeface="微软雅黑" pitchFamily="34" charset="-122"/>
                  <a:ea typeface="微软雅黑" pitchFamily="34" charset="-122"/>
                </a:rPr>
                <a:t>情景导入</a:t>
              </a:r>
              <a:endParaRPr lang="en-US" altLang="zh-CN" sz="2000" b="1" dirty="0" smtClean="0">
                <a:solidFill>
                  <a:srgbClr val="F69F1E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rgbClr val="F69F1E"/>
                  </a:solidFill>
                  <a:latin typeface="微软雅黑" pitchFamily="34" charset="-122"/>
                  <a:ea typeface="微软雅黑" pitchFamily="34" charset="-122"/>
                </a:rPr>
                <a:t>（</a:t>
              </a:r>
              <a:r>
                <a:rPr lang="en-US" altLang="zh-CN" sz="2000" b="1" dirty="0" smtClean="0">
                  <a:solidFill>
                    <a:srgbClr val="F69F1E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r>
                <a:rPr lang="zh-CN" altLang="en-US" sz="2000" b="1" dirty="0" smtClean="0">
                  <a:solidFill>
                    <a:srgbClr val="F69F1E"/>
                  </a:solidFill>
                  <a:latin typeface="微软雅黑" pitchFamily="34" charset="-122"/>
                  <a:ea typeface="微软雅黑" pitchFamily="34" charset="-122"/>
                </a:rPr>
                <a:t>分钟）</a:t>
              </a:r>
              <a:endParaRPr lang="zh-CN" altLang="en-US" sz="2000" b="1" dirty="0">
                <a:solidFill>
                  <a:srgbClr val="F69F1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7" name="KSO_Shape"/>
            <p:cNvSpPr>
              <a:spLocks/>
            </p:cNvSpPr>
            <p:nvPr/>
          </p:nvSpPr>
          <p:spPr bwMode="auto">
            <a:xfrm>
              <a:off x="4721680" y="2131928"/>
              <a:ext cx="599492" cy="559526"/>
            </a:xfrm>
            <a:custGeom>
              <a:avLst/>
              <a:gdLst>
                <a:gd name="T0" fmla="*/ 1555232 w 2741613"/>
                <a:gd name="T1" fmla="*/ 1766302 h 2557463"/>
                <a:gd name="T2" fmla="*/ 1500877 w 2741613"/>
                <a:gd name="T3" fmla="*/ 1732308 h 2557463"/>
                <a:gd name="T4" fmla="*/ 410527 w 2741613"/>
                <a:gd name="T5" fmla="*/ 1777780 h 2557463"/>
                <a:gd name="T6" fmla="*/ 294306 w 2741613"/>
                <a:gd name="T7" fmla="*/ 1747980 h 2557463"/>
                <a:gd name="T8" fmla="*/ 1473436 w 2741613"/>
                <a:gd name="T9" fmla="*/ 1657260 h 2557463"/>
                <a:gd name="T10" fmla="*/ 1387009 w 2741613"/>
                <a:gd name="T11" fmla="*/ 1662603 h 2557463"/>
                <a:gd name="T12" fmla="*/ 511578 w 2741613"/>
                <a:gd name="T13" fmla="*/ 1682417 h 2557463"/>
                <a:gd name="T14" fmla="*/ 414761 w 2741613"/>
                <a:gd name="T15" fmla="*/ 1659264 h 2557463"/>
                <a:gd name="T16" fmla="*/ 1116006 w 2741613"/>
                <a:gd name="T17" fmla="*/ 1639146 h 2557463"/>
                <a:gd name="T18" fmla="*/ 1025639 w 2741613"/>
                <a:gd name="T19" fmla="*/ 1606463 h 2557463"/>
                <a:gd name="T20" fmla="*/ 902419 w 2741613"/>
                <a:gd name="T21" fmla="*/ 1619000 h 2557463"/>
                <a:gd name="T22" fmla="*/ 844427 w 2741613"/>
                <a:gd name="T23" fmla="*/ 1606240 h 2557463"/>
                <a:gd name="T24" fmla="*/ 445447 w 2741613"/>
                <a:gd name="T25" fmla="*/ 1163753 h 2557463"/>
                <a:gd name="T26" fmla="*/ 787487 w 2741613"/>
                <a:gd name="T27" fmla="*/ 791326 h 2557463"/>
                <a:gd name="T28" fmla="*/ 436007 w 2741613"/>
                <a:gd name="T29" fmla="*/ 849224 h 2557463"/>
                <a:gd name="T30" fmla="*/ 288609 w 2741613"/>
                <a:gd name="T31" fmla="*/ 1698536 h 2557463"/>
                <a:gd name="T32" fmla="*/ 48617 w 2741613"/>
                <a:gd name="T33" fmla="*/ 1149773 h 2557463"/>
                <a:gd name="T34" fmla="*/ 9281 w 2741613"/>
                <a:gd name="T35" fmla="*/ 859603 h 2557463"/>
                <a:gd name="T36" fmla="*/ 145851 w 2741613"/>
                <a:gd name="T37" fmla="*/ 699059 h 2557463"/>
                <a:gd name="T38" fmla="*/ 1592699 w 2741613"/>
                <a:gd name="T39" fmla="*/ 734392 h 2557463"/>
                <a:gd name="T40" fmla="*/ 1871083 w 2741613"/>
                <a:gd name="T41" fmla="*/ 787391 h 2557463"/>
                <a:gd name="T42" fmla="*/ 1890905 w 2741613"/>
                <a:gd name="T43" fmla="*/ 1065196 h 2557463"/>
                <a:gd name="T44" fmla="*/ 1812940 w 2741613"/>
                <a:gd name="T45" fmla="*/ 1357575 h 2557463"/>
                <a:gd name="T46" fmla="*/ 1457031 w 2741613"/>
                <a:gd name="T47" fmla="*/ 968693 h 2557463"/>
                <a:gd name="T48" fmla="*/ 1541163 w 2741613"/>
                <a:gd name="T49" fmla="*/ 700164 h 2557463"/>
                <a:gd name="T50" fmla="*/ 1241834 w 2741613"/>
                <a:gd name="T51" fmla="*/ 723340 h 2557463"/>
                <a:gd name="T52" fmla="*/ 1102527 w 2741613"/>
                <a:gd name="T53" fmla="*/ 893083 h 2557463"/>
                <a:gd name="T54" fmla="*/ 798746 w 2741613"/>
                <a:gd name="T55" fmla="*/ 901471 h 2557463"/>
                <a:gd name="T56" fmla="*/ 624337 w 2741613"/>
                <a:gd name="T57" fmla="*/ 850924 h 2557463"/>
                <a:gd name="T58" fmla="*/ 750839 w 2741613"/>
                <a:gd name="T59" fmla="*/ 677208 h 2557463"/>
                <a:gd name="T60" fmla="*/ 1062788 w 2741613"/>
                <a:gd name="T61" fmla="*/ 640566 h 2557463"/>
                <a:gd name="T62" fmla="*/ 137222 w 2741613"/>
                <a:gd name="T63" fmla="*/ 399417 h 2557463"/>
                <a:gd name="T64" fmla="*/ 292755 w 2741613"/>
                <a:gd name="T65" fmla="*/ 345682 h 2557463"/>
                <a:gd name="T66" fmla="*/ 334009 w 2741613"/>
                <a:gd name="T67" fmla="*/ 437452 h 2557463"/>
                <a:gd name="T68" fmla="*/ 372176 w 2741613"/>
                <a:gd name="T69" fmla="*/ 447403 h 2557463"/>
                <a:gd name="T70" fmla="*/ 362248 w 2741613"/>
                <a:gd name="T71" fmla="*/ 593130 h 2557463"/>
                <a:gd name="T72" fmla="*/ 240028 w 2741613"/>
                <a:gd name="T73" fmla="*/ 702591 h 2557463"/>
                <a:gd name="T74" fmla="*/ 122440 w 2741613"/>
                <a:gd name="T75" fmla="*/ 567478 h 2557463"/>
                <a:gd name="T76" fmla="*/ 107439 w 2741613"/>
                <a:gd name="T77" fmla="*/ 480131 h 2557463"/>
                <a:gd name="T78" fmla="*/ 170093 w 2741613"/>
                <a:gd name="T79" fmla="*/ 347893 h 2557463"/>
                <a:gd name="T80" fmla="*/ 1776846 w 2741613"/>
                <a:gd name="T81" fmla="*/ 366247 h 2557463"/>
                <a:gd name="T82" fmla="*/ 1798449 w 2741613"/>
                <a:gd name="T83" fmla="*/ 502465 h 2557463"/>
                <a:gd name="T84" fmla="*/ 1760093 w 2741613"/>
                <a:gd name="T85" fmla="*/ 621435 h 2557463"/>
                <a:gd name="T86" fmla="*/ 1630031 w 2741613"/>
                <a:gd name="T87" fmla="*/ 697505 h 2557463"/>
                <a:gd name="T88" fmla="*/ 1535902 w 2741613"/>
                <a:gd name="T89" fmla="*/ 561508 h 2557463"/>
                <a:gd name="T90" fmla="*/ 1552215 w 2741613"/>
                <a:gd name="T91" fmla="*/ 453594 h 2557463"/>
                <a:gd name="T92" fmla="*/ 1541854 w 2741613"/>
                <a:gd name="T93" fmla="*/ 422193 h 2557463"/>
                <a:gd name="T94" fmla="*/ 1010412 w 2741613"/>
                <a:gd name="T95" fmla="*/ 326683 h 2557463"/>
                <a:gd name="T96" fmla="*/ 1058285 w 2741613"/>
                <a:gd name="T97" fmla="*/ 408958 h 2557463"/>
                <a:gd name="T98" fmla="*/ 1092921 w 2741613"/>
                <a:gd name="T99" fmla="*/ 435649 h 2557463"/>
                <a:gd name="T100" fmla="*/ 1092260 w 2741613"/>
                <a:gd name="T101" fmla="*/ 528071 h 2557463"/>
                <a:gd name="T102" fmla="*/ 1006661 w 2741613"/>
                <a:gd name="T103" fmla="*/ 635492 h 2557463"/>
                <a:gd name="T104" fmla="*/ 893265 w 2741613"/>
                <a:gd name="T105" fmla="*/ 569098 h 2557463"/>
                <a:gd name="T106" fmla="*/ 861497 w 2741613"/>
                <a:gd name="T107" fmla="*/ 458589 h 2557463"/>
                <a:gd name="T108" fmla="*/ 868115 w 2741613"/>
                <a:gd name="T109" fmla="*/ 376093 h 2557463"/>
                <a:gd name="T110" fmla="*/ 514509 w 2741613"/>
                <a:gd name="T111" fmla="*/ 219583 h 2557463"/>
                <a:gd name="T112" fmla="*/ 515613 w 2741613"/>
                <a:gd name="T113" fmla="*/ 155869 h 2557463"/>
                <a:gd name="T114" fmla="*/ 520248 w 2741613"/>
                <a:gd name="T115" fmla="*/ 152562 h 2557463"/>
                <a:gd name="T116" fmla="*/ 791747 w 2741613"/>
                <a:gd name="T117" fmla="*/ 99650 h 2557463"/>
                <a:gd name="T118" fmla="*/ 848917 w 2741613"/>
                <a:gd name="T119" fmla="*/ 59085 h 2557463"/>
                <a:gd name="T120" fmla="*/ 813158 w 2741613"/>
                <a:gd name="T121" fmla="*/ 292558 h 2557463"/>
                <a:gd name="T122" fmla="*/ 481620 w 2741613"/>
                <a:gd name="T123" fmla="*/ 286605 h 2557463"/>
                <a:gd name="T124" fmla="*/ 458664 w 2741613"/>
                <a:gd name="T125" fmla="*/ 50267 h 25574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741613" h="2557463">
                  <a:moveTo>
                    <a:pt x="2199444" y="2463800"/>
                  </a:moveTo>
                  <a:lnTo>
                    <a:pt x="2327275" y="2463800"/>
                  </a:lnTo>
                  <a:lnTo>
                    <a:pt x="2325367" y="2467928"/>
                  </a:lnTo>
                  <a:lnTo>
                    <a:pt x="2325685" y="2470150"/>
                  </a:lnTo>
                  <a:lnTo>
                    <a:pt x="2326003" y="2473325"/>
                  </a:lnTo>
                  <a:lnTo>
                    <a:pt x="2326321" y="2477770"/>
                  </a:lnTo>
                  <a:lnTo>
                    <a:pt x="2326321" y="2483803"/>
                  </a:lnTo>
                  <a:lnTo>
                    <a:pt x="2325685" y="2492058"/>
                  </a:lnTo>
                  <a:lnTo>
                    <a:pt x="2323777" y="2502218"/>
                  </a:lnTo>
                  <a:lnTo>
                    <a:pt x="2321233" y="2514283"/>
                  </a:lnTo>
                  <a:lnTo>
                    <a:pt x="2319326" y="2515235"/>
                  </a:lnTo>
                  <a:lnTo>
                    <a:pt x="2316464" y="2515870"/>
                  </a:lnTo>
                  <a:lnTo>
                    <a:pt x="2308514" y="2516505"/>
                  </a:lnTo>
                  <a:lnTo>
                    <a:pt x="2293568" y="2517140"/>
                  </a:lnTo>
                  <a:lnTo>
                    <a:pt x="2292614" y="2517140"/>
                  </a:lnTo>
                  <a:lnTo>
                    <a:pt x="2292296" y="2516823"/>
                  </a:lnTo>
                  <a:lnTo>
                    <a:pt x="2291024" y="2515235"/>
                  </a:lnTo>
                  <a:lnTo>
                    <a:pt x="2290388" y="2513965"/>
                  </a:lnTo>
                  <a:lnTo>
                    <a:pt x="2289435" y="2512060"/>
                  </a:lnTo>
                  <a:lnTo>
                    <a:pt x="2288799" y="2511425"/>
                  </a:lnTo>
                  <a:lnTo>
                    <a:pt x="2288163" y="2511108"/>
                  </a:lnTo>
                  <a:lnTo>
                    <a:pt x="2286891" y="2510790"/>
                  </a:lnTo>
                  <a:lnTo>
                    <a:pt x="2285937" y="2511108"/>
                  </a:lnTo>
                  <a:lnTo>
                    <a:pt x="2284029" y="2511425"/>
                  </a:lnTo>
                  <a:lnTo>
                    <a:pt x="2282121" y="2512695"/>
                  </a:lnTo>
                  <a:lnTo>
                    <a:pt x="2276397" y="2516188"/>
                  </a:lnTo>
                  <a:lnTo>
                    <a:pt x="2264313" y="2525078"/>
                  </a:lnTo>
                  <a:lnTo>
                    <a:pt x="2251594" y="2533333"/>
                  </a:lnTo>
                  <a:lnTo>
                    <a:pt x="2245234" y="2537143"/>
                  </a:lnTo>
                  <a:lnTo>
                    <a:pt x="2238238" y="2540636"/>
                  </a:lnTo>
                  <a:lnTo>
                    <a:pt x="2231243" y="2543811"/>
                  </a:lnTo>
                  <a:lnTo>
                    <a:pt x="2223929" y="2547303"/>
                  </a:lnTo>
                  <a:lnTo>
                    <a:pt x="2216615" y="2549843"/>
                  </a:lnTo>
                  <a:lnTo>
                    <a:pt x="2208665" y="2552066"/>
                  </a:lnTo>
                  <a:lnTo>
                    <a:pt x="2200716" y="2554606"/>
                  </a:lnTo>
                  <a:lnTo>
                    <a:pt x="2192130" y="2555876"/>
                  </a:lnTo>
                  <a:lnTo>
                    <a:pt x="2183226" y="2557146"/>
                  </a:lnTo>
                  <a:lnTo>
                    <a:pt x="2174004" y="2557463"/>
                  </a:lnTo>
                  <a:lnTo>
                    <a:pt x="2164147" y="2557463"/>
                  </a:lnTo>
                  <a:lnTo>
                    <a:pt x="2153971" y="2557146"/>
                  </a:lnTo>
                  <a:lnTo>
                    <a:pt x="2145703" y="2556193"/>
                  </a:lnTo>
                  <a:lnTo>
                    <a:pt x="2139026" y="2554923"/>
                  </a:lnTo>
                  <a:lnTo>
                    <a:pt x="2133302" y="2553336"/>
                  </a:lnTo>
                  <a:lnTo>
                    <a:pt x="2128850" y="2551113"/>
                  </a:lnTo>
                  <a:lnTo>
                    <a:pt x="2125352" y="2548891"/>
                  </a:lnTo>
                  <a:lnTo>
                    <a:pt x="2123762" y="2547303"/>
                  </a:lnTo>
                  <a:lnTo>
                    <a:pt x="2122808" y="2545716"/>
                  </a:lnTo>
                  <a:lnTo>
                    <a:pt x="2121854" y="2544446"/>
                  </a:lnTo>
                  <a:lnTo>
                    <a:pt x="2121536" y="2542858"/>
                  </a:lnTo>
                  <a:lnTo>
                    <a:pt x="2120900" y="2539366"/>
                  </a:lnTo>
                  <a:lnTo>
                    <a:pt x="2121218" y="2535873"/>
                  </a:lnTo>
                  <a:lnTo>
                    <a:pt x="2122490" y="2532380"/>
                  </a:lnTo>
                  <a:lnTo>
                    <a:pt x="2124398" y="2528570"/>
                  </a:lnTo>
                  <a:lnTo>
                    <a:pt x="2126624" y="2524443"/>
                  </a:lnTo>
                  <a:lnTo>
                    <a:pt x="2129486" y="2520633"/>
                  </a:lnTo>
                  <a:lnTo>
                    <a:pt x="2132984" y="2516505"/>
                  </a:lnTo>
                  <a:lnTo>
                    <a:pt x="2137118" y="2512060"/>
                  </a:lnTo>
                  <a:lnTo>
                    <a:pt x="2141252" y="2507933"/>
                  </a:lnTo>
                  <a:lnTo>
                    <a:pt x="2150155" y="2499678"/>
                  </a:lnTo>
                  <a:lnTo>
                    <a:pt x="2160013" y="2491740"/>
                  </a:lnTo>
                  <a:lnTo>
                    <a:pt x="2169871" y="2484120"/>
                  </a:lnTo>
                  <a:lnTo>
                    <a:pt x="2178774" y="2477770"/>
                  </a:lnTo>
                  <a:lnTo>
                    <a:pt x="2193402" y="2467610"/>
                  </a:lnTo>
                  <a:lnTo>
                    <a:pt x="2199444" y="2463800"/>
                  </a:lnTo>
                  <a:close/>
                  <a:moveTo>
                    <a:pt x="417513" y="2463800"/>
                  </a:moveTo>
                  <a:lnTo>
                    <a:pt x="545027" y="2463800"/>
                  </a:lnTo>
                  <a:lnTo>
                    <a:pt x="551069" y="2467610"/>
                  </a:lnTo>
                  <a:lnTo>
                    <a:pt x="565696" y="2477770"/>
                  </a:lnTo>
                  <a:lnTo>
                    <a:pt x="574918" y="2484120"/>
                  </a:lnTo>
                  <a:lnTo>
                    <a:pt x="584775" y="2491740"/>
                  </a:lnTo>
                  <a:lnTo>
                    <a:pt x="594315" y="2499678"/>
                  </a:lnTo>
                  <a:lnTo>
                    <a:pt x="603537" y="2507933"/>
                  </a:lnTo>
                  <a:lnTo>
                    <a:pt x="607671" y="2512060"/>
                  </a:lnTo>
                  <a:lnTo>
                    <a:pt x="611805" y="2516505"/>
                  </a:lnTo>
                  <a:lnTo>
                    <a:pt x="614984" y="2520633"/>
                  </a:lnTo>
                  <a:lnTo>
                    <a:pt x="618164" y="2524443"/>
                  </a:lnTo>
                  <a:lnTo>
                    <a:pt x="620390" y="2528570"/>
                  </a:lnTo>
                  <a:lnTo>
                    <a:pt x="622298" y="2532380"/>
                  </a:lnTo>
                  <a:lnTo>
                    <a:pt x="623570" y="2535873"/>
                  </a:lnTo>
                  <a:lnTo>
                    <a:pt x="623888" y="2539366"/>
                  </a:lnTo>
                  <a:lnTo>
                    <a:pt x="622934" y="2542858"/>
                  </a:lnTo>
                  <a:lnTo>
                    <a:pt x="622616" y="2544446"/>
                  </a:lnTo>
                  <a:lnTo>
                    <a:pt x="621980" y="2545716"/>
                  </a:lnTo>
                  <a:lnTo>
                    <a:pt x="620708" y="2547303"/>
                  </a:lnTo>
                  <a:lnTo>
                    <a:pt x="619436" y="2548891"/>
                  </a:lnTo>
                  <a:lnTo>
                    <a:pt x="615938" y="2551113"/>
                  </a:lnTo>
                  <a:lnTo>
                    <a:pt x="611487" y="2553336"/>
                  </a:lnTo>
                  <a:lnTo>
                    <a:pt x="605763" y="2554923"/>
                  </a:lnTo>
                  <a:lnTo>
                    <a:pt x="599085" y="2556193"/>
                  </a:lnTo>
                  <a:lnTo>
                    <a:pt x="590817" y="2557146"/>
                  </a:lnTo>
                  <a:lnTo>
                    <a:pt x="580642" y="2557463"/>
                  </a:lnTo>
                  <a:lnTo>
                    <a:pt x="570784" y="2557463"/>
                  </a:lnTo>
                  <a:lnTo>
                    <a:pt x="561244" y="2557146"/>
                  </a:lnTo>
                  <a:lnTo>
                    <a:pt x="552659" y="2555876"/>
                  </a:lnTo>
                  <a:lnTo>
                    <a:pt x="544073" y="2554606"/>
                  </a:lnTo>
                  <a:lnTo>
                    <a:pt x="536123" y="2552066"/>
                  </a:lnTo>
                  <a:lnTo>
                    <a:pt x="528173" y="2549843"/>
                  </a:lnTo>
                  <a:lnTo>
                    <a:pt x="520542" y="2547303"/>
                  </a:lnTo>
                  <a:lnTo>
                    <a:pt x="513546" y="2543811"/>
                  </a:lnTo>
                  <a:lnTo>
                    <a:pt x="506232" y="2540636"/>
                  </a:lnTo>
                  <a:lnTo>
                    <a:pt x="499554" y="2537143"/>
                  </a:lnTo>
                  <a:lnTo>
                    <a:pt x="493195" y="2533333"/>
                  </a:lnTo>
                  <a:lnTo>
                    <a:pt x="480475" y="2525078"/>
                  </a:lnTo>
                  <a:lnTo>
                    <a:pt x="468391" y="2516188"/>
                  </a:lnTo>
                  <a:lnTo>
                    <a:pt x="462668" y="2512695"/>
                  </a:lnTo>
                  <a:lnTo>
                    <a:pt x="460760" y="2511425"/>
                  </a:lnTo>
                  <a:lnTo>
                    <a:pt x="458852" y="2511108"/>
                  </a:lnTo>
                  <a:lnTo>
                    <a:pt x="457580" y="2510790"/>
                  </a:lnTo>
                  <a:lnTo>
                    <a:pt x="456626" y="2511108"/>
                  </a:lnTo>
                  <a:lnTo>
                    <a:pt x="455990" y="2511425"/>
                  </a:lnTo>
                  <a:lnTo>
                    <a:pt x="455036" y="2512060"/>
                  </a:lnTo>
                  <a:lnTo>
                    <a:pt x="454400" y="2513965"/>
                  </a:lnTo>
                  <a:lnTo>
                    <a:pt x="453446" y="2515235"/>
                  </a:lnTo>
                  <a:lnTo>
                    <a:pt x="452492" y="2516823"/>
                  </a:lnTo>
                  <a:lnTo>
                    <a:pt x="452174" y="2517140"/>
                  </a:lnTo>
                  <a:lnTo>
                    <a:pt x="450902" y="2517140"/>
                  </a:lnTo>
                  <a:lnTo>
                    <a:pt x="436274" y="2516505"/>
                  </a:lnTo>
                  <a:lnTo>
                    <a:pt x="428325" y="2515870"/>
                  </a:lnTo>
                  <a:lnTo>
                    <a:pt x="425463" y="2515235"/>
                  </a:lnTo>
                  <a:lnTo>
                    <a:pt x="423555" y="2514283"/>
                  </a:lnTo>
                  <a:lnTo>
                    <a:pt x="420693" y="2502218"/>
                  </a:lnTo>
                  <a:lnTo>
                    <a:pt x="419421" y="2492058"/>
                  </a:lnTo>
                  <a:lnTo>
                    <a:pt x="418149" y="2483803"/>
                  </a:lnTo>
                  <a:lnTo>
                    <a:pt x="418149" y="2477770"/>
                  </a:lnTo>
                  <a:lnTo>
                    <a:pt x="418467" y="2473325"/>
                  </a:lnTo>
                  <a:lnTo>
                    <a:pt x="418785" y="2470150"/>
                  </a:lnTo>
                  <a:lnTo>
                    <a:pt x="419421" y="2467928"/>
                  </a:lnTo>
                  <a:lnTo>
                    <a:pt x="417513" y="2463800"/>
                  </a:lnTo>
                  <a:close/>
                  <a:moveTo>
                    <a:pt x="2051490" y="2346325"/>
                  </a:moveTo>
                  <a:lnTo>
                    <a:pt x="2152651" y="2346325"/>
                  </a:lnTo>
                  <a:lnTo>
                    <a:pt x="2151061" y="2349527"/>
                  </a:lnTo>
                  <a:lnTo>
                    <a:pt x="2151697" y="2351449"/>
                  </a:lnTo>
                  <a:lnTo>
                    <a:pt x="2152015" y="2353690"/>
                  </a:lnTo>
                  <a:lnTo>
                    <a:pt x="2152333" y="2357533"/>
                  </a:lnTo>
                  <a:lnTo>
                    <a:pt x="2152015" y="2362336"/>
                  </a:lnTo>
                  <a:lnTo>
                    <a:pt x="2151697" y="2368741"/>
                  </a:lnTo>
                  <a:lnTo>
                    <a:pt x="2150106" y="2376747"/>
                  </a:lnTo>
                  <a:lnTo>
                    <a:pt x="2148198" y="2386674"/>
                  </a:lnTo>
                  <a:lnTo>
                    <a:pt x="2146289" y="2387314"/>
                  </a:lnTo>
                  <a:lnTo>
                    <a:pt x="2144062" y="2387634"/>
                  </a:lnTo>
                  <a:lnTo>
                    <a:pt x="2137700" y="2388595"/>
                  </a:lnTo>
                  <a:lnTo>
                    <a:pt x="2125929" y="2388915"/>
                  </a:lnTo>
                  <a:lnTo>
                    <a:pt x="2125611" y="2388915"/>
                  </a:lnTo>
                  <a:lnTo>
                    <a:pt x="2124975" y="2388595"/>
                  </a:lnTo>
                  <a:lnTo>
                    <a:pt x="2124021" y="2387314"/>
                  </a:lnTo>
                  <a:lnTo>
                    <a:pt x="2123702" y="2386354"/>
                  </a:lnTo>
                  <a:lnTo>
                    <a:pt x="2123066" y="2384752"/>
                  </a:lnTo>
                  <a:lnTo>
                    <a:pt x="2122112" y="2384432"/>
                  </a:lnTo>
                  <a:lnTo>
                    <a:pt x="2121794" y="2383792"/>
                  </a:lnTo>
                  <a:lnTo>
                    <a:pt x="2120521" y="2383792"/>
                  </a:lnTo>
                  <a:lnTo>
                    <a:pt x="2119885" y="2383792"/>
                  </a:lnTo>
                  <a:lnTo>
                    <a:pt x="2117022" y="2385073"/>
                  </a:lnTo>
                  <a:lnTo>
                    <a:pt x="2112250" y="2387955"/>
                  </a:lnTo>
                  <a:lnTo>
                    <a:pt x="2103025" y="2395000"/>
                  </a:lnTo>
                  <a:lnTo>
                    <a:pt x="2092845" y="2401724"/>
                  </a:lnTo>
                  <a:lnTo>
                    <a:pt x="2087437" y="2404927"/>
                  </a:lnTo>
                  <a:lnTo>
                    <a:pt x="2082347" y="2407489"/>
                  </a:lnTo>
                  <a:lnTo>
                    <a:pt x="2076621" y="2410371"/>
                  </a:lnTo>
                  <a:lnTo>
                    <a:pt x="2070895" y="2412612"/>
                  </a:lnTo>
                  <a:lnTo>
                    <a:pt x="2064850" y="2415174"/>
                  </a:lnTo>
                  <a:lnTo>
                    <a:pt x="2058806" y="2416775"/>
                  </a:lnTo>
                  <a:lnTo>
                    <a:pt x="2052444" y="2418376"/>
                  </a:lnTo>
                  <a:lnTo>
                    <a:pt x="2045763" y="2419657"/>
                  </a:lnTo>
                  <a:lnTo>
                    <a:pt x="2038447" y="2420618"/>
                  </a:lnTo>
                  <a:lnTo>
                    <a:pt x="2031448" y="2420938"/>
                  </a:lnTo>
                  <a:lnTo>
                    <a:pt x="2023495" y="2420938"/>
                  </a:lnTo>
                  <a:lnTo>
                    <a:pt x="2015542" y="2420618"/>
                  </a:lnTo>
                  <a:lnTo>
                    <a:pt x="2008862" y="2419977"/>
                  </a:lnTo>
                  <a:lnTo>
                    <a:pt x="2003454" y="2418697"/>
                  </a:lnTo>
                  <a:lnTo>
                    <a:pt x="1999000" y="2417736"/>
                  </a:lnTo>
                  <a:lnTo>
                    <a:pt x="1995501" y="2415814"/>
                  </a:lnTo>
                  <a:lnTo>
                    <a:pt x="1992638" y="2413893"/>
                  </a:lnTo>
                  <a:lnTo>
                    <a:pt x="1990729" y="2411652"/>
                  </a:lnTo>
                  <a:lnTo>
                    <a:pt x="1989456" y="2409410"/>
                  </a:lnTo>
                  <a:lnTo>
                    <a:pt x="1989138" y="2406528"/>
                  </a:lnTo>
                  <a:lnTo>
                    <a:pt x="1989456" y="2403966"/>
                  </a:lnTo>
                  <a:lnTo>
                    <a:pt x="1990411" y="2401084"/>
                  </a:lnTo>
                  <a:lnTo>
                    <a:pt x="1991683" y="2397882"/>
                  </a:lnTo>
                  <a:lnTo>
                    <a:pt x="1993592" y="2394679"/>
                  </a:lnTo>
                  <a:lnTo>
                    <a:pt x="1996137" y="2391477"/>
                  </a:lnTo>
                  <a:lnTo>
                    <a:pt x="1999000" y="2387955"/>
                  </a:lnTo>
                  <a:lnTo>
                    <a:pt x="2005362" y="2381230"/>
                  </a:lnTo>
                  <a:lnTo>
                    <a:pt x="2012679" y="2374825"/>
                  </a:lnTo>
                  <a:lnTo>
                    <a:pt x="2019996" y="2368421"/>
                  </a:lnTo>
                  <a:lnTo>
                    <a:pt x="2027949" y="2362336"/>
                  </a:lnTo>
                  <a:lnTo>
                    <a:pt x="2035265" y="2356893"/>
                  </a:lnTo>
                  <a:lnTo>
                    <a:pt x="2046718" y="2349527"/>
                  </a:lnTo>
                  <a:lnTo>
                    <a:pt x="2051490" y="2346325"/>
                  </a:lnTo>
                  <a:close/>
                  <a:moveTo>
                    <a:pt x="592138" y="2346325"/>
                  </a:moveTo>
                  <a:lnTo>
                    <a:pt x="693618" y="2346325"/>
                  </a:lnTo>
                  <a:lnTo>
                    <a:pt x="698072" y="2349527"/>
                  </a:lnTo>
                  <a:lnTo>
                    <a:pt x="709842" y="2356893"/>
                  </a:lnTo>
                  <a:lnTo>
                    <a:pt x="716841" y="2362336"/>
                  </a:lnTo>
                  <a:lnTo>
                    <a:pt x="724794" y="2368421"/>
                  </a:lnTo>
                  <a:lnTo>
                    <a:pt x="732428" y="2374825"/>
                  </a:lnTo>
                  <a:lnTo>
                    <a:pt x="739427" y="2381230"/>
                  </a:lnTo>
                  <a:lnTo>
                    <a:pt x="746108" y="2387955"/>
                  </a:lnTo>
                  <a:lnTo>
                    <a:pt x="748971" y="2391477"/>
                  </a:lnTo>
                  <a:lnTo>
                    <a:pt x="751197" y="2394679"/>
                  </a:lnTo>
                  <a:lnTo>
                    <a:pt x="753106" y="2397882"/>
                  </a:lnTo>
                  <a:lnTo>
                    <a:pt x="754697" y="2401084"/>
                  </a:lnTo>
                  <a:lnTo>
                    <a:pt x="755333" y="2403966"/>
                  </a:lnTo>
                  <a:lnTo>
                    <a:pt x="755651" y="2406528"/>
                  </a:lnTo>
                  <a:lnTo>
                    <a:pt x="755333" y="2409410"/>
                  </a:lnTo>
                  <a:lnTo>
                    <a:pt x="754379" y="2411652"/>
                  </a:lnTo>
                  <a:lnTo>
                    <a:pt x="752470" y="2413893"/>
                  </a:lnTo>
                  <a:lnTo>
                    <a:pt x="749607" y="2415814"/>
                  </a:lnTo>
                  <a:lnTo>
                    <a:pt x="746108" y="2417736"/>
                  </a:lnTo>
                  <a:lnTo>
                    <a:pt x="741336" y="2418697"/>
                  </a:lnTo>
                  <a:lnTo>
                    <a:pt x="736246" y="2419977"/>
                  </a:lnTo>
                  <a:lnTo>
                    <a:pt x="729565" y="2420618"/>
                  </a:lnTo>
                  <a:lnTo>
                    <a:pt x="721612" y="2420938"/>
                  </a:lnTo>
                  <a:lnTo>
                    <a:pt x="713659" y="2420938"/>
                  </a:lnTo>
                  <a:lnTo>
                    <a:pt x="706343" y="2420618"/>
                  </a:lnTo>
                  <a:lnTo>
                    <a:pt x="699344" y="2419657"/>
                  </a:lnTo>
                  <a:lnTo>
                    <a:pt x="692346" y="2418376"/>
                  </a:lnTo>
                  <a:lnTo>
                    <a:pt x="685983" y="2416775"/>
                  </a:lnTo>
                  <a:lnTo>
                    <a:pt x="679939" y="2415174"/>
                  </a:lnTo>
                  <a:lnTo>
                    <a:pt x="673895" y="2412612"/>
                  </a:lnTo>
                  <a:lnTo>
                    <a:pt x="668487" y="2410371"/>
                  </a:lnTo>
                  <a:lnTo>
                    <a:pt x="662760" y="2407489"/>
                  </a:lnTo>
                  <a:lnTo>
                    <a:pt x="657352" y="2404927"/>
                  </a:lnTo>
                  <a:lnTo>
                    <a:pt x="652263" y="2401724"/>
                  </a:lnTo>
                  <a:lnTo>
                    <a:pt x="642083" y="2395000"/>
                  </a:lnTo>
                  <a:lnTo>
                    <a:pt x="632539" y="2387955"/>
                  </a:lnTo>
                  <a:lnTo>
                    <a:pt x="628086" y="2385073"/>
                  </a:lnTo>
                  <a:lnTo>
                    <a:pt x="624904" y="2383792"/>
                  </a:lnTo>
                  <a:lnTo>
                    <a:pt x="624268" y="2383792"/>
                  </a:lnTo>
                  <a:lnTo>
                    <a:pt x="623314" y="2383792"/>
                  </a:lnTo>
                  <a:lnTo>
                    <a:pt x="622678" y="2384432"/>
                  </a:lnTo>
                  <a:lnTo>
                    <a:pt x="622041" y="2384752"/>
                  </a:lnTo>
                  <a:lnTo>
                    <a:pt x="621405" y="2386354"/>
                  </a:lnTo>
                  <a:lnTo>
                    <a:pt x="620769" y="2387314"/>
                  </a:lnTo>
                  <a:lnTo>
                    <a:pt x="620133" y="2388595"/>
                  </a:lnTo>
                  <a:lnTo>
                    <a:pt x="619496" y="2388915"/>
                  </a:lnTo>
                  <a:lnTo>
                    <a:pt x="619178" y="2388915"/>
                  </a:lnTo>
                  <a:lnTo>
                    <a:pt x="607408" y="2388595"/>
                  </a:lnTo>
                  <a:lnTo>
                    <a:pt x="601045" y="2387634"/>
                  </a:lnTo>
                  <a:lnTo>
                    <a:pt x="598819" y="2387314"/>
                  </a:lnTo>
                  <a:lnTo>
                    <a:pt x="596910" y="2386674"/>
                  </a:lnTo>
                  <a:lnTo>
                    <a:pt x="595001" y="2376747"/>
                  </a:lnTo>
                  <a:lnTo>
                    <a:pt x="593411" y="2368741"/>
                  </a:lnTo>
                  <a:lnTo>
                    <a:pt x="593092" y="2362336"/>
                  </a:lnTo>
                  <a:lnTo>
                    <a:pt x="592774" y="2357533"/>
                  </a:lnTo>
                  <a:lnTo>
                    <a:pt x="593092" y="2353690"/>
                  </a:lnTo>
                  <a:lnTo>
                    <a:pt x="593411" y="2351449"/>
                  </a:lnTo>
                  <a:lnTo>
                    <a:pt x="593729" y="2349527"/>
                  </a:lnTo>
                  <a:lnTo>
                    <a:pt x="592138" y="2346325"/>
                  </a:lnTo>
                  <a:close/>
                  <a:moveTo>
                    <a:pt x="1474788" y="2290762"/>
                  </a:moveTo>
                  <a:lnTo>
                    <a:pt x="1567135" y="2290762"/>
                  </a:lnTo>
                  <a:lnTo>
                    <a:pt x="1571609" y="2293338"/>
                  </a:lnTo>
                  <a:lnTo>
                    <a:pt x="1582473" y="2300422"/>
                  </a:lnTo>
                  <a:lnTo>
                    <a:pt x="1588864" y="2305252"/>
                  </a:lnTo>
                  <a:lnTo>
                    <a:pt x="1595894" y="2310404"/>
                  </a:lnTo>
                  <a:lnTo>
                    <a:pt x="1602924" y="2316522"/>
                  </a:lnTo>
                  <a:lnTo>
                    <a:pt x="1609634" y="2322640"/>
                  </a:lnTo>
                  <a:lnTo>
                    <a:pt x="1615386" y="2328758"/>
                  </a:lnTo>
                  <a:lnTo>
                    <a:pt x="1617942" y="2331978"/>
                  </a:lnTo>
                  <a:lnTo>
                    <a:pt x="1620179" y="2334875"/>
                  </a:lnTo>
                  <a:lnTo>
                    <a:pt x="1621776" y="2337451"/>
                  </a:lnTo>
                  <a:lnTo>
                    <a:pt x="1623374" y="2340671"/>
                  </a:lnTo>
                  <a:lnTo>
                    <a:pt x="1624013" y="2343247"/>
                  </a:lnTo>
                  <a:lnTo>
                    <a:pt x="1624013" y="2345501"/>
                  </a:lnTo>
                  <a:lnTo>
                    <a:pt x="1623694" y="2348399"/>
                  </a:lnTo>
                  <a:lnTo>
                    <a:pt x="1622735" y="2350009"/>
                  </a:lnTo>
                  <a:lnTo>
                    <a:pt x="1620818" y="2352585"/>
                  </a:lnTo>
                  <a:lnTo>
                    <a:pt x="1618581" y="2353873"/>
                  </a:lnTo>
                  <a:lnTo>
                    <a:pt x="1615386" y="2355483"/>
                  </a:lnTo>
                  <a:lnTo>
                    <a:pt x="1611232" y="2357093"/>
                  </a:lnTo>
                  <a:lnTo>
                    <a:pt x="1606119" y="2357737"/>
                  </a:lnTo>
                  <a:lnTo>
                    <a:pt x="1600048" y="2358703"/>
                  </a:lnTo>
                  <a:lnTo>
                    <a:pt x="1593018" y="2359025"/>
                  </a:lnTo>
                  <a:lnTo>
                    <a:pt x="1585668" y="2359025"/>
                  </a:lnTo>
                  <a:lnTo>
                    <a:pt x="1578958" y="2358703"/>
                  </a:lnTo>
                  <a:lnTo>
                    <a:pt x="1572567" y="2357415"/>
                  </a:lnTo>
                  <a:lnTo>
                    <a:pt x="1566496" y="2356127"/>
                  </a:lnTo>
                  <a:lnTo>
                    <a:pt x="1560744" y="2355161"/>
                  </a:lnTo>
                  <a:lnTo>
                    <a:pt x="1554993" y="2353229"/>
                  </a:lnTo>
                  <a:lnTo>
                    <a:pt x="1549560" y="2351297"/>
                  </a:lnTo>
                  <a:lnTo>
                    <a:pt x="1544128" y="2349043"/>
                  </a:lnTo>
                  <a:lnTo>
                    <a:pt x="1539335" y="2346467"/>
                  </a:lnTo>
                  <a:lnTo>
                    <a:pt x="1529749" y="2340993"/>
                  </a:lnTo>
                  <a:lnTo>
                    <a:pt x="1520802" y="2334875"/>
                  </a:lnTo>
                  <a:lnTo>
                    <a:pt x="1511535" y="2328758"/>
                  </a:lnTo>
                  <a:lnTo>
                    <a:pt x="1507701" y="2326182"/>
                  </a:lnTo>
                  <a:lnTo>
                    <a:pt x="1505144" y="2324894"/>
                  </a:lnTo>
                  <a:lnTo>
                    <a:pt x="1503866" y="2324572"/>
                  </a:lnTo>
                  <a:lnTo>
                    <a:pt x="1503227" y="2324894"/>
                  </a:lnTo>
                  <a:lnTo>
                    <a:pt x="1502269" y="2325860"/>
                  </a:lnTo>
                  <a:lnTo>
                    <a:pt x="1501629" y="2326826"/>
                  </a:lnTo>
                  <a:lnTo>
                    <a:pt x="1500990" y="2328114"/>
                  </a:lnTo>
                  <a:lnTo>
                    <a:pt x="1500351" y="2329080"/>
                  </a:lnTo>
                  <a:lnTo>
                    <a:pt x="1499712" y="2329080"/>
                  </a:lnTo>
                  <a:lnTo>
                    <a:pt x="1499073" y="2329080"/>
                  </a:lnTo>
                  <a:lnTo>
                    <a:pt x="1488528" y="2328758"/>
                  </a:lnTo>
                  <a:lnTo>
                    <a:pt x="1482777" y="2328436"/>
                  </a:lnTo>
                  <a:lnTo>
                    <a:pt x="1480540" y="2328114"/>
                  </a:lnTo>
                  <a:lnTo>
                    <a:pt x="1478942" y="2327148"/>
                  </a:lnTo>
                  <a:lnTo>
                    <a:pt x="1477025" y="2318132"/>
                  </a:lnTo>
                  <a:lnTo>
                    <a:pt x="1476066" y="2310726"/>
                  </a:lnTo>
                  <a:lnTo>
                    <a:pt x="1475747" y="2305252"/>
                  </a:lnTo>
                  <a:lnTo>
                    <a:pt x="1475108" y="2300422"/>
                  </a:lnTo>
                  <a:lnTo>
                    <a:pt x="1475747" y="2297202"/>
                  </a:lnTo>
                  <a:lnTo>
                    <a:pt x="1476066" y="2294948"/>
                  </a:lnTo>
                  <a:lnTo>
                    <a:pt x="1476386" y="2293338"/>
                  </a:lnTo>
                  <a:lnTo>
                    <a:pt x="1474788" y="2290762"/>
                  </a:lnTo>
                  <a:close/>
                  <a:moveTo>
                    <a:pt x="1243723" y="2290762"/>
                  </a:moveTo>
                  <a:lnTo>
                    <a:pt x="1335088" y="2290762"/>
                  </a:lnTo>
                  <a:lnTo>
                    <a:pt x="1333507" y="2293338"/>
                  </a:lnTo>
                  <a:lnTo>
                    <a:pt x="1334140" y="2294948"/>
                  </a:lnTo>
                  <a:lnTo>
                    <a:pt x="1334140" y="2297202"/>
                  </a:lnTo>
                  <a:lnTo>
                    <a:pt x="1334456" y="2300422"/>
                  </a:lnTo>
                  <a:lnTo>
                    <a:pt x="1334456" y="2305252"/>
                  </a:lnTo>
                  <a:lnTo>
                    <a:pt x="1333824" y="2310726"/>
                  </a:lnTo>
                  <a:lnTo>
                    <a:pt x="1332559" y="2318132"/>
                  </a:lnTo>
                  <a:lnTo>
                    <a:pt x="1330978" y="2327148"/>
                  </a:lnTo>
                  <a:lnTo>
                    <a:pt x="1329398" y="2328114"/>
                  </a:lnTo>
                  <a:lnTo>
                    <a:pt x="1327185" y="2328436"/>
                  </a:lnTo>
                  <a:lnTo>
                    <a:pt x="1321494" y="2328758"/>
                  </a:lnTo>
                  <a:lnTo>
                    <a:pt x="1311061" y="2329080"/>
                  </a:lnTo>
                  <a:lnTo>
                    <a:pt x="1310113" y="2329080"/>
                  </a:lnTo>
                  <a:lnTo>
                    <a:pt x="1309797" y="2329080"/>
                  </a:lnTo>
                  <a:lnTo>
                    <a:pt x="1309165" y="2328114"/>
                  </a:lnTo>
                  <a:lnTo>
                    <a:pt x="1308848" y="2326826"/>
                  </a:lnTo>
                  <a:lnTo>
                    <a:pt x="1307900" y="2325860"/>
                  </a:lnTo>
                  <a:lnTo>
                    <a:pt x="1306952" y="2324894"/>
                  </a:lnTo>
                  <a:lnTo>
                    <a:pt x="1306003" y="2324572"/>
                  </a:lnTo>
                  <a:lnTo>
                    <a:pt x="1305371" y="2324894"/>
                  </a:lnTo>
                  <a:lnTo>
                    <a:pt x="1302842" y="2326182"/>
                  </a:lnTo>
                  <a:lnTo>
                    <a:pt x="1298732" y="2328758"/>
                  </a:lnTo>
                  <a:lnTo>
                    <a:pt x="1289880" y="2334875"/>
                  </a:lnTo>
                  <a:lnTo>
                    <a:pt x="1281028" y="2340993"/>
                  </a:lnTo>
                  <a:lnTo>
                    <a:pt x="1271228" y="2346467"/>
                  </a:lnTo>
                  <a:lnTo>
                    <a:pt x="1266485" y="2349043"/>
                  </a:lnTo>
                  <a:lnTo>
                    <a:pt x="1261111" y="2351297"/>
                  </a:lnTo>
                  <a:lnTo>
                    <a:pt x="1256053" y="2353229"/>
                  </a:lnTo>
                  <a:lnTo>
                    <a:pt x="1250362" y="2355161"/>
                  </a:lnTo>
                  <a:lnTo>
                    <a:pt x="1244356" y="2356127"/>
                  </a:lnTo>
                  <a:lnTo>
                    <a:pt x="1238349" y="2357415"/>
                  </a:lnTo>
                  <a:lnTo>
                    <a:pt x="1232026" y="2358703"/>
                  </a:lnTo>
                  <a:lnTo>
                    <a:pt x="1225387" y="2359025"/>
                  </a:lnTo>
                  <a:lnTo>
                    <a:pt x="1218116" y="2359025"/>
                  </a:lnTo>
                  <a:lnTo>
                    <a:pt x="1211161" y="2358703"/>
                  </a:lnTo>
                  <a:lnTo>
                    <a:pt x="1205154" y="2357737"/>
                  </a:lnTo>
                  <a:lnTo>
                    <a:pt x="1200096" y="2357093"/>
                  </a:lnTo>
                  <a:lnTo>
                    <a:pt x="1195986" y="2355483"/>
                  </a:lnTo>
                  <a:lnTo>
                    <a:pt x="1193141" y="2353873"/>
                  </a:lnTo>
                  <a:lnTo>
                    <a:pt x="1190295" y="2352585"/>
                  </a:lnTo>
                  <a:lnTo>
                    <a:pt x="1189031" y="2350009"/>
                  </a:lnTo>
                  <a:lnTo>
                    <a:pt x="1187766" y="2348399"/>
                  </a:lnTo>
                  <a:lnTo>
                    <a:pt x="1187450" y="2345501"/>
                  </a:lnTo>
                  <a:lnTo>
                    <a:pt x="1187766" y="2343247"/>
                  </a:lnTo>
                  <a:lnTo>
                    <a:pt x="1188715" y="2340671"/>
                  </a:lnTo>
                  <a:lnTo>
                    <a:pt x="1189663" y="2337451"/>
                  </a:lnTo>
                  <a:lnTo>
                    <a:pt x="1191560" y="2334875"/>
                  </a:lnTo>
                  <a:lnTo>
                    <a:pt x="1193457" y="2331978"/>
                  </a:lnTo>
                  <a:lnTo>
                    <a:pt x="1195986" y="2328758"/>
                  </a:lnTo>
                  <a:lnTo>
                    <a:pt x="1201676" y="2322640"/>
                  </a:lnTo>
                  <a:lnTo>
                    <a:pt x="1208315" y="2316522"/>
                  </a:lnTo>
                  <a:lnTo>
                    <a:pt x="1215271" y="2310404"/>
                  </a:lnTo>
                  <a:lnTo>
                    <a:pt x="1222226" y="2305252"/>
                  </a:lnTo>
                  <a:lnTo>
                    <a:pt x="1228865" y="2300422"/>
                  </a:lnTo>
                  <a:lnTo>
                    <a:pt x="1239613" y="2293338"/>
                  </a:lnTo>
                  <a:lnTo>
                    <a:pt x="1243723" y="2290762"/>
                  </a:lnTo>
                  <a:close/>
                  <a:moveTo>
                    <a:pt x="1481543" y="1798637"/>
                  </a:moveTo>
                  <a:lnTo>
                    <a:pt x="1701801" y="1798637"/>
                  </a:lnTo>
                  <a:lnTo>
                    <a:pt x="1567093" y="2273300"/>
                  </a:lnTo>
                  <a:lnTo>
                    <a:pt x="1465263" y="2273300"/>
                  </a:lnTo>
                  <a:lnTo>
                    <a:pt x="1481543" y="1798637"/>
                  </a:lnTo>
                  <a:close/>
                  <a:moveTo>
                    <a:pt x="1119188" y="1798637"/>
                  </a:moveTo>
                  <a:lnTo>
                    <a:pt x="1336331" y="1798637"/>
                  </a:lnTo>
                  <a:lnTo>
                    <a:pt x="1346201" y="2272028"/>
                  </a:lnTo>
                  <a:lnTo>
                    <a:pt x="1240177" y="2273300"/>
                  </a:lnTo>
                  <a:lnTo>
                    <a:pt x="1119188" y="1798637"/>
                  </a:lnTo>
                  <a:close/>
                  <a:moveTo>
                    <a:pt x="2677270" y="1559805"/>
                  </a:moveTo>
                  <a:lnTo>
                    <a:pt x="2530833" y="1600780"/>
                  </a:lnTo>
                  <a:lnTo>
                    <a:pt x="2674417" y="1589663"/>
                  </a:lnTo>
                  <a:lnTo>
                    <a:pt x="2677270" y="1559805"/>
                  </a:lnTo>
                  <a:close/>
                  <a:moveTo>
                    <a:pt x="64561" y="1559805"/>
                  </a:moveTo>
                  <a:lnTo>
                    <a:pt x="67742" y="1589663"/>
                  </a:lnTo>
                  <a:lnTo>
                    <a:pt x="211812" y="1600780"/>
                  </a:lnTo>
                  <a:lnTo>
                    <a:pt x="64561" y="1559805"/>
                  </a:lnTo>
                  <a:close/>
                  <a:moveTo>
                    <a:pt x="1743293" y="1510232"/>
                  </a:moveTo>
                  <a:lnTo>
                    <a:pt x="1815377" y="1673934"/>
                  </a:lnTo>
                  <a:lnTo>
                    <a:pt x="2196121" y="1673934"/>
                  </a:lnTo>
                  <a:lnTo>
                    <a:pt x="2051635" y="1522922"/>
                  </a:lnTo>
                  <a:lnTo>
                    <a:pt x="1743293" y="1510232"/>
                  </a:lnTo>
                  <a:close/>
                  <a:moveTo>
                    <a:pt x="1093583" y="1510232"/>
                  </a:moveTo>
                  <a:lnTo>
                    <a:pt x="785241" y="1522922"/>
                  </a:lnTo>
                  <a:lnTo>
                    <a:pt x="641072" y="1673934"/>
                  </a:lnTo>
                  <a:lnTo>
                    <a:pt x="1021499" y="1673934"/>
                  </a:lnTo>
                  <a:lnTo>
                    <a:pt x="1093583" y="1510232"/>
                  </a:lnTo>
                  <a:close/>
                  <a:moveTo>
                    <a:pt x="840494" y="1363662"/>
                  </a:moveTo>
                  <a:lnTo>
                    <a:pt x="1955417" y="1363662"/>
                  </a:lnTo>
                  <a:lnTo>
                    <a:pt x="2368551" y="1768475"/>
                  </a:lnTo>
                  <a:lnTo>
                    <a:pt x="398463" y="1768475"/>
                  </a:lnTo>
                  <a:lnTo>
                    <a:pt x="840494" y="1363662"/>
                  </a:lnTo>
                  <a:close/>
                  <a:moveTo>
                    <a:pt x="1125700" y="1131888"/>
                  </a:moveTo>
                  <a:lnTo>
                    <a:pt x="1123793" y="1132523"/>
                  </a:lnTo>
                  <a:lnTo>
                    <a:pt x="1121569" y="1134110"/>
                  </a:lnTo>
                  <a:lnTo>
                    <a:pt x="1118710" y="1136650"/>
                  </a:lnTo>
                  <a:lnTo>
                    <a:pt x="1111084" y="1144270"/>
                  </a:lnTo>
                  <a:lnTo>
                    <a:pt x="1101553" y="1155065"/>
                  </a:lnTo>
                  <a:lnTo>
                    <a:pt x="1077405" y="1184275"/>
                  </a:lnTo>
                  <a:lnTo>
                    <a:pt x="1046268" y="1220153"/>
                  </a:lnTo>
                  <a:lnTo>
                    <a:pt x="1059613" y="1236028"/>
                  </a:lnTo>
                  <a:lnTo>
                    <a:pt x="1064696" y="1242378"/>
                  </a:lnTo>
                  <a:lnTo>
                    <a:pt x="1070098" y="1248093"/>
                  </a:lnTo>
                  <a:lnTo>
                    <a:pt x="1074546" y="1252538"/>
                  </a:lnTo>
                  <a:lnTo>
                    <a:pt x="1078994" y="1256665"/>
                  </a:lnTo>
                  <a:lnTo>
                    <a:pt x="1083124" y="1260158"/>
                  </a:lnTo>
                  <a:lnTo>
                    <a:pt x="1087890" y="1263333"/>
                  </a:lnTo>
                  <a:lnTo>
                    <a:pt x="1092656" y="1266508"/>
                  </a:lnTo>
                  <a:lnTo>
                    <a:pt x="1098375" y="1269365"/>
                  </a:lnTo>
                  <a:lnTo>
                    <a:pt x="1111084" y="1276350"/>
                  </a:lnTo>
                  <a:lnTo>
                    <a:pt x="1127606" y="1284605"/>
                  </a:lnTo>
                  <a:lnTo>
                    <a:pt x="1149529" y="1295400"/>
                  </a:lnTo>
                  <a:lnTo>
                    <a:pt x="1139362" y="1143953"/>
                  </a:lnTo>
                  <a:lnTo>
                    <a:pt x="1136185" y="1141413"/>
                  </a:lnTo>
                  <a:lnTo>
                    <a:pt x="1133325" y="1138238"/>
                  </a:lnTo>
                  <a:lnTo>
                    <a:pt x="1126971" y="1132205"/>
                  </a:lnTo>
                  <a:lnTo>
                    <a:pt x="1126017" y="1131888"/>
                  </a:lnTo>
                  <a:lnTo>
                    <a:pt x="1125700" y="1131888"/>
                  </a:lnTo>
                  <a:close/>
                  <a:moveTo>
                    <a:pt x="505679" y="1004887"/>
                  </a:moveTo>
                  <a:lnTo>
                    <a:pt x="511721" y="1004887"/>
                  </a:lnTo>
                  <a:lnTo>
                    <a:pt x="517446" y="1005205"/>
                  </a:lnTo>
                  <a:lnTo>
                    <a:pt x="522535" y="1006158"/>
                  </a:lnTo>
                  <a:lnTo>
                    <a:pt x="528259" y="1007746"/>
                  </a:lnTo>
                  <a:lnTo>
                    <a:pt x="533348" y="1009969"/>
                  </a:lnTo>
                  <a:lnTo>
                    <a:pt x="538436" y="1012828"/>
                  </a:lnTo>
                  <a:lnTo>
                    <a:pt x="543207" y="1015687"/>
                  </a:lnTo>
                  <a:lnTo>
                    <a:pt x="548296" y="1019498"/>
                  </a:lnTo>
                  <a:lnTo>
                    <a:pt x="552748" y="1023310"/>
                  </a:lnTo>
                  <a:lnTo>
                    <a:pt x="557201" y="1028075"/>
                  </a:lnTo>
                  <a:lnTo>
                    <a:pt x="561335" y="1033157"/>
                  </a:lnTo>
                  <a:lnTo>
                    <a:pt x="566106" y="1038239"/>
                  </a:lnTo>
                  <a:lnTo>
                    <a:pt x="570240" y="1044274"/>
                  </a:lnTo>
                  <a:lnTo>
                    <a:pt x="573738" y="1050309"/>
                  </a:lnTo>
                  <a:lnTo>
                    <a:pt x="577555" y="1056980"/>
                  </a:lnTo>
                  <a:lnTo>
                    <a:pt x="581371" y="1063968"/>
                  </a:lnTo>
                  <a:lnTo>
                    <a:pt x="585188" y="1071274"/>
                  </a:lnTo>
                  <a:lnTo>
                    <a:pt x="588686" y="1078897"/>
                  </a:lnTo>
                  <a:lnTo>
                    <a:pt x="591867" y="1086838"/>
                  </a:lnTo>
                  <a:lnTo>
                    <a:pt x="598227" y="1103673"/>
                  </a:lnTo>
                  <a:lnTo>
                    <a:pt x="603952" y="1121461"/>
                  </a:lnTo>
                  <a:lnTo>
                    <a:pt x="609677" y="1140202"/>
                  </a:lnTo>
                  <a:lnTo>
                    <a:pt x="614447" y="1159260"/>
                  </a:lnTo>
                  <a:lnTo>
                    <a:pt x="619218" y="1179589"/>
                  </a:lnTo>
                  <a:lnTo>
                    <a:pt x="623670" y="1200553"/>
                  </a:lnTo>
                  <a:lnTo>
                    <a:pt x="627487" y="1221518"/>
                  </a:lnTo>
                  <a:lnTo>
                    <a:pt x="630667" y="1242799"/>
                  </a:lnTo>
                  <a:lnTo>
                    <a:pt x="634165" y="1264399"/>
                  </a:lnTo>
                  <a:lnTo>
                    <a:pt x="636710" y="1285681"/>
                  </a:lnTo>
                  <a:lnTo>
                    <a:pt x="639254" y="1306963"/>
                  </a:lnTo>
                  <a:lnTo>
                    <a:pt x="641798" y="1327927"/>
                  </a:lnTo>
                  <a:lnTo>
                    <a:pt x="643389" y="1348574"/>
                  </a:lnTo>
                  <a:lnTo>
                    <a:pt x="644979" y="1368903"/>
                  </a:lnTo>
                  <a:lnTo>
                    <a:pt x="647841" y="1407337"/>
                  </a:lnTo>
                  <a:lnTo>
                    <a:pt x="649431" y="1441960"/>
                  </a:lnTo>
                  <a:lnTo>
                    <a:pt x="650703" y="1471501"/>
                  </a:lnTo>
                  <a:lnTo>
                    <a:pt x="651021" y="1495641"/>
                  </a:lnTo>
                  <a:lnTo>
                    <a:pt x="645933" y="1500088"/>
                  </a:lnTo>
                  <a:lnTo>
                    <a:pt x="640526" y="1461971"/>
                  </a:lnTo>
                  <a:lnTo>
                    <a:pt x="635120" y="1423219"/>
                  </a:lnTo>
                  <a:lnTo>
                    <a:pt x="629713" y="1515335"/>
                  </a:lnTo>
                  <a:lnTo>
                    <a:pt x="623988" y="1520417"/>
                  </a:lnTo>
                  <a:lnTo>
                    <a:pt x="225488" y="1414008"/>
                  </a:lnTo>
                  <a:lnTo>
                    <a:pt x="154884" y="1399079"/>
                  </a:lnTo>
                  <a:lnTo>
                    <a:pt x="603316" y="1539476"/>
                  </a:lnTo>
                  <a:lnTo>
                    <a:pt x="319945" y="1798670"/>
                  </a:lnTo>
                  <a:lnTo>
                    <a:pt x="585824" y="1798670"/>
                  </a:lnTo>
                  <a:lnTo>
                    <a:pt x="752475" y="1798670"/>
                  </a:lnTo>
                  <a:lnTo>
                    <a:pt x="687596" y="2326906"/>
                  </a:lnTo>
                  <a:lnTo>
                    <a:pt x="595365" y="2326906"/>
                  </a:lnTo>
                  <a:lnTo>
                    <a:pt x="586778" y="1847904"/>
                  </a:lnTo>
                  <a:lnTo>
                    <a:pt x="581371" y="1857433"/>
                  </a:lnTo>
                  <a:lnTo>
                    <a:pt x="578509" y="1862516"/>
                  </a:lnTo>
                  <a:lnTo>
                    <a:pt x="575329" y="1866963"/>
                  </a:lnTo>
                  <a:lnTo>
                    <a:pt x="531758" y="2443162"/>
                  </a:lnTo>
                  <a:lnTo>
                    <a:pt x="415356" y="2443162"/>
                  </a:lnTo>
                  <a:lnTo>
                    <a:pt x="356837" y="1985125"/>
                  </a:lnTo>
                  <a:lnTo>
                    <a:pt x="349840" y="1985760"/>
                  </a:lnTo>
                  <a:lnTo>
                    <a:pt x="346024" y="1986078"/>
                  </a:lnTo>
                  <a:lnTo>
                    <a:pt x="342207" y="1986078"/>
                  </a:lnTo>
                  <a:lnTo>
                    <a:pt x="337437" y="1985760"/>
                  </a:lnTo>
                  <a:lnTo>
                    <a:pt x="332348" y="1985443"/>
                  </a:lnTo>
                  <a:lnTo>
                    <a:pt x="145661" y="1959078"/>
                  </a:lnTo>
                  <a:lnTo>
                    <a:pt x="141208" y="1957490"/>
                  </a:lnTo>
                  <a:lnTo>
                    <a:pt x="137074" y="1955267"/>
                  </a:lnTo>
                  <a:lnTo>
                    <a:pt x="133257" y="1952726"/>
                  </a:lnTo>
                  <a:lnTo>
                    <a:pt x="129441" y="1949867"/>
                  </a:lnTo>
                  <a:lnTo>
                    <a:pt x="125624" y="1946055"/>
                  </a:lnTo>
                  <a:lnTo>
                    <a:pt x="122126" y="1941926"/>
                  </a:lnTo>
                  <a:lnTo>
                    <a:pt x="119264" y="1937479"/>
                  </a:lnTo>
                  <a:lnTo>
                    <a:pt x="116401" y="1932397"/>
                  </a:lnTo>
                  <a:lnTo>
                    <a:pt x="113539" y="1927632"/>
                  </a:lnTo>
                  <a:lnTo>
                    <a:pt x="110995" y="1921914"/>
                  </a:lnTo>
                  <a:lnTo>
                    <a:pt x="108768" y="1916197"/>
                  </a:lnTo>
                  <a:lnTo>
                    <a:pt x="106542" y="1910162"/>
                  </a:lnTo>
                  <a:lnTo>
                    <a:pt x="102408" y="1897774"/>
                  </a:lnTo>
                  <a:lnTo>
                    <a:pt x="98909" y="1885068"/>
                  </a:lnTo>
                  <a:lnTo>
                    <a:pt x="96365" y="1872363"/>
                  </a:lnTo>
                  <a:lnTo>
                    <a:pt x="93503" y="1859339"/>
                  </a:lnTo>
                  <a:lnTo>
                    <a:pt x="90004" y="1836152"/>
                  </a:lnTo>
                  <a:lnTo>
                    <a:pt x="86824" y="1817728"/>
                  </a:lnTo>
                  <a:lnTo>
                    <a:pt x="85234" y="1811058"/>
                  </a:lnTo>
                  <a:lnTo>
                    <a:pt x="84280" y="1806293"/>
                  </a:lnTo>
                  <a:lnTo>
                    <a:pt x="83962" y="1800894"/>
                  </a:lnTo>
                  <a:lnTo>
                    <a:pt x="76965" y="1730695"/>
                  </a:lnTo>
                  <a:lnTo>
                    <a:pt x="69968" y="1653826"/>
                  </a:lnTo>
                  <a:lnTo>
                    <a:pt x="62017" y="1556628"/>
                  </a:lnTo>
                  <a:lnTo>
                    <a:pt x="52158" y="1552499"/>
                  </a:lnTo>
                  <a:lnTo>
                    <a:pt x="43571" y="1548687"/>
                  </a:lnTo>
                  <a:lnTo>
                    <a:pt x="35938" y="1545511"/>
                  </a:lnTo>
                  <a:lnTo>
                    <a:pt x="29895" y="1542017"/>
                  </a:lnTo>
                  <a:lnTo>
                    <a:pt x="25443" y="1538523"/>
                  </a:lnTo>
                  <a:lnTo>
                    <a:pt x="23535" y="1536617"/>
                  </a:lnTo>
                  <a:lnTo>
                    <a:pt x="21944" y="1535346"/>
                  </a:lnTo>
                  <a:lnTo>
                    <a:pt x="20990" y="1533758"/>
                  </a:lnTo>
                  <a:lnTo>
                    <a:pt x="20354" y="1532170"/>
                  </a:lnTo>
                  <a:lnTo>
                    <a:pt x="19718" y="1530582"/>
                  </a:lnTo>
                  <a:lnTo>
                    <a:pt x="20354" y="1529311"/>
                  </a:lnTo>
                  <a:lnTo>
                    <a:pt x="17492" y="1522641"/>
                  </a:lnTo>
                  <a:lnTo>
                    <a:pt x="15266" y="1515017"/>
                  </a:lnTo>
                  <a:lnTo>
                    <a:pt x="12721" y="1504853"/>
                  </a:lnTo>
                  <a:lnTo>
                    <a:pt x="10495" y="1493100"/>
                  </a:lnTo>
                  <a:lnTo>
                    <a:pt x="8269" y="1479759"/>
                  </a:lnTo>
                  <a:lnTo>
                    <a:pt x="6043" y="1465148"/>
                  </a:lnTo>
                  <a:lnTo>
                    <a:pt x="4134" y="1449583"/>
                  </a:lnTo>
                  <a:lnTo>
                    <a:pt x="2544" y="1432431"/>
                  </a:lnTo>
                  <a:lnTo>
                    <a:pt x="954" y="1414325"/>
                  </a:lnTo>
                  <a:lnTo>
                    <a:pt x="318" y="1395267"/>
                  </a:lnTo>
                  <a:lnTo>
                    <a:pt x="0" y="1375256"/>
                  </a:lnTo>
                  <a:lnTo>
                    <a:pt x="318" y="1354926"/>
                  </a:lnTo>
                  <a:lnTo>
                    <a:pt x="954" y="1333962"/>
                  </a:lnTo>
                  <a:lnTo>
                    <a:pt x="2544" y="1312363"/>
                  </a:lnTo>
                  <a:lnTo>
                    <a:pt x="4452" y="1290763"/>
                  </a:lnTo>
                  <a:lnTo>
                    <a:pt x="7315" y="1268846"/>
                  </a:lnTo>
                  <a:lnTo>
                    <a:pt x="11131" y="1246929"/>
                  </a:lnTo>
                  <a:lnTo>
                    <a:pt x="13357" y="1236447"/>
                  </a:lnTo>
                  <a:lnTo>
                    <a:pt x="15584" y="1225647"/>
                  </a:lnTo>
                  <a:lnTo>
                    <a:pt x="18446" y="1214847"/>
                  </a:lnTo>
                  <a:lnTo>
                    <a:pt x="21308" y="1204047"/>
                  </a:lnTo>
                  <a:lnTo>
                    <a:pt x="24489" y="1193248"/>
                  </a:lnTo>
                  <a:lnTo>
                    <a:pt x="27669" y="1183083"/>
                  </a:lnTo>
                  <a:lnTo>
                    <a:pt x="31486" y="1172601"/>
                  </a:lnTo>
                  <a:lnTo>
                    <a:pt x="35302" y="1162436"/>
                  </a:lnTo>
                  <a:lnTo>
                    <a:pt x="39436" y="1152272"/>
                  </a:lnTo>
                  <a:lnTo>
                    <a:pt x="43889" y="1142425"/>
                  </a:lnTo>
                  <a:lnTo>
                    <a:pt x="48978" y="1132578"/>
                  </a:lnTo>
                  <a:lnTo>
                    <a:pt x="54066" y="1123367"/>
                  </a:lnTo>
                  <a:lnTo>
                    <a:pt x="59473" y="1113838"/>
                  </a:lnTo>
                  <a:lnTo>
                    <a:pt x="64879" y="1104944"/>
                  </a:lnTo>
                  <a:lnTo>
                    <a:pt x="70922" y="1096050"/>
                  </a:lnTo>
                  <a:lnTo>
                    <a:pt x="77601" y="1087473"/>
                  </a:lnTo>
                  <a:lnTo>
                    <a:pt x="84280" y="1079215"/>
                  </a:lnTo>
                  <a:lnTo>
                    <a:pt x="91276" y="1071274"/>
                  </a:lnTo>
                  <a:lnTo>
                    <a:pt x="98591" y="1063968"/>
                  </a:lnTo>
                  <a:lnTo>
                    <a:pt x="106542" y="1056662"/>
                  </a:lnTo>
                  <a:lnTo>
                    <a:pt x="114811" y="1049674"/>
                  </a:lnTo>
                  <a:lnTo>
                    <a:pt x="123080" y="1043321"/>
                  </a:lnTo>
                  <a:lnTo>
                    <a:pt x="131985" y="1036651"/>
                  </a:lnTo>
                  <a:lnTo>
                    <a:pt x="141526" y="1031251"/>
                  </a:lnTo>
                  <a:lnTo>
                    <a:pt x="150749" y="1025851"/>
                  </a:lnTo>
                  <a:lnTo>
                    <a:pt x="160926" y="1021087"/>
                  </a:lnTo>
                  <a:lnTo>
                    <a:pt x="171740" y="1016322"/>
                  </a:lnTo>
                  <a:lnTo>
                    <a:pt x="182553" y="1012193"/>
                  </a:lnTo>
                  <a:lnTo>
                    <a:pt x="193684" y="1009016"/>
                  </a:lnTo>
                  <a:lnTo>
                    <a:pt x="205452" y="1005522"/>
                  </a:lnTo>
                  <a:lnTo>
                    <a:pt x="209904" y="1005522"/>
                  </a:lnTo>
                  <a:lnTo>
                    <a:pt x="218809" y="1005840"/>
                  </a:lnTo>
                  <a:lnTo>
                    <a:pt x="243298" y="1007428"/>
                  </a:lnTo>
                  <a:lnTo>
                    <a:pt x="280508" y="1009969"/>
                  </a:lnTo>
                  <a:lnTo>
                    <a:pt x="409313" y="1420361"/>
                  </a:lnTo>
                  <a:lnTo>
                    <a:pt x="397228" y="1297751"/>
                  </a:lnTo>
                  <a:lnTo>
                    <a:pt x="390867" y="1077309"/>
                  </a:lnTo>
                  <a:lnTo>
                    <a:pt x="382598" y="1056345"/>
                  </a:lnTo>
                  <a:lnTo>
                    <a:pt x="399136" y="1028392"/>
                  </a:lnTo>
                  <a:lnTo>
                    <a:pt x="436029" y="1028392"/>
                  </a:lnTo>
                  <a:lnTo>
                    <a:pt x="450976" y="1056345"/>
                  </a:lnTo>
                  <a:lnTo>
                    <a:pt x="443979" y="1081438"/>
                  </a:lnTo>
                  <a:lnTo>
                    <a:pt x="489141" y="1401937"/>
                  </a:lnTo>
                  <a:lnTo>
                    <a:pt x="481508" y="1015369"/>
                  </a:lnTo>
                  <a:lnTo>
                    <a:pt x="489459" y="1011875"/>
                  </a:lnTo>
                  <a:lnTo>
                    <a:pt x="495501" y="1009016"/>
                  </a:lnTo>
                  <a:lnTo>
                    <a:pt x="499000" y="1006793"/>
                  </a:lnTo>
                  <a:lnTo>
                    <a:pt x="499636" y="1005840"/>
                  </a:lnTo>
                  <a:lnTo>
                    <a:pt x="499954" y="1005522"/>
                  </a:lnTo>
                  <a:lnTo>
                    <a:pt x="505679" y="1004887"/>
                  </a:lnTo>
                  <a:close/>
                  <a:moveTo>
                    <a:pt x="2233205" y="1004887"/>
                  </a:moveTo>
                  <a:lnTo>
                    <a:pt x="2238276" y="1005205"/>
                  </a:lnTo>
                  <a:lnTo>
                    <a:pt x="2243665" y="1005522"/>
                  </a:lnTo>
                  <a:lnTo>
                    <a:pt x="2243665" y="1005840"/>
                  </a:lnTo>
                  <a:lnTo>
                    <a:pt x="2244299" y="1006793"/>
                  </a:lnTo>
                  <a:lnTo>
                    <a:pt x="2248102" y="1009016"/>
                  </a:lnTo>
                  <a:lnTo>
                    <a:pt x="2253808" y="1011875"/>
                  </a:lnTo>
                  <a:lnTo>
                    <a:pt x="2261732" y="1015369"/>
                  </a:lnTo>
                  <a:lnTo>
                    <a:pt x="2254441" y="1401937"/>
                  </a:lnTo>
                  <a:lnTo>
                    <a:pt x="2299133" y="1081438"/>
                  </a:lnTo>
                  <a:lnTo>
                    <a:pt x="2292160" y="1056345"/>
                  </a:lnTo>
                  <a:lnTo>
                    <a:pt x="2307374" y="1028392"/>
                  </a:lnTo>
                  <a:lnTo>
                    <a:pt x="2344142" y="1028392"/>
                  </a:lnTo>
                  <a:lnTo>
                    <a:pt x="2360307" y="1056345"/>
                  </a:lnTo>
                  <a:lnTo>
                    <a:pt x="2352066" y="1077309"/>
                  </a:lnTo>
                  <a:lnTo>
                    <a:pt x="2346044" y="1297751"/>
                  </a:lnTo>
                  <a:lnTo>
                    <a:pt x="2333682" y="1420361"/>
                  </a:lnTo>
                  <a:lnTo>
                    <a:pt x="2462052" y="1009969"/>
                  </a:lnTo>
                  <a:lnTo>
                    <a:pt x="2499137" y="1007428"/>
                  </a:lnTo>
                  <a:lnTo>
                    <a:pt x="2523860" y="1005840"/>
                  </a:lnTo>
                  <a:lnTo>
                    <a:pt x="2532735" y="1005522"/>
                  </a:lnTo>
                  <a:lnTo>
                    <a:pt x="2536855" y="1005522"/>
                  </a:lnTo>
                  <a:lnTo>
                    <a:pt x="2548266" y="1009016"/>
                  </a:lnTo>
                  <a:lnTo>
                    <a:pt x="2559677" y="1012193"/>
                  </a:lnTo>
                  <a:lnTo>
                    <a:pt x="2570453" y="1016322"/>
                  </a:lnTo>
                  <a:lnTo>
                    <a:pt x="2580913" y="1021087"/>
                  </a:lnTo>
                  <a:lnTo>
                    <a:pt x="2591056" y="1025851"/>
                  </a:lnTo>
                  <a:lnTo>
                    <a:pt x="2600882" y="1031251"/>
                  </a:lnTo>
                  <a:lnTo>
                    <a:pt x="2610391" y="1036651"/>
                  </a:lnTo>
                  <a:lnTo>
                    <a:pt x="2618949" y="1043321"/>
                  </a:lnTo>
                  <a:lnTo>
                    <a:pt x="2627507" y="1049674"/>
                  </a:lnTo>
                  <a:lnTo>
                    <a:pt x="2635431" y="1056662"/>
                  </a:lnTo>
                  <a:lnTo>
                    <a:pt x="2643355" y="1063968"/>
                  </a:lnTo>
                  <a:lnTo>
                    <a:pt x="2650962" y="1071274"/>
                  </a:lnTo>
                  <a:lnTo>
                    <a:pt x="2657618" y="1079215"/>
                  </a:lnTo>
                  <a:lnTo>
                    <a:pt x="2664274" y="1087473"/>
                  </a:lnTo>
                  <a:lnTo>
                    <a:pt x="2670614" y="1096050"/>
                  </a:lnTo>
                  <a:lnTo>
                    <a:pt x="2676636" y="1104944"/>
                  </a:lnTo>
                  <a:lnTo>
                    <a:pt x="2682341" y="1113838"/>
                  </a:lnTo>
                  <a:lnTo>
                    <a:pt x="2688047" y="1123367"/>
                  </a:lnTo>
                  <a:lnTo>
                    <a:pt x="2692801" y="1132578"/>
                  </a:lnTo>
                  <a:lnTo>
                    <a:pt x="2697872" y="1142425"/>
                  </a:lnTo>
                  <a:lnTo>
                    <a:pt x="2702310" y="1152272"/>
                  </a:lnTo>
                  <a:lnTo>
                    <a:pt x="2706430" y="1162436"/>
                  </a:lnTo>
                  <a:lnTo>
                    <a:pt x="2710551" y="1172601"/>
                  </a:lnTo>
                  <a:lnTo>
                    <a:pt x="2714037" y="1183083"/>
                  </a:lnTo>
                  <a:lnTo>
                    <a:pt x="2717207" y="1193248"/>
                  </a:lnTo>
                  <a:lnTo>
                    <a:pt x="2720694" y="1204047"/>
                  </a:lnTo>
                  <a:lnTo>
                    <a:pt x="2723229" y="1214847"/>
                  </a:lnTo>
                  <a:lnTo>
                    <a:pt x="2726082" y="1225647"/>
                  </a:lnTo>
                  <a:lnTo>
                    <a:pt x="2728618" y="1236447"/>
                  </a:lnTo>
                  <a:lnTo>
                    <a:pt x="2730836" y="1246929"/>
                  </a:lnTo>
                  <a:lnTo>
                    <a:pt x="2734640" y="1268846"/>
                  </a:lnTo>
                  <a:lnTo>
                    <a:pt x="2737176" y="1290763"/>
                  </a:lnTo>
                  <a:lnTo>
                    <a:pt x="2739394" y="1312363"/>
                  </a:lnTo>
                  <a:lnTo>
                    <a:pt x="2740979" y="1333962"/>
                  </a:lnTo>
                  <a:lnTo>
                    <a:pt x="2741613" y="1354926"/>
                  </a:lnTo>
                  <a:lnTo>
                    <a:pt x="2741613" y="1375256"/>
                  </a:lnTo>
                  <a:lnTo>
                    <a:pt x="2741296" y="1395267"/>
                  </a:lnTo>
                  <a:lnTo>
                    <a:pt x="2740662" y="1414325"/>
                  </a:lnTo>
                  <a:lnTo>
                    <a:pt x="2739394" y="1432431"/>
                  </a:lnTo>
                  <a:lnTo>
                    <a:pt x="2737493" y="1449583"/>
                  </a:lnTo>
                  <a:lnTo>
                    <a:pt x="2735591" y="1465148"/>
                  </a:lnTo>
                  <a:lnTo>
                    <a:pt x="2733689" y="1479759"/>
                  </a:lnTo>
                  <a:lnTo>
                    <a:pt x="2731470" y="1493100"/>
                  </a:lnTo>
                  <a:lnTo>
                    <a:pt x="2728935" y="1504853"/>
                  </a:lnTo>
                  <a:lnTo>
                    <a:pt x="2726716" y="1515017"/>
                  </a:lnTo>
                  <a:lnTo>
                    <a:pt x="2724180" y="1522641"/>
                  </a:lnTo>
                  <a:lnTo>
                    <a:pt x="2721962" y="1529311"/>
                  </a:lnTo>
                  <a:lnTo>
                    <a:pt x="2721962" y="1530582"/>
                  </a:lnTo>
                  <a:lnTo>
                    <a:pt x="2721328" y="1532170"/>
                  </a:lnTo>
                  <a:lnTo>
                    <a:pt x="2720694" y="1533758"/>
                  </a:lnTo>
                  <a:lnTo>
                    <a:pt x="2719426" y="1535346"/>
                  </a:lnTo>
                  <a:lnTo>
                    <a:pt x="2718158" y="1536617"/>
                  </a:lnTo>
                  <a:lnTo>
                    <a:pt x="2716573" y="1538523"/>
                  </a:lnTo>
                  <a:lnTo>
                    <a:pt x="2711819" y="1542017"/>
                  </a:lnTo>
                  <a:lnTo>
                    <a:pt x="2705796" y="1545511"/>
                  </a:lnTo>
                  <a:lnTo>
                    <a:pt x="2698506" y="1548687"/>
                  </a:lnTo>
                  <a:lnTo>
                    <a:pt x="2689948" y="1552499"/>
                  </a:lnTo>
                  <a:lnTo>
                    <a:pt x="2680122" y="1556628"/>
                  </a:lnTo>
                  <a:lnTo>
                    <a:pt x="2671881" y="1653826"/>
                  </a:lnTo>
                  <a:lnTo>
                    <a:pt x="2664908" y="1730695"/>
                  </a:lnTo>
                  <a:lnTo>
                    <a:pt x="2657935" y="1800894"/>
                  </a:lnTo>
                  <a:lnTo>
                    <a:pt x="2657618" y="1806293"/>
                  </a:lnTo>
                  <a:lnTo>
                    <a:pt x="2656350" y="1811058"/>
                  </a:lnTo>
                  <a:lnTo>
                    <a:pt x="2655399" y="1817728"/>
                  </a:lnTo>
                  <a:lnTo>
                    <a:pt x="2652230" y="1836152"/>
                  </a:lnTo>
                  <a:lnTo>
                    <a:pt x="2648109" y="1859339"/>
                  </a:lnTo>
                  <a:lnTo>
                    <a:pt x="2645890" y="1872363"/>
                  </a:lnTo>
                  <a:lnTo>
                    <a:pt x="2643038" y="1885068"/>
                  </a:lnTo>
                  <a:lnTo>
                    <a:pt x="2639551" y="1897774"/>
                  </a:lnTo>
                  <a:lnTo>
                    <a:pt x="2635431" y="1910162"/>
                  </a:lnTo>
                  <a:lnTo>
                    <a:pt x="2633529" y="1916197"/>
                  </a:lnTo>
                  <a:lnTo>
                    <a:pt x="2630993" y="1921914"/>
                  </a:lnTo>
                  <a:lnTo>
                    <a:pt x="2628458" y="1927632"/>
                  </a:lnTo>
                  <a:lnTo>
                    <a:pt x="2625605" y="1932397"/>
                  </a:lnTo>
                  <a:lnTo>
                    <a:pt x="2622752" y="1937479"/>
                  </a:lnTo>
                  <a:lnTo>
                    <a:pt x="2619583" y="1941926"/>
                  </a:lnTo>
                  <a:lnTo>
                    <a:pt x="2616413" y="1946055"/>
                  </a:lnTo>
                  <a:lnTo>
                    <a:pt x="2612926" y="1949867"/>
                  </a:lnTo>
                  <a:lnTo>
                    <a:pt x="2609123" y="1952726"/>
                  </a:lnTo>
                  <a:lnTo>
                    <a:pt x="2605002" y="1955267"/>
                  </a:lnTo>
                  <a:lnTo>
                    <a:pt x="2600882" y="1957490"/>
                  </a:lnTo>
                  <a:lnTo>
                    <a:pt x="2596444" y="1959078"/>
                  </a:lnTo>
                  <a:lnTo>
                    <a:pt x="2410704" y="1985443"/>
                  </a:lnTo>
                  <a:lnTo>
                    <a:pt x="2405633" y="1985760"/>
                  </a:lnTo>
                  <a:lnTo>
                    <a:pt x="2400561" y="1986078"/>
                  </a:lnTo>
                  <a:lnTo>
                    <a:pt x="2397075" y="1986078"/>
                  </a:lnTo>
                  <a:lnTo>
                    <a:pt x="2393271" y="1985760"/>
                  </a:lnTo>
                  <a:lnTo>
                    <a:pt x="2385981" y="1985125"/>
                  </a:lnTo>
                  <a:lnTo>
                    <a:pt x="2327660" y="2443162"/>
                  </a:lnTo>
                  <a:lnTo>
                    <a:pt x="2211651" y="2443162"/>
                  </a:lnTo>
                  <a:lnTo>
                    <a:pt x="2168545" y="1866963"/>
                  </a:lnTo>
                  <a:lnTo>
                    <a:pt x="2165375" y="1862516"/>
                  </a:lnTo>
                  <a:lnTo>
                    <a:pt x="2162522" y="1857433"/>
                  </a:lnTo>
                  <a:lnTo>
                    <a:pt x="2156817" y="1847904"/>
                  </a:lnTo>
                  <a:lnTo>
                    <a:pt x="2148576" y="2326906"/>
                  </a:lnTo>
                  <a:lnTo>
                    <a:pt x="2063630" y="2320235"/>
                  </a:lnTo>
                  <a:lnTo>
                    <a:pt x="1992313" y="1798670"/>
                  </a:lnTo>
                  <a:lnTo>
                    <a:pt x="2157768" y="1798670"/>
                  </a:lnTo>
                  <a:lnTo>
                    <a:pt x="2443668" y="1798670"/>
                  </a:lnTo>
                  <a:lnTo>
                    <a:pt x="2170129" y="1529946"/>
                  </a:lnTo>
                  <a:lnTo>
                    <a:pt x="2587569" y="1399079"/>
                  </a:lnTo>
                  <a:lnTo>
                    <a:pt x="2517204" y="1414008"/>
                  </a:lnTo>
                  <a:lnTo>
                    <a:pt x="2151746" y="1511841"/>
                  </a:lnTo>
                  <a:lnTo>
                    <a:pt x="2111808" y="1472771"/>
                  </a:lnTo>
                  <a:lnTo>
                    <a:pt x="2108956" y="1423219"/>
                  </a:lnTo>
                  <a:lnTo>
                    <a:pt x="2103250" y="1464513"/>
                  </a:lnTo>
                  <a:lnTo>
                    <a:pt x="2093741" y="1455301"/>
                  </a:lnTo>
                  <a:lnTo>
                    <a:pt x="2095009" y="1426078"/>
                  </a:lnTo>
                  <a:lnTo>
                    <a:pt x="2096911" y="1393361"/>
                  </a:lnTo>
                  <a:lnTo>
                    <a:pt x="2099447" y="1358103"/>
                  </a:lnTo>
                  <a:lnTo>
                    <a:pt x="2103250" y="1320621"/>
                  </a:lnTo>
                  <a:lnTo>
                    <a:pt x="2105152" y="1301563"/>
                  </a:lnTo>
                  <a:lnTo>
                    <a:pt x="2107371" y="1282504"/>
                  </a:lnTo>
                  <a:lnTo>
                    <a:pt x="2109906" y="1262811"/>
                  </a:lnTo>
                  <a:lnTo>
                    <a:pt x="2113076" y="1243752"/>
                  </a:lnTo>
                  <a:lnTo>
                    <a:pt x="2115929" y="1224059"/>
                  </a:lnTo>
                  <a:lnTo>
                    <a:pt x="2119415" y="1205318"/>
                  </a:lnTo>
                  <a:lnTo>
                    <a:pt x="2123219" y="1186577"/>
                  </a:lnTo>
                  <a:lnTo>
                    <a:pt x="2127339" y="1168154"/>
                  </a:lnTo>
                  <a:lnTo>
                    <a:pt x="2131777" y="1150366"/>
                  </a:lnTo>
                  <a:lnTo>
                    <a:pt x="2136214" y="1133214"/>
                  </a:lnTo>
                  <a:lnTo>
                    <a:pt x="2140969" y="1116379"/>
                  </a:lnTo>
                  <a:lnTo>
                    <a:pt x="2146674" y="1100497"/>
                  </a:lnTo>
                  <a:lnTo>
                    <a:pt x="2152379" y="1085568"/>
                  </a:lnTo>
                  <a:lnTo>
                    <a:pt x="2158719" y="1071274"/>
                  </a:lnTo>
                  <a:lnTo>
                    <a:pt x="2165058" y="1058568"/>
                  </a:lnTo>
                  <a:lnTo>
                    <a:pt x="2168545" y="1052533"/>
                  </a:lnTo>
                  <a:lnTo>
                    <a:pt x="2172031" y="1046815"/>
                  </a:lnTo>
                  <a:lnTo>
                    <a:pt x="2175518" y="1041416"/>
                  </a:lnTo>
                  <a:lnTo>
                    <a:pt x="2179321" y="1036333"/>
                  </a:lnTo>
                  <a:lnTo>
                    <a:pt x="2183125" y="1031569"/>
                  </a:lnTo>
                  <a:lnTo>
                    <a:pt x="2187245" y="1027122"/>
                  </a:lnTo>
                  <a:lnTo>
                    <a:pt x="2191366" y="1023310"/>
                  </a:lnTo>
                  <a:lnTo>
                    <a:pt x="2195486" y="1019498"/>
                  </a:lnTo>
                  <a:lnTo>
                    <a:pt x="2199607" y="1016004"/>
                  </a:lnTo>
                  <a:lnTo>
                    <a:pt x="2204044" y="1013146"/>
                  </a:lnTo>
                  <a:lnTo>
                    <a:pt x="2208799" y="1010922"/>
                  </a:lnTo>
                  <a:lnTo>
                    <a:pt x="2213236" y="1008699"/>
                  </a:lnTo>
                  <a:lnTo>
                    <a:pt x="2217991" y="1007111"/>
                  </a:lnTo>
                  <a:lnTo>
                    <a:pt x="2223062" y="1005840"/>
                  </a:lnTo>
                  <a:lnTo>
                    <a:pt x="2227817" y="1005205"/>
                  </a:lnTo>
                  <a:lnTo>
                    <a:pt x="2233205" y="1004887"/>
                  </a:lnTo>
                  <a:close/>
                  <a:moveTo>
                    <a:pt x="1560668" y="914401"/>
                  </a:moveTo>
                  <a:lnTo>
                    <a:pt x="1571788" y="914401"/>
                  </a:lnTo>
                  <a:lnTo>
                    <a:pt x="1582591" y="915671"/>
                  </a:lnTo>
                  <a:lnTo>
                    <a:pt x="1594029" y="917258"/>
                  </a:lnTo>
                  <a:lnTo>
                    <a:pt x="1604514" y="919480"/>
                  </a:lnTo>
                  <a:lnTo>
                    <a:pt x="1615317" y="922021"/>
                  </a:lnTo>
                  <a:lnTo>
                    <a:pt x="1625802" y="925196"/>
                  </a:lnTo>
                  <a:lnTo>
                    <a:pt x="1636287" y="928688"/>
                  </a:lnTo>
                  <a:lnTo>
                    <a:pt x="1646772" y="933133"/>
                  </a:lnTo>
                  <a:lnTo>
                    <a:pt x="1656939" y="937261"/>
                  </a:lnTo>
                  <a:lnTo>
                    <a:pt x="1666788" y="942023"/>
                  </a:lnTo>
                  <a:lnTo>
                    <a:pt x="1676638" y="946786"/>
                  </a:lnTo>
                  <a:lnTo>
                    <a:pt x="1686487" y="952183"/>
                  </a:lnTo>
                  <a:lnTo>
                    <a:pt x="1695384" y="957263"/>
                  </a:lnTo>
                  <a:lnTo>
                    <a:pt x="1704598" y="962978"/>
                  </a:lnTo>
                  <a:lnTo>
                    <a:pt x="1712859" y="968693"/>
                  </a:lnTo>
                  <a:lnTo>
                    <a:pt x="1721120" y="974726"/>
                  </a:lnTo>
                  <a:lnTo>
                    <a:pt x="1729063" y="980441"/>
                  </a:lnTo>
                  <a:lnTo>
                    <a:pt x="1736371" y="986473"/>
                  </a:lnTo>
                  <a:lnTo>
                    <a:pt x="1750033" y="997586"/>
                  </a:lnTo>
                  <a:lnTo>
                    <a:pt x="1762106" y="1008698"/>
                  </a:lnTo>
                  <a:lnTo>
                    <a:pt x="1771956" y="1018858"/>
                  </a:lnTo>
                  <a:lnTo>
                    <a:pt x="1779264" y="1027748"/>
                  </a:lnTo>
                  <a:lnTo>
                    <a:pt x="1782441" y="1031558"/>
                  </a:lnTo>
                  <a:lnTo>
                    <a:pt x="1784665" y="1034733"/>
                  </a:lnTo>
                  <a:lnTo>
                    <a:pt x="1786254" y="1037908"/>
                  </a:lnTo>
                  <a:lnTo>
                    <a:pt x="1787207" y="1040448"/>
                  </a:lnTo>
                  <a:lnTo>
                    <a:pt x="1788160" y="1045845"/>
                  </a:lnTo>
                  <a:lnTo>
                    <a:pt x="1788478" y="1053783"/>
                  </a:lnTo>
                  <a:lnTo>
                    <a:pt x="1789113" y="1076643"/>
                  </a:lnTo>
                  <a:lnTo>
                    <a:pt x="1789113" y="1107440"/>
                  </a:lnTo>
                  <a:lnTo>
                    <a:pt x="1788478" y="1144588"/>
                  </a:lnTo>
                  <a:lnTo>
                    <a:pt x="1787525" y="1187133"/>
                  </a:lnTo>
                  <a:lnTo>
                    <a:pt x="1786254" y="1233488"/>
                  </a:lnTo>
                  <a:lnTo>
                    <a:pt x="1784347" y="1282383"/>
                  </a:lnTo>
                  <a:lnTo>
                    <a:pt x="1782123" y="1331913"/>
                  </a:lnTo>
                  <a:lnTo>
                    <a:pt x="1672507" y="1331913"/>
                  </a:lnTo>
                  <a:lnTo>
                    <a:pt x="1674096" y="1293813"/>
                  </a:lnTo>
                  <a:lnTo>
                    <a:pt x="1674732" y="1258253"/>
                  </a:lnTo>
                  <a:lnTo>
                    <a:pt x="1675685" y="1225550"/>
                  </a:lnTo>
                  <a:lnTo>
                    <a:pt x="1676002" y="1197293"/>
                  </a:lnTo>
                  <a:lnTo>
                    <a:pt x="1675685" y="1174115"/>
                  </a:lnTo>
                  <a:lnTo>
                    <a:pt x="1674732" y="1156970"/>
                  </a:lnTo>
                  <a:lnTo>
                    <a:pt x="1674096" y="1150938"/>
                  </a:lnTo>
                  <a:lnTo>
                    <a:pt x="1673143" y="1147445"/>
                  </a:lnTo>
                  <a:lnTo>
                    <a:pt x="1672825" y="1145858"/>
                  </a:lnTo>
                  <a:lnTo>
                    <a:pt x="1672507" y="1144905"/>
                  </a:lnTo>
                  <a:lnTo>
                    <a:pt x="1672190" y="1144905"/>
                  </a:lnTo>
                  <a:lnTo>
                    <a:pt x="1671237" y="1145540"/>
                  </a:lnTo>
                  <a:lnTo>
                    <a:pt x="1669648" y="1147445"/>
                  </a:lnTo>
                  <a:lnTo>
                    <a:pt x="1668059" y="1149668"/>
                  </a:lnTo>
                  <a:lnTo>
                    <a:pt x="1666471" y="1151890"/>
                  </a:lnTo>
                  <a:lnTo>
                    <a:pt x="1654079" y="1331913"/>
                  </a:lnTo>
                  <a:lnTo>
                    <a:pt x="1602608" y="1331913"/>
                  </a:lnTo>
                  <a:lnTo>
                    <a:pt x="1602290" y="1283335"/>
                  </a:lnTo>
                  <a:lnTo>
                    <a:pt x="1598477" y="1283653"/>
                  </a:lnTo>
                  <a:lnTo>
                    <a:pt x="1586721" y="1284605"/>
                  </a:lnTo>
                  <a:lnTo>
                    <a:pt x="1568293" y="1285240"/>
                  </a:lnTo>
                  <a:lnTo>
                    <a:pt x="1556537" y="1285558"/>
                  </a:lnTo>
                  <a:lnTo>
                    <a:pt x="1543828" y="1285558"/>
                  </a:lnTo>
                  <a:lnTo>
                    <a:pt x="1529213" y="1285240"/>
                  </a:lnTo>
                  <a:lnTo>
                    <a:pt x="1513009" y="1284605"/>
                  </a:lnTo>
                  <a:lnTo>
                    <a:pt x="1496169" y="1283653"/>
                  </a:lnTo>
                  <a:lnTo>
                    <a:pt x="1477741" y="1282383"/>
                  </a:lnTo>
                  <a:lnTo>
                    <a:pt x="1457724" y="1280478"/>
                  </a:lnTo>
                  <a:lnTo>
                    <a:pt x="1437390" y="1277620"/>
                  </a:lnTo>
                  <a:lnTo>
                    <a:pt x="1415467" y="1274763"/>
                  </a:lnTo>
                  <a:lnTo>
                    <a:pt x="1392908" y="1270953"/>
                  </a:lnTo>
                  <a:lnTo>
                    <a:pt x="1381787" y="1268730"/>
                  </a:lnTo>
                  <a:lnTo>
                    <a:pt x="1370349" y="1266508"/>
                  </a:lnTo>
                  <a:lnTo>
                    <a:pt x="1359547" y="1263968"/>
                  </a:lnTo>
                  <a:lnTo>
                    <a:pt x="1348426" y="1261110"/>
                  </a:lnTo>
                  <a:lnTo>
                    <a:pt x="1328092" y="1254760"/>
                  </a:lnTo>
                  <a:lnTo>
                    <a:pt x="1308710" y="1248410"/>
                  </a:lnTo>
                  <a:lnTo>
                    <a:pt x="1290282" y="1241743"/>
                  </a:lnTo>
                  <a:lnTo>
                    <a:pt x="1273443" y="1234440"/>
                  </a:lnTo>
                  <a:lnTo>
                    <a:pt x="1257556" y="1227455"/>
                  </a:lnTo>
                  <a:lnTo>
                    <a:pt x="1243259" y="1220153"/>
                  </a:lnTo>
                  <a:lnTo>
                    <a:pt x="1229914" y="1213485"/>
                  </a:lnTo>
                  <a:lnTo>
                    <a:pt x="1218794" y="1207135"/>
                  </a:lnTo>
                  <a:lnTo>
                    <a:pt x="1208626" y="1201103"/>
                  </a:lnTo>
                  <a:lnTo>
                    <a:pt x="1200366" y="1196340"/>
                  </a:lnTo>
                  <a:lnTo>
                    <a:pt x="1189245" y="1188720"/>
                  </a:lnTo>
                  <a:lnTo>
                    <a:pt x="1185115" y="1186180"/>
                  </a:lnTo>
                  <a:lnTo>
                    <a:pt x="1204814" y="1331913"/>
                  </a:lnTo>
                  <a:lnTo>
                    <a:pt x="1152071" y="1331913"/>
                  </a:lnTo>
                  <a:lnTo>
                    <a:pt x="1149529" y="1296670"/>
                  </a:lnTo>
                  <a:lnTo>
                    <a:pt x="1143810" y="1297305"/>
                  </a:lnTo>
                  <a:lnTo>
                    <a:pt x="1135549" y="1299210"/>
                  </a:lnTo>
                  <a:lnTo>
                    <a:pt x="1112355" y="1303655"/>
                  </a:lnTo>
                  <a:lnTo>
                    <a:pt x="1082489" y="1309688"/>
                  </a:lnTo>
                  <a:lnTo>
                    <a:pt x="1066285" y="1313180"/>
                  </a:lnTo>
                  <a:lnTo>
                    <a:pt x="1049445" y="1316038"/>
                  </a:lnTo>
                  <a:lnTo>
                    <a:pt x="1032606" y="1318895"/>
                  </a:lnTo>
                  <a:lnTo>
                    <a:pt x="1015766" y="1321118"/>
                  </a:lnTo>
                  <a:lnTo>
                    <a:pt x="999880" y="1322388"/>
                  </a:lnTo>
                  <a:lnTo>
                    <a:pt x="984629" y="1323658"/>
                  </a:lnTo>
                  <a:lnTo>
                    <a:pt x="977639" y="1323658"/>
                  </a:lnTo>
                  <a:lnTo>
                    <a:pt x="970649" y="1323658"/>
                  </a:lnTo>
                  <a:lnTo>
                    <a:pt x="964295" y="1323340"/>
                  </a:lnTo>
                  <a:lnTo>
                    <a:pt x="958575" y="1323023"/>
                  </a:lnTo>
                  <a:lnTo>
                    <a:pt x="953174" y="1322070"/>
                  </a:lnTo>
                  <a:lnTo>
                    <a:pt x="948090" y="1320483"/>
                  </a:lnTo>
                  <a:lnTo>
                    <a:pt x="943960" y="1319213"/>
                  </a:lnTo>
                  <a:lnTo>
                    <a:pt x="940783" y="1317625"/>
                  </a:lnTo>
                  <a:lnTo>
                    <a:pt x="934746" y="1305560"/>
                  </a:lnTo>
                  <a:lnTo>
                    <a:pt x="928709" y="1295083"/>
                  </a:lnTo>
                  <a:lnTo>
                    <a:pt x="917271" y="1275398"/>
                  </a:lnTo>
                  <a:lnTo>
                    <a:pt x="912505" y="1266508"/>
                  </a:lnTo>
                  <a:lnTo>
                    <a:pt x="908057" y="1257935"/>
                  </a:lnTo>
                  <a:lnTo>
                    <a:pt x="904244" y="1249680"/>
                  </a:lnTo>
                  <a:lnTo>
                    <a:pt x="902338" y="1244918"/>
                  </a:lnTo>
                  <a:lnTo>
                    <a:pt x="901067" y="1240790"/>
                  </a:lnTo>
                  <a:lnTo>
                    <a:pt x="900114" y="1236663"/>
                  </a:lnTo>
                  <a:lnTo>
                    <a:pt x="899161" y="1232535"/>
                  </a:lnTo>
                  <a:lnTo>
                    <a:pt x="898843" y="1228408"/>
                  </a:lnTo>
                  <a:lnTo>
                    <a:pt x="898525" y="1223963"/>
                  </a:lnTo>
                  <a:lnTo>
                    <a:pt x="898843" y="1219835"/>
                  </a:lnTo>
                  <a:lnTo>
                    <a:pt x="899161" y="1215390"/>
                  </a:lnTo>
                  <a:lnTo>
                    <a:pt x="900431" y="1210628"/>
                  </a:lnTo>
                  <a:lnTo>
                    <a:pt x="901385" y="1205865"/>
                  </a:lnTo>
                  <a:lnTo>
                    <a:pt x="903291" y="1201103"/>
                  </a:lnTo>
                  <a:lnTo>
                    <a:pt x="905197" y="1195705"/>
                  </a:lnTo>
                  <a:lnTo>
                    <a:pt x="908057" y="1190943"/>
                  </a:lnTo>
                  <a:lnTo>
                    <a:pt x="910916" y="1185228"/>
                  </a:lnTo>
                  <a:lnTo>
                    <a:pt x="914729" y="1179513"/>
                  </a:lnTo>
                  <a:lnTo>
                    <a:pt x="918542" y="1173480"/>
                  </a:lnTo>
                  <a:lnTo>
                    <a:pt x="922990" y="1167765"/>
                  </a:lnTo>
                  <a:lnTo>
                    <a:pt x="928391" y="1161098"/>
                  </a:lnTo>
                  <a:lnTo>
                    <a:pt x="939512" y="1146810"/>
                  </a:lnTo>
                  <a:lnTo>
                    <a:pt x="949361" y="1133793"/>
                  </a:lnTo>
                  <a:lnTo>
                    <a:pt x="967154" y="1109345"/>
                  </a:lnTo>
                  <a:lnTo>
                    <a:pt x="976050" y="1096963"/>
                  </a:lnTo>
                  <a:lnTo>
                    <a:pt x="985900" y="1084580"/>
                  </a:lnTo>
                  <a:lnTo>
                    <a:pt x="997338" y="1070928"/>
                  </a:lnTo>
                  <a:lnTo>
                    <a:pt x="1004328" y="1063943"/>
                  </a:lnTo>
                  <a:lnTo>
                    <a:pt x="1011318" y="1056323"/>
                  </a:lnTo>
                  <a:lnTo>
                    <a:pt x="1017673" y="1045528"/>
                  </a:lnTo>
                  <a:lnTo>
                    <a:pt x="1024663" y="1035368"/>
                  </a:lnTo>
                  <a:lnTo>
                    <a:pt x="1031335" y="1025525"/>
                  </a:lnTo>
                  <a:lnTo>
                    <a:pt x="1038007" y="1016318"/>
                  </a:lnTo>
                  <a:lnTo>
                    <a:pt x="1044997" y="1008063"/>
                  </a:lnTo>
                  <a:lnTo>
                    <a:pt x="1051669" y="1000443"/>
                  </a:lnTo>
                  <a:lnTo>
                    <a:pt x="1058659" y="993141"/>
                  </a:lnTo>
                  <a:lnTo>
                    <a:pt x="1065967" y="986473"/>
                  </a:lnTo>
                  <a:lnTo>
                    <a:pt x="1073593" y="980123"/>
                  </a:lnTo>
                  <a:lnTo>
                    <a:pt x="1080583" y="974091"/>
                  </a:lnTo>
                  <a:lnTo>
                    <a:pt x="1088208" y="968693"/>
                  </a:lnTo>
                  <a:lnTo>
                    <a:pt x="1096151" y="963931"/>
                  </a:lnTo>
                  <a:lnTo>
                    <a:pt x="1104094" y="959168"/>
                  </a:lnTo>
                  <a:lnTo>
                    <a:pt x="1111720" y="954723"/>
                  </a:lnTo>
                  <a:lnTo>
                    <a:pt x="1119663" y="950913"/>
                  </a:lnTo>
                  <a:lnTo>
                    <a:pt x="1127924" y="947738"/>
                  </a:lnTo>
                  <a:lnTo>
                    <a:pt x="1136185" y="944246"/>
                  </a:lnTo>
                  <a:lnTo>
                    <a:pt x="1145081" y="941388"/>
                  </a:lnTo>
                  <a:lnTo>
                    <a:pt x="1153660" y="938531"/>
                  </a:lnTo>
                  <a:lnTo>
                    <a:pt x="1162238" y="935991"/>
                  </a:lnTo>
                  <a:lnTo>
                    <a:pt x="1171452" y="933768"/>
                  </a:lnTo>
                  <a:lnTo>
                    <a:pt x="1180349" y="931863"/>
                  </a:lnTo>
                  <a:lnTo>
                    <a:pt x="1199412" y="928053"/>
                  </a:lnTo>
                  <a:lnTo>
                    <a:pt x="1218794" y="924561"/>
                  </a:lnTo>
                  <a:lnTo>
                    <a:pt x="1239128" y="921703"/>
                  </a:lnTo>
                  <a:lnTo>
                    <a:pt x="1282021" y="915988"/>
                  </a:lnTo>
                  <a:lnTo>
                    <a:pt x="1284881" y="915671"/>
                  </a:lnTo>
                  <a:lnTo>
                    <a:pt x="1287740" y="915671"/>
                  </a:lnTo>
                  <a:lnTo>
                    <a:pt x="1292824" y="915671"/>
                  </a:lnTo>
                  <a:lnTo>
                    <a:pt x="1366537" y="1187768"/>
                  </a:lnTo>
                  <a:lnTo>
                    <a:pt x="1368125" y="1176973"/>
                  </a:lnTo>
                  <a:lnTo>
                    <a:pt x="1393226" y="990283"/>
                  </a:lnTo>
                  <a:lnTo>
                    <a:pt x="1386236" y="972186"/>
                  </a:lnTo>
                  <a:lnTo>
                    <a:pt x="1400216" y="947738"/>
                  </a:lnTo>
                  <a:lnTo>
                    <a:pt x="1432306" y="947421"/>
                  </a:lnTo>
                  <a:lnTo>
                    <a:pt x="1445968" y="972186"/>
                  </a:lnTo>
                  <a:lnTo>
                    <a:pt x="1439614" y="993776"/>
                  </a:lnTo>
                  <a:lnTo>
                    <a:pt x="1462490" y="1190943"/>
                  </a:lnTo>
                  <a:lnTo>
                    <a:pt x="1522858" y="924243"/>
                  </a:lnTo>
                  <a:lnTo>
                    <a:pt x="1529530" y="921386"/>
                  </a:lnTo>
                  <a:lnTo>
                    <a:pt x="1534932" y="918846"/>
                  </a:lnTo>
                  <a:lnTo>
                    <a:pt x="1537791" y="916940"/>
                  </a:lnTo>
                  <a:lnTo>
                    <a:pt x="1538427" y="915988"/>
                  </a:lnTo>
                  <a:lnTo>
                    <a:pt x="1549865" y="915036"/>
                  </a:lnTo>
                  <a:lnTo>
                    <a:pt x="1560668" y="914401"/>
                  </a:lnTo>
                  <a:close/>
                  <a:moveTo>
                    <a:pt x="170497" y="661035"/>
                  </a:moveTo>
                  <a:lnTo>
                    <a:pt x="168576" y="681657"/>
                  </a:lnTo>
                  <a:lnTo>
                    <a:pt x="168275" y="683619"/>
                  </a:lnTo>
                  <a:lnTo>
                    <a:pt x="167640" y="691889"/>
                  </a:lnTo>
                  <a:lnTo>
                    <a:pt x="167640" y="695282"/>
                  </a:lnTo>
                  <a:lnTo>
                    <a:pt x="167322" y="700477"/>
                  </a:lnTo>
                  <a:lnTo>
                    <a:pt x="167640" y="700795"/>
                  </a:lnTo>
                  <a:lnTo>
                    <a:pt x="167640" y="695282"/>
                  </a:lnTo>
                  <a:lnTo>
                    <a:pt x="168275" y="684891"/>
                  </a:lnTo>
                  <a:lnTo>
                    <a:pt x="168576" y="681657"/>
                  </a:lnTo>
                  <a:lnTo>
                    <a:pt x="169545" y="675349"/>
                  </a:lnTo>
                  <a:lnTo>
                    <a:pt x="170497" y="668033"/>
                  </a:lnTo>
                  <a:lnTo>
                    <a:pt x="170497" y="664534"/>
                  </a:lnTo>
                  <a:lnTo>
                    <a:pt x="170497" y="661035"/>
                  </a:lnTo>
                  <a:close/>
                  <a:moveTo>
                    <a:pt x="2571454" y="661035"/>
                  </a:moveTo>
                  <a:lnTo>
                    <a:pt x="2571454" y="664534"/>
                  </a:lnTo>
                  <a:lnTo>
                    <a:pt x="2571137" y="668033"/>
                  </a:lnTo>
                  <a:lnTo>
                    <a:pt x="2572406" y="675349"/>
                  </a:lnTo>
                  <a:lnTo>
                    <a:pt x="2573358" y="683619"/>
                  </a:lnTo>
                  <a:lnTo>
                    <a:pt x="2573992" y="691889"/>
                  </a:lnTo>
                  <a:lnTo>
                    <a:pt x="2574310" y="700795"/>
                  </a:lnTo>
                  <a:lnTo>
                    <a:pt x="2574627" y="700477"/>
                  </a:lnTo>
                  <a:lnTo>
                    <a:pt x="2573675" y="684891"/>
                  </a:lnTo>
                  <a:lnTo>
                    <a:pt x="2571454" y="661035"/>
                  </a:lnTo>
                  <a:close/>
                  <a:moveTo>
                    <a:pt x="197485" y="574519"/>
                  </a:moveTo>
                  <a:lnTo>
                    <a:pt x="195897" y="575155"/>
                  </a:lnTo>
                  <a:lnTo>
                    <a:pt x="194310" y="576109"/>
                  </a:lnTo>
                  <a:lnTo>
                    <a:pt x="192405" y="577381"/>
                  </a:lnTo>
                  <a:lnTo>
                    <a:pt x="190817" y="579290"/>
                  </a:lnTo>
                  <a:lnTo>
                    <a:pt x="189230" y="581198"/>
                  </a:lnTo>
                  <a:lnTo>
                    <a:pt x="186690" y="585969"/>
                  </a:lnTo>
                  <a:lnTo>
                    <a:pt x="189865" y="582789"/>
                  </a:lnTo>
                  <a:lnTo>
                    <a:pt x="192722" y="579608"/>
                  </a:lnTo>
                  <a:lnTo>
                    <a:pt x="195897" y="576745"/>
                  </a:lnTo>
                  <a:lnTo>
                    <a:pt x="199390" y="574519"/>
                  </a:lnTo>
                  <a:lnTo>
                    <a:pt x="197485" y="574519"/>
                  </a:lnTo>
                  <a:close/>
                  <a:moveTo>
                    <a:pt x="2542584" y="574518"/>
                  </a:moveTo>
                  <a:lnTo>
                    <a:pt x="2545757" y="576745"/>
                  </a:lnTo>
                  <a:lnTo>
                    <a:pt x="2549247" y="579608"/>
                  </a:lnTo>
                  <a:lnTo>
                    <a:pt x="2552102" y="582788"/>
                  </a:lnTo>
                  <a:lnTo>
                    <a:pt x="2555274" y="585969"/>
                  </a:lnTo>
                  <a:lnTo>
                    <a:pt x="2552102" y="581198"/>
                  </a:lnTo>
                  <a:lnTo>
                    <a:pt x="2550833" y="579290"/>
                  </a:lnTo>
                  <a:lnTo>
                    <a:pt x="2549247" y="577381"/>
                  </a:lnTo>
                  <a:lnTo>
                    <a:pt x="2547660" y="576109"/>
                  </a:lnTo>
                  <a:lnTo>
                    <a:pt x="2545757" y="575155"/>
                  </a:lnTo>
                  <a:lnTo>
                    <a:pt x="2544488" y="574518"/>
                  </a:lnTo>
                  <a:lnTo>
                    <a:pt x="2542584" y="574518"/>
                  </a:lnTo>
                  <a:close/>
                  <a:moveTo>
                    <a:pt x="331470" y="485775"/>
                  </a:moveTo>
                  <a:lnTo>
                    <a:pt x="347662" y="485775"/>
                  </a:lnTo>
                  <a:lnTo>
                    <a:pt x="363537" y="486729"/>
                  </a:lnTo>
                  <a:lnTo>
                    <a:pt x="378460" y="488638"/>
                  </a:lnTo>
                  <a:lnTo>
                    <a:pt x="393700" y="490864"/>
                  </a:lnTo>
                  <a:lnTo>
                    <a:pt x="407988" y="493409"/>
                  </a:lnTo>
                  <a:lnTo>
                    <a:pt x="421323" y="497226"/>
                  </a:lnTo>
                  <a:lnTo>
                    <a:pt x="434658" y="501043"/>
                  </a:lnTo>
                  <a:lnTo>
                    <a:pt x="447040" y="505178"/>
                  </a:lnTo>
                  <a:lnTo>
                    <a:pt x="459105" y="509631"/>
                  </a:lnTo>
                  <a:lnTo>
                    <a:pt x="470535" y="514402"/>
                  </a:lnTo>
                  <a:lnTo>
                    <a:pt x="481013" y="519491"/>
                  </a:lnTo>
                  <a:lnTo>
                    <a:pt x="491173" y="524580"/>
                  </a:lnTo>
                  <a:lnTo>
                    <a:pt x="500698" y="529670"/>
                  </a:lnTo>
                  <a:lnTo>
                    <a:pt x="509270" y="534759"/>
                  </a:lnTo>
                  <a:lnTo>
                    <a:pt x="517208" y="539848"/>
                  </a:lnTo>
                  <a:lnTo>
                    <a:pt x="524510" y="544301"/>
                  </a:lnTo>
                  <a:lnTo>
                    <a:pt x="536575" y="552889"/>
                  </a:lnTo>
                  <a:lnTo>
                    <a:pt x="545465" y="559569"/>
                  </a:lnTo>
                  <a:lnTo>
                    <a:pt x="550863" y="564340"/>
                  </a:lnTo>
                  <a:lnTo>
                    <a:pt x="552450" y="565612"/>
                  </a:lnTo>
                  <a:lnTo>
                    <a:pt x="550863" y="569747"/>
                  </a:lnTo>
                  <a:lnTo>
                    <a:pt x="548005" y="574837"/>
                  </a:lnTo>
                  <a:lnTo>
                    <a:pt x="544195" y="581198"/>
                  </a:lnTo>
                  <a:lnTo>
                    <a:pt x="539750" y="587878"/>
                  </a:lnTo>
                  <a:lnTo>
                    <a:pt x="534035" y="595512"/>
                  </a:lnTo>
                  <a:lnTo>
                    <a:pt x="530860" y="599647"/>
                  </a:lnTo>
                  <a:lnTo>
                    <a:pt x="527050" y="603463"/>
                  </a:lnTo>
                  <a:lnTo>
                    <a:pt x="523240" y="607280"/>
                  </a:lnTo>
                  <a:lnTo>
                    <a:pt x="518795" y="610779"/>
                  </a:lnTo>
                  <a:lnTo>
                    <a:pt x="514350" y="614278"/>
                  </a:lnTo>
                  <a:lnTo>
                    <a:pt x="509588" y="617777"/>
                  </a:lnTo>
                  <a:lnTo>
                    <a:pt x="504508" y="620640"/>
                  </a:lnTo>
                  <a:lnTo>
                    <a:pt x="498793" y="623502"/>
                  </a:lnTo>
                  <a:lnTo>
                    <a:pt x="493078" y="626047"/>
                  </a:lnTo>
                  <a:lnTo>
                    <a:pt x="487045" y="627955"/>
                  </a:lnTo>
                  <a:lnTo>
                    <a:pt x="480695" y="629228"/>
                  </a:lnTo>
                  <a:lnTo>
                    <a:pt x="474028" y="630500"/>
                  </a:lnTo>
                  <a:lnTo>
                    <a:pt x="466725" y="630818"/>
                  </a:lnTo>
                  <a:lnTo>
                    <a:pt x="459423" y="630818"/>
                  </a:lnTo>
                  <a:lnTo>
                    <a:pt x="451803" y="630182"/>
                  </a:lnTo>
                  <a:lnTo>
                    <a:pt x="443548" y="628910"/>
                  </a:lnTo>
                  <a:lnTo>
                    <a:pt x="434975" y="626683"/>
                  </a:lnTo>
                  <a:lnTo>
                    <a:pt x="426403" y="624139"/>
                  </a:lnTo>
                  <a:lnTo>
                    <a:pt x="417195" y="620322"/>
                  </a:lnTo>
                  <a:lnTo>
                    <a:pt x="407353" y="615869"/>
                  </a:lnTo>
                  <a:lnTo>
                    <a:pt x="396557" y="610461"/>
                  </a:lnTo>
                  <a:lnTo>
                    <a:pt x="385127" y="605690"/>
                  </a:lnTo>
                  <a:lnTo>
                    <a:pt x="408305" y="616823"/>
                  </a:lnTo>
                  <a:lnTo>
                    <a:pt x="430848" y="627955"/>
                  </a:lnTo>
                  <a:lnTo>
                    <a:pt x="441643" y="632727"/>
                  </a:lnTo>
                  <a:lnTo>
                    <a:pt x="452120" y="637180"/>
                  </a:lnTo>
                  <a:lnTo>
                    <a:pt x="462280" y="641315"/>
                  </a:lnTo>
                  <a:lnTo>
                    <a:pt x="472440" y="645132"/>
                  </a:lnTo>
                  <a:lnTo>
                    <a:pt x="481965" y="648312"/>
                  </a:lnTo>
                  <a:lnTo>
                    <a:pt x="491173" y="650539"/>
                  </a:lnTo>
                  <a:lnTo>
                    <a:pt x="500063" y="652129"/>
                  </a:lnTo>
                  <a:lnTo>
                    <a:pt x="504190" y="652447"/>
                  </a:lnTo>
                  <a:lnTo>
                    <a:pt x="508318" y="652447"/>
                  </a:lnTo>
                  <a:lnTo>
                    <a:pt x="512128" y="652447"/>
                  </a:lnTo>
                  <a:lnTo>
                    <a:pt x="515620" y="652129"/>
                  </a:lnTo>
                  <a:lnTo>
                    <a:pt x="519430" y="651493"/>
                  </a:lnTo>
                  <a:lnTo>
                    <a:pt x="522923" y="650539"/>
                  </a:lnTo>
                  <a:lnTo>
                    <a:pt x="526415" y="649267"/>
                  </a:lnTo>
                  <a:lnTo>
                    <a:pt x="529590" y="647676"/>
                  </a:lnTo>
                  <a:lnTo>
                    <a:pt x="532765" y="646086"/>
                  </a:lnTo>
                  <a:lnTo>
                    <a:pt x="535623" y="643541"/>
                  </a:lnTo>
                  <a:lnTo>
                    <a:pt x="536893" y="651493"/>
                  </a:lnTo>
                  <a:lnTo>
                    <a:pt x="537210" y="659127"/>
                  </a:lnTo>
                  <a:lnTo>
                    <a:pt x="537845" y="673440"/>
                  </a:lnTo>
                  <a:lnTo>
                    <a:pt x="537845" y="687118"/>
                  </a:lnTo>
                  <a:lnTo>
                    <a:pt x="537210" y="700159"/>
                  </a:lnTo>
                  <a:lnTo>
                    <a:pt x="538163" y="699205"/>
                  </a:lnTo>
                  <a:lnTo>
                    <a:pt x="539433" y="697932"/>
                  </a:lnTo>
                  <a:lnTo>
                    <a:pt x="540703" y="697296"/>
                  </a:lnTo>
                  <a:lnTo>
                    <a:pt x="541973" y="696660"/>
                  </a:lnTo>
                  <a:lnTo>
                    <a:pt x="542925" y="697296"/>
                  </a:lnTo>
                  <a:lnTo>
                    <a:pt x="543243" y="698251"/>
                  </a:lnTo>
                  <a:lnTo>
                    <a:pt x="543878" y="699841"/>
                  </a:lnTo>
                  <a:lnTo>
                    <a:pt x="543878" y="702067"/>
                  </a:lnTo>
                  <a:lnTo>
                    <a:pt x="544195" y="708429"/>
                  </a:lnTo>
                  <a:lnTo>
                    <a:pt x="544195" y="716063"/>
                  </a:lnTo>
                  <a:lnTo>
                    <a:pt x="543878" y="725287"/>
                  </a:lnTo>
                  <a:lnTo>
                    <a:pt x="542925" y="735466"/>
                  </a:lnTo>
                  <a:lnTo>
                    <a:pt x="540703" y="757413"/>
                  </a:lnTo>
                  <a:lnTo>
                    <a:pt x="537528" y="779042"/>
                  </a:lnTo>
                  <a:lnTo>
                    <a:pt x="534670" y="796536"/>
                  </a:lnTo>
                  <a:lnTo>
                    <a:pt x="533083" y="802898"/>
                  </a:lnTo>
                  <a:lnTo>
                    <a:pt x="531813" y="807669"/>
                  </a:lnTo>
                  <a:lnTo>
                    <a:pt x="531178" y="808623"/>
                  </a:lnTo>
                  <a:lnTo>
                    <a:pt x="530860" y="809577"/>
                  </a:lnTo>
                  <a:lnTo>
                    <a:pt x="530543" y="809577"/>
                  </a:lnTo>
                  <a:lnTo>
                    <a:pt x="529908" y="808623"/>
                  </a:lnTo>
                  <a:lnTo>
                    <a:pt x="528638" y="820392"/>
                  </a:lnTo>
                  <a:lnTo>
                    <a:pt x="526733" y="831525"/>
                  </a:lnTo>
                  <a:lnTo>
                    <a:pt x="524510" y="842657"/>
                  </a:lnTo>
                  <a:lnTo>
                    <a:pt x="521335" y="853154"/>
                  </a:lnTo>
                  <a:lnTo>
                    <a:pt x="518478" y="863650"/>
                  </a:lnTo>
                  <a:lnTo>
                    <a:pt x="514985" y="873829"/>
                  </a:lnTo>
                  <a:lnTo>
                    <a:pt x="510858" y="883689"/>
                  </a:lnTo>
                  <a:lnTo>
                    <a:pt x="506730" y="892913"/>
                  </a:lnTo>
                  <a:lnTo>
                    <a:pt x="502285" y="902138"/>
                  </a:lnTo>
                  <a:lnTo>
                    <a:pt x="497205" y="911044"/>
                  </a:lnTo>
                  <a:lnTo>
                    <a:pt x="492443" y="919314"/>
                  </a:lnTo>
                  <a:lnTo>
                    <a:pt x="486728" y="927584"/>
                  </a:lnTo>
                  <a:lnTo>
                    <a:pt x="481013" y="935536"/>
                  </a:lnTo>
                  <a:lnTo>
                    <a:pt x="475615" y="943170"/>
                  </a:lnTo>
                  <a:lnTo>
                    <a:pt x="469583" y="950167"/>
                  </a:lnTo>
                  <a:lnTo>
                    <a:pt x="463550" y="957165"/>
                  </a:lnTo>
                  <a:lnTo>
                    <a:pt x="457200" y="963209"/>
                  </a:lnTo>
                  <a:lnTo>
                    <a:pt x="450850" y="969252"/>
                  </a:lnTo>
                  <a:lnTo>
                    <a:pt x="443865" y="974659"/>
                  </a:lnTo>
                  <a:lnTo>
                    <a:pt x="437198" y="980067"/>
                  </a:lnTo>
                  <a:lnTo>
                    <a:pt x="430530" y="984838"/>
                  </a:lnTo>
                  <a:lnTo>
                    <a:pt x="423545" y="989609"/>
                  </a:lnTo>
                  <a:lnTo>
                    <a:pt x="416878" y="993744"/>
                  </a:lnTo>
                  <a:lnTo>
                    <a:pt x="410210" y="997243"/>
                  </a:lnTo>
                  <a:lnTo>
                    <a:pt x="402908" y="1000742"/>
                  </a:lnTo>
                  <a:lnTo>
                    <a:pt x="396240" y="1003286"/>
                  </a:lnTo>
                  <a:lnTo>
                    <a:pt x="389255" y="1006149"/>
                  </a:lnTo>
                  <a:lnTo>
                    <a:pt x="382587" y="1008057"/>
                  </a:lnTo>
                  <a:lnTo>
                    <a:pt x="375920" y="1009330"/>
                  </a:lnTo>
                  <a:lnTo>
                    <a:pt x="369252" y="1010602"/>
                  </a:lnTo>
                  <a:lnTo>
                    <a:pt x="362585" y="1011238"/>
                  </a:lnTo>
                  <a:lnTo>
                    <a:pt x="356235" y="1011238"/>
                  </a:lnTo>
                  <a:lnTo>
                    <a:pt x="351155" y="1011238"/>
                  </a:lnTo>
                  <a:lnTo>
                    <a:pt x="345440" y="1010602"/>
                  </a:lnTo>
                  <a:lnTo>
                    <a:pt x="339725" y="1009330"/>
                  </a:lnTo>
                  <a:lnTo>
                    <a:pt x="334010" y="1007421"/>
                  </a:lnTo>
                  <a:lnTo>
                    <a:pt x="327977" y="1005831"/>
                  </a:lnTo>
                  <a:lnTo>
                    <a:pt x="321945" y="1002968"/>
                  </a:lnTo>
                  <a:lnTo>
                    <a:pt x="315595" y="1000105"/>
                  </a:lnTo>
                  <a:lnTo>
                    <a:pt x="309245" y="996607"/>
                  </a:lnTo>
                  <a:lnTo>
                    <a:pt x="302895" y="992790"/>
                  </a:lnTo>
                  <a:lnTo>
                    <a:pt x="296227" y="988655"/>
                  </a:lnTo>
                  <a:lnTo>
                    <a:pt x="289877" y="984202"/>
                  </a:lnTo>
                  <a:lnTo>
                    <a:pt x="282892" y="979430"/>
                  </a:lnTo>
                  <a:lnTo>
                    <a:pt x="276542" y="974023"/>
                  </a:lnTo>
                  <a:lnTo>
                    <a:pt x="269875" y="968298"/>
                  </a:lnTo>
                  <a:lnTo>
                    <a:pt x="263207" y="962254"/>
                  </a:lnTo>
                  <a:lnTo>
                    <a:pt x="256540" y="955893"/>
                  </a:lnTo>
                  <a:lnTo>
                    <a:pt x="250190" y="949213"/>
                  </a:lnTo>
                  <a:lnTo>
                    <a:pt x="243840" y="941897"/>
                  </a:lnTo>
                  <a:lnTo>
                    <a:pt x="237490" y="934900"/>
                  </a:lnTo>
                  <a:lnTo>
                    <a:pt x="231457" y="927266"/>
                  </a:lnTo>
                  <a:lnTo>
                    <a:pt x="225425" y="919314"/>
                  </a:lnTo>
                  <a:lnTo>
                    <a:pt x="219710" y="911044"/>
                  </a:lnTo>
                  <a:lnTo>
                    <a:pt x="214312" y="902774"/>
                  </a:lnTo>
                  <a:lnTo>
                    <a:pt x="208915" y="893868"/>
                  </a:lnTo>
                  <a:lnTo>
                    <a:pt x="203517" y="885280"/>
                  </a:lnTo>
                  <a:lnTo>
                    <a:pt x="198755" y="875737"/>
                  </a:lnTo>
                  <a:lnTo>
                    <a:pt x="194310" y="866195"/>
                  </a:lnTo>
                  <a:lnTo>
                    <a:pt x="190182" y="856971"/>
                  </a:lnTo>
                  <a:lnTo>
                    <a:pt x="186055" y="846792"/>
                  </a:lnTo>
                  <a:lnTo>
                    <a:pt x="182245" y="836932"/>
                  </a:lnTo>
                  <a:lnTo>
                    <a:pt x="179070" y="826754"/>
                  </a:lnTo>
                  <a:lnTo>
                    <a:pt x="176212" y="816257"/>
                  </a:lnTo>
                  <a:lnTo>
                    <a:pt x="173990" y="822937"/>
                  </a:lnTo>
                  <a:lnTo>
                    <a:pt x="172402" y="826117"/>
                  </a:lnTo>
                  <a:lnTo>
                    <a:pt x="171450" y="828344"/>
                  </a:lnTo>
                  <a:lnTo>
                    <a:pt x="169862" y="830252"/>
                  </a:lnTo>
                  <a:lnTo>
                    <a:pt x="168275" y="831525"/>
                  </a:lnTo>
                  <a:lnTo>
                    <a:pt x="167322" y="832479"/>
                  </a:lnTo>
                  <a:lnTo>
                    <a:pt x="165417" y="832797"/>
                  </a:lnTo>
                  <a:lnTo>
                    <a:pt x="163830" y="832479"/>
                  </a:lnTo>
                  <a:lnTo>
                    <a:pt x="162242" y="831207"/>
                  </a:lnTo>
                  <a:lnTo>
                    <a:pt x="160655" y="829616"/>
                  </a:lnTo>
                  <a:lnTo>
                    <a:pt x="159385" y="827390"/>
                  </a:lnTo>
                  <a:lnTo>
                    <a:pt x="157797" y="824845"/>
                  </a:lnTo>
                  <a:lnTo>
                    <a:pt x="156210" y="821346"/>
                  </a:lnTo>
                  <a:lnTo>
                    <a:pt x="153987" y="813076"/>
                  </a:lnTo>
                  <a:lnTo>
                    <a:pt x="152082" y="803534"/>
                  </a:lnTo>
                  <a:lnTo>
                    <a:pt x="150495" y="792083"/>
                  </a:lnTo>
                  <a:lnTo>
                    <a:pt x="149542" y="779678"/>
                  </a:lnTo>
                  <a:lnTo>
                    <a:pt x="149225" y="766637"/>
                  </a:lnTo>
                  <a:lnTo>
                    <a:pt x="149542" y="753914"/>
                  </a:lnTo>
                  <a:lnTo>
                    <a:pt x="150177" y="742781"/>
                  </a:lnTo>
                  <a:lnTo>
                    <a:pt x="151765" y="732285"/>
                  </a:lnTo>
                  <a:lnTo>
                    <a:pt x="153352" y="722742"/>
                  </a:lnTo>
                  <a:lnTo>
                    <a:pt x="155257" y="714790"/>
                  </a:lnTo>
                  <a:lnTo>
                    <a:pt x="157797" y="708429"/>
                  </a:lnTo>
                  <a:lnTo>
                    <a:pt x="159067" y="705884"/>
                  </a:lnTo>
                  <a:lnTo>
                    <a:pt x="160337" y="703976"/>
                  </a:lnTo>
                  <a:lnTo>
                    <a:pt x="161607" y="702067"/>
                  </a:lnTo>
                  <a:lnTo>
                    <a:pt x="163195" y="700795"/>
                  </a:lnTo>
                  <a:lnTo>
                    <a:pt x="158432" y="696024"/>
                  </a:lnTo>
                  <a:lnTo>
                    <a:pt x="154622" y="690617"/>
                  </a:lnTo>
                  <a:lnTo>
                    <a:pt x="151447" y="685209"/>
                  </a:lnTo>
                  <a:lnTo>
                    <a:pt x="148907" y="679166"/>
                  </a:lnTo>
                  <a:lnTo>
                    <a:pt x="147002" y="672804"/>
                  </a:lnTo>
                  <a:lnTo>
                    <a:pt x="145097" y="666443"/>
                  </a:lnTo>
                  <a:lnTo>
                    <a:pt x="143827" y="659763"/>
                  </a:lnTo>
                  <a:lnTo>
                    <a:pt x="143192" y="653083"/>
                  </a:lnTo>
                  <a:lnTo>
                    <a:pt x="142875" y="646086"/>
                  </a:lnTo>
                  <a:lnTo>
                    <a:pt x="142875" y="639088"/>
                  </a:lnTo>
                  <a:lnTo>
                    <a:pt x="143510" y="632090"/>
                  </a:lnTo>
                  <a:lnTo>
                    <a:pt x="144145" y="624775"/>
                  </a:lnTo>
                  <a:lnTo>
                    <a:pt x="145415" y="617777"/>
                  </a:lnTo>
                  <a:lnTo>
                    <a:pt x="146367" y="610461"/>
                  </a:lnTo>
                  <a:lnTo>
                    <a:pt x="148272" y="603782"/>
                  </a:lnTo>
                  <a:lnTo>
                    <a:pt x="149860" y="596466"/>
                  </a:lnTo>
                  <a:lnTo>
                    <a:pt x="154305" y="583425"/>
                  </a:lnTo>
                  <a:lnTo>
                    <a:pt x="159385" y="570702"/>
                  </a:lnTo>
                  <a:lnTo>
                    <a:pt x="164465" y="558933"/>
                  </a:lnTo>
                  <a:lnTo>
                    <a:pt x="169862" y="548436"/>
                  </a:lnTo>
                  <a:lnTo>
                    <a:pt x="174942" y="539212"/>
                  </a:lnTo>
                  <a:lnTo>
                    <a:pt x="180022" y="532214"/>
                  </a:lnTo>
                  <a:lnTo>
                    <a:pt x="182562" y="529034"/>
                  </a:lnTo>
                  <a:lnTo>
                    <a:pt x="184467" y="526807"/>
                  </a:lnTo>
                  <a:lnTo>
                    <a:pt x="186690" y="525535"/>
                  </a:lnTo>
                  <a:lnTo>
                    <a:pt x="188277" y="524262"/>
                  </a:lnTo>
                  <a:lnTo>
                    <a:pt x="198120" y="519491"/>
                  </a:lnTo>
                  <a:lnTo>
                    <a:pt x="207327" y="514720"/>
                  </a:lnTo>
                  <a:lnTo>
                    <a:pt x="216852" y="510585"/>
                  </a:lnTo>
                  <a:lnTo>
                    <a:pt x="226377" y="507086"/>
                  </a:lnTo>
                  <a:lnTo>
                    <a:pt x="235267" y="503587"/>
                  </a:lnTo>
                  <a:lnTo>
                    <a:pt x="244792" y="500407"/>
                  </a:lnTo>
                  <a:lnTo>
                    <a:pt x="253682" y="497862"/>
                  </a:lnTo>
                  <a:lnTo>
                    <a:pt x="262572" y="495317"/>
                  </a:lnTo>
                  <a:lnTo>
                    <a:pt x="271780" y="493409"/>
                  </a:lnTo>
                  <a:lnTo>
                    <a:pt x="280352" y="491501"/>
                  </a:lnTo>
                  <a:lnTo>
                    <a:pt x="288925" y="489910"/>
                  </a:lnTo>
                  <a:lnTo>
                    <a:pt x="298132" y="488638"/>
                  </a:lnTo>
                  <a:lnTo>
                    <a:pt x="306387" y="487365"/>
                  </a:lnTo>
                  <a:lnTo>
                    <a:pt x="314960" y="486729"/>
                  </a:lnTo>
                  <a:lnTo>
                    <a:pt x="323215" y="486093"/>
                  </a:lnTo>
                  <a:lnTo>
                    <a:pt x="331470" y="485775"/>
                  </a:lnTo>
                  <a:close/>
                  <a:moveTo>
                    <a:pt x="2394109" y="485775"/>
                  </a:moveTo>
                  <a:lnTo>
                    <a:pt x="2410607" y="485775"/>
                  </a:lnTo>
                  <a:lnTo>
                    <a:pt x="2418538" y="486093"/>
                  </a:lnTo>
                  <a:lnTo>
                    <a:pt x="2427104" y="486729"/>
                  </a:lnTo>
                  <a:lnTo>
                    <a:pt x="2435352" y="487365"/>
                  </a:lnTo>
                  <a:lnTo>
                    <a:pt x="2443918" y="488638"/>
                  </a:lnTo>
                  <a:lnTo>
                    <a:pt x="2452801" y="489910"/>
                  </a:lnTo>
                  <a:lnTo>
                    <a:pt x="2461367" y="491500"/>
                  </a:lnTo>
                  <a:lnTo>
                    <a:pt x="2470250" y="493409"/>
                  </a:lnTo>
                  <a:lnTo>
                    <a:pt x="2479451" y="495317"/>
                  </a:lnTo>
                  <a:lnTo>
                    <a:pt x="2488334" y="497862"/>
                  </a:lnTo>
                  <a:lnTo>
                    <a:pt x="2497534" y="500407"/>
                  </a:lnTo>
                  <a:lnTo>
                    <a:pt x="2506417" y="503587"/>
                  </a:lnTo>
                  <a:lnTo>
                    <a:pt x="2515935" y="507086"/>
                  </a:lnTo>
                  <a:lnTo>
                    <a:pt x="2525135" y="510585"/>
                  </a:lnTo>
                  <a:lnTo>
                    <a:pt x="2534653" y="514720"/>
                  </a:lnTo>
                  <a:lnTo>
                    <a:pt x="2543853" y="519491"/>
                  </a:lnTo>
                  <a:lnTo>
                    <a:pt x="2553371" y="524262"/>
                  </a:lnTo>
                  <a:lnTo>
                    <a:pt x="2555274" y="525535"/>
                  </a:lnTo>
                  <a:lnTo>
                    <a:pt x="2557178" y="526807"/>
                  </a:lnTo>
                  <a:lnTo>
                    <a:pt x="2559399" y="529033"/>
                  </a:lnTo>
                  <a:lnTo>
                    <a:pt x="2561620" y="532214"/>
                  </a:lnTo>
                  <a:lnTo>
                    <a:pt x="2566378" y="539212"/>
                  </a:lnTo>
                  <a:lnTo>
                    <a:pt x="2571772" y="548436"/>
                  </a:lnTo>
                  <a:lnTo>
                    <a:pt x="2577482" y="558933"/>
                  </a:lnTo>
                  <a:lnTo>
                    <a:pt x="2582558" y="570702"/>
                  </a:lnTo>
                  <a:lnTo>
                    <a:pt x="2587634" y="583425"/>
                  </a:lnTo>
                  <a:lnTo>
                    <a:pt x="2591759" y="596466"/>
                  </a:lnTo>
                  <a:lnTo>
                    <a:pt x="2593662" y="603782"/>
                  </a:lnTo>
                  <a:lnTo>
                    <a:pt x="2594931" y="610461"/>
                  </a:lnTo>
                  <a:lnTo>
                    <a:pt x="2596517" y="617777"/>
                  </a:lnTo>
                  <a:lnTo>
                    <a:pt x="2597786" y="624775"/>
                  </a:lnTo>
                  <a:lnTo>
                    <a:pt x="2598421" y="632090"/>
                  </a:lnTo>
                  <a:lnTo>
                    <a:pt x="2598738" y="639088"/>
                  </a:lnTo>
                  <a:lnTo>
                    <a:pt x="2598738" y="646086"/>
                  </a:lnTo>
                  <a:lnTo>
                    <a:pt x="2598421" y="653083"/>
                  </a:lnTo>
                  <a:lnTo>
                    <a:pt x="2598104" y="659763"/>
                  </a:lnTo>
                  <a:lnTo>
                    <a:pt x="2596517" y="666443"/>
                  </a:lnTo>
                  <a:lnTo>
                    <a:pt x="2594931" y="672804"/>
                  </a:lnTo>
                  <a:lnTo>
                    <a:pt x="2592710" y="679166"/>
                  </a:lnTo>
                  <a:lnTo>
                    <a:pt x="2590172" y="685209"/>
                  </a:lnTo>
                  <a:lnTo>
                    <a:pt x="2586683" y="690617"/>
                  </a:lnTo>
                  <a:lnTo>
                    <a:pt x="2583193" y="696024"/>
                  </a:lnTo>
                  <a:lnTo>
                    <a:pt x="2578434" y="700795"/>
                  </a:lnTo>
                  <a:lnTo>
                    <a:pt x="2580020" y="702067"/>
                  </a:lnTo>
                  <a:lnTo>
                    <a:pt x="2581607" y="703976"/>
                  </a:lnTo>
                  <a:lnTo>
                    <a:pt x="2582558" y="705884"/>
                  </a:lnTo>
                  <a:lnTo>
                    <a:pt x="2584145" y="708429"/>
                  </a:lnTo>
                  <a:lnTo>
                    <a:pt x="2586365" y="714790"/>
                  </a:lnTo>
                  <a:lnTo>
                    <a:pt x="2588269" y="722742"/>
                  </a:lnTo>
                  <a:lnTo>
                    <a:pt x="2590172" y="732285"/>
                  </a:lnTo>
                  <a:lnTo>
                    <a:pt x="2591441" y="742781"/>
                  </a:lnTo>
                  <a:lnTo>
                    <a:pt x="2592076" y="753914"/>
                  </a:lnTo>
                  <a:lnTo>
                    <a:pt x="2592393" y="766637"/>
                  </a:lnTo>
                  <a:lnTo>
                    <a:pt x="2592076" y="779678"/>
                  </a:lnTo>
                  <a:lnTo>
                    <a:pt x="2591441" y="792083"/>
                  </a:lnTo>
                  <a:lnTo>
                    <a:pt x="2589855" y="803534"/>
                  </a:lnTo>
                  <a:lnTo>
                    <a:pt x="2587634" y="813076"/>
                  </a:lnTo>
                  <a:lnTo>
                    <a:pt x="2585414" y="821346"/>
                  </a:lnTo>
                  <a:lnTo>
                    <a:pt x="2584145" y="824845"/>
                  </a:lnTo>
                  <a:lnTo>
                    <a:pt x="2582558" y="827390"/>
                  </a:lnTo>
                  <a:lnTo>
                    <a:pt x="2581289" y="829616"/>
                  </a:lnTo>
                  <a:lnTo>
                    <a:pt x="2579703" y="831207"/>
                  </a:lnTo>
                  <a:lnTo>
                    <a:pt x="2577799" y="832479"/>
                  </a:lnTo>
                  <a:lnTo>
                    <a:pt x="2576213" y="832797"/>
                  </a:lnTo>
                  <a:lnTo>
                    <a:pt x="2574627" y="832479"/>
                  </a:lnTo>
                  <a:lnTo>
                    <a:pt x="2573358" y="831525"/>
                  </a:lnTo>
                  <a:lnTo>
                    <a:pt x="2571772" y="830252"/>
                  </a:lnTo>
                  <a:lnTo>
                    <a:pt x="2570503" y="828344"/>
                  </a:lnTo>
                  <a:lnTo>
                    <a:pt x="2569234" y="826117"/>
                  </a:lnTo>
                  <a:lnTo>
                    <a:pt x="2567965" y="822936"/>
                  </a:lnTo>
                  <a:lnTo>
                    <a:pt x="2565744" y="816257"/>
                  </a:lnTo>
                  <a:lnTo>
                    <a:pt x="2562889" y="826753"/>
                  </a:lnTo>
                  <a:lnTo>
                    <a:pt x="2559399" y="836932"/>
                  </a:lnTo>
                  <a:lnTo>
                    <a:pt x="2555592" y="846792"/>
                  </a:lnTo>
                  <a:lnTo>
                    <a:pt x="2551785" y="856971"/>
                  </a:lnTo>
                  <a:lnTo>
                    <a:pt x="2547343" y="866195"/>
                  </a:lnTo>
                  <a:lnTo>
                    <a:pt x="2542902" y="875737"/>
                  </a:lnTo>
                  <a:lnTo>
                    <a:pt x="2537825" y="885280"/>
                  </a:lnTo>
                  <a:lnTo>
                    <a:pt x="2533067" y="893868"/>
                  </a:lnTo>
                  <a:lnTo>
                    <a:pt x="2527356" y="902774"/>
                  </a:lnTo>
                  <a:lnTo>
                    <a:pt x="2522280" y="911044"/>
                  </a:lnTo>
                  <a:lnTo>
                    <a:pt x="2516252" y="919314"/>
                  </a:lnTo>
                  <a:lnTo>
                    <a:pt x="2510224" y="927266"/>
                  </a:lnTo>
                  <a:lnTo>
                    <a:pt x="2504197" y="934900"/>
                  </a:lnTo>
                  <a:lnTo>
                    <a:pt x="2497851" y="941897"/>
                  </a:lnTo>
                  <a:lnTo>
                    <a:pt x="2491824" y="949213"/>
                  </a:lnTo>
                  <a:lnTo>
                    <a:pt x="2484844" y="955893"/>
                  </a:lnTo>
                  <a:lnTo>
                    <a:pt x="2478499" y="962254"/>
                  </a:lnTo>
                  <a:lnTo>
                    <a:pt x="2472154" y="968298"/>
                  </a:lnTo>
                  <a:lnTo>
                    <a:pt x="2465492" y="974023"/>
                  </a:lnTo>
                  <a:lnTo>
                    <a:pt x="2458829" y="979430"/>
                  </a:lnTo>
                  <a:lnTo>
                    <a:pt x="2452167" y="984202"/>
                  </a:lnTo>
                  <a:lnTo>
                    <a:pt x="2445505" y="988654"/>
                  </a:lnTo>
                  <a:lnTo>
                    <a:pt x="2439159" y="992789"/>
                  </a:lnTo>
                  <a:lnTo>
                    <a:pt x="2432814" y="996607"/>
                  </a:lnTo>
                  <a:lnTo>
                    <a:pt x="2426469" y="1000105"/>
                  </a:lnTo>
                  <a:lnTo>
                    <a:pt x="2420124" y="1002968"/>
                  </a:lnTo>
                  <a:lnTo>
                    <a:pt x="2413462" y="1005831"/>
                  </a:lnTo>
                  <a:lnTo>
                    <a:pt x="2408069" y="1007421"/>
                  </a:lnTo>
                  <a:lnTo>
                    <a:pt x="2402041" y="1009330"/>
                  </a:lnTo>
                  <a:lnTo>
                    <a:pt x="2396330" y="1010602"/>
                  </a:lnTo>
                  <a:lnTo>
                    <a:pt x="2390937" y="1011238"/>
                  </a:lnTo>
                  <a:lnTo>
                    <a:pt x="2385861" y="1011238"/>
                  </a:lnTo>
                  <a:lnTo>
                    <a:pt x="2379516" y="1011238"/>
                  </a:lnTo>
                  <a:lnTo>
                    <a:pt x="2372536" y="1010602"/>
                  </a:lnTo>
                  <a:lnTo>
                    <a:pt x="2366191" y="1009330"/>
                  </a:lnTo>
                  <a:lnTo>
                    <a:pt x="2359529" y="1008057"/>
                  </a:lnTo>
                  <a:lnTo>
                    <a:pt x="2352866" y="1006149"/>
                  </a:lnTo>
                  <a:lnTo>
                    <a:pt x="2345887" y="1003286"/>
                  </a:lnTo>
                  <a:lnTo>
                    <a:pt x="2338907" y="1000742"/>
                  </a:lnTo>
                  <a:lnTo>
                    <a:pt x="2331928" y="997243"/>
                  </a:lnTo>
                  <a:lnTo>
                    <a:pt x="2325265" y="993744"/>
                  </a:lnTo>
                  <a:lnTo>
                    <a:pt x="2318286" y="989609"/>
                  </a:lnTo>
                  <a:lnTo>
                    <a:pt x="2311306" y="984838"/>
                  </a:lnTo>
                  <a:lnTo>
                    <a:pt x="2304644" y="980067"/>
                  </a:lnTo>
                  <a:lnTo>
                    <a:pt x="2297981" y="974659"/>
                  </a:lnTo>
                  <a:lnTo>
                    <a:pt x="2291636" y="969252"/>
                  </a:lnTo>
                  <a:lnTo>
                    <a:pt x="2284974" y="963208"/>
                  </a:lnTo>
                  <a:lnTo>
                    <a:pt x="2278629" y="957165"/>
                  </a:lnTo>
                  <a:lnTo>
                    <a:pt x="2272284" y="950167"/>
                  </a:lnTo>
                  <a:lnTo>
                    <a:pt x="2266256" y="943170"/>
                  </a:lnTo>
                  <a:lnTo>
                    <a:pt x="2260545" y="935536"/>
                  </a:lnTo>
                  <a:lnTo>
                    <a:pt x="2255152" y="927584"/>
                  </a:lnTo>
                  <a:lnTo>
                    <a:pt x="2249759" y="919314"/>
                  </a:lnTo>
                  <a:lnTo>
                    <a:pt x="2244365" y="911044"/>
                  </a:lnTo>
                  <a:lnTo>
                    <a:pt x="2239924" y="902138"/>
                  </a:lnTo>
                  <a:lnTo>
                    <a:pt x="2235482" y="892913"/>
                  </a:lnTo>
                  <a:lnTo>
                    <a:pt x="2231041" y="883689"/>
                  </a:lnTo>
                  <a:lnTo>
                    <a:pt x="2227234" y="873829"/>
                  </a:lnTo>
                  <a:lnTo>
                    <a:pt x="2223744" y="863650"/>
                  </a:lnTo>
                  <a:lnTo>
                    <a:pt x="2220571" y="853154"/>
                  </a:lnTo>
                  <a:lnTo>
                    <a:pt x="2217716" y="842657"/>
                  </a:lnTo>
                  <a:lnTo>
                    <a:pt x="2215178" y="831525"/>
                  </a:lnTo>
                  <a:lnTo>
                    <a:pt x="2213275" y="820392"/>
                  </a:lnTo>
                  <a:lnTo>
                    <a:pt x="2211688" y="808623"/>
                  </a:lnTo>
                  <a:lnTo>
                    <a:pt x="2211371" y="809577"/>
                  </a:lnTo>
                  <a:lnTo>
                    <a:pt x="2211054" y="809577"/>
                  </a:lnTo>
                  <a:lnTo>
                    <a:pt x="2210737" y="808623"/>
                  </a:lnTo>
                  <a:lnTo>
                    <a:pt x="2210419" y="807669"/>
                  </a:lnTo>
                  <a:lnTo>
                    <a:pt x="2208833" y="802898"/>
                  </a:lnTo>
                  <a:lnTo>
                    <a:pt x="2207564" y="796536"/>
                  </a:lnTo>
                  <a:lnTo>
                    <a:pt x="2204391" y="779042"/>
                  </a:lnTo>
                  <a:lnTo>
                    <a:pt x="2201536" y="757413"/>
                  </a:lnTo>
                  <a:lnTo>
                    <a:pt x="2198998" y="735465"/>
                  </a:lnTo>
                  <a:lnTo>
                    <a:pt x="2198364" y="725287"/>
                  </a:lnTo>
                  <a:lnTo>
                    <a:pt x="2198046" y="716063"/>
                  </a:lnTo>
                  <a:lnTo>
                    <a:pt x="2197412" y="708429"/>
                  </a:lnTo>
                  <a:lnTo>
                    <a:pt x="2198046" y="702067"/>
                  </a:lnTo>
                  <a:lnTo>
                    <a:pt x="2198364" y="699841"/>
                  </a:lnTo>
                  <a:lnTo>
                    <a:pt x="2198681" y="698250"/>
                  </a:lnTo>
                  <a:lnTo>
                    <a:pt x="2199315" y="697296"/>
                  </a:lnTo>
                  <a:lnTo>
                    <a:pt x="2200267" y="696660"/>
                  </a:lnTo>
                  <a:lnTo>
                    <a:pt x="2201219" y="697296"/>
                  </a:lnTo>
                  <a:lnTo>
                    <a:pt x="2202488" y="697932"/>
                  </a:lnTo>
                  <a:lnTo>
                    <a:pt x="2204074" y="699205"/>
                  </a:lnTo>
                  <a:lnTo>
                    <a:pt x="2205026" y="700159"/>
                  </a:lnTo>
                  <a:lnTo>
                    <a:pt x="2204391" y="687118"/>
                  </a:lnTo>
                  <a:lnTo>
                    <a:pt x="2204074" y="673440"/>
                  </a:lnTo>
                  <a:lnTo>
                    <a:pt x="2204709" y="659127"/>
                  </a:lnTo>
                  <a:lnTo>
                    <a:pt x="2205343" y="651493"/>
                  </a:lnTo>
                  <a:lnTo>
                    <a:pt x="2206295" y="643541"/>
                  </a:lnTo>
                  <a:lnTo>
                    <a:pt x="2209150" y="646086"/>
                  </a:lnTo>
                  <a:lnTo>
                    <a:pt x="2212323" y="647676"/>
                  </a:lnTo>
                  <a:lnTo>
                    <a:pt x="2215495" y="649267"/>
                  </a:lnTo>
                  <a:lnTo>
                    <a:pt x="2218985" y="650539"/>
                  </a:lnTo>
                  <a:lnTo>
                    <a:pt x="2222475" y="651493"/>
                  </a:lnTo>
                  <a:lnTo>
                    <a:pt x="2225965" y="652129"/>
                  </a:lnTo>
                  <a:lnTo>
                    <a:pt x="2229772" y="652447"/>
                  </a:lnTo>
                  <a:lnTo>
                    <a:pt x="2233896" y="652447"/>
                  </a:lnTo>
                  <a:lnTo>
                    <a:pt x="2238020" y="652447"/>
                  </a:lnTo>
                  <a:lnTo>
                    <a:pt x="2242145" y="652129"/>
                  </a:lnTo>
                  <a:lnTo>
                    <a:pt x="2251028" y="650539"/>
                  </a:lnTo>
                  <a:lnTo>
                    <a:pt x="2259911" y="648312"/>
                  </a:lnTo>
                  <a:lnTo>
                    <a:pt x="2269746" y="645132"/>
                  </a:lnTo>
                  <a:lnTo>
                    <a:pt x="2279581" y="641315"/>
                  </a:lnTo>
                  <a:lnTo>
                    <a:pt x="2289733" y="637180"/>
                  </a:lnTo>
                  <a:lnTo>
                    <a:pt x="2300519" y="632726"/>
                  </a:lnTo>
                  <a:lnTo>
                    <a:pt x="2310989" y="627955"/>
                  </a:lnTo>
                  <a:lnTo>
                    <a:pt x="2333514" y="616823"/>
                  </a:lnTo>
                  <a:lnTo>
                    <a:pt x="2356991" y="605690"/>
                  </a:lnTo>
                  <a:lnTo>
                    <a:pt x="2345569" y="610461"/>
                  </a:lnTo>
                  <a:lnTo>
                    <a:pt x="2334466" y="615868"/>
                  </a:lnTo>
                  <a:lnTo>
                    <a:pt x="2324948" y="620322"/>
                  </a:lnTo>
                  <a:lnTo>
                    <a:pt x="2315430" y="624138"/>
                  </a:lnTo>
                  <a:lnTo>
                    <a:pt x="2306865" y="626683"/>
                  </a:lnTo>
                  <a:lnTo>
                    <a:pt x="2298616" y="628910"/>
                  </a:lnTo>
                  <a:lnTo>
                    <a:pt x="2290367" y="630182"/>
                  </a:lnTo>
                  <a:lnTo>
                    <a:pt x="2282436" y="630818"/>
                  </a:lnTo>
                  <a:lnTo>
                    <a:pt x="2275456" y="630818"/>
                  </a:lnTo>
                  <a:lnTo>
                    <a:pt x="2268160" y="630500"/>
                  </a:lnTo>
                  <a:lnTo>
                    <a:pt x="2261497" y="629228"/>
                  </a:lnTo>
                  <a:lnTo>
                    <a:pt x="2255152" y="627955"/>
                  </a:lnTo>
                  <a:lnTo>
                    <a:pt x="2248807" y="626047"/>
                  </a:lnTo>
                  <a:lnTo>
                    <a:pt x="2243096" y="623502"/>
                  </a:lnTo>
                  <a:lnTo>
                    <a:pt x="2237703" y="620640"/>
                  </a:lnTo>
                  <a:lnTo>
                    <a:pt x="2232627" y="617777"/>
                  </a:lnTo>
                  <a:lnTo>
                    <a:pt x="2227551" y="614278"/>
                  </a:lnTo>
                  <a:lnTo>
                    <a:pt x="2223109" y="610779"/>
                  </a:lnTo>
                  <a:lnTo>
                    <a:pt x="2218985" y="607280"/>
                  </a:lnTo>
                  <a:lnTo>
                    <a:pt x="2214861" y="603463"/>
                  </a:lnTo>
                  <a:lnTo>
                    <a:pt x="2211371" y="599647"/>
                  </a:lnTo>
                  <a:lnTo>
                    <a:pt x="2208198" y="595512"/>
                  </a:lnTo>
                  <a:lnTo>
                    <a:pt x="2202171" y="587878"/>
                  </a:lnTo>
                  <a:lnTo>
                    <a:pt x="2197412" y="581198"/>
                  </a:lnTo>
                  <a:lnTo>
                    <a:pt x="2193922" y="574837"/>
                  </a:lnTo>
                  <a:lnTo>
                    <a:pt x="2191701" y="569747"/>
                  </a:lnTo>
                  <a:lnTo>
                    <a:pt x="2189163" y="565612"/>
                  </a:lnTo>
                  <a:lnTo>
                    <a:pt x="2191067" y="564340"/>
                  </a:lnTo>
                  <a:lnTo>
                    <a:pt x="2196777" y="559569"/>
                  </a:lnTo>
                  <a:lnTo>
                    <a:pt x="2205343" y="552889"/>
                  </a:lnTo>
                  <a:lnTo>
                    <a:pt x="2217399" y="544301"/>
                  </a:lnTo>
                  <a:lnTo>
                    <a:pt x="2225013" y="539848"/>
                  </a:lnTo>
                  <a:lnTo>
                    <a:pt x="2232944" y="534759"/>
                  </a:lnTo>
                  <a:lnTo>
                    <a:pt x="2241510" y="529670"/>
                  </a:lnTo>
                  <a:lnTo>
                    <a:pt x="2251028" y="524580"/>
                  </a:lnTo>
                  <a:lnTo>
                    <a:pt x="2260545" y="519491"/>
                  </a:lnTo>
                  <a:lnTo>
                    <a:pt x="2271649" y="514402"/>
                  </a:lnTo>
                  <a:lnTo>
                    <a:pt x="2282753" y="509631"/>
                  </a:lnTo>
                  <a:lnTo>
                    <a:pt x="2294809" y="505178"/>
                  </a:lnTo>
                  <a:lnTo>
                    <a:pt x="2307182" y="501043"/>
                  </a:lnTo>
                  <a:lnTo>
                    <a:pt x="2320506" y="497226"/>
                  </a:lnTo>
                  <a:lnTo>
                    <a:pt x="2334466" y="493409"/>
                  </a:lnTo>
                  <a:lnTo>
                    <a:pt x="2348742" y="490864"/>
                  </a:lnTo>
                  <a:lnTo>
                    <a:pt x="2363336" y="488638"/>
                  </a:lnTo>
                  <a:lnTo>
                    <a:pt x="2378564" y="486729"/>
                  </a:lnTo>
                  <a:lnTo>
                    <a:pt x="2394109" y="485775"/>
                  </a:lnTo>
                  <a:close/>
                  <a:moveTo>
                    <a:pt x="1429386" y="468312"/>
                  </a:moveTo>
                  <a:lnTo>
                    <a:pt x="1442086" y="468630"/>
                  </a:lnTo>
                  <a:lnTo>
                    <a:pt x="1454151" y="469899"/>
                  </a:lnTo>
                  <a:lnTo>
                    <a:pt x="1465898" y="471802"/>
                  </a:lnTo>
                  <a:lnTo>
                    <a:pt x="1477011" y="474023"/>
                  </a:lnTo>
                  <a:lnTo>
                    <a:pt x="1487488" y="476562"/>
                  </a:lnTo>
                  <a:lnTo>
                    <a:pt x="1497649" y="479734"/>
                  </a:lnTo>
                  <a:lnTo>
                    <a:pt x="1507491" y="482907"/>
                  </a:lnTo>
                  <a:lnTo>
                    <a:pt x="1516699" y="486714"/>
                  </a:lnTo>
                  <a:lnTo>
                    <a:pt x="1525271" y="490522"/>
                  </a:lnTo>
                  <a:lnTo>
                    <a:pt x="1533526" y="494646"/>
                  </a:lnTo>
                  <a:lnTo>
                    <a:pt x="1541146" y="498771"/>
                  </a:lnTo>
                  <a:lnTo>
                    <a:pt x="1547814" y="502896"/>
                  </a:lnTo>
                  <a:lnTo>
                    <a:pt x="1554164" y="507020"/>
                  </a:lnTo>
                  <a:lnTo>
                    <a:pt x="1565594" y="514952"/>
                  </a:lnTo>
                  <a:lnTo>
                    <a:pt x="1574166" y="522250"/>
                  </a:lnTo>
                  <a:lnTo>
                    <a:pt x="1580516" y="527643"/>
                  </a:lnTo>
                  <a:lnTo>
                    <a:pt x="1585596" y="532720"/>
                  </a:lnTo>
                  <a:lnTo>
                    <a:pt x="1584009" y="536527"/>
                  </a:lnTo>
                  <a:lnTo>
                    <a:pt x="1581469" y="540652"/>
                  </a:lnTo>
                  <a:lnTo>
                    <a:pt x="1578611" y="546046"/>
                  </a:lnTo>
                  <a:lnTo>
                    <a:pt x="1574484" y="552074"/>
                  </a:lnTo>
                  <a:lnTo>
                    <a:pt x="1569721" y="558419"/>
                  </a:lnTo>
                  <a:lnTo>
                    <a:pt x="1563054" y="565399"/>
                  </a:lnTo>
                  <a:lnTo>
                    <a:pt x="1559879" y="568572"/>
                  </a:lnTo>
                  <a:lnTo>
                    <a:pt x="1556386" y="571745"/>
                  </a:lnTo>
                  <a:lnTo>
                    <a:pt x="1552259" y="575235"/>
                  </a:lnTo>
                  <a:lnTo>
                    <a:pt x="1548131" y="577773"/>
                  </a:lnTo>
                  <a:lnTo>
                    <a:pt x="1543686" y="580311"/>
                  </a:lnTo>
                  <a:lnTo>
                    <a:pt x="1538606" y="582850"/>
                  </a:lnTo>
                  <a:lnTo>
                    <a:pt x="1533844" y="584753"/>
                  </a:lnTo>
                  <a:lnTo>
                    <a:pt x="1528446" y="586657"/>
                  </a:lnTo>
                  <a:lnTo>
                    <a:pt x="1523049" y="588243"/>
                  </a:lnTo>
                  <a:lnTo>
                    <a:pt x="1517016" y="588878"/>
                  </a:lnTo>
                  <a:lnTo>
                    <a:pt x="1510984" y="589512"/>
                  </a:lnTo>
                  <a:lnTo>
                    <a:pt x="1503999" y="589512"/>
                  </a:lnTo>
                  <a:lnTo>
                    <a:pt x="1497331" y="588878"/>
                  </a:lnTo>
                  <a:lnTo>
                    <a:pt x="1490346" y="587926"/>
                  </a:lnTo>
                  <a:lnTo>
                    <a:pt x="1483043" y="586022"/>
                  </a:lnTo>
                  <a:lnTo>
                    <a:pt x="1475106" y="583484"/>
                  </a:lnTo>
                  <a:lnTo>
                    <a:pt x="1467168" y="580311"/>
                  </a:lnTo>
                  <a:lnTo>
                    <a:pt x="1458913" y="576187"/>
                  </a:lnTo>
                  <a:lnTo>
                    <a:pt x="1449388" y="571745"/>
                  </a:lnTo>
                  <a:lnTo>
                    <a:pt x="1439546" y="567620"/>
                  </a:lnTo>
                  <a:lnTo>
                    <a:pt x="1479233" y="586657"/>
                  </a:lnTo>
                  <a:lnTo>
                    <a:pt x="1498284" y="594906"/>
                  </a:lnTo>
                  <a:lnTo>
                    <a:pt x="1506856" y="598714"/>
                  </a:lnTo>
                  <a:lnTo>
                    <a:pt x="1515746" y="601886"/>
                  </a:lnTo>
                  <a:lnTo>
                    <a:pt x="1524001" y="604425"/>
                  </a:lnTo>
                  <a:lnTo>
                    <a:pt x="1531939" y="606646"/>
                  </a:lnTo>
                  <a:lnTo>
                    <a:pt x="1539559" y="607915"/>
                  </a:lnTo>
                  <a:lnTo>
                    <a:pt x="1546544" y="608232"/>
                  </a:lnTo>
                  <a:lnTo>
                    <a:pt x="1550036" y="608232"/>
                  </a:lnTo>
                  <a:lnTo>
                    <a:pt x="1553529" y="607915"/>
                  </a:lnTo>
                  <a:lnTo>
                    <a:pt x="1556704" y="607280"/>
                  </a:lnTo>
                  <a:lnTo>
                    <a:pt x="1559879" y="606646"/>
                  </a:lnTo>
                  <a:lnTo>
                    <a:pt x="1562736" y="605376"/>
                  </a:lnTo>
                  <a:lnTo>
                    <a:pt x="1565594" y="604107"/>
                  </a:lnTo>
                  <a:lnTo>
                    <a:pt x="1568451" y="602521"/>
                  </a:lnTo>
                  <a:lnTo>
                    <a:pt x="1570674" y="600617"/>
                  </a:lnTo>
                  <a:lnTo>
                    <a:pt x="1571944" y="607280"/>
                  </a:lnTo>
                  <a:lnTo>
                    <a:pt x="1572261" y="614260"/>
                  </a:lnTo>
                  <a:lnTo>
                    <a:pt x="1572896" y="626634"/>
                  </a:lnTo>
                  <a:lnTo>
                    <a:pt x="1572579" y="638691"/>
                  </a:lnTo>
                  <a:lnTo>
                    <a:pt x="1572261" y="649795"/>
                  </a:lnTo>
                  <a:lnTo>
                    <a:pt x="1574166" y="647574"/>
                  </a:lnTo>
                  <a:lnTo>
                    <a:pt x="1575119" y="647257"/>
                  </a:lnTo>
                  <a:lnTo>
                    <a:pt x="1576389" y="646940"/>
                  </a:lnTo>
                  <a:lnTo>
                    <a:pt x="1577976" y="647257"/>
                  </a:lnTo>
                  <a:lnTo>
                    <a:pt x="1578929" y="647892"/>
                  </a:lnTo>
                  <a:lnTo>
                    <a:pt x="1580516" y="649478"/>
                  </a:lnTo>
                  <a:lnTo>
                    <a:pt x="1582104" y="651382"/>
                  </a:lnTo>
                  <a:lnTo>
                    <a:pt x="1583056" y="653920"/>
                  </a:lnTo>
                  <a:lnTo>
                    <a:pt x="1584326" y="656775"/>
                  </a:lnTo>
                  <a:lnTo>
                    <a:pt x="1586549" y="663756"/>
                  </a:lnTo>
                  <a:lnTo>
                    <a:pt x="1588136" y="672322"/>
                  </a:lnTo>
                  <a:lnTo>
                    <a:pt x="1589406" y="682158"/>
                  </a:lnTo>
                  <a:lnTo>
                    <a:pt x="1590359" y="692945"/>
                  </a:lnTo>
                  <a:lnTo>
                    <a:pt x="1590676" y="704685"/>
                  </a:lnTo>
                  <a:lnTo>
                    <a:pt x="1590359" y="716424"/>
                  </a:lnTo>
                  <a:lnTo>
                    <a:pt x="1589406" y="727211"/>
                  </a:lnTo>
                  <a:lnTo>
                    <a:pt x="1588136" y="737047"/>
                  </a:lnTo>
                  <a:lnTo>
                    <a:pt x="1586549" y="745613"/>
                  </a:lnTo>
                  <a:lnTo>
                    <a:pt x="1584326" y="752911"/>
                  </a:lnTo>
                  <a:lnTo>
                    <a:pt x="1583056" y="755449"/>
                  </a:lnTo>
                  <a:lnTo>
                    <a:pt x="1582104" y="757987"/>
                  </a:lnTo>
                  <a:lnTo>
                    <a:pt x="1580516" y="759891"/>
                  </a:lnTo>
                  <a:lnTo>
                    <a:pt x="1578929" y="761477"/>
                  </a:lnTo>
                  <a:lnTo>
                    <a:pt x="1577976" y="762112"/>
                  </a:lnTo>
                  <a:lnTo>
                    <a:pt x="1576389" y="762429"/>
                  </a:lnTo>
                  <a:lnTo>
                    <a:pt x="1574801" y="762112"/>
                  </a:lnTo>
                  <a:lnTo>
                    <a:pt x="1573214" y="761160"/>
                  </a:lnTo>
                  <a:lnTo>
                    <a:pt x="1571944" y="759573"/>
                  </a:lnTo>
                  <a:lnTo>
                    <a:pt x="1570674" y="757670"/>
                  </a:lnTo>
                  <a:lnTo>
                    <a:pt x="1569086" y="755131"/>
                  </a:lnTo>
                  <a:lnTo>
                    <a:pt x="1568134" y="751641"/>
                  </a:lnTo>
                  <a:lnTo>
                    <a:pt x="1565911" y="744027"/>
                  </a:lnTo>
                  <a:lnTo>
                    <a:pt x="1564641" y="754180"/>
                  </a:lnTo>
                  <a:lnTo>
                    <a:pt x="1562736" y="764015"/>
                  </a:lnTo>
                  <a:lnTo>
                    <a:pt x="1560831" y="773851"/>
                  </a:lnTo>
                  <a:lnTo>
                    <a:pt x="1558291" y="782735"/>
                  </a:lnTo>
                  <a:lnTo>
                    <a:pt x="1555751" y="792253"/>
                  </a:lnTo>
                  <a:lnTo>
                    <a:pt x="1552576" y="800819"/>
                  </a:lnTo>
                  <a:lnTo>
                    <a:pt x="1549401" y="809703"/>
                  </a:lnTo>
                  <a:lnTo>
                    <a:pt x="1545591" y="817953"/>
                  </a:lnTo>
                  <a:lnTo>
                    <a:pt x="1541781" y="825567"/>
                  </a:lnTo>
                  <a:lnTo>
                    <a:pt x="1537336" y="833182"/>
                  </a:lnTo>
                  <a:lnTo>
                    <a:pt x="1532574" y="840797"/>
                  </a:lnTo>
                  <a:lnTo>
                    <a:pt x="1528129" y="847777"/>
                  </a:lnTo>
                  <a:lnTo>
                    <a:pt x="1523366" y="854757"/>
                  </a:lnTo>
                  <a:lnTo>
                    <a:pt x="1518286" y="861102"/>
                  </a:lnTo>
                  <a:lnTo>
                    <a:pt x="1513206" y="867448"/>
                  </a:lnTo>
                  <a:lnTo>
                    <a:pt x="1507491" y="873476"/>
                  </a:lnTo>
                  <a:lnTo>
                    <a:pt x="1502411" y="878553"/>
                  </a:lnTo>
                  <a:lnTo>
                    <a:pt x="1496696" y="883946"/>
                  </a:lnTo>
                  <a:lnTo>
                    <a:pt x="1490663" y="889340"/>
                  </a:lnTo>
                  <a:lnTo>
                    <a:pt x="1484948" y="893782"/>
                  </a:lnTo>
                  <a:lnTo>
                    <a:pt x="1478916" y="897907"/>
                  </a:lnTo>
                  <a:lnTo>
                    <a:pt x="1472883" y="901714"/>
                  </a:lnTo>
                  <a:lnTo>
                    <a:pt x="1466851" y="905521"/>
                  </a:lnTo>
                  <a:lnTo>
                    <a:pt x="1460818" y="908377"/>
                  </a:lnTo>
                  <a:lnTo>
                    <a:pt x="1454786" y="911232"/>
                  </a:lnTo>
                  <a:lnTo>
                    <a:pt x="1448753" y="914088"/>
                  </a:lnTo>
                  <a:lnTo>
                    <a:pt x="1442721" y="915991"/>
                  </a:lnTo>
                  <a:lnTo>
                    <a:pt x="1437323" y="917895"/>
                  </a:lnTo>
                  <a:lnTo>
                    <a:pt x="1431291" y="918847"/>
                  </a:lnTo>
                  <a:lnTo>
                    <a:pt x="1425576" y="920116"/>
                  </a:lnTo>
                  <a:lnTo>
                    <a:pt x="1419861" y="920751"/>
                  </a:lnTo>
                  <a:lnTo>
                    <a:pt x="1414146" y="920751"/>
                  </a:lnTo>
                  <a:lnTo>
                    <a:pt x="1409701" y="920751"/>
                  </a:lnTo>
                  <a:lnTo>
                    <a:pt x="1404938" y="920116"/>
                  </a:lnTo>
                  <a:lnTo>
                    <a:pt x="1399858" y="918847"/>
                  </a:lnTo>
                  <a:lnTo>
                    <a:pt x="1394778" y="917260"/>
                  </a:lnTo>
                  <a:lnTo>
                    <a:pt x="1389381" y="915357"/>
                  </a:lnTo>
                  <a:lnTo>
                    <a:pt x="1384301" y="913770"/>
                  </a:lnTo>
                  <a:lnTo>
                    <a:pt x="1378903" y="910915"/>
                  </a:lnTo>
                  <a:lnTo>
                    <a:pt x="1373188" y="908059"/>
                  </a:lnTo>
                  <a:lnTo>
                    <a:pt x="1367791" y="904569"/>
                  </a:lnTo>
                  <a:lnTo>
                    <a:pt x="1362076" y="900762"/>
                  </a:lnTo>
                  <a:lnTo>
                    <a:pt x="1356043" y="896955"/>
                  </a:lnTo>
                  <a:lnTo>
                    <a:pt x="1350328" y="892513"/>
                  </a:lnTo>
                  <a:lnTo>
                    <a:pt x="1344296" y="888071"/>
                  </a:lnTo>
                  <a:lnTo>
                    <a:pt x="1338581" y="883312"/>
                  </a:lnTo>
                  <a:lnTo>
                    <a:pt x="1333183" y="877918"/>
                  </a:lnTo>
                  <a:lnTo>
                    <a:pt x="1327468" y="872207"/>
                  </a:lnTo>
                  <a:lnTo>
                    <a:pt x="1321753" y="866813"/>
                  </a:lnTo>
                  <a:lnTo>
                    <a:pt x="1316038" y="860151"/>
                  </a:lnTo>
                  <a:lnTo>
                    <a:pt x="1310641" y="854122"/>
                  </a:lnTo>
                  <a:lnTo>
                    <a:pt x="1305243" y="847459"/>
                  </a:lnTo>
                  <a:lnTo>
                    <a:pt x="1299846" y="840797"/>
                  </a:lnTo>
                  <a:lnTo>
                    <a:pt x="1295083" y="833499"/>
                  </a:lnTo>
                  <a:lnTo>
                    <a:pt x="1290321" y="826202"/>
                  </a:lnTo>
                  <a:lnTo>
                    <a:pt x="1285558" y="818587"/>
                  </a:lnTo>
                  <a:lnTo>
                    <a:pt x="1281113" y="810655"/>
                  </a:lnTo>
                  <a:lnTo>
                    <a:pt x="1276668" y="802723"/>
                  </a:lnTo>
                  <a:lnTo>
                    <a:pt x="1272858" y="794474"/>
                  </a:lnTo>
                  <a:lnTo>
                    <a:pt x="1269048" y="786225"/>
                  </a:lnTo>
                  <a:lnTo>
                    <a:pt x="1265238" y="777658"/>
                  </a:lnTo>
                  <a:lnTo>
                    <a:pt x="1262381" y="768457"/>
                  </a:lnTo>
                  <a:lnTo>
                    <a:pt x="1259523" y="759891"/>
                  </a:lnTo>
                  <a:lnTo>
                    <a:pt x="1256983" y="751007"/>
                  </a:lnTo>
                  <a:lnTo>
                    <a:pt x="1254761" y="757035"/>
                  </a:lnTo>
                  <a:lnTo>
                    <a:pt x="1252538" y="761477"/>
                  </a:lnTo>
                  <a:lnTo>
                    <a:pt x="1251586" y="763063"/>
                  </a:lnTo>
                  <a:lnTo>
                    <a:pt x="1250316" y="764015"/>
                  </a:lnTo>
                  <a:lnTo>
                    <a:pt x="1248728" y="764967"/>
                  </a:lnTo>
                  <a:lnTo>
                    <a:pt x="1247776" y="765284"/>
                  </a:lnTo>
                  <a:lnTo>
                    <a:pt x="1246188" y="764967"/>
                  </a:lnTo>
                  <a:lnTo>
                    <a:pt x="1244601" y="764015"/>
                  </a:lnTo>
                  <a:lnTo>
                    <a:pt x="1243648" y="762429"/>
                  </a:lnTo>
                  <a:lnTo>
                    <a:pt x="1242061" y="760842"/>
                  </a:lnTo>
                  <a:lnTo>
                    <a:pt x="1240791" y="758304"/>
                  </a:lnTo>
                  <a:lnTo>
                    <a:pt x="1239838" y="755449"/>
                  </a:lnTo>
                  <a:lnTo>
                    <a:pt x="1237616" y="748151"/>
                  </a:lnTo>
                  <a:lnTo>
                    <a:pt x="1236028" y="739585"/>
                  </a:lnTo>
                  <a:lnTo>
                    <a:pt x="1234441" y="729749"/>
                  </a:lnTo>
                  <a:lnTo>
                    <a:pt x="1233806" y="718962"/>
                  </a:lnTo>
                  <a:lnTo>
                    <a:pt x="1233488" y="707223"/>
                  </a:lnTo>
                  <a:lnTo>
                    <a:pt x="1233806" y="695801"/>
                  </a:lnTo>
                  <a:lnTo>
                    <a:pt x="1234441" y="684696"/>
                  </a:lnTo>
                  <a:lnTo>
                    <a:pt x="1236028" y="675178"/>
                  </a:lnTo>
                  <a:lnTo>
                    <a:pt x="1237616" y="666294"/>
                  </a:lnTo>
                  <a:lnTo>
                    <a:pt x="1239838" y="659631"/>
                  </a:lnTo>
                  <a:lnTo>
                    <a:pt x="1240791" y="656775"/>
                  </a:lnTo>
                  <a:lnTo>
                    <a:pt x="1242061" y="653920"/>
                  </a:lnTo>
                  <a:lnTo>
                    <a:pt x="1243648" y="652016"/>
                  </a:lnTo>
                  <a:lnTo>
                    <a:pt x="1244601" y="651064"/>
                  </a:lnTo>
                  <a:lnTo>
                    <a:pt x="1246188" y="649795"/>
                  </a:lnTo>
                  <a:lnTo>
                    <a:pt x="1247776" y="649478"/>
                  </a:lnTo>
                  <a:lnTo>
                    <a:pt x="1248411" y="649795"/>
                  </a:lnTo>
                  <a:lnTo>
                    <a:pt x="1249363" y="650113"/>
                  </a:lnTo>
                  <a:lnTo>
                    <a:pt x="1249681" y="642815"/>
                  </a:lnTo>
                  <a:lnTo>
                    <a:pt x="1250316" y="635201"/>
                  </a:lnTo>
                  <a:lnTo>
                    <a:pt x="1250951" y="628220"/>
                  </a:lnTo>
                  <a:lnTo>
                    <a:pt x="1252221" y="622192"/>
                  </a:lnTo>
                  <a:lnTo>
                    <a:pt x="1251586" y="613943"/>
                  </a:lnTo>
                  <a:lnTo>
                    <a:pt x="1250951" y="606328"/>
                  </a:lnTo>
                  <a:lnTo>
                    <a:pt x="1250951" y="599031"/>
                  </a:lnTo>
                  <a:lnTo>
                    <a:pt x="1251586" y="592368"/>
                  </a:lnTo>
                  <a:lnTo>
                    <a:pt x="1251903" y="586022"/>
                  </a:lnTo>
                  <a:lnTo>
                    <a:pt x="1252856" y="579994"/>
                  </a:lnTo>
                  <a:lnTo>
                    <a:pt x="1254126" y="574283"/>
                  </a:lnTo>
                  <a:lnTo>
                    <a:pt x="1255713" y="569207"/>
                  </a:lnTo>
                  <a:lnTo>
                    <a:pt x="1257618" y="564130"/>
                  </a:lnTo>
                  <a:lnTo>
                    <a:pt x="1259841" y="559688"/>
                  </a:lnTo>
                  <a:lnTo>
                    <a:pt x="1262063" y="555564"/>
                  </a:lnTo>
                  <a:lnTo>
                    <a:pt x="1264603" y="551756"/>
                  </a:lnTo>
                  <a:lnTo>
                    <a:pt x="1267143" y="548266"/>
                  </a:lnTo>
                  <a:lnTo>
                    <a:pt x="1270636" y="545411"/>
                  </a:lnTo>
                  <a:lnTo>
                    <a:pt x="1273811" y="542873"/>
                  </a:lnTo>
                  <a:lnTo>
                    <a:pt x="1277303" y="540017"/>
                  </a:lnTo>
                  <a:lnTo>
                    <a:pt x="1261746" y="540017"/>
                  </a:lnTo>
                  <a:lnTo>
                    <a:pt x="1249363" y="540969"/>
                  </a:lnTo>
                  <a:lnTo>
                    <a:pt x="1239203" y="541286"/>
                  </a:lnTo>
                  <a:lnTo>
                    <a:pt x="1246188" y="537479"/>
                  </a:lnTo>
                  <a:lnTo>
                    <a:pt x="1253808" y="532720"/>
                  </a:lnTo>
                  <a:lnTo>
                    <a:pt x="1261111" y="527326"/>
                  </a:lnTo>
                  <a:lnTo>
                    <a:pt x="1268413" y="521615"/>
                  </a:lnTo>
                  <a:lnTo>
                    <a:pt x="1282701" y="511145"/>
                  </a:lnTo>
                  <a:lnTo>
                    <a:pt x="1289368" y="506703"/>
                  </a:lnTo>
                  <a:lnTo>
                    <a:pt x="1295401" y="502896"/>
                  </a:lnTo>
                  <a:lnTo>
                    <a:pt x="1303973" y="498771"/>
                  </a:lnTo>
                  <a:lnTo>
                    <a:pt x="1311911" y="494964"/>
                  </a:lnTo>
                  <a:lnTo>
                    <a:pt x="1320166" y="491156"/>
                  </a:lnTo>
                  <a:lnTo>
                    <a:pt x="1328103" y="487984"/>
                  </a:lnTo>
                  <a:lnTo>
                    <a:pt x="1336041" y="484811"/>
                  </a:lnTo>
                  <a:lnTo>
                    <a:pt x="1343978" y="482273"/>
                  </a:lnTo>
                  <a:lnTo>
                    <a:pt x="1359536" y="477831"/>
                  </a:lnTo>
                  <a:lnTo>
                    <a:pt x="1374141" y="474023"/>
                  </a:lnTo>
                  <a:lnTo>
                    <a:pt x="1388746" y="471485"/>
                  </a:lnTo>
                  <a:lnTo>
                    <a:pt x="1402716" y="469581"/>
                  </a:lnTo>
                  <a:lnTo>
                    <a:pt x="1416051" y="468630"/>
                  </a:lnTo>
                  <a:lnTo>
                    <a:pt x="1429386" y="468312"/>
                  </a:lnTo>
                  <a:close/>
                  <a:moveTo>
                    <a:pt x="750948" y="302529"/>
                  </a:moveTo>
                  <a:lnTo>
                    <a:pt x="748724" y="302846"/>
                  </a:lnTo>
                  <a:lnTo>
                    <a:pt x="746818" y="303797"/>
                  </a:lnTo>
                  <a:lnTo>
                    <a:pt x="744912" y="304431"/>
                  </a:lnTo>
                  <a:lnTo>
                    <a:pt x="743641" y="306017"/>
                  </a:lnTo>
                  <a:lnTo>
                    <a:pt x="742053" y="307602"/>
                  </a:lnTo>
                  <a:lnTo>
                    <a:pt x="741417" y="309188"/>
                  </a:lnTo>
                  <a:lnTo>
                    <a:pt x="740464" y="311725"/>
                  </a:lnTo>
                  <a:lnTo>
                    <a:pt x="740464" y="313310"/>
                  </a:lnTo>
                  <a:lnTo>
                    <a:pt x="740464" y="315847"/>
                  </a:lnTo>
                  <a:lnTo>
                    <a:pt x="741417" y="318067"/>
                  </a:lnTo>
                  <a:lnTo>
                    <a:pt x="742053" y="319970"/>
                  </a:lnTo>
                  <a:lnTo>
                    <a:pt x="743641" y="321238"/>
                  </a:lnTo>
                  <a:lnTo>
                    <a:pt x="744912" y="322507"/>
                  </a:lnTo>
                  <a:lnTo>
                    <a:pt x="746818" y="323458"/>
                  </a:lnTo>
                  <a:lnTo>
                    <a:pt x="748724" y="324410"/>
                  </a:lnTo>
                  <a:lnTo>
                    <a:pt x="750948" y="324410"/>
                  </a:lnTo>
                  <a:lnTo>
                    <a:pt x="988881" y="324410"/>
                  </a:lnTo>
                  <a:lnTo>
                    <a:pt x="991105" y="324410"/>
                  </a:lnTo>
                  <a:lnTo>
                    <a:pt x="993011" y="323458"/>
                  </a:lnTo>
                  <a:lnTo>
                    <a:pt x="994917" y="322507"/>
                  </a:lnTo>
                  <a:lnTo>
                    <a:pt x="996506" y="321238"/>
                  </a:lnTo>
                  <a:lnTo>
                    <a:pt x="997776" y="319970"/>
                  </a:lnTo>
                  <a:lnTo>
                    <a:pt x="998729" y="318067"/>
                  </a:lnTo>
                  <a:lnTo>
                    <a:pt x="999365" y="315847"/>
                  </a:lnTo>
                  <a:lnTo>
                    <a:pt x="999365" y="313310"/>
                  </a:lnTo>
                  <a:lnTo>
                    <a:pt x="999365" y="311725"/>
                  </a:lnTo>
                  <a:lnTo>
                    <a:pt x="998729" y="309188"/>
                  </a:lnTo>
                  <a:lnTo>
                    <a:pt x="997776" y="307602"/>
                  </a:lnTo>
                  <a:lnTo>
                    <a:pt x="996506" y="306017"/>
                  </a:lnTo>
                  <a:lnTo>
                    <a:pt x="994917" y="304431"/>
                  </a:lnTo>
                  <a:lnTo>
                    <a:pt x="993011" y="303797"/>
                  </a:lnTo>
                  <a:lnTo>
                    <a:pt x="991105" y="302846"/>
                  </a:lnTo>
                  <a:lnTo>
                    <a:pt x="988881" y="302529"/>
                  </a:lnTo>
                  <a:lnTo>
                    <a:pt x="750948" y="302529"/>
                  </a:lnTo>
                  <a:close/>
                  <a:moveTo>
                    <a:pt x="748724" y="219444"/>
                  </a:moveTo>
                  <a:lnTo>
                    <a:pt x="746818" y="220396"/>
                  </a:lnTo>
                  <a:lnTo>
                    <a:pt x="744912" y="221347"/>
                  </a:lnTo>
                  <a:lnTo>
                    <a:pt x="743641" y="222615"/>
                  </a:lnTo>
                  <a:lnTo>
                    <a:pt x="742053" y="224201"/>
                  </a:lnTo>
                  <a:lnTo>
                    <a:pt x="741417" y="226104"/>
                  </a:lnTo>
                  <a:lnTo>
                    <a:pt x="740464" y="228323"/>
                  </a:lnTo>
                  <a:lnTo>
                    <a:pt x="740464" y="230543"/>
                  </a:lnTo>
                  <a:lnTo>
                    <a:pt x="740464" y="232763"/>
                  </a:lnTo>
                  <a:lnTo>
                    <a:pt x="741417" y="234666"/>
                  </a:lnTo>
                  <a:lnTo>
                    <a:pt x="742053" y="236568"/>
                  </a:lnTo>
                  <a:lnTo>
                    <a:pt x="743641" y="237837"/>
                  </a:lnTo>
                  <a:lnTo>
                    <a:pt x="744912" y="239423"/>
                  </a:lnTo>
                  <a:lnTo>
                    <a:pt x="746818" y="240374"/>
                  </a:lnTo>
                  <a:lnTo>
                    <a:pt x="748724" y="241008"/>
                  </a:lnTo>
                  <a:lnTo>
                    <a:pt x="750948" y="241325"/>
                  </a:lnTo>
                  <a:lnTo>
                    <a:pt x="1133738" y="241325"/>
                  </a:lnTo>
                  <a:lnTo>
                    <a:pt x="1135644" y="241008"/>
                  </a:lnTo>
                  <a:lnTo>
                    <a:pt x="1137868" y="240374"/>
                  </a:lnTo>
                  <a:lnTo>
                    <a:pt x="1139456" y="239423"/>
                  </a:lnTo>
                  <a:lnTo>
                    <a:pt x="1141045" y="237837"/>
                  </a:lnTo>
                  <a:lnTo>
                    <a:pt x="1142316" y="236568"/>
                  </a:lnTo>
                  <a:lnTo>
                    <a:pt x="1143586" y="234666"/>
                  </a:lnTo>
                  <a:lnTo>
                    <a:pt x="1143904" y="232763"/>
                  </a:lnTo>
                  <a:lnTo>
                    <a:pt x="1144222" y="230543"/>
                  </a:lnTo>
                  <a:lnTo>
                    <a:pt x="1143904" y="228323"/>
                  </a:lnTo>
                  <a:lnTo>
                    <a:pt x="1143586" y="226104"/>
                  </a:lnTo>
                  <a:lnTo>
                    <a:pt x="1142316" y="224201"/>
                  </a:lnTo>
                  <a:lnTo>
                    <a:pt x="1141045" y="222615"/>
                  </a:lnTo>
                  <a:lnTo>
                    <a:pt x="1139456" y="221347"/>
                  </a:lnTo>
                  <a:lnTo>
                    <a:pt x="1137868" y="220396"/>
                  </a:lnTo>
                  <a:lnTo>
                    <a:pt x="1135644" y="219444"/>
                  </a:lnTo>
                  <a:lnTo>
                    <a:pt x="1133738" y="219444"/>
                  </a:lnTo>
                  <a:lnTo>
                    <a:pt x="750948" y="219444"/>
                  </a:lnTo>
                  <a:lnTo>
                    <a:pt x="748724" y="219444"/>
                  </a:lnTo>
                  <a:close/>
                  <a:moveTo>
                    <a:pt x="748724" y="141751"/>
                  </a:moveTo>
                  <a:lnTo>
                    <a:pt x="746818" y="142702"/>
                  </a:lnTo>
                  <a:lnTo>
                    <a:pt x="744912" y="143336"/>
                  </a:lnTo>
                  <a:lnTo>
                    <a:pt x="743641" y="144922"/>
                  </a:lnTo>
                  <a:lnTo>
                    <a:pt x="742053" y="146191"/>
                  </a:lnTo>
                  <a:lnTo>
                    <a:pt x="741417" y="148093"/>
                  </a:lnTo>
                  <a:lnTo>
                    <a:pt x="740464" y="150630"/>
                  </a:lnTo>
                  <a:lnTo>
                    <a:pt x="740464" y="152216"/>
                  </a:lnTo>
                  <a:lnTo>
                    <a:pt x="740464" y="154753"/>
                  </a:lnTo>
                  <a:lnTo>
                    <a:pt x="741417" y="156972"/>
                  </a:lnTo>
                  <a:lnTo>
                    <a:pt x="742053" y="158875"/>
                  </a:lnTo>
                  <a:lnTo>
                    <a:pt x="743641" y="160144"/>
                  </a:lnTo>
                  <a:lnTo>
                    <a:pt x="744912" y="161729"/>
                  </a:lnTo>
                  <a:lnTo>
                    <a:pt x="746818" y="162363"/>
                  </a:lnTo>
                  <a:lnTo>
                    <a:pt x="748724" y="163315"/>
                  </a:lnTo>
                  <a:lnTo>
                    <a:pt x="750948" y="163315"/>
                  </a:lnTo>
                  <a:lnTo>
                    <a:pt x="1133738" y="163315"/>
                  </a:lnTo>
                  <a:lnTo>
                    <a:pt x="1135644" y="163315"/>
                  </a:lnTo>
                  <a:lnTo>
                    <a:pt x="1137868" y="162363"/>
                  </a:lnTo>
                  <a:lnTo>
                    <a:pt x="1139456" y="161729"/>
                  </a:lnTo>
                  <a:lnTo>
                    <a:pt x="1141045" y="160144"/>
                  </a:lnTo>
                  <a:lnTo>
                    <a:pt x="1142316" y="158875"/>
                  </a:lnTo>
                  <a:lnTo>
                    <a:pt x="1143586" y="156972"/>
                  </a:lnTo>
                  <a:lnTo>
                    <a:pt x="1143904" y="154753"/>
                  </a:lnTo>
                  <a:lnTo>
                    <a:pt x="1144222" y="152216"/>
                  </a:lnTo>
                  <a:lnTo>
                    <a:pt x="1143904" y="150630"/>
                  </a:lnTo>
                  <a:lnTo>
                    <a:pt x="1143586" y="148093"/>
                  </a:lnTo>
                  <a:lnTo>
                    <a:pt x="1142316" y="146191"/>
                  </a:lnTo>
                  <a:lnTo>
                    <a:pt x="1141045" y="144922"/>
                  </a:lnTo>
                  <a:lnTo>
                    <a:pt x="1139456" y="143336"/>
                  </a:lnTo>
                  <a:lnTo>
                    <a:pt x="1137868" y="142702"/>
                  </a:lnTo>
                  <a:lnTo>
                    <a:pt x="1135644" y="141751"/>
                  </a:lnTo>
                  <a:lnTo>
                    <a:pt x="1133738" y="141751"/>
                  </a:lnTo>
                  <a:lnTo>
                    <a:pt x="750948" y="141751"/>
                  </a:lnTo>
                  <a:lnTo>
                    <a:pt x="748724" y="141751"/>
                  </a:lnTo>
                  <a:close/>
                  <a:moveTo>
                    <a:pt x="789068" y="0"/>
                  </a:moveTo>
                  <a:lnTo>
                    <a:pt x="1085770" y="0"/>
                  </a:lnTo>
                  <a:lnTo>
                    <a:pt x="1093712" y="317"/>
                  </a:lnTo>
                  <a:lnTo>
                    <a:pt x="1101336" y="635"/>
                  </a:lnTo>
                  <a:lnTo>
                    <a:pt x="1108960" y="1903"/>
                  </a:lnTo>
                  <a:lnTo>
                    <a:pt x="1116267" y="2854"/>
                  </a:lnTo>
                  <a:lnTo>
                    <a:pt x="1123573" y="4757"/>
                  </a:lnTo>
                  <a:lnTo>
                    <a:pt x="1130562" y="6660"/>
                  </a:lnTo>
                  <a:lnTo>
                    <a:pt x="1137868" y="8879"/>
                  </a:lnTo>
                  <a:lnTo>
                    <a:pt x="1144539" y="12051"/>
                  </a:lnTo>
                  <a:lnTo>
                    <a:pt x="1151210" y="14905"/>
                  </a:lnTo>
                  <a:lnTo>
                    <a:pt x="1157881" y="18393"/>
                  </a:lnTo>
                  <a:lnTo>
                    <a:pt x="1164235" y="21564"/>
                  </a:lnTo>
                  <a:lnTo>
                    <a:pt x="1170270" y="25687"/>
                  </a:lnTo>
                  <a:lnTo>
                    <a:pt x="1176306" y="29809"/>
                  </a:lnTo>
                  <a:lnTo>
                    <a:pt x="1181706" y="34566"/>
                  </a:lnTo>
                  <a:lnTo>
                    <a:pt x="1187424" y="39006"/>
                  </a:lnTo>
                  <a:lnTo>
                    <a:pt x="1192507" y="44079"/>
                  </a:lnTo>
                  <a:lnTo>
                    <a:pt x="1197590" y="49153"/>
                  </a:lnTo>
                  <a:lnTo>
                    <a:pt x="1202037" y="54861"/>
                  </a:lnTo>
                  <a:lnTo>
                    <a:pt x="1206802" y="60252"/>
                  </a:lnTo>
                  <a:lnTo>
                    <a:pt x="1210932" y="66277"/>
                  </a:lnTo>
                  <a:lnTo>
                    <a:pt x="1215062" y="72303"/>
                  </a:lnTo>
                  <a:lnTo>
                    <a:pt x="1218238" y="78645"/>
                  </a:lnTo>
                  <a:lnTo>
                    <a:pt x="1221733" y="84987"/>
                  </a:lnTo>
                  <a:lnTo>
                    <a:pt x="1224592" y="91964"/>
                  </a:lnTo>
                  <a:lnTo>
                    <a:pt x="1227768" y="98623"/>
                  </a:lnTo>
                  <a:lnTo>
                    <a:pt x="1229992" y="105917"/>
                  </a:lnTo>
                  <a:lnTo>
                    <a:pt x="1231898" y="112893"/>
                  </a:lnTo>
                  <a:lnTo>
                    <a:pt x="1233804" y="120187"/>
                  </a:lnTo>
                  <a:lnTo>
                    <a:pt x="1234757" y="127481"/>
                  </a:lnTo>
                  <a:lnTo>
                    <a:pt x="1236028" y="135092"/>
                  </a:lnTo>
                  <a:lnTo>
                    <a:pt x="1236345" y="143019"/>
                  </a:lnTo>
                  <a:lnTo>
                    <a:pt x="1236663" y="150630"/>
                  </a:lnTo>
                  <a:lnTo>
                    <a:pt x="1236663" y="296186"/>
                  </a:lnTo>
                  <a:lnTo>
                    <a:pt x="1236345" y="303797"/>
                  </a:lnTo>
                  <a:lnTo>
                    <a:pt x="1236028" y="311725"/>
                  </a:lnTo>
                  <a:lnTo>
                    <a:pt x="1234757" y="319019"/>
                  </a:lnTo>
                  <a:lnTo>
                    <a:pt x="1233804" y="326629"/>
                  </a:lnTo>
                  <a:lnTo>
                    <a:pt x="1231898" y="333606"/>
                  </a:lnTo>
                  <a:lnTo>
                    <a:pt x="1229992" y="340900"/>
                  </a:lnTo>
                  <a:lnTo>
                    <a:pt x="1227768" y="347876"/>
                  </a:lnTo>
                  <a:lnTo>
                    <a:pt x="1224592" y="354853"/>
                  </a:lnTo>
                  <a:lnTo>
                    <a:pt x="1221733" y="361512"/>
                  </a:lnTo>
                  <a:lnTo>
                    <a:pt x="1218238" y="367854"/>
                  </a:lnTo>
                  <a:lnTo>
                    <a:pt x="1215062" y="374197"/>
                  </a:lnTo>
                  <a:lnTo>
                    <a:pt x="1210932" y="380222"/>
                  </a:lnTo>
                  <a:lnTo>
                    <a:pt x="1206802" y="386247"/>
                  </a:lnTo>
                  <a:lnTo>
                    <a:pt x="1202037" y="391955"/>
                  </a:lnTo>
                  <a:lnTo>
                    <a:pt x="1197590" y="397346"/>
                  </a:lnTo>
                  <a:lnTo>
                    <a:pt x="1192507" y="402420"/>
                  </a:lnTo>
                  <a:lnTo>
                    <a:pt x="1187424" y="407811"/>
                  </a:lnTo>
                  <a:lnTo>
                    <a:pt x="1181706" y="412251"/>
                  </a:lnTo>
                  <a:lnTo>
                    <a:pt x="1176306" y="416690"/>
                  </a:lnTo>
                  <a:lnTo>
                    <a:pt x="1170270" y="420813"/>
                  </a:lnTo>
                  <a:lnTo>
                    <a:pt x="1164235" y="424935"/>
                  </a:lnTo>
                  <a:lnTo>
                    <a:pt x="1157881" y="428423"/>
                  </a:lnTo>
                  <a:lnTo>
                    <a:pt x="1151210" y="431912"/>
                  </a:lnTo>
                  <a:lnTo>
                    <a:pt x="1144539" y="434766"/>
                  </a:lnTo>
                  <a:lnTo>
                    <a:pt x="1137868" y="437303"/>
                  </a:lnTo>
                  <a:lnTo>
                    <a:pt x="1130562" y="440157"/>
                  </a:lnTo>
                  <a:lnTo>
                    <a:pt x="1123573" y="442059"/>
                  </a:lnTo>
                  <a:lnTo>
                    <a:pt x="1116267" y="443645"/>
                  </a:lnTo>
                  <a:lnTo>
                    <a:pt x="1108960" y="444914"/>
                  </a:lnTo>
                  <a:lnTo>
                    <a:pt x="1101336" y="446182"/>
                  </a:lnTo>
                  <a:lnTo>
                    <a:pt x="1093712" y="446499"/>
                  </a:lnTo>
                  <a:lnTo>
                    <a:pt x="1085770" y="446816"/>
                  </a:lnTo>
                  <a:lnTo>
                    <a:pt x="1060675" y="446816"/>
                  </a:lnTo>
                  <a:lnTo>
                    <a:pt x="1084500" y="523875"/>
                  </a:lnTo>
                  <a:lnTo>
                    <a:pt x="945996" y="446816"/>
                  </a:lnTo>
                  <a:lnTo>
                    <a:pt x="789068" y="446816"/>
                  </a:lnTo>
                  <a:lnTo>
                    <a:pt x="781444" y="446499"/>
                  </a:lnTo>
                  <a:lnTo>
                    <a:pt x="773502" y="446182"/>
                  </a:lnTo>
                  <a:lnTo>
                    <a:pt x="766196" y="444914"/>
                  </a:lnTo>
                  <a:lnTo>
                    <a:pt x="758889" y="443645"/>
                  </a:lnTo>
                  <a:lnTo>
                    <a:pt x="751583" y="442059"/>
                  </a:lnTo>
                  <a:lnTo>
                    <a:pt x="744277" y="440157"/>
                  </a:lnTo>
                  <a:lnTo>
                    <a:pt x="737288" y="437303"/>
                  </a:lnTo>
                  <a:lnTo>
                    <a:pt x="730299" y="434766"/>
                  </a:lnTo>
                  <a:lnTo>
                    <a:pt x="723946" y="431912"/>
                  </a:lnTo>
                  <a:lnTo>
                    <a:pt x="717275" y="428423"/>
                  </a:lnTo>
                  <a:lnTo>
                    <a:pt x="710921" y="424935"/>
                  </a:lnTo>
                  <a:lnTo>
                    <a:pt x="704886" y="420813"/>
                  </a:lnTo>
                  <a:lnTo>
                    <a:pt x="698850" y="416690"/>
                  </a:lnTo>
                  <a:lnTo>
                    <a:pt x="693132" y="412251"/>
                  </a:lnTo>
                  <a:lnTo>
                    <a:pt x="687731" y="407811"/>
                  </a:lnTo>
                  <a:lnTo>
                    <a:pt x="682649" y="402420"/>
                  </a:lnTo>
                  <a:lnTo>
                    <a:pt x="677566" y="397346"/>
                  </a:lnTo>
                  <a:lnTo>
                    <a:pt x="672801" y="391955"/>
                  </a:lnTo>
                  <a:lnTo>
                    <a:pt x="668354" y="386247"/>
                  </a:lnTo>
                  <a:lnTo>
                    <a:pt x="664224" y="380222"/>
                  </a:lnTo>
                  <a:lnTo>
                    <a:pt x="660094" y="374197"/>
                  </a:lnTo>
                  <a:lnTo>
                    <a:pt x="656600" y="367854"/>
                  </a:lnTo>
                  <a:lnTo>
                    <a:pt x="653106" y="361512"/>
                  </a:lnTo>
                  <a:lnTo>
                    <a:pt x="650247" y="354853"/>
                  </a:lnTo>
                  <a:lnTo>
                    <a:pt x="647705" y="347876"/>
                  </a:lnTo>
                  <a:lnTo>
                    <a:pt x="644846" y="340900"/>
                  </a:lnTo>
                  <a:lnTo>
                    <a:pt x="642940" y="333606"/>
                  </a:lnTo>
                  <a:lnTo>
                    <a:pt x="641669" y="326629"/>
                  </a:lnTo>
                  <a:lnTo>
                    <a:pt x="640081" y="319019"/>
                  </a:lnTo>
                  <a:lnTo>
                    <a:pt x="638810" y="311725"/>
                  </a:lnTo>
                  <a:lnTo>
                    <a:pt x="638493" y="303797"/>
                  </a:lnTo>
                  <a:lnTo>
                    <a:pt x="638175" y="296186"/>
                  </a:lnTo>
                  <a:lnTo>
                    <a:pt x="638175" y="150630"/>
                  </a:lnTo>
                  <a:lnTo>
                    <a:pt x="638493" y="143019"/>
                  </a:lnTo>
                  <a:lnTo>
                    <a:pt x="638810" y="135092"/>
                  </a:lnTo>
                  <a:lnTo>
                    <a:pt x="640081" y="127481"/>
                  </a:lnTo>
                  <a:lnTo>
                    <a:pt x="641669" y="120187"/>
                  </a:lnTo>
                  <a:lnTo>
                    <a:pt x="642940" y="112893"/>
                  </a:lnTo>
                  <a:lnTo>
                    <a:pt x="644846" y="105917"/>
                  </a:lnTo>
                  <a:lnTo>
                    <a:pt x="647705" y="98623"/>
                  </a:lnTo>
                  <a:lnTo>
                    <a:pt x="650247" y="91964"/>
                  </a:lnTo>
                  <a:lnTo>
                    <a:pt x="653106" y="84987"/>
                  </a:lnTo>
                  <a:lnTo>
                    <a:pt x="656600" y="78645"/>
                  </a:lnTo>
                  <a:lnTo>
                    <a:pt x="660094" y="72303"/>
                  </a:lnTo>
                  <a:lnTo>
                    <a:pt x="664224" y="66277"/>
                  </a:lnTo>
                  <a:lnTo>
                    <a:pt x="668354" y="60252"/>
                  </a:lnTo>
                  <a:lnTo>
                    <a:pt x="672801" y="54861"/>
                  </a:lnTo>
                  <a:lnTo>
                    <a:pt x="677566" y="49153"/>
                  </a:lnTo>
                  <a:lnTo>
                    <a:pt x="682649" y="44079"/>
                  </a:lnTo>
                  <a:lnTo>
                    <a:pt x="687731" y="39006"/>
                  </a:lnTo>
                  <a:lnTo>
                    <a:pt x="693132" y="34566"/>
                  </a:lnTo>
                  <a:lnTo>
                    <a:pt x="698850" y="29809"/>
                  </a:lnTo>
                  <a:lnTo>
                    <a:pt x="704886" y="25687"/>
                  </a:lnTo>
                  <a:lnTo>
                    <a:pt x="710921" y="21564"/>
                  </a:lnTo>
                  <a:lnTo>
                    <a:pt x="717275" y="18393"/>
                  </a:lnTo>
                  <a:lnTo>
                    <a:pt x="723946" y="14905"/>
                  </a:lnTo>
                  <a:lnTo>
                    <a:pt x="730299" y="12051"/>
                  </a:lnTo>
                  <a:lnTo>
                    <a:pt x="737288" y="8879"/>
                  </a:lnTo>
                  <a:lnTo>
                    <a:pt x="744277" y="6660"/>
                  </a:lnTo>
                  <a:lnTo>
                    <a:pt x="751583" y="4757"/>
                  </a:lnTo>
                  <a:lnTo>
                    <a:pt x="758889" y="2854"/>
                  </a:lnTo>
                  <a:lnTo>
                    <a:pt x="766196" y="1903"/>
                  </a:lnTo>
                  <a:lnTo>
                    <a:pt x="773502" y="635"/>
                  </a:lnTo>
                  <a:lnTo>
                    <a:pt x="781444" y="317"/>
                  </a:lnTo>
                  <a:lnTo>
                    <a:pt x="789068" y="0"/>
                  </a:lnTo>
                  <a:close/>
                </a:path>
              </a:pathLst>
            </a:custGeom>
            <a:solidFill>
              <a:srgbClr val="F69F1E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7605583" y="1048275"/>
            <a:ext cx="1748692" cy="2175217"/>
            <a:chOff x="6283545" y="1519176"/>
            <a:chExt cx="2044719" cy="4312498"/>
          </a:xfrm>
        </p:grpSpPr>
        <p:sp>
          <p:nvSpPr>
            <p:cNvPr id="122" name="圆角矩形 121"/>
            <p:cNvSpPr/>
            <p:nvPr/>
          </p:nvSpPr>
          <p:spPr>
            <a:xfrm>
              <a:off x="6283545" y="151917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6550661" y="1701002"/>
              <a:ext cx="1510486" cy="1510484"/>
            </a:xfrm>
            <a:prstGeom prst="ellipse">
              <a:avLst/>
            </a:prstGeom>
            <a:solidFill>
              <a:srgbClr val="EA5E66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innerShdw blurRad="88900" dist="889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>
              <a:off x="6693909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6661827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4000" dirty="0">
                <a:solidFill>
                  <a:srgbClr val="0087C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6" name="文本框 55"/>
            <p:cNvSpPr txBox="1"/>
            <p:nvPr/>
          </p:nvSpPr>
          <p:spPr>
            <a:xfrm>
              <a:off x="7038042" y="5185494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320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27" name="组合 126"/>
            <p:cNvGrpSpPr/>
            <p:nvPr/>
          </p:nvGrpSpPr>
          <p:grpSpPr>
            <a:xfrm>
              <a:off x="6474875" y="5207576"/>
              <a:ext cx="1662059" cy="31862"/>
              <a:chOff x="3060700" y="4724400"/>
              <a:chExt cx="5955507" cy="7880"/>
            </a:xfrm>
          </p:grpSpPr>
          <p:cxnSp>
            <p:nvCxnSpPr>
              <p:cNvPr id="131" name="直接连接符 130"/>
              <p:cNvCxnSpPr/>
              <p:nvPr/>
            </p:nvCxnSpPr>
            <p:spPr>
              <a:xfrm>
                <a:off x="3060700" y="4724400"/>
                <a:ext cx="5955507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接连接符 131"/>
              <p:cNvCxnSpPr/>
              <p:nvPr/>
            </p:nvCxnSpPr>
            <p:spPr>
              <a:xfrm>
                <a:off x="3060700" y="4732280"/>
                <a:ext cx="595550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矩形 127"/>
            <p:cNvSpPr/>
            <p:nvPr/>
          </p:nvSpPr>
          <p:spPr>
            <a:xfrm>
              <a:off x="6609243" y="3364468"/>
              <a:ext cx="139333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EA5E66"/>
                  </a:solidFill>
                  <a:latin typeface="微软雅黑" pitchFamily="34" charset="-122"/>
                  <a:ea typeface="微软雅黑" pitchFamily="34" charset="-122"/>
                </a:rPr>
                <a:t>讲述新课</a:t>
              </a:r>
              <a:endParaRPr lang="en-US" altLang="zh-CN" b="1" dirty="0" smtClean="0">
                <a:solidFill>
                  <a:srgbClr val="EA5E66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b="1" dirty="0" smtClean="0">
                  <a:solidFill>
                    <a:srgbClr val="EA5E66"/>
                  </a:solidFill>
                  <a:latin typeface="微软雅黑" pitchFamily="34" charset="-122"/>
                  <a:ea typeface="微软雅黑" pitchFamily="34" charset="-122"/>
                </a:rPr>
                <a:t>（</a:t>
              </a:r>
              <a:r>
                <a:rPr lang="en-US" altLang="zh-CN" b="1" dirty="0" smtClean="0">
                  <a:solidFill>
                    <a:srgbClr val="EA5E66"/>
                  </a:solidFill>
                  <a:latin typeface="微软雅黑" pitchFamily="34" charset="-122"/>
                  <a:ea typeface="微软雅黑" pitchFamily="34" charset="-122"/>
                </a:rPr>
                <a:t>25</a:t>
              </a:r>
              <a:r>
                <a:rPr lang="zh-CN" altLang="en-US" b="1" dirty="0" smtClean="0">
                  <a:solidFill>
                    <a:srgbClr val="EA5E66"/>
                  </a:solidFill>
                  <a:latin typeface="微软雅黑" pitchFamily="34" charset="-122"/>
                  <a:ea typeface="微软雅黑" pitchFamily="34" charset="-122"/>
                </a:rPr>
                <a:t>分钟）</a:t>
              </a:r>
              <a:endParaRPr lang="zh-CN" altLang="en-US" b="1" dirty="0">
                <a:solidFill>
                  <a:srgbClr val="EA5E66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9" name="KSO_Shape"/>
            <p:cNvSpPr>
              <a:spLocks/>
            </p:cNvSpPr>
            <p:nvPr/>
          </p:nvSpPr>
          <p:spPr bwMode="auto">
            <a:xfrm>
              <a:off x="7036018" y="2207477"/>
              <a:ext cx="539772" cy="408428"/>
            </a:xfrm>
            <a:custGeom>
              <a:avLst/>
              <a:gdLst>
                <a:gd name="T0" fmla="*/ 354414 w 2295525"/>
                <a:gd name="T1" fmla="*/ 1437494 h 1735138"/>
                <a:gd name="T2" fmla="*/ 223983 w 2295525"/>
                <a:gd name="T3" fmla="*/ 1389407 h 1735138"/>
                <a:gd name="T4" fmla="*/ 200120 w 2295525"/>
                <a:gd name="T5" fmla="*/ 1433678 h 1735138"/>
                <a:gd name="T6" fmla="*/ 1871799 w 2295525"/>
                <a:gd name="T7" fmla="*/ 1202082 h 1735138"/>
                <a:gd name="T8" fmla="*/ 1862595 w 2295525"/>
                <a:gd name="T9" fmla="*/ 1430571 h 1735138"/>
                <a:gd name="T10" fmla="*/ 1585813 w 2295525"/>
                <a:gd name="T11" fmla="*/ 1207999 h 1735138"/>
                <a:gd name="T12" fmla="*/ 1490656 w 2295525"/>
                <a:gd name="T13" fmla="*/ 1402297 h 1735138"/>
                <a:gd name="T14" fmla="*/ 1152749 w 2295525"/>
                <a:gd name="T15" fmla="*/ 1383558 h 1735138"/>
                <a:gd name="T16" fmla="*/ 1090837 w 2295525"/>
                <a:gd name="T17" fmla="*/ 1220821 h 1735138"/>
                <a:gd name="T18" fmla="*/ 783516 w 2295525"/>
                <a:gd name="T19" fmla="*/ 1424982 h 1735138"/>
                <a:gd name="T20" fmla="*/ 1483025 w 2295525"/>
                <a:gd name="T21" fmla="*/ 1122300 h 1735138"/>
                <a:gd name="T22" fmla="*/ 1518730 w 2295525"/>
                <a:gd name="T23" fmla="*/ 1215802 h 1735138"/>
                <a:gd name="T24" fmla="*/ 1183050 w 2295525"/>
                <a:gd name="T25" fmla="*/ 1170419 h 1735138"/>
                <a:gd name="T26" fmla="*/ 1093135 w 2295525"/>
                <a:gd name="T27" fmla="*/ 1129269 h 1735138"/>
                <a:gd name="T28" fmla="*/ 556942 w 2295525"/>
                <a:gd name="T29" fmla="*/ 1349470 h 1735138"/>
                <a:gd name="T30" fmla="*/ 575056 w 2295525"/>
                <a:gd name="T31" fmla="*/ 1122300 h 1735138"/>
                <a:gd name="T32" fmla="*/ 1862842 w 2295525"/>
                <a:gd name="T33" fmla="*/ 1073163 h 1735138"/>
                <a:gd name="T34" fmla="*/ 1818708 w 2295525"/>
                <a:gd name="T35" fmla="*/ 1141187 h 1735138"/>
                <a:gd name="T36" fmla="*/ 1616812 w 2295525"/>
                <a:gd name="T37" fmla="*/ 1141187 h 1735138"/>
                <a:gd name="T38" fmla="*/ 1710350 w 2295525"/>
                <a:gd name="T39" fmla="*/ 973592 h 1735138"/>
                <a:gd name="T40" fmla="*/ 1049969 w 2295525"/>
                <a:gd name="T41" fmla="*/ 1053775 h 1735138"/>
                <a:gd name="T42" fmla="*/ 1014682 w 2295525"/>
                <a:gd name="T43" fmla="*/ 1139873 h 1735138"/>
                <a:gd name="T44" fmla="*/ 810877 w 2295525"/>
                <a:gd name="T45" fmla="*/ 1148088 h 1735138"/>
                <a:gd name="T46" fmla="*/ 894641 w 2295525"/>
                <a:gd name="T47" fmla="*/ 977206 h 1735138"/>
                <a:gd name="T48" fmla="*/ 1442943 w 2295525"/>
                <a:gd name="T49" fmla="*/ 1075103 h 1735138"/>
                <a:gd name="T50" fmla="*/ 1436373 w 2295525"/>
                <a:gd name="T51" fmla="*/ 1150050 h 1735138"/>
                <a:gd name="T52" fmla="*/ 1208721 w 2295525"/>
                <a:gd name="T53" fmla="*/ 1078390 h 1735138"/>
                <a:gd name="T54" fmla="*/ 1323368 w 2295525"/>
                <a:gd name="T55" fmla="*/ 948876 h 1735138"/>
                <a:gd name="T56" fmla="*/ 1621695 w 2295525"/>
                <a:gd name="T57" fmla="*/ 933562 h 1735138"/>
                <a:gd name="T58" fmla="*/ 1479674 w 2295525"/>
                <a:gd name="T59" fmla="*/ 1082709 h 1735138"/>
                <a:gd name="T60" fmla="*/ 1414939 w 2295525"/>
                <a:gd name="T61" fmla="*/ 921326 h 1735138"/>
                <a:gd name="T62" fmla="*/ 734217 w 2295525"/>
                <a:gd name="T63" fmla="*/ 885923 h 1735138"/>
                <a:gd name="T64" fmla="*/ 821379 w 2295525"/>
                <a:gd name="T65" fmla="*/ 995880 h 1735138"/>
                <a:gd name="T66" fmla="*/ 569798 w 2295525"/>
                <a:gd name="T67" fmla="*/ 1011399 h 1735138"/>
                <a:gd name="T68" fmla="*/ 708465 w 2295525"/>
                <a:gd name="T69" fmla="*/ 874696 h 1735138"/>
                <a:gd name="T70" fmla="*/ 1179427 w 2295525"/>
                <a:gd name="T71" fmla="*/ 987627 h 1735138"/>
                <a:gd name="T72" fmla="*/ 1053942 w 2295525"/>
                <a:gd name="T73" fmla="*/ 998854 h 1735138"/>
                <a:gd name="T74" fmla="*/ 1081279 w 2295525"/>
                <a:gd name="T75" fmla="*/ 872390 h 1735138"/>
                <a:gd name="T76" fmla="*/ 630962 w 2295525"/>
                <a:gd name="T77" fmla="*/ 582190 h 1735138"/>
                <a:gd name="T78" fmla="*/ 650134 w 2295525"/>
                <a:gd name="T79" fmla="*/ 606180 h 1735138"/>
                <a:gd name="T80" fmla="*/ 568156 w 2295525"/>
                <a:gd name="T81" fmla="*/ 576931 h 1735138"/>
                <a:gd name="T82" fmla="*/ 423066 w 2295525"/>
                <a:gd name="T83" fmla="*/ 442769 h 1735138"/>
                <a:gd name="T84" fmla="*/ 467582 w 2295525"/>
                <a:gd name="T85" fmla="*/ 701168 h 1735138"/>
                <a:gd name="T86" fmla="*/ 431639 w 2295525"/>
                <a:gd name="T87" fmla="*/ 840254 h 1735138"/>
                <a:gd name="T88" fmla="*/ 233461 w 2295525"/>
                <a:gd name="T89" fmla="*/ 1059432 h 1735138"/>
                <a:gd name="T90" fmla="*/ 24401 w 2295525"/>
                <a:gd name="T91" fmla="*/ 753902 h 1735138"/>
                <a:gd name="T92" fmla="*/ 24071 w 2295525"/>
                <a:gd name="T93" fmla="*/ 496162 h 1735138"/>
                <a:gd name="T94" fmla="*/ 271712 w 2295525"/>
                <a:gd name="T95" fmla="*/ 589107 h 1735138"/>
                <a:gd name="T96" fmla="*/ 114945 w 2295525"/>
                <a:gd name="T97" fmla="*/ 167158 h 1735138"/>
                <a:gd name="T98" fmla="*/ 805855 w 2295525"/>
                <a:gd name="T99" fmla="*/ 635663 h 1735138"/>
                <a:gd name="T100" fmla="*/ 259204 w 2295525"/>
                <a:gd name="T101" fmla="*/ 33300 h 1735138"/>
                <a:gd name="T102" fmla="*/ 328699 w 2295525"/>
                <a:gd name="T103" fmla="*/ 129902 h 1735138"/>
                <a:gd name="T104" fmla="*/ 367892 w 2295525"/>
                <a:gd name="T105" fmla="*/ 169466 h 1735138"/>
                <a:gd name="T106" fmla="*/ 336932 w 2295525"/>
                <a:gd name="T107" fmla="*/ 328712 h 1735138"/>
                <a:gd name="T108" fmla="*/ 211447 w 2295525"/>
                <a:gd name="T109" fmla="*/ 381464 h 1735138"/>
                <a:gd name="T110" fmla="*/ 106711 w 2295525"/>
                <a:gd name="T111" fmla="*/ 261452 h 1735138"/>
                <a:gd name="T112" fmla="*/ 105065 w 2295525"/>
                <a:gd name="T113" fmla="*/ 98581 h 1735138"/>
                <a:gd name="T114" fmla="*/ 1739362 w 2295525"/>
                <a:gd name="T115" fmla="*/ 11210 h 1735138"/>
                <a:gd name="T116" fmla="*/ 1780178 w 2295525"/>
                <a:gd name="T117" fmla="*/ 665335 h 1735138"/>
                <a:gd name="T118" fmla="*/ 801905 w 2295525"/>
                <a:gd name="T119" fmla="*/ 719736 h 1735138"/>
                <a:gd name="T120" fmla="*/ 728501 w 2295525"/>
                <a:gd name="T121" fmla="*/ 578954 h 1735138"/>
                <a:gd name="T122" fmla="*/ 797296 w 2295525"/>
                <a:gd name="T123" fmla="*/ 2967 h 17351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295525" h="1735138">
                  <a:moveTo>
                    <a:pt x="350837" y="1671638"/>
                  </a:moveTo>
                  <a:lnTo>
                    <a:pt x="438244" y="1671638"/>
                  </a:lnTo>
                  <a:lnTo>
                    <a:pt x="442634" y="1674019"/>
                  </a:lnTo>
                  <a:lnTo>
                    <a:pt x="452213" y="1680766"/>
                  </a:lnTo>
                  <a:lnTo>
                    <a:pt x="458599" y="1685132"/>
                  </a:lnTo>
                  <a:lnTo>
                    <a:pt x="465384" y="1690291"/>
                  </a:lnTo>
                  <a:lnTo>
                    <a:pt x="472169" y="1695847"/>
                  </a:lnTo>
                  <a:lnTo>
                    <a:pt x="478156" y="1701404"/>
                  </a:lnTo>
                  <a:lnTo>
                    <a:pt x="483743" y="1706960"/>
                  </a:lnTo>
                  <a:lnTo>
                    <a:pt x="488533" y="1712913"/>
                  </a:lnTo>
                  <a:lnTo>
                    <a:pt x="490129" y="1715691"/>
                  </a:lnTo>
                  <a:lnTo>
                    <a:pt x="490928" y="1718072"/>
                  </a:lnTo>
                  <a:lnTo>
                    <a:pt x="491726" y="1720454"/>
                  </a:lnTo>
                  <a:lnTo>
                    <a:pt x="492125" y="1723232"/>
                  </a:lnTo>
                  <a:lnTo>
                    <a:pt x="491726" y="1725216"/>
                  </a:lnTo>
                  <a:lnTo>
                    <a:pt x="490928" y="1727201"/>
                  </a:lnTo>
                  <a:lnTo>
                    <a:pt x="489331" y="1729582"/>
                  </a:lnTo>
                  <a:lnTo>
                    <a:pt x="486537" y="1730772"/>
                  </a:lnTo>
                  <a:lnTo>
                    <a:pt x="483743" y="1732360"/>
                  </a:lnTo>
                  <a:lnTo>
                    <a:pt x="479752" y="1733551"/>
                  </a:lnTo>
                  <a:lnTo>
                    <a:pt x="475362" y="1734344"/>
                  </a:lnTo>
                  <a:lnTo>
                    <a:pt x="469774" y="1734741"/>
                  </a:lnTo>
                  <a:lnTo>
                    <a:pt x="462590" y="1735138"/>
                  </a:lnTo>
                  <a:lnTo>
                    <a:pt x="455805" y="1735138"/>
                  </a:lnTo>
                  <a:lnTo>
                    <a:pt x="449419" y="1734741"/>
                  </a:lnTo>
                  <a:lnTo>
                    <a:pt x="443432" y="1733947"/>
                  </a:lnTo>
                  <a:lnTo>
                    <a:pt x="437446" y="1733154"/>
                  </a:lnTo>
                  <a:lnTo>
                    <a:pt x="431858" y="1731566"/>
                  </a:lnTo>
                  <a:lnTo>
                    <a:pt x="427069" y="1730376"/>
                  </a:lnTo>
                  <a:lnTo>
                    <a:pt x="421481" y="1727994"/>
                  </a:lnTo>
                  <a:lnTo>
                    <a:pt x="416691" y="1726010"/>
                  </a:lnTo>
                  <a:lnTo>
                    <a:pt x="411902" y="1724026"/>
                  </a:lnTo>
                  <a:lnTo>
                    <a:pt x="402722" y="1718866"/>
                  </a:lnTo>
                  <a:lnTo>
                    <a:pt x="394341" y="1712913"/>
                  </a:lnTo>
                  <a:lnTo>
                    <a:pt x="385560" y="1706960"/>
                  </a:lnTo>
                  <a:lnTo>
                    <a:pt x="381968" y="1704579"/>
                  </a:lnTo>
                  <a:lnTo>
                    <a:pt x="379573" y="1703785"/>
                  </a:lnTo>
                  <a:lnTo>
                    <a:pt x="377578" y="1703785"/>
                  </a:lnTo>
                  <a:lnTo>
                    <a:pt x="376780" y="1704182"/>
                  </a:lnTo>
                  <a:lnTo>
                    <a:pt x="376380" y="1705372"/>
                  </a:lnTo>
                  <a:lnTo>
                    <a:pt x="375582" y="1706563"/>
                  </a:lnTo>
                  <a:lnTo>
                    <a:pt x="375183" y="1707357"/>
                  </a:lnTo>
                  <a:lnTo>
                    <a:pt x="373986" y="1707754"/>
                  </a:lnTo>
                  <a:lnTo>
                    <a:pt x="364008" y="1707357"/>
                  </a:lnTo>
                  <a:lnTo>
                    <a:pt x="358420" y="1706563"/>
                  </a:lnTo>
                  <a:lnTo>
                    <a:pt x="356425" y="1706166"/>
                  </a:lnTo>
                  <a:lnTo>
                    <a:pt x="355227" y="1705769"/>
                  </a:lnTo>
                  <a:lnTo>
                    <a:pt x="353232" y="1697435"/>
                  </a:lnTo>
                  <a:lnTo>
                    <a:pt x="352433" y="1690688"/>
                  </a:lnTo>
                  <a:lnTo>
                    <a:pt x="351635" y="1685132"/>
                  </a:lnTo>
                  <a:lnTo>
                    <a:pt x="351236" y="1680766"/>
                  </a:lnTo>
                  <a:lnTo>
                    <a:pt x="351635" y="1677988"/>
                  </a:lnTo>
                  <a:lnTo>
                    <a:pt x="351635" y="1676004"/>
                  </a:lnTo>
                  <a:lnTo>
                    <a:pt x="352433" y="1674019"/>
                  </a:lnTo>
                  <a:lnTo>
                    <a:pt x="350837" y="1671638"/>
                  </a:lnTo>
                  <a:close/>
                  <a:moveTo>
                    <a:pt x="168275" y="1670050"/>
                  </a:moveTo>
                  <a:lnTo>
                    <a:pt x="265566" y="1670050"/>
                  </a:lnTo>
                  <a:lnTo>
                    <a:pt x="269899" y="1672491"/>
                  </a:lnTo>
                  <a:lnTo>
                    <a:pt x="281322" y="1679406"/>
                  </a:lnTo>
                  <a:lnTo>
                    <a:pt x="288018" y="1683881"/>
                  </a:lnTo>
                  <a:lnTo>
                    <a:pt x="295502" y="1689170"/>
                  </a:lnTo>
                  <a:lnTo>
                    <a:pt x="302986" y="1694458"/>
                  </a:lnTo>
                  <a:lnTo>
                    <a:pt x="309682" y="1700560"/>
                  </a:lnTo>
                  <a:lnTo>
                    <a:pt x="315984" y="1706255"/>
                  </a:lnTo>
                  <a:lnTo>
                    <a:pt x="318742" y="1709510"/>
                  </a:lnTo>
                  <a:lnTo>
                    <a:pt x="321105" y="1711950"/>
                  </a:lnTo>
                  <a:lnTo>
                    <a:pt x="322681" y="1714798"/>
                  </a:lnTo>
                  <a:lnTo>
                    <a:pt x="323862" y="1717646"/>
                  </a:lnTo>
                  <a:lnTo>
                    <a:pt x="325044" y="1720086"/>
                  </a:lnTo>
                  <a:lnTo>
                    <a:pt x="325438" y="1722934"/>
                  </a:lnTo>
                  <a:lnTo>
                    <a:pt x="325044" y="1724968"/>
                  </a:lnTo>
                  <a:lnTo>
                    <a:pt x="323862" y="1727002"/>
                  </a:lnTo>
                  <a:lnTo>
                    <a:pt x="321893" y="1728629"/>
                  </a:lnTo>
                  <a:lnTo>
                    <a:pt x="319529" y="1730663"/>
                  </a:lnTo>
                  <a:lnTo>
                    <a:pt x="315984" y="1732290"/>
                  </a:lnTo>
                  <a:lnTo>
                    <a:pt x="312046" y="1733104"/>
                  </a:lnTo>
                  <a:lnTo>
                    <a:pt x="306531" y="1734324"/>
                  </a:lnTo>
                  <a:lnTo>
                    <a:pt x="300229" y="1734731"/>
                  </a:lnTo>
                  <a:lnTo>
                    <a:pt x="292351" y="1735138"/>
                  </a:lnTo>
                  <a:lnTo>
                    <a:pt x="285261" y="1735138"/>
                  </a:lnTo>
                  <a:lnTo>
                    <a:pt x="278171" y="1734731"/>
                  </a:lnTo>
                  <a:lnTo>
                    <a:pt x="271475" y="1733918"/>
                  </a:lnTo>
                  <a:lnTo>
                    <a:pt x="264778" y="1732697"/>
                  </a:lnTo>
                  <a:lnTo>
                    <a:pt x="258476" y="1731477"/>
                  </a:lnTo>
                  <a:lnTo>
                    <a:pt x="252568" y="1729850"/>
                  </a:lnTo>
                  <a:lnTo>
                    <a:pt x="247053" y="1727816"/>
                  </a:lnTo>
                  <a:lnTo>
                    <a:pt x="241145" y="1725782"/>
                  </a:lnTo>
                  <a:lnTo>
                    <a:pt x="236024" y="1723748"/>
                  </a:lnTo>
                  <a:lnTo>
                    <a:pt x="225783" y="1718052"/>
                  </a:lnTo>
                  <a:lnTo>
                    <a:pt x="215936" y="1712357"/>
                  </a:lnTo>
                  <a:lnTo>
                    <a:pt x="206876" y="1706255"/>
                  </a:lnTo>
                  <a:lnTo>
                    <a:pt x="202543" y="1703814"/>
                  </a:lnTo>
                  <a:lnTo>
                    <a:pt x="200180" y="1703001"/>
                  </a:lnTo>
                  <a:lnTo>
                    <a:pt x="198211" y="1703001"/>
                  </a:lnTo>
                  <a:lnTo>
                    <a:pt x="197423" y="1703408"/>
                  </a:lnTo>
                  <a:lnTo>
                    <a:pt x="196241" y="1704628"/>
                  </a:lnTo>
                  <a:lnTo>
                    <a:pt x="195847" y="1705848"/>
                  </a:lnTo>
                  <a:lnTo>
                    <a:pt x="195060" y="1706662"/>
                  </a:lnTo>
                  <a:lnTo>
                    <a:pt x="193878" y="1707069"/>
                  </a:lnTo>
                  <a:lnTo>
                    <a:pt x="182455" y="1706662"/>
                  </a:lnTo>
                  <a:lnTo>
                    <a:pt x="176941" y="1705848"/>
                  </a:lnTo>
                  <a:lnTo>
                    <a:pt x="174183" y="1705442"/>
                  </a:lnTo>
                  <a:lnTo>
                    <a:pt x="173002" y="1705035"/>
                  </a:lnTo>
                  <a:lnTo>
                    <a:pt x="171032" y="1696492"/>
                  </a:lnTo>
                  <a:lnTo>
                    <a:pt x="169457" y="1689576"/>
                  </a:lnTo>
                  <a:lnTo>
                    <a:pt x="169063" y="1683881"/>
                  </a:lnTo>
                  <a:lnTo>
                    <a:pt x="168669" y="1679406"/>
                  </a:lnTo>
                  <a:lnTo>
                    <a:pt x="169063" y="1676152"/>
                  </a:lnTo>
                  <a:lnTo>
                    <a:pt x="169063" y="1674118"/>
                  </a:lnTo>
                  <a:lnTo>
                    <a:pt x="169457" y="1672491"/>
                  </a:lnTo>
                  <a:lnTo>
                    <a:pt x="168275" y="1670050"/>
                  </a:lnTo>
                  <a:close/>
                  <a:moveTo>
                    <a:pt x="1942197" y="1444625"/>
                  </a:moveTo>
                  <a:lnTo>
                    <a:pt x="2238486" y="1444625"/>
                  </a:lnTo>
                  <a:lnTo>
                    <a:pt x="2244427" y="1445021"/>
                  </a:lnTo>
                  <a:lnTo>
                    <a:pt x="2249973" y="1445812"/>
                  </a:lnTo>
                  <a:lnTo>
                    <a:pt x="2255518" y="1447000"/>
                  </a:lnTo>
                  <a:lnTo>
                    <a:pt x="2260272" y="1448978"/>
                  </a:lnTo>
                  <a:lnTo>
                    <a:pt x="2265421" y="1451748"/>
                  </a:lnTo>
                  <a:lnTo>
                    <a:pt x="2270174" y="1454123"/>
                  </a:lnTo>
                  <a:lnTo>
                    <a:pt x="2274532" y="1457289"/>
                  </a:lnTo>
                  <a:lnTo>
                    <a:pt x="2278493" y="1461246"/>
                  </a:lnTo>
                  <a:lnTo>
                    <a:pt x="2282454" y="1465204"/>
                  </a:lnTo>
                  <a:lnTo>
                    <a:pt x="2285623" y="1469557"/>
                  </a:lnTo>
                  <a:lnTo>
                    <a:pt x="2287999" y="1474306"/>
                  </a:lnTo>
                  <a:lnTo>
                    <a:pt x="2290772" y="1479451"/>
                  </a:lnTo>
                  <a:lnTo>
                    <a:pt x="2292356" y="1484200"/>
                  </a:lnTo>
                  <a:lnTo>
                    <a:pt x="2293941" y="1489740"/>
                  </a:lnTo>
                  <a:lnTo>
                    <a:pt x="2294733" y="1495280"/>
                  </a:lnTo>
                  <a:lnTo>
                    <a:pt x="2295525" y="1501217"/>
                  </a:lnTo>
                  <a:lnTo>
                    <a:pt x="2295525" y="1665451"/>
                  </a:lnTo>
                  <a:lnTo>
                    <a:pt x="2294733" y="1671387"/>
                  </a:lnTo>
                  <a:lnTo>
                    <a:pt x="2293941" y="1676927"/>
                  </a:lnTo>
                  <a:lnTo>
                    <a:pt x="2292356" y="1682468"/>
                  </a:lnTo>
                  <a:lnTo>
                    <a:pt x="2290772" y="1688008"/>
                  </a:lnTo>
                  <a:lnTo>
                    <a:pt x="2287999" y="1692361"/>
                  </a:lnTo>
                  <a:lnTo>
                    <a:pt x="2285623" y="1697110"/>
                  </a:lnTo>
                  <a:lnTo>
                    <a:pt x="2282454" y="1701859"/>
                  </a:lnTo>
                  <a:lnTo>
                    <a:pt x="2278493" y="1705421"/>
                  </a:lnTo>
                  <a:lnTo>
                    <a:pt x="2274532" y="1709378"/>
                  </a:lnTo>
                  <a:lnTo>
                    <a:pt x="2270174" y="1712544"/>
                  </a:lnTo>
                  <a:lnTo>
                    <a:pt x="2265421" y="1715315"/>
                  </a:lnTo>
                  <a:lnTo>
                    <a:pt x="2260272" y="1717689"/>
                  </a:lnTo>
                  <a:lnTo>
                    <a:pt x="2255518" y="1719668"/>
                  </a:lnTo>
                  <a:lnTo>
                    <a:pt x="2249973" y="1720855"/>
                  </a:lnTo>
                  <a:lnTo>
                    <a:pt x="2244427" y="1722042"/>
                  </a:lnTo>
                  <a:lnTo>
                    <a:pt x="2238486" y="1722438"/>
                  </a:lnTo>
                  <a:lnTo>
                    <a:pt x="1942197" y="1722438"/>
                  </a:lnTo>
                  <a:lnTo>
                    <a:pt x="1936652" y="1722042"/>
                  </a:lnTo>
                  <a:lnTo>
                    <a:pt x="1931106" y="1720855"/>
                  </a:lnTo>
                  <a:lnTo>
                    <a:pt x="1925561" y="1719668"/>
                  </a:lnTo>
                  <a:lnTo>
                    <a:pt x="1920412" y="1717689"/>
                  </a:lnTo>
                  <a:lnTo>
                    <a:pt x="1915262" y="1715315"/>
                  </a:lnTo>
                  <a:lnTo>
                    <a:pt x="1910905" y="1712544"/>
                  </a:lnTo>
                  <a:lnTo>
                    <a:pt x="1906548" y="1709378"/>
                  </a:lnTo>
                  <a:lnTo>
                    <a:pt x="1902191" y="1705421"/>
                  </a:lnTo>
                  <a:lnTo>
                    <a:pt x="1899022" y="1701859"/>
                  </a:lnTo>
                  <a:lnTo>
                    <a:pt x="1895457" y="1697110"/>
                  </a:lnTo>
                  <a:lnTo>
                    <a:pt x="1892684" y="1692361"/>
                  </a:lnTo>
                  <a:lnTo>
                    <a:pt x="1890307" y="1688008"/>
                  </a:lnTo>
                  <a:lnTo>
                    <a:pt x="1888327" y="1682468"/>
                  </a:lnTo>
                  <a:lnTo>
                    <a:pt x="1887139" y="1676927"/>
                  </a:lnTo>
                  <a:lnTo>
                    <a:pt x="1886346" y="1671387"/>
                  </a:lnTo>
                  <a:lnTo>
                    <a:pt x="1885950" y="1665451"/>
                  </a:lnTo>
                  <a:lnTo>
                    <a:pt x="1885950" y="1501217"/>
                  </a:lnTo>
                  <a:lnTo>
                    <a:pt x="1886346" y="1495280"/>
                  </a:lnTo>
                  <a:lnTo>
                    <a:pt x="1887139" y="1489740"/>
                  </a:lnTo>
                  <a:lnTo>
                    <a:pt x="1888327" y="1484200"/>
                  </a:lnTo>
                  <a:lnTo>
                    <a:pt x="1890307" y="1479451"/>
                  </a:lnTo>
                  <a:lnTo>
                    <a:pt x="1892684" y="1474306"/>
                  </a:lnTo>
                  <a:lnTo>
                    <a:pt x="1895457" y="1469557"/>
                  </a:lnTo>
                  <a:lnTo>
                    <a:pt x="1899022" y="1465204"/>
                  </a:lnTo>
                  <a:lnTo>
                    <a:pt x="1902191" y="1461246"/>
                  </a:lnTo>
                  <a:lnTo>
                    <a:pt x="1906548" y="1457289"/>
                  </a:lnTo>
                  <a:lnTo>
                    <a:pt x="1910905" y="1454123"/>
                  </a:lnTo>
                  <a:lnTo>
                    <a:pt x="1915262" y="1451748"/>
                  </a:lnTo>
                  <a:lnTo>
                    <a:pt x="1920412" y="1448978"/>
                  </a:lnTo>
                  <a:lnTo>
                    <a:pt x="1925561" y="1447000"/>
                  </a:lnTo>
                  <a:lnTo>
                    <a:pt x="1931106" y="1445812"/>
                  </a:lnTo>
                  <a:lnTo>
                    <a:pt x="1936652" y="1445021"/>
                  </a:lnTo>
                  <a:lnTo>
                    <a:pt x="1942197" y="1444625"/>
                  </a:lnTo>
                  <a:close/>
                  <a:moveTo>
                    <a:pt x="1445637" y="1444625"/>
                  </a:moveTo>
                  <a:lnTo>
                    <a:pt x="1743650" y="1444625"/>
                  </a:lnTo>
                  <a:lnTo>
                    <a:pt x="1749627" y="1445021"/>
                  </a:lnTo>
                  <a:lnTo>
                    <a:pt x="1755204" y="1445812"/>
                  </a:lnTo>
                  <a:lnTo>
                    <a:pt x="1760384" y="1447000"/>
                  </a:lnTo>
                  <a:lnTo>
                    <a:pt x="1765563" y="1448978"/>
                  </a:lnTo>
                  <a:lnTo>
                    <a:pt x="1770743" y="1451748"/>
                  </a:lnTo>
                  <a:lnTo>
                    <a:pt x="1775524" y="1454123"/>
                  </a:lnTo>
                  <a:lnTo>
                    <a:pt x="1779508" y="1457289"/>
                  </a:lnTo>
                  <a:lnTo>
                    <a:pt x="1783890" y="1461246"/>
                  </a:lnTo>
                  <a:lnTo>
                    <a:pt x="1787476" y="1465204"/>
                  </a:lnTo>
                  <a:lnTo>
                    <a:pt x="1790663" y="1469557"/>
                  </a:lnTo>
                  <a:lnTo>
                    <a:pt x="1793452" y="1474306"/>
                  </a:lnTo>
                  <a:lnTo>
                    <a:pt x="1796241" y="1479451"/>
                  </a:lnTo>
                  <a:lnTo>
                    <a:pt x="1797835" y="1484200"/>
                  </a:lnTo>
                  <a:lnTo>
                    <a:pt x="1799428" y="1489740"/>
                  </a:lnTo>
                  <a:lnTo>
                    <a:pt x="1800225" y="1495280"/>
                  </a:lnTo>
                  <a:lnTo>
                    <a:pt x="1800225" y="1501217"/>
                  </a:lnTo>
                  <a:lnTo>
                    <a:pt x="1800225" y="1665451"/>
                  </a:lnTo>
                  <a:lnTo>
                    <a:pt x="1800225" y="1671387"/>
                  </a:lnTo>
                  <a:lnTo>
                    <a:pt x="1799428" y="1676927"/>
                  </a:lnTo>
                  <a:lnTo>
                    <a:pt x="1797835" y="1682468"/>
                  </a:lnTo>
                  <a:lnTo>
                    <a:pt x="1796241" y="1688008"/>
                  </a:lnTo>
                  <a:lnTo>
                    <a:pt x="1793452" y="1692361"/>
                  </a:lnTo>
                  <a:lnTo>
                    <a:pt x="1790663" y="1697110"/>
                  </a:lnTo>
                  <a:lnTo>
                    <a:pt x="1787476" y="1701859"/>
                  </a:lnTo>
                  <a:lnTo>
                    <a:pt x="1783890" y="1705421"/>
                  </a:lnTo>
                  <a:lnTo>
                    <a:pt x="1779508" y="1709378"/>
                  </a:lnTo>
                  <a:lnTo>
                    <a:pt x="1775524" y="1712544"/>
                  </a:lnTo>
                  <a:lnTo>
                    <a:pt x="1770743" y="1715315"/>
                  </a:lnTo>
                  <a:lnTo>
                    <a:pt x="1765563" y="1717689"/>
                  </a:lnTo>
                  <a:lnTo>
                    <a:pt x="1760384" y="1719668"/>
                  </a:lnTo>
                  <a:lnTo>
                    <a:pt x="1755204" y="1720855"/>
                  </a:lnTo>
                  <a:lnTo>
                    <a:pt x="1749627" y="1722042"/>
                  </a:lnTo>
                  <a:lnTo>
                    <a:pt x="1743650" y="1722438"/>
                  </a:lnTo>
                  <a:lnTo>
                    <a:pt x="1445637" y="1722438"/>
                  </a:lnTo>
                  <a:lnTo>
                    <a:pt x="1439661" y="1722042"/>
                  </a:lnTo>
                  <a:lnTo>
                    <a:pt x="1434083" y="1720855"/>
                  </a:lnTo>
                  <a:lnTo>
                    <a:pt x="1428904" y="1719668"/>
                  </a:lnTo>
                  <a:lnTo>
                    <a:pt x="1423724" y="1717689"/>
                  </a:lnTo>
                  <a:lnTo>
                    <a:pt x="1418545" y="1715315"/>
                  </a:lnTo>
                  <a:lnTo>
                    <a:pt x="1413764" y="1712544"/>
                  </a:lnTo>
                  <a:lnTo>
                    <a:pt x="1409780" y="1709378"/>
                  </a:lnTo>
                  <a:lnTo>
                    <a:pt x="1405397" y="1705421"/>
                  </a:lnTo>
                  <a:lnTo>
                    <a:pt x="1401811" y="1701859"/>
                  </a:lnTo>
                  <a:lnTo>
                    <a:pt x="1398624" y="1697110"/>
                  </a:lnTo>
                  <a:lnTo>
                    <a:pt x="1395835" y="1692361"/>
                  </a:lnTo>
                  <a:lnTo>
                    <a:pt x="1393046" y="1688008"/>
                  </a:lnTo>
                  <a:lnTo>
                    <a:pt x="1391453" y="1682468"/>
                  </a:lnTo>
                  <a:lnTo>
                    <a:pt x="1389859" y="1676927"/>
                  </a:lnTo>
                  <a:lnTo>
                    <a:pt x="1389062" y="1671387"/>
                  </a:lnTo>
                  <a:lnTo>
                    <a:pt x="1389062" y="1665451"/>
                  </a:lnTo>
                  <a:lnTo>
                    <a:pt x="1389062" y="1501217"/>
                  </a:lnTo>
                  <a:lnTo>
                    <a:pt x="1389062" y="1495280"/>
                  </a:lnTo>
                  <a:lnTo>
                    <a:pt x="1389859" y="1489740"/>
                  </a:lnTo>
                  <a:lnTo>
                    <a:pt x="1391453" y="1484200"/>
                  </a:lnTo>
                  <a:lnTo>
                    <a:pt x="1393046" y="1479451"/>
                  </a:lnTo>
                  <a:lnTo>
                    <a:pt x="1395835" y="1474306"/>
                  </a:lnTo>
                  <a:lnTo>
                    <a:pt x="1398624" y="1469557"/>
                  </a:lnTo>
                  <a:lnTo>
                    <a:pt x="1401811" y="1465204"/>
                  </a:lnTo>
                  <a:lnTo>
                    <a:pt x="1405397" y="1461246"/>
                  </a:lnTo>
                  <a:lnTo>
                    <a:pt x="1409780" y="1457289"/>
                  </a:lnTo>
                  <a:lnTo>
                    <a:pt x="1413764" y="1454123"/>
                  </a:lnTo>
                  <a:lnTo>
                    <a:pt x="1418545" y="1451748"/>
                  </a:lnTo>
                  <a:lnTo>
                    <a:pt x="1423724" y="1448978"/>
                  </a:lnTo>
                  <a:lnTo>
                    <a:pt x="1428904" y="1447000"/>
                  </a:lnTo>
                  <a:lnTo>
                    <a:pt x="1434083" y="1445812"/>
                  </a:lnTo>
                  <a:lnTo>
                    <a:pt x="1439661" y="1445021"/>
                  </a:lnTo>
                  <a:lnTo>
                    <a:pt x="1445637" y="1444625"/>
                  </a:lnTo>
                  <a:close/>
                  <a:moveTo>
                    <a:pt x="971098" y="1444625"/>
                  </a:moveTo>
                  <a:lnTo>
                    <a:pt x="1267674" y="1444625"/>
                  </a:lnTo>
                  <a:lnTo>
                    <a:pt x="1273224" y="1445021"/>
                  </a:lnTo>
                  <a:lnTo>
                    <a:pt x="1278775" y="1445812"/>
                  </a:lnTo>
                  <a:lnTo>
                    <a:pt x="1284326" y="1447000"/>
                  </a:lnTo>
                  <a:lnTo>
                    <a:pt x="1289481" y="1448978"/>
                  </a:lnTo>
                  <a:lnTo>
                    <a:pt x="1294635" y="1451748"/>
                  </a:lnTo>
                  <a:lnTo>
                    <a:pt x="1298996" y="1454123"/>
                  </a:lnTo>
                  <a:lnTo>
                    <a:pt x="1303358" y="1457289"/>
                  </a:lnTo>
                  <a:lnTo>
                    <a:pt x="1307719" y="1461246"/>
                  </a:lnTo>
                  <a:lnTo>
                    <a:pt x="1311288" y="1465204"/>
                  </a:lnTo>
                  <a:lnTo>
                    <a:pt x="1314459" y="1469557"/>
                  </a:lnTo>
                  <a:lnTo>
                    <a:pt x="1317235" y="1474306"/>
                  </a:lnTo>
                  <a:lnTo>
                    <a:pt x="1319614" y="1479451"/>
                  </a:lnTo>
                  <a:lnTo>
                    <a:pt x="1321596" y="1484200"/>
                  </a:lnTo>
                  <a:lnTo>
                    <a:pt x="1323182" y="1489740"/>
                  </a:lnTo>
                  <a:lnTo>
                    <a:pt x="1323975" y="1495280"/>
                  </a:lnTo>
                  <a:lnTo>
                    <a:pt x="1323975" y="1501217"/>
                  </a:lnTo>
                  <a:lnTo>
                    <a:pt x="1323975" y="1665451"/>
                  </a:lnTo>
                  <a:lnTo>
                    <a:pt x="1323975" y="1671387"/>
                  </a:lnTo>
                  <a:lnTo>
                    <a:pt x="1323182" y="1676927"/>
                  </a:lnTo>
                  <a:lnTo>
                    <a:pt x="1321596" y="1682468"/>
                  </a:lnTo>
                  <a:lnTo>
                    <a:pt x="1319614" y="1688008"/>
                  </a:lnTo>
                  <a:lnTo>
                    <a:pt x="1317235" y="1692361"/>
                  </a:lnTo>
                  <a:lnTo>
                    <a:pt x="1314459" y="1697110"/>
                  </a:lnTo>
                  <a:lnTo>
                    <a:pt x="1311288" y="1701859"/>
                  </a:lnTo>
                  <a:lnTo>
                    <a:pt x="1307719" y="1705421"/>
                  </a:lnTo>
                  <a:lnTo>
                    <a:pt x="1303358" y="1709378"/>
                  </a:lnTo>
                  <a:lnTo>
                    <a:pt x="1298996" y="1712544"/>
                  </a:lnTo>
                  <a:lnTo>
                    <a:pt x="1294635" y="1715315"/>
                  </a:lnTo>
                  <a:lnTo>
                    <a:pt x="1289481" y="1717689"/>
                  </a:lnTo>
                  <a:lnTo>
                    <a:pt x="1284326" y="1719668"/>
                  </a:lnTo>
                  <a:lnTo>
                    <a:pt x="1278775" y="1720855"/>
                  </a:lnTo>
                  <a:lnTo>
                    <a:pt x="1273224" y="1722042"/>
                  </a:lnTo>
                  <a:lnTo>
                    <a:pt x="1267674" y="1722438"/>
                  </a:lnTo>
                  <a:lnTo>
                    <a:pt x="971098" y="1722438"/>
                  </a:lnTo>
                  <a:lnTo>
                    <a:pt x="965151" y="1722042"/>
                  </a:lnTo>
                  <a:lnTo>
                    <a:pt x="959600" y="1720855"/>
                  </a:lnTo>
                  <a:lnTo>
                    <a:pt x="954049" y="1719668"/>
                  </a:lnTo>
                  <a:lnTo>
                    <a:pt x="949291" y="1717689"/>
                  </a:lnTo>
                  <a:lnTo>
                    <a:pt x="944137" y="1715315"/>
                  </a:lnTo>
                  <a:lnTo>
                    <a:pt x="939379" y="1712544"/>
                  </a:lnTo>
                  <a:lnTo>
                    <a:pt x="935414" y="1709378"/>
                  </a:lnTo>
                  <a:lnTo>
                    <a:pt x="931053" y="1705421"/>
                  </a:lnTo>
                  <a:lnTo>
                    <a:pt x="927088" y="1701859"/>
                  </a:lnTo>
                  <a:lnTo>
                    <a:pt x="924312" y="1697110"/>
                  </a:lnTo>
                  <a:lnTo>
                    <a:pt x="921140" y="1692361"/>
                  </a:lnTo>
                  <a:lnTo>
                    <a:pt x="918762" y="1688008"/>
                  </a:lnTo>
                  <a:lnTo>
                    <a:pt x="917176" y="1682468"/>
                  </a:lnTo>
                  <a:lnTo>
                    <a:pt x="915590" y="1676927"/>
                  </a:lnTo>
                  <a:lnTo>
                    <a:pt x="914400" y="1671387"/>
                  </a:lnTo>
                  <a:lnTo>
                    <a:pt x="914400" y="1665451"/>
                  </a:lnTo>
                  <a:lnTo>
                    <a:pt x="914400" y="1501217"/>
                  </a:lnTo>
                  <a:lnTo>
                    <a:pt x="914400" y="1495280"/>
                  </a:lnTo>
                  <a:lnTo>
                    <a:pt x="915590" y="1489740"/>
                  </a:lnTo>
                  <a:lnTo>
                    <a:pt x="917176" y="1484200"/>
                  </a:lnTo>
                  <a:lnTo>
                    <a:pt x="918762" y="1479451"/>
                  </a:lnTo>
                  <a:lnTo>
                    <a:pt x="921140" y="1474306"/>
                  </a:lnTo>
                  <a:lnTo>
                    <a:pt x="924312" y="1469557"/>
                  </a:lnTo>
                  <a:lnTo>
                    <a:pt x="927088" y="1465204"/>
                  </a:lnTo>
                  <a:lnTo>
                    <a:pt x="931053" y="1461246"/>
                  </a:lnTo>
                  <a:lnTo>
                    <a:pt x="935414" y="1457289"/>
                  </a:lnTo>
                  <a:lnTo>
                    <a:pt x="939379" y="1454123"/>
                  </a:lnTo>
                  <a:lnTo>
                    <a:pt x="944137" y="1451748"/>
                  </a:lnTo>
                  <a:lnTo>
                    <a:pt x="949291" y="1448978"/>
                  </a:lnTo>
                  <a:lnTo>
                    <a:pt x="954049" y="1447000"/>
                  </a:lnTo>
                  <a:lnTo>
                    <a:pt x="959600" y="1445812"/>
                  </a:lnTo>
                  <a:lnTo>
                    <a:pt x="965151" y="1445021"/>
                  </a:lnTo>
                  <a:lnTo>
                    <a:pt x="971098" y="1444625"/>
                  </a:lnTo>
                  <a:close/>
                  <a:moveTo>
                    <a:pt x="1787045" y="1350963"/>
                  </a:moveTo>
                  <a:lnTo>
                    <a:pt x="1913358" y="1350963"/>
                  </a:lnTo>
                  <a:lnTo>
                    <a:pt x="1913358" y="1366815"/>
                  </a:lnTo>
                  <a:lnTo>
                    <a:pt x="1914148" y="1381479"/>
                  </a:lnTo>
                  <a:lnTo>
                    <a:pt x="1915332" y="1395746"/>
                  </a:lnTo>
                  <a:lnTo>
                    <a:pt x="1917700" y="1409617"/>
                  </a:lnTo>
                  <a:lnTo>
                    <a:pt x="1910200" y="1412391"/>
                  </a:lnTo>
                  <a:lnTo>
                    <a:pt x="1903095" y="1414769"/>
                  </a:lnTo>
                  <a:lnTo>
                    <a:pt x="1896385" y="1418732"/>
                  </a:lnTo>
                  <a:lnTo>
                    <a:pt x="1890069" y="1422299"/>
                  </a:lnTo>
                  <a:lnTo>
                    <a:pt x="1883753" y="1427055"/>
                  </a:lnTo>
                  <a:lnTo>
                    <a:pt x="1877833" y="1431810"/>
                  </a:lnTo>
                  <a:lnTo>
                    <a:pt x="1872306" y="1437359"/>
                  </a:lnTo>
                  <a:lnTo>
                    <a:pt x="1867570" y="1442907"/>
                  </a:lnTo>
                  <a:lnTo>
                    <a:pt x="1863228" y="1448852"/>
                  </a:lnTo>
                  <a:lnTo>
                    <a:pt x="1859280" y="1455589"/>
                  </a:lnTo>
                  <a:lnTo>
                    <a:pt x="1856122" y="1462326"/>
                  </a:lnTo>
                  <a:lnTo>
                    <a:pt x="1852965" y="1469460"/>
                  </a:lnTo>
                  <a:lnTo>
                    <a:pt x="1850596" y="1476990"/>
                  </a:lnTo>
                  <a:lnTo>
                    <a:pt x="1849017" y="1484916"/>
                  </a:lnTo>
                  <a:lnTo>
                    <a:pt x="1847833" y="1492842"/>
                  </a:lnTo>
                  <a:lnTo>
                    <a:pt x="1847438" y="1500768"/>
                  </a:lnTo>
                  <a:lnTo>
                    <a:pt x="1847438" y="1628776"/>
                  </a:lnTo>
                  <a:lnTo>
                    <a:pt x="1837570" y="1628776"/>
                  </a:lnTo>
                  <a:lnTo>
                    <a:pt x="1837570" y="1500768"/>
                  </a:lnTo>
                  <a:lnTo>
                    <a:pt x="1837175" y="1492842"/>
                  </a:lnTo>
                  <a:lnTo>
                    <a:pt x="1836386" y="1485312"/>
                  </a:lnTo>
                  <a:lnTo>
                    <a:pt x="1834412" y="1478178"/>
                  </a:lnTo>
                  <a:lnTo>
                    <a:pt x="1832439" y="1470252"/>
                  </a:lnTo>
                  <a:lnTo>
                    <a:pt x="1830070" y="1463515"/>
                  </a:lnTo>
                  <a:lnTo>
                    <a:pt x="1826518" y="1456778"/>
                  </a:lnTo>
                  <a:lnTo>
                    <a:pt x="1822965" y="1450833"/>
                  </a:lnTo>
                  <a:lnTo>
                    <a:pt x="1818623" y="1444888"/>
                  </a:lnTo>
                  <a:lnTo>
                    <a:pt x="1813886" y="1438944"/>
                  </a:lnTo>
                  <a:lnTo>
                    <a:pt x="1809150" y="1433792"/>
                  </a:lnTo>
                  <a:lnTo>
                    <a:pt x="1803623" y="1428640"/>
                  </a:lnTo>
                  <a:lnTo>
                    <a:pt x="1798097" y="1424280"/>
                  </a:lnTo>
                  <a:lnTo>
                    <a:pt x="1791781" y="1420317"/>
                  </a:lnTo>
                  <a:lnTo>
                    <a:pt x="1785466" y="1416354"/>
                  </a:lnTo>
                  <a:lnTo>
                    <a:pt x="1778755" y="1413580"/>
                  </a:lnTo>
                  <a:lnTo>
                    <a:pt x="1771650" y="1411202"/>
                  </a:lnTo>
                  <a:lnTo>
                    <a:pt x="1774808" y="1406446"/>
                  </a:lnTo>
                  <a:lnTo>
                    <a:pt x="1777571" y="1401294"/>
                  </a:lnTo>
                  <a:lnTo>
                    <a:pt x="1779940" y="1394953"/>
                  </a:lnTo>
                  <a:lnTo>
                    <a:pt x="1782308" y="1388216"/>
                  </a:lnTo>
                  <a:lnTo>
                    <a:pt x="1784282" y="1380290"/>
                  </a:lnTo>
                  <a:lnTo>
                    <a:pt x="1785466" y="1371571"/>
                  </a:lnTo>
                  <a:lnTo>
                    <a:pt x="1786650" y="1361663"/>
                  </a:lnTo>
                  <a:lnTo>
                    <a:pt x="1787045" y="1350963"/>
                  </a:lnTo>
                  <a:close/>
                  <a:moveTo>
                    <a:pt x="1316831" y="1350963"/>
                  </a:moveTo>
                  <a:lnTo>
                    <a:pt x="1412875" y="1350963"/>
                  </a:lnTo>
                  <a:lnTo>
                    <a:pt x="1413272" y="1360950"/>
                  </a:lnTo>
                  <a:lnTo>
                    <a:pt x="1414066" y="1370138"/>
                  </a:lnTo>
                  <a:lnTo>
                    <a:pt x="1415653" y="1378527"/>
                  </a:lnTo>
                  <a:lnTo>
                    <a:pt x="1416844" y="1386116"/>
                  </a:lnTo>
                  <a:lnTo>
                    <a:pt x="1418828" y="1392907"/>
                  </a:lnTo>
                  <a:lnTo>
                    <a:pt x="1420813" y="1398900"/>
                  </a:lnTo>
                  <a:lnTo>
                    <a:pt x="1423194" y="1404492"/>
                  </a:lnTo>
                  <a:lnTo>
                    <a:pt x="1425575" y="1408886"/>
                  </a:lnTo>
                  <a:lnTo>
                    <a:pt x="1419622" y="1410884"/>
                  </a:lnTo>
                  <a:lnTo>
                    <a:pt x="1413272" y="1412881"/>
                  </a:lnTo>
                  <a:lnTo>
                    <a:pt x="1407716" y="1414878"/>
                  </a:lnTo>
                  <a:lnTo>
                    <a:pt x="1402556" y="1418074"/>
                  </a:lnTo>
                  <a:lnTo>
                    <a:pt x="1397000" y="1420870"/>
                  </a:lnTo>
                  <a:lnTo>
                    <a:pt x="1391841" y="1424466"/>
                  </a:lnTo>
                  <a:lnTo>
                    <a:pt x="1386681" y="1427661"/>
                  </a:lnTo>
                  <a:lnTo>
                    <a:pt x="1382316" y="1432056"/>
                  </a:lnTo>
                  <a:lnTo>
                    <a:pt x="1377950" y="1436050"/>
                  </a:lnTo>
                  <a:lnTo>
                    <a:pt x="1374378" y="1440844"/>
                  </a:lnTo>
                  <a:lnTo>
                    <a:pt x="1370410" y="1445638"/>
                  </a:lnTo>
                  <a:lnTo>
                    <a:pt x="1366441" y="1450431"/>
                  </a:lnTo>
                  <a:lnTo>
                    <a:pt x="1363663" y="1456024"/>
                  </a:lnTo>
                  <a:lnTo>
                    <a:pt x="1360885" y="1461616"/>
                  </a:lnTo>
                  <a:lnTo>
                    <a:pt x="1358106" y="1467209"/>
                  </a:lnTo>
                  <a:lnTo>
                    <a:pt x="1356519" y="1473201"/>
                  </a:lnTo>
                  <a:lnTo>
                    <a:pt x="1352947" y="1464413"/>
                  </a:lnTo>
                  <a:lnTo>
                    <a:pt x="1348978" y="1456423"/>
                  </a:lnTo>
                  <a:lnTo>
                    <a:pt x="1344216" y="1448833"/>
                  </a:lnTo>
                  <a:lnTo>
                    <a:pt x="1339056" y="1441643"/>
                  </a:lnTo>
                  <a:lnTo>
                    <a:pt x="1332706" y="1434852"/>
                  </a:lnTo>
                  <a:lnTo>
                    <a:pt x="1325960" y="1428860"/>
                  </a:lnTo>
                  <a:lnTo>
                    <a:pt x="1318816" y="1423267"/>
                  </a:lnTo>
                  <a:lnTo>
                    <a:pt x="1311275" y="1418873"/>
                  </a:lnTo>
                  <a:lnTo>
                    <a:pt x="1314053" y="1401696"/>
                  </a:lnTo>
                  <a:lnTo>
                    <a:pt x="1316038" y="1384918"/>
                  </a:lnTo>
                  <a:lnTo>
                    <a:pt x="1316435" y="1376130"/>
                  </a:lnTo>
                  <a:lnTo>
                    <a:pt x="1316831" y="1367741"/>
                  </a:lnTo>
                  <a:lnTo>
                    <a:pt x="1317228" y="1359352"/>
                  </a:lnTo>
                  <a:lnTo>
                    <a:pt x="1316831" y="1350963"/>
                  </a:lnTo>
                  <a:close/>
                  <a:moveTo>
                    <a:pt x="692943" y="1350963"/>
                  </a:moveTo>
                  <a:lnTo>
                    <a:pt x="941785" y="1350963"/>
                  </a:lnTo>
                  <a:lnTo>
                    <a:pt x="941785" y="1366815"/>
                  </a:lnTo>
                  <a:lnTo>
                    <a:pt x="942578" y="1381479"/>
                  </a:lnTo>
                  <a:lnTo>
                    <a:pt x="944166" y="1395746"/>
                  </a:lnTo>
                  <a:lnTo>
                    <a:pt x="946150" y="1409617"/>
                  </a:lnTo>
                  <a:lnTo>
                    <a:pt x="938610" y="1412391"/>
                  </a:lnTo>
                  <a:lnTo>
                    <a:pt x="931466" y="1414769"/>
                  </a:lnTo>
                  <a:lnTo>
                    <a:pt x="924719" y="1418732"/>
                  </a:lnTo>
                  <a:lnTo>
                    <a:pt x="917972" y="1422299"/>
                  </a:lnTo>
                  <a:lnTo>
                    <a:pt x="912019" y="1427055"/>
                  </a:lnTo>
                  <a:lnTo>
                    <a:pt x="906066" y="1431810"/>
                  </a:lnTo>
                  <a:lnTo>
                    <a:pt x="900906" y="1437359"/>
                  </a:lnTo>
                  <a:lnTo>
                    <a:pt x="896144" y="1442907"/>
                  </a:lnTo>
                  <a:lnTo>
                    <a:pt x="891381" y="1448852"/>
                  </a:lnTo>
                  <a:lnTo>
                    <a:pt x="887809" y="1455589"/>
                  </a:lnTo>
                  <a:lnTo>
                    <a:pt x="883841" y="1462326"/>
                  </a:lnTo>
                  <a:lnTo>
                    <a:pt x="881459" y="1469460"/>
                  </a:lnTo>
                  <a:lnTo>
                    <a:pt x="878681" y="1476990"/>
                  </a:lnTo>
                  <a:lnTo>
                    <a:pt x="877094" y="1484916"/>
                  </a:lnTo>
                  <a:lnTo>
                    <a:pt x="876300" y="1492842"/>
                  </a:lnTo>
                  <a:lnTo>
                    <a:pt x="875903" y="1500768"/>
                  </a:lnTo>
                  <a:lnTo>
                    <a:pt x="875903" y="1628776"/>
                  </a:lnTo>
                  <a:lnTo>
                    <a:pt x="692943" y="1628776"/>
                  </a:lnTo>
                  <a:lnTo>
                    <a:pt x="686990" y="1628776"/>
                  </a:lnTo>
                  <a:lnTo>
                    <a:pt x="681434" y="1627983"/>
                  </a:lnTo>
                  <a:lnTo>
                    <a:pt x="675878" y="1626002"/>
                  </a:lnTo>
                  <a:lnTo>
                    <a:pt x="671115" y="1624417"/>
                  </a:lnTo>
                  <a:lnTo>
                    <a:pt x="665956" y="1622039"/>
                  </a:lnTo>
                  <a:lnTo>
                    <a:pt x="661193" y="1618868"/>
                  </a:lnTo>
                  <a:lnTo>
                    <a:pt x="657224" y="1616094"/>
                  </a:lnTo>
                  <a:lnTo>
                    <a:pt x="652859" y="1612131"/>
                  </a:lnTo>
                  <a:lnTo>
                    <a:pt x="648890" y="1608168"/>
                  </a:lnTo>
                  <a:lnTo>
                    <a:pt x="646112" y="1603809"/>
                  </a:lnTo>
                  <a:lnTo>
                    <a:pt x="643334" y="1599053"/>
                  </a:lnTo>
                  <a:lnTo>
                    <a:pt x="640556" y="1594297"/>
                  </a:lnTo>
                  <a:lnTo>
                    <a:pt x="638968" y="1589145"/>
                  </a:lnTo>
                  <a:lnTo>
                    <a:pt x="637381" y="1583597"/>
                  </a:lnTo>
                  <a:lnTo>
                    <a:pt x="636587" y="1578048"/>
                  </a:lnTo>
                  <a:lnTo>
                    <a:pt x="636587" y="1572104"/>
                  </a:lnTo>
                  <a:lnTo>
                    <a:pt x="636587" y="1407635"/>
                  </a:lnTo>
                  <a:lnTo>
                    <a:pt x="636587" y="1401691"/>
                  </a:lnTo>
                  <a:lnTo>
                    <a:pt x="637381" y="1396142"/>
                  </a:lnTo>
                  <a:lnTo>
                    <a:pt x="638968" y="1390990"/>
                  </a:lnTo>
                  <a:lnTo>
                    <a:pt x="640556" y="1385442"/>
                  </a:lnTo>
                  <a:lnTo>
                    <a:pt x="643334" y="1380686"/>
                  </a:lnTo>
                  <a:lnTo>
                    <a:pt x="646112" y="1375534"/>
                  </a:lnTo>
                  <a:lnTo>
                    <a:pt x="648890" y="1371571"/>
                  </a:lnTo>
                  <a:lnTo>
                    <a:pt x="652859" y="1367608"/>
                  </a:lnTo>
                  <a:lnTo>
                    <a:pt x="657224" y="1364041"/>
                  </a:lnTo>
                  <a:lnTo>
                    <a:pt x="661193" y="1360474"/>
                  </a:lnTo>
                  <a:lnTo>
                    <a:pt x="665956" y="1357700"/>
                  </a:lnTo>
                  <a:lnTo>
                    <a:pt x="671115" y="1355322"/>
                  </a:lnTo>
                  <a:lnTo>
                    <a:pt x="675878" y="1353341"/>
                  </a:lnTo>
                  <a:lnTo>
                    <a:pt x="681434" y="1352152"/>
                  </a:lnTo>
                  <a:lnTo>
                    <a:pt x="686990" y="1351359"/>
                  </a:lnTo>
                  <a:lnTo>
                    <a:pt x="692943" y="1350963"/>
                  </a:lnTo>
                  <a:close/>
                  <a:moveTo>
                    <a:pt x="2082006" y="1166813"/>
                  </a:moveTo>
                  <a:lnTo>
                    <a:pt x="2083990" y="1169978"/>
                  </a:lnTo>
                  <a:lnTo>
                    <a:pt x="2086768" y="1172747"/>
                  </a:lnTo>
                  <a:lnTo>
                    <a:pt x="2089547" y="1175120"/>
                  </a:lnTo>
                  <a:lnTo>
                    <a:pt x="2093515" y="1176702"/>
                  </a:lnTo>
                  <a:lnTo>
                    <a:pt x="2096293" y="1177494"/>
                  </a:lnTo>
                  <a:lnTo>
                    <a:pt x="2100262" y="1177494"/>
                  </a:lnTo>
                  <a:lnTo>
                    <a:pt x="2107803" y="1177098"/>
                  </a:lnTo>
                  <a:lnTo>
                    <a:pt x="2116137" y="1176702"/>
                  </a:lnTo>
                  <a:lnTo>
                    <a:pt x="2125662" y="1177098"/>
                  </a:lnTo>
                  <a:lnTo>
                    <a:pt x="2135584" y="1177889"/>
                  </a:lnTo>
                  <a:lnTo>
                    <a:pt x="2144315" y="1179076"/>
                  </a:lnTo>
                  <a:lnTo>
                    <a:pt x="2152650" y="1180658"/>
                  </a:lnTo>
                  <a:lnTo>
                    <a:pt x="2161381" y="1183427"/>
                  </a:lnTo>
                  <a:lnTo>
                    <a:pt x="2169318" y="1186196"/>
                  </a:lnTo>
                  <a:lnTo>
                    <a:pt x="2176462" y="1189756"/>
                  </a:lnTo>
                  <a:lnTo>
                    <a:pt x="2183606" y="1193317"/>
                  </a:lnTo>
                  <a:lnTo>
                    <a:pt x="2190353" y="1197668"/>
                  </a:lnTo>
                  <a:lnTo>
                    <a:pt x="2196703" y="1202810"/>
                  </a:lnTo>
                  <a:lnTo>
                    <a:pt x="2202656" y="1208348"/>
                  </a:lnTo>
                  <a:lnTo>
                    <a:pt x="2207815" y="1213886"/>
                  </a:lnTo>
                  <a:lnTo>
                    <a:pt x="2212975" y="1220611"/>
                  </a:lnTo>
                  <a:lnTo>
                    <a:pt x="2217737" y="1227731"/>
                  </a:lnTo>
                  <a:lnTo>
                    <a:pt x="2222500" y="1234852"/>
                  </a:lnTo>
                  <a:lnTo>
                    <a:pt x="2226072" y="1243554"/>
                  </a:lnTo>
                  <a:lnTo>
                    <a:pt x="2231628" y="1256213"/>
                  </a:lnTo>
                  <a:lnTo>
                    <a:pt x="2236787" y="1268476"/>
                  </a:lnTo>
                  <a:lnTo>
                    <a:pt x="2240756" y="1280343"/>
                  </a:lnTo>
                  <a:lnTo>
                    <a:pt x="2244725" y="1291814"/>
                  </a:lnTo>
                  <a:lnTo>
                    <a:pt x="2247503" y="1302890"/>
                  </a:lnTo>
                  <a:lnTo>
                    <a:pt x="2250281" y="1313175"/>
                  </a:lnTo>
                  <a:lnTo>
                    <a:pt x="2252265" y="1323460"/>
                  </a:lnTo>
                  <a:lnTo>
                    <a:pt x="2253853" y="1333350"/>
                  </a:lnTo>
                  <a:lnTo>
                    <a:pt x="2254647" y="1342843"/>
                  </a:lnTo>
                  <a:lnTo>
                    <a:pt x="2255043" y="1352337"/>
                  </a:lnTo>
                  <a:lnTo>
                    <a:pt x="2255837" y="1361831"/>
                  </a:lnTo>
                  <a:lnTo>
                    <a:pt x="2255043" y="1371325"/>
                  </a:lnTo>
                  <a:lnTo>
                    <a:pt x="2254647" y="1380027"/>
                  </a:lnTo>
                  <a:lnTo>
                    <a:pt x="2253853" y="1389126"/>
                  </a:lnTo>
                  <a:lnTo>
                    <a:pt x="2252662" y="1398619"/>
                  </a:lnTo>
                  <a:lnTo>
                    <a:pt x="2251075" y="1408113"/>
                  </a:lnTo>
                  <a:lnTo>
                    <a:pt x="2245122" y="1407322"/>
                  </a:lnTo>
                  <a:lnTo>
                    <a:pt x="2239168" y="1406926"/>
                  </a:lnTo>
                  <a:lnTo>
                    <a:pt x="2220118" y="1406926"/>
                  </a:lnTo>
                  <a:lnTo>
                    <a:pt x="2219722" y="1396246"/>
                  </a:lnTo>
                  <a:lnTo>
                    <a:pt x="2219325" y="1385961"/>
                  </a:lnTo>
                  <a:lnTo>
                    <a:pt x="2218928" y="1382401"/>
                  </a:lnTo>
                  <a:lnTo>
                    <a:pt x="2218134" y="1379632"/>
                  </a:lnTo>
                  <a:lnTo>
                    <a:pt x="2216547" y="1377258"/>
                  </a:lnTo>
                  <a:lnTo>
                    <a:pt x="2214165" y="1374489"/>
                  </a:lnTo>
                  <a:lnTo>
                    <a:pt x="2212181" y="1372907"/>
                  </a:lnTo>
                  <a:lnTo>
                    <a:pt x="2209403" y="1371325"/>
                  </a:lnTo>
                  <a:lnTo>
                    <a:pt x="2206228" y="1370534"/>
                  </a:lnTo>
                  <a:lnTo>
                    <a:pt x="2203053" y="1369742"/>
                  </a:lnTo>
                  <a:lnTo>
                    <a:pt x="2199878" y="1369742"/>
                  </a:lnTo>
                  <a:lnTo>
                    <a:pt x="2196703" y="1370929"/>
                  </a:lnTo>
                  <a:lnTo>
                    <a:pt x="2193925" y="1372116"/>
                  </a:lnTo>
                  <a:lnTo>
                    <a:pt x="2191543" y="1373698"/>
                  </a:lnTo>
                  <a:lnTo>
                    <a:pt x="2189559" y="1376072"/>
                  </a:lnTo>
                  <a:lnTo>
                    <a:pt x="2187178" y="1378841"/>
                  </a:lnTo>
                  <a:lnTo>
                    <a:pt x="2185987" y="1381214"/>
                  </a:lnTo>
                  <a:lnTo>
                    <a:pt x="2185590" y="1384774"/>
                  </a:lnTo>
                  <a:lnTo>
                    <a:pt x="2184003" y="1395455"/>
                  </a:lnTo>
                  <a:lnTo>
                    <a:pt x="2182018" y="1406926"/>
                  </a:lnTo>
                  <a:lnTo>
                    <a:pt x="2013743" y="1406926"/>
                  </a:lnTo>
                  <a:lnTo>
                    <a:pt x="2010965" y="1399015"/>
                  </a:lnTo>
                  <a:lnTo>
                    <a:pt x="2009775" y="1395850"/>
                  </a:lnTo>
                  <a:lnTo>
                    <a:pt x="2008584" y="1393477"/>
                  </a:lnTo>
                  <a:lnTo>
                    <a:pt x="2006600" y="1391499"/>
                  </a:lnTo>
                  <a:lnTo>
                    <a:pt x="2003822" y="1389126"/>
                  </a:lnTo>
                  <a:lnTo>
                    <a:pt x="2001440" y="1387939"/>
                  </a:lnTo>
                  <a:lnTo>
                    <a:pt x="1998662" y="1387148"/>
                  </a:lnTo>
                  <a:lnTo>
                    <a:pt x="1995090" y="1386752"/>
                  </a:lnTo>
                  <a:lnTo>
                    <a:pt x="1992312" y="1386752"/>
                  </a:lnTo>
                  <a:lnTo>
                    <a:pt x="1988740" y="1387543"/>
                  </a:lnTo>
                  <a:lnTo>
                    <a:pt x="1986359" y="1388730"/>
                  </a:lnTo>
                  <a:lnTo>
                    <a:pt x="1983581" y="1390708"/>
                  </a:lnTo>
                  <a:lnTo>
                    <a:pt x="1981597" y="1393081"/>
                  </a:lnTo>
                  <a:lnTo>
                    <a:pt x="1980009" y="1395455"/>
                  </a:lnTo>
                  <a:lnTo>
                    <a:pt x="1978818" y="1398224"/>
                  </a:lnTo>
                  <a:lnTo>
                    <a:pt x="1978025" y="1400993"/>
                  </a:lnTo>
                  <a:lnTo>
                    <a:pt x="1978025" y="1404553"/>
                  </a:lnTo>
                  <a:lnTo>
                    <a:pt x="1978025" y="1406926"/>
                  </a:lnTo>
                  <a:lnTo>
                    <a:pt x="1952625" y="1406926"/>
                  </a:lnTo>
                  <a:lnTo>
                    <a:pt x="1949847" y="1390708"/>
                  </a:lnTo>
                  <a:lnTo>
                    <a:pt x="1949053" y="1382005"/>
                  </a:lnTo>
                  <a:lnTo>
                    <a:pt x="1948259" y="1373698"/>
                  </a:lnTo>
                  <a:lnTo>
                    <a:pt x="1947862" y="1364996"/>
                  </a:lnTo>
                  <a:lnTo>
                    <a:pt x="1947862" y="1355897"/>
                  </a:lnTo>
                  <a:lnTo>
                    <a:pt x="1948259" y="1346404"/>
                  </a:lnTo>
                  <a:lnTo>
                    <a:pt x="1949053" y="1337305"/>
                  </a:lnTo>
                  <a:lnTo>
                    <a:pt x="1950243" y="1327020"/>
                  </a:lnTo>
                  <a:lnTo>
                    <a:pt x="1952228" y="1316736"/>
                  </a:lnTo>
                  <a:lnTo>
                    <a:pt x="1954609" y="1305659"/>
                  </a:lnTo>
                  <a:lnTo>
                    <a:pt x="1958181" y="1294188"/>
                  </a:lnTo>
                  <a:lnTo>
                    <a:pt x="1961356" y="1282716"/>
                  </a:lnTo>
                  <a:lnTo>
                    <a:pt x="1966118" y="1270453"/>
                  </a:lnTo>
                  <a:lnTo>
                    <a:pt x="1971675" y="1257399"/>
                  </a:lnTo>
                  <a:lnTo>
                    <a:pt x="1977231" y="1243554"/>
                  </a:lnTo>
                  <a:lnTo>
                    <a:pt x="1980803" y="1237225"/>
                  </a:lnTo>
                  <a:lnTo>
                    <a:pt x="1984772" y="1230896"/>
                  </a:lnTo>
                  <a:lnTo>
                    <a:pt x="1988740" y="1224567"/>
                  </a:lnTo>
                  <a:lnTo>
                    <a:pt x="1993106" y="1218238"/>
                  </a:lnTo>
                  <a:lnTo>
                    <a:pt x="1994693" y="1215864"/>
                  </a:lnTo>
                  <a:lnTo>
                    <a:pt x="1996281" y="1213491"/>
                  </a:lnTo>
                  <a:lnTo>
                    <a:pt x="2001440" y="1208744"/>
                  </a:lnTo>
                  <a:lnTo>
                    <a:pt x="2006600" y="1203601"/>
                  </a:lnTo>
                  <a:lnTo>
                    <a:pt x="2011362" y="1198855"/>
                  </a:lnTo>
                  <a:lnTo>
                    <a:pt x="2016522" y="1194899"/>
                  </a:lnTo>
                  <a:lnTo>
                    <a:pt x="2022078" y="1190943"/>
                  </a:lnTo>
                  <a:lnTo>
                    <a:pt x="2027634" y="1186987"/>
                  </a:lnTo>
                  <a:lnTo>
                    <a:pt x="2033190" y="1184218"/>
                  </a:lnTo>
                  <a:lnTo>
                    <a:pt x="2038350" y="1181449"/>
                  </a:lnTo>
                  <a:lnTo>
                    <a:pt x="2043906" y="1178285"/>
                  </a:lnTo>
                  <a:lnTo>
                    <a:pt x="2049859" y="1176307"/>
                  </a:lnTo>
                  <a:lnTo>
                    <a:pt x="2060972" y="1171956"/>
                  </a:lnTo>
                  <a:lnTo>
                    <a:pt x="2071290" y="1169187"/>
                  </a:lnTo>
                  <a:lnTo>
                    <a:pt x="2082006" y="1166813"/>
                  </a:lnTo>
                  <a:close/>
                  <a:moveTo>
                    <a:pt x="1110232" y="1166813"/>
                  </a:moveTo>
                  <a:lnTo>
                    <a:pt x="1112219" y="1169978"/>
                  </a:lnTo>
                  <a:lnTo>
                    <a:pt x="1115000" y="1172747"/>
                  </a:lnTo>
                  <a:lnTo>
                    <a:pt x="1118179" y="1175120"/>
                  </a:lnTo>
                  <a:lnTo>
                    <a:pt x="1121359" y="1176702"/>
                  </a:lnTo>
                  <a:lnTo>
                    <a:pt x="1124935" y="1177494"/>
                  </a:lnTo>
                  <a:lnTo>
                    <a:pt x="1128114" y="1177494"/>
                  </a:lnTo>
                  <a:lnTo>
                    <a:pt x="1136062" y="1177098"/>
                  </a:lnTo>
                  <a:lnTo>
                    <a:pt x="1144407" y="1176702"/>
                  </a:lnTo>
                  <a:lnTo>
                    <a:pt x="1154342" y="1177098"/>
                  </a:lnTo>
                  <a:lnTo>
                    <a:pt x="1163879" y="1177889"/>
                  </a:lnTo>
                  <a:lnTo>
                    <a:pt x="1173019" y="1179076"/>
                  </a:lnTo>
                  <a:lnTo>
                    <a:pt x="1181364" y="1180658"/>
                  </a:lnTo>
                  <a:lnTo>
                    <a:pt x="1189709" y="1183427"/>
                  </a:lnTo>
                  <a:lnTo>
                    <a:pt x="1197259" y="1186196"/>
                  </a:lnTo>
                  <a:lnTo>
                    <a:pt x="1204810" y="1189756"/>
                  </a:lnTo>
                  <a:lnTo>
                    <a:pt x="1211963" y="1193317"/>
                  </a:lnTo>
                  <a:lnTo>
                    <a:pt x="1218718" y="1197668"/>
                  </a:lnTo>
                  <a:lnTo>
                    <a:pt x="1225077" y="1202810"/>
                  </a:lnTo>
                  <a:lnTo>
                    <a:pt x="1231037" y="1208348"/>
                  </a:lnTo>
                  <a:lnTo>
                    <a:pt x="1236601" y="1213886"/>
                  </a:lnTo>
                  <a:lnTo>
                    <a:pt x="1241767" y="1220611"/>
                  </a:lnTo>
                  <a:lnTo>
                    <a:pt x="1246138" y="1227731"/>
                  </a:lnTo>
                  <a:lnTo>
                    <a:pt x="1250907" y="1234852"/>
                  </a:lnTo>
                  <a:lnTo>
                    <a:pt x="1254881" y="1243554"/>
                  </a:lnTo>
                  <a:lnTo>
                    <a:pt x="1260444" y="1256213"/>
                  </a:lnTo>
                  <a:lnTo>
                    <a:pt x="1265213" y="1268476"/>
                  </a:lnTo>
                  <a:lnTo>
                    <a:pt x="1269584" y="1280343"/>
                  </a:lnTo>
                  <a:lnTo>
                    <a:pt x="1273160" y="1291814"/>
                  </a:lnTo>
                  <a:lnTo>
                    <a:pt x="1276339" y="1302890"/>
                  </a:lnTo>
                  <a:lnTo>
                    <a:pt x="1278724" y="1313175"/>
                  </a:lnTo>
                  <a:lnTo>
                    <a:pt x="1281108" y="1323460"/>
                  </a:lnTo>
                  <a:lnTo>
                    <a:pt x="1282300" y="1333350"/>
                  </a:lnTo>
                  <a:lnTo>
                    <a:pt x="1283492" y="1342843"/>
                  </a:lnTo>
                  <a:lnTo>
                    <a:pt x="1283890" y="1352337"/>
                  </a:lnTo>
                  <a:lnTo>
                    <a:pt x="1284287" y="1361831"/>
                  </a:lnTo>
                  <a:lnTo>
                    <a:pt x="1283890" y="1371325"/>
                  </a:lnTo>
                  <a:lnTo>
                    <a:pt x="1283492" y="1380027"/>
                  </a:lnTo>
                  <a:lnTo>
                    <a:pt x="1282300" y="1389126"/>
                  </a:lnTo>
                  <a:lnTo>
                    <a:pt x="1281506" y="1398619"/>
                  </a:lnTo>
                  <a:lnTo>
                    <a:pt x="1279519" y="1408113"/>
                  </a:lnTo>
                  <a:lnTo>
                    <a:pt x="1273558" y="1407322"/>
                  </a:lnTo>
                  <a:lnTo>
                    <a:pt x="1267994" y="1406926"/>
                  </a:lnTo>
                  <a:lnTo>
                    <a:pt x="1248920" y="1406926"/>
                  </a:lnTo>
                  <a:lnTo>
                    <a:pt x="1248125" y="1385961"/>
                  </a:lnTo>
                  <a:lnTo>
                    <a:pt x="1247728" y="1382401"/>
                  </a:lnTo>
                  <a:lnTo>
                    <a:pt x="1246138" y="1379632"/>
                  </a:lnTo>
                  <a:lnTo>
                    <a:pt x="1244946" y="1377258"/>
                  </a:lnTo>
                  <a:lnTo>
                    <a:pt x="1242959" y="1374489"/>
                  </a:lnTo>
                  <a:lnTo>
                    <a:pt x="1240575" y="1372907"/>
                  </a:lnTo>
                  <a:lnTo>
                    <a:pt x="1237793" y="1371325"/>
                  </a:lnTo>
                  <a:lnTo>
                    <a:pt x="1235011" y="1370534"/>
                  </a:lnTo>
                  <a:lnTo>
                    <a:pt x="1231435" y="1369742"/>
                  </a:lnTo>
                  <a:lnTo>
                    <a:pt x="1228653" y="1369742"/>
                  </a:lnTo>
                  <a:lnTo>
                    <a:pt x="1225077" y="1370929"/>
                  </a:lnTo>
                  <a:lnTo>
                    <a:pt x="1222692" y="1372116"/>
                  </a:lnTo>
                  <a:lnTo>
                    <a:pt x="1220308" y="1373698"/>
                  </a:lnTo>
                  <a:lnTo>
                    <a:pt x="1217526" y="1376072"/>
                  </a:lnTo>
                  <a:lnTo>
                    <a:pt x="1215937" y="1378841"/>
                  </a:lnTo>
                  <a:lnTo>
                    <a:pt x="1214745" y="1381214"/>
                  </a:lnTo>
                  <a:lnTo>
                    <a:pt x="1214347" y="1384774"/>
                  </a:lnTo>
                  <a:lnTo>
                    <a:pt x="1211963" y="1395455"/>
                  </a:lnTo>
                  <a:lnTo>
                    <a:pt x="1209976" y="1406926"/>
                  </a:lnTo>
                  <a:lnTo>
                    <a:pt x="1041881" y="1406926"/>
                  </a:lnTo>
                  <a:lnTo>
                    <a:pt x="1039497" y="1399015"/>
                  </a:lnTo>
                  <a:lnTo>
                    <a:pt x="1038305" y="1395850"/>
                  </a:lnTo>
                  <a:lnTo>
                    <a:pt x="1036715" y="1393477"/>
                  </a:lnTo>
                  <a:lnTo>
                    <a:pt x="1034728" y="1391499"/>
                  </a:lnTo>
                  <a:lnTo>
                    <a:pt x="1032344" y="1389126"/>
                  </a:lnTo>
                  <a:lnTo>
                    <a:pt x="1029960" y="1387939"/>
                  </a:lnTo>
                  <a:lnTo>
                    <a:pt x="1026780" y="1387148"/>
                  </a:lnTo>
                  <a:lnTo>
                    <a:pt x="1023601" y="1386752"/>
                  </a:lnTo>
                  <a:lnTo>
                    <a:pt x="1020422" y="1386752"/>
                  </a:lnTo>
                  <a:lnTo>
                    <a:pt x="1017243" y="1387543"/>
                  </a:lnTo>
                  <a:lnTo>
                    <a:pt x="1014461" y="1388730"/>
                  </a:lnTo>
                  <a:lnTo>
                    <a:pt x="1012077" y="1390708"/>
                  </a:lnTo>
                  <a:lnTo>
                    <a:pt x="1010090" y="1393081"/>
                  </a:lnTo>
                  <a:lnTo>
                    <a:pt x="1008103" y="1395455"/>
                  </a:lnTo>
                  <a:lnTo>
                    <a:pt x="1006911" y="1398224"/>
                  </a:lnTo>
                  <a:lnTo>
                    <a:pt x="1006116" y="1400993"/>
                  </a:lnTo>
                  <a:lnTo>
                    <a:pt x="1006116" y="1404553"/>
                  </a:lnTo>
                  <a:lnTo>
                    <a:pt x="1006116" y="1406926"/>
                  </a:lnTo>
                  <a:lnTo>
                    <a:pt x="980684" y="1406926"/>
                  </a:lnTo>
                  <a:lnTo>
                    <a:pt x="978299" y="1390708"/>
                  </a:lnTo>
                  <a:lnTo>
                    <a:pt x="977107" y="1382005"/>
                  </a:lnTo>
                  <a:lnTo>
                    <a:pt x="976710" y="1373698"/>
                  </a:lnTo>
                  <a:lnTo>
                    <a:pt x="976312" y="1364996"/>
                  </a:lnTo>
                  <a:lnTo>
                    <a:pt x="976312" y="1355897"/>
                  </a:lnTo>
                  <a:lnTo>
                    <a:pt x="976710" y="1346404"/>
                  </a:lnTo>
                  <a:lnTo>
                    <a:pt x="977504" y="1337305"/>
                  </a:lnTo>
                  <a:lnTo>
                    <a:pt x="978697" y="1327020"/>
                  </a:lnTo>
                  <a:lnTo>
                    <a:pt x="980286" y="1316736"/>
                  </a:lnTo>
                  <a:lnTo>
                    <a:pt x="983068" y="1305659"/>
                  </a:lnTo>
                  <a:lnTo>
                    <a:pt x="985850" y="1294188"/>
                  </a:lnTo>
                  <a:lnTo>
                    <a:pt x="989823" y="1282716"/>
                  </a:lnTo>
                  <a:lnTo>
                    <a:pt x="994195" y="1270453"/>
                  </a:lnTo>
                  <a:lnTo>
                    <a:pt x="999758" y="1257399"/>
                  </a:lnTo>
                  <a:lnTo>
                    <a:pt x="1005719" y="1243554"/>
                  </a:lnTo>
                  <a:lnTo>
                    <a:pt x="1008898" y="1237225"/>
                  </a:lnTo>
                  <a:lnTo>
                    <a:pt x="1012872" y="1230500"/>
                  </a:lnTo>
                  <a:lnTo>
                    <a:pt x="1016846" y="1224567"/>
                  </a:lnTo>
                  <a:lnTo>
                    <a:pt x="1021217" y="1218238"/>
                  </a:lnTo>
                  <a:lnTo>
                    <a:pt x="1023204" y="1215864"/>
                  </a:lnTo>
                  <a:lnTo>
                    <a:pt x="1024793" y="1213491"/>
                  </a:lnTo>
                  <a:lnTo>
                    <a:pt x="1029960" y="1208744"/>
                  </a:lnTo>
                  <a:lnTo>
                    <a:pt x="1034331" y="1203601"/>
                  </a:lnTo>
                  <a:lnTo>
                    <a:pt x="1039894" y="1198855"/>
                  </a:lnTo>
                  <a:lnTo>
                    <a:pt x="1045060" y="1194899"/>
                  </a:lnTo>
                  <a:lnTo>
                    <a:pt x="1050624" y="1190943"/>
                  </a:lnTo>
                  <a:lnTo>
                    <a:pt x="1055790" y="1186987"/>
                  </a:lnTo>
                  <a:lnTo>
                    <a:pt x="1061353" y="1184218"/>
                  </a:lnTo>
                  <a:lnTo>
                    <a:pt x="1066917" y="1181449"/>
                  </a:lnTo>
                  <a:lnTo>
                    <a:pt x="1072480" y="1178285"/>
                  </a:lnTo>
                  <a:lnTo>
                    <a:pt x="1078043" y="1176307"/>
                  </a:lnTo>
                  <a:lnTo>
                    <a:pt x="1089170" y="1171956"/>
                  </a:lnTo>
                  <a:lnTo>
                    <a:pt x="1099900" y="1169187"/>
                  </a:lnTo>
                  <a:lnTo>
                    <a:pt x="1110232" y="1166813"/>
                  </a:lnTo>
                  <a:close/>
                  <a:moveTo>
                    <a:pt x="1601784" y="1141413"/>
                  </a:moveTo>
                  <a:lnTo>
                    <a:pt x="1608513" y="1141413"/>
                  </a:lnTo>
                  <a:lnTo>
                    <a:pt x="1616826" y="1141413"/>
                  </a:lnTo>
                  <a:lnTo>
                    <a:pt x="1628701" y="1141809"/>
                  </a:lnTo>
                  <a:lnTo>
                    <a:pt x="1639785" y="1142996"/>
                  </a:lnTo>
                  <a:lnTo>
                    <a:pt x="1644139" y="1143392"/>
                  </a:lnTo>
                  <a:lnTo>
                    <a:pt x="1656410" y="1145766"/>
                  </a:lnTo>
                  <a:lnTo>
                    <a:pt x="1668285" y="1149327"/>
                  </a:lnTo>
                  <a:lnTo>
                    <a:pt x="1673431" y="1150910"/>
                  </a:lnTo>
                  <a:lnTo>
                    <a:pt x="1682140" y="1154075"/>
                  </a:lnTo>
                  <a:lnTo>
                    <a:pt x="1690453" y="1157241"/>
                  </a:lnTo>
                  <a:lnTo>
                    <a:pt x="1694807" y="1158823"/>
                  </a:lnTo>
                  <a:lnTo>
                    <a:pt x="1703516" y="1163572"/>
                  </a:lnTo>
                  <a:lnTo>
                    <a:pt x="1711828" y="1167924"/>
                  </a:lnTo>
                  <a:lnTo>
                    <a:pt x="1714995" y="1169903"/>
                  </a:lnTo>
                  <a:lnTo>
                    <a:pt x="1726079" y="1177421"/>
                  </a:lnTo>
                  <a:lnTo>
                    <a:pt x="1729245" y="1179399"/>
                  </a:lnTo>
                  <a:lnTo>
                    <a:pt x="1739142" y="1186918"/>
                  </a:lnTo>
                  <a:lnTo>
                    <a:pt x="1740329" y="1188105"/>
                  </a:lnTo>
                  <a:lnTo>
                    <a:pt x="1745475" y="1192853"/>
                  </a:lnTo>
                  <a:lnTo>
                    <a:pt x="1747058" y="1194436"/>
                  </a:lnTo>
                  <a:lnTo>
                    <a:pt x="1748642" y="1196018"/>
                  </a:lnTo>
                  <a:lnTo>
                    <a:pt x="1743100" y="1240732"/>
                  </a:lnTo>
                  <a:lnTo>
                    <a:pt x="1739142" y="1274761"/>
                  </a:lnTo>
                  <a:lnTo>
                    <a:pt x="1736766" y="1296128"/>
                  </a:lnTo>
                  <a:lnTo>
                    <a:pt x="1738746" y="1294150"/>
                  </a:lnTo>
                  <a:lnTo>
                    <a:pt x="1739537" y="1293358"/>
                  </a:lnTo>
                  <a:lnTo>
                    <a:pt x="1740725" y="1293358"/>
                  </a:lnTo>
                  <a:lnTo>
                    <a:pt x="1741912" y="1293754"/>
                  </a:lnTo>
                  <a:lnTo>
                    <a:pt x="1743100" y="1294150"/>
                  </a:lnTo>
                  <a:lnTo>
                    <a:pt x="1744288" y="1295733"/>
                  </a:lnTo>
                  <a:lnTo>
                    <a:pt x="1745079" y="1297315"/>
                  </a:lnTo>
                  <a:lnTo>
                    <a:pt x="1747454" y="1301668"/>
                  </a:lnTo>
                  <a:lnTo>
                    <a:pt x="1749038" y="1307603"/>
                  </a:lnTo>
                  <a:lnTo>
                    <a:pt x="1750621" y="1315121"/>
                  </a:lnTo>
                  <a:lnTo>
                    <a:pt x="1751809" y="1323827"/>
                  </a:lnTo>
                  <a:lnTo>
                    <a:pt x="1752204" y="1332928"/>
                  </a:lnTo>
                  <a:lnTo>
                    <a:pt x="1752600" y="1343216"/>
                  </a:lnTo>
                  <a:lnTo>
                    <a:pt x="1752204" y="1352712"/>
                  </a:lnTo>
                  <a:lnTo>
                    <a:pt x="1751809" y="1361813"/>
                  </a:lnTo>
                  <a:lnTo>
                    <a:pt x="1750621" y="1370518"/>
                  </a:lnTo>
                  <a:lnTo>
                    <a:pt x="1749038" y="1378036"/>
                  </a:lnTo>
                  <a:lnTo>
                    <a:pt x="1747454" y="1383972"/>
                  </a:lnTo>
                  <a:lnTo>
                    <a:pt x="1745079" y="1388324"/>
                  </a:lnTo>
                  <a:lnTo>
                    <a:pt x="1744288" y="1390303"/>
                  </a:lnTo>
                  <a:lnTo>
                    <a:pt x="1743100" y="1391490"/>
                  </a:lnTo>
                  <a:lnTo>
                    <a:pt x="1741912" y="1391886"/>
                  </a:lnTo>
                  <a:lnTo>
                    <a:pt x="1740725" y="1392281"/>
                  </a:lnTo>
                  <a:lnTo>
                    <a:pt x="1739142" y="1391886"/>
                  </a:lnTo>
                  <a:lnTo>
                    <a:pt x="1737954" y="1391094"/>
                  </a:lnTo>
                  <a:lnTo>
                    <a:pt x="1736766" y="1389511"/>
                  </a:lnTo>
                  <a:lnTo>
                    <a:pt x="1735975" y="1387929"/>
                  </a:lnTo>
                  <a:lnTo>
                    <a:pt x="1733996" y="1382785"/>
                  </a:lnTo>
                  <a:lnTo>
                    <a:pt x="1731620" y="1376849"/>
                  </a:lnTo>
                  <a:lnTo>
                    <a:pt x="1730829" y="1384367"/>
                  </a:lnTo>
                  <a:lnTo>
                    <a:pt x="1729641" y="1391886"/>
                  </a:lnTo>
                  <a:lnTo>
                    <a:pt x="1725683" y="1406526"/>
                  </a:lnTo>
                  <a:lnTo>
                    <a:pt x="1475905" y="1406526"/>
                  </a:lnTo>
                  <a:lnTo>
                    <a:pt x="1471551" y="1394260"/>
                  </a:lnTo>
                  <a:lnTo>
                    <a:pt x="1469968" y="1388324"/>
                  </a:lnTo>
                  <a:lnTo>
                    <a:pt x="1467592" y="1381993"/>
                  </a:lnTo>
                  <a:lnTo>
                    <a:pt x="1466009" y="1387137"/>
                  </a:lnTo>
                  <a:lnTo>
                    <a:pt x="1464426" y="1391490"/>
                  </a:lnTo>
                  <a:lnTo>
                    <a:pt x="1463238" y="1392677"/>
                  </a:lnTo>
                  <a:lnTo>
                    <a:pt x="1462051" y="1393864"/>
                  </a:lnTo>
                  <a:lnTo>
                    <a:pt x="1460863" y="1394260"/>
                  </a:lnTo>
                  <a:lnTo>
                    <a:pt x="1459676" y="1394655"/>
                  </a:lnTo>
                  <a:lnTo>
                    <a:pt x="1458884" y="1394260"/>
                  </a:lnTo>
                  <a:lnTo>
                    <a:pt x="1457696" y="1393468"/>
                  </a:lnTo>
                  <a:lnTo>
                    <a:pt x="1456509" y="1392281"/>
                  </a:lnTo>
                  <a:lnTo>
                    <a:pt x="1454925" y="1391094"/>
                  </a:lnTo>
                  <a:lnTo>
                    <a:pt x="1452946" y="1386346"/>
                  </a:lnTo>
                  <a:lnTo>
                    <a:pt x="1451363" y="1380015"/>
                  </a:lnTo>
                  <a:lnTo>
                    <a:pt x="1450175" y="1372892"/>
                  </a:lnTo>
                  <a:lnTo>
                    <a:pt x="1448592" y="1364583"/>
                  </a:lnTo>
                  <a:lnTo>
                    <a:pt x="1447800" y="1355086"/>
                  </a:lnTo>
                  <a:lnTo>
                    <a:pt x="1447800" y="1345194"/>
                  </a:lnTo>
                  <a:lnTo>
                    <a:pt x="1447800" y="1334906"/>
                  </a:lnTo>
                  <a:lnTo>
                    <a:pt x="1448592" y="1325805"/>
                  </a:lnTo>
                  <a:lnTo>
                    <a:pt x="1450175" y="1317496"/>
                  </a:lnTo>
                  <a:lnTo>
                    <a:pt x="1451363" y="1310373"/>
                  </a:lnTo>
                  <a:lnTo>
                    <a:pt x="1452946" y="1304438"/>
                  </a:lnTo>
                  <a:lnTo>
                    <a:pt x="1454925" y="1299689"/>
                  </a:lnTo>
                  <a:lnTo>
                    <a:pt x="1456509" y="1298107"/>
                  </a:lnTo>
                  <a:lnTo>
                    <a:pt x="1457696" y="1296920"/>
                  </a:lnTo>
                  <a:lnTo>
                    <a:pt x="1458884" y="1296128"/>
                  </a:lnTo>
                  <a:lnTo>
                    <a:pt x="1459676" y="1296128"/>
                  </a:lnTo>
                  <a:lnTo>
                    <a:pt x="1460467" y="1296128"/>
                  </a:lnTo>
                  <a:lnTo>
                    <a:pt x="1461259" y="1296524"/>
                  </a:lnTo>
                  <a:lnTo>
                    <a:pt x="1462051" y="1283466"/>
                  </a:lnTo>
                  <a:lnTo>
                    <a:pt x="1462446" y="1277531"/>
                  </a:lnTo>
                  <a:lnTo>
                    <a:pt x="1464030" y="1271991"/>
                  </a:lnTo>
                  <a:lnTo>
                    <a:pt x="1462051" y="1258142"/>
                  </a:lnTo>
                  <a:lnTo>
                    <a:pt x="1460071" y="1245480"/>
                  </a:lnTo>
                  <a:lnTo>
                    <a:pt x="1456905" y="1223717"/>
                  </a:lnTo>
                  <a:lnTo>
                    <a:pt x="1453738" y="1208681"/>
                  </a:lnTo>
                  <a:lnTo>
                    <a:pt x="1452550" y="1203537"/>
                  </a:lnTo>
                  <a:lnTo>
                    <a:pt x="1458488" y="1199975"/>
                  </a:lnTo>
                  <a:lnTo>
                    <a:pt x="1465217" y="1196018"/>
                  </a:lnTo>
                  <a:lnTo>
                    <a:pt x="1471551" y="1191270"/>
                  </a:lnTo>
                  <a:lnTo>
                    <a:pt x="1477884" y="1186522"/>
                  </a:lnTo>
                  <a:lnTo>
                    <a:pt x="1489760" y="1177421"/>
                  </a:lnTo>
                  <a:lnTo>
                    <a:pt x="1495302" y="1173464"/>
                  </a:lnTo>
                  <a:lnTo>
                    <a:pt x="1500843" y="1170299"/>
                  </a:lnTo>
                  <a:lnTo>
                    <a:pt x="1515490" y="1163176"/>
                  </a:lnTo>
                  <a:lnTo>
                    <a:pt x="1530136" y="1157241"/>
                  </a:lnTo>
                  <a:lnTo>
                    <a:pt x="1539636" y="1154075"/>
                  </a:lnTo>
                  <a:lnTo>
                    <a:pt x="1548741" y="1150910"/>
                  </a:lnTo>
                  <a:lnTo>
                    <a:pt x="1558241" y="1148536"/>
                  </a:lnTo>
                  <a:lnTo>
                    <a:pt x="1568533" y="1145766"/>
                  </a:lnTo>
                  <a:lnTo>
                    <a:pt x="1576450" y="1144183"/>
                  </a:lnTo>
                  <a:lnTo>
                    <a:pt x="1583971" y="1142996"/>
                  </a:lnTo>
                  <a:lnTo>
                    <a:pt x="1594658" y="1142204"/>
                  </a:lnTo>
                  <a:lnTo>
                    <a:pt x="1601784" y="1141413"/>
                  </a:lnTo>
                  <a:close/>
                  <a:moveTo>
                    <a:pt x="1832358" y="1052513"/>
                  </a:moveTo>
                  <a:lnTo>
                    <a:pt x="1843104" y="1052513"/>
                  </a:lnTo>
                  <a:lnTo>
                    <a:pt x="1847083" y="1052911"/>
                  </a:lnTo>
                  <a:lnTo>
                    <a:pt x="1839522" y="1055300"/>
                  </a:lnTo>
                  <a:lnTo>
                    <a:pt x="1831960" y="1058882"/>
                  </a:lnTo>
                  <a:lnTo>
                    <a:pt x="1825194" y="1062067"/>
                  </a:lnTo>
                  <a:lnTo>
                    <a:pt x="1818428" y="1065650"/>
                  </a:lnTo>
                  <a:lnTo>
                    <a:pt x="1820418" y="1066446"/>
                  </a:lnTo>
                  <a:lnTo>
                    <a:pt x="1828776" y="1066048"/>
                  </a:lnTo>
                  <a:lnTo>
                    <a:pt x="1837532" y="1065650"/>
                  </a:lnTo>
                  <a:lnTo>
                    <a:pt x="1846685" y="1066048"/>
                  </a:lnTo>
                  <a:lnTo>
                    <a:pt x="1856237" y="1066446"/>
                  </a:lnTo>
                  <a:lnTo>
                    <a:pt x="1865789" y="1067640"/>
                  </a:lnTo>
                  <a:lnTo>
                    <a:pt x="1876137" y="1069631"/>
                  </a:lnTo>
                  <a:lnTo>
                    <a:pt x="1885688" y="1072417"/>
                  </a:lnTo>
                  <a:lnTo>
                    <a:pt x="1895638" y="1075602"/>
                  </a:lnTo>
                  <a:lnTo>
                    <a:pt x="1905588" y="1079981"/>
                  </a:lnTo>
                  <a:lnTo>
                    <a:pt x="1910761" y="1082369"/>
                  </a:lnTo>
                  <a:lnTo>
                    <a:pt x="1915139" y="1085156"/>
                  </a:lnTo>
                  <a:lnTo>
                    <a:pt x="1919915" y="1088340"/>
                  </a:lnTo>
                  <a:lnTo>
                    <a:pt x="1924691" y="1091525"/>
                  </a:lnTo>
                  <a:lnTo>
                    <a:pt x="1929069" y="1095506"/>
                  </a:lnTo>
                  <a:lnTo>
                    <a:pt x="1933845" y="1099487"/>
                  </a:lnTo>
                  <a:lnTo>
                    <a:pt x="1938223" y="1103468"/>
                  </a:lnTo>
                  <a:lnTo>
                    <a:pt x="1942202" y="1108245"/>
                  </a:lnTo>
                  <a:lnTo>
                    <a:pt x="1946580" y="1112623"/>
                  </a:lnTo>
                  <a:lnTo>
                    <a:pt x="1950162" y="1118197"/>
                  </a:lnTo>
                  <a:lnTo>
                    <a:pt x="1954142" y="1123770"/>
                  </a:lnTo>
                  <a:lnTo>
                    <a:pt x="1957724" y="1129741"/>
                  </a:lnTo>
                  <a:lnTo>
                    <a:pt x="1960908" y="1136110"/>
                  </a:lnTo>
                  <a:lnTo>
                    <a:pt x="1964490" y="1142878"/>
                  </a:lnTo>
                  <a:lnTo>
                    <a:pt x="1968868" y="1152830"/>
                  </a:lnTo>
                  <a:lnTo>
                    <a:pt x="1972847" y="1163180"/>
                  </a:lnTo>
                  <a:lnTo>
                    <a:pt x="1979613" y="1182288"/>
                  </a:lnTo>
                  <a:lnTo>
                    <a:pt x="1975633" y="1185871"/>
                  </a:lnTo>
                  <a:lnTo>
                    <a:pt x="1972051" y="1190249"/>
                  </a:lnTo>
                  <a:lnTo>
                    <a:pt x="1967674" y="1192638"/>
                  </a:lnTo>
                  <a:lnTo>
                    <a:pt x="1965684" y="1193832"/>
                  </a:lnTo>
                  <a:lnTo>
                    <a:pt x="1963694" y="1195823"/>
                  </a:lnTo>
                  <a:lnTo>
                    <a:pt x="1962102" y="1197415"/>
                  </a:lnTo>
                  <a:lnTo>
                    <a:pt x="1961306" y="1199007"/>
                  </a:lnTo>
                  <a:lnTo>
                    <a:pt x="1960112" y="1201396"/>
                  </a:lnTo>
                  <a:lnTo>
                    <a:pt x="1959316" y="1202988"/>
                  </a:lnTo>
                  <a:lnTo>
                    <a:pt x="1958918" y="1205377"/>
                  </a:lnTo>
                  <a:lnTo>
                    <a:pt x="1958918" y="1207367"/>
                  </a:lnTo>
                  <a:lnTo>
                    <a:pt x="1952152" y="1218115"/>
                  </a:lnTo>
                  <a:lnTo>
                    <a:pt x="1946580" y="1229262"/>
                  </a:lnTo>
                  <a:lnTo>
                    <a:pt x="1941008" y="1240806"/>
                  </a:lnTo>
                  <a:lnTo>
                    <a:pt x="1936233" y="1252350"/>
                  </a:lnTo>
                  <a:lnTo>
                    <a:pt x="1932253" y="1263895"/>
                  </a:lnTo>
                  <a:lnTo>
                    <a:pt x="1928273" y="1274245"/>
                  </a:lnTo>
                  <a:lnTo>
                    <a:pt x="1925089" y="1284993"/>
                  </a:lnTo>
                  <a:lnTo>
                    <a:pt x="1921905" y="1294945"/>
                  </a:lnTo>
                  <a:lnTo>
                    <a:pt x="1919915" y="1304897"/>
                  </a:lnTo>
                  <a:lnTo>
                    <a:pt x="1917925" y="1314451"/>
                  </a:lnTo>
                  <a:lnTo>
                    <a:pt x="1784997" y="1314451"/>
                  </a:lnTo>
                  <a:lnTo>
                    <a:pt x="1783007" y="1303305"/>
                  </a:lnTo>
                  <a:lnTo>
                    <a:pt x="1780222" y="1293353"/>
                  </a:lnTo>
                  <a:lnTo>
                    <a:pt x="1778630" y="1288974"/>
                  </a:lnTo>
                  <a:lnTo>
                    <a:pt x="1777038" y="1284993"/>
                  </a:lnTo>
                  <a:lnTo>
                    <a:pt x="1775446" y="1281410"/>
                  </a:lnTo>
                  <a:lnTo>
                    <a:pt x="1773058" y="1278226"/>
                  </a:lnTo>
                  <a:lnTo>
                    <a:pt x="1782609" y="1200202"/>
                  </a:lnTo>
                  <a:lnTo>
                    <a:pt x="1783007" y="1196619"/>
                  </a:lnTo>
                  <a:lnTo>
                    <a:pt x="1783007" y="1192638"/>
                  </a:lnTo>
                  <a:lnTo>
                    <a:pt x="1782211" y="1189453"/>
                  </a:lnTo>
                  <a:lnTo>
                    <a:pt x="1781416" y="1185472"/>
                  </a:lnTo>
                  <a:lnTo>
                    <a:pt x="1779824" y="1182288"/>
                  </a:lnTo>
                  <a:lnTo>
                    <a:pt x="1778232" y="1178705"/>
                  </a:lnTo>
                  <a:lnTo>
                    <a:pt x="1776242" y="1175919"/>
                  </a:lnTo>
                  <a:lnTo>
                    <a:pt x="1774252" y="1172734"/>
                  </a:lnTo>
                  <a:lnTo>
                    <a:pt x="1767884" y="1166763"/>
                  </a:lnTo>
                  <a:lnTo>
                    <a:pt x="1761516" y="1161588"/>
                  </a:lnTo>
                  <a:lnTo>
                    <a:pt x="1752362" y="1154422"/>
                  </a:lnTo>
                  <a:lnTo>
                    <a:pt x="1741219" y="1146460"/>
                  </a:lnTo>
                  <a:lnTo>
                    <a:pt x="1734851" y="1142480"/>
                  </a:lnTo>
                  <a:lnTo>
                    <a:pt x="1728085" y="1138101"/>
                  </a:lnTo>
                  <a:lnTo>
                    <a:pt x="1720921" y="1134518"/>
                  </a:lnTo>
                  <a:lnTo>
                    <a:pt x="1712564" y="1130139"/>
                  </a:lnTo>
                  <a:lnTo>
                    <a:pt x="1704206" y="1126158"/>
                  </a:lnTo>
                  <a:lnTo>
                    <a:pt x="1695450" y="1122576"/>
                  </a:lnTo>
                  <a:lnTo>
                    <a:pt x="1698236" y="1118197"/>
                  </a:lnTo>
                  <a:lnTo>
                    <a:pt x="1701420" y="1114216"/>
                  </a:lnTo>
                  <a:lnTo>
                    <a:pt x="1697440" y="1114614"/>
                  </a:lnTo>
                  <a:lnTo>
                    <a:pt x="1701420" y="1111827"/>
                  </a:lnTo>
                  <a:lnTo>
                    <a:pt x="1705002" y="1109041"/>
                  </a:lnTo>
                  <a:lnTo>
                    <a:pt x="1710176" y="1103069"/>
                  </a:lnTo>
                  <a:lnTo>
                    <a:pt x="1715748" y="1097894"/>
                  </a:lnTo>
                  <a:lnTo>
                    <a:pt x="1721319" y="1093117"/>
                  </a:lnTo>
                  <a:lnTo>
                    <a:pt x="1726891" y="1088340"/>
                  </a:lnTo>
                  <a:lnTo>
                    <a:pt x="1732463" y="1083962"/>
                  </a:lnTo>
                  <a:lnTo>
                    <a:pt x="1738035" y="1080379"/>
                  </a:lnTo>
                  <a:lnTo>
                    <a:pt x="1744005" y="1076398"/>
                  </a:lnTo>
                  <a:lnTo>
                    <a:pt x="1749975" y="1073611"/>
                  </a:lnTo>
                  <a:lnTo>
                    <a:pt x="1755944" y="1070427"/>
                  </a:lnTo>
                  <a:lnTo>
                    <a:pt x="1761914" y="1067640"/>
                  </a:lnTo>
                  <a:lnTo>
                    <a:pt x="1773456" y="1063261"/>
                  </a:lnTo>
                  <a:lnTo>
                    <a:pt x="1784997" y="1059679"/>
                  </a:lnTo>
                  <a:lnTo>
                    <a:pt x="1796539" y="1056892"/>
                  </a:lnTo>
                  <a:lnTo>
                    <a:pt x="1806489" y="1054902"/>
                  </a:lnTo>
                  <a:lnTo>
                    <a:pt x="1816438" y="1053707"/>
                  </a:lnTo>
                  <a:lnTo>
                    <a:pt x="1824796" y="1052911"/>
                  </a:lnTo>
                  <a:lnTo>
                    <a:pt x="1832358" y="1052513"/>
                  </a:lnTo>
                  <a:close/>
                  <a:moveTo>
                    <a:pt x="861259" y="1052513"/>
                  </a:moveTo>
                  <a:lnTo>
                    <a:pt x="871603" y="1052513"/>
                  </a:lnTo>
                  <a:lnTo>
                    <a:pt x="875581" y="1052911"/>
                  </a:lnTo>
                  <a:lnTo>
                    <a:pt x="868022" y="1055295"/>
                  </a:lnTo>
                  <a:lnTo>
                    <a:pt x="860861" y="1058873"/>
                  </a:lnTo>
                  <a:lnTo>
                    <a:pt x="854098" y="1062053"/>
                  </a:lnTo>
                  <a:lnTo>
                    <a:pt x="847335" y="1065630"/>
                  </a:lnTo>
                  <a:lnTo>
                    <a:pt x="849324" y="1066425"/>
                  </a:lnTo>
                  <a:lnTo>
                    <a:pt x="857281" y="1066027"/>
                  </a:lnTo>
                  <a:lnTo>
                    <a:pt x="866033" y="1065630"/>
                  </a:lnTo>
                  <a:lnTo>
                    <a:pt x="875183" y="1066027"/>
                  </a:lnTo>
                  <a:lnTo>
                    <a:pt x="884732" y="1066425"/>
                  </a:lnTo>
                  <a:lnTo>
                    <a:pt x="894678" y="1067617"/>
                  </a:lnTo>
                  <a:lnTo>
                    <a:pt x="904624" y="1069605"/>
                  </a:lnTo>
                  <a:lnTo>
                    <a:pt x="914172" y="1072387"/>
                  </a:lnTo>
                  <a:lnTo>
                    <a:pt x="924516" y="1075567"/>
                  </a:lnTo>
                  <a:lnTo>
                    <a:pt x="934064" y="1079939"/>
                  </a:lnTo>
                  <a:lnTo>
                    <a:pt x="939236" y="1082324"/>
                  </a:lnTo>
                  <a:lnTo>
                    <a:pt x="944010" y="1085106"/>
                  </a:lnTo>
                  <a:lnTo>
                    <a:pt x="948784" y="1088286"/>
                  </a:lnTo>
                  <a:lnTo>
                    <a:pt x="953160" y="1091466"/>
                  </a:lnTo>
                  <a:lnTo>
                    <a:pt x="957934" y="1095441"/>
                  </a:lnTo>
                  <a:lnTo>
                    <a:pt x="962708" y="1099415"/>
                  </a:lnTo>
                  <a:lnTo>
                    <a:pt x="966687" y="1103390"/>
                  </a:lnTo>
                  <a:lnTo>
                    <a:pt x="971063" y="1108160"/>
                  </a:lnTo>
                  <a:lnTo>
                    <a:pt x="974644" y="1112532"/>
                  </a:lnTo>
                  <a:lnTo>
                    <a:pt x="979020" y="1118097"/>
                  </a:lnTo>
                  <a:lnTo>
                    <a:pt x="982998" y="1123662"/>
                  </a:lnTo>
                  <a:lnTo>
                    <a:pt x="986181" y="1129624"/>
                  </a:lnTo>
                  <a:lnTo>
                    <a:pt x="989762" y="1135983"/>
                  </a:lnTo>
                  <a:lnTo>
                    <a:pt x="992944" y="1142741"/>
                  </a:lnTo>
                  <a:lnTo>
                    <a:pt x="997321" y="1152678"/>
                  </a:lnTo>
                  <a:lnTo>
                    <a:pt x="1001299" y="1163012"/>
                  </a:lnTo>
                  <a:lnTo>
                    <a:pt x="1008062" y="1182091"/>
                  </a:lnTo>
                  <a:lnTo>
                    <a:pt x="1004482" y="1185668"/>
                  </a:lnTo>
                  <a:lnTo>
                    <a:pt x="1000105" y="1190040"/>
                  </a:lnTo>
                  <a:lnTo>
                    <a:pt x="996525" y="1192425"/>
                  </a:lnTo>
                  <a:lnTo>
                    <a:pt x="994138" y="1193618"/>
                  </a:lnTo>
                  <a:lnTo>
                    <a:pt x="992546" y="1195605"/>
                  </a:lnTo>
                  <a:lnTo>
                    <a:pt x="990955" y="1197195"/>
                  </a:lnTo>
                  <a:lnTo>
                    <a:pt x="989762" y="1198785"/>
                  </a:lnTo>
                  <a:lnTo>
                    <a:pt x="988568" y="1201170"/>
                  </a:lnTo>
                  <a:lnTo>
                    <a:pt x="987772" y="1202760"/>
                  </a:lnTo>
                  <a:lnTo>
                    <a:pt x="987375" y="1205145"/>
                  </a:lnTo>
                  <a:lnTo>
                    <a:pt x="987375" y="1207132"/>
                  </a:lnTo>
                  <a:lnTo>
                    <a:pt x="980611" y="1217864"/>
                  </a:lnTo>
                  <a:lnTo>
                    <a:pt x="975041" y="1228993"/>
                  </a:lnTo>
                  <a:lnTo>
                    <a:pt x="969870" y="1240520"/>
                  </a:lnTo>
                  <a:lnTo>
                    <a:pt x="965095" y="1252047"/>
                  </a:lnTo>
                  <a:lnTo>
                    <a:pt x="960321" y="1263574"/>
                  </a:lnTo>
                  <a:lnTo>
                    <a:pt x="956741" y="1273908"/>
                  </a:lnTo>
                  <a:lnTo>
                    <a:pt x="953558" y="1284640"/>
                  </a:lnTo>
                  <a:lnTo>
                    <a:pt x="950773" y="1294577"/>
                  </a:lnTo>
                  <a:lnTo>
                    <a:pt x="948784" y="1304514"/>
                  </a:lnTo>
                  <a:lnTo>
                    <a:pt x="946397" y="1314054"/>
                  </a:lnTo>
                  <a:lnTo>
                    <a:pt x="746283" y="1314054"/>
                  </a:lnTo>
                  <a:lnTo>
                    <a:pt x="745487" y="1310874"/>
                  </a:lnTo>
                  <a:lnTo>
                    <a:pt x="745487" y="1314054"/>
                  </a:lnTo>
                  <a:lnTo>
                    <a:pt x="692972" y="1314054"/>
                  </a:lnTo>
                  <a:lnTo>
                    <a:pt x="688994" y="1314054"/>
                  </a:lnTo>
                  <a:lnTo>
                    <a:pt x="685811" y="1314451"/>
                  </a:lnTo>
                  <a:lnTo>
                    <a:pt x="683026" y="1296565"/>
                  </a:lnTo>
                  <a:lnTo>
                    <a:pt x="681833" y="1287423"/>
                  </a:lnTo>
                  <a:lnTo>
                    <a:pt x="681435" y="1278281"/>
                  </a:lnTo>
                  <a:lnTo>
                    <a:pt x="681037" y="1268344"/>
                  </a:lnTo>
                  <a:lnTo>
                    <a:pt x="681435" y="1258804"/>
                  </a:lnTo>
                  <a:lnTo>
                    <a:pt x="681833" y="1249265"/>
                  </a:lnTo>
                  <a:lnTo>
                    <a:pt x="682628" y="1238930"/>
                  </a:lnTo>
                  <a:lnTo>
                    <a:pt x="684617" y="1228596"/>
                  </a:lnTo>
                  <a:lnTo>
                    <a:pt x="686607" y="1217466"/>
                  </a:lnTo>
                  <a:lnTo>
                    <a:pt x="688994" y="1205940"/>
                  </a:lnTo>
                  <a:lnTo>
                    <a:pt x="692176" y="1194810"/>
                  </a:lnTo>
                  <a:lnTo>
                    <a:pt x="696155" y="1182488"/>
                  </a:lnTo>
                  <a:lnTo>
                    <a:pt x="700929" y="1169769"/>
                  </a:lnTo>
                  <a:lnTo>
                    <a:pt x="706499" y="1156255"/>
                  </a:lnTo>
                  <a:lnTo>
                    <a:pt x="712466" y="1142741"/>
                  </a:lnTo>
                  <a:lnTo>
                    <a:pt x="716445" y="1134791"/>
                  </a:lnTo>
                  <a:lnTo>
                    <a:pt x="720821" y="1127636"/>
                  </a:lnTo>
                  <a:lnTo>
                    <a:pt x="725595" y="1120482"/>
                  </a:lnTo>
                  <a:lnTo>
                    <a:pt x="729971" y="1114122"/>
                  </a:lnTo>
                  <a:lnTo>
                    <a:pt x="726391" y="1114520"/>
                  </a:lnTo>
                  <a:lnTo>
                    <a:pt x="729971" y="1111737"/>
                  </a:lnTo>
                  <a:lnTo>
                    <a:pt x="733950" y="1108955"/>
                  </a:lnTo>
                  <a:lnTo>
                    <a:pt x="739122" y="1102993"/>
                  </a:lnTo>
                  <a:lnTo>
                    <a:pt x="744294" y="1097826"/>
                  </a:lnTo>
                  <a:lnTo>
                    <a:pt x="749863" y="1093056"/>
                  </a:lnTo>
                  <a:lnTo>
                    <a:pt x="755433" y="1088286"/>
                  </a:lnTo>
                  <a:lnTo>
                    <a:pt x="761401" y="1083914"/>
                  </a:lnTo>
                  <a:lnTo>
                    <a:pt x="766970" y="1080337"/>
                  </a:lnTo>
                  <a:lnTo>
                    <a:pt x="772938" y="1076362"/>
                  </a:lnTo>
                  <a:lnTo>
                    <a:pt x="778508" y="1073579"/>
                  </a:lnTo>
                  <a:lnTo>
                    <a:pt x="784475" y="1070400"/>
                  </a:lnTo>
                  <a:lnTo>
                    <a:pt x="790443" y="1067617"/>
                  </a:lnTo>
                  <a:lnTo>
                    <a:pt x="802378" y="1063245"/>
                  </a:lnTo>
                  <a:lnTo>
                    <a:pt x="813916" y="1059668"/>
                  </a:lnTo>
                  <a:lnTo>
                    <a:pt x="824658" y="1056885"/>
                  </a:lnTo>
                  <a:lnTo>
                    <a:pt x="835399" y="1054898"/>
                  </a:lnTo>
                  <a:lnTo>
                    <a:pt x="844947" y="1053705"/>
                  </a:lnTo>
                  <a:lnTo>
                    <a:pt x="853700" y="1052911"/>
                  </a:lnTo>
                  <a:lnTo>
                    <a:pt x="861259" y="1052513"/>
                  </a:lnTo>
                  <a:close/>
                  <a:moveTo>
                    <a:pt x="1326357" y="1047750"/>
                  </a:moveTo>
                  <a:lnTo>
                    <a:pt x="1337469" y="1047750"/>
                  </a:lnTo>
                  <a:lnTo>
                    <a:pt x="1348582" y="1048148"/>
                  </a:lnTo>
                  <a:lnTo>
                    <a:pt x="1358901" y="1048942"/>
                  </a:lnTo>
                  <a:lnTo>
                    <a:pt x="1368822" y="1050532"/>
                  </a:lnTo>
                  <a:lnTo>
                    <a:pt x="1378347" y="1052520"/>
                  </a:lnTo>
                  <a:lnTo>
                    <a:pt x="1387476" y="1054904"/>
                  </a:lnTo>
                  <a:lnTo>
                    <a:pt x="1396604" y="1057289"/>
                  </a:lnTo>
                  <a:lnTo>
                    <a:pt x="1404541" y="1060469"/>
                  </a:lnTo>
                  <a:lnTo>
                    <a:pt x="1412479" y="1063251"/>
                  </a:lnTo>
                  <a:lnTo>
                    <a:pt x="1419623" y="1066828"/>
                  </a:lnTo>
                  <a:lnTo>
                    <a:pt x="1426766" y="1070008"/>
                  </a:lnTo>
                  <a:lnTo>
                    <a:pt x="1433116" y="1073983"/>
                  </a:lnTo>
                  <a:lnTo>
                    <a:pt x="1444626" y="1081137"/>
                  </a:lnTo>
                  <a:lnTo>
                    <a:pt x="1454151" y="1087894"/>
                  </a:lnTo>
                  <a:lnTo>
                    <a:pt x="1461691" y="1093856"/>
                  </a:lnTo>
                  <a:lnTo>
                    <a:pt x="1466851" y="1098228"/>
                  </a:lnTo>
                  <a:lnTo>
                    <a:pt x="1471613" y="1102600"/>
                  </a:lnTo>
                  <a:lnTo>
                    <a:pt x="1465660" y="1153079"/>
                  </a:lnTo>
                  <a:lnTo>
                    <a:pt x="1458913" y="1157848"/>
                  </a:lnTo>
                  <a:lnTo>
                    <a:pt x="1447404" y="1166195"/>
                  </a:lnTo>
                  <a:lnTo>
                    <a:pt x="1441848" y="1170170"/>
                  </a:lnTo>
                  <a:lnTo>
                    <a:pt x="1437482" y="1172555"/>
                  </a:lnTo>
                  <a:lnTo>
                    <a:pt x="1434704" y="1174542"/>
                  </a:lnTo>
                  <a:lnTo>
                    <a:pt x="1432323" y="1175734"/>
                  </a:lnTo>
                  <a:lnTo>
                    <a:pt x="1427560" y="1179311"/>
                  </a:lnTo>
                  <a:lnTo>
                    <a:pt x="1424385" y="1184081"/>
                  </a:lnTo>
                  <a:lnTo>
                    <a:pt x="1421210" y="1188851"/>
                  </a:lnTo>
                  <a:lnTo>
                    <a:pt x="1419226" y="1194018"/>
                  </a:lnTo>
                  <a:lnTo>
                    <a:pt x="1418035" y="1199582"/>
                  </a:lnTo>
                  <a:lnTo>
                    <a:pt x="1418035" y="1205544"/>
                  </a:lnTo>
                  <a:lnTo>
                    <a:pt x="1418432" y="1208724"/>
                  </a:lnTo>
                  <a:lnTo>
                    <a:pt x="1418829" y="1211506"/>
                  </a:lnTo>
                  <a:lnTo>
                    <a:pt x="1419623" y="1216673"/>
                  </a:lnTo>
                  <a:lnTo>
                    <a:pt x="1422401" y="1229392"/>
                  </a:lnTo>
                  <a:lnTo>
                    <a:pt x="1425576" y="1248073"/>
                  </a:lnTo>
                  <a:lnTo>
                    <a:pt x="1427163" y="1259202"/>
                  </a:lnTo>
                  <a:lnTo>
                    <a:pt x="1429148" y="1271524"/>
                  </a:lnTo>
                  <a:lnTo>
                    <a:pt x="1427560" y="1279076"/>
                  </a:lnTo>
                  <a:lnTo>
                    <a:pt x="1425973" y="1282255"/>
                  </a:lnTo>
                  <a:lnTo>
                    <a:pt x="1423988" y="1285832"/>
                  </a:lnTo>
                  <a:lnTo>
                    <a:pt x="1422401" y="1289807"/>
                  </a:lnTo>
                  <a:lnTo>
                    <a:pt x="1420416" y="1293782"/>
                  </a:lnTo>
                  <a:lnTo>
                    <a:pt x="1418035" y="1303718"/>
                  </a:lnTo>
                  <a:lnTo>
                    <a:pt x="1416051" y="1314450"/>
                  </a:lnTo>
                  <a:lnTo>
                    <a:pt x="1312863" y="1314450"/>
                  </a:lnTo>
                  <a:lnTo>
                    <a:pt x="1310879" y="1304911"/>
                  </a:lnTo>
                  <a:lnTo>
                    <a:pt x="1308894" y="1294974"/>
                  </a:lnTo>
                  <a:lnTo>
                    <a:pt x="1305719" y="1285038"/>
                  </a:lnTo>
                  <a:lnTo>
                    <a:pt x="1302544" y="1274306"/>
                  </a:lnTo>
                  <a:lnTo>
                    <a:pt x="1298972" y="1263972"/>
                  </a:lnTo>
                  <a:lnTo>
                    <a:pt x="1295004" y="1252843"/>
                  </a:lnTo>
                  <a:lnTo>
                    <a:pt x="1290241" y="1240919"/>
                  </a:lnTo>
                  <a:lnTo>
                    <a:pt x="1285082" y="1229392"/>
                  </a:lnTo>
                  <a:lnTo>
                    <a:pt x="1280319" y="1219456"/>
                  </a:lnTo>
                  <a:lnTo>
                    <a:pt x="1275160" y="1210711"/>
                  </a:lnTo>
                  <a:lnTo>
                    <a:pt x="1270000" y="1202365"/>
                  </a:lnTo>
                  <a:lnTo>
                    <a:pt x="1264047" y="1194813"/>
                  </a:lnTo>
                  <a:lnTo>
                    <a:pt x="1258094" y="1188056"/>
                  </a:lnTo>
                  <a:lnTo>
                    <a:pt x="1251744" y="1181696"/>
                  </a:lnTo>
                  <a:lnTo>
                    <a:pt x="1244997" y="1175734"/>
                  </a:lnTo>
                  <a:lnTo>
                    <a:pt x="1238250" y="1170567"/>
                  </a:lnTo>
                  <a:lnTo>
                    <a:pt x="1231503" y="1165400"/>
                  </a:lnTo>
                  <a:lnTo>
                    <a:pt x="1224757" y="1161823"/>
                  </a:lnTo>
                  <a:lnTo>
                    <a:pt x="1217613" y="1157848"/>
                  </a:lnTo>
                  <a:lnTo>
                    <a:pt x="1210469" y="1154669"/>
                  </a:lnTo>
                  <a:lnTo>
                    <a:pt x="1202928" y="1151886"/>
                  </a:lnTo>
                  <a:lnTo>
                    <a:pt x="1195785" y="1149501"/>
                  </a:lnTo>
                  <a:lnTo>
                    <a:pt x="1188641" y="1147912"/>
                  </a:lnTo>
                  <a:lnTo>
                    <a:pt x="1181497" y="1145924"/>
                  </a:lnTo>
                  <a:lnTo>
                    <a:pt x="1179116" y="1131218"/>
                  </a:lnTo>
                  <a:lnTo>
                    <a:pt x="1176735" y="1120486"/>
                  </a:lnTo>
                  <a:lnTo>
                    <a:pt x="1174750" y="1110152"/>
                  </a:lnTo>
                  <a:lnTo>
                    <a:pt x="1180703" y="1106973"/>
                  </a:lnTo>
                  <a:lnTo>
                    <a:pt x="1187053" y="1102998"/>
                  </a:lnTo>
                  <a:lnTo>
                    <a:pt x="1193800" y="1098228"/>
                  </a:lnTo>
                  <a:lnTo>
                    <a:pt x="1200150" y="1093856"/>
                  </a:lnTo>
                  <a:lnTo>
                    <a:pt x="1212453" y="1084317"/>
                  </a:lnTo>
                  <a:lnTo>
                    <a:pt x="1217613" y="1080342"/>
                  </a:lnTo>
                  <a:lnTo>
                    <a:pt x="1223169" y="1077163"/>
                  </a:lnTo>
                  <a:lnTo>
                    <a:pt x="1237060" y="1070406"/>
                  </a:lnTo>
                  <a:lnTo>
                    <a:pt x="1250950" y="1064444"/>
                  </a:lnTo>
                  <a:lnTo>
                    <a:pt x="1264444" y="1059674"/>
                  </a:lnTo>
                  <a:lnTo>
                    <a:pt x="1277541" y="1055699"/>
                  </a:lnTo>
                  <a:lnTo>
                    <a:pt x="1290241" y="1052520"/>
                  </a:lnTo>
                  <a:lnTo>
                    <a:pt x="1302941" y="1050135"/>
                  </a:lnTo>
                  <a:lnTo>
                    <a:pt x="1314847" y="1048545"/>
                  </a:lnTo>
                  <a:lnTo>
                    <a:pt x="1326357" y="1047750"/>
                  </a:lnTo>
                  <a:close/>
                  <a:moveTo>
                    <a:pt x="525022" y="1035050"/>
                  </a:moveTo>
                  <a:lnTo>
                    <a:pt x="554037" y="1036676"/>
                  </a:lnTo>
                  <a:lnTo>
                    <a:pt x="512762" y="1068388"/>
                  </a:lnTo>
                  <a:lnTo>
                    <a:pt x="525022" y="1035050"/>
                  </a:lnTo>
                  <a:close/>
                  <a:moveTo>
                    <a:pt x="174832" y="915044"/>
                  </a:moveTo>
                  <a:lnTo>
                    <a:pt x="50860" y="916631"/>
                  </a:lnTo>
                  <a:lnTo>
                    <a:pt x="57218" y="934484"/>
                  </a:lnTo>
                  <a:lnTo>
                    <a:pt x="174832" y="915044"/>
                  </a:lnTo>
                  <a:close/>
                  <a:moveTo>
                    <a:pt x="403703" y="711119"/>
                  </a:moveTo>
                  <a:lnTo>
                    <a:pt x="403703" y="723418"/>
                  </a:lnTo>
                  <a:lnTo>
                    <a:pt x="512179" y="715086"/>
                  </a:lnTo>
                  <a:lnTo>
                    <a:pt x="403703" y="711119"/>
                  </a:lnTo>
                  <a:close/>
                  <a:moveTo>
                    <a:pt x="773852" y="677863"/>
                  </a:moveTo>
                  <a:lnTo>
                    <a:pt x="777038" y="678259"/>
                  </a:lnTo>
                  <a:lnTo>
                    <a:pt x="778632" y="678259"/>
                  </a:lnTo>
                  <a:lnTo>
                    <a:pt x="779428" y="679050"/>
                  </a:lnTo>
                  <a:lnTo>
                    <a:pt x="780225" y="679446"/>
                  </a:lnTo>
                  <a:lnTo>
                    <a:pt x="780623" y="680632"/>
                  </a:lnTo>
                  <a:lnTo>
                    <a:pt x="780623" y="681423"/>
                  </a:lnTo>
                  <a:lnTo>
                    <a:pt x="780225" y="682215"/>
                  </a:lnTo>
                  <a:lnTo>
                    <a:pt x="779428" y="684588"/>
                  </a:lnTo>
                  <a:lnTo>
                    <a:pt x="777038" y="687357"/>
                  </a:lnTo>
                  <a:lnTo>
                    <a:pt x="774648" y="689731"/>
                  </a:lnTo>
                  <a:lnTo>
                    <a:pt x="771860" y="692500"/>
                  </a:lnTo>
                  <a:lnTo>
                    <a:pt x="767877" y="695665"/>
                  </a:lnTo>
                  <a:lnTo>
                    <a:pt x="763894" y="698038"/>
                  </a:lnTo>
                  <a:lnTo>
                    <a:pt x="760309" y="700808"/>
                  </a:lnTo>
                  <a:lnTo>
                    <a:pt x="755927" y="702785"/>
                  </a:lnTo>
                  <a:lnTo>
                    <a:pt x="752342" y="704368"/>
                  </a:lnTo>
                  <a:lnTo>
                    <a:pt x="748758" y="705555"/>
                  </a:lnTo>
                  <a:lnTo>
                    <a:pt x="745969" y="705950"/>
                  </a:lnTo>
                  <a:lnTo>
                    <a:pt x="742783" y="706346"/>
                  </a:lnTo>
                  <a:lnTo>
                    <a:pt x="740791" y="706741"/>
                  </a:lnTo>
                  <a:lnTo>
                    <a:pt x="738800" y="707928"/>
                  </a:lnTo>
                  <a:lnTo>
                    <a:pt x="737605" y="708719"/>
                  </a:lnTo>
                  <a:lnTo>
                    <a:pt x="736011" y="709906"/>
                  </a:lnTo>
                  <a:lnTo>
                    <a:pt x="735215" y="711093"/>
                  </a:lnTo>
                  <a:lnTo>
                    <a:pt x="734816" y="712280"/>
                  </a:lnTo>
                  <a:lnTo>
                    <a:pt x="734816" y="713467"/>
                  </a:lnTo>
                  <a:lnTo>
                    <a:pt x="735215" y="715049"/>
                  </a:lnTo>
                  <a:lnTo>
                    <a:pt x="736011" y="716236"/>
                  </a:lnTo>
                  <a:lnTo>
                    <a:pt x="738003" y="717027"/>
                  </a:lnTo>
                  <a:lnTo>
                    <a:pt x="739596" y="717818"/>
                  </a:lnTo>
                  <a:lnTo>
                    <a:pt x="741986" y="718609"/>
                  </a:lnTo>
                  <a:lnTo>
                    <a:pt x="745173" y="719005"/>
                  </a:lnTo>
                  <a:lnTo>
                    <a:pt x="748359" y="719400"/>
                  </a:lnTo>
                  <a:lnTo>
                    <a:pt x="752342" y="719005"/>
                  </a:lnTo>
                  <a:lnTo>
                    <a:pt x="760707" y="719005"/>
                  </a:lnTo>
                  <a:lnTo>
                    <a:pt x="763894" y="719400"/>
                  </a:lnTo>
                  <a:lnTo>
                    <a:pt x="767877" y="719796"/>
                  </a:lnTo>
                  <a:lnTo>
                    <a:pt x="770665" y="720983"/>
                  </a:lnTo>
                  <a:lnTo>
                    <a:pt x="773852" y="722169"/>
                  </a:lnTo>
                  <a:lnTo>
                    <a:pt x="776640" y="723356"/>
                  </a:lnTo>
                  <a:lnTo>
                    <a:pt x="779428" y="724939"/>
                  </a:lnTo>
                  <a:lnTo>
                    <a:pt x="781420" y="726917"/>
                  </a:lnTo>
                  <a:lnTo>
                    <a:pt x="783411" y="729686"/>
                  </a:lnTo>
                  <a:lnTo>
                    <a:pt x="785403" y="732455"/>
                  </a:lnTo>
                  <a:lnTo>
                    <a:pt x="786598" y="736015"/>
                  </a:lnTo>
                  <a:lnTo>
                    <a:pt x="787793" y="739180"/>
                  </a:lnTo>
                  <a:lnTo>
                    <a:pt x="788191" y="743531"/>
                  </a:lnTo>
                  <a:lnTo>
                    <a:pt x="788988" y="747883"/>
                  </a:lnTo>
                  <a:lnTo>
                    <a:pt x="788988" y="752630"/>
                  </a:lnTo>
                  <a:lnTo>
                    <a:pt x="788590" y="756982"/>
                  </a:lnTo>
                  <a:lnTo>
                    <a:pt x="787793" y="760542"/>
                  </a:lnTo>
                  <a:lnTo>
                    <a:pt x="786200" y="764102"/>
                  </a:lnTo>
                  <a:lnTo>
                    <a:pt x="783810" y="767267"/>
                  </a:lnTo>
                  <a:lnTo>
                    <a:pt x="781420" y="770827"/>
                  </a:lnTo>
                  <a:lnTo>
                    <a:pt x="778632" y="773596"/>
                  </a:lnTo>
                  <a:lnTo>
                    <a:pt x="775445" y="776761"/>
                  </a:lnTo>
                  <a:lnTo>
                    <a:pt x="771860" y="779135"/>
                  </a:lnTo>
                  <a:lnTo>
                    <a:pt x="767479" y="781113"/>
                  </a:lnTo>
                  <a:lnTo>
                    <a:pt x="763097" y="783486"/>
                  </a:lnTo>
                  <a:lnTo>
                    <a:pt x="753936" y="787442"/>
                  </a:lnTo>
                  <a:lnTo>
                    <a:pt x="744376" y="790607"/>
                  </a:lnTo>
                  <a:lnTo>
                    <a:pt x="734020" y="792980"/>
                  </a:lnTo>
                  <a:lnTo>
                    <a:pt x="724062" y="795354"/>
                  </a:lnTo>
                  <a:lnTo>
                    <a:pt x="714104" y="796936"/>
                  </a:lnTo>
                  <a:lnTo>
                    <a:pt x="704942" y="798123"/>
                  </a:lnTo>
                  <a:lnTo>
                    <a:pt x="696179" y="798914"/>
                  </a:lnTo>
                  <a:lnTo>
                    <a:pt x="684230" y="799705"/>
                  </a:lnTo>
                  <a:lnTo>
                    <a:pt x="679450" y="800101"/>
                  </a:lnTo>
                  <a:lnTo>
                    <a:pt x="682636" y="698830"/>
                  </a:lnTo>
                  <a:lnTo>
                    <a:pt x="683433" y="697247"/>
                  </a:lnTo>
                  <a:lnTo>
                    <a:pt x="683831" y="695665"/>
                  </a:lnTo>
                  <a:lnTo>
                    <a:pt x="684628" y="694478"/>
                  </a:lnTo>
                  <a:lnTo>
                    <a:pt x="685425" y="692896"/>
                  </a:lnTo>
                  <a:lnTo>
                    <a:pt x="688213" y="690522"/>
                  </a:lnTo>
                  <a:lnTo>
                    <a:pt x="692196" y="688940"/>
                  </a:lnTo>
                  <a:lnTo>
                    <a:pt x="696976" y="687357"/>
                  </a:lnTo>
                  <a:lnTo>
                    <a:pt x="701756" y="685775"/>
                  </a:lnTo>
                  <a:lnTo>
                    <a:pt x="707731" y="684588"/>
                  </a:lnTo>
                  <a:lnTo>
                    <a:pt x="714104" y="683797"/>
                  </a:lnTo>
                  <a:lnTo>
                    <a:pt x="727647" y="682610"/>
                  </a:lnTo>
                  <a:lnTo>
                    <a:pt x="741588" y="681819"/>
                  </a:lnTo>
                  <a:lnTo>
                    <a:pt x="755529" y="680632"/>
                  </a:lnTo>
                  <a:lnTo>
                    <a:pt x="762300" y="679446"/>
                  </a:lnTo>
                  <a:lnTo>
                    <a:pt x="768275" y="678654"/>
                  </a:lnTo>
                  <a:lnTo>
                    <a:pt x="773852" y="677863"/>
                  </a:lnTo>
                  <a:close/>
                  <a:moveTo>
                    <a:pt x="425557" y="466725"/>
                  </a:moveTo>
                  <a:lnTo>
                    <a:pt x="429928" y="467122"/>
                  </a:lnTo>
                  <a:lnTo>
                    <a:pt x="434299" y="467519"/>
                  </a:lnTo>
                  <a:lnTo>
                    <a:pt x="438272" y="467915"/>
                  </a:lnTo>
                  <a:lnTo>
                    <a:pt x="442643" y="468709"/>
                  </a:lnTo>
                  <a:lnTo>
                    <a:pt x="446219" y="470296"/>
                  </a:lnTo>
                  <a:lnTo>
                    <a:pt x="453769" y="473073"/>
                  </a:lnTo>
                  <a:lnTo>
                    <a:pt x="461716" y="477040"/>
                  </a:lnTo>
                  <a:lnTo>
                    <a:pt x="468471" y="481801"/>
                  </a:lnTo>
                  <a:lnTo>
                    <a:pt x="475225" y="487356"/>
                  </a:lnTo>
                  <a:lnTo>
                    <a:pt x="481980" y="493307"/>
                  </a:lnTo>
                  <a:lnTo>
                    <a:pt x="487543" y="500052"/>
                  </a:lnTo>
                  <a:lnTo>
                    <a:pt x="493503" y="507590"/>
                  </a:lnTo>
                  <a:lnTo>
                    <a:pt x="499066" y="515524"/>
                  </a:lnTo>
                  <a:lnTo>
                    <a:pt x="504629" y="524253"/>
                  </a:lnTo>
                  <a:lnTo>
                    <a:pt x="509795" y="532981"/>
                  </a:lnTo>
                  <a:lnTo>
                    <a:pt x="514165" y="542106"/>
                  </a:lnTo>
                  <a:lnTo>
                    <a:pt x="518933" y="552025"/>
                  </a:lnTo>
                  <a:lnTo>
                    <a:pt x="523304" y="561943"/>
                  </a:lnTo>
                  <a:lnTo>
                    <a:pt x="526880" y="572259"/>
                  </a:lnTo>
                  <a:lnTo>
                    <a:pt x="530854" y="582177"/>
                  </a:lnTo>
                  <a:lnTo>
                    <a:pt x="534033" y="592889"/>
                  </a:lnTo>
                  <a:lnTo>
                    <a:pt x="540390" y="613520"/>
                  </a:lnTo>
                  <a:lnTo>
                    <a:pt x="545953" y="634150"/>
                  </a:lnTo>
                  <a:lnTo>
                    <a:pt x="550721" y="653988"/>
                  </a:lnTo>
                  <a:lnTo>
                    <a:pt x="554297" y="673031"/>
                  </a:lnTo>
                  <a:lnTo>
                    <a:pt x="557873" y="690091"/>
                  </a:lnTo>
                  <a:lnTo>
                    <a:pt x="559860" y="705167"/>
                  </a:lnTo>
                  <a:lnTo>
                    <a:pt x="592045" y="701597"/>
                  </a:lnTo>
                  <a:lnTo>
                    <a:pt x="621449" y="697629"/>
                  </a:lnTo>
                  <a:lnTo>
                    <a:pt x="647673" y="694455"/>
                  </a:lnTo>
                  <a:lnTo>
                    <a:pt x="669925" y="690488"/>
                  </a:lnTo>
                  <a:lnTo>
                    <a:pt x="669527" y="696042"/>
                  </a:lnTo>
                  <a:lnTo>
                    <a:pt x="669130" y="702390"/>
                  </a:lnTo>
                  <a:lnTo>
                    <a:pt x="668733" y="716276"/>
                  </a:lnTo>
                  <a:lnTo>
                    <a:pt x="668733" y="750396"/>
                  </a:lnTo>
                  <a:lnTo>
                    <a:pt x="669130" y="768646"/>
                  </a:lnTo>
                  <a:lnTo>
                    <a:pt x="668733" y="786103"/>
                  </a:lnTo>
                  <a:lnTo>
                    <a:pt x="667938" y="803559"/>
                  </a:lnTo>
                  <a:lnTo>
                    <a:pt x="667143" y="811494"/>
                  </a:lnTo>
                  <a:lnTo>
                    <a:pt x="666349" y="819032"/>
                  </a:lnTo>
                  <a:lnTo>
                    <a:pt x="645289" y="825380"/>
                  </a:lnTo>
                  <a:lnTo>
                    <a:pt x="620654" y="831331"/>
                  </a:lnTo>
                  <a:lnTo>
                    <a:pt x="593237" y="837679"/>
                  </a:lnTo>
                  <a:lnTo>
                    <a:pt x="563436" y="844027"/>
                  </a:lnTo>
                  <a:lnTo>
                    <a:pt x="561052" y="872593"/>
                  </a:lnTo>
                  <a:lnTo>
                    <a:pt x="558668" y="896000"/>
                  </a:lnTo>
                  <a:lnTo>
                    <a:pt x="557873" y="905125"/>
                  </a:lnTo>
                  <a:lnTo>
                    <a:pt x="557079" y="916631"/>
                  </a:lnTo>
                  <a:lnTo>
                    <a:pt x="556681" y="928930"/>
                  </a:lnTo>
                  <a:lnTo>
                    <a:pt x="556284" y="942022"/>
                  </a:lnTo>
                  <a:lnTo>
                    <a:pt x="556284" y="955908"/>
                  </a:lnTo>
                  <a:lnTo>
                    <a:pt x="556284" y="970588"/>
                  </a:lnTo>
                  <a:lnTo>
                    <a:pt x="557079" y="984474"/>
                  </a:lnTo>
                  <a:lnTo>
                    <a:pt x="558271" y="997566"/>
                  </a:lnTo>
                  <a:lnTo>
                    <a:pt x="558668" y="1004311"/>
                  </a:lnTo>
                  <a:lnTo>
                    <a:pt x="558668" y="1009469"/>
                  </a:lnTo>
                  <a:lnTo>
                    <a:pt x="558271" y="1014626"/>
                  </a:lnTo>
                  <a:lnTo>
                    <a:pt x="557079" y="1018991"/>
                  </a:lnTo>
                  <a:lnTo>
                    <a:pt x="555489" y="1022164"/>
                  </a:lnTo>
                  <a:lnTo>
                    <a:pt x="553900" y="1024942"/>
                  </a:lnTo>
                  <a:lnTo>
                    <a:pt x="552310" y="1026925"/>
                  </a:lnTo>
                  <a:lnTo>
                    <a:pt x="549926" y="1028512"/>
                  </a:lnTo>
                  <a:lnTo>
                    <a:pt x="547145" y="1029306"/>
                  </a:lnTo>
                  <a:lnTo>
                    <a:pt x="544761" y="1030099"/>
                  </a:lnTo>
                  <a:lnTo>
                    <a:pt x="541582" y="1030496"/>
                  </a:lnTo>
                  <a:lnTo>
                    <a:pt x="538801" y="1030496"/>
                  </a:lnTo>
                  <a:lnTo>
                    <a:pt x="532046" y="1030099"/>
                  </a:lnTo>
                  <a:lnTo>
                    <a:pt x="525688" y="1028909"/>
                  </a:lnTo>
                  <a:lnTo>
                    <a:pt x="524894" y="1028512"/>
                  </a:lnTo>
                  <a:lnTo>
                    <a:pt x="524099" y="1027719"/>
                  </a:lnTo>
                  <a:lnTo>
                    <a:pt x="522510" y="1023751"/>
                  </a:lnTo>
                  <a:lnTo>
                    <a:pt x="520920" y="1018594"/>
                  </a:lnTo>
                  <a:lnTo>
                    <a:pt x="520125" y="1011452"/>
                  </a:lnTo>
                  <a:lnTo>
                    <a:pt x="519331" y="1002327"/>
                  </a:lnTo>
                  <a:lnTo>
                    <a:pt x="518536" y="992409"/>
                  </a:lnTo>
                  <a:lnTo>
                    <a:pt x="517741" y="968207"/>
                  </a:lnTo>
                  <a:lnTo>
                    <a:pt x="517344" y="941229"/>
                  </a:lnTo>
                  <a:lnTo>
                    <a:pt x="516947" y="911870"/>
                  </a:lnTo>
                  <a:lnTo>
                    <a:pt x="516549" y="853152"/>
                  </a:lnTo>
                  <a:lnTo>
                    <a:pt x="513768" y="853549"/>
                  </a:lnTo>
                  <a:lnTo>
                    <a:pt x="513768" y="976142"/>
                  </a:lnTo>
                  <a:lnTo>
                    <a:pt x="508602" y="1036050"/>
                  </a:lnTo>
                  <a:lnTo>
                    <a:pt x="504232" y="1082469"/>
                  </a:lnTo>
                  <a:lnTo>
                    <a:pt x="500258" y="1124127"/>
                  </a:lnTo>
                  <a:lnTo>
                    <a:pt x="499861" y="1128095"/>
                  </a:lnTo>
                  <a:lnTo>
                    <a:pt x="497874" y="1134443"/>
                  </a:lnTo>
                  <a:lnTo>
                    <a:pt x="495490" y="1141187"/>
                  </a:lnTo>
                  <a:lnTo>
                    <a:pt x="492311" y="1147535"/>
                  </a:lnTo>
                  <a:lnTo>
                    <a:pt x="489530" y="1153883"/>
                  </a:lnTo>
                  <a:lnTo>
                    <a:pt x="485954" y="1160231"/>
                  </a:lnTo>
                  <a:lnTo>
                    <a:pt x="482378" y="1166579"/>
                  </a:lnTo>
                  <a:lnTo>
                    <a:pt x="474828" y="1178481"/>
                  </a:lnTo>
                  <a:lnTo>
                    <a:pt x="438670" y="1654175"/>
                  </a:lnTo>
                  <a:lnTo>
                    <a:pt x="342512" y="1654175"/>
                  </a:lnTo>
                  <a:lnTo>
                    <a:pt x="294433" y="1276080"/>
                  </a:lnTo>
                  <a:lnTo>
                    <a:pt x="288473" y="1276873"/>
                  </a:lnTo>
                  <a:lnTo>
                    <a:pt x="282115" y="1277270"/>
                  </a:lnTo>
                  <a:lnTo>
                    <a:pt x="281718" y="1276873"/>
                  </a:lnTo>
                  <a:lnTo>
                    <a:pt x="281321" y="1276873"/>
                  </a:lnTo>
                  <a:lnTo>
                    <a:pt x="282115" y="1275683"/>
                  </a:lnTo>
                  <a:lnTo>
                    <a:pt x="282115" y="1275286"/>
                  </a:lnTo>
                  <a:lnTo>
                    <a:pt x="281321" y="1275286"/>
                  </a:lnTo>
                  <a:lnTo>
                    <a:pt x="281321" y="1276873"/>
                  </a:lnTo>
                  <a:lnTo>
                    <a:pt x="282910" y="1650208"/>
                  </a:lnTo>
                  <a:lnTo>
                    <a:pt x="170859" y="1653778"/>
                  </a:lnTo>
                  <a:lnTo>
                    <a:pt x="119998" y="1254655"/>
                  </a:lnTo>
                  <a:lnTo>
                    <a:pt x="116422" y="1253069"/>
                  </a:lnTo>
                  <a:lnTo>
                    <a:pt x="112846" y="1251482"/>
                  </a:lnTo>
                  <a:lnTo>
                    <a:pt x="109667" y="1249498"/>
                  </a:lnTo>
                  <a:lnTo>
                    <a:pt x="106489" y="1246721"/>
                  </a:lnTo>
                  <a:lnTo>
                    <a:pt x="103707" y="1243943"/>
                  </a:lnTo>
                  <a:lnTo>
                    <a:pt x="100528" y="1240373"/>
                  </a:lnTo>
                  <a:lnTo>
                    <a:pt x="98144" y="1236802"/>
                  </a:lnTo>
                  <a:lnTo>
                    <a:pt x="96158" y="1232438"/>
                  </a:lnTo>
                  <a:lnTo>
                    <a:pt x="91389" y="1223710"/>
                  </a:lnTo>
                  <a:lnTo>
                    <a:pt x="87416" y="1214188"/>
                  </a:lnTo>
                  <a:lnTo>
                    <a:pt x="84237" y="1203872"/>
                  </a:lnTo>
                  <a:lnTo>
                    <a:pt x="81853" y="1193557"/>
                  </a:lnTo>
                  <a:lnTo>
                    <a:pt x="79072" y="1182845"/>
                  </a:lnTo>
                  <a:lnTo>
                    <a:pt x="77085" y="1172133"/>
                  </a:lnTo>
                  <a:lnTo>
                    <a:pt x="73906" y="1153486"/>
                  </a:lnTo>
                  <a:lnTo>
                    <a:pt x="71522" y="1137616"/>
                  </a:lnTo>
                  <a:lnTo>
                    <a:pt x="70330" y="1132062"/>
                  </a:lnTo>
                  <a:lnTo>
                    <a:pt x="69535" y="1128491"/>
                  </a:lnTo>
                  <a:lnTo>
                    <a:pt x="69138" y="1124127"/>
                  </a:lnTo>
                  <a:lnTo>
                    <a:pt x="63178" y="1061839"/>
                  </a:lnTo>
                  <a:lnTo>
                    <a:pt x="56820" y="994392"/>
                  </a:lnTo>
                  <a:lnTo>
                    <a:pt x="50065" y="909490"/>
                  </a:lnTo>
                  <a:lnTo>
                    <a:pt x="42119" y="909490"/>
                  </a:lnTo>
                  <a:lnTo>
                    <a:pt x="35364" y="908299"/>
                  </a:lnTo>
                  <a:lnTo>
                    <a:pt x="29403" y="907506"/>
                  </a:lnTo>
                  <a:lnTo>
                    <a:pt x="24238" y="906316"/>
                  </a:lnTo>
                  <a:lnTo>
                    <a:pt x="20662" y="905125"/>
                  </a:lnTo>
                  <a:lnTo>
                    <a:pt x="17880" y="903935"/>
                  </a:lnTo>
                  <a:lnTo>
                    <a:pt x="17086" y="902745"/>
                  </a:lnTo>
                  <a:lnTo>
                    <a:pt x="16688" y="901555"/>
                  </a:lnTo>
                  <a:lnTo>
                    <a:pt x="16291" y="900761"/>
                  </a:lnTo>
                  <a:lnTo>
                    <a:pt x="16291" y="899571"/>
                  </a:lnTo>
                  <a:lnTo>
                    <a:pt x="14702" y="894413"/>
                  </a:lnTo>
                  <a:lnTo>
                    <a:pt x="12318" y="887669"/>
                  </a:lnTo>
                  <a:lnTo>
                    <a:pt x="10331" y="879734"/>
                  </a:lnTo>
                  <a:lnTo>
                    <a:pt x="8344" y="870212"/>
                  </a:lnTo>
                  <a:lnTo>
                    <a:pt x="6755" y="859103"/>
                  </a:lnTo>
                  <a:lnTo>
                    <a:pt x="4768" y="847201"/>
                  </a:lnTo>
                  <a:lnTo>
                    <a:pt x="3179" y="834109"/>
                  </a:lnTo>
                  <a:lnTo>
                    <a:pt x="1987" y="819826"/>
                  </a:lnTo>
                  <a:lnTo>
                    <a:pt x="795" y="805146"/>
                  </a:lnTo>
                  <a:lnTo>
                    <a:pt x="397" y="789277"/>
                  </a:lnTo>
                  <a:lnTo>
                    <a:pt x="0" y="773010"/>
                  </a:lnTo>
                  <a:lnTo>
                    <a:pt x="0" y="756347"/>
                  </a:lnTo>
                  <a:lnTo>
                    <a:pt x="795" y="738494"/>
                  </a:lnTo>
                  <a:lnTo>
                    <a:pt x="1987" y="721434"/>
                  </a:lnTo>
                  <a:lnTo>
                    <a:pt x="3576" y="703184"/>
                  </a:lnTo>
                  <a:lnTo>
                    <a:pt x="5563" y="684934"/>
                  </a:lnTo>
                  <a:lnTo>
                    <a:pt x="9139" y="667477"/>
                  </a:lnTo>
                  <a:lnTo>
                    <a:pt x="12715" y="649227"/>
                  </a:lnTo>
                  <a:lnTo>
                    <a:pt x="17483" y="631770"/>
                  </a:lnTo>
                  <a:lnTo>
                    <a:pt x="22649" y="614313"/>
                  </a:lnTo>
                  <a:lnTo>
                    <a:pt x="25430" y="605982"/>
                  </a:lnTo>
                  <a:lnTo>
                    <a:pt x="29006" y="597253"/>
                  </a:lnTo>
                  <a:lnTo>
                    <a:pt x="32185" y="588922"/>
                  </a:lnTo>
                  <a:lnTo>
                    <a:pt x="36158" y="580987"/>
                  </a:lnTo>
                  <a:lnTo>
                    <a:pt x="40132" y="573052"/>
                  </a:lnTo>
                  <a:lnTo>
                    <a:pt x="44503" y="565117"/>
                  </a:lnTo>
                  <a:lnTo>
                    <a:pt x="48873" y="557579"/>
                  </a:lnTo>
                  <a:lnTo>
                    <a:pt x="53244" y="549644"/>
                  </a:lnTo>
                  <a:lnTo>
                    <a:pt x="58410" y="542503"/>
                  </a:lnTo>
                  <a:lnTo>
                    <a:pt x="63973" y="535362"/>
                  </a:lnTo>
                  <a:lnTo>
                    <a:pt x="69535" y="528617"/>
                  </a:lnTo>
                  <a:lnTo>
                    <a:pt x="75496" y="522269"/>
                  </a:lnTo>
                  <a:lnTo>
                    <a:pt x="81456" y="515921"/>
                  </a:lnTo>
                  <a:lnTo>
                    <a:pt x="87416" y="509970"/>
                  </a:lnTo>
                  <a:lnTo>
                    <a:pt x="94171" y="504416"/>
                  </a:lnTo>
                  <a:lnTo>
                    <a:pt x="101720" y="498861"/>
                  </a:lnTo>
                  <a:lnTo>
                    <a:pt x="108873" y="493704"/>
                  </a:lnTo>
                  <a:lnTo>
                    <a:pt x="116422" y="488943"/>
                  </a:lnTo>
                  <a:lnTo>
                    <a:pt x="124369" y="484579"/>
                  </a:lnTo>
                  <a:lnTo>
                    <a:pt x="132713" y="480611"/>
                  </a:lnTo>
                  <a:lnTo>
                    <a:pt x="141455" y="477040"/>
                  </a:lnTo>
                  <a:lnTo>
                    <a:pt x="150594" y="473470"/>
                  </a:lnTo>
                  <a:lnTo>
                    <a:pt x="159733" y="470693"/>
                  </a:lnTo>
                  <a:lnTo>
                    <a:pt x="169667" y="467915"/>
                  </a:lnTo>
                  <a:lnTo>
                    <a:pt x="172845" y="467915"/>
                  </a:lnTo>
                  <a:lnTo>
                    <a:pt x="179998" y="468312"/>
                  </a:lnTo>
                  <a:lnTo>
                    <a:pt x="200262" y="469502"/>
                  </a:lnTo>
                  <a:lnTo>
                    <a:pt x="231652" y="471883"/>
                  </a:lnTo>
                  <a:lnTo>
                    <a:pt x="312711" y="730162"/>
                  </a:lnTo>
                  <a:lnTo>
                    <a:pt x="329400" y="728575"/>
                  </a:lnTo>
                  <a:lnTo>
                    <a:pt x="327413" y="709135"/>
                  </a:lnTo>
                  <a:lnTo>
                    <a:pt x="322247" y="527427"/>
                  </a:lnTo>
                  <a:lnTo>
                    <a:pt x="315492" y="509970"/>
                  </a:lnTo>
                  <a:lnTo>
                    <a:pt x="329002" y="486959"/>
                  </a:lnTo>
                  <a:lnTo>
                    <a:pt x="359598" y="486562"/>
                  </a:lnTo>
                  <a:lnTo>
                    <a:pt x="371916" y="509970"/>
                  </a:lnTo>
                  <a:lnTo>
                    <a:pt x="366353" y="530601"/>
                  </a:lnTo>
                  <a:lnTo>
                    <a:pt x="393372" y="722624"/>
                  </a:lnTo>
                  <a:lnTo>
                    <a:pt x="402114" y="721831"/>
                  </a:lnTo>
                  <a:lnTo>
                    <a:pt x="397346" y="476247"/>
                  </a:lnTo>
                  <a:lnTo>
                    <a:pt x="403703" y="473073"/>
                  </a:lnTo>
                  <a:lnTo>
                    <a:pt x="408869" y="470693"/>
                  </a:lnTo>
                  <a:lnTo>
                    <a:pt x="411253" y="468709"/>
                  </a:lnTo>
                  <a:lnTo>
                    <a:pt x="412047" y="467915"/>
                  </a:lnTo>
                  <a:lnTo>
                    <a:pt x="416816" y="467122"/>
                  </a:lnTo>
                  <a:lnTo>
                    <a:pt x="421584" y="467122"/>
                  </a:lnTo>
                  <a:lnTo>
                    <a:pt x="425557" y="466725"/>
                  </a:lnTo>
                  <a:close/>
                  <a:moveTo>
                    <a:pt x="2003425" y="196850"/>
                  </a:moveTo>
                  <a:lnTo>
                    <a:pt x="2003425" y="720725"/>
                  </a:lnTo>
                  <a:lnTo>
                    <a:pt x="1071562" y="720328"/>
                  </a:lnTo>
                  <a:lnTo>
                    <a:pt x="1251744" y="585391"/>
                  </a:lnTo>
                  <a:lnTo>
                    <a:pt x="1404144" y="665163"/>
                  </a:lnTo>
                  <a:lnTo>
                    <a:pt x="1657350" y="399256"/>
                  </a:lnTo>
                  <a:lnTo>
                    <a:pt x="1796653" y="458788"/>
                  </a:lnTo>
                  <a:lnTo>
                    <a:pt x="2003425" y="196850"/>
                  </a:lnTo>
                  <a:close/>
                  <a:moveTo>
                    <a:pt x="140097" y="182563"/>
                  </a:moveTo>
                  <a:lnTo>
                    <a:pt x="138509" y="201216"/>
                  </a:lnTo>
                  <a:lnTo>
                    <a:pt x="137319" y="215107"/>
                  </a:lnTo>
                  <a:lnTo>
                    <a:pt x="137716" y="215504"/>
                  </a:lnTo>
                  <a:lnTo>
                    <a:pt x="138509" y="201216"/>
                  </a:lnTo>
                  <a:lnTo>
                    <a:pt x="139303" y="194469"/>
                  </a:lnTo>
                  <a:lnTo>
                    <a:pt x="140097" y="188516"/>
                  </a:lnTo>
                  <a:lnTo>
                    <a:pt x="140097" y="182563"/>
                  </a:lnTo>
                  <a:close/>
                  <a:moveTo>
                    <a:pt x="164306" y="111125"/>
                  </a:moveTo>
                  <a:lnTo>
                    <a:pt x="162719" y="111522"/>
                  </a:lnTo>
                  <a:lnTo>
                    <a:pt x="161131" y="111919"/>
                  </a:lnTo>
                  <a:lnTo>
                    <a:pt x="159544" y="112713"/>
                  </a:lnTo>
                  <a:lnTo>
                    <a:pt x="158353" y="113507"/>
                  </a:lnTo>
                  <a:lnTo>
                    <a:pt x="155972" y="117078"/>
                  </a:lnTo>
                  <a:lnTo>
                    <a:pt x="153591" y="120650"/>
                  </a:lnTo>
                  <a:lnTo>
                    <a:pt x="158353" y="115491"/>
                  </a:lnTo>
                  <a:lnTo>
                    <a:pt x="161131" y="113110"/>
                  </a:lnTo>
                  <a:lnTo>
                    <a:pt x="164306" y="111125"/>
                  </a:lnTo>
                  <a:close/>
                  <a:moveTo>
                    <a:pt x="988111" y="91679"/>
                  </a:moveTo>
                  <a:lnTo>
                    <a:pt x="984541" y="92075"/>
                  </a:lnTo>
                  <a:lnTo>
                    <a:pt x="980971" y="93266"/>
                  </a:lnTo>
                  <a:lnTo>
                    <a:pt x="977798" y="94853"/>
                  </a:lnTo>
                  <a:lnTo>
                    <a:pt x="975022" y="97632"/>
                  </a:lnTo>
                  <a:lnTo>
                    <a:pt x="972642" y="100013"/>
                  </a:lnTo>
                  <a:lnTo>
                    <a:pt x="971055" y="103188"/>
                  </a:lnTo>
                  <a:lnTo>
                    <a:pt x="970262" y="106760"/>
                  </a:lnTo>
                  <a:lnTo>
                    <a:pt x="969865" y="110332"/>
                  </a:lnTo>
                  <a:lnTo>
                    <a:pt x="969865" y="578644"/>
                  </a:lnTo>
                  <a:lnTo>
                    <a:pt x="1457734" y="287338"/>
                  </a:lnTo>
                  <a:lnTo>
                    <a:pt x="1494622" y="333375"/>
                  </a:lnTo>
                  <a:lnTo>
                    <a:pt x="969865" y="642938"/>
                  </a:lnTo>
                  <a:lnTo>
                    <a:pt x="969865" y="758032"/>
                  </a:lnTo>
                  <a:lnTo>
                    <a:pt x="970262" y="762001"/>
                  </a:lnTo>
                  <a:lnTo>
                    <a:pt x="971055" y="765176"/>
                  </a:lnTo>
                  <a:lnTo>
                    <a:pt x="972642" y="768747"/>
                  </a:lnTo>
                  <a:lnTo>
                    <a:pt x="975022" y="771129"/>
                  </a:lnTo>
                  <a:lnTo>
                    <a:pt x="977798" y="773510"/>
                  </a:lnTo>
                  <a:lnTo>
                    <a:pt x="980971" y="775494"/>
                  </a:lnTo>
                  <a:lnTo>
                    <a:pt x="984541" y="776685"/>
                  </a:lnTo>
                  <a:lnTo>
                    <a:pt x="988111" y="776685"/>
                  </a:lnTo>
                  <a:lnTo>
                    <a:pt x="2043178" y="776685"/>
                  </a:lnTo>
                  <a:lnTo>
                    <a:pt x="2047144" y="776685"/>
                  </a:lnTo>
                  <a:lnTo>
                    <a:pt x="2050714" y="775494"/>
                  </a:lnTo>
                  <a:lnTo>
                    <a:pt x="2053887" y="773510"/>
                  </a:lnTo>
                  <a:lnTo>
                    <a:pt x="2056663" y="771129"/>
                  </a:lnTo>
                  <a:lnTo>
                    <a:pt x="2059043" y="768747"/>
                  </a:lnTo>
                  <a:lnTo>
                    <a:pt x="2060630" y="765176"/>
                  </a:lnTo>
                  <a:lnTo>
                    <a:pt x="2061820" y="762001"/>
                  </a:lnTo>
                  <a:lnTo>
                    <a:pt x="2062216" y="758032"/>
                  </a:lnTo>
                  <a:lnTo>
                    <a:pt x="2062216" y="110332"/>
                  </a:lnTo>
                  <a:lnTo>
                    <a:pt x="2061820" y="106760"/>
                  </a:lnTo>
                  <a:lnTo>
                    <a:pt x="2060630" y="103188"/>
                  </a:lnTo>
                  <a:lnTo>
                    <a:pt x="2059043" y="100013"/>
                  </a:lnTo>
                  <a:lnTo>
                    <a:pt x="2056663" y="97632"/>
                  </a:lnTo>
                  <a:lnTo>
                    <a:pt x="2053887" y="94853"/>
                  </a:lnTo>
                  <a:lnTo>
                    <a:pt x="2050714" y="93266"/>
                  </a:lnTo>
                  <a:lnTo>
                    <a:pt x="2047144" y="92075"/>
                  </a:lnTo>
                  <a:lnTo>
                    <a:pt x="2043178" y="91679"/>
                  </a:lnTo>
                  <a:lnTo>
                    <a:pt x="988111" y="91679"/>
                  </a:lnTo>
                  <a:close/>
                  <a:moveTo>
                    <a:pt x="273050" y="38100"/>
                  </a:moveTo>
                  <a:lnTo>
                    <a:pt x="286544" y="38497"/>
                  </a:lnTo>
                  <a:lnTo>
                    <a:pt x="299641" y="38894"/>
                  </a:lnTo>
                  <a:lnTo>
                    <a:pt x="312341" y="40085"/>
                  </a:lnTo>
                  <a:lnTo>
                    <a:pt x="323850" y="42466"/>
                  </a:lnTo>
                  <a:lnTo>
                    <a:pt x="335756" y="44847"/>
                  </a:lnTo>
                  <a:lnTo>
                    <a:pt x="347266" y="47229"/>
                  </a:lnTo>
                  <a:lnTo>
                    <a:pt x="357981" y="50800"/>
                  </a:lnTo>
                  <a:lnTo>
                    <a:pt x="368697" y="53975"/>
                  </a:lnTo>
                  <a:lnTo>
                    <a:pt x="378222" y="57944"/>
                  </a:lnTo>
                  <a:lnTo>
                    <a:pt x="387747" y="61516"/>
                  </a:lnTo>
                  <a:lnTo>
                    <a:pt x="396478" y="65881"/>
                  </a:lnTo>
                  <a:lnTo>
                    <a:pt x="404813" y="70247"/>
                  </a:lnTo>
                  <a:lnTo>
                    <a:pt x="412750" y="74216"/>
                  </a:lnTo>
                  <a:lnTo>
                    <a:pt x="419894" y="78582"/>
                  </a:lnTo>
                  <a:lnTo>
                    <a:pt x="432197" y="86519"/>
                  </a:lnTo>
                  <a:lnTo>
                    <a:pt x="442516" y="93266"/>
                  </a:lnTo>
                  <a:lnTo>
                    <a:pt x="449660" y="99219"/>
                  </a:lnTo>
                  <a:lnTo>
                    <a:pt x="455613" y="104378"/>
                  </a:lnTo>
                  <a:lnTo>
                    <a:pt x="454025" y="107553"/>
                  </a:lnTo>
                  <a:lnTo>
                    <a:pt x="451644" y="111522"/>
                  </a:lnTo>
                  <a:lnTo>
                    <a:pt x="448866" y="116285"/>
                  </a:lnTo>
                  <a:lnTo>
                    <a:pt x="444897" y="122238"/>
                  </a:lnTo>
                  <a:lnTo>
                    <a:pt x="440532" y="128588"/>
                  </a:lnTo>
                  <a:lnTo>
                    <a:pt x="434578" y="134938"/>
                  </a:lnTo>
                  <a:lnTo>
                    <a:pt x="427832" y="141288"/>
                  </a:lnTo>
                  <a:lnTo>
                    <a:pt x="423863" y="144066"/>
                  </a:lnTo>
                  <a:lnTo>
                    <a:pt x="420291" y="146844"/>
                  </a:lnTo>
                  <a:lnTo>
                    <a:pt x="415925" y="149225"/>
                  </a:lnTo>
                  <a:lnTo>
                    <a:pt x="411163" y="151607"/>
                  </a:lnTo>
                  <a:lnTo>
                    <a:pt x="406797" y="153591"/>
                  </a:lnTo>
                  <a:lnTo>
                    <a:pt x="401638" y="155179"/>
                  </a:lnTo>
                  <a:lnTo>
                    <a:pt x="396082" y="156369"/>
                  </a:lnTo>
                  <a:lnTo>
                    <a:pt x="390525" y="157560"/>
                  </a:lnTo>
                  <a:lnTo>
                    <a:pt x="384572" y="157957"/>
                  </a:lnTo>
                  <a:lnTo>
                    <a:pt x="379016" y="157957"/>
                  </a:lnTo>
                  <a:lnTo>
                    <a:pt x="372666" y="157560"/>
                  </a:lnTo>
                  <a:lnTo>
                    <a:pt x="365919" y="155973"/>
                  </a:lnTo>
                  <a:lnTo>
                    <a:pt x="358775" y="154385"/>
                  </a:lnTo>
                  <a:lnTo>
                    <a:pt x="351235" y="152003"/>
                  </a:lnTo>
                  <a:lnTo>
                    <a:pt x="343694" y="148828"/>
                  </a:lnTo>
                  <a:lnTo>
                    <a:pt x="335756" y="145257"/>
                  </a:lnTo>
                  <a:lnTo>
                    <a:pt x="327025" y="140891"/>
                  </a:lnTo>
                  <a:lnTo>
                    <a:pt x="317103" y="136525"/>
                  </a:lnTo>
                  <a:lnTo>
                    <a:pt x="355203" y="155179"/>
                  </a:lnTo>
                  <a:lnTo>
                    <a:pt x="373063" y="163116"/>
                  </a:lnTo>
                  <a:lnTo>
                    <a:pt x="381397" y="166688"/>
                  </a:lnTo>
                  <a:lnTo>
                    <a:pt x="389335" y="169466"/>
                  </a:lnTo>
                  <a:lnTo>
                    <a:pt x="397272" y="172244"/>
                  </a:lnTo>
                  <a:lnTo>
                    <a:pt x="404813" y="173832"/>
                  </a:lnTo>
                  <a:lnTo>
                    <a:pt x="411957" y="175023"/>
                  </a:lnTo>
                  <a:lnTo>
                    <a:pt x="418703" y="175419"/>
                  </a:lnTo>
                  <a:lnTo>
                    <a:pt x="425053" y="175023"/>
                  </a:lnTo>
                  <a:lnTo>
                    <a:pt x="428228" y="174625"/>
                  </a:lnTo>
                  <a:lnTo>
                    <a:pt x="431007" y="173832"/>
                  </a:lnTo>
                  <a:lnTo>
                    <a:pt x="434182" y="173038"/>
                  </a:lnTo>
                  <a:lnTo>
                    <a:pt x="436563" y="171847"/>
                  </a:lnTo>
                  <a:lnTo>
                    <a:pt x="438944" y="169863"/>
                  </a:lnTo>
                  <a:lnTo>
                    <a:pt x="441722" y="168276"/>
                  </a:lnTo>
                  <a:lnTo>
                    <a:pt x="442913" y="180976"/>
                  </a:lnTo>
                  <a:lnTo>
                    <a:pt x="443310" y="192882"/>
                  </a:lnTo>
                  <a:lnTo>
                    <a:pt x="443310" y="203994"/>
                  </a:lnTo>
                  <a:lnTo>
                    <a:pt x="442913" y="215107"/>
                  </a:lnTo>
                  <a:lnTo>
                    <a:pt x="444500" y="213122"/>
                  </a:lnTo>
                  <a:lnTo>
                    <a:pt x="445691" y="212328"/>
                  </a:lnTo>
                  <a:lnTo>
                    <a:pt x="446882" y="212328"/>
                  </a:lnTo>
                  <a:lnTo>
                    <a:pt x="447675" y="212726"/>
                  </a:lnTo>
                  <a:lnTo>
                    <a:pt x="448072" y="213519"/>
                  </a:lnTo>
                  <a:lnTo>
                    <a:pt x="448866" y="216297"/>
                  </a:lnTo>
                  <a:lnTo>
                    <a:pt x="448866" y="221457"/>
                  </a:lnTo>
                  <a:lnTo>
                    <a:pt x="448866" y="228204"/>
                  </a:lnTo>
                  <a:lnTo>
                    <a:pt x="447675" y="244079"/>
                  </a:lnTo>
                  <a:lnTo>
                    <a:pt x="445294" y="262335"/>
                  </a:lnTo>
                  <a:lnTo>
                    <a:pt x="443310" y="279797"/>
                  </a:lnTo>
                  <a:lnTo>
                    <a:pt x="440928" y="294482"/>
                  </a:lnTo>
                  <a:lnTo>
                    <a:pt x="439738" y="300038"/>
                  </a:lnTo>
                  <a:lnTo>
                    <a:pt x="438547" y="303213"/>
                  </a:lnTo>
                  <a:lnTo>
                    <a:pt x="437753" y="304800"/>
                  </a:lnTo>
                  <a:lnTo>
                    <a:pt x="437357" y="304800"/>
                  </a:lnTo>
                  <a:lnTo>
                    <a:pt x="436960" y="304007"/>
                  </a:lnTo>
                  <a:lnTo>
                    <a:pt x="435769" y="313929"/>
                  </a:lnTo>
                  <a:lnTo>
                    <a:pt x="434182" y="323057"/>
                  </a:lnTo>
                  <a:lnTo>
                    <a:pt x="432197" y="332185"/>
                  </a:lnTo>
                  <a:lnTo>
                    <a:pt x="429816" y="341313"/>
                  </a:lnTo>
                  <a:lnTo>
                    <a:pt x="427435" y="349647"/>
                  </a:lnTo>
                  <a:lnTo>
                    <a:pt x="424260" y="357982"/>
                  </a:lnTo>
                  <a:lnTo>
                    <a:pt x="421482" y="365919"/>
                  </a:lnTo>
                  <a:lnTo>
                    <a:pt x="417513" y="373460"/>
                  </a:lnTo>
                  <a:lnTo>
                    <a:pt x="413941" y="381397"/>
                  </a:lnTo>
                  <a:lnTo>
                    <a:pt x="409972" y="388938"/>
                  </a:lnTo>
                  <a:lnTo>
                    <a:pt x="406003" y="395685"/>
                  </a:lnTo>
                  <a:lnTo>
                    <a:pt x="401241" y="402432"/>
                  </a:lnTo>
                  <a:lnTo>
                    <a:pt x="396875" y="408782"/>
                  </a:lnTo>
                  <a:lnTo>
                    <a:pt x="391716" y="415132"/>
                  </a:lnTo>
                  <a:lnTo>
                    <a:pt x="386953" y="420688"/>
                  </a:lnTo>
                  <a:lnTo>
                    <a:pt x="381794" y="426244"/>
                  </a:lnTo>
                  <a:lnTo>
                    <a:pt x="376635" y="431801"/>
                  </a:lnTo>
                  <a:lnTo>
                    <a:pt x="371078" y="436563"/>
                  </a:lnTo>
                  <a:lnTo>
                    <a:pt x="365919" y="440929"/>
                  </a:lnTo>
                  <a:lnTo>
                    <a:pt x="360363" y="445691"/>
                  </a:lnTo>
                  <a:lnTo>
                    <a:pt x="354806" y="449660"/>
                  </a:lnTo>
                  <a:lnTo>
                    <a:pt x="349250" y="453232"/>
                  </a:lnTo>
                  <a:lnTo>
                    <a:pt x="343297" y="456804"/>
                  </a:lnTo>
                  <a:lnTo>
                    <a:pt x="337741" y="459582"/>
                  </a:lnTo>
                  <a:lnTo>
                    <a:pt x="332185" y="462757"/>
                  </a:lnTo>
                  <a:lnTo>
                    <a:pt x="326628" y="464741"/>
                  </a:lnTo>
                  <a:lnTo>
                    <a:pt x="320675" y="466726"/>
                  </a:lnTo>
                  <a:lnTo>
                    <a:pt x="315119" y="468313"/>
                  </a:lnTo>
                  <a:lnTo>
                    <a:pt x="309563" y="469901"/>
                  </a:lnTo>
                  <a:lnTo>
                    <a:pt x="304403" y="470694"/>
                  </a:lnTo>
                  <a:lnTo>
                    <a:pt x="298847" y="471091"/>
                  </a:lnTo>
                  <a:lnTo>
                    <a:pt x="293688" y="471488"/>
                  </a:lnTo>
                  <a:lnTo>
                    <a:pt x="288925" y="471091"/>
                  </a:lnTo>
                  <a:lnTo>
                    <a:pt x="284956" y="470694"/>
                  </a:lnTo>
                  <a:lnTo>
                    <a:pt x="280194" y="469901"/>
                  </a:lnTo>
                  <a:lnTo>
                    <a:pt x="275034" y="467916"/>
                  </a:lnTo>
                  <a:lnTo>
                    <a:pt x="270669" y="466329"/>
                  </a:lnTo>
                  <a:lnTo>
                    <a:pt x="265509" y="464344"/>
                  </a:lnTo>
                  <a:lnTo>
                    <a:pt x="259953" y="462360"/>
                  </a:lnTo>
                  <a:lnTo>
                    <a:pt x="254794" y="459185"/>
                  </a:lnTo>
                  <a:lnTo>
                    <a:pt x="244078" y="452438"/>
                  </a:lnTo>
                  <a:lnTo>
                    <a:pt x="232966" y="444898"/>
                  </a:lnTo>
                  <a:lnTo>
                    <a:pt x="221853" y="435769"/>
                  </a:lnTo>
                  <a:lnTo>
                    <a:pt x="211534" y="425450"/>
                  </a:lnTo>
                  <a:lnTo>
                    <a:pt x="200819" y="413941"/>
                  </a:lnTo>
                  <a:lnTo>
                    <a:pt x="190500" y="402035"/>
                  </a:lnTo>
                  <a:lnTo>
                    <a:pt x="185737" y="395685"/>
                  </a:lnTo>
                  <a:lnTo>
                    <a:pt x="180578" y="388938"/>
                  </a:lnTo>
                  <a:lnTo>
                    <a:pt x="176609" y="381794"/>
                  </a:lnTo>
                  <a:lnTo>
                    <a:pt x="171847" y="374651"/>
                  </a:lnTo>
                  <a:lnTo>
                    <a:pt x="167481" y="367507"/>
                  </a:lnTo>
                  <a:lnTo>
                    <a:pt x="163512" y="359569"/>
                  </a:lnTo>
                  <a:lnTo>
                    <a:pt x="159544" y="351632"/>
                  </a:lnTo>
                  <a:lnTo>
                    <a:pt x="156369" y="343694"/>
                  </a:lnTo>
                  <a:lnTo>
                    <a:pt x="152797" y="335757"/>
                  </a:lnTo>
                  <a:lnTo>
                    <a:pt x="150019" y="327422"/>
                  </a:lnTo>
                  <a:lnTo>
                    <a:pt x="147241" y="318691"/>
                  </a:lnTo>
                  <a:lnTo>
                    <a:pt x="144859" y="310357"/>
                  </a:lnTo>
                  <a:lnTo>
                    <a:pt x="142875" y="316310"/>
                  </a:lnTo>
                  <a:lnTo>
                    <a:pt x="140494" y="320676"/>
                  </a:lnTo>
                  <a:lnTo>
                    <a:pt x="139700" y="322263"/>
                  </a:lnTo>
                  <a:lnTo>
                    <a:pt x="138509" y="323057"/>
                  </a:lnTo>
                  <a:lnTo>
                    <a:pt x="137319" y="323851"/>
                  </a:lnTo>
                  <a:lnTo>
                    <a:pt x="136128" y="324247"/>
                  </a:lnTo>
                  <a:lnTo>
                    <a:pt x="134541" y="323851"/>
                  </a:lnTo>
                  <a:lnTo>
                    <a:pt x="133350" y="323057"/>
                  </a:lnTo>
                  <a:lnTo>
                    <a:pt x="132159" y="321866"/>
                  </a:lnTo>
                  <a:lnTo>
                    <a:pt x="130969" y="319485"/>
                  </a:lnTo>
                  <a:lnTo>
                    <a:pt x="128587" y="314722"/>
                  </a:lnTo>
                  <a:lnTo>
                    <a:pt x="126603" y="308372"/>
                  </a:lnTo>
                  <a:lnTo>
                    <a:pt x="125016" y="300038"/>
                  </a:lnTo>
                  <a:lnTo>
                    <a:pt x="123825" y="290513"/>
                  </a:lnTo>
                  <a:lnTo>
                    <a:pt x="123031" y="280591"/>
                  </a:lnTo>
                  <a:lnTo>
                    <a:pt x="122634" y="269478"/>
                  </a:lnTo>
                  <a:lnTo>
                    <a:pt x="123031" y="259557"/>
                  </a:lnTo>
                  <a:lnTo>
                    <a:pt x="123428" y="250032"/>
                  </a:lnTo>
                  <a:lnTo>
                    <a:pt x="124619" y="241300"/>
                  </a:lnTo>
                  <a:lnTo>
                    <a:pt x="125809" y="233760"/>
                  </a:lnTo>
                  <a:lnTo>
                    <a:pt x="127397" y="227013"/>
                  </a:lnTo>
                  <a:lnTo>
                    <a:pt x="129778" y="221854"/>
                  </a:lnTo>
                  <a:lnTo>
                    <a:pt x="131762" y="217488"/>
                  </a:lnTo>
                  <a:lnTo>
                    <a:pt x="132953" y="216297"/>
                  </a:lnTo>
                  <a:lnTo>
                    <a:pt x="134144" y="215504"/>
                  </a:lnTo>
                  <a:lnTo>
                    <a:pt x="130572" y="211138"/>
                  </a:lnTo>
                  <a:lnTo>
                    <a:pt x="127000" y="207169"/>
                  </a:lnTo>
                  <a:lnTo>
                    <a:pt x="124619" y="202407"/>
                  </a:lnTo>
                  <a:lnTo>
                    <a:pt x="122634" y="197247"/>
                  </a:lnTo>
                  <a:lnTo>
                    <a:pt x="120253" y="192485"/>
                  </a:lnTo>
                  <a:lnTo>
                    <a:pt x="119062" y="186928"/>
                  </a:lnTo>
                  <a:lnTo>
                    <a:pt x="118269" y="181372"/>
                  </a:lnTo>
                  <a:lnTo>
                    <a:pt x="117475" y="175816"/>
                  </a:lnTo>
                  <a:lnTo>
                    <a:pt x="117475" y="170260"/>
                  </a:lnTo>
                  <a:lnTo>
                    <a:pt x="117475" y="164704"/>
                  </a:lnTo>
                  <a:lnTo>
                    <a:pt x="117872" y="158751"/>
                  </a:lnTo>
                  <a:lnTo>
                    <a:pt x="118269" y="152797"/>
                  </a:lnTo>
                  <a:lnTo>
                    <a:pt x="120253" y="140891"/>
                  </a:lnTo>
                  <a:lnTo>
                    <a:pt x="123428" y="129381"/>
                  </a:lnTo>
                  <a:lnTo>
                    <a:pt x="126603" y="118666"/>
                  </a:lnTo>
                  <a:lnTo>
                    <a:pt x="130969" y="107951"/>
                  </a:lnTo>
                  <a:lnTo>
                    <a:pt x="135334" y="98426"/>
                  </a:lnTo>
                  <a:lnTo>
                    <a:pt x="139700" y="90091"/>
                  </a:lnTo>
                  <a:lnTo>
                    <a:pt x="144066" y="82154"/>
                  </a:lnTo>
                  <a:lnTo>
                    <a:pt x="148034" y="76597"/>
                  </a:lnTo>
                  <a:lnTo>
                    <a:pt x="152003" y="72231"/>
                  </a:lnTo>
                  <a:lnTo>
                    <a:pt x="153194" y="70644"/>
                  </a:lnTo>
                  <a:lnTo>
                    <a:pt x="154781" y="69850"/>
                  </a:lnTo>
                  <a:lnTo>
                    <a:pt x="170656" y="61913"/>
                  </a:lnTo>
                  <a:lnTo>
                    <a:pt x="186134" y="55960"/>
                  </a:lnTo>
                  <a:lnTo>
                    <a:pt x="201216" y="50403"/>
                  </a:lnTo>
                  <a:lnTo>
                    <a:pt x="216297" y="46038"/>
                  </a:lnTo>
                  <a:lnTo>
                    <a:pt x="230981" y="42863"/>
                  </a:lnTo>
                  <a:lnTo>
                    <a:pt x="245269" y="40482"/>
                  </a:lnTo>
                  <a:lnTo>
                    <a:pt x="259556" y="38894"/>
                  </a:lnTo>
                  <a:lnTo>
                    <a:pt x="273050" y="38100"/>
                  </a:lnTo>
                  <a:close/>
                  <a:moveTo>
                    <a:pt x="982954" y="0"/>
                  </a:moveTo>
                  <a:lnTo>
                    <a:pt x="988111" y="0"/>
                  </a:lnTo>
                  <a:lnTo>
                    <a:pt x="2043178" y="0"/>
                  </a:lnTo>
                  <a:lnTo>
                    <a:pt x="2049127" y="0"/>
                  </a:lnTo>
                  <a:lnTo>
                    <a:pt x="2054680" y="397"/>
                  </a:lnTo>
                  <a:lnTo>
                    <a:pt x="2060233" y="1191"/>
                  </a:lnTo>
                  <a:lnTo>
                    <a:pt x="2065786" y="1985"/>
                  </a:lnTo>
                  <a:lnTo>
                    <a:pt x="2070942" y="3572"/>
                  </a:lnTo>
                  <a:lnTo>
                    <a:pt x="2076099" y="5160"/>
                  </a:lnTo>
                  <a:lnTo>
                    <a:pt x="2081255" y="6747"/>
                  </a:lnTo>
                  <a:lnTo>
                    <a:pt x="2086411" y="8732"/>
                  </a:lnTo>
                  <a:lnTo>
                    <a:pt x="2091171" y="11113"/>
                  </a:lnTo>
                  <a:lnTo>
                    <a:pt x="2095931" y="13494"/>
                  </a:lnTo>
                  <a:lnTo>
                    <a:pt x="2100691" y="16272"/>
                  </a:lnTo>
                  <a:lnTo>
                    <a:pt x="2105054" y="19050"/>
                  </a:lnTo>
                  <a:lnTo>
                    <a:pt x="2109417" y="21828"/>
                  </a:lnTo>
                  <a:lnTo>
                    <a:pt x="2113780" y="25401"/>
                  </a:lnTo>
                  <a:lnTo>
                    <a:pt x="2121713" y="32544"/>
                  </a:lnTo>
                  <a:lnTo>
                    <a:pt x="2128852" y="40085"/>
                  </a:lnTo>
                  <a:lnTo>
                    <a:pt x="2131629" y="44451"/>
                  </a:lnTo>
                  <a:lnTo>
                    <a:pt x="2135198" y="48816"/>
                  </a:lnTo>
                  <a:lnTo>
                    <a:pt x="2137578" y="53182"/>
                  </a:lnTo>
                  <a:lnTo>
                    <a:pt x="2140751" y="57944"/>
                  </a:lnTo>
                  <a:lnTo>
                    <a:pt x="2143131" y="62707"/>
                  </a:lnTo>
                  <a:lnTo>
                    <a:pt x="2145114" y="67469"/>
                  </a:lnTo>
                  <a:lnTo>
                    <a:pt x="2147494" y="72628"/>
                  </a:lnTo>
                  <a:lnTo>
                    <a:pt x="2149081" y="77788"/>
                  </a:lnTo>
                  <a:lnTo>
                    <a:pt x="2150271" y="82947"/>
                  </a:lnTo>
                  <a:lnTo>
                    <a:pt x="2151461" y="88107"/>
                  </a:lnTo>
                  <a:lnTo>
                    <a:pt x="2152254" y="93663"/>
                  </a:lnTo>
                  <a:lnTo>
                    <a:pt x="2153444" y="99219"/>
                  </a:lnTo>
                  <a:lnTo>
                    <a:pt x="2153841" y="105172"/>
                  </a:lnTo>
                  <a:lnTo>
                    <a:pt x="2154237" y="110332"/>
                  </a:lnTo>
                  <a:lnTo>
                    <a:pt x="2154237" y="758032"/>
                  </a:lnTo>
                  <a:lnTo>
                    <a:pt x="2153841" y="763588"/>
                  </a:lnTo>
                  <a:lnTo>
                    <a:pt x="2153444" y="769144"/>
                  </a:lnTo>
                  <a:lnTo>
                    <a:pt x="2152254" y="775097"/>
                  </a:lnTo>
                  <a:lnTo>
                    <a:pt x="2151461" y="779860"/>
                  </a:lnTo>
                  <a:lnTo>
                    <a:pt x="2150271" y="785416"/>
                  </a:lnTo>
                  <a:lnTo>
                    <a:pt x="2149081" y="790972"/>
                  </a:lnTo>
                  <a:lnTo>
                    <a:pt x="2147494" y="796132"/>
                  </a:lnTo>
                  <a:lnTo>
                    <a:pt x="2145114" y="800894"/>
                  </a:lnTo>
                  <a:lnTo>
                    <a:pt x="2143131" y="805657"/>
                  </a:lnTo>
                  <a:lnTo>
                    <a:pt x="2140751" y="810816"/>
                  </a:lnTo>
                  <a:lnTo>
                    <a:pt x="2137578" y="815579"/>
                  </a:lnTo>
                  <a:lnTo>
                    <a:pt x="2135198" y="819547"/>
                  </a:lnTo>
                  <a:lnTo>
                    <a:pt x="2131629" y="824310"/>
                  </a:lnTo>
                  <a:lnTo>
                    <a:pt x="2128852" y="827882"/>
                  </a:lnTo>
                  <a:lnTo>
                    <a:pt x="2124886" y="832247"/>
                  </a:lnTo>
                  <a:lnTo>
                    <a:pt x="2121713" y="836216"/>
                  </a:lnTo>
                  <a:lnTo>
                    <a:pt x="2117350" y="839788"/>
                  </a:lnTo>
                  <a:lnTo>
                    <a:pt x="2113780" y="843360"/>
                  </a:lnTo>
                  <a:lnTo>
                    <a:pt x="2109417" y="846535"/>
                  </a:lnTo>
                  <a:lnTo>
                    <a:pt x="2105054" y="849710"/>
                  </a:lnTo>
                  <a:lnTo>
                    <a:pt x="2100691" y="852488"/>
                  </a:lnTo>
                  <a:lnTo>
                    <a:pt x="2095931" y="854869"/>
                  </a:lnTo>
                  <a:lnTo>
                    <a:pt x="2091171" y="857647"/>
                  </a:lnTo>
                  <a:lnTo>
                    <a:pt x="2086411" y="859632"/>
                  </a:lnTo>
                  <a:lnTo>
                    <a:pt x="2081255" y="861616"/>
                  </a:lnTo>
                  <a:lnTo>
                    <a:pt x="2076099" y="863601"/>
                  </a:lnTo>
                  <a:lnTo>
                    <a:pt x="2070942" y="865188"/>
                  </a:lnTo>
                  <a:lnTo>
                    <a:pt x="2065786" y="866379"/>
                  </a:lnTo>
                  <a:lnTo>
                    <a:pt x="2060233" y="867172"/>
                  </a:lnTo>
                  <a:lnTo>
                    <a:pt x="2054680" y="867966"/>
                  </a:lnTo>
                  <a:lnTo>
                    <a:pt x="2049127" y="868363"/>
                  </a:lnTo>
                  <a:lnTo>
                    <a:pt x="2043178" y="868363"/>
                  </a:lnTo>
                  <a:lnTo>
                    <a:pt x="988111" y="868363"/>
                  </a:lnTo>
                  <a:lnTo>
                    <a:pt x="982954" y="868363"/>
                  </a:lnTo>
                  <a:lnTo>
                    <a:pt x="977401" y="867966"/>
                  </a:lnTo>
                  <a:lnTo>
                    <a:pt x="971452" y="867172"/>
                  </a:lnTo>
                  <a:lnTo>
                    <a:pt x="966295" y="866379"/>
                  </a:lnTo>
                  <a:lnTo>
                    <a:pt x="960742" y="865188"/>
                  </a:lnTo>
                  <a:lnTo>
                    <a:pt x="955586" y="863601"/>
                  </a:lnTo>
                  <a:lnTo>
                    <a:pt x="950430" y="861616"/>
                  </a:lnTo>
                  <a:lnTo>
                    <a:pt x="945273" y="859632"/>
                  </a:lnTo>
                  <a:lnTo>
                    <a:pt x="940514" y="857647"/>
                  </a:lnTo>
                  <a:lnTo>
                    <a:pt x="935754" y="854869"/>
                  </a:lnTo>
                  <a:lnTo>
                    <a:pt x="930994" y="852488"/>
                  </a:lnTo>
                  <a:lnTo>
                    <a:pt x="926631" y="849710"/>
                  </a:lnTo>
                  <a:lnTo>
                    <a:pt x="922268" y="846535"/>
                  </a:lnTo>
                  <a:lnTo>
                    <a:pt x="918302" y="843360"/>
                  </a:lnTo>
                  <a:lnTo>
                    <a:pt x="913939" y="839788"/>
                  </a:lnTo>
                  <a:lnTo>
                    <a:pt x="910369" y="836216"/>
                  </a:lnTo>
                  <a:lnTo>
                    <a:pt x="906402" y="832247"/>
                  </a:lnTo>
                  <a:lnTo>
                    <a:pt x="903229" y="827882"/>
                  </a:lnTo>
                  <a:lnTo>
                    <a:pt x="899659" y="824310"/>
                  </a:lnTo>
                  <a:lnTo>
                    <a:pt x="896883" y="819547"/>
                  </a:lnTo>
                  <a:lnTo>
                    <a:pt x="893710" y="815579"/>
                  </a:lnTo>
                  <a:lnTo>
                    <a:pt x="891330" y="810816"/>
                  </a:lnTo>
                  <a:lnTo>
                    <a:pt x="888950" y="805657"/>
                  </a:lnTo>
                  <a:lnTo>
                    <a:pt x="886570" y="800894"/>
                  </a:lnTo>
                  <a:lnTo>
                    <a:pt x="884587" y="796132"/>
                  </a:lnTo>
                  <a:lnTo>
                    <a:pt x="883001" y="790972"/>
                  </a:lnTo>
                  <a:lnTo>
                    <a:pt x="881414" y="785416"/>
                  </a:lnTo>
                  <a:lnTo>
                    <a:pt x="879827" y="779860"/>
                  </a:lnTo>
                  <a:lnTo>
                    <a:pt x="879034" y="775097"/>
                  </a:lnTo>
                  <a:lnTo>
                    <a:pt x="878241" y="769144"/>
                  </a:lnTo>
                  <a:lnTo>
                    <a:pt x="877844" y="763588"/>
                  </a:lnTo>
                  <a:lnTo>
                    <a:pt x="877844" y="758032"/>
                  </a:lnTo>
                  <a:lnTo>
                    <a:pt x="877844" y="696913"/>
                  </a:lnTo>
                  <a:lnTo>
                    <a:pt x="833420" y="723504"/>
                  </a:lnTo>
                  <a:lnTo>
                    <a:pt x="804862" y="676672"/>
                  </a:lnTo>
                  <a:lnTo>
                    <a:pt x="877844" y="633413"/>
                  </a:lnTo>
                  <a:lnTo>
                    <a:pt x="877844" y="110332"/>
                  </a:lnTo>
                  <a:lnTo>
                    <a:pt x="877844" y="105172"/>
                  </a:lnTo>
                  <a:lnTo>
                    <a:pt x="878241" y="99219"/>
                  </a:lnTo>
                  <a:lnTo>
                    <a:pt x="879034" y="93663"/>
                  </a:lnTo>
                  <a:lnTo>
                    <a:pt x="879827" y="88107"/>
                  </a:lnTo>
                  <a:lnTo>
                    <a:pt x="881414" y="82947"/>
                  </a:lnTo>
                  <a:lnTo>
                    <a:pt x="883001" y="77788"/>
                  </a:lnTo>
                  <a:lnTo>
                    <a:pt x="884587" y="72628"/>
                  </a:lnTo>
                  <a:lnTo>
                    <a:pt x="886570" y="67469"/>
                  </a:lnTo>
                  <a:lnTo>
                    <a:pt x="888950" y="62707"/>
                  </a:lnTo>
                  <a:lnTo>
                    <a:pt x="891330" y="57944"/>
                  </a:lnTo>
                  <a:lnTo>
                    <a:pt x="893710" y="53182"/>
                  </a:lnTo>
                  <a:lnTo>
                    <a:pt x="896883" y="48816"/>
                  </a:lnTo>
                  <a:lnTo>
                    <a:pt x="899659" y="44451"/>
                  </a:lnTo>
                  <a:lnTo>
                    <a:pt x="903229" y="40085"/>
                  </a:lnTo>
                  <a:lnTo>
                    <a:pt x="910369" y="32544"/>
                  </a:lnTo>
                  <a:lnTo>
                    <a:pt x="918302" y="25401"/>
                  </a:lnTo>
                  <a:lnTo>
                    <a:pt x="922268" y="21828"/>
                  </a:lnTo>
                  <a:lnTo>
                    <a:pt x="926631" y="19050"/>
                  </a:lnTo>
                  <a:lnTo>
                    <a:pt x="930994" y="16272"/>
                  </a:lnTo>
                  <a:lnTo>
                    <a:pt x="935754" y="13494"/>
                  </a:lnTo>
                  <a:lnTo>
                    <a:pt x="940514" y="11113"/>
                  </a:lnTo>
                  <a:lnTo>
                    <a:pt x="945273" y="8732"/>
                  </a:lnTo>
                  <a:lnTo>
                    <a:pt x="950430" y="6747"/>
                  </a:lnTo>
                  <a:lnTo>
                    <a:pt x="955586" y="5160"/>
                  </a:lnTo>
                  <a:lnTo>
                    <a:pt x="960742" y="3572"/>
                  </a:lnTo>
                  <a:lnTo>
                    <a:pt x="966295" y="1985"/>
                  </a:lnTo>
                  <a:lnTo>
                    <a:pt x="971452" y="1191"/>
                  </a:lnTo>
                  <a:lnTo>
                    <a:pt x="977401" y="397"/>
                  </a:lnTo>
                  <a:lnTo>
                    <a:pt x="982954" y="0"/>
                  </a:lnTo>
                  <a:close/>
                </a:path>
              </a:pathLst>
            </a:custGeom>
            <a:solidFill>
              <a:srgbClr val="EA5E66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7617586" y="3634158"/>
            <a:ext cx="1701144" cy="2116206"/>
            <a:chOff x="8578202" y="1621031"/>
            <a:chExt cx="2044719" cy="4312498"/>
          </a:xfrm>
        </p:grpSpPr>
        <p:sp>
          <p:nvSpPr>
            <p:cNvPr id="134" name="圆角矩形 133"/>
            <p:cNvSpPr/>
            <p:nvPr/>
          </p:nvSpPr>
          <p:spPr>
            <a:xfrm>
              <a:off x="8578202" y="1621031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8835139" y="1701002"/>
              <a:ext cx="1510486" cy="1510484"/>
            </a:xfrm>
            <a:prstGeom prst="ellipse">
              <a:avLst/>
            </a:prstGeom>
            <a:solidFill>
              <a:srgbClr val="0099A9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8978387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7" name="椭圆 136"/>
            <p:cNvSpPr/>
            <p:nvPr/>
          </p:nvSpPr>
          <p:spPr>
            <a:xfrm>
              <a:off x="8946305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4000" dirty="0">
                <a:solidFill>
                  <a:srgbClr val="0087C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8" name="文本框 61"/>
            <p:cNvSpPr txBox="1"/>
            <p:nvPr/>
          </p:nvSpPr>
          <p:spPr>
            <a:xfrm>
              <a:off x="9330535" y="5185494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04</a:t>
              </a:r>
              <a:endParaRPr lang="zh-CN" altLang="en-US" sz="320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39" name="组合 138"/>
            <p:cNvGrpSpPr/>
            <p:nvPr/>
          </p:nvGrpSpPr>
          <p:grpSpPr>
            <a:xfrm>
              <a:off x="8759353" y="5186696"/>
              <a:ext cx="1662059" cy="31862"/>
              <a:chOff x="3060700" y="4724400"/>
              <a:chExt cx="5955507" cy="7880"/>
            </a:xfrm>
          </p:grpSpPr>
          <p:cxnSp>
            <p:nvCxnSpPr>
              <p:cNvPr id="143" name="直接连接符 142"/>
              <p:cNvCxnSpPr/>
              <p:nvPr/>
            </p:nvCxnSpPr>
            <p:spPr>
              <a:xfrm>
                <a:off x="3060700" y="4724400"/>
                <a:ext cx="5955507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接连接符 143"/>
              <p:cNvCxnSpPr/>
              <p:nvPr/>
            </p:nvCxnSpPr>
            <p:spPr>
              <a:xfrm>
                <a:off x="3060700" y="4732280"/>
                <a:ext cx="595550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矩形 139"/>
            <p:cNvSpPr/>
            <p:nvPr/>
          </p:nvSpPr>
          <p:spPr>
            <a:xfrm>
              <a:off x="8767467" y="3364468"/>
              <a:ext cx="1645837" cy="14425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rgbClr val="0099A9"/>
                  </a:solidFill>
                  <a:latin typeface="微软雅黑" pitchFamily="34" charset="-122"/>
                  <a:ea typeface="微软雅黑" pitchFamily="34" charset="-122"/>
                </a:rPr>
                <a:t>练习巩固</a:t>
              </a:r>
              <a:endParaRPr lang="en-US" altLang="zh-CN" sz="2000" b="1" dirty="0" smtClean="0">
                <a:solidFill>
                  <a:srgbClr val="0099A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rgbClr val="0099A9"/>
                  </a:solidFill>
                  <a:latin typeface="微软雅黑" pitchFamily="34" charset="-122"/>
                  <a:ea typeface="微软雅黑" pitchFamily="34" charset="-122"/>
                </a:rPr>
                <a:t>（</a:t>
              </a:r>
              <a:r>
                <a:rPr lang="en-US" altLang="zh-CN" sz="2000" b="1" dirty="0">
                  <a:solidFill>
                    <a:srgbClr val="0099A9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r>
                <a:rPr lang="zh-CN" altLang="en-US" sz="2000" b="1" dirty="0" smtClean="0">
                  <a:solidFill>
                    <a:srgbClr val="0099A9"/>
                  </a:solidFill>
                  <a:latin typeface="微软雅黑" pitchFamily="34" charset="-122"/>
                  <a:ea typeface="微软雅黑" pitchFamily="34" charset="-122"/>
                </a:rPr>
                <a:t>分钟）</a:t>
              </a:r>
              <a:endParaRPr lang="zh-CN" altLang="en-US" sz="2000" b="1" dirty="0">
                <a:solidFill>
                  <a:srgbClr val="0099A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1" name="KSO_Shape"/>
            <p:cNvSpPr>
              <a:spLocks/>
            </p:cNvSpPr>
            <p:nvPr/>
          </p:nvSpPr>
          <p:spPr bwMode="auto">
            <a:xfrm>
              <a:off x="9258256" y="2172770"/>
              <a:ext cx="664252" cy="463922"/>
            </a:xfrm>
            <a:custGeom>
              <a:avLst/>
              <a:gdLst>
                <a:gd name="T0" fmla="*/ 1391139 w 4254"/>
                <a:gd name="T1" fmla="*/ 144776 h 2969"/>
                <a:gd name="T2" fmla="*/ 1364476 w 4254"/>
                <a:gd name="T3" fmla="*/ 0 h 2969"/>
                <a:gd name="T4" fmla="*/ 501944 w 4254"/>
                <a:gd name="T5" fmla="*/ 622705 h 2969"/>
                <a:gd name="T6" fmla="*/ 0 w 4254"/>
                <a:gd name="T7" fmla="*/ 1256840 h 2969"/>
                <a:gd name="T8" fmla="*/ 717366 w 4254"/>
                <a:gd name="T9" fmla="*/ 622705 h 2969"/>
                <a:gd name="T10" fmla="*/ 1335697 w 4254"/>
                <a:gd name="T11" fmla="*/ 496979 h 2969"/>
                <a:gd name="T12" fmla="*/ 1495252 w 4254"/>
                <a:gd name="T13" fmla="*/ 496979 h 2969"/>
                <a:gd name="T14" fmla="*/ 422378 w 4254"/>
                <a:gd name="T15" fmla="*/ 679853 h 2969"/>
                <a:gd name="T16" fmla="*/ 2116 w 4254"/>
                <a:gd name="T17" fmla="*/ 710756 h 2969"/>
                <a:gd name="T18" fmla="*/ 33435 w 4254"/>
                <a:gd name="T19" fmla="*/ 380566 h 2969"/>
                <a:gd name="T20" fmla="*/ 360587 w 4254"/>
                <a:gd name="T21" fmla="*/ 648951 h 2969"/>
                <a:gd name="T22" fmla="*/ 360587 w 4254"/>
                <a:gd name="T23" fmla="*/ 546084 h 2969"/>
                <a:gd name="T24" fmla="*/ 86761 w 4254"/>
                <a:gd name="T25" fmla="*/ 442794 h 2969"/>
                <a:gd name="T26" fmla="*/ 64330 w 4254"/>
                <a:gd name="T27" fmla="*/ 442794 h 2969"/>
                <a:gd name="T28" fmla="*/ 155747 w 4254"/>
                <a:gd name="T29" fmla="*/ 442794 h 2969"/>
                <a:gd name="T30" fmla="*/ 188335 w 4254"/>
                <a:gd name="T31" fmla="*/ 442794 h 2969"/>
                <a:gd name="T32" fmla="*/ 64330 w 4254"/>
                <a:gd name="T33" fmla="*/ 581643 h 2969"/>
                <a:gd name="T34" fmla="*/ 391483 w 4254"/>
                <a:gd name="T35" fmla="*/ 761131 h 2969"/>
                <a:gd name="T36" fmla="*/ 422378 w 4254"/>
                <a:gd name="T37" fmla="*/ 1091321 h 2969"/>
                <a:gd name="T38" fmla="*/ 2116 w 4254"/>
                <a:gd name="T39" fmla="*/ 1060419 h 2969"/>
                <a:gd name="T40" fmla="*/ 391483 w 4254"/>
                <a:gd name="T41" fmla="*/ 761131 h 2969"/>
                <a:gd name="T42" fmla="*/ 325883 w 4254"/>
                <a:gd name="T43" fmla="*/ 1029093 h 2969"/>
                <a:gd name="T44" fmla="*/ 325883 w 4254"/>
                <a:gd name="T45" fmla="*/ 822936 h 2969"/>
                <a:gd name="T46" fmla="*/ 155323 w 4254"/>
                <a:gd name="T47" fmla="*/ 1029093 h 2969"/>
                <a:gd name="T48" fmla="*/ 86761 w 4254"/>
                <a:gd name="T49" fmla="*/ 822936 h 2969"/>
                <a:gd name="T50" fmla="*/ 224309 w 4254"/>
                <a:gd name="T51" fmla="*/ 1029093 h 2969"/>
                <a:gd name="T52" fmla="*/ 224732 w 4254"/>
                <a:gd name="T53" fmla="*/ 822936 h 2969"/>
                <a:gd name="T54" fmla="*/ 86761 w 4254"/>
                <a:gd name="T55" fmla="*/ 1029093 h 2969"/>
                <a:gd name="T56" fmla="*/ 1288295 w 4254"/>
                <a:gd name="T57" fmla="*/ 761131 h 2969"/>
                <a:gd name="T58" fmla="*/ 1257400 w 4254"/>
                <a:gd name="T59" fmla="*/ 1091321 h 2969"/>
                <a:gd name="T60" fmla="*/ 868033 w 4254"/>
                <a:gd name="T61" fmla="*/ 792034 h 2969"/>
                <a:gd name="T62" fmla="*/ 1159212 w 4254"/>
                <a:gd name="T63" fmla="*/ 822936 h 2969"/>
                <a:gd name="T64" fmla="*/ 1123238 w 4254"/>
                <a:gd name="T65" fmla="*/ 822936 h 2969"/>
                <a:gd name="T66" fmla="*/ 1226505 w 4254"/>
                <a:gd name="T67" fmla="*/ 822936 h 2969"/>
                <a:gd name="T68" fmla="*/ 985267 w 4254"/>
                <a:gd name="T69" fmla="*/ 1029093 h 2969"/>
                <a:gd name="T70" fmla="*/ 1053829 w 4254"/>
                <a:gd name="T71" fmla="*/ 1029093 h 2969"/>
                <a:gd name="T72" fmla="*/ 1053829 w 4254"/>
                <a:gd name="T73" fmla="*/ 1029093 h 2969"/>
                <a:gd name="T74" fmla="*/ 1159212 w 4254"/>
                <a:gd name="T75" fmla="*/ 1029093 h 2969"/>
                <a:gd name="T76" fmla="*/ 930247 w 4254"/>
                <a:gd name="T77" fmla="*/ 1029093 h 2969"/>
                <a:gd name="T78" fmla="*/ 1799551 w 4254"/>
                <a:gd name="T79" fmla="*/ 792034 h 2969"/>
                <a:gd name="T80" fmla="*/ 1410184 w 4254"/>
                <a:gd name="T81" fmla="*/ 1091321 h 2969"/>
                <a:gd name="T82" fmla="*/ 1379289 w 4254"/>
                <a:gd name="T83" fmla="*/ 761131 h 2969"/>
                <a:gd name="T84" fmla="*/ 1737337 w 4254"/>
                <a:gd name="T85" fmla="*/ 1024013 h 2969"/>
                <a:gd name="T86" fmla="*/ 1670467 w 4254"/>
                <a:gd name="T87" fmla="*/ 822936 h 2969"/>
                <a:gd name="T88" fmla="*/ 1737337 w 4254"/>
                <a:gd name="T89" fmla="*/ 926650 h 2969"/>
                <a:gd name="T90" fmla="*/ 1441079 w 4254"/>
                <a:gd name="T91" fmla="*/ 864421 h 2969"/>
                <a:gd name="T92" fmla="*/ 1496099 w 4254"/>
                <a:gd name="T93" fmla="*/ 822936 h 2969"/>
                <a:gd name="T94" fmla="*/ 1634070 w 4254"/>
                <a:gd name="T95" fmla="*/ 1029093 h 2969"/>
                <a:gd name="T96" fmla="*/ 1634070 w 4254"/>
                <a:gd name="T97" fmla="*/ 1029093 h 2969"/>
                <a:gd name="T98" fmla="*/ 1441079 w 4254"/>
                <a:gd name="T99" fmla="*/ 962209 h 2969"/>
                <a:gd name="T100" fmla="*/ 1087687 w 4254"/>
                <a:gd name="T101" fmla="*/ 251876 h 2969"/>
                <a:gd name="T102" fmla="*/ 963259 w 4254"/>
                <a:gd name="T103" fmla="*/ 325111 h 2969"/>
                <a:gd name="T104" fmla="*/ 838408 w 4254"/>
                <a:gd name="T105" fmla="*/ 368713 h 2969"/>
                <a:gd name="T106" fmla="*/ 770692 w 4254"/>
                <a:gd name="T107" fmla="*/ 356013 h 2969"/>
                <a:gd name="T108" fmla="*/ 877768 w 4254"/>
                <a:gd name="T109" fmla="*/ 316221 h 2969"/>
                <a:gd name="T110" fmla="*/ 1001772 w 4254"/>
                <a:gd name="T111" fmla="*/ 248066 h 2969"/>
                <a:gd name="T112" fmla="*/ 1156249 w 4254"/>
                <a:gd name="T113" fmla="*/ 184145 h 2969"/>
                <a:gd name="T114" fmla="*/ 1184605 w 4254"/>
                <a:gd name="T115" fmla="*/ 159592 h 2969"/>
                <a:gd name="T116" fmla="*/ 1325116 w 4254"/>
                <a:gd name="T117" fmla="*/ 97364 h 29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254" h="2969">
                  <a:moveTo>
                    <a:pt x="3533" y="1174"/>
                  </a:moveTo>
                  <a:cubicBezTo>
                    <a:pt x="3237" y="1174"/>
                    <a:pt x="3237" y="1174"/>
                    <a:pt x="3237" y="1174"/>
                  </a:cubicBezTo>
                  <a:cubicBezTo>
                    <a:pt x="3237" y="374"/>
                    <a:pt x="3237" y="374"/>
                    <a:pt x="3237" y="374"/>
                  </a:cubicBezTo>
                  <a:cubicBezTo>
                    <a:pt x="3287" y="342"/>
                    <a:pt x="3287" y="342"/>
                    <a:pt x="3287" y="342"/>
                  </a:cubicBezTo>
                  <a:cubicBezTo>
                    <a:pt x="3348" y="303"/>
                    <a:pt x="3348" y="303"/>
                    <a:pt x="3348" y="303"/>
                  </a:cubicBezTo>
                  <a:cubicBezTo>
                    <a:pt x="3321" y="237"/>
                    <a:pt x="3321" y="237"/>
                    <a:pt x="3321" y="237"/>
                  </a:cubicBezTo>
                  <a:cubicBezTo>
                    <a:pt x="3258" y="82"/>
                    <a:pt x="3258" y="82"/>
                    <a:pt x="3258" y="82"/>
                  </a:cubicBezTo>
                  <a:cubicBezTo>
                    <a:pt x="3224" y="0"/>
                    <a:pt x="3224" y="0"/>
                    <a:pt x="3224" y="0"/>
                  </a:cubicBezTo>
                  <a:cubicBezTo>
                    <a:pt x="3143" y="36"/>
                    <a:pt x="3143" y="36"/>
                    <a:pt x="3143" y="36"/>
                  </a:cubicBezTo>
                  <a:cubicBezTo>
                    <a:pt x="1402" y="807"/>
                    <a:pt x="1402" y="807"/>
                    <a:pt x="1402" y="807"/>
                  </a:cubicBezTo>
                  <a:cubicBezTo>
                    <a:pt x="1186" y="807"/>
                    <a:pt x="1186" y="807"/>
                    <a:pt x="1186" y="807"/>
                  </a:cubicBezTo>
                  <a:cubicBezTo>
                    <a:pt x="1186" y="1471"/>
                    <a:pt x="1186" y="1471"/>
                    <a:pt x="1186" y="1471"/>
                  </a:cubicBezTo>
                  <a:cubicBezTo>
                    <a:pt x="1301" y="1471"/>
                    <a:pt x="1301" y="1471"/>
                    <a:pt x="1301" y="1471"/>
                  </a:cubicBezTo>
                  <a:cubicBezTo>
                    <a:pt x="1301" y="2697"/>
                    <a:pt x="1301" y="2697"/>
                    <a:pt x="1301" y="2697"/>
                  </a:cubicBezTo>
                  <a:cubicBezTo>
                    <a:pt x="0" y="2697"/>
                    <a:pt x="0" y="2697"/>
                    <a:pt x="0" y="2697"/>
                  </a:cubicBezTo>
                  <a:cubicBezTo>
                    <a:pt x="0" y="2969"/>
                    <a:pt x="0" y="2969"/>
                    <a:pt x="0" y="2969"/>
                  </a:cubicBezTo>
                  <a:cubicBezTo>
                    <a:pt x="4254" y="2969"/>
                    <a:pt x="4254" y="2969"/>
                    <a:pt x="4254" y="2969"/>
                  </a:cubicBezTo>
                  <a:cubicBezTo>
                    <a:pt x="4254" y="2697"/>
                    <a:pt x="4254" y="2697"/>
                    <a:pt x="4254" y="2697"/>
                  </a:cubicBezTo>
                  <a:cubicBezTo>
                    <a:pt x="1695" y="2697"/>
                    <a:pt x="1695" y="2697"/>
                    <a:pt x="1695" y="2697"/>
                  </a:cubicBezTo>
                  <a:cubicBezTo>
                    <a:pt x="1695" y="1471"/>
                    <a:pt x="1695" y="1471"/>
                    <a:pt x="1695" y="1471"/>
                  </a:cubicBezTo>
                  <a:cubicBezTo>
                    <a:pt x="1821" y="1471"/>
                    <a:pt x="1821" y="1471"/>
                    <a:pt x="1821" y="1471"/>
                  </a:cubicBezTo>
                  <a:cubicBezTo>
                    <a:pt x="1821" y="1278"/>
                    <a:pt x="1821" y="1278"/>
                    <a:pt x="1821" y="1278"/>
                  </a:cubicBezTo>
                  <a:cubicBezTo>
                    <a:pt x="3156" y="426"/>
                    <a:pt x="3156" y="426"/>
                    <a:pt x="3156" y="426"/>
                  </a:cubicBezTo>
                  <a:cubicBezTo>
                    <a:pt x="3156" y="1174"/>
                    <a:pt x="3156" y="1174"/>
                    <a:pt x="3156" y="1174"/>
                  </a:cubicBezTo>
                  <a:cubicBezTo>
                    <a:pt x="2855" y="1174"/>
                    <a:pt x="2855" y="1174"/>
                    <a:pt x="2855" y="1174"/>
                  </a:cubicBezTo>
                  <a:cubicBezTo>
                    <a:pt x="2855" y="1662"/>
                    <a:pt x="2855" y="1662"/>
                    <a:pt x="2855" y="1662"/>
                  </a:cubicBezTo>
                  <a:cubicBezTo>
                    <a:pt x="3533" y="1662"/>
                    <a:pt x="3533" y="1662"/>
                    <a:pt x="3533" y="1662"/>
                  </a:cubicBezTo>
                  <a:cubicBezTo>
                    <a:pt x="3533" y="1174"/>
                    <a:pt x="3533" y="1174"/>
                    <a:pt x="3533" y="1174"/>
                  </a:cubicBezTo>
                  <a:close/>
                  <a:moveTo>
                    <a:pt x="925" y="899"/>
                  </a:moveTo>
                  <a:cubicBezTo>
                    <a:pt x="998" y="899"/>
                    <a:pt x="998" y="899"/>
                    <a:pt x="998" y="899"/>
                  </a:cubicBezTo>
                  <a:cubicBezTo>
                    <a:pt x="998" y="972"/>
                    <a:pt x="998" y="972"/>
                    <a:pt x="998" y="972"/>
                  </a:cubicBezTo>
                  <a:cubicBezTo>
                    <a:pt x="998" y="1606"/>
                    <a:pt x="998" y="1606"/>
                    <a:pt x="998" y="1606"/>
                  </a:cubicBezTo>
                  <a:cubicBezTo>
                    <a:pt x="998" y="1679"/>
                    <a:pt x="998" y="1679"/>
                    <a:pt x="998" y="1679"/>
                  </a:cubicBezTo>
                  <a:cubicBezTo>
                    <a:pt x="925" y="1679"/>
                    <a:pt x="925" y="1679"/>
                    <a:pt x="925" y="1679"/>
                  </a:cubicBezTo>
                  <a:cubicBezTo>
                    <a:pt x="79" y="1679"/>
                    <a:pt x="79" y="1679"/>
                    <a:pt x="79" y="1679"/>
                  </a:cubicBezTo>
                  <a:cubicBezTo>
                    <a:pt x="5" y="1679"/>
                    <a:pt x="5" y="1679"/>
                    <a:pt x="5" y="1679"/>
                  </a:cubicBezTo>
                  <a:cubicBezTo>
                    <a:pt x="5" y="1606"/>
                    <a:pt x="5" y="1606"/>
                    <a:pt x="5" y="1606"/>
                  </a:cubicBezTo>
                  <a:cubicBezTo>
                    <a:pt x="5" y="972"/>
                    <a:pt x="5" y="972"/>
                    <a:pt x="5" y="972"/>
                  </a:cubicBezTo>
                  <a:cubicBezTo>
                    <a:pt x="5" y="899"/>
                    <a:pt x="5" y="899"/>
                    <a:pt x="5" y="899"/>
                  </a:cubicBezTo>
                  <a:cubicBezTo>
                    <a:pt x="79" y="899"/>
                    <a:pt x="79" y="899"/>
                    <a:pt x="79" y="899"/>
                  </a:cubicBezTo>
                  <a:cubicBezTo>
                    <a:pt x="925" y="899"/>
                    <a:pt x="925" y="899"/>
                    <a:pt x="925" y="899"/>
                  </a:cubicBezTo>
                  <a:close/>
                  <a:moveTo>
                    <a:pt x="693" y="1046"/>
                  </a:moveTo>
                  <a:cubicBezTo>
                    <a:pt x="852" y="1521"/>
                    <a:pt x="852" y="1521"/>
                    <a:pt x="852" y="1521"/>
                  </a:cubicBezTo>
                  <a:cubicBezTo>
                    <a:pt x="852" y="1533"/>
                    <a:pt x="852" y="1533"/>
                    <a:pt x="852" y="1533"/>
                  </a:cubicBezTo>
                  <a:cubicBezTo>
                    <a:pt x="770" y="1533"/>
                    <a:pt x="770" y="1533"/>
                    <a:pt x="770" y="1533"/>
                  </a:cubicBezTo>
                  <a:cubicBezTo>
                    <a:pt x="608" y="1046"/>
                    <a:pt x="608" y="1046"/>
                    <a:pt x="608" y="1046"/>
                  </a:cubicBezTo>
                  <a:cubicBezTo>
                    <a:pt x="693" y="1046"/>
                    <a:pt x="693" y="1046"/>
                    <a:pt x="693" y="1046"/>
                  </a:cubicBezTo>
                  <a:close/>
                  <a:moveTo>
                    <a:pt x="852" y="1290"/>
                  </a:moveTo>
                  <a:cubicBezTo>
                    <a:pt x="770" y="1046"/>
                    <a:pt x="770" y="1046"/>
                    <a:pt x="770" y="1046"/>
                  </a:cubicBezTo>
                  <a:cubicBezTo>
                    <a:pt x="852" y="1046"/>
                    <a:pt x="852" y="1046"/>
                    <a:pt x="852" y="1046"/>
                  </a:cubicBezTo>
                  <a:cubicBezTo>
                    <a:pt x="852" y="1290"/>
                    <a:pt x="852" y="1290"/>
                    <a:pt x="852" y="1290"/>
                  </a:cubicBezTo>
                  <a:close/>
                  <a:moveTo>
                    <a:pt x="205" y="1046"/>
                  </a:moveTo>
                  <a:cubicBezTo>
                    <a:pt x="367" y="1533"/>
                    <a:pt x="367" y="1533"/>
                    <a:pt x="367" y="1533"/>
                  </a:cubicBezTo>
                  <a:cubicBezTo>
                    <a:pt x="281" y="1533"/>
                    <a:pt x="281" y="1533"/>
                    <a:pt x="281" y="1533"/>
                  </a:cubicBezTo>
                  <a:cubicBezTo>
                    <a:pt x="152" y="1143"/>
                    <a:pt x="152" y="1143"/>
                    <a:pt x="152" y="1143"/>
                  </a:cubicBezTo>
                  <a:cubicBezTo>
                    <a:pt x="152" y="1046"/>
                    <a:pt x="152" y="1046"/>
                    <a:pt x="152" y="1046"/>
                  </a:cubicBezTo>
                  <a:cubicBezTo>
                    <a:pt x="205" y="1046"/>
                    <a:pt x="205" y="1046"/>
                    <a:pt x="205" y="1046"/>
                  </a:cubicBezTo>
                  <a:close/>
                  <a:moveTo>
                    <a:pt x="444" y="1533"/>
                  </a:moveTo>
                  <a:cubicBezTo>
                    <a:pt x="282" y="1046"/>
                    <a:pt x="282" y="1046"/>
                    <a:pt x="282" y="1046"/>
                  </a:cubicBezTo>
                  <a:cubicBezTo>
                    <a:pt x="368" y="1046"/>
                    <a:pt x="368" y="1046"/>
                    <a:pt x="368" y="1046"/>
                  </a:cubicBezTo>
                  <a:cubicBezTo>
                    <a:pt x="530" y="1533"/>
                    <a:pt x="530" y="1533"/>
                    <a:pt x="530" y="1533"/>
                  </a:cubicBezTo>
                  <a:cubicBezTo>
                    <a:pt x="444" y="1533"/>
                    <a:pt x="444" y="1533"/>
                    <a:pt x="444" y="1533"/>
                  </a:cubicBezTo>
                  <a:close/>
                  <a:moveTo>
                    <a:pt x="607" y="1533"/>
                  </a:moveTo>
                  <a:cubicBezTo>
                    <a:pt x="445" y="1046"/>
                    <a:pt x="445" y="1046"/>
                    <a:pt x="445" y="1046"/>
                  </a:cubicBezTo>
                  <a:cubicBezTo>
                    <a:pt x="531" y="1046"/>
                    <a:pt x="531" y="1046"/>
                    <a:pt x="531" y="1046"/>
                  </a:cubicBezTo>
                  <a:cubicBezTo>
                    <a:pt x="693" y="1533"/>
                    <a:pt x="693" y="1533"/>
                    <a:pt x="693" y="1533"/>
                  </a:cubicBezTo>
                  <a:cubicBezTo>
                    <a:pt x="607" y="1533"/>
                    <a:pt x="607" y="1533"/>
                    <a:pt x="607" y="1533"/>
                  </a:cubicBezTo>
                  <a:close/>
                  <a:moveTo>
                    <a:pt x="152" y="1374"/>
                  </a:moveTo>
                  <a:cubicBezTo>
                    <a:pt x="205" y="1533"/>
                    <a:pt x="205" y="1533"/>
                    <a:pt x="205" y="1533"/>
                  </a:cubicBezTo>
                  <a:cubicBezTo>
                    <a:pt x="152" y="1533"/>
                    <a:pt x="152" y="1533"/>
                    <a:pt x="152" y="1533"/>
                  </a:cubicBezTo>
                  <a:cubicBezTo>
                    <a:pt x="152" y="1374"/>
                    <a:pt x="152" y="1374"/>
                    <a:pt x="152" y="1374"/>
                  </a:cubicBezTo>
                  <a:close/>
                  <a:moveTo>
                    <a:pt x="925" y="1798"/>
                  </a:moveTo>
                  <a:cubicBezTo>
                    <a:pt x="998" y="1798"/>
                    <a:pt x="998" y="1798"/>
                    <a:pt x="998" y="1798"/>
                  </a:cubicBezTo>
                  <a:cubicBezTo>
                    <a:pt x="998" y="1871"/>
                    <a:pt x="998" y="1871"/>
                    <a:pt x="998" y="1871"/>
                  </a:cubicBezTo>
                  <a:cubicBezTo>
                    <a:pt x="998" y="2505"/>
                    <a:pt x="998" y="2505"/>
                    <a:pt x="998" y="2505"/>
                  </a:cubicBezTo>
                  <a:cubicBezTo>
                    <a:pt x="998" y="2578"/>
                    <a:pt x="998" y="2578"/>
                    <a:pt x="998" y="2578"/>
                  </a:cubicBezTo>
                  <a:cubicBezTo>
                    <a:pt x="925" y="2578"/>
                    <a:pt x="925" y="2578"/>
                    <a:pt x="925" y="2578"/>
                  </a:cubicBezTo>
                  <a:cubicBezTo>
                    <a:pt x="79" y="2578"/>
                    <a:pt x="79" y="2578"/>
                    <a:pt x="79" y="2578"/>
                  </a:cubicBezTo>
                  <a:cubicBezTo>
                    <a:pt x="5" y="2578"/>
                    <a:pt x="5" y="2578"/>
                    <a:pt x="5" y="2578"/>
                  </a:cubicBezTo>
                  <a:cubicBezTo>
                    <a:pt x="5" y="2505"/>
                    <a:pt x="5" y="2505"/>
                    <a:pt x="5" y="2505"/>
                  </a:cubicBezTo>
                  <a:cubicBezTo>
                    <a:pt x="5" y="1871"/>
                    <a:pt x="5" y="1871"/>
                    <a:pt x="5" y="1871"/>
                  </a:cubicBezTo>
                  <a:cubicBezTo>
                    <a:pt x="5" y="1798"/>
                    <a:pt x="5" y="1798"/>
                    <a:pt x="5" y="1798"/>
                  </a:cubicBezTo>
                  <a:cubicBezTo>
                    <a:pt x="79" y="1798"/>
                    <a:pt x="79" y="1798"/>
                    <a:pt x="79" y="1798"/>
                  </a:cubicBezTo>
                  <a:cubicBezTo>
                    <a:pt x="925" y="1798"/>
                    <a:pt x="925" y="1798"/>
                    <a:pt x="925" y="1798"/>
                  </a:cubicBezTo>
                  <a:close/>
                  <a:moveTo>
                    <a:pt x="693" y="1944"/>
                  </a:moveTo>
                  <a:cubicBezTo>
                    <a:pt x="852" y="2419"/>
                    <a:pt x="852" y="2419"/>
                    <a:pt x="852" y="2419"/>
                  </a:cubicBezTo>
                  <a:cubicBezTo>
                    <a:pt x="852" y="2431"/>
                    <a:pt x="852" y="2431"/>
                    <a:pt x="852" y="2431"/>
                  </a:cubicBezTo>
                  <a:cubicBezTo>
                    <a:pt x="770" y="2431"/>
                    <a:pt x="770" y="2431"/>
                    <a:pt x="770" y="2431"/>
                  </a:cubicBezTo>
                  <a:cubicBezTo>
                    <a:pt x="608" y="1944"/>
                    <a:pt x="608" y="1944"/>
                    <a:pt x="608" y="1944"/>
                  </a:cubicBezTo>
                  <a:cubicBezTo>
                    <a:pt x="693" y="1944"/>
                    <a:pt x="693" y="1944"/>
                    <a:pt x="693" y="1944"/>
                  </a:cubicBezTo>
                  <a:close/>
                  <a:moveTo>
                    <a:pt x="852" y="2189"/>
                  </a:moveTo>
                  <a:cubicBezTo>
                    <a:pt x="770" y="1944"/>
                    <a:pt x="770" y="1944"/>
                    <a:pt x="770" y="1944"/>
                  </a:cubicBezTo>
                  <a:cubicBezTo>
                    <a:pt x="852" y="1944"/>
                    <a:pt x="852" y="1944"/>
                    <a:pt x="852" y="1944"/>
                  </a:cubicBezTo>
                  <a:cubicBezTo>
                    <a:pt x="852" y="2189"/>
                    <a:pt x="852" y="2189"/>
                    <a:pt x="852" y="2189"/>
                  </a:cubicBezTo>
                  <a:close/>
                  <a:moveTo>
                    <a:pt x="205" y="1944"/>
                  </a:moveTo>
                  <a:cubicBezTo>
                    <a:pt x="367" y="2431"/>
                    <a:pt x="367" y="2431"/>
                    <a:pt x="367" y="2431"/>
                  </a:cubicBezTo>
                  <a:cubicBezTo>
                    <a:pt x="281" y="2431"/>
                    <a:pt x="281" y="2431"/>
                    <a:pt x="281" y="2431"/>
                  </a:cubicBezTo>
                  <a:cubicBezTo>
                    <a:pt x="152" y="2042"/>
                    <a:pt x="152" y="2042"/>
                    <a:pt x="152" y="2042"/>
                  </a:cubicBezTo>
                  <a:cubicBezTo>
                    <a:pt x="152" y="1944"/>
                    <a:pt x="152" y="1944"/>
                    <a:pt x="152" y="1944"/>
                  </a:cubicBezTo>
                  <a:cubicBezTo>
                    <a:pt x="205" y="1944"/>
                    <a:pt x="205" y="1944"/>
                    <a:pt x="205" y="1944"/>
                  </a:cubicBezTo>
                  <a:close/>
                  <a:moveTo>
                    <a:pt x="444" y="2431"/>
                  </a:moveTo>
                  <a:cubicBezTo>
                    <a:pt x="282" y="1944"/>
                    <a:pt x="282" y="1944"/>
                    <a:pt x="282" y="1944"/>
                  </a:cubicBezTo>
                  <a:cubicBezTo>
                    <a:pt x="368" y="1944"/>
                    <a:pt x="368" y="1944"/>
                    <a:pt x="368" y="1944"/>
                  </a:cubicBezTo>
                  <a:cubicBezTo>
                    <a:pt x="530" y="2431"/>
                    <a:pt x="530" y="2431"/>
                    <a:pt x="530" y="2431"/>
                  </a:cubicBezTo>
                  <a:cubicBezTo>
                    <a:pt x="444" y="2431"/>
                    <a:pt x="444" y="2431"/>
                    <a:pt x="444" y="2431"/>
                  </a:cubicBezTo>
                  <a:close/>
                  <a:moveTo>
                    <a:pt x="607" y="2431"/>
                  </a:moveTo>
                  <a:cubicBezTo>
                    <a:pt x="445" y="1944"/>
                    <a:pt x="445" y="1944"/>
                    <a:pt x="445" y="1944"/>
                  </a:cubicBezTo>
                  <a:cubicBezTo>
                    <a:pt x="531" y="1944"/>
                    <a:pt x="531" y="1944"/>
                    <a:pt x="531" y="1944"/>
                  </a:cubicBezTo>
                  <a:cubicBezTo>
                    <a:pt x="693" y="2431"/>
                    <a:pt x="693" y="2431"/>
                    <a:pt x="693" y="2431"/>
                  </a:cubicBezTo>
                  <a:cubicBezTo>
                    <a:pt x="607" y="2431"/>
                    <a:pt x="607" y="2431"/>
                    <a:pt x="607" y="2431"/>
                  </a:cubicBezTo>
                  <a:close/>
                  <a:moveTo>
                    <a:pt x="152" y="2273"/>
                  </a:moveTo>
                  <a:cubicBezTo>
                    <a:pt x="205" y="2431"/>
                    <a:pt x="205" y="2431"/>
                    <a:pt x="205" y="2431"/>
                  </a:cubicBezTo>
                  <a:cubicBezTo>
                    <a:pt x="152" y="2431"/>
                    <a:pt x="152" y="2431"/>
                    <a:pt x="152" y="2431"/>
                  </a:cubicBezTo>
                  <a:cubicBezTo>
                    <a:pt x="152" y="2273"/>
                    <a:pt x="152" y="2273"/>
                    <a:pt x="152" y="2273"/>
                  </a:cubicBezTo>
                  <a:close/>
                  <a:moveTo>
                    <a:pt x="2971" y="1798"/>
                  </a:moveTo>
                  <a:cubicBezTo>
                    <a:pt x="3044" y="1798"/>
                    <a:pt x="3044" y="1798"/>
                    <a:pt x="3044" y="1798"/>
                  </a:cubicBezTo>
                  <a:cubicBezTo>
                    <a:pt x="3044" y="1871"/>
                    <a:pt x="3044" y="1871"/>
                    <a:pt x="3044" y="1871"/>
                  </a:cubicBezTo>
                  <a:cubicBezTo>
                    <a:pt x="3044" y="2505"/>
                    <a:pt x="3044" y="2505"/>
                    <a:pt x="3044" y="2505"/>
                  </a:cubicBezTo>
                  <a:cubicBezTo>
                    <a:pt x="3044" y="2578"/>
                    <a:pt x="3044" y="2578"/>
                    <a:pt x="3044" y="2578"/>
                  </a:cubicBezTo>
                  <a:cubicBezTo>
                    <a:pt x="2971" y="2578"/>
                    <a:pt x="2971" y="2578"/>
                    <a:pt x="2971" y="2578"/>
                  </a:cubicBezTo>
                  <a:cubicBezTo>
                    <a:pt x="2124" y="2578"/>
                    <a:pt x="2124" y="2578"/>
                    <a:pt x="2124" y="2578"/>
                  </a:cubicBezTo>
                  <a:cubicBezTo>
                    <a:pt x="2051" y="2578"/>
                    <a:pt x="2051" y="2578"/>
                    <a:pt x="2051" y="2578"/>
                  </a:cubicBezTo>
                  <a:cubicBezTo>
                    <a:pt x="2051" y="2505"/>
                    <a:pt x="2051" y="2505"/>
                    <a:pt x="2051" y="2505"/>
                  </a:cubicBezTo>
                  <a:cubicBezTo>
                    <a:pt x="2051" y="1871"/>
                    <a:pt x="2051" y="1871"/>
                    <a:pt x="2051" y="1871"/>
                  </a:cubicBezTo>
                  <a:cubicBezTo>
                    <a:pt x="2051" y="1798"/>
                    <a:pt x="2051" y="1798"/>
                    <a:pt x="2051" y="1798"/>
                  </a:cubicBezTo>
                  <a:cubicBezTo>
                    <a:pt x="2124" y="1798"/>
                    <a:pt x="2124" y="1798"/>
                    <a:pt x="2124" y="1798"/>
                  </a:cubicBezTo>
                  <a:cubicBezTo>
                    <a:pt x="2971" y="1798"/>
                    <a:pt x="2971" y="1798"/>
                    <a:pt x="2971" y="1798"/>
                  </a:cubicBezTo>
                  <a:close/>
                  <a:moveTo>
                    <a:pt x="2739" y="1944"/>
                  </a:moveTo>
                  <a:cubicBezTo>
                    <a:pt x="2898" y="2419"/>
                    <a:pt x="2898" y="2419"/>
                    <a:pt x="2898" y="2419"/>
                  </a:cubicBezTo>
                  <a:cubicBezTo>
                    <a:pt x="2898" y="2431"/>
                    <a:pt x="2898" y="2431"/>
                    <a:pt x="2898" y="2431"/>
                  </a:cubicBezTo>
                  <a:cubicBezTo>
                    <a:pt x="2816" y="2431"/>
                    <a:pt x="2816" y="2431"/>
                    <a:pt x="2816" y="2431"/>
                  </a:cubicBezTo>
                  <a:cubicBezTo>
                    <a:pt x="2654" y="1944"/>
                    <a:pt x="2654" y="1944"/>
                    <a:pt x="2654" y="1944"/>
                  </a:cubicBezTo>
                  <a:cubicBezTo>
                    <a:pt x="2739" y="1944"/>
                    <a:pt x="2739" y="1944"/>
                    <a:pt x="2739" y="1944"/>
                  </a:cubicBezTo>
                  <a:close/>
                  <a:moveTo>
                    <a:pt x="2898" y="2189"/>
                  </a:moveTo>
                  <a:cubicBezTo>
                    <a:pt x="2816" y="1944"/>
                    <a:pt x="2816" y="1944"/>
                    <a:pt x="2816" y="1944"/>
                  </a:cubicBezTo>
                  <a:cubicBezTo>
                    <a:pt x="2898" y="1944"/>
                    <a:pt x="2898" y="1944"/>
                    <a:pt x="2898" y="1944"/>
                  </a:cubicBezTo>
                  <a:cubicBezTo>
                    <a:pt x="2898" y="2189"/>
                    <a:pt x="2898" y="2189"/>
                    <a:pt x="2898" y="2189"/>
                  </a:cubicBezTo>
                  <a:close/>
                  <a:moveTo>
                    <a:pt x="2251" y="1944"/>
                  </a:moveTo>
                  <a:cubicBezTo>
                    <a:pt x="2414" y="2431"/>
                    <a:pt x="2414" y="2431"/>
                    <a:pt x="2414" y="2431"/>
                  </a:cubicBezTo>
                  <a:cubicBezTo>
                    <a:pt x="2328" y="2431"/>
                    <a:pt x="2328" y="2431"/>
                    <a:pt x="2328" y="2431"/>
                  </a:cubicBezTo>
                  <a:cubicBezTo>
                    <a:pt x="2198" y="2042"/>
                    <a:pt x="2198" y="2042"/>
                    <a:pt x="2198" y="2042"/>
                  </a:cubicBezTo>
                  <a:cubicBezTo>
                    <a:pt x="2198" y="1944"/>
                    <a:pt x="2198" y="1944"/>
                    <a:pt x="2198" y="1944"/>
                  </a:cubicBezTo>
                  <a:cubicBezTo>
                    <a:pt x="2251" y="1944"/>
                    <a:pt x="2251" y="1944"/>
                    <a:pt x="2251" y="1944"/>
                  </a:cubicBezTo>
                  <a:close/>
                  <a:moveTo>
                    <a:pt x="2490" y="2431"/>
                  </a:moveTo>
                  <a:cubicBezTo>
                    <a:pt x="2328" y="1944"/>
                    <a:pt x="2328" y="1944"/>
                    <a:pt x="2328" y="1944"/>
                  </a:cubicBezTo>
                  <a:cubicBezTo>
                    <a:pt x="2414" y="1944"/>
                    <a:pt x="2414" y="1944"/>
                    <a:pt x="2414" y="1944"/>
                  </a:cubicBezTo>
                  <a:cubicBezTo>
                    <a:pt x="2576" y="2431"/>
                    <a:pt x="2576" y="2431"/>
                    <a:pt x="2576" y="2431"/>
                  </a:cubicBezTo>
                  <a:cubicBezTo>
                    <a:pt x="2490" y="2431"/>
                    <a:pt x="2490" y="2431"/>
                    <a:pt x="2490" y="2431"/>
                  </a:cubicBezTo>
                  <a:close/>
                  <a:moveTo>
                    <a:pt x="2653" y="2431"/>
                  </a:moveTo>
                  <a:cubicBezTo>
                    <a:pt x="2491" y="1944"/>
                    <a:pt x="2491" y="1944"/>
                    <a:pt x="2491" y="1944"/>
                  </a:cubicBezTo>
                  <a:cubicBezTo>
                    <a:pt x="2577" y="1944"/>
                    <a:pt x="2577" y="1944"/>
                    <a:pt x="2577" y="1944"/>
                  </a:cubicBezTo>
                  <a:cubicBezTo>
                    <a:pt x="2739" y="2431"/>
                    <a:pt x="2739" y="2431"/>
                    <a:pt x="2739" y="2431"/>
                  </a:cubicBezTo>
                  <a:cubicBezTo>
                    <a:pt x="2653" y="2431"/>
                    <a:pt x="2653" y="2431"/>
                    <a:pt x="2653" y="2431"/>
                  </a:cubicBezTo>
                  <a:close/>
                  <a:moveTo>
                    <a:pt x="2198" y="2273"/>
                  </a:moveTo>
                  <a:cubicBezTo>
                    <a:pt x="2251" y="2431"/>
                    <a:pt x="2251" y="2431"/>
                    <a:pt x="2251" y="2431"/>
                  </a:cubicBezTo>
                  <a:cubicBezTo>
                    <a:pt x="2198" y="2431"/>
                    <a:pt x="2198" y="2431"/>
                    <a:pt x="2198" y="2431"/>
                  </a:cubicBezTo>
                  <a:cubicBezTo>
                    <a:pt x="2198" y="2273"/>
                    <a:pt x="2198" y="2273"/>
                    <a:pt x="2198" y="2273"/>
                  </a:cubicBezTo>
                  <a:close/>
                  <a:moveTo>
                    <a:pt x="4179" y="1798"/>
                  </a:moveTo>
                  <a:cubicBezTo>
                    <a:pt x="4252" y="1798"/>
                    <a:pt x="4252" y="1798"/>
                    <a:pt x="4252" y="1798"/>
                  </a:cubicBezTo>
                  <a:cubicBezTo>
                    <a:pt x="4252" y="1871"/>
                    <a:pt x="4252" y="1871"/>
                    <a:pt x="4252" y="1871"/>
                  </a:cubicBezTo>
                  <a:cubicBezTo>
                    <a:pt x="4252" y="2505"/>
                    <a:pt x="4252" y="2505"/>
                    <a:pt x="4252" y="2505"/>
                  </a:cubicBezTo>
                  <a:cubicBezTo>
                    <a:pt x="4252" y="2578"/>
                    <a:pt x="4252" y="2578"/>
                    <a:pt x="4252" y="2578"/>
                  </a:cubicBezTo>
                  <a:cubicBezTo>
                    <a:pt x="4179" y="2578"/>
                    <a:pt x="4179" y="2578"/>
                    <a:pt x="4179" y="2578"/>
                  </a:cubicBezTo>
                  <a:cubicBezTo>
                    <a:pt x="3332" y="2578"/>
                    <a:pt x="3332" y="2578"/>
                    <a:pt x="3332" y="2578"/>
                  </a:cubicBezTo>
                  <a:cubicBezTo>
                    <a:pt x="3259" y="2578"/>
                    <a:pt x="3259" y="2578"/>
                    <a:pt x="3259" y="2578"/>
                  </a:cubicBezTo>
                  <a:cubicBezTo>
                    <a:pt x="3259" y="2505"/>
                    <a:pt x="3259" y="2505"/>
                    <a:pt x="3259" y="2505"/>
                  </a:cubicBezTo>
                  <a:cubicBezTo>
                    <a:pt x="3259" y="1871"/>
                    <a:pt x="3259" y="1871"/>
                    <a:pt x="3259" y="1871"/>
                  </a:cubicBezTo>
                  <a:cubicBezTo>
                    <a:pt x="3259" y="1798"/>
                    <a:pt x="3259" y="1798"/>
                    <a:pt x="3259" y="1798"/>
                  </a:cubicBezTo>
                  <a:cubicBezTo>
                    <a:pt x="3332" y="1798"/>
                    <a:pt x="3332" y="1798"/>
                    <a:pt x="3332" y="1798"/>
                  </a:cubicBezTo>
                  <a:cubicBezTo>
                    <a:pt x="4179" y="1798"/>
                    <a:pt x="4179" y="1798"/>
                    <a:pt x="4179" y="1798"/>
                  </a:cubicBezTo>
                  <a:close/>
                  <a:moveTo>
                    <a:pt x="3947" y="1944"/>
                  </a:moveTo>
                  <a:cubicBezTo>
                    <a:pt x="4105" y="2419"/>
                    <a:pt x="4105" y="2419"/>
                    <a:pt x="4105" y="2419"/>
                  </a:cubicBezTo>
                  <a:cubicBezTo>
                    <a:pt x="4105" y="2431"/>
                    <a:pt x="4105" y="2431"/>
                    <a:pt x="4105" y="2431"/>
                  </a:cubicBezTo>
                  <a:cubicBezTo>
                    <a:pt x="4023" y="2431"/>
                    <a:pt x="4023" y="2431"/>
                    <a:pt x="4023" y="2431"/>
                  </a:cubicBezTo>
                  <a:cubicBezTo>
                    <a:pt x="3861" y="1944"/>
                    <a:pt x="3861" y="1944"/>
                    <a:pt x="3861" y="1944"/>
                  </a:cubicBezTo>
                  <a:cubicBezTo>
                    <a:pt x="3947" y="1944"/>
                    <a:pt x="3947" y="1944"/>
                    <a:pt x="3947" y="1944"/>
                  </a:cubicBezTo>
                  <a:close/>
                  <a:moveTo>
                    <a:pt x="4105" y="2189"/>
                  </a:moveTo>
                  <a:cubicBezTo>
                    <a:pt x="4024" y="1944"/>
                    <a:pt x="4024" y="1944"/>
                    <a:pt x="4024" y="1944"/>
                  </a:cubicBezTo>
                  <a:cubicBezTo>
                    <a:pt x="4105" y="1944"/>
                    <a:pt x="4105" y="1944"/>
                    <a:pt x="4105" y="1944"/>
                  </a:cubicBezTo>
                  <a:cubicBezTo>
                    <a:pt x="4105" y="2189"/>
                    <a:pt x="4105" y="2189"/>
                    <a:pt x="4105" y="2189"/>
                  </a:cubicBezTo>
                  <a:close/>
                  <a:moveTo>
                    <a:pt x="3458" y="1944"/>
                  </a:moveTo>
                  <a:cubicBezTo>
                    <a:pt x="3621" y="2431"/>
                    <a:pt x="3621" y="2431"/>
                    <a:pt x="3621" y="2431"/>
                  </a:cubicBezTo>
                  <a:cubicBezTo>
                    <a:pt x="3535" y="2431"/>
                    <a:pt x="3535" y="2431"/>
                    <a:pt x="3535" y="2431"/>
                  </a:cubicBezTo>
                  <a:cubicBezTo>
                    <a:pt x="3405" y="2042"/>
                    <a:pt x="3405" y="2042"/>
                    <a:pt x="3405" y="2042"/>
                  </a:cubicBezTo>
                  <a:cubicBezTo>
                    <a:pt x="3405" y="1944"/>
                    <a:pt x="3405" y="1944"/>
                    <a:pt x="3405" y="1944"/>
                  </a:cubicBezTo>
                  <a:cubicBezTo>
                    <a:pt x="3458" y="1944"/>
                    <a:pt x="3458" y="1944"/>
                    <a:pt x="3458" y="1944"/>
                  </a:cubicBezTo>
                  <a:close/>
                  <a:moveTo>
                    <a:pt x="3698" y="2431"/>
                  </a:moveTo>
                  <a:cubicBezTo>
                    <a:pt x="3535" y="1944"/>
                    <a:pt x="3535" y="1944"/>
                    <a:pt x="3535" y="1944"/>
                  </a:cubicBezTo>
                  <a:cubicBezTo>
                    <a:pt x="3621" y="1944"/>
                    <a:pt x="3621" y="1944"/>
                    <a:pt x="3621" y="1944"/>
                  </a:cubicBezTo>
                  <a:cubicBezTo>
                    <a:pt x="3784" y="2431"/>
                    <a:pt x="3784" y="2431"/>
                    <a:pt x="3784" y="2431"/>
                  </a:cubicBezTo>
                  <a:cubicBezTo>
                    <a:pt x="3698" y="2431"/>
                    <a:pt x="3698" y="2431"/>
                    <a:pt x="3698" y="2431"/>
                  </a:cubicBezTo>
                  <a:close/>
                  <a:moveTo>
                    <a:pt x="3861" y="2431"/>
                  </a:moveTo>
                  <a:cubicBezTo>
                    <a:pt x="3698" y="1944"/>
                    <a:pt x="3698" y="1944"/>
                    <a:pt x="3698" y="1944"/>
                  </a:cubicBezTo>
                  <a:cubicBezTo>
                    <a:pt x="3784" y="1944"/>
                    <a:pt x="3784" y="1944"/>
                    <a:pt x="3784" y="1944"/>
                  </a:cubicBezTo>
                  <a:cubicBezTo>
                    <a:pt x="3947" y="2431"/>
                    <a:pt x="3947" y="2431"/>
                    <a:pt x="3947" y="2431"/>
                  </a:cubicBezTo>
                  <a:cubicBezTo>
                    <a:pt x="3861" y="2431"/>
                    <a:pt x="3861" y="2431"/>
                    <a:pt x="3861" y="2431"/>
                  </a:cubicBezTo>
                  <a:close/>
                  <a:moveTo>
                    <a:pt x="3405" y="2273"/>
                  </a:moveTo>
                  <a:cubicBezTo>
                    <a:pt x="3458" y="2431"/>
                    <a:pt x="3458" y="2431"/>
                    <a:pt x="3458" y="2431"/>
                  </a:cubicBezTo>
                  <a:cubicBezTo>
                    <a:pt x="3405" y="2431"/>
                    <a:pt x="3405" y="2431"/>
                    <a:pt x="3405" y="2431"/>
                  </a:cubicBezTo>
                  <a:cubicBezTo>
                    <a:pt x="3405" y="2273"/>
                    <a:pt x="3405" y="2273"/>
                    <a:pt x="3405" y="2273"/>
                  </a:cubicBezTo>
                  <a:close/>
                  <a:moveTo>
                    <a:pt x="2449" y="532"/>
                  </a:moveTo>
                  <a:cubicBezTo>
                    <a:pt x="2639" y="448"/>
                    <a:pt x="2639" y="448"/>
                    <a:pt x="2639" y="448"/>
                  </a:cubicBezTo>
                  <a:cubicBezTo>
                    <a:pt x="2604" y="574"/>
                    <a:pt x="2604" y="574"/>
                    <a:pt x="2604" y="574"/>
                  </a:cubicBezTo>
                  <a:cubicBezTo>
                    <a:pt x="2570" y="595"/>
                    <a:pt x="2570" y="595"/>
                    <a:pt x="2570" y="595"/>
                  </a:cubicBezTo>
                  <a:cubicBezTo>
                    <a:pt x="2449" y="532"/>
                    <a:pt x="2449" y="532"/>
                    <a:pt x="2449" y="532"/>
                  </a:cubicBezTo>
                  <a:close/>
                  <a:moveTo>
                    <a:pt x="2123" y="676"/>
                  </a:moveTo>
                  <a:cubicBezTo>
                    <a:pt x="2280" y="607"/>
                    <a:pt x="2280" y="607"/>
                    <a:pt x="2280" y="607"/>
                  </a:cubicBezTo>
                  <a:cubicBezTo>
                    <a:pt x="2276" y="768"/>
                    <a:pt x="2276" y="768"/>
                    <a:pt x="2276" y="768"/>
                  </a:cubicBezTo>
                  <a:cubicBezTo>
                    <a:pt x="2123" y="676"/>
                    <a:pt x="2123" y="676"/>
                    <a:pt x="2123" y="676"/>
                  </a:cubicBezTo>
                  <a:close/>
                  <a:moveTo>
                    <a:pt x="1886" y="782"/>
                  </a:moveTo>
                  <a:cubicBezTo>
                    <a:pt x="1988" y="737"/>
                    <a:pt x="1988" y="737"/>
                    <a:pt x="1988" y="737"/>
                  </a:cubicBezTo>
                  <a:cubicBezTo>
                    <a:pt x="1981" y="871"/>
                    <a:pt x="1981" y="871"/>
                    <a:pt x="1981" y="871"/>
                  </a:cubicBezTo>
                  <a:cubicBezTo>
                    <a:pt x="1886" y="782"/>
                    <a:pt x="1886" y="782"/>
                    <a:pt x="1886" y="782"/>
                  </a:cubicBezTo>
                  <a:close/>
                  <a:moveTo>
                    <a:pt x="1970" y="978"/>
                  </a:moveTo>
                  <a:cubicBezTo>
                    <a:pt x="1821" y="1073"/>
                    <a:pt x="1821" y="1073"/>
                    <a:pt x="1821" y="1073"/>
                  </a:cubicBezTo>
                  <a:cubicBezTo>
                    <a:pt x="1821" y="841"/>
                    <a:pt x="1821" y="841"/>
                    <a:pt x="1821" y="841"/>
                  </a:cubicBezTo>
                  <a:cubicBezTo>
                    <a:pt x="1970" y="978"/>
                    <a:pt x="1970" y="978"/>
                    <a:pt x="1970" y="978"/>
                  </a:cubicBezTo>
                  <a:close/>
                  <a:moveTo>
                    <a:pt x="2207" y="827"/>
                  </a:moveTo>
                  <a:cubicBezTo>
                    <a:pt x="2065" y="917"/>
                    <a:pt x="2065" y="917"/>
                    <a:pt x="2065" y="917"/>
                  </a:cubicBezTo>
                  <a:cubicBezTo>
                    <a:pt x="2074" y="747"/>
                    <a:pt x="2074" y="747"/>
                    <a:pt x="2074" y="747"/>
                  </a:cubicBezTo>
                  <a:cubicBezTo>
                    <a:pt x="2207" y="827"/>
                    <a:pt x="2207" y="827"/>
                    <a:pt x="2207" y="827"/>
                  </a:cubicBezTo>
                  <a:close/>
                  <a:moveTo>
                    <a:pt x="2486" y="649"/>
                  </a:moveTo>
                  <a:cubicBezTo>
                    <a:pt x="2363" y="727"/>
                    <a:pt x="2363" y="727"/>
                    <a:pt x="2363" y="727"/>
                  </a:cubicBezTo>
                  <a:cubicBezTo>
                    <a:pt x="2367" y="586"/>
                    <a:pt x="2367" y="586"/>
                    <a:pt x="2367" y="586"/>
                  </a:cubicBezTo>
                  <a:cubicBezTo>
                    <a:pt x="2486" y="649"/>
                    <a:pt x="2486" y="649"/>
                    <a:pt x="2486" y="649"/>
                  </a:cubicBezTo>
                  <a:close/>
                  <a:moveTo>
                    <a:pt x="2774" y="465"/>
                  </a:moveTo>
                  <a:cubicBezTo>
                    <a:pt x="2713" y="504"/>
                    <a:pt x="2713" y="504"/>
                    <a:pt x="2713" y="504"/>
                  </a:cubicBezTo>
                  <a:cubicBezTo>
                    <a:pt x="2732" y="435"/>
                    <a:pt x="2732" y="435"/>
                    <a:pt x="2732" y="435"/>
                  </a:cubicBezTo>
                  <a:cubicBezTo>
                    <a:pt x="2774" y="465"/>
                    <a:pt x="2774" y="465"/>
                    <a:pt x="2774" y="465"/>
                  </a:cubicBezTo>
                  <a:close/>
                  <a:moveTo>
                    <a:pt x="2938" y="360"/>
                  </a:moveTo>
                  <a:cubicBezTo>
                    <a:pt x="2851" y="416"/>
                    <a:pt x="2851" y="416"/>
                    <a:pt x="2851" y="416"/>
                  </a:cubicBezTo>
                  <a:cubicBezTo>
                    <a:pt x="2833" y="403"/>
                    <a:pt x="2815" y="389"/>
                    <a:pt x="2799" y="377"/>
                  </a:cubicBezTo>
                  <a:cubicBezTo>
                    <a:pt x="2931" y="318"/>
                    <a:pt x="2931" y="318"/>
                    <a:pt x="2931" y="318"/>
                  </a:cubicBezTo>
                  <a:cubicBezTo>
                    <a:pt x="2933" y="332"/>
                    <a:pt x="2936" y="345"/>
                    <a:pt x="2938" y="360"/>
                  </a:cubicBezTo>
                  <a:close/>
                  <a:moveTo>
                    <a:pt x="2996" y="290"/>
                  </a:moveTo>
                  <a:cubicBezTo>
                    <a:pt x="3131" y="230"/>
                    <a:pt x="3131" y="230"/>
                    <a:pt x="3131" y="230"/>
                  </a:cubicBezTo>
                  <a:cubicBezTo>
                    <a:pt x="3134" y="235"/>
                    <a:pt x="3134" y="235"/>
                    <a:pt x="3134" y="235"/>
                  </a:cubicBezTo>
                  <a:cubicBezTo>
                    <a:pt x="2988" y="328"/>
                    <a:pt x="2988" y="328"/>
                    <a:pt x="2988" y="328"/>
                  </a:cubicBezTo>
                  <a:cubicBezTo>
                    <a:pt x="2991" y="313"/>
                    <a:pt x="2994" y="300"/>
                    <a:pt x="2996" y="290"/>
                  </a:cubicBezTo>
                  <a:close/>
                </a:path>
              </a:pathLst>
            </a:custGeom>
            <a:solidFill>
              <a:srgbClr val="0099A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D64D0B15-59E7-4A09-B4B5-86FA6FA76DD3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53" name="五边形 9">
              <a:extLst>
                <a:ext uri="{FF2B5EF4-FFF2-40B4-BE49-F238E27FC236}">
                  <a16:creationId xmlns:a16="http://schemas.microsoft.com/office/drawing/2014/main" id="{ADE02518-DA29-4D14-B19D-9CB59F735AA7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教学过程</a:t>
              </a: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53CEACBA-D30E-4A5B-AD43-6EFE42B80434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351EF3C3-945F-4E31-98BD-CCE5613ACD35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E448A9B7-05FC-425F-8BE8-A2132B98296D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3" name="矩形: 圆角 62">
                <a:extLst>
                  <a:ext uri="{FF2B5EF4-FFF2-40B4-BE49-F238E27FC236}">
                    <a16:creationId xmlns:a16="http://schemas.microsoft.com/office/drawing/2014/main" id="{C8982D96-DCC4-4EA1-A03C-E7FF041AEC64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: 圆角 63">
                <a:extLst>
                  <a:ext uri="{FF2B5EF4-FFF2-40B4-BE49-F238E27FC236}">
                    <a16:creationId xmlns:a16="http://schemas.microsoft.com/office/drawing/2014/main" id="{6D3BFDF8-8F00-4CF0-AAF2-FA3844083B1C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B6E9284-CC9D-4ED5-A059-B623C97C046B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1" name="矩形: 圆角 60">
                <a:extLst>
                  <a:ext uri="{FF2B5EF4-FFF2-40B4-BE49-F238E27FC236}">
                    <a16:creationId xmlns:a16="http://schemas.microsoft.com/office/drawing/2014/main" id="{B3A5B481-9FBA-4338-880E-13D939E6E55F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: 圆角 61">
                <a:extLst>
                  <a:ext uri="{FF2B5EF4-FFF2-40B4-BE49-F238E27FC236}">
                    <a16:creationId xmlns:a16="http://schemas.microsoft.com/office/drawing/2014/main" id="{3285AEC1-3013-4EE9-97E3-FDEECBC43692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81317E47-DE8C-42B3-9311-D239A5316A79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6" name="同心圆 187">
              <a:extLst>
                <a:ext uri="{FF2B5EF4-FFF2-40B4-BE49-F238E27FC236}">
                  <a16:creationId xmlns:a16="http://schemas.microsoft.com/office/drawing/2014/main" id="{0838E8B3-FD3D-41E8-88A0-600F72D0F9A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E72319CB-9FC2-4DF6-89AF-40D0B5B085B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08C8BE7F-387F-45B0-A364-EBF674B27AA4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9" name="同心圆 190">
              <a:extLst>
                <a:ext uri="{FF2B5EF4-FFF2-40B4-BE49-F238E27FC236}">
                  <a16:creationId xmlns:a16="http://schemas.microsoft.com/office/drawing/2014/main" id="{00EF5FA7-F9BB-4687-BFD2-40E6594467D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FCE33BCD-6BB8-454F-9BB9-58698E0DBB9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D0D07FEC-CAD7-4A9B-8E83-9C7EA4EE9A94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2" name="同心圆 193">
              <a:extLst>
                <a:ext uri="{FF2B5EF4-FFF2-40B4-BE49-F238E27FC236}">
                  <a16:creationId xmlns:a16="http://schemas.microsoft.com/office/drawing/2014/main" id="{D13C0161-20B3-4F8E-A1ED-6DAFF314177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7979DF8C-7404-4AF7-B84C-70A8EA8F2CA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C77C20B9-0BE3-43DC-8885-5F936D8D2371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5" name="同心圆 202">
              <a:extLst>
                <a:ext uri="{FF2B5EF4-FFF2-40B4-BE49-F238E27FC236}">
                  <a16:creationId xmlns:a16="http://schemas.microsoft.com/office/drawing/2014/main" id="{68E994E6-C905-44FC-9821-CE30EBBD175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91B35A99-D90F-4AC8-A0C6-7EEB526B5C03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B374C24B-964B-4180-9C5A-A42903EBCEE7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8" name="同心圆 208">
              <a:extLst>
                <a:ext uri="{FF2B5EF4-FFF2-40B4-BE49-F238E27FC236}">
                  <a16:creationId xmlns:a16="http://schemas.microsoft.com/office/drawing/2014/main" id="{B8680CFC-1565-41D0-BFF0-C55CCD77FF3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CFD4D33F-0695-45AF-B08A-E0998A56479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D9DAD328-9675-4DCA-B7A1-67F8B2FFF731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1" name="同心圆 211">
              <a:extLst>
                <a:ext uri="{FF2B5EF4-FFF2-40B4-BE49-F238E27FC236}">
                  <a16:creationId xmlns:a16="http://schemas.microsoft.com/office/drawing/2014/main" id="{BF82F878-DF07-4C6B-8BAA-D7711656A49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A8859AF7-6D9F-41DE-8D3D-D7302C619C0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FA7C103F-E6AF-4338-9ED4-0C2476A02A17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4" name="同心圆 205">
              <a:extLst>
                <a:ext uri="{FF2B5EF4-FFF2-40B4-BE49-F238E27FC236}">
                  <a16:creationId xmlns:a16="http://schemas.microsoft.com/office/drawing/2014/main" id="{690E0BC2-4150-42D7-8E52-62451D8F73F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15A6F58B-C37D-4356-9DA7-15A7EA73B50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4364796" y="3673401"/>
            <a:ext cx="1748692" cy="2036279"/>
            <a:chOff x="6283545" y="1519176"/>
            <a:chExt cx="2044719" cy="4312498"/>
          </a:xfrm>
        </p:grpSpPr>
        <p:sp>
          <p:nvSpPr>
            <p:cNvPr id="87" name="圆角矩形 86"/>
            <p:cNvSpPr/>
            <p:nvPr/>
          </p:nvSpPr>
          <p:spPr>
            <a:xfrm>
              <a:off x="6283545" y="151917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6550661" y="1701002"/>
              <a:ext cx="1510486" cy="1510484"/>
            </a:xfrm>
            <a:prstGeom prst="ellipse">
              <a:avLst/>
            </a:prstGeom>
            <a:solidFill>
              <a:srgbClr val="EA5E66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innerShdw blurRad="88900" dist="889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6693909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6661827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4000" dirty="0">
                <a:solidFill>
                  <a:srgbClr val="0087C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1" name="文本框 55"/>
            <p:cNvSpPr txBox="1"/>
            <p:nvPr/>
          </p:nvSpPr>
          <p:spPr>
            <a:xfrm>
              <a:off x="7038042" y="5185494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05</a:t>
              </a:r>
              <a:endParaRPr lang="zh-CN" altLang="en-US" sz="320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6474875" y="5207576"/>
              <a:ext cx="1662059" cy="31862"/>
              <a:chOff x="3060700" y="4724400"/>
              <a:chExt cx="5955507" cy="7880"/>
            </a:xfrm>
          </p:grpSpPr>
          <p:cxnSp>
            <p:nvCxnSpPr>
              <p:cNvPr id="96" name="直接连接符 95"/>
              <p:cNvCxnSpPr/>
              <p:nvPr/>
            </p:nvCxnSpPr>
            <p:spPr>
              <a:xfrm>
                <a:off x="3060700" y="4724400"/>
                <a:ext cx="5955507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/>
            </p:nvCxnSpPr>
            <p:spPr>
              <a:xfrm>
                <a:off x="3060700" y="4732280"/>
                <a:ext cx="595550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矩形 92"/>
            <p:cNvSpPr/>
            <p:nvPr/>
          </p:nvSpPr>
          <p:spPr>
            <a:xfrm>
              <a:off x="6308597" y="3364469"/>
              <a:ext cx="1994623" cy="14991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rgbClr val="EA5E66"/>
                  </a:solidFill>
                  <a:latin typeface="微软雅黑" pitchFamily="34" charset="-122"/>
                  <a:ea typeface="微软雅黑" pitchFamily="34" charset="-122"/>
                </a:rPr>
                <a:t>作业布置</a:t>
              </a:r>
              <a:endParaRPr lang="en-US" altLang="zh-CN" sz="2000" b="1" dirty="0" smtClean="0">
                <a:solidFill>
                  <a:srgbClr val="EA5E66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rgbClr val="EA5E66"/>
                  </a:solidFill>
                  <a:latin typeface="微软雅黑" pitchFamily="34" charset="-122"/>
                  <a:ea typeface="微软雅黑" pitchFamily="34" charset="-122"/>
                </a:rPr>
                <a:t>（</a:t>
              </a:r>
              <a:r>
                <a:rPr lang="en-US" altLang="zh-CN" sz="2000" b="1" dirty="0" smtClean="0">
                  <a:solidFill>
                    <a:srgbClr val="EA5E66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en-US" sz="2000" b="1" dirty="0" smtClean="0">
                  <a:solidFill>
                    <a:srgbClr val="EA5E66"/>
                  </a:solidFill>
                  <a:latin typeface="微软雅黑" pitchFamily="34" charset="-122"/>
                  <a:ea typeface="微软雅黑" pitchFamily="34" charset="-122"/>
                </a:rPr>
                <a:t>分钟）</a:t>
              </a:r>
              <a:endParaRPr lang="zh-CN" altLang="en-US" sz="2000" b="1" dirty="0">
                <a:solidFill>
                  <a:srgbClr val="EA5E66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4" name="KSO_Shape"/>
            <p:cNvSpPr>
              <a:spLocks/>
            </p:cNvSpPr>
            <p:nvPr/>
          </p:nvSpPr>
          <p:spPr bwMode="auto">
            <a:xfrm>
              <a:off x="7036018" y="2207477"/>
              <a:ext cx="539772" cy="408428"/>
            </a:xfrm>
            <a:custGeom>
              <a:avLst/>
              <a:gdLst>
                <a:gd name="T0" fmla="*/ 354414 w 2295525"/>
                <a:gd name="T1" fmla="*/ 1437494 h 1735138"/>
                <a:gd name="T2" fmla="*/ 223983 w 2295525"/>
                <a:gd name="T3" fmla="*/ 1389407 h 1735138"/>
                <a:gd name="T4" fmla="*/ 200120 w 2295525"/>
                <a:gd name="T5" fmla="*/ 1433678 h 1735138"/>
                <a:gd name="T6" fmla="*/ 1871799 w 2295525"/>
                <a:gd name="T7" fmla="*/ 1202082 h 1735138"/>
                <a:gd name="T8" fmla="*/ 1862595 w 2295525"/>
                <a:gd name="T9" fmla="*/ 1430571 h 1735138"/>
                <a:gd name="T10" fmla="*/ 1585813 w 2295525"/>
                <a:gd name="T11" fmla="*/ 1207999 h 1735138"/>
                <a:gd name="T12" fmla="*/ 1490656 w 2295525"/>
                <a:gd name="T13" fmla="*/ 1402297 h 1735138"/>
                <a:gd name="T14" fmla="*/ 1152749 w 2295525"/>
                <a:gd name="T15" fmla="*/ 1383558 h 1735138"/>
                <a:gd name="T16" fmla="*/ 1090837 w 2295525"/>
                <a:gd name="T17" fmla="*/ 1220821 h 1735138"/>
                <a:gd name="T18" fmla="*/ 783516 w 2295525"/>
                <a:gd name="T19" fmla="*/ 1424982 h 1735138"/>
                <a:gd name="T20" fmla="*/ 1483025 w 2295525"/>
                <a:gd name="T21" fmla="*/ 1122300 h 1735138"/>
                <a:gd name="T22" fmla="*/ 1518730 w 2295525"/>
                <a:gd name="T23" fmla="*/ 1215802 h 1735138"/>
                <a:gd name="T24" fmla="*/ 1183050 w 2295525"/>
                <a:gd name="T25" fmla="*/ 1170419 h 1735138"/>
                <a:gd name="T26" fmla="*/ 1093135 w 2295525"/>
                <a:gd name="T27" fmla="*/ 1129269 h 1735138"/>
                <a:gd name="T28" fmla="*/ 556942 w 2295525"/>
                <a:gd name="T29" fmla="*/ 1349470 h 1735138"/>
                <a:gd name="T30" fmla="*/ 575056 w 2295525"/>
                <a:gd name="T31" fmla="*/ 1122300 h 1735138"/>
                <a:gd name="T32" fmla="*/ 1862842 w 2295525"/>
                <a:gd name="T33" fmla="*/ 1073163 h 1735138"/>
                <a:gd name="T34" fmla="*/ 1818708 w 2295525"/>
                <a:gd name="T35" fmla="*/ 1141187 h 1735138"/>
                <a:gd name="T36" fmla="*/ 1616812 w 2295525"/>
                <a:gd name="T37" fmla="*/ 1141187 h 1735138"/>
                <a:gd name="T38" fmla="*/ 1710350 w 2295525"/>
                <a:gd name="T39" fmla="*/ 973592 h 1735138"/>
                <a:gd name="T40" fmla="*/ 1049969 w 2295525"/>
                <a:gd name="T41" fmla="*/ 1053775 h 1735138"/>
                <a:gd name="T42" fmla="*/ 1014682 w 2295525"/>
                <a:gd name="T43" fmla="*/ 1139873 h 1735138"/>
                <a:gd name="T44" fmla="*/ 810877 w 2295525"/>
                <a:gd name="T45" fmla="*/ 1148088 h 1735138"/>
                <a:gd name="T46" fmla="*/ 894641 w 2295525"/>
                <a:gd name="T47" fmla="*/ 977206 h 1735138"/>
                <a:gd name="T48" fmla="*/ 1442943 w 2295525"/>
                <a:gd name="T49" fmla="*/ 1075103 h 1735138"/>
                <a:gd name="T50" fmla="*/ 1436373 w 2295525"/>
                <a:gd name="T51" fmla="*/ 1150050 h 1735138"/>
                <a:gd name="T52" fmla="*/ 1208721 w 2295525"/>
                <a:gd name="T53" fmla="*/ 1078390 h 1735138"/>
                <a:gd name="T54" fmla="*/ 1323368 w 2295525"/>
                <a:gd name="T55" fmla="*/ 948876 h 1735138"/>
                <a:gd name="T56" fmla="*/ 1621695 w 2295525"/>
                <a:gd name="T57" fmla="*/ 933562 h 1735138"/>
                <a:gd name="T58" fmla="*/ 1479674 w 2295525"/>
                <a:gd name="T59" fmla="*/ 1082709 h 1735138"/>
                <a:gd name="T60" fmla="*/ 1414939 w 2295525"/>
                <a:gd name="T61" fmla="*/ 921326 h 1735138"/>
                <a:gd name="T62" fmla="*/ 734217 w 2295525"/>
                <a:gd name="T63" fmla="*/ 885923 h 1735138"/>
                <a:gd name="T64" fmla="*/ 821379 w 2295525"/>
                <a:gd name="T65" fmla="*/ 995880 h 1735138"/>
                <a:gd name="T66" fmla="*/ 569798 w 2295525"/>
                <a:gd name="T67" fmla="*/ 1011399 h 1735138"/>
                <a:gd name="T68" fmla="*/ 708465 w 2295525"/>
                <a:gd name="T69" fmla="*/ 874696 h 1735138"/>
                <a:gd name="T70" fmla="*/ 1179427 w 2295525"/>
                <a:gd name="T71" fmla="*/ 987627 h 1735138"/>
                <a:gd name="T72" fmla="*/ 1053942 w 2295525"/>
                <a:gd name="T73" fmla="*/ 998854 h 1735138"/>
                <a:gd name="T74" fmla="*/ 1081279 w 2295525"/>
                <a:gd name="T75" fmla="*/ 872390 h 1735138"/>
                <a:gd name="T76" fmla="*/ 630962 w 2295525"/>
                <a:gd name="T77" fmla="*/ 582190 h 1735138"/>
                <a:gd name="T78" fmla="*/ 650134 w 2295525"/>
                <a:gd name="T79" fmla="*/ 606180 h 1735138"/>
                <a:gd name="T80" fmla="*/ 568156 w 2295525"/>
                <a:gd name="T81" fmla="*/ 576931 h 1735138"/>
                <a:gd name="T82" fmla="*/ 423066 w 2295525"/>
                <a:gd name="T83" fmla="*/ 442769 h 1735138"/>
                <a:gd name="T84" fmla="*/ 467582 w 2295525"/>
                <a:gd name="T85" fmla="*/ 701168 h 1735138"/>
                <a:gd name="T86" fmla="*/ 431639 w 2295525"/>
                <a:gd name="T87" fmla="*/ 840254 h 1735138"/>
                <a:gd name="T88" fmla="*/ 233461 w 2295525"/>
                <a:gd name="T89" fmla="*/ 1059432 h 1735138"/>
                <a:gd name="T90" fmla="*/ 24401 w 2295525"/>
                <a:gd name="T91" fmla="*/ 753902 h 1735138"/>
                <a:gd name="T92" fmla="*/ 24071 w 2295525"/>
                <a:gd name="T93" fmla="*/ 496162 h 1735138"/>
                <a:gd name="T94" fmla="*/ 271712 w 2295525"/>
                <a:gd name="T95" fmla="*/ 589107 h 1735138"/>
                <a:gd name="T96" fmla="*/ 114945 w 2295525"/>
                <a:gd name="T97" fmla="*/ 167158 h 1735138"/>
                <a:gd name="T98" fmla="*/ 805855 w 2295525"/>
                <a:gd name="T99" fmla="*/ 635663 h 1735138"/>
                <a:gd name="T100" fmla="*/ 259204 w 2295525"/>
                <a:gd name="T101" fmla="*/ 33300 h 1735138"/>
                <a:gd name="T102" fmla="*/ 328699 w 2295525"/>
                <a:gd name="T103" fmla="*/ 129902 h 1735138"/>
                <a:gd name="T104" fmla="*/ 367892 w 2295525"/>
                <a:gd name="T105" fmla="*/ 169466 h 1735138"/>
                <a:gd name="T106" fmla="*/ 336932 w 2295525"/>
                <a:gd name="T107" fmla="*/ 328712 h 1735138"/>
                <a:gd name="T108" fmla="*/ 211447 w 2295525"/>
                <a:gd name="T109" fmla="*/ 381464 h 1735138"/>
                <a:gd name="T110" fmla="*/ 106711 w 2295525"/>
                <a:gd name="T111" fmla="*/ 261452 h 1735138"/>
                <a:gd name="T112" fmla="*/ 105065 w 2295525"/>
                <a:gd name="T113" fmla="*/ 98581 h 1735138"/>
                <a:gd name="T114" fmla="*/ 1739362 w 2295525"/>
                <a:gd name="T115" fmla="*/ 11210 h 1735138"/>
                <a:gd name="T116" fmla="*/ 1780178 w 2295525"/>
                <a:gd name="T117" fmla="*/ 665335 h 1735138"/>
                <a:gd name="T118" fmla="*/ 801905 w 2295525"/>
                <a:gd name="T119" fmla="*/ 719736 h 1735138"/>
                <a:gd name="T120" fmla="*/ 728501 w 2295525"/>
                <a:gd name="T121" fmla="*/ 578954 h 1735138"/>
                <a:gd name="T122" fmla="*/ 797296 w 2295525"/>
                <a:gd name="T123" fmla="*/ 2967 h 17351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295525" h="1735138">
                  <a:moveTo>
                    <a:pt x="350837" y="1671638"/>
                  </a:moveTo>
                  <a:lnTo>
                    <a:pt x="438244" y="1671638"/>
                  </a:lnTo>
                  <a:lnTo>
                    <a:pt x="442634" y="1674019"/>
                  </a:lnTo>
                  <a:lnTo>
                    <a:pt x="452213" y="1680766"/>
                  </a:lnTo>
                  <a:lnTo>
                    <a:pt x="458599" y="1685132"/>
                  </a:lnTo>
                  <a:lnTo>
                    <a:pt x="465384" y="1690291"/>
                  </a:lnTo>
                  <a:lnTo>
                    <a:pt x="472169" y="1695847"/>
                  </a:lnTo>
                  <a:lnTo>
                    <a:pt x="478156" y="1701404"/>
                  </a:lnTo>
                  <a:lnTo>
                    <a:pt x="483743" y="1706960"/>
                  </a:lnTo>
                  <a:lnTo>
                    <a:pt x="488533" y="1712913"/>
                  </a:lnTo>
                  <a:lnTo>
                    <a:pt x="490129" y="1715691"/>
                  </a:lnTo>
                  <a:lnTo>
                    <a:pt x="490928" y="1718072"/>
                  </a:lnTo>
                  <a:lnTo>
                    <a:pt x="491726" y="1720454"/>
                  </a:lnTo>
                  <a:lnTo>
                    <a:pt x="492125" y="1723232"/>
                  </a:lnTo>
                  <a:lnTo>
                    <a:pt x="491726" y="1725216"/>
                  </a:lnTo>
                  <a:lnTo>
                    <a:pt x="490928" y="1727201"/>
                  </a:lnTo>
                  <a:lnTo>
                    <a:pt x="489331" y="1729582"/>
                  </a:lnTo>
                  <a:lnTo>
                    <a:pt x="486537" y="1730772"/>
                  </a:lnTo>
                  <a:lnTo>
                    <a:pt x="483743" y="1732360"/>
                  </a:lnTo>
                  <a:lnTo>
                    <a:pt x="479752" y="1733551"/>
                  </a:lnTo>
                  <a:lnTo>
                    <a:pt x="475362" y="1734344"/>
                  </a:lnTo>
                  <a:lnTo>
                    <a:pt x="469774" y="1734741"/>
                  </a:lnTo>
                  <a:lnTo>
                    <a:pt x="462590" y="1735138"/>
                  </a:lnTo>
                  <a:lnTo>
                    <a:pt x="455805" y="1735138"/>
                  </a:lnTo>
                  <a:lnTo>
                    <a:pt x="449419" y="1734741"/>
                  </a:lnTo>
                  <a:lnTo>
                    <a:pt x="443432" y="1733947"/>
                  </a:lnTo>
                  <a:lnTo>
                    <a:pt x="437446" y="1733154"/>
                  </a:lnTo>
                  <a:lnTo>
                    <a:pt x="431858" y="1731566"/>
                  </a:lnTo>
                  <a:lnTo>
                    <a:pt x="427069" y="1730376"/>
                  </a:lnTo>
                  <a:lnTo>
                    <a:pt x="421481" y="1727994"/>
                  </a:lnTo>
                  <a:lnTo>
                    <a:pt x="416691" y="1726010"/>
                  </a:lnTo>
                  <a:lnTo>
                    <a:pt x="411902" y="1724026"/>
                  </a:lnTo>
                  <a:lnTo>
                    <a:pt x="402722" y="1718866"/>
                  </a:lnTo>
                  <a:lnTo>
                    <a:pt x="394341" y="1712913"/>
                  </a:lnTo>
                  <a:lnTo>
                    <a:pt x="385560" y="1706960"/>
                  </a:lnTo>
                  <a:lnTo>
                    <a:pt x="381968" y="1704579"/>
                  </a:lnTo>
                  <a:lnTo>
                    <a:pt x="379573" y="1703785"/>
                  </a:lnTo>
                  <a:lnTo>
                    <a:pt x="377578" y="1703785"/>
                  </a:lnTo>
                  <a:lnTo>
                    <a:pt x="376780" y="1704182"/>
                  </a:lnTo>
                  <a:lnTo>
                    <a:pt x="376380" y="1705372"/>
                  </a:lnTo>
                  <a:lnTo>
                    <a:pt x="375582" y="1706563"/>
                  </a:lnTo>
                  <a:lnTo>
                    <a:pt x="375183" y="1707357"/>
                  </a:lnTo>
                  <a:lnTo>
                    <a:pt x="373986" y="1707754"/>
                  </a:lnTo>
                  <a:lnTo>
                    <a:pt x="364008" y="1707357"/>
                  </a:lnTo>
                  <a:lnTo>
                    <a:pt x="358420" y="1706563"/>
                  </a:lnTo>
                  <a:lnTo>
                    <a:pt x="356425" y="1706166"/>
                  </a:lnTo>
                  <a:lnTo>
                    <a:pt x="355227" y="1705769"/>
                  </a:lnTo>
                  <a:lnTo>
                    <a:pt x="353232" y="1697435"/>
                  </a:lnTo>
                  <a:lnTo>
                    <a:pt x="352433" y="1690688"/>
                  </a:lnTo>
                  <a:lnTo>
                    <a:pt x="351635" y="1685132"/>
                  </a:lnTo>
                  <a:lnTo>
                    <a:pt x="351236" y="1680766"/>
                  </a:lnTo>
                  <a:lnTo>
                    <a:pt x="351635" y="1677988"/>
                  </a:lnTo>
                  <a:lnTo>
                    <a:pt x="351635" y="1676004"/>
                  </a:lnTo>
                  <a:lnTo>
                    <a:pt x="352433" y="1674019"/>
                  </a:lnTo>
                  <a:lnTo>
                    <a:pt x="350837" y="1671638"/>
                  </a:lnTo>
                  <a:close/>
                  <a:moveTo>
                    <a:pt x="168275" y="1670050"/>
                  </a:moveTo>
                  <a:lnTo>
                    <a:pt x="265566" y="1670050"/>
                  </a:lnTo>
                  <a:lnTo>
                    <a:pt x="269899" y="1672491"/>
                  </a:lnTo>
                  <a:lnTo>
                    <a:pt x="281322" y="1679406"/>
                  </a:lnTo>
                  <a:lnTo>
                    <a:pt x="288018" y="1683881"/>
                  </a:lnTo>
                  <a:lnTo>
                    <a:pt x="295502" y="1689170"/>
                  </a:lnTo>
                  <a:lnTo>
                    <a:pt x="302986" y="1694458"/>
                  </a:lnTo>
                  <a:lnTo>
                    <a:pt x="309682" y="1700560"/>
                  </a:lnTo>
                  <a:lnTo>
                    <a:pt x="315984" y="1706255"/>
                  </a:lnTo>
                  <a:lnTo>
                    <a:pt x="318742" y="1709510"/>
                  </a:lnTo>
                  <a:lnTo>
                    <a:pt x="321105" y="1711950"/>
                  </a:lnTo>
                  <a:lnTo>
                    <a:pt x="322681" y="1714798"/>
                  </a:lnTo>
                  <a:lnTo>
                    <a:pt x="323862" y="1717646"/>
                  </a:lnTo>
                  <a:lnTo>
                    <a:pt x="325044" y="1720086"/>
                  </a:lnTo>
                  <a:lnTo>
                    <a:pt x="325438" y="1722934"/>
                  </a:lnTo>
                  <a:lnTo>
                    <a:pt x="325044" y="1724968"/>
                  </a:lnTo>
                  <a:lnTo>
                    <a:pt x="323862" y="1727002"/>
                  </a:lnTo>
                  <a:lnTo>
                    <a:pt x="321893" y="1728629"/>
                  </a:lnTo>
                  <a:lnTo>
                    <a:pt x="319529" y="1730663"/>
                  </a:lnTo>
                  <a:lnTo>
                    <a:pt x="315984" y="1732290"/>
                  </a:lnTo>
                  <a:lnTo>
                    <a:pt x="312046" y="1733104"/>
                  </a:lnTo>
                  <a:lnTo>
                    <a:pt x="306531" y="1734324"/>
                  </a:lnTo>
                  <a:lnTo>
                    <a:pt x="300229" y="1734731"/>
                  </a:lnTo>
                  <a:lnTo>
                    <a:pt x="292351" y="1735138"/>
                  </a:lnTo>
                  <a:lnTo>
                    <a:pt x="285261" y="1735138"/>
                  </a:lnTo>
                  <a:lnTo>
                    <a:pt x="278171" y="1734731"/>
                  </a:lnTo>
                  <a:lnTo>
                    <a:pt x="271475" y="1733918"/>
                  </a:lnTo>
                  <a:lnTo>
                    <a:pt x="264778" y="1732697"/>
                  </a:lnTo>
                  <a:lnTo>
                    <a:pt x="258476" y="1731477"/>
                  </a:lnTo>
                  <a:lnTo>
                    <a:pt x="252568" y="1729850"/>
                  </a:lnTo>
                  <a:lnTo>
                    <a:pt x="247053" y="1727816"/>
                  </a:lnTo>
                  <a:lnTo>
                    <a:pt x="241145" y="1725782"/>
                  </a:lnTo>
                  <a:lnTo>
                    <a:pt x="236024" y="1723748"/>
                  </a:lnTo>
                  <a:lnTo>
                    <a:pt x="225783" y="1718052"/>
                  </a:lnTo>
                  <a:lnTo>
                    <a:pt x="215936" y="1712357"/>
                  </a:lnTo>
                  <a:lnTo>
                    <a:pt x="206876" y="1706255"/>
                  </a:lnTo>
                  <a:lnTo>
                    <a:pt x="202543" y="1703814"/>
                  </a:lnTo>
                  <a:lnTo>
                    <a:pt x="200180" y="1703001"/>
                  </a:lnTo>
                  <a:lnTo>
                    <a:pt x="198211" y="1703001"/>
                  </a:lnTo>
                  <a:lnTo>
                    <a:pt x="197423" y="1703408"/>
                  </a:lnTo>
                  <a:lnTo>
                    <a:pt x="196241" y="1704628"/>
                  </a:lnTo>
                  <a:lnTo>
                    <a:pt x="195847" y="1705848"/>
                  </a:lnTo>
                  <a:lnTo>
                    <a:pt x="195060" y="1706662"/>
                  </a:lnTo>
                  <a:lnTo>
                    <a:pt x="193878" y="1707069"/>
                  </a:lnTo>
                  <a:lnTo>
                    <a:pt x="182455" y="1706662"/>
                  </a:lnTo>
                  <a:lnTo>
                    <a:pt x="176941" y="1705848"/>
                  </a:lnTo>
                  <a:lnTo>
                    <a:pt x="174183" y="1705442"/>
                  </a:lnTo>
                  <a:lnTo>
                    <a:pt x="173002" y="1705035"/>
                  </a:lnTo>
                  <a:lnTo>
                    <a:pt x="171032" y="1696492"/>
                  </a:lnTo>
                  <a:lnTo>
                    <a:pt x="169457" y="1689576"/>
                  </a:lnTo>
                  <a:lnTo>
                    <a:pt x="169063" y="1683881"/>
                  </a:lnTo>
                  <a:lnTo>
                    <a:pt x="168669" y="1679406"/>
                  </a:lnTo>
                  <a:lnTo>
                    <a:pt x="169063" y="1676152"/>
                  </a:lnTo>
                  <a:lnTo>
                    <a:pt x="169063" y="1674118"/>
                  </a:lnTo>
                  <a:lnTo>
                    <a:pt x="169457" y="1672491"/>
                  </a:lnTo>
                  <a:lnTo>
                    <a:pt x="168275" y="1670050"/>
                  </a:lnTo>
                  <a:close/>
                  <a:moveTo>
                    <a:pt x="1942197" y="1444625"/>
                  </a:moveTo>
                  <a:lnTo>
                    <a:pt x="2238486" y="1444625"/>
                  </a:lnTo>
                  <a:lnTo>
                    <a:pt x="2244427" y="1445021"/>
                  </a:lnTo>
                  <a:lnTo>
                    <a:pt x="2249973" y="1445812"/>
                  </a:lnTo>
                  <a:lnTo>
                    <a:pt x="2255518" y="1447000"/>
                  </a:lnTo>
                  <a:lnTo>
                    <a:pt x="2260272" y="1448978"/>
                  </a:lnTo>
                  <a:lnTo>
                    <a:pt x="2265421" y="1451748"/>
                  </a:lnTo>
                  <a:lnTo>
                    <a:pt x="2270174" y="1454123"/>
                  </a:lnTo>
                  <a:lnTo>
                    <a:pt x="2274532" y="1457289"/>
                  </a:lnTo>
                  <a:lnTo>
                    <a:pt x="2278493" y="1461246"/>
                  </a:lnTo>
                  <a:lnTo>
                    <a:pt x="2282454" y="1465204"/>
                  </a:lnTo>
                  <a:lnTo>
                    <a:pt x="2285623" y="1469557"/>
                  </a:lnTo>
                  <a:lnTo>
                    <a:pt x="2287999" y="1474306"/>
                  </a:lnTo>
                  <a:lnTo>
                    <a:pt x="2290772" y="1479451"/>
                  </a:lnTo>
                  <a:lnTo>
                    <a:pt x="2292356" y="1484200"/>
                  </a:lnTo>
                  <a:lnTo>
                    <a:pt x="2293941" y="1489740"/>
                  </a:lnTo>
                  <a:lnTo>
                    <a:pt x="2294733" y="1495280"/>
                  </a:lnTo>
                  <a:lnTo>
                    <a:pt x="2295525" y="1501217"/>
                  </a:lnTo>
                  <a:lnTo>
                    <a:pt x="2295525" y="1665451"/>
                  </a:lnTo>
                  <a:lnTo>
                    <a:pt x="2294733" y="1671387"/>
                  </a:lnTo>
                  <a:lnTo>
                    <a:pt x="2293941" y="1676927"/>
                  </a:lnTo>
                  <a:lnTo>
                    <a:pt x="2292356" y="1682468"/>
                  </a:lnTo>
                  <a:lnTo>
                    <a:pt x="2290772" y="1688008"/>
                  </a:lnTo>
                  <a:lnTo>
                    <a:pt x="2287999" y="1692361"/>
                  </a:lnTo>
                  <a:lnTo>
                    <a:pt x="2285623" y="1697110"/>
                  </a:lnTo>
                  <a:lnTo>
                    <a:pt x="2282454" y="1701859"/>
                  </a:lnTo>
                  <a:lnTo>
                    <a:pt x="2278493" y="1705421"/>
                  </a:lnTo>
                  <a:lnTo>
                    <a:pt x="2274532" y="1709378"/>
                  </a:lnTo>
                  <a:lnTo>
                    <a:pt x="2270174" y="1712544"/>
                  </a:lnTo>
                  <a:lnTo>
                    <a:pt x="2265421" y="1715315"/>
                  </a:lnTo>
                  <a:lnTo>
                    <a:pt x="2260272" y="1717689"/>
                  </a:lnTo>
                  <a:lnTo>
                    <a:pt x="2255518" y="1719668"/>
                  </a:lnTo>
                  <a:lnTo>
                    <a:pt x="2249973" y="1720855"/>
                  </a:lnTo>
                  <a:lnTo>
                    <a:pt x="2244427" y="1722042"/>
                  </a:lnTo>
                  <a:lnTo>
                    <a:pt x="2238486" y="1722438"/>
                  </a:lnTo>
                  <a:lnTo>
                    <a:pt x="1942197" y="1722438"/>
                  </a:lnTo>
                  <a:lnTo>
                    <a:pt x="1936652" y="1722042"/>
                  </a:lnTo>
                  <a:lnTo>
                    <a:pt x="1931106" y="1720855"/>
                  </a:lnTo>
                  <a:lnTo>
                    <a:pt x="1925561" y="1719668"/>
                  </a:lnTo>
                  <a:lnTo>
                    <a:pt x="1920412" y="1717689"/>
                  </a:lnTo>
                  <a:lnTo>
                    <a:pt x="1915262" y="1715315"/>
                  </a:lnTo>
                  <a:lnTo>
                    <a:pt x="1910905" y="1712544"/>
                  </a:lnTo>
                  <a:lnTo>
                    <a:pt x="1906548" y="1709378"/>
                  </a:lnTo>
                  <a:lnTo>
                    <a:pt x="1902191" y="1705421"/>
                  </a:lnTo>
                  <a:lnTo>
                    <a:pt x="1899022" y="1701859"/>
                  </a:lnTo>
                  <a:lnTo>
                    <a:pt x="1895457" y="1697110"/>
                  </a:lnTo>
                  <a:lnTo>
                    <a:pt x="1892684" y="1692361"/>
                  </a:lnTo>
                  <a:lnTo>
                    <a:pt x="1890307" y="1688008"/>
                  </a:lnTo>
                  <a:lnTo>
                    <a:pt x="1888327" y="1682468"/>
                  </a:lnTo>
                  <a:lnTo>
                    <a:pt x="1887139" y="1676927"/>
                  </a:lnTo>
                  <a:lnTo>
                    <a:pt x="1886346" y="1671387"/>
                  </a:lnTo>
                  <a:lnTo>
                    <a:pt x="1885950" y="1665451"/>
                  </a:lnTo>
                  <a:lnTo>
                    <a:pt x="1885950" y="1501217"/>
                  </a:lnTo>
                  <a:lnTo>
                    <a:pt x="1886346" y="1495280"/>
                  </a:lnTo>
                  <a:lnTo>
                    <a:pt x="1887139" y="1489740"/>
                  </a:lnTo>
                  <a:lnTo>
                    <a:pt x="1888327" y="1484200"/>
                  </a:lnTo>
                  <a:lnTo>
                    <a:pt x="1890307" y="1479451"/>
                  </a:lnTo>
                  <a:lnTo>
                    <a:pt x="1892684" y="1474306"/>
                  </a:lnTo>
                  <a:lnTo>
                    <a:pt x="1895457" y="1469557"/>
                  </a:lnTo>
                  <a:lnTo>
                    <a:pt x="1899022" y="1465204"/>
                  </a:lnTo>
                  <a:lnTo>
                    <a:pt x="1902191" y="1461246"/>
                  </a:lnTo>
                  <a:lnTo>
                    <a:pt x="1906548" y="1457289"/>
                  </a:lnTo>
                  <a:lnTo>
                    <a:pt x="1910905" y="1454123"/>
                  </a:lnTo>
                  <a:lnTo>
                    <a:pt x="1915262" y="1451748"/>
                  </a:lnTo>
                  <a:lnTo>
                    <a:pt x="1920412" y="1448978"/>
                  </a:lnTo>
                  <a:lnTo>
                    <a:pt x="1925561" y="1447000"/>
                  </a:lnTo>
                  <a:lnTo>
                    <a:pt x="1931106" y="1445812"/>
                  </a:lnTo>
                  <a:lnTo>
                    <a:pt x="1936652" y="1445021"/>
                  </a:lnTo>
                  <a:lnTo>
                    <a:pt x="1942197" y="1444625"/>
                  </a:lnTo>
                  <a:close/>
                  <a:moveTo>
                    <a:pt x="1445637" y="1444625"/>
                  </a:moveTo>
                  <a:lnTo>
                    <a:pt x="1743650" y="1444625"/>
                  </a:lnTo>
                  <a:lnTo>
                    <a:pt x="1749627" y="1445021"/>
                  </a:lnTo>
                  <a:lnTo>
                    <a:pt x="1755204" y="1445812"/>
                  </a:lnTo>
                  <a:lnTo>
                    <a:pt x="1760384" y="1447000"/>
                  </a:lnTo>
                  <a:lnTo>
                    <a:pt x="1765563" y="1448978"/>
                  </a:lnTo>
                  <a:lnTo>
                    <a:pt x="1770743" y="1451748"/>
                  </a:lnTo>
                  <a:lnTo>
                    <a:pt x="1775524" y="1454123"/>
                  </a:lnTo>
                  <a:lnTo>
                    <a:pt x="1779508" y="1457289"/>
                  </a:lnTo>
                  <a:lnTo>
                    <a:pt x="1783890" y="1461246"/>
                  </a:lnTo>
                  <a:lnTo>
                    <a:pt x="1787476" y="1465204"/>
                  </a:lnTo>
                  <a:lnTo>
                    <a:pt x="1790663" y="1469557"/>
                  </a:lnTo>
                  <a:lnTo>
                    <a:pt x="1793452" y="1474306"/>
                  </a:lnTo>
                  <a:lnTo>
                    <a:pt x="1796241" y="1479451"/>
                  </a:lnTo>
                  <a:lnTo>
                    <a:pt x="1797835" y="1484200"/>
                  </a:lnTo>
                  <a:lnTo>
                    <a:pt x="1799428" y="1489740"/>
                  </a:lnTo>
                  <a:lnTo>
                    <a:pt x="1800225" y="1495280"/>
                  </a:lnTo>
                  <a:lnTo>
                    <a:pt x="1800225" y="1501217"/>
                  </a:lnTo>
                  <a:lnTo>
                    <a:pt x="1800225" y="1665451"/>
                  </a:lnTo>
                  <a:lnTo>
                    <a:pt x="1800225" y="1671387"/>
                  </a:lnTo>
                  <a:lnTo>
                    <a:pt x="1799428" y="1676927"/>
                  </a:lnTo>
                  <a:lnTo>
                    <a:pt x="1797835" y="1682468"/>
                  </a:lnTo>
                  <a:lnTo>
                    <a:pt x="1796241" y="1688008"/>
                  </a:lnTo>
                  <a:lnTo>
                    <a:pt x="1793452" y="1692361"/>
                  </a:lnTo>
                  <a:lnTo>
                    <a:pt x="1790663" y="1697110"/>
                  </a:lnTo>
                  <a:lnTo>
                    <a:pt x="1787476" y="1701859"/>
                  </a:lnTo>
                  <a:lnTo>
                    <a:pt x="1783890" y="1705421"/>
                  </a:lnTo>
                  <a:lnTo>
                    <a:pt x="1779508" y="1709378"/>
                  </a:lnTo>
                  <a:lnTo>
                    <a:pt x="1775524" y="1712544"/>
                  </a:lnTo>
                  <a:lnTo>
                    <a:pt x="1770743" y="1715315"/>
                  </a:lnTo>
                  <a:lnTo>
                    <a:pt x="1765563" y="1717689"/>
                  </a:lnTo>
                  <a:lnTo>
                    <a:pt x="1760384" y="1719668"/>
                  </a:lnTo>
                  <a:lnTo>
                    <a:pt x="1755204" y="1720855"/>
                  </a:lnTo>
                  <a:lnTo>
                    <a:pt x="1749627" y="1722042"/>
                  </a:lnTo>
                  <a:lnTo>
                    <a:pt x="1743650" y="1722438"/>
                  </a:lnTo>
                  <a:lnTo>
                    <a:pt x="1445637" y="1722438"/>
                  </a:lnTo>
                  <a:lnTo>
                    <a:pt x="1439661" y="1722042"/>
                  </a:lnTo>
                  <a:lnTo>
                    <a:pt x="1434083" y="1720855"/>
                  </a:lnTo>
                  <a:lnTo>
                    <a:pt x="1428904" y="1719668"/>
                  </a:lnTo>
                  <a:lnTo>
                    <a:pt x="1423724" y="1717689"/>
                  </a:lnTo>
                  <a:lnTo>
                    <a:pt x="1418545" y="1715315"/>
                  </a:lnTo>
                  <a:lnTo>
                    <a:pt x="1413764" y="1712544"/>
                  </a:lnTo>
                  <a:lnTo>
                    <a:pt x="1409780" y="1709378"/>
                  </a:lnTo>
                  <a:lnTo>
                    <a:pt x="1405397" y="1705421"/>
                  </a:lnTo>
                  <a:lnTo>
                    <a:pt x="1401811" y="1701859"/>
                  </a:lnTo>
                  <a:lnTo>
                    <a:pt x="1398624" y="1697110"/>
                  </a:lnTo>
                  <a:lnTo>
                    <a:pt x="1395835" y="1692361"/>
                  </a:lnTo>
                  <a:lnTo>
                    <a:pt x="1393046" y="1688008"/>
                  </a:lnTo>
                  <a:lnTo>
                    <a:pt x="1391453" y="1682468"/>
                  </a:lnTo>
                  <a:lnTo>
                    <a:pt x="1389859" y="1676927"/>
                  </a:lnTo>
                  <a:lnTo>
                    <a:pt x="1389062" y="1671387"/>
                  </a:lnTo>
                  <a:lnTo>
                    <a:pt x="1389062" y="1665451"/>
                  </a:lnTo>
                  <a:lnTo>
                    <a:pt x="1389062" y="1501217"/>
                  </a:lnTo>
                  <a:lnTo>
                    <a:pt x="1389062" y="1495280"/>
                  </a:lnTo>
                  <a:lnTo>
                    <a:pt x="1389859" y="1489740"/>
                  </a:lnTo>
                  <a:lnTo>
                    <a:pt x="1391453" y="1484200"/>
                  </a:lnTo>
                  <a:lnTo>
                    <a:pt x="1393046" y="1479451"/>
                  </a:lnTo>
                  <a:lnTo>
                    <a:pt x="1395835" y="1474306"/>
                  </a:lnTo>
                  <a:lnTo>
                    <a:pt x="1398624" y="1469557"/>
                  </a:lnTo>
                  <a:lnTo>
                    <a:pt x="1401811" y="1465204"/>
                  </a:lnTo>
                  <a:lnTo>
                    <a:pt x="1405397" y="1461246"/>
                  </a:lnTo>
                  <a:lnTo>
                    <a:pt x="1409780" y="1457289"/>
                  </a:lnTo>
                  <a:lnTo>
                    <a:pt x="1413764" y="1454123"/>
                  </a:lnTo>
                  <a:lnTo>
                    <a:pt x="1418545" y="1451748"/>
                  </a:lnTo>
                  <a:lnTo>
                    <a:pt x="1423724" y="1448978"/>
                  </a:lnTo>
                  <a:lnTo>
                    <a:pt x="1428904" y="1447000"/>
                  </a:lnTo>
                  <a:lnTo>
                    <a:pt x="1434083" y="1445812"/>
                  </a:lnTo>
                  <a:lnTo>
                    <a:pt x="1439661" y="1445021"/>
                  </a:lnTo>
                  <a:lnTo>
                    <a:pt x="1445637" y="1444625"/>
                  </a:lnTo>
                  <a:close/>
                  <a:moveTo>
                    <a:pt x="971098" y="1444625"/>
                  </a:moveTo>
                  <a:lnTo>
                    <a:pt x="1267674" y="1444625"/>
                  </a:lnTo>
                  <a:lnTo>
                    <a:pt x="1273224" y="1445021"/>
                  </a:lnTo>
                  <a:lnTo>
                    <a:pt x="1278775" y="1445812"/>
                  </a:lnTo>
                  <a:lnTo>
                    <a:pt x="1284326" y="1447000"/>
                  </a:lnTo>
                  <a:lnTo>
                    <a:pt x="1289481" y="1448978"/>
                  </a:lnTo>
                  <a:lnTo>
                    <a:pt x="1294635" y="1451748"/>
                  </a:lnTo>
                  <a:lnTo>
                    <a:pt x="1298996" y="1454123"/>
                  </a:lnTo>
                  <a:lnTo>
                    <a:pt x="1303358" y="1457289"/>
                  </a:lnTo>
                  <a:lnTo>
                    <a:pt x="1307719" y="1461246"/>
                  </a:lnTo>
                  <a:lnTo>
                    <a:pt x="1311288" y="1465204"/>
                  </a:lnTo>
                  <a:lnTo>
                    <a:pt x="1314459" y="1469557"/>
                  </a:lnTo>
                  <a:lnTo>
                    <a:pt x="1317235" y="1474306"/>
                  </a:lnTo>
                  <a:lnTo>
                    <a:pt x="1319614" y="1479451"/>
                  </a:lnTo>
                  <a:lnTo>
                    <a:pt x="1321596" y="1484200"/>
                  </a:lnTo>
                  <a:lnTo>
                    <a:pt x="1323182" y="1489740"/>
                  </a:lnTo>
                  <a:lnTo>
                    <a:pt x="1323975" y="1495280"/>
                  </a:lnTo>
                  <a:lnTo>
                    <a:pt x="1323975" y="1501217"/>
                  </a:lnTo>
                  <a:lnTo>
                    <a:pt x="1323975" y="1665451"/>
                  </a:lnTo>
                  <a:lnTo>
                    <a:pt x="1323975" y="1671387"/>
                  </a:lnTo>
                  <a:lnTo>
                    <a:pt x="1323182" y="1676927"/>
                  </a:lnTo>
                  <a:lnTo>
                    <a:pt x="1321596" y="1682468"/>
                  </a:lnTo>
                  <a:lnTo>
                    <a:pt x="1319614" y="1688008"/>
                  </a:lnTo>
                  <a:lnTo>
                    <a:pt x="1317235" y="1692361"/>
                  </a:lnTo>
                  <a:lnTo>
                    <a:pt x="1314459" y="1697110"/>
                  </a:lnTo>
                  <a:lnTo>
                    <a:pt x="1311288" y="1701859"/>
                  </a:lnTo>
                  <a:lnTo>
                    <a:pt x="1307719" y="1705421"/>
                  </a:lnTo>
                  <a:lnTo>
                    <a:pt x="1303358" y="1709378"/>
                  </a:lnTo>
                  <a:lnTo>
                    <a:pt x="1298996" y="1712544"/>
                  </a:lnTo>
                  <a:lnTo>
                    <a:pt x="1294635" y="1715315"/>
                  </a:lnTo>
                  <a:lnTo>
                    <a:pt x="1289481" y="1717689"/>
                  </a:lnTo>
                  <a:lnTo>
                    <a:pt x="1284326" y="1719668"/>
                  </a:lnTo>
                  <a:lnTo>
                    <a:pt x="1278775" y="1720855"/>
                  </a:lnTo>
                  <a:lnTo>
                    <a:pt x="1273224" y="1722042"/>
                  </a:lnTo>
                  <a:lnTo>
                    <a:pt x="1267674" y="1722438"/>
                  </a:lnTo>
                  <a:lnTo>
                    <a:pt x="971098" y="1722438"/>
                  </a:lnTo>
                  <a:lnTo>
                    <a:pt x="965151" y="1722042"/>
                  </a:lnTo>
                  <a:lnTo>
                    <a:pt x="959600" y="1720855"/>
                  </a:lnTo>
                  <a:lnTo>
                    <a:pt x="954049" y="1719668"/>
                  </a:lnTo>
                  <a:lnTo>
                    <a:pt x="949291" y="1717689"/>
                  </a:lnTo>
                  <a:lnTo>
                    <a:pt x="944137" y="1715315"/>
                  </a:lnTo>
                  <a:lnTo>
                    <a:pt x="939379" y="1712544"/>
                  </a:lnTo>
                  <a:lnTo>
                    <a:pt x="935414" y="1709378"/>
                  </a:lnTo>
                  <a:lnTo>
                    <a:pt x="931053" y="1705421"/>
                  </a:lnTo>
                  <a:lnTo>
                    <a:pt x="927088" y="1701859"/>
                  </a:lnTo>
                  <a:lnTo>
                    <a:pt x="924312" y="1697110"/>
                  </a:lnTo>
                  <a:lnTo>
                    <a:pt x="921140" y="1692361"/>
                  </a:lnTo>
                  <a:lnTo>
                    <a:pt x="918762" y="1688008"/>
                  </a:lnTo>
                  <a:lnTo>
                    <a:pt x="917176" y="1682468"/>
                  </a:lnTo>
                  <a:lnTo>
                    <a:pt x="915590" y="1676927"/>
                  </a:lnTo>
                  <a:lnTo>
                    <a:pt x="914400" y="1671387"/>
                  </a:lnTo>
                  <a:lnTo>
                    <a:pt x="914400" y="1665451"/>
                  </a:lnTo>
                  <a:lnTo>
                    <a:pt x="914400" y="1501217"/>
                  </a:lnTo>
                  <a:lnTo>
                    <a:pt x="914400" y="1495280"/>
                  </a:lnTo>
                  <a:lnTo>
                    <a:pt x="915590" y="1489740"/>
                  </a:lnTo>
                  <a:lnTo>
                    <a:pt x="917176" y="1484200"/>
                  </a:lnTo>
                  <a:lnTo>
                    <a:pt x="918762" y="1479451"/>
                  </a:lnTo>
                  <a:lnTo>
                    <a:pt x="921140" y="1474306"/>
                  </a:lnTo>
                  <a:lnTo>
                    <a:pt x="924312" y="1469557"/>
                  </a:lnTo>
                  <a:lnTo>
                    <a:pt x="927088" y="1465204"/>
                  </a:lnTo>
                  <a:lnTo>
                    <a:pt x="931053" y="1461246"/>
                  </a:lnTo>
                  <a:lnTo>
                    <a:pt x="935414" y="1457289"/>
                  </a:lnTo>
                  <a:lnTo>
                    <a:pt x="939379" y="1454123"/>
                  </a:lnTo>
                  <a:lnTo>
                    <a:pt x="944137" y="1451748"/>
                  </a:lnTo>
                  <a:lnTo>
                    <a:pt x="949291" y="1448978"/>
                  </a:lnTo>
                  <a:lnTo>
                    <a:pt x="954049" y="1447000"/>
                  </a:lnTo>
                  <a:lnTo>
                    <a:pt x="959600" y="1445812"/>
                  </a:lnTo>
                  <a:lnTo>
                    <a:pt x="965151" y="1445021"/>
                  </a:lnTo>
                  <a:lnTo>
                    <a:pt x="971098" y="1444625"/>
                  </a:lnTo>
                  <a:close/>
                  <a:moveTo>
                    <a:pt x="1787045" y="1350963"/>
                  </a:moveTo>
                  <a:lnTo>
                    <a:pt x="1913358" y="1350963"/>
                  </a:lnTo>
                  <a:lnTo>
                    <a:pt x="1913358" y="1366815"/>
                  </a:lnTo>
                  <a:lnTo>
                    <a:pt x="1914148" y="1381479"/>
                  </a:lnTo>
                  <a:lnTo>
                    <a:pt x="1915332" y="1395746"/>
                  </a:lnTo>
                  <a:lnTo>
                    <a:pt x="1917700" y="1409617"/>
                  </a:lnTo>
                  <a:lnTo>
                    <a:pt x="1910200" y="1412391"/>
                  </a:lnTo>
                  <a:lnTo>
                    <a:pt x="1903095" y="1414769"/>
                  </a:lnTo>
                  <a:lnTo>
                    <a:pt x="1896385" y="1418732"/>
                  </a:lnTo>
                  <a:lnTo>
                    <a:pt x="1890069" y="1422299"/>
                  </a:lnTo>
                  <a:lnTo>
                    <a:pt x="1883753" y="1427055"/>
                  </a:lnTo>
                  <a:lnTo>
                    <a:pt x="1877833" y="1431810"/>
                  </a:lnTo>
                  <a:lnTo>
                    <a:pt x="1872306" y="1437359"/>
                  </a:lnTo>
                  <a:lnTo>
                    <a:pt x="1867570" y="1442907"/>
                  </a:lnTo>
                  <a:lnTo>
                    <a:pt x="1863228" y="1448852"/>
                  </a:lnTo>
                  <a:lnTo>
                    <a:pt x="1859280" y="1455589"/>
                  </a:lnTo>
                  <a:lnTo>
                    <a:pt x="1856122" y="1462326"/>
                  </a:lnTo>
                  <a:lnTo>
                    <a:pt x="1852965" y="1469460"/>
                  </a:lnTo>
                  <a:lnTo>
                    <a:pt x="1850596" y="1476990"/>
                  </a:lnTo>
                  <a:lnTo>
                    <a:pt x="1849017" y="1484916"/>
                  </a:lnTo>
                  <a:lnTo>
                    <a:pt x="1847833" y="1492842"/>
                  </a:lnTo>
                  <a:lnTo>
                    <a:pt x="1847438" y="1500768"/>
                  </a:lnTo>
                  <a:lnTo>
                    <a:pt x="1847438" y="1628776"/>
                  </a:lnTo>
                  <a:lnTo>
                    <a:pt x="1837570" y="1628776"/>
                  </a:lnTo>
                  <a:lnTo>
                    <a:pt x="1837570" y="1500768"/>
                  </a:lnTo>
                  <a:lnTo>
                    <a:pt x="1837175" y="1492842"/>
                  </a:lnTo>
                  <a:lnTo>
                    <a:pt x="1836386" y="1485312"/>
                  </a:lnTo>
                  <a:lnTo>
                    <a:pt x="1834412" y="1478178"/>
                  </a:lnTo>
                  <a:lnTo>
                    <a:pt x="1832439" y="1470252"/>
                  </a:lnTo>
                  <a:lnTo>
                    <a:pt x="1830070" y="1463515"/>
                  </a:lnTo>
                  <a:lnTo>
                    <a:pt x="1826518" y="1456778"/>
                  </a:lnTo>
                  <a:lnTo>
                    <a:pt x="1822965" y="1450833"/>
                  </a:lnTo>
                  <a:lnTo>
                    <a:pt x="1818623" y="1444888"/>
                  </a:lnTo>
                  <a:lnTo>
                    <a:pt x="1813886" y="1438944"/>
                  </a:lnTo>
                  <a:lnTo>
                    <a:pt x="1809150" y="1433792"/>
                  </a:lnTo>
                  <a:lnTo>
                    <a:pt x="1803623" y="1428640"/>
                  </a:lnTo>
                  <a:lnTo>
                    <a:pt x="1798097" y="1424280"/>
                  </a:lnTo>
                  <a:lnTo>
                    <a:pt x="1791781" y="1420317"/>
                  </a:lnTo>
                  <a:lnTo>
                    <a:pt x="1785466" y="1416354"/>
                  </a:lnTo>
                  <a:lnTo>
                    <a:pt x="1778755" y="1413580"/>
                  </a:lnTo>
                  <a:lnTo>
                    <a:pt x="1771650" y="1411202"/>
                  </a:lnTo>
                  <a:lnTo>
                    <a:pt x="1774808" y="1406446"/>
                  </a:lnTo>
                  <a:lnTo>
                    <a:pt x="1777571" y="1401294"/>
                  </a:lnTo>
                  <a:lnTo>
                    <a:pt x="1779940" y="1394953"/>
                  </a:lnTo>
                  <a:lnTo>
                    <a:pt x="1782308" y="1388216"/>
                  </a:lnTo>
                  <a:lnTo>
                    <a:pt x="1784282" y="1380290"/>
                  </a:lnTo>
                  <a:lnTo>
                    <a:pt x="1785466" y="1371571"/>
                  </a:lnTo>
                  <a:lnTo>
                    <a:pt x="1786650" y="1361663"/>
                  </a:lnTo>
                  <a:lnTo>
                    <a:pt x="1787045" y="1350963"/>
                  </a:lnTo>
                  <a:close/>
                  <a:moveTo>
                    <a:pt x="1316831" y="1350963"/>
                  </a:moveTo>
                  <a:lnTo>
                    <a:pt x="1412875" y="1350963"/>
                  </a:lnTo>
                  <a:lnTo>
                    <a:pt x="1413272" y="1360950"/>
                  </a:lnTo>
                  <a:lnTo>
                    <a:pt x="1414066" y="1370138"/>
                  </a:lnTo>
                  <a:lnTo>
                    <a:pt x="1415653" y="1378527"/>
                  </a:lnTo>
                  <a:lnTo>
                    <a:pt x="1416844" y="1386116"/>
                  </a:lnTo>
                  <a:lnTo>
                    <a:pt x="1418828" y="1392907"/>
                  </a:lnTo>
                  <a:lnTo>
                    <a:pt x="1420813" y="1398900"/>
                  </a:lnTo>
                  <a:lnTo>
                    <a:pt x="1423194" y="1404492"/>
                  </a:lnTo>
                  <a:lnTo>
                    <a:pt x="1425575" y="1408886"/>
                  </a:lnTo>
                  <a:lnTo>
                    <a:pt x="1419622" y="1410884"/>
                  </a:lnTo>
                  <a:lnTo>
                    <a:pt x="1413272" y="1412881"/>
                  </a:lnTo>
                  <a:lnTo>
                    <a:pt x="1407716" y="1414878"/>
                  </a:lnTo>
                  <a:lnTo>
                    <a:pt x="1402556" y="1418074"/>
                  </a:lnTo>
                  <a:lnTo>
                    <a:pt x="1397000" y="1420870"/>
                  </a:lnTo>
                  <a:lnTo>
                    <a:pt x="1391841" y="1424466"/>
                  </a:lnTo>
                  <a:lnTo>
                    <a:pt x="1386681" y="1427661"/>
                  </a:lnTo>
                  <a:lnTo>
                    <a:pt x="1382316" y="1432056"/>
                  </a:lnTo>
                  <a:lnTo>
                    <a:pt x="1377950" y="1436050"/>
                  </a:lnTo>
                  <a:lnTo>
                    <a:pt x="1374378" y="1440844"/>
                  </a:lnTo>
                  <a:lnTo>
                    <a:pt x="1370410" y="1445638"/>
                  </a:lnTo>
                  <a:lnTo>
                    <a:pt x="1366441" y="1450431"/>
                  </a:lnTo>
                  <a:lnTo>
                    <a:pt x="1363663" y="1456024"/>
                  </a:lnTo>
                  <a:lnTo>
                    <a:pt x="1360885" y="1461616"/>
                  </a:lnTo>
                  <a:lnTo>
                    <a:pt x="1358106" y="1467209"/>
                  </a:lnTo>
                  <a:lnTo>
                    <a:pt x="1356519" y="1473201"/>
                  </a:lnTo>
                  <a:lnTo>
                    <a:pt x="1352947" y="1464413"/>
                  </a:lnTo>
                  <a:lnTo>
                    <a:pt x="1348978" y="1456423"/>
                  </a:lnTo>
                  <a:lnTo>
                    <a:pt x="1344216" y="1448833"/>
                  </a:lnTo>
                  <a:lnTo>
                    <a:pt x="1339056" y="1441643"/>
                  </a:lnTo>
                  <a:lnTo>
                    <a:pt x="1332706" y="1434852"/>
                  </a:lnTo>
                  <a:lnTo>
                    <a:pt x="1325960" y="1428860"/>
                  </a:lnTo>
                  <a:lnTo>
                    <a:pt x="1318816" y="1423267"/>
                  </a:lnTo>
                  <a:lnTo>
                    <a:pt x="1311275" y="1418873"/>
                  </a:lnTo>
                  <a:lnTo>
                    <a:pt x="1314053" y="1401696"/>
                  </a:lnTo>
                  <a:lnTo>
                    <a:pt x="1316038" y="1384918"/>
                  </a:lnTo>
                  <a:lnTo>
                    <a:pt x="1316435" y="1376130"/>
                  </a:lnTo>
                  <a:lnTo>
                    <a:pt x="1316831" y="1367741"/>
                  </a:lnTo>
                  <a:lnTo>
                    <a:pt x="1317228" y="1359352"/>
                  </a:lnTo>
                  <a:lnTo>
                    <a:pt x="1316831" y="1350963"/>
                  </a:lnTo>
                  <a:close/>
                  <a:moveTo>
                    <a:pt x="692943" y="1350963"/>
                  </a:moveTo>
                  <a:lnTo>
                    <a:pt x="941785" y="1350963"/>
                  </a:lnTo>
                  <a:lnTo>
                    <a:pt x="941785" y="1366815"/>
                  </a:lnTo>
                  <a:lnTo>
                    <a:pt x="942578" y="1381479"/>
                  </a:lnTo>
                  <a:lnTo>
                    <a:pt x="944166" y="1395746"/>
                  </a:lnTo>
                  <a:lnTo>
                    <a:pt x="946150" y="1409617"/>
                  </a:lnTo>
                  <a:lnTo>
                    <a:pt x="938610" y="1412391"/>
                  </a:lnTo>
                  <a:lnTo>
                    <a:pt x="931466" y="1414769"/>
                  </a:lnTo>
                  <a:lnTo>
                    <a:pt x="924719" y="1418732"/>
                  </a:lnTo>
                  <a:lnTo>
                    <a:pt x="917972" y="1422299"/>
                  </a:lnTo>
                  <a:lnTo>
                    <a:pt x="912019" y="1427055"/>
                  </a:lnTo>
                  <a:lnTo>
                    <a:pt x="906066" y="1431810"/>
                  </a:lnTo>
                  <a:lnTo>
                    <a:pt x="900906" y="1437359"/>
                  </a:lnTo>
                  <a:lnTo>
                    <a:pt x="896144" y="1442907"/>
                  </a:lnTo>
                  <a:lnTo>
                    <a:pt x="891381" y="1448852"/>
                  </a:lnTo>
                  <a:lnTo>
                    <a:pt x="887809" y="1455589"/>
                  </a:lnTo>
                  <a:lnTo>
                    <a:pt x="883841" y="1462326"/>
                  </a:lnTo>
                  <a:lnTo>
                    <a:pt x="881459" y="1469460"/>
                  </a:lnTo>
                  <a:lnTo>
                    <a:pt x="878681" y="1476990"/>
                  </a:lnTo>
                  <a:lnTo>
                    <a:pt x="877094" y="1484916"/>
                  </a:lnTo>
                  <a:lnTo>
                    <a:pt x="876300" y="1492842"/>
                  </a:lnTo>
                  <a:lnTo>
                    <a:pt x="875903" y="1500768"/>
                  </a:lnTo>
                  <a:lnTo>
                    <a:pt x="875903" y="1628776"/>
                  </a:lnTo>
                  <a:lnTo>
                    <a:pt x="692943" y="1628776"/>
                  </a:lnTo>
                  <a:lnTo>
                    <a:pt x="686990" y="1628776"/>
                  </a:lnTo>
                  <a:lnTo>
                    <a:pt x="681434" y="1627983"/>
                  </a:lnTo>
                  <a:lnTo>
                    <a:pt x="675878" y="1626002"/>
                  </a:lnTo>
                  <a:lnTo>
                    <a:pt x="671115" y="1624417"/>
                  </a:lnTo>
                  <a:lnTo>
                    <a:pt x="665956" y="1622039"/>
                  </a:lnTo>
                  <a:lnTo>
                    <a:pt x="661193" y="1618868"/>
                  </a:lnTo>
                  <a:lnTo>
                    <a:pt x="657224" y="1616094"/>
                  </a:lnTo>
                  <a:lnTo>
                    <a:pt x="652859" y="1612131"/>
                  </a:lnTo>
                  <a:lnTo>
                    <a:pt x="648890" y="1608168"/>
                  </a:lnTo>
                  <a:lnTo>
                    <a:pt x="646112" y="1603809"/>
                  </a:lnTo>
                  <a:lnTo>
                    <a:pt x="643334" y="1599053"/>
                  </a:lnTo>
                  <a:lnTo>
                    <a:pt x="640556" y="1594297"/>
                  </a:lnTo>
                  <a:lnTo>
                    <a:pt x="638968" y="1589145"/>
                  </a:lnTo>
                  <a:lnTo>
                    <a:pt x="637381" y="1583597"/>
                  </a:lnTo>
                  <a:lnTo>
                    <a:pt x="636587" y="1578048"/>
                  </a:lnTo>
                  <a:lnTo>
                    <a:pt x="636587" y="1572104"/>
                  </a:lnTo>
                  <a:lnTo>
                    <a:pt x="636587" y="1407635"/>
                  </a:lnTo>
                  <a:lnTo>
                    <a:pt x="636587" y="1401691"/>
                  </a:lnTo>
                  <a:lnTo>
                    <a:pt x="637381" y="1396142"/>
                  </a:lnTo>
                  <a:lnTo>
                    <a:pt x="638968" y="1390990"/>
                  </a:lnTo>
                  <a:lnTo>
                    <a:pt x="640556" y="1385442"/>
                  </a:lnTo>
                  <a:lnTo>
                    <a:pt x="643334" y="1380686"/>
                  </a:lnTo>
                  <a:lnTo>
                    <a:pt x="646112" y="1375534"/>
                  </a:lnTo>
                  <a:lnTo>
                    <a:pt x="648890" y="1371571"/>
                  </a:lnTo>
                  <a:lnTo>
                    <a:pt x="652859" y="1367608"/>
                  </a:lnTo>
                  <a:lnTo>
                    <a:pt x="657224" y="1364041"/>
                  </a:lnTo>
                  <a:lnTo>
                    <a:pt x="661193" y="1360474"/>
                  </a:lnTo>
                  <a:lnTo>
                    <a:pt x="665956" y="1357700"/>
                  </a:lnTo>
                  <a:lnTo>
                    <a:pt x="671115" y="1355322"/>
                  </a:lnTo>
                  <a:lnTo>
                    <a:pt x="675878" y="1353341"/>
                  </a:lnTo>
                  <a:lnTo>
                    <a:pt x="681434" y="1352152"/>
                  </a:lnTo>
                  <a:lnTo>
                    <a:pt x="686990" y="1351359"/>
                  </a:lnTo>
                  <a:lnTo>
                    <a:pt x="692943" y="1350963"/>
                  </a:lnTo>
                  <a:close/>
                  <a:moveTo>
                    <a:pt x="2082006" y="1166813"/>
                  </a:moveTo>
                  <a:lnTo>
                    <a:pt x="2083990" y="1169978"/>
                  </a:lnTo>
                  <a:lnTo>
                    <a:pt x="2086768" y="1172747"/>
                  </a:lnTo>
                  <a:lnTo>
                    <a:pt x="2089547" y="1175120"/>
                  </a:lnTo>
                  <a:lnTo>
                    <a:pt x="2093515" y="1176702"/>
                  </a:lnTo>
                  <a:lnTo>
                    <a:pt x="2096293" y="1177494"/>
                  </a:lnTo>
                  <a:lnTo>
                    <a:pt x="2100262" y="1177494"/>
                  </a:lnTo>
                  <a:lnTo>
                    <a:pt x="2107803" y="1177098"/>
                  </a:lnTo>
                  <a:lnTo>
                    <a:pt x="2116137" y="1176702"/>
                  </a:lnTo>
                  <a:lnTo>
                    <a:pt x="2125662" y="1177098"/>
                  </a:lnTo>
                  <a:lnTo>
                    <a:pt x="2135584" y="1177889"/>
                  </a:lnTo>
                  <a:lnTo>
                    <a:pt x="2144315" y="1179076"/>
                  </a:lnTo>
                  <a:lnTo>
                    <a:pt x="2152650" y="1180658"/>
                  </a:lnTo>
                  <a:lnTo>
                    <a:pt x="2161381" y="1183427"/>
                  </a:lnTo>
                  <a:lnTo>
                    <a:pt x="2169318" y="1186196"/>
                  </a:lnTo>
                  <a:lnTo>
                    <a:pt x="2176462" y="1189756"/>
                  </a:lnTo>
                  <a:lnTo>
                    <a:pt x="2183606" y="1193317"/>
                  </a:lnTo>
                  <a:lnTo>
                    <a:pt x="2190353" y="1197668"/>
                  </a:lnTo>
                  <a:lnTo>
                    <a:pt x="2196703" y="1202810"/>
                  </a:lnTo>
                  <a:lnTo>
                    <a:pt x="2202656" y="1208348"/>
                  </a:lnTo>
                  <a:lnTo>
                    <a:pt x="2207815" y="1213886"/>
                  </a:lnTo>
                  <a:lnTo>
                    <a:pt x="2212975" y="1220611"/>
                  </a:lnTo>
                  <a:lnTo>
                    <a:pt x="2217737" y="1227731"/>
                  </a:lnTo>
                  <a:lnTo>
                    <a:pt x="2222500" y="1234852"/>
                  </a:lnTo>
                  <a:lnTo>
                    <a:pt x="2226072" y="1243554"/>
                  </a:lnTo>
                  <a:lnTo>
                    <a:pt x="2231628" y="1256213"/>
                  </a:lnTo>
                  <a:lnTo>
                    <a:pt x="2236787" y="1268476"/>
                  </a:lnTo>
                  <a:lnTo>
                    <a:pt x="2240756" y="1280343"/>
                  </a:lnTo>
                  <a:lnTo>
                    <a:pt x="2244725" y="1291814"/>
                  </a:lnTo>
                  <a:lnTo>
                    <a:pt x="2247503" y="1302890"/>
                  </a:lnTo>
                  <a:lnTo>
                    <a:pt x="2250281" y="1313175"/>
                  </a:lnTo>
                  <a:lnTo>
                    <a:pt x="2252265" y="1323460"/>
                  </a:lnTo>
                  <a:lnTo>
                    <a:pt x="2253853" y="1333350"/>
                  </a:lnTo>
                  <a:lnTo>
                    <a:pt x="2254647" y="1342843"/>
                  </a:lnTo>
                  <a:lnTo>
                    <a:pt x="2255043" y="1352337"/>
                  </a:lnTo>
                  <a:lnTo>
                    <a:pt x="2255837" y="1361831"/>
                  </a:lnTo>
                  <a:lnTo>
                    <a:pt x="2255043" y="1371325"/>
                  </a:lnTo>
                  <a:lnTo>
                    <a:pt x="2254647" y="1380027"/>
                  </a:lnTo>
                  <a:lnTo>
                    <a:pt x="2253853" y="1389126"/>
                  </a:lnTo>
                  <a:lnTo>
                    <a:pt x="2252662" y="1398619"/>
                  </a:lnTo>
                  <a:lnTo>
                    <a:pt x="2251075" y="1408113"/>
                  </a:lnTo>
                  <a:lnTo>
                    <a:pt x="2245122" y="1407322"/>
                  </a:lnTo>
                  <a:lnTo>
                    <a:pt x="2239168" y="1406926"/>
                  </a:lnTo>
                  <a:lnTo>
                    <a:pt x="2220118" y="1406926"/>
                  </a:lnTo>
                  <a:lnTo>
                    <a:pt x="2219722" y="1396246"/>
                  </a:lnTo>
                  <a:lnTo>
                    <a:pt x="2219325" y="1385961"/>
                  </a:lnTo>
                  <a:lnTo>
                    <a:pt x="2218928" y="1382401"/>
                  </a:lnTo>
                  <a:lnTo>
                    <a:pt x="2218134" y="1379632"/>
                  </a:lnTo>
                  <a:lnTo>
                    <a:pt x="2216547" y="1377258"/>
                  </a:lnTo>
                  <a:lnTo>
                    <a:pt x="2214165" y="1374489"/>
                  </a:lnTo>
                  <a:lnTo>
                    <a:pt x="2212181" y="1372907"/>
                  </a:lnTo>
                  <a:lnTo>
                    <a:pt x="2209403" y="1371325"/>
                  </a:lnTo>
                  <a:lnTo>
                    <a:pt x="2206228" y="1370534"/>
                  </a:lnTo>
                  <a:lnTo>
                    <a:pt x="2203053" y="1369742"/>
                  </a:lnTo>
                  <a:lnTo>
                    <a:pt x="2199878" y="1369742"/>
                  </a:lnTo>
                  <a:lnTo>
                    <a:pt x="2196703" y="1370929"/>
                  </a:lnTo>
                  <a:lnTo>
                    <a:pt x="2193925" y="1372116"/>
                  </a:lnTo>
                  <a:lnTo>
                    <a:pt x="2191543" y="1373698"/>
                  </a:lnTo>
                  <a:lnTo>
                    <a:pt x="2189559" y="1376072"/>
                  </a:lnTo>
                  <a:lnTo>
                    <a:pt x="2187178" y="1378841"/>
                  </a:lnTo>
                  <a:lnTo>
                    <a:pt x="2185987" y="1381214"/>
                  </a:lnTo>
                  <a:lnTo>
                    <a:pt x="2185590" y="1384774"/>
                  </a:lnTo>
                  <a:lnTo>
                    <a:pt x="2184003" y="1395455"/>
                  </a:lnTo>
                  <a:lnTo>
                    <a:pt x="2182018" y="1406926"/>
                  </a:lnTo>
                  <a:lnTo>
                    <a:pt x="2013743" y="1406926"/>
                  </a:lnTo>
                  <a:lnTo>
                    <a:pt x="2010965" y="1399015"/>
                  </a:lnTo>
                  <a:lnTo>
                    <a:pt x="2009775" y="1395850"/>
                  </a:lnTo>
                  <a:lnTo>
                    <a:pt x="2008584" y="1393477"/>
                  </a:lnTo>
                  <a:lnTo>
                    <a:pt x="2006600" y="1391499"/>
                  </a:lnTo>
                  <a:lnTo>
                    <a:pt x="2003822" y="1389126"/>
                  </a:lnTo>
                  <a:lnTo>
                    <a:pt x="2001440" y="1387939"/>
                  </a:lnTo>
                  <a:lnTo>
                    <a:pt x="1998662" y="1387148"/>
                  </a:lnTo>
                  <a:lnTo>
                    <a:pt x="1995090" y="1386752"/>
                  </a:lnTo>
                  <a:lnTo>
                    <a:pt x="1992312" y="1386752"/>
                  </a:lnTo>
                  <a:lnTo>
                    <a:pt x="1988740" y="1387543"/>
                  </a:lnTo>
                  <a:lnTo>
                    <a:pt x="1986359" y="1388730"/>
                  </a:lnTo>
                  <a:lnTo>
                    <a:pt x="1983581" y="1390708"/>
                  </a:lnTo>
                  <a:lnTo>
                    <a:pt x="1981597" y="1393081"/>
                  </a:lnTo>
                  <a:lnTo>
                    <a:pt x="1980009" y="1395455"/>
                  </a:lnTo>
                  <a:lnTo>
                    <a:pt x="1978818" y="1398224"/>
                  </a:lnTo>
                  <a:lnTo>
                    <a:pt x="1978025" y="1400993"/>
                  </a:lnTo>
                  <a:lnTo>
                    <a:pt x="1978025" y="1404553"/>
                  </a:lnTo>
                  <a:lnTo>
                    <a:pt x="1978025" y="1406926"/>
                  </a:lnTo>
                  <a:lnTo>
                    <a:pt x="1952625" y="1406926"/>
                  </a:lnTo>
                  <a:lnTo>
                    <a:pt x="1949847" y="1390708"/>
                  </a:lnTo>
                  <a:lnTo>
                    <a:pt x="1949053" y="1382005"/>
                  </a:lnTo>
                  <a:lnTo>
                    <a:pt x="1948259" y="1373698"/>
                  </a:lnTo>
                  <a:lnTo>
                    <a:pt x="1947862" y="1364996"/>
                  </a:lnTo>
                  <a:lnTo>
                    <a:pt x="1947862" y="1355897"/>
                  </a:lnTo>
                  <a:lnTo>
                    <a:pt x="1948259" y="1346404"/>
                  </a:lnTo>
                  <a:lnTo>
                    <a:pt x="1949053" y="1337305"/>
                  </a:lnTo>
                  <a:lnTo>
                    <a:pt x="1950243" y="1327020"/>
                  </a:lnTo>
                  <a:lnTo>
                    <a:pt x="1952228" y="1316736"/>
                  </a:lnTo>
                  <a:lnTo>
                    <a:pt x="1954609" y="1305659"/>
                  </a:lnTo>
                  <a:lnTo>
                    <a:pt x="1958181" y="1294188"/>
                  </a:lnTo>
                  <a:lnTo>
                    <a:pt x="1961356" y="1282716"/>
                  </a:lnTo>
                  <a:lnTo>
                    <a:pt x="1966118" y="1270453"/>
                  </a:lnTo>
                  <a:lnTo>
                    <a:pt x="1971675" y="1257399"/>
                  </a:lnTo>
                  <a:lnTo>
                    <a:pt x="1977231" y="1243554"/>
                  </a:lnTo>
                  <a:lnTo>
                    <a:pt x="1980803" y="1237225"/>
                  </a:lnTo>
                  <a:lnTo>
                    <a:pt x="1984772" y="1230896"/>
                  </a:lnTo>
                  <a:lnTo>
                    <a:pt x="1988740" y="1224567"/>
                  </a:lnTo>
                  <a:lnTo>
                    <a:pt x="1993106" y="1218238"/>
                  </a:lnTo>
                  <a:lnTo>
                    <a:pt x="1994693" y="1215864"/>
                  </a:lnTo>
                  <a:lnTo>
                    <a:pt x="1996281" y="1213491"/>
                  </a:lnTo>
                  <a:lnTo>
                    <a:pt x="2001440" y="1208744"/>
                  </a:lnTo>
                  <a:lnTo>
                    <a:pt x="2006600" y="1203601"/>
                  </a:lnTo>
                  <a:lnTo>
                    <a:pt x="2011362" y="1198855"/>
                  </a:lnTo>
                  <a:lnTo>
                    <a:pt x="2016522" y="1194899"/>
                  </a:lnTo>
                  <a:lnTo>
                    <a:pt x="2022078" y="1190943"/>
                  </a:lnTo>
                  <a:lnTo>
                    <a:pt x="2027634" y="1186987"/>
                  </a:lnTo>
                  <a:lnTo>
                    <a:pt x="2033190" y="1184218"/>
                  </a:lnTo>
                  <a:lnTo>
                    <a:pt x="2038350" y="1181449"/>
                  </a:lnTo>
                  <a:lnTo>
                    <a:pt x="2043906" y="1178285"/>
                  </a:lnTo>
                  <a:lnTo>
                    <a:pt x="2049859" y="1176307"/>
                  </a:lnTo>
                  <a:lnTo>
                    <a:pt x="2060972" y="1171956"/>
                  </a:lnTo>
                  <a:lnTo>
                    <a:pt x="2071290" y="1169187"/>
                  </a:lnTo>
                  <a:lnTo>
                    <a:pt x="2082006" y="1166813"/>
                  </a:lnTo>
                  <a:close/>
                  <a:moveTo>
                    <a:pt x="1110232" y="1166813"/>
                  </a:moveTo>
                  <a:lnTo>
                    <a:pt x="1112219" y="1169978"/>
                  </a:lnTo>
                  <a:lnTo>
                    <a:pt x="1115000" y="1172747"/>
                  </a:lnTo>
                  <a:lnTo>
                    <a:pt x="1118179" y="1175120"/>
                  </a:lnTo>
                  <a:lnTo>
                    <a:pt x="1121359" y="1176702"/>
                  </a:lnTo>
                  <a:lnTo>
                    <a:pt x="1124935" y="1177494"/>
                  </a:lnTo>
                  <a:lnTo>
                    <a:pt x="1128114" y="1177494"/>
                  </a:lnTo>
                  <a:lnTo>
                    <a:pt x="1136062" y="1177098"/>
                  </a:lnTo>
                  <a:lnTo>
                    <a:pt x="1144407" y="1176702"/>
                  </a:lnTo>
                  <a:lnTo>
                    <a:pt x="1154342" y="1177098"/>
                  </a:lnTo>
                  <a:lnTo>
                    <a:pt x="1163879" y="1177889"/>
                  </a:lnTo>
                  <a:lnTo>
                    <a:pt x="1173019" y="1179076"/>
                  </a:lnTo>
                  <a:lnTo>
                    <a:pt x="1181364" y="1180658"/>
                  </a:lnTo>
                  <a:lnTo>
                    <a:pt x="1189709" y="1183427"/>
                  </a:lnTo>
                  <a:lnTo>
                    <a:pt x="1197259" y="1186196"/>
                  </a:lnTo>
                  <a:lnTo>
                    <a:pt x="1204810" y="1189756"/>
                  </a:lnTo>
                  <a:lnTo>
                    <a:pt x="1211963" y="1193317"/>
                  </a:lnTo>
                  <a:lnTo>
                    <a:pt x="1218718" y="1197668"/>
                  </a:lnTo>
                  <a:lnTo>
                    <a:pt x="1225077" y="1202810"/>
                  </a:lnTo>
                  <a:lnTo>
                    <a:pt x="1231037" y="1208348"/>
                  </a:lnTo>
                  <a:lnTo>
                    <a:pt x="1236601" y="1213886"/>
                  </a:lnTo>
                  <a:lnTo>
                    <a:pt x="1241767" y="1220611"/>
                  </a:lnTo>
                  <a:lnTo>
                    <a:pt x="1246138" y="1227731"/>
                  </a:lnTo>
                  <a:lnTo>
                    <a:pt x="1250907" y="1234852"/>
                  </a:lnTo>
                  <a:lnTo>
                    <a:pt x="1254881" y="1243554"/>
                  </a:lnTo>
                  <a:lnTo>
                    <a:pt x="1260444" y="1256213"/>
                  </a:lnTo>
                  <a:lnTo>
                    <a:pt x="1265213" y="1268476"/>
                  </a:lnTo>
                  <a:lnTo>
                    <a:pt x="1269584" y="1280343"/>
                  </a:lnTo>
                  <a:lnTo>
                    <a:pt x="1273160" y="1291814"/>
                  </a:lnTo>
                  <a:lnTo>
                    <a:pt x="1276339" y="1302890"/>
                  </a:lnTo>
                  <a:lnTo>
                    <a:pt x="1278724" y="1313175"/>
                  </a:lnTo>
                  <a:lnTo>
                    <a:pt x="1281108" y="1323460"/>
                  </a:lnTo>
                  <a:lnTo>
                    <a:pt x="1282300" y="1333350"/>
                  </a:lnTo>
                  <a:lnTo>
                    <a:pt x="1283492" y="1342843"/>
                  </a:lnTo>
                  <a:lnTo>
                    <a:pt x="1283890" y="1352337"/>
                  </a:lnTo>
                  <a:lnTo>
                    <a:pt x="1284287" y="1361831"/>
                  </a:lnTo>
                  <a:lnTo>
                    <a:pt x="1283890" y="1371325"/>
                  </a:lnTo>
                  <a:lnTo>
                    <a:pt x="1283492" y="1380027"/>
                  </a:lnTo>
                  <a:lnTo>
                    <a:pt x="1282300" y="1389126"/>
                  </a:lnTo>
                  <a:lnTo>
                    <a:pt x="1281506" y="1398619"/>
                  </a:lnTo>
                  <a:lnTo>
                    <a:pt x="1279519" y="1408113"/>
                  </a:lnTo>
                  <a:lnTo>
                    <a:pt x="1273558" y="1407322"/>
                  </a:lnTo>
                  <a:lnTo>
                    <a:pt x="1267994" y="1406926"/>
                  </a:lnTo>
                  <a:lnTo>
                    <a:pt x="1248920" y="1406926"/>
                  </a:lnTo>
                  <a:lnTo>
                    <a:pt x="1248125" y="1385961"/>
                  </a:lnTo>
                  <a:lnTo>
                    <a:pt x="1247728" y="1382401"/>
                  </a:lnTo>
                  <a:lnTo>
                    <a:pt x="1246138" y="1379632"/>
                  </a:lnTo>
                  <a:lnTo>
                    <a:pt x="1244946" y="1377258"/>
                  </a:lnTo>
                  <a:lnTo>
                    <a:pt x="1242959" y="1374489"/>
                  </a:lnTo>
                  <a:lnTo>
                    <a:pt x="1240575" y="1372907"/>
                  </a:lnTo>
                  <a:lnTo>
                    <a:pt x="1237793" y="1371325"/>
                  </a:lnTo>
                  <a:lnTo>
                    <a:pt x="1235011" y="1370534"/>
                  </a:lnTo>
                  <a:lnTo>
                    <a:pt x="1231435" y="1369742"/>
                  </a:lnTo>
                  <a:lnTo>
                    <a:pt x="1228653" y="1369742"/>
                  </a:lnTo>
                  <a:lnTo>
                    <a:pt x="1225077" y="1370929"/>
                  </a:lnTo>
                  <a:lnTo>
                    <a:pt x="1222692" y="1372116"/>
                  </a:lnTo>
                  <a:lnTo>
                    <a:pt x="1220308" y="1373698"/>
                  </a:lnTo>
                  <a:lnTo>
                    <a:pt x="1217526" y="1376072"/>
                  </a:lnTo>
                  <a:lnTo>
                    <a:pt x="1215937" y="1378841"/>
                  </a:lnTo>
                  <a:lnTo>
                    <a:pt x="1214745" y="1381214"/>
                  </a:lnTo>
                  <a:lnTo>
                    <a:pt x="1214347" y="1384774"/>
                  </a:lnTo>
                  <a:lnTo>
                    <a:pt x="1211963" y="1395455"/>
                  </a:lnTo>
                  <a:lnTo>
                    <a:pt x="1209976" y="1406926"/>
                  </a:lnTo>
                  <a:lnTo>
                    <a:pt x="1041881" y="1406926"/>
                  </a:lnTo>
                  <a:lnTo>
                    <a:pt x="1039497" y="1399015"/>
                  </a:lnTo>
                  <a:lnTo>
                    <a:pt x="1038305" y="1395850"/>
                  </a:lnTo>
                  <a:lnTo>
                    <a:pt x="1036715" y="1393477"/>
                  </a:lnTo>
                  <a:lnTo>
                    <a:pt x="1034728" y="1391499"/>
                  </a:lnTo>
                  <a:lnTo>
                    <a:pt x="1032344" y="1389126"/>
                  </a:lnTo>
                  <a:lnTo>
                    <a:pt x="1029960" y="1387939"/>
                  </a:lnTo>
                  <a:lnTo>
                    <a:pt x="1026780" y="1387148"/>
                  </a:lnTo>
                  <a:lnTo>
                    <a:pt x="1023601" y="1386752"/>
                  </a:lnTo>
                  <a:lnTo>
                    <a:pt x="1020422" y="1386752"/>
                  </a:lnTo>
                  <a:lnTo>
                    <a:pt x="1017243" y="1387543"/>
                  </a:lnTo>
                  <a:lnTo>
                    <a:pt x="1014461" y="1388730"/>
                  </a:lnTo>
                  <a:lnTo>
                    <a:pt x="1012077" y="1390708"/>
                  </a:lnTo>
                  <a:lnTo>
                    <a:pt x="1010090" y="1393081"/>
                  </a:lnTo>
                  <a:lnTo>
                    <a:pt x="1008103" y="1395455"/>
                  </a:lnTo>
                  <a:lnTo>
                    <a:pt x="1006911" y="1398224"/>
                  </a:lnTo>
                  <a:lnTo>
                    <a:pt x="1006116" y="1400993"/>
                  </a:lnTo>
                  <a:lnTo>
                    <a:pt x="1006116" y="1404553"/>
                  </a:lnTo>
                  <a:lnTo>
                    <a:pt x="1006116" y="1406926"/>
                  </a:lnTo>
                  <a:lnTo>
                    <a:pt x="980684" y="1406926"/>
                  </a:lnTo>
                  <a:lnTo>
                    <a:pt x="978299" y="1390708"/>
                  </a:lnTo>
                  <a:lnTo>
                    <a:pt x="977107" y="1382005"/>
                  </a:lnTo>
                  <a:lnTo>
                    <a:pt x="976710" y="1373698"/>
                  </a:lnTo>
                  <a:lnTo>
                    <a:pt x="976312" y="1364996"/>
                  </a:lnTo>
                  <a:lnTo>
                    <a:pt x="976312" y="1355897"/>
                  </a:lnTo>
                  <a:lnTo>
                    <a:pt x="976710" y="1346404"/>
                  </a:lnTo>
                  <a:lnTo>
                    <a:pt x="977504" y="1337305"/>
                  </a:lnTo>
                  <a:lnTo>
                    <a:pt x="978697" y="1327020"/>
                  </a:lnTo>
                  <a:lnTo>
                    <a:pt x="980286" y="1316736"/>
                  </a:lnTo>
                  <a:lnTo>
                    <a:pt x="983068" y="1305659"/>
                  </a:lnTo>
                  <a:lnTo>
                    <a:pt x="985850" y="1294188"/>
                  </a:lnTo>
                  <a:lnTo>
                    <a:pt x="989823" y="1282716"/>
                  </a:lnTo>
                  <a:lnTo>
                    <a:pt x="994195" y="1270453"/>
                  </a:lnTo>
                  <a:lnTo>
                    <a:pt x="999758" y="1257399"/>
                  </a:lnTo>
                  <a:lnTo>
                    <a:pt x="1005719" y="1243554"/>
                  </a:lnTo>
                  <a:lnTo>
                    <a:pt x="1008898" y="1237225"/>
                  </a:lnTo>
                  <a:lnTo>
                    <a:pt x="1012872" y="1230500"/>
                  </a:lnTo>
                  <a:lnTo>
                    <a:pt x="1016846" y="1224567"/>
                  </a:lnTo>
                  <a:lnTo>
                    <a:pt x="1021217" y="1218238"/>
                  </a:lnTo>
                  <a:lnTo>
                    <a:pt x="1023204" y="1215864"/>
                  </a:lnTo>
                  <a:lnTo>
                    <a:pt x="1024793" y="1213491"/>
                  </a:lnTo>
                  <a:lnTo>
                    <a:pt x="1029960" y="1208744"/>
                  </a:lnTo>
                  <a:lnTo>
                    <a:pt x="1034331" y="1203601"/>
                  </a:lnTo>
                  <a:lnTo>
                    <a:pt x="1039894" y="1198855"/>
                  </a:lnTo>
                  <a:lnTo>
                    <a:pt x="1045060" y="1194899"/>
                  </a:lnTo>
                  <a:lnTo>
                    <a:pt x="1050624" y="1190943"/>
                  </a:lnTo>
                  <a:lnTo>
                    <a:pt x="1055790" y="1186987"/>
                  </a:lnTo>
                  <a:lnTo>
                    <a:pt x="1061353" y="1184218"/>
                  </a:lnTo>
                  <a:lnTo>
                    <a:pt x="1066917" y="1181449"/>
                  </a:lnTo>
                  <a:lnTo>
                    <a:pt x="1072480" y="1178285"/>
                  </a:lnTo>
                  <a:lnTo>
                    <a:pt x="1078043" y="1176307"/>
                  </a:lnTo>
                  <a:lnTo>
                    <a:pt x="1089170" y="1171956"/>
                  </a:lnTo>
                  <a:lnTo>
                    <a:pt x="1099900" y="1169187"/>
                  </a:lnTo>
                  <a:lnTo>
                    <a:pt x="1110232" y="1166813"/>
                  </a:lnTo>
                  <a:close/>
                  <a:moveTo>
                    <a:pt x="1601784" y="1141413"/>
                  </a:moveTo>
                  <a:lnTo>
                    <a:pt x="1608513" y="1141413"/>
                  </a:lnTo>
                  <a:lnTo>
                    <a:pt x="1616826" y="1141413"/>
                  </a:lnTo>
                  <a:lnTo>
                    <a:pt x="1628701" y="1141809"/>
                  </a:lnTo>
                  <a:lnTo>
                    <a:pt x="1639785" y="1142996"/>
                  </a:lnTo>
                  <a:lnTo>
                    <a:pt x="1644139" y="1143392"/>
                  </a:lnTo>
                  <a:lnTo>
                    <a:pt x="1656410" y="1145766"/>
                  </a:lnTo>
                  <a:lnTo>
                    <a:pt x="1668285" y="1149327"/>
                  </a:lnTo>
                  <a:lnTo>
                    <a:pt x="1673431" y="1150910"/>
                  </a:lnTo>
                  <a:lnTo>
                    <a:pt x="1682140" y="1154075"/>
                  </a:lnTo>
                  <a:lnTo>
                    <a:pt x="1690453" y="1157241"/>
                  </a:lnTo>
                  <a:lnTo>
                    <a:pt x="1694807" y="1158823"/>
                  </a:lnTo>
                  <a:lnTo>
                    <a:pt x="1703516" y="1163572"/>
                  </a:lnTo>
                  <a:lnTo>
                    <a:pt x="1711828" y="1167924"/>
                  </a:lnTo>
                  <a:lnTo>
                    <a:pt x="1714995" y="1169903"/>
                  </a:lnTo>
                  <a:lnTo>
                    <a:pt x="1726079" y="1177421"/>
                  </a:lnTo>
                  <a:lnTo>
                    <a:pt x="1729245" y="1179399"/>
                  </a:lnTo>
                  <a:lnTo>
                    <a:pt x="1739142" y="1186918"/>
                  </a:lnTo>
                  <a:lnTo>
                    <a:pt x="1740329" y="1188105"/>
                  </a:lnTo>
                  <a:lnTo>
                    <a:pt x="1745475" y="1192853"/>
                  </a:lnTo>
                  <a:lnTo>
                    <a:pt x="1747058" y="1194436"/>
                  </a:lnTo>
                  <a:lnTo>
                    <a:pt x="1748642" y="1196018"/>
                  </a:lnTo>
                  <a:lnTo>
                    <a:pt x="1743100" y="1240732"/>
                  </a:lnTo>
                  <a:lnTo>
                    <a:pt x="1739142" y="1274761"/>
                  </a:lnTo>
                  <a:lnTo>
                    <a:pt x="1736766" y="1296128"/>
                  </a:lnTo>
                  <a:lnTo>
                    <a:pt x="1738746" y="1294150"/>
                  </a:lnTo>
                  <a:lnTo>
                    <a:pt x="1739537" y="1293358"/>
                  </a:lnTo>
                  <a:lnTo>
                    <a:pt x="1740725" y="1293358"/>
                  </a:lnTo>
                  <a:lnTo>
                    <a:pt x="1741912" y="1293754"/>
                  </a:lnTo>
                  <a:lnTo>
                    <a:pt x="1743100" y="1294150"/>
                  </a:lnTo>
                  <a:lnTo>
                    <a:pt x="1744288" y="1295733"/>
                  </a:lnTo>
                  <a:lnTo>
                    <a:pt x="1745079" y="1297315"/>
                  </a:lnTo>
                  <a:lnTo>
                    <a:pt x="1747454" y="1301668"/>
                  </a:lnTo>
                  <a:lnTo>
                    <a:pt x="1749038" y="1307603"/>
                  </a:lnTo>
                  <a:lnTo>
                    <a:pt x="1750621" y="1315121"/>
                  </a:lnTo>
                  <a:lnTo>
                    <a:pt x="1751809" y="1323827"/>
                  </a:lnTo>
                  <a:lnTo>
                    <a:pt x="1752204" y="1332928"/>
                  </a:lnTo>
                  <a:lnTo>
                    <a:pt x="1752600" y="1343216"/>
                  </a:lnTo>
                  <a:lnTo>
                    <a:pt x="1752204" y="1352712"/>
                  </a:lnTo>
                  <a:lnTo>
                    <a:pt x="1751809" y="1361813"/>
                  </a:lnTo>
                  <a:lnTo>
                    <a:pt x="1750621" y="1370518"/>
                  </a:lnTo>
                  <a:lnTo>
                    <a:pt x="1749038" y="1378036"/>
                  </a:lnTo>
                  <a:lnTo>
                    <a:pt x="1747454" y="1383972"/>
                  </a:lnTo>
                  <a:lnTo>
                    <a:pt x="1745079" y="1388324"/>
                  </a:lnTo>
                  <a:lnTo>
                    <a:pt x="1744288" y="1390303"/>
                  </a:lnTo>
                  <a:lnTo>
                    <a:pt x="1743100" y="1391490"/>
                  </a:lnTo>
                  <a:lnTo>
                    <a:pt x="1741912" y="1391886"/>
                  </a:lnTo>
                  <a:lnTo>
                    <a:pt x="1740725" y="1392281"/>
                  </a:lnTo>
                  <a:lnTo>
                    <a:pt x="1739142" y="1391886"/>
                  </a:lnTo>
                  <a:lnTo>
                    <a:pt x="1737954" y="1391094"/>
                  </a:lnTo>
                  <a:lnTo>
                    <a:pt x="1736766" y="1389511"/>
                  </a:lnTo>
                  <a:lnTo>
                    <a:pt x="1735975" y="1387929"/>
                  </a:lnTo>
                  <a:lnTo>
                    <a:pt x="1733996" y="1382785"/>
                  </a:lnTo>
                  <a:lnTo>
                    <a:pt x="1731620" y="1376849"/>
                  </a:lnTo>
                  <a:lnTo>
                    <a:pt x="1730829" y="1384367"/>
                  </a:lnTo>
                  <a:lnTo>
                    <a:pt x="1729641" y="1391886"/>
                  </a:lnTo>
                  <a:lnTo>
                    <a:pt x="1725683" y="1406526"/>
                  </a:lnTo>
                  <a:lnTo>
                    <a:pt x="1475905" y="1406526"/>
                  </a:lnTo>
                  <a:lnTo>
                    <a:pt x="1471551" y="1394260"/>
                  </a:lnTo>
                  <a:lnTo>
                    <a:pt x="1469968" y="1388324"/>
                  </a:lnTo>
                  <a:lnTo>
                    <a:pt x="1467592" y="1381993"/>
                  </a:lnTo>
                  <a:lnTo>
                    <a:pt x="1466009" y="1387137"/>
                  </a:lnTo>
                  <a:lnTo>
                    <a:pt x="1464426" y="1391490"/>
                  </a:lnTo>
                  <a:lnTo>
                    <a:pt x="1463238" y="1392677"/>
                  </a:lnTo>
                  <a:lnTo>
                    <a:pt x="1462051" y="1393864"/>
                  </a:lnTo>
                  <a:lnTo>
                    <a:pt x="1460863" y="1394260"/>
                  </a:lnTo>
                  <a:lnTo>
                    <a:pt x="1459676" y="1394655"/>
                  </a:lnTo>
                  <a:lnTo>
                    <a:pt x="1458884" y="1394260"/>
                  </a:lnTo>
                  <a:lnTo>
                    <a:pt x="1457696" y="1393468"/>
                  </a:lnTo>
                  <a:lnTo>
                    <a:pt x="1456509" y="1392281"/>
                  </a:lnTo>
                  <a:lnTo>
                    <a:pt x="1454925" y="1391094"/>
                  </a:lnTo>
                  <a:lnTo>
                    <a:pt x="1452946" y="1386346"/>
                  </a:lnTo>
                  <a:lnTo>
                    <a:pt x="1451363" y="1380015"/>
                  </a:lnTo>
                  <a:lnTo>
                    <a:pt x="1450175" y="1372892"/>
                  </a:lnTo>
                  <a:lnTo>
                    <a:pt x="1448592" y="1364583"/>
                  </a:lnTo>
                  <a:lnTo>
                    <a:pt x="1447800" y="1355086"/>
                  </a:lnTo>
                  <a:lnTo>
                    <a:pt x="1447800" y="1345194"/>
                  </a:lnTo>
                  <a:lnTo>
                    <a:pt x="1447800" y="1334906"/>
                  </a:lnTo>
                  <a:lnTo>
                    <a:pt x="1448592" y="1325805"/>
                  </a:lnTo>
                  <a:lnTo>
                    <a:pt x="1450175" y="1317496"/>
                  </a:lnTo>
                  <a:lnTo>
                    <a:pt x="1451363" y="1310373"/>
                  </a:lnTo>
                  <a:lnTo>
                    <a:pt x="1452946" y="1304438"/>
                  </a:lnTo>
                  <a:lnTo>
                    <a:pt x="1454925" y="1299689"/>
                  </a:lnTo>
                  <a:lnTo>
                    <a:pt x="1456509" y="1298107"/>
                  </a:lnTo>
                  <a:lnTo>
                    <a:pt x="1457696" y="1296920"/>
                  </a:lnTo>
                  <a:lnTo>
                    <a:pt x="1458884" y="1296128"/>
                  </a:lnTo>
                  <a:lnTo>
                    <a:pt x="1459676" y="1296128"/>
                  </a:lnTo>
                  <a:lnTo>
                    <a:pt x="1460467" y="1296128"/>
                  </a:lnTo>
                  <a:lnTo>
                    <a:pt x="1461259" y="1296524"/>
                  </a:lnTo>
                  <a:lnTo>
                    <a:pt x="1462051" y="1283466"/>
                  </a:lnTo>
                  <a:lnTo>
                    <a:pt x="1462446" y="1277531"/>
                  </a:lnTo>
                  <a:lnTo>
                    <a:pt x="1464030" y="1271991"/>
                  </a:lnTo>
                  <a:lnTo>
                    <a:pt x="1462051" y="1258142"/>
                  </a:lnTo>
                  <a:lnTo>
                    <a:pt x="1460071" y="1245480"/>
                  </a:lnTo>
                  <a:lnTo>
                    <a:pt x="1456905" y="1223717"/>
                  </a:lnTo>
                  <a:lnTo>
                    <a:pt x="1453738" y="1208681"/>
                  </a:lnTo>
                  <a:lnTo>
                    <a:pt x="1452550" y="1203537"/>
                  </a:lnTo>
                  <a:lnTo>
                    <a:pt x="1458488" y="1199975"/>
                  </a:lnTo>
                  <a:lnTo>
                    <a:pt x="1465217" y="1196018"/>
                  </a:lnTo>
                  <a:lnTo>
                    <a:pt x="1471551" y="1191270"/>
                  </a:lnTo>
                  <a:lnTo>
                    <a:pt x="1477884" y="1186522"/>
                  </a:lnTo>
                  <a:lnTo>
                    <a:pt x="1489760" y="1177421"/>
                  </a:lnTo>
                  <a:lnTo>
                    <a:pt x="1495302" y="1173464"/>
                  </a:lnTo>
                  <a:lnTo>
                    <a:pt x="1500843" y="1170299"/>
                  </a:lnTo>
                  <a:lnTo>
                    <a:pt x="1515490" y="1163176"/>
                  </a:lnTo>
                  <a:lnTo>
                    <a:pt x="1530136" y="1157241"/>
                  </a:lnTo>
                  <a:lnTo>
                    <a:pt x="1539636" y="1154075"/>
                  </a:lnTo>
                  <a:lnTo>
                    <a:pt x="1548741" y="1150910"/>
                  </a:lnTo>
                  <a:lnTo>
                    <a:pt x="1558241" y="1148536"/>
                  </a:lnTo>
                  <a:lnTo>
                    <a:pt x="1568533" y="1145766"/>
                  </a:lnTo>
                  <a:lnTo>
                    <a:pt x="1576450" y="1144183"/>
                  </a:lnTo>
                  <a:lnTo>
                    <a:pt x="1583971" y="1142996"/>
                  </a:lnTo>
                  <a:lnTo>
                    <a:pt x="1594658" y="1142204"/>
                  </a:lnTo>
                  <a:lnTo>
                    <a:pt x="1601784" y="1141413"/>
                  </a:lnTo>
                  <a:close/>
                  <a:moveTo>
                    <a:pt x="1832358" y="1052513"/>
                  </a:moveTo>
                  <a:lnTo>
                    <a:pt x="1843104" y="1052513"/>
                  </a:lnTo>
                  <a:lnTo>
                    <a:pt x="1847083" y="1052911"/>
                  </a:lnTo>
                  <a:lnTo>
                    <a:pt x="1839522" y="1055300"/>
                  </a:lnTo>
                  <a:lnTo>
                    <a:pt x="1831960" y="1058882"/>
                  </a:lnTo>
                  <a:lnTo>
                    <a:pt x="1825194" y="1062067"/>
                  </a:lnTo>
                  <a:lnTo>
                    <a:pt x="1818428" y="1065650"/>
                  </a:lnTo>
                  <a:lnTo>
                    <a:pt x="1820418" y="1066446"/>
                  </a:lnTo>
                  <a:lnTo>
                    <a:pt x="1828776" y="1066048"/>
                  </a:lnTo>
                  <a:lnTo>
                    <a:pt x="1837532" y="1065650"/>
                  </a:lnTo>
                  <a:lnTo>
                    <a:pt x="1846685" y="1066048"/>
                  </a:lnTo>
                  <a:lnTo>
                    <a:pt x="1856237" y="1066446"/>
                  </a:lnTo>
                  <a:lnTo>
                    <a:pt x="1865789" y="1067640"/>
                  </a:lnTo>
                  <a:lnTo>
                    <a:pt x="1876137" y="1069631"/>
                  </a:lnTo>
                  <a:lnTo>
                    <a:pt x="1885688" y="1072417"/>
                  </a:lnTo>
                  <a:lnTo>
                    <a:pt x="1895638" y="1075602"/>
                  </a:lnTo>
                  <a:lnTo>
                    <a:pt x="1905588" y="1079981"/>
                  </a:lnTo>
                  <a:lnTo>
                    <a:pt x="1910761" y="1082369"/>
                  </a:lnTo>
                  <a:lnTo>
                    <a:pt x="1915139" y="1085156"/>
                  </a:lnTo>
                  <a:lnTo>
                    <a:pt x="1919915" y="1088340"/>
                  </a:lnTo>
                  <a:lnTo>
                    <a:pt x="1924691" y="1091525"/>
                  </a:lnTo>
                  <a:lnTo>
                    <a:pt x="1929069" y="1095506"/>
                  </a:lnTo>
                  <a:lnTo>
                    <a:pt x="1933845" y="1099487"/>
                  </a:lnTo>
                  <a:lnTo>
                    <a:pt x="1938223" y="1103468"/>
                  </a:lnTo>
                  <a:lnTo>
                    <a:pt x="1942202" y="1108245"/>
                  </a:lnTo>
                  <a:lnTo>
                    <a:pt x="1946580" y="1112623"/>
                  </a:lnTo>
                  <a:lnTo>
                    <a:pt x="1950162" y="1118197"/>
                  </a:lnTo>
                  <a:lnTo>
                    <a:pt x="1954142" y="1123770"/>
                  </a:lnTo>
                  <a:lnTo>
                    <a:pt x="1957724" y="1129741"/>
                  </a:lnTo>
                  <a:lnTo>
                    <a:pt x="1960908" y="1136110"/>
                  </a:lnTo>
                  <a:lnTo>
                    <a:pt x="1964490" y="1142878"/>
                  </a:lnTo>
                  <a:lnTo>
                    <a:pt x="1968868" y="1152830"/>
                  </a:lnTo>
                  <a:lnTo>
                    <a:pt x="1972847" y="1163180"/>
                  </a:lnTo>
                  <a:lnTo>
                    <a:pt x="1979613" y="1182288"/>
                  </a:lnTo>
                  <a:lnTo>
                    <a:pt x="1975633" y="1185871"/>
                  </a:lnTo>
                  <a:lnTo>
                    <a:pt x="1972051" y="1190249"/>
                  </a:lnTo>
                  <a:lnTo>
                    <a:pt x="1967674" y="1192638"/>
                  </a:lnTo>
                  <a:lnTo>
                    <a:pt x="1965684" y="1193832"/>
                  </a:lnTo>
                  <a:lnTo>
                    <a:pt x="1963694" y="1195823"/>
                  </a:lnTo>
                  <a:lnTo>
                    <a:pt x="1962102" y="1197415"/>
                  </a:lnTo>
                  <a:lnTo>
                    <a:pt x="1961306" y="1199007"/>
                  </a:lnTo>
                  <a:lnTo>
                    <a:pt x="1960112" y="1201396"/>
                  </a:lnTo>
                  <a:lnTo>
                    <a:pt x="1959316" y="1202988"/>
                  </a:lnTo>
                  <a:lnTo>
                    <a:pt x="1958918" y="1205377"/>
                  </a:lnTo>
                  <a:lnTo>
                    <a:pt x="1958918" y="1207367"/>
                  </a:lnTo>
                  <a:lnTo>
                    <a:pt x="1952152" y="1218115"/>
                  </a:lnTo>
                  <a:lnTo>
                    <a:pt x="1946580" y="1229262"/>
                  </a:lnTo>
                  <a:lnTo>
                    <a:pt x="1941008" y="1240806"/>
                  </a:lnTo>
                  <a:lnTo>
                    <a:pt x="1936233" y="1252350"/>
                  </a:lnTo>
                  <a:lnTo>
                    <a:pt x="1932253" y="1263895"/>
                  </a:lnTo>
                  <a:lnTo>
                    <a:pt x="1928273" y="1274245"/>
                  </a:lnTo>
                  <a:lnTo>
                    <a:pt x="1925089" y="1284993"/>
                  </a:lnTo>
                  <a:lnTo>
                    <a:pt x="1921905" y="1294945"/>
                  </a:lnTo>
                  <a:lnTo>
                    <a:pt x="1919915" y="1304897"/>
                  </a:lnTo>
                  <a:lnTo>
                    <a:pt x="1917925" y="1314451"/>
                  </a:lnTo>
                  <a:lnTo>
                    <a:pt x="1784997" y="1314451"/>
                  </a:lnTo>
                  <a:lnTo>
                    <a:pt x="1783007" y="1303305"/>
                  </a:lnTo>
                  <a:lnTo>
                    <a:pt x="1780222" y="1293353"/>
                  </a:lnTo>
                  <a:lnTo>
                    <a:pt x="1778630" y="1288974"/>
                  </a:lnTo>
                  <a:lnTo>
                    <a:pt x="1777038" y="1284993"/>
                  </a:lnTo>
                  <a:lnTo>
                    <a:pt x="1775446" y="1281410"/>
                  </a:lnTo>
                  <a:lnTo>
                    <a:pt x="1773058" y="1278226"/>
                  </a:lnTo>
                  <a:lnTo>
                    <a:pt x="1782609" y="1200202"/>
                  </a:lnTo>
                  <a:lnTo>
                    <a:pt x="1783007" y="1196619"/>
                  </a:lnTo>
                  <a:lnTo>
                    <a:pt x="1783007" y="1192638"/>
                  </a:lnTo>
                  <a:lnTo>
                    <a:pt x="1782211" y="1189453"/>
                  </a:lnTo>
                  <a:lnTo>
                    <a:pt x="1781416" y="1185472"/>
                  </a:lnTo>
                  <a:lnTo>
                    <a:pt x="1779824" y="1182288"/>
                  </a:lnTo>
                  <a:lnTo>
                    <a:pt x="1778232" y="1178705"/>
                  </a:lnTo>
                  <a:lnTo>
                    <a:pt x="1776242" y="1175919"/>
                  </a:lnTo>
                  <a:lnTo>
                    <a:pt x="1774252" y="1172734"/>
                  </a:lnTo>
                  <a:lnTo>
                    <a:pt x="1767884" y="1166763"/>
                  </a:lnTo>
                  <a:lnTo>
                    <a:pt x="1761516" y="1161588"/>
                  </a:lnTo>
                  <a:lnTo>
                    <a:pt x="1752362" y="1154422"/>
                  </a:lnTo>
                  <a:lnTo>
                    <a:pt x="1741219" y="1146460"/>
                  </a:lnTo>
                  <a:lnTo>
                    <a:pt x="1734851" y="1142480"/>
                  </a:lnTo>
                  <a:lnTo>
                    <a:pt x="1728085" y="1138101"/>
                  </a:lnTo>
                  <a:lnTo>
                    <a:pt x="1720921" y="1134518"/>
                  </a:lnTo>
                  <a:lnTo>
                    <a:pt x="1712564" y="1130139"/>
                  </a:lnTo>
                  <a:lnTo>
                    <a:pt x="1704206" y="1126158"/>
                  </a:lnTo>
                  <a:lnTo>
                    <a:pt x="1695450" y="1122576"/>
                  </a:lnTo>
                  <a:lnTo>
                    <a:pt x="1698236" y="1118197"/>
                  </a:lnTo>
                  <a:lnTo>
                    <a:pt x="1701420" y="1114216"/>
                  </a:lnTo>
                  <a:lnTo>
                    <a:pt x="1697440" y="1114614"/>
                  </a:lnTo>
                  <a:lnTo>
                    <a:pt x="1701420" y="1111827"/>
                  </a:lnTo>
                  <a:lnTo>
                    <a:pt x="1705002" y="1109041"/>
                  </a:lnTo>
                  <a:lnTo>
                    <a:pt x="1710176" y="1103069"/>
                  </a:lnTo>
                  <a:lnTo>
                    <a:pt x="1715748" y="1097894"/>
                  </a:lnTo>
                  <a:lnTo>
                    <a:pt x="1721319" y="1093117"/>
                  </a:lnTo>
                  <a:lnTo>
                    <a:pt x="1726891" y="1088340"/>
                  </a:lnTo>
                  <a:lnTo>
                    <a:pt x="1732463" y="1083962"/>
                  </a:lnTo>
                  <a:lnTo>
                    <a:pt x="1738035" y="1080379"/>
                  </a:lnTo>
                  <a:lnTo>
                    <a:pt x="1744005" y="1076398"/>
                  </a:lnTo>
                  <a:lnTo>
                    <a:pt x="1749975" y="1073611"/>
                  </a:lnTo>
                  <a:lnTo>
                    <a:pt x="1755944" y="1070427"/>
                  </a:lnTo>
                  <a:lnTo>
                    <a:pt x="1761914" y="1067640"/>
                  </a:lnTo>
                  <a:lnTo>
                    <a:pt x="1773456" y="1063261"/>
                  </a:lnTo>
                  <a:lnTo>
                    <a:pt x="1784997" y="1059679"/>
                  </a:lnTo>
                  <a:lnTo>
                    <a:pt x="1796539" y="1056892"/>
                  </a:lnTo>
                  <a:lnTo>
                    <a:pt x="1806489" y="1054902"/>
                  </a:lnTo>
                  <a:lnTo>
                    <a:pt x="1816438" y="1053707"/>
                  </a:lnTo>
                  <a:lnTo>
                    <a:pt x="1824796" y="1052911"/>
                  </a:lnTo>
                  <a:lnTo>
                    <a:pt x="1832358" y="1052513"/>
                  </a:lnTo>
                  <a:close/>
                  <a:moveTo>
                    <a:pt x="861259" y="1052513"/>
                  </a:moveTo>
                  <a:lnTo>
                    <a:pt x="871603" y="1052513"/>
                  </a:lnTo>
                  <a:lnTo>
                    <a:pt x="875581" y="1052911"/>
                  </a:lnTo>
                  <a:lnTo>
                    <a:pt x="868022" y="1055295"/>
                  </a:lnTo>
                  <a:lnTo>
                    <a:pt x="860861" y="1058873"/>
                  </a:lnTo>
                  <a:lnTo>
                    <a:pt x="854098" y="1062053"/>
                  </a:lnTo>
                  <a:lnTo>
                    <a:pt x="847335" y="1065630"/>
                  </a:lnTo>
                  <a:lnTo>
                    <a:pt x="849324" y="1066425"/>
                  </a:lnTo>
                  <a:lnTo>
                    <a:pt x="857281" y="1066027"/>
                  </a:lnTo>
                  <a:lnTo>
                    <a:pt x="866033" y="1065630"/>
                  </a:lnTo>
                  <a:lnTo>
                    <a:pt x="875183" y="1066027"/>
                  </a:lnTo>
                  <a:lnTo>
                    <a:pt x="884732" y="1066425"/>
                  </a:lnTo>
                  <a:lnTo>
                    <a:pt x="894678" y="1067617"/>
                  </a:lnTo>
                  <a:lnTo>
                    <a:pt x="904624" y="1069605"/>
                  </a:lnTo>
                  <a:lnTo>
                    <a:pt x="914172" y="1072387"/>
                  </a:lnTo>
                  <a:lnTo>
                    <a:pt x="924516" y="1075567"/>
                  </a:lnTo>
                  <a:lnTo>
                    <a:pt x="934064" y="1079939"/>
                  </a:lnTo>
                  <a:lnTo>
                    <a:pt x="939236" y="1082324"/>
                  </a:lnTo>
                  <a:lnTo>
                    <a:pt x="944010" y="1085106"/>
                  </a:lnTo>
                  <a:lnTo>
                    <a:pt x="948784" y="1088286"/>
                  </a:lnTo>
                  <a:lnTo>
                    <a:pt x="953160" y="1091466"/>
                  </a:lnTo>
                  <a:lnTo>
                    <a:pt x="957934" y="1095441"/>
                  </a:lnTo>
                  <a:lnTo>
                    <a:pt x="962708" y="1099415"/>
                  </a:lnTo>
                  <a:lnTo>
                    <a:pt x="966687" y="1103390"/>
                  </a:lnTo>
                  <a:lnTo>
                    <a:pt x="971063" y="1108160"/>
                  </a:lnTo>
                  <a:lnTo>
                    <a:pt x="974644" y="1112532"/>
                  </a:lnTo>
                  <a:lnTo>
                    <a:pt x="979020" y="1118097"/>
                  </a:lnTo>
                  <a:lnTo>
                    <a:pt x="982998" y="1123662"/>
                  </a:lnTo>
                  <a:lnTo>
                    <a:pt x="986181" y="1129624"/>
                  </a:lnTo>
                  <a:lnTo>
                    <a:pt x="989762" y="1135983"/>
                  </a:lnTo>
                  <a:lnTo>
                    <a:pt x="992944" y="1142741"/>
                  </a:lnTo>
                  <a:lnTo>
                    <a:pt x="997321" y="1152678"/>
                  </a:lnTo>
                  <a:lnTo>
                    <a:pt x="1001299" y="1163012"/>
                  </a:lnTo>
                  <a:lnTo>
                    <a:pt x="1008062" y="1182091"/>
                  </a:lnTo>
                  <a:lnTo>
                    <a:pt x="1004482" y="1185668"/>
                  </a:lnTo>
                  <a:lnTo>
                    <a:pt x="1000105" y="1190040"/>
                  </a:lnTo>
                  <a:lnTo>
                    <a:pt x="996525" y="1192425"/>
                  </a:lnTo>
                  <a:lnTo>
                    <a:pt x="994138" y="1193618"/>
                  </a:lnTo>
                  <a:lnTo>
                    <a:pt x="992546" y="1195605"/>
                  </a:lnTo>
                  <a:lnTo>
                    <a:pt x="990955" y="1197195"/>
                  </a:lnTo>
                  <a:lnTo>
                    <a:pt x="989762" y="1198785"/>
                  </a:lnTo>
                  <a:lnTo>
                    <a:pt x="988568" y="1201170"/>
                  </a:lnTo>
                  <a:lnTo>
                    <a:pt x="987772" y="1202760"/>
                  </a:lnTo>
                  <a:lnTo>
                    <a:pt x="987375" y="1205145"/>
                  </a:lnTo>
                  <a:lnTo>
                    <a:pt x="987375" y="1207132"/>
                  </a:lnTo>
                  <a:lnTo>
                    <a:pt x="980611" y="1217864"/>
                  </a:lnTo>
                  <a:lnTo>
                    <a:pt x="975041" y="1228993"/>
                  </a:lnTo>
                  <a:lnTo>
                    <a:pt x="969870" y="1240520"/>
                  </a:lnTo>
                  <a:lnTo>
                    <a:pt x="965095" y="1252047"/>
                  </a:lnTo>
                  <a:lnTo>
                    <a:pt x="960321" y="1263574"/>
                  </a:lnTo>
                  <a:lnTo>
                    <a:pt x="956741" y="1273908"/>
                  </a:lnTo>
                  <a:lnTo>
                    <a:pt x="953558" y="1284640"/>
                  </a:lnTo>
                  <a:lnTo>
                    <a:pt x="950773" y="1294577"/>
                  </a:lnTo>
                  <a:lnTo>
                    <a:pt x="948784" y="1304514"/>
                  </a:lnTo>
                  <a:lnTo>
                    <a:pt x="946397" y="1314054"/>
                  </a:lnTo>
                  <a:lnTo>
                    <a:pt x="746283" y="1314054"/>
                  </a:lnTo>
                  <a:lnTo>
                    <a:pt x="745487" y="1310874"/>
                  </a:lnTo>
                  <a:lnTo>
                    <a:pt x="745487" y="1314054"/>
                  </a:lnTo>
                  <a:lnTo>
                    <a:pt x="692972" y="1314054"/>
                  </a:lnTo>
                  <a:lnTo>
                    <a:pt x="688994" y="1314054"/>
                  </a:lnTo>
                  <a:lnTo>
                    <a:pt x="685811" y="1314451"/>
                  </a:lnTo>
                  <a:lnTo>
                    <a:pt x="683026" y="1296565"/>
                  </a:lnTo>
                  <a:lnTo>
                    <a:pt x="681833" y="1287423"/>
                  </a:lnTo>
                  <a:lnTo>
                    <a:pt x="681435" y="1278281"/>
                  </a:lnTo>
                  <a:lnTo>
                    <a:pt x="681037" y="1268344"/>
                  </a:lnTo>
                  <a:lnTo>
                    <a:pt x="681435" y="1258804"/>
                  </a:lnTo>
                  <a:lnTo>
                    <a:pt x="681833" y="1249265"/>
                  </a:lnTo>
                  <a:lnTo>
                    <a:pt x="682628" y="1238930"/>
                  </a:lnTo>
                  <a:lnTo>
                    <a:pt x="684617" y="1228596"/>
                  </a:lnTo>
                  <a:lnTo>
                    <a:pt x="686607" y="1217466"/>
                  </a:lnTo>
                  <a:lnTo>
                    <a:pt x="688994" y="1205940"/>
                  </a:lnTo>
                  <a:lnTo>
                    <a:pt x="692176" y="1194810"/>
                  </a:lnTo>
                  <a:lnTo>
                    <a:pt x="696155" y="1182488"/>
                  </a:lnTo>
                  <a:lnTo>
                    <a:pt x="700929" y="1169769"/>
                  </a:lnTo>
                  <a:lnTo>
                    <a:pt x="706499" y="1156255"/>
                  </a:lnTo>
                  <a:lnTo>
                    <a:pt x="712466" y="1142741"/>
                  </a:lnTo>
                  <a:lnTo>
                    <a:pt x="716445" y="1134791"/>
                  </a:lnTo>
                  <a:lnTo>
                    <a:pt x="720821" y="1127636"/>
                  </a:lnTo>
                  <a:lnTo>
                    <a:pt x="725595" y="1120482"/>
                  </a:lnTo>
                  <a:lnTo>
                    <a:pt x="729971" y="1114122"/>
                  </a:lnTo>
                  <a:lnTo>
                    <a:pt x="726391" y="1114520"/>
                  </a:lnTo>
                  <a:lnTo>
                    <a:pt x="729971" y="1111737"/>
                  </a:lnTo>
                  <a:lnTo>
                    <a:pt x="733950" y="1108955"/>
                  </a:lnTo>
                  <a:lnTo>
                    <a:pt x="739122" y="1102993"/>
                  </a:lnTo>
                  <a:lnTo>
                    <a:pt x="744294" y="1097826"/>
                  </a:lnTo>
                  <a:lnTo>
                    <a:pt x="749863" y="1093056"/>
                  </a:lnTo>
                  <a:lnTo>
                    <a:pt x="755433" y="1088286"/>
                  </a:lnTo>
                  <a:lnTo>
                    <a:pt x="761401" y="1083914"/>
                  </a:lnTo>
                  <a:lnTo>
                    <a:pt x="766970" y="1080337"/>
                  </a:lnTo>
                  <a:lnTo>
                    <a:pt x="772938" y="1076362"/>
                  </a:lnTo>
                  <a:lnTo>
                    <a:pt x="778508" y="1073579"/>
                  </a:lnTo>
                  <a:lnTo>
                    <a:pt x="784475" y="1070400"/>
                  </a:lnTo>
                  <a:lnTo>
                    <a:pt x="790443" y="1067617"/>
                  </a:lnTo>
                  <a:lnTo>
                    <a:pt x="802378" y="1063245"/>
                  </a:lnTo>
                  <a:lnTo>
                    <a:pt x="813916" y="1059668"/>
                  </a:lnTo>
                  <a:lnTo>
                    <a:pt x="824658" y="1056885"/>
                  </a:lnTo>
                  <a:lnTo>
                    <a:pt x="835399" y="1054898"/>
                  </a:lnTo>
                  <a:lnTo>
                    <a:pt x="844947" y="1053705"/>
                  </a:lnTo>
                  <a:lnTo>
                    <a:pt x="853700" y="1052911"/>
                  </a:lnTo>
                  <a:lnTo>
                    <a:pt x="861259" y="1052513"/>
                  </a:lnTo>
                  <a:close/>
                  <a:moveTo>
                    <a:pt x="1326357" y="1047750"/>
                  </a:moveTo>
                  <a:lnTo>
                    <a:pt x="1337469" y="1047750"/>
                  </a:lnTo>
                  <a:lnTo>
                    <a:pt x="1348582" y="1048148"/>
                  </a:lnTo>
                  <a:lnTo>
                    <a:pt x="1358901" y="1048942"/>
                  </a:lnTo>
                  <a:lnTo>
                    <a:pt x="1368822" y="1050532"/>
                  </a:lnTo>
                  <a:lnTo>
                    <a:pt x="1378347" y="1052520"/>
                  </a:lnTo>
                  <a:lnTo>
                    <a:pt x="1387476" y="1054904"/>
                  </a:lnTo>
                  <a:lnTo>
                    <a:pt x="1396604" y="1057289"/>
                  </a:lnTo>
                  <a:lnTo>
                    <a:pt x="1404541" y="1060469"/>
                  </a:lnTo>
                  <a:lnTo>
                    <a:pt x="1412479" y="1063251"/>
                  </a:lnTo>
                  <a:lnTo>
                    <a:pt x="1419623" y="1066828"/>
                  </a:lnTo>
                  <a:lnTo>
                    <a:pt x="1426766" y="1070008"/>
                  </a:lnTo>
                  <a:lnTo>
                    <a:pt x="1433116" y="1073983"/>
                  </a:lnTo>
                  <a:lnTo>
                    <a:pt x="1444626" y="1081137"/>
                  </a:lnTo>
                  <a:lnTo>
                    <a:pt x="1454151" y="1087894"/>
                  </a:lnTo>
                  <a:lnTo>
                    <a:pt x="1461691" y="1093856"/>
                  </a:lnTo>
                  <a:lnTo>
                    <a:pt x="1466851" y="1098228"/>
                  </a:lnTo>
                  <a:lnTo>
                    <a:pt x="1471613" y="1102600"/>
                  </a:lnTo>
                  <a:lnTo>
                    <a:pt x="1465660" y="1153079"/>
                  </a:lnTo>
                  <a:lnTo>
                    <a:pt x="1458913" y="1157848"/>
                  </a:lnTo>
                  <a:lnTo>
                    <a:pt x="1447404" y="1166195"/>
                  </a:lnTo>
                  <a:lnTo>
                    <a:pt x="1441848" y="1170170"/>
                  </a:lnTo>
                  <a:lnTo>
                    <a:pt x="1437482" y="1172555"/>
                  </a:lnTo>
                  <a:lnTo>
                    <a:pt x="1434704" y="1174542"/>
                  </a:lnTo>
                  <a:lnTo>
                    <a:pt x="1432323" y="1175734"/>
                  </a:lnTo>
                  <a:lnTo>
                    <a:pt x="1427560" y="1179311"/>
                  </a:lnTo>
                  <a:lnTo>
                    <a:pt x="1424385" y="1184081"/>
                  </a:lnTo>
                  <a:lnTo>
                    <a:pt x="1421210" y="1188851"/>
                  </a:lnTo>
                  <a:lnTo>
                    <a:pt x="1419226" y="1194018"/>
                  </a:lnTo>
                  <a:lnTo>
                    <a:pt x="1418035" y="1199582"/>
                  </a:lnTo>
                  <a:lnTo>
                    <a:pt x="1418035" y="1205544"/>
                  </a:lnTo>
                  <a:lnTo>
                    <a:pt x="1418432" y="1208724"/>
                  </a:lnTo>
                  <a:lnTo>
                    <a:pt x="1418829" y="1211506"/>
                  </a:lnTo>
                  <a:lnTo>
                    <a:pt x="1419623" y="1216673"/>
                  </a:lnTo>
                  <a:lnTo>
                    <a:pt x="1422401" y="1229392"/>
                  </a:lnTo>
                  <a:lnTo>
                    <a:pt x="1425576" y="1248073"/>
                  </a:lnTo>
                  <a:lnTo>
                    <a:pt x="1427163" y="1259202"/>
                  </a:lnTo>
                  <a:lnTo>
                    <a:pt x="1429148" y="1271524"/>
                  </a:lnTo>
                  <a:lnTo>
                    <a:pt x="1427560" y="1279076"/>
                  </a:lnTo>
                  <a:lnTo>
                    <a:pt x="1425973" y="1282255"/>
                  </a:lnTo>
                  <a:lnTo>
                    <a:pt x="1423988" y="1285832"/>
                  </a:lnTo>
                  <a:lnTo>
                    <a:pt x="1422401" y="1289807"/>
                  </a:lnTo>
                  <a:lnTo>
                    <a:pt x="1420416" y="1293782"/>
                  </a:lnTo>
                  <a:lnTo>
                    <a:pt x="1418035" y="1303718"/>
                  </a:lnTo>
                  <a:lnTo>
                    <a:pt x="1416051" y="1314450"/>
                  </a:lnTo>
                  <a:lnTo>
                    <a:pt x="1312863" y="1314450"/>
                  </a:lnTo>
                  <a:lnTo>
                    <a:pt x="1310879" y="1304911"/>
                  </a:lnTo>
                  <a:lnTo>
                    <a:pt x="1308894" y="1294974"/>
                  </a:lnTo>
                  <a:lnTo>
                    <a:pt x="1305719" y="1285038"/>
                  </a:lnTo>
                  <a:lnTo>
                    <a:pt x="1302544" y="1274306"/>
                  </a:lnTo>
                  <a:lnTo>
                    <a:pt x="1298972" y="1263972"/>
                  </a:lnTo>
                  <a:lnTo>
                    <a:pt x="1295004" y="1252843"/>
                  </a:lnTo>
                  <a:lnTo>
                    <a:pt x="1290241" y="1240919"/>
                  </a:lnTo>
                  <a:lnTo>
                    <a:pt x="1285082" y="1229392"/>
                  </a:lnTo>
                  <a:lnTo>
                    <a:pt x="1280319" y="1219456"/>
                  </a:lnTo>
                  <a:lnTo>
                    <a:pt x="1275160" y="1210711"/>
                  </a:lnTo>
                  <a:lnTo>
                    <a:pt x="1270000" y="1202365"/>
                  </a:lnTo>
                  <a:lnTo>
                    <a:pt x="1264047" y="1194813"/>
                  </a:lnTo>
                  <a:lnTo>
                    <a:pt x="1258094" y="1188056"/>
                  </a:lnTo>
                  <a:lnTo>
                    <a:pt x="1251744" y="1181696"/>
                  </a:lnTo>
                  <a:lnTo>
                    <a:pt x="1244997" y="1175734"/>
                  </a:lnTo>
                  <a:lnTo>
                    <a:pt x="1238250" y="1170567"/>
                  </a:lnTo>
                  <a:lnTo>
                    <a:pt x="1231503" y="1165400"/>
                  </a:lnTo>
                  <a:lnTo>
                    <a:pt x="1224757" y="1161823"/>
                  </a:lnTo>
                  <a:lnTo>
                    <a:pt x="1217613" y="1157848"/>
                  </a:lnTo>
                  <a:lnTo>
                    <a:pt x="1210469" y="1154669"/>
                  </a:lnTo>
                  <a:lnTo>
                    <a:pt x="1202928" y="1151886"/>
                  </a:lnTo>
                  <a:lnTo>
                    <a:pt x="1195785" y="1149501"/>
                  </a:lnTo>
                  <a:lnTo>
                    <a:pt x="1188641" y="1147912"/>
                  </a:lnTo>
                  <a:lnTo>
                    <a:pt x="1181497" y="1145924"/>
                  </a:lnTo>
                  <a:lnTo>
                    <a:pt x="1179116" y="1131218"/>
                  </a:lnTo>
                  <a:lnTo>
                    <a:pt x="1176735" y="1120486"/>
                  </a:lnTo>
                  <a:lnTo>
                    <a:pt x="1174750" y="1110152"/>
                  </a:lnTo>
                  <a:lnTo>
                    <a:pt x="1180703" y="1106973"/>
                  </a:lnTo>
                  <a:lnTo>
                    <a:pt x="1187053" y="1102998"/>
                  </a:lnTo>
                  <a:lnTo>
                    <a:pt x="1193800" y="1098228"/>
                  </a:lnTo>
                  <a:lnTo>
                    <a:pt x="1200150" y="1093856"/>
                  </a:lnTo>
                  <a:lnTo>
                    <a:pt x="1212453" y="1084317"/>
                  </a:lnTo>
                  <a:lnTo>
                    <a:pt x="1217613" y="1080342"/>
                  </a:lnTo>
                  <a:lnTo>
                    <a:pt x="1223169" y="1077163"/>
                  </a:lnTo>
                  <a:lnTo>
                    <a:pt x="1237060" y="1070406"/>
                  </a:lnTo>
                  <a:lnTo>
                    <a:pt x="1250950" y="1064444"/>
                  </a:lnTo>
                  <a:lnTo>
                    <a:pt x="1264444" y="1059674"/>
                  </a:lnTo>
                  <a:lnTo>
                    <a:pt x="1277541" y="1055699"/>
                  </a:lnTo>
                  <a:lnTo>
                    <a:pt x="1290241" y="1052520"/>
                  </a:lnTo>
                  <a:lnTo>
                    <a:pt x="1302941" y="1050135"/>
                  </a:lnTo>
                  <a:lnTo>
                    <a:pt x="1314847" y="1048545"/>
                  </a:lnTo>
                  <a:lnTo>
                    <a:pt x="1326357" y="1047750"/>
                  </a:lnTo>
                  <a:close/>
                  <a:moveTo>
                    <a:pt x="525022" y="1035050"/>
                  </a:moveTo>
                  <a:lnTo>
                    <a:pt x="554037" y="1036676"/>
                  </a:lnTo>
                  <a:lnTo>
                    <a:pt x="512762" y="1068388"/>
                  </a:lnTo>
                  <a:lnTo>
                    <a:pt x="525022" y="1035050"/>
                  </a:lnTo>
                  <a:close/>
                  <a:moveTo>
                    <a:pt x="174832" y="915044"/>
                  </a:moveTo>
                  <a:lnTo>
                    <a:pt x="50860" y="916631"/>
                  </a:lnTo>
                  <a:lnTo>
                    <a:pt x="57218" y="934484"/>
                  </a:lnTo>
                  <a:lnTo>
                    <a:pt x="174832" y="915044"/>
                  </a:lnTo>
                  <a:close/>
                  <a:moveTo>
                    <a:pt x="403703" y="711119"/>
                  </a:moveTo>
                  <a:lnTo>
                    <a:pt x="403703" y="723418"/>
                  </a:lnTo>
                  <a:lnTo>
                    <a:pt x="512179" y="715086"/>
                  </a:lnTo>
                  <a:lnTo>
                    <a:pt x="403703" y="711119"/>
                  </a:lnTo>
                  <a:close/>
                  <a:moveTo>
                    <a:pt x="773852" y="677863"/>
                  </a:moveTo>
                  <a:lnTo>
                    <a:pt x="777038" y="678259"/>
                  </a:lnTo>
                  <a:lnTo>
                    <a:pt x="778632" y="678259"/>
                  </a:lnTo>
                  <a:lnTo>
                    <a:pt x="779428" y="679050"/>
                  </a:lnTo>
                  <a:lnTo>
                    <a:pt x="780225" y="679446"/>
                  </a:lnTo>
                  <a:lnTo>
                    <a:pt x="780623" y="680632"/>
                  </a:lnTo>
                  <a:lnTo>
                    <a:pt x="780623" y="681423"/>
                  </a:lnTo>
                  <a:lnTo>
                    <a:pt x="780225" y="682215"/>
                  </a:lnTo>
                  <a:lnTo>
                    <a:pt x="779428" y="684588"/>
                  </a:lnTo>
                  <a:lnTo>
                    <a:pt x="777038" y="687357"/>
                  </a:lnTo>
                  <a:lnTo>
                    <a:pt x="774648" y="689731"/>
                  </a:lnTo>
                  <a:lnTo>
                    <a:pt x="771860" y="692500"/>
                  </a:lnTo>
                  <a:lnTo>
                    <a:pt x="767877" y="695665"/>
                  </a:lnTo>
                  <a:lnTo>
                    <a:pt x="763894" y="698038"/>
                  </a:lnTo>
                  <a:lnTo>
                    <a:pt x="760309" y="700808"/>
                  </a:lnTo>
                  <a:lnTo>
                    <a:pt x="755927" y="702785"/>
                  </a:lnTo>
                  <a:lnTo>
                    <a:pt x="752342" y="704368"/>
                  </a:lnTo>
                  <a:lnTo>
                    <a:pt x="748758" y="705555"/>
                  </a:lnTo>
                  <a:lnTo>
                    <a:pt x="745969" y="705950"/>
                  </a:lnTo>
                  <a:lnTo>
                    <a:pt x="742783" y="706346"/>
                  </a:lnTo>
                  <a:lnTo>
                    <a:pt x="740791" y="706741"/>
                  </a:lnTo>
                  <a:lnTo>
                    <a:pt x="738800" y="707928"/>
                  </a:lnTo>
                  <a:lnTo>
                    <a:pt x="737605" y="708719"/>
                  </a:lnTo>
                  <a:lnTo>
                    <a:pt x="736011" y="709906"/>
                  </a:lnTo>
                  <a:lnTo>
                    <a:pt x="735215" y="711093"/>
                  </a:lnTo>
                  <a:lnTo>
                    <a:pt x="734816" y="712280"/>
                  </a:lnTo>
                  <a:lnTo>
                    <a:pt x="734816" y="713467"/>
                  </a:lnTo>
                  <a:lnTo>
                    <a:pt x="735215" y="715049"/>
                  </a:lnTo>
                  <a:lnTo>
                    <a:pt x="736011" y="716236"/>
                  </a:lnTo>
                  <a:lnTo>
                    <a:pt x="738003" y="717027"/>
                  </a:lnTo>
                  <a:lnTo>
                    <a:pt x="739596" y="717818"/>
                  </a:lnTo>
                  <a:lnTo>
                    <a:pt x="741986" y="718609"/>
                  </a:lnTo>
                  <a:lnTo>
                    <a:pt x="745173" y="719005"/>
                  </a:lnTo>
                  <a:lnTo>
                    <a:pt x="748359" y="719400"/>
                  </a:lnTo>
                  <a:lnTo>
                    <a:pt x="752342" y="719005"/>
                  </a:lnTo>
                  <a:lnTo>
                    <a:pt x="760707" y="719005"/>
                  </a:lnTo>
                  <a:lnTo>
                    <a:pt x="763894" y="719400"/>
                  </a:lnTo>
                  <a:lnTo>
                    <a:pt x="767877" y="719796"/>
                  </a:lnTo>
                  <a:lnTo>
                    <a:pt x="770665" y="720983"/>
                  </a:lnTo>
                  <a:lnTo>
                    <a:pt x="773852" y="722169"/>
                  </a:lnTo>
                  <a:lnTo>
                    <a:pt x="776640" y="723356"/>
                  </a:lnTo>
                  <a:lnTo>
                    <a:pt x="779428" y="724939"/>
                  </a:lnTo>
                  <a:lnTo>
                    <a:pt x="781420" y="726917"/>
                  </a:lnTo>
                  <a:lnTo>
                    <a:pt x="783411" y="729686"/>
                  </a:lnTo>
                  <a:lnTo>
                    <a:pt x="785403" y="732455"/>
                  </a:lnTo>
                  <a:lnTo>
                    <a:pt x="786598" y="736015"/>
                  </a:lnTo>
                  <a:lnTo>
                    <a:pt x="787793" y="739180"/>
                  </a:lnTo>
                  <a:lnTo>
                    <a:pt x="788191" y="743531"/>
                  </a:lnTo>
                  <a:lnTo>
                    <a:pt x="788988" y="747883"/>
                  </a:lnTo>
                  <a:lnTo>
                    <a:pt x="788988" y="752630"/>
                  </a:lnTo>
                  <a:lnTo>
                    <a:pt x="788590" y="756982"/>
                  </a:lnTo>
                  <a:lnTo>
                    <a:pt x="787793" y="760542"/>
                  </a:lnTo>
                  <a:lnTo>
                    <a:pt x="786200" y="764102"/>
                  </a:lnTo>
                  <a:lnTo>
                    <a:pt x="783810" y="767267"/>
                  </a:lnTo>
                  <a:lnTo>
                    <a:pt x="781420" y="770827"/>
                  </a:lnTo>
                  <a:lnTo>
                    <a:pt x="778632" y="773596"/>
                  </a:lnTo>
                  <a:lnTo>
                    <a:pt x="775445" y="776761"/>
                  </a:lnTo>
                  <a:lnTo>
                    <a:pt x="771860" y="779135"/>
                  </a:lnTo>
                  <a:lnTo>
                    <a:pt x="767479" y="781113"/>
                  </a:lnTo>
                  <a:lnTo>
                    <a:pt x="763097" y="783486"/>
                  </a:lnTo>
                  <a:lnTo>
                    <a:pt x="753936" y="787442"/>
                  </a:lnTo>
                  <a:lnTo>
                    <a:pt x="744376" y="790607"/>
                  </a:lnTo>
                  <a:lnTo>
                    <a:pt x="734020" y="792980"/>
                  </a:lnTo>
                  <a:lnTo>
                    <a:pt x="724062" y="795354"/>
                  </a:lnTo>
                  <a:lnTo>
                    <a:pt x="714104" y="796936"/>
                  </a:lnTo>
                  <a:lnTo>
                    <a:pt x="704942" y="798123"/>
                  </a:lnTo>
                  <a:lnTo>
                    <a:pt x="696179" y="798914"/>
                  </a:lnTo>
                  <a:lnTo>
                    <a:pt x="684230" y="799705"/>
                  </a:lnTo>
                  <a:lnTo>
                    <a:pt x="679450" y="800101"/>
                  </a:lnTo>
                  <a:lnTo>
                    <a:pt x="682636" y="698830"/>
                  </a:lnTo>
                  <a:lnTo>
                    <a:pt x="683433" y="697247"/>
                  </a:lnTo>
                  <a:lnTo>
                    <a:pt x="683831" y="695665"/>
                  </a:lnTo>
                  <a:lnTo>
                    <a:pt x="684628" y="694478"/>
                  </a:lnTo>
                  <a:lnTo>
                    <a:pt x="685425" y="692896"/>
                  </a:lnTo>
                  <a:lnTo>
                    <a:pt x="688213" y="690522"/>
                  </a:lnTo>
                  <a:lnTo>
                    <a:pt x="692196" y="688940"/>
                  </a:lnTo>
                  <a:lnTo>
                    <a:pt x="696976" y="687357"/>
                  </a:lnTo>
                  <a:lnTo>
                    <a:pt x="701756" y="685775"/>
                  </a:lnTo>
                  <a:lnTo>
                    <a:pt x="707731" y="684588"/>
                  </a:lnTo>
                  <a:lnTo>
                    <a:pt x="714104" y="683797"/>
                  </a:lnTo>
                  <a:lnTo>
                    <a:pt x="727647" y="682610"/>
                  </a:lnTo>
                  <a:lnTo>
                    <a:pt x="741588" y="681819"/>
                  </a:lnTo>
                  <a:lnTo>
                    <a:pt x="755529" y="680632"/>
                  </a:lnTo>
                  <a:lnTo>
                    <a:pt x="762300" y="679446"/>
                  </a:lnTo>
                  <a:lnTo>
                    <a:pt x="768275" y="678654"/>
                  </a:lnTo>
                  <a:lnTo>
                    <a:pt x="773852" y="677863"/>
                  </a:lnTo>
                  <a:close/>
                  <a:moveTo>
                    <a:pt x="425557" y="466725"/>
                  </a:moveTo>
                  <a:lnTo>
                    <a:pt x="429928" y="467122"/>
                  </a:lnTo>
                  <a:lnTo>
                    <a:pt x="434299" y="467519"/>
                  </a:lnTo>
                  <a:lnTo>
                    <a:pt x="438272" y="467915"/>
                  </a:lnTo>
                  <a:lnTo>
                    <a:pt x="442643" y="468709"/>
                  </a:lnTo>
                  <a:lnTo>
                    <a:pt x="446219" y="470296"/>
                  </a:lnTo>
                  <a:lnTo>
                    <a:pt x="453769" y="473073"/>
                  </a:lnTo>
                  <a:lnTo>
                    <a:pt x="461716" y="477040"/>
                  </a:lnTo>
                  <a:lnTo>
                    <a:pt x="468471" y="481801"/>
                  </a:lnTo>
                  <a:lnTo>
                    <a:pt x="475225" y="487356"/>
                  </a:lnTo>
                  <a:lnTo>
                    <a:pt x="481980" y="493307"/>
                  </a:lnTo>
                  <a:lnTo>
                    <a:pt x="487543" y="500052"/>
                  </a:lnTo>
                  <a:lnTo>
                    <a:pt x="493503" y="507590"/>
                  </a:lnTo>
                  <a:lnTo>
                    <a:pt x="499066" y="515524"/>
                  </a:lnTo>
                  <a:lnTo>
                    <a:pt x="504629" y="524253"/>
                  </a:lnTo>
                  <a:lnTo>
                    <a:pt x="509795" y="532981"/>
                  </a:lnTo>
                  <a:lnTo>
                    <a:pt x="514165" y="542106"/>
                  </a:lnTo>
                  <a:lnTo>
                    <a:pt x="518933" y="552025"/>
                  </a:lnTo>
                  <a:lnTo>
                    <a:pt x="523304" y="561943"/>
                  </a:lnTo>
                  <a:lnTo>
                    <a:pt x="526880" y="572259"/>
                  </a:lnTo>
                  <a:lnTo>
                    <a:pt x="530854" y="582177"/>
                  </a:lnTo>
                  <a:lnTo>
                    <a:pt x="534033" y="592889"/>
                  </a:lnTo>
                  <a:lnTo>
                    <a:pt x="540390" y="613520"/>
                  </a:lnTo>
                  <a:lnTo>
                    <a:pt x="545953" y="634150"/>
                  </a:lnTo>
                  <a:lnTo>
                    <a:pt x="550721" y="653988"/>
                  </a:lnTo>
                  <a:lnTo>
                    <a:pt x="554297" y="673031"/>
                  </a:lnTo>
                  <a:lnTo>
                    <a:pt x="557873" y="690091"/>
                  </a:lnTo>
                  <a:lnTo>
                    <a:pt x="559860" y="705167"/>
                  </a:lnTo>
                  <a:lnTo>
                    <a:pt x="592045" y="701597"/>
                  </a:lnTo>
                  <a:lnTo>
                    <a:pt x="621449" y="697629"/>
                  </a:lnTo>
                  <a:lnTo>
                    <a:pt x="647673" y="694455"/>
                  </a:lnTo>
                  <a:lnTo>
                    <a:pt x="669925" y="690488"/>
                  </a:lnTo>
                  <a:lnTo>
                    <a:pt x="669527" y="696042"/>
                  </a:lnTo>
                  <a:lnTo>
                    <a:pt x="669130" y="702390"/>
                  </a:lnTo>
                  <a:lnTo>
                    <a:pt x="668733" y="716276"/>
                  </a:lnTo>
                  <a:lnTo>
                    <a:pt x="668733" y="750396"/>
                  </a:lnTo>
                  <a:lnTo>
                    <a:pt x="669130" y="768646"/>
                  </a:lnTo>
                  <a:lnTo>
                    <a:pt x="668733" y="786103"/>
                  </a:lnTo>
                  <a:lnTo>
                    <a:pt x="667938" y="803559"/>
                  </a:lnTo>
                  <a:lnTo>
                    <a:pt x="667143" y="811494"/>
                  </a:lnTo>
                  <a:lnTo>
                    <a:pt x="666349" y="819032"/>
                  </a:lnTo>
                  <a:lnTo>
                    <a:pt x="645289" y="825380"/>
                  </a:lnTo>
                  <a:lnTo>
                    <a:pt x="620654" y="831331"/>
                  </a:lnTo>
                  <a:lnTo>
                    <a:pt x="593237" y="837679"/>
                  </a:lnTo>
                  <a:lnTo>
                    <a:pt x="563436" y="844027"/>
                  </a:lnTo>
                  <a:lnTo>
                    <a:pt x="561052" y="872593"/>
                  </a:lnTo>
                  <a:lnTo>
                    <a:pt x="558668" y="896000"/>
                  </a:lnTo>
                  <a:lnTo>
                    <a:pt x="557873" y="905125"/>
                  </a:lnTo>
                  <a:lnTo>
                    <a:pt x="557079" y="916631"/>
                  </a:lnTo>
                  <a:lnTo>
                    <a:pt x="556681" y="928930"/>
                  </a:lnTo>
                  <a:lnTo>
                    <a:pt x="556284" y="942022"/>
                  </a:lnTo>
                  <a:lnTo>
                    <a:pt x="556284" y="955908"/>
                  </a:lnTo>
                  <a:lnTo>
                    <a:pt x="556284" y="970588"/>
                  </a:lnTo>
                  <a:lnTo>
                    <a:pt x="557079" y="984474"/>
                  </a:lnTo>
                  <a:lnTo>
                    <a:pt x="558271" y="997566"/>
                  </a:lnTo>
                  <a:lnTo>
                    <a:pt x="558668" y="1004311"/>
                  </a:lnTo>
                  <a:lnTo>
                    <a:pt x="558668" y="1009469"/>
                  </a:lnTo>
                  <a:lnTo>
                    <a:pt x="558271" y="1014626"/>
                  </a:lnTo>
                  <a:lnTo>
                    <a:pt x="557079" y="1018991"/>
                  </a:lnTo>
                  <a:lnTo>
                    <a:pt x="555489" y="1022164"/>
                  </a:lnTo>
                  <a:lnTo>
                    <a:pt x="553900" y="1024942"/>
                  </a:lnTo>
                  <a:lnTo>
                    <a:pt x="552310" y="1026925"/>
                  </a:lnTo>
                  <a:lnTo>
                    <a:pt x="549926" y="1028512"/>
                  </a:lnTo>
                  <a:lnTo>
                    <a:pt x="547145" y="1029306"/>
                  </a:lnTo>
                  <a:lnTo>
                    <a:pt x="544761" y="1030099"/>
                  </a:lnTo>
                  <a:lnTo>
                    <a:pt x="541582" y="1030496"/>
                  </a:lnTo>
                  <a:lnTo>
                    <a:pt x="538801" y="1030496"/>
                  </a:lnTo>
                  <a:lnTo>
                    <a:pt x="532046" y="1030099"/>
                  </a:lnTo>
                  <a:lnTo>
                    <a:pt x="525688" y="1028909"/>
                  </a:lnTo>
                  <a:lnTo>
                    <a:pt x="524894" y="1028512"/>
                  </a:lnTo>
                  <a:lnTo>
                    <a:pt x="524099" y="1027719"/>
                  </a:lnTo>
                  <a:lnTo>
                    <a:pt x="522510" y="1023751"/>
                  </a:lnTo>
                  <a:lnTo>
                    <a:pt x="520920" y="1018594"/>
                  </a:lnTo>
                  <a:lnTo>
                    <a:pt x="520125" y="1011452"/>
                  </a:lnTo>
                  <a:lnTo>
                    <a:pt x="519331" y="1002327"/>
                  </a:lnTo>
                  <a:lnTo>
                    <a:pt x="518536" y="992409"/>
                  </a:lnTo>
                  <a:lnTo>
                    <a:pt x="517741" y="968207"/>
                  </a:lnTo>
                  <a:lnTo>
                    <a:pt x="517344" y="941229"/>
                  </a:lnTo>
                  <a:lnTo>
                    <a:pt x="516947" y="911870"/>
                  </a:lnTo>
                  <a:lnTo>
                    <a:pt x="516549" y="853152"/>
                  </a:lnTo>
                  <a:lnTo>
                    <a:pt x="513768" y="853549"/>
                  </a:lnTo>
                  <a:lnTo>
                    <a:pt x="513768" y="976142"/>
                  </a:lnTo>
                  <a:lnTo>
                    <a:pt x="508602" y="1036050"/>
                  </a:lnTo>
                  <a:lnTo>
                    <a:pt x="504232" y="1082469"/>
                  </a:lnTo>
                  <a:lnTo>
                    <a:pt x="500258" y="1124127"/>
                  </a:lnTo>
                  <a:lnTo>
                    <a:pt x="499861" y="1128095"/>
                  </a:lnTo>
                  <a:lnTo>
                    <a:pt x="497874" y="1134443"/>
                  </a:lnTo>
                  <a:lnTo>
                    <a:pt x="495490" y="1141187"/>
                  </a:lnTo>
                  <a:lnTo>
                    <a:pt x="492311" y="1147535"/>
                  </a:lnTo>
                  <a:lnTo>
                    <a:pt x="489530" y="1153883"/>
                  </a:lnTo>
                  <a:lnTo>
                    <a:pt x="485954" y="1160231"/>
                  </a:lnTo>
                  <a:lnTo>
                    <a:pt x="482378" y="1166579"/>
                  </a:lnTo>
                  <a:lnTo>
                    <a:pt x="474828" y="1178481"/>
                  </a:lnTo>
                  <a:lnTo>
                    <a:pt x="438670" y="1654175"/>
                  </a:lnTo>
                  <a:lnTo>
                    <a:pt x="342512" y="1654175"/>
                  </a:lnTo>
                  <a:lnTo>
                    <a:pt x="294433" y="1276080"/>
                  </a:lnTo>
                  <a:lnTo>
                    <a:pt x="288473" y="1276873"/>
                  </a:lnTo>
                  <a:lnTo>
                    <a:pt x="282115" y="1277270"/>
                  </a:lnTo>
                  <a:lnTo>
                    <a:pt x="281718" y="1276873"/>
                  </a:lnTo>
                  <a:lnTo>
                    <a:pt x="281321" y="1276873"/>
                  </a:lnTo>
                  <a:lnTo>
                    <a:pt x="282115" y="1275683"/>
                  </a:lnTo>
                  <a:lnTo>
                    <a:pt x="282115" y="1275286"/>
                  </a:lnTo>
                  <a:lnTo>
                    <a:pt x="281321" y="1275286"/>
                  </a:lnTo>
                  <a:lnTo>
                    <a:pt x="281321" y="1276873"/>
                  </a:lnTo>
                  <a:lnTo>
                    <a:pt x="282910" y="1650208"/>
                  </a:lnTo>
                  <a:lnTo>
                    <a:pt x="170859" y="1653778"/>
                  </a:lnTo>
                  <a:lnTo>
                    <a:pt x="119998" y="1254655"/>
                  </a:lnTo>
                  <a:lnTo>
                    <a:pt x="116422" y="1253069"/>
                  </a:lnTo>
                  <a:lnTo>
                    <a:pt x="112846" y="1251482"/>
                  </a:lnTo>
                  <a:lnTo>
                    <a:pt x="109667" y="1249498"/>
                  </a:lnTo>
                  <a:lnTo>
                    <a:pt x="106489" y="1246721"/>
                  </a:lnTo>
                  <a:lnTo>
                    <a:pt x="103707" y="1243943"/>
                  </a:lnTo>
                  <a:lnTo>
                    <a:pt x="100528" y="1240373"/>
                  </a:lnTo>
                  <a:lnTo>
                    <a:pt x="98144" y="1236802"/>
                  </a:lnTo>
                  <a:lnTo>
                    <a:pt x="96158" y="1232438"/>
                  </a:lnTo>
                  <a:lnTo>
                    <a:pt x="91389" y="1223710"/>
                  </a:lnTo>
                  <a:lnTo>
                    <a:pt x="87416" y="1214188"/>
                  </a:lnTo>
                  <a:lnTo>
                    <a:pt x="84237" y="1203872"/>
                  </a:lnTo>
                  <a:lnTo>
                    <a:pt x="81853" y="1193557"/>
                  </a:lnTo>
                  <a:lnTo>
                    <a:pt x="79072" y="1182845"/>
                  </a:lnTo>
                  <a:lnTo>
                    <a:pt x="77085" y="1172133"/>
                  </a:lnTo>
                  <a:lnTo>
                    <a:pt x="73906" y="1153486"/>
                  </a:lnTo>
                  <a:lnTo>
                    <a:pt x="71522" y="1137616"/>
                  </a:lnTo>
                  <a:lnTo>
                    <a:pt x="70330" y="1132062"/>
                  </a:lnTo>
                  <a:lnTo>
                    <a:pt x="69535" y="1128491"/>
                  </a:lnTo>
                  <a:lnTo>
                    <a:pt x="69138" y="1124127"/>
                  </a:lnTo>
                  <a:lnTo>
                    <a:pt x="63178" y="1061839"/>
                  </a:lnTo>
                  <a:lnTo>
                    <a:pt x="56820" y="994392"/>
                  </a:lnTo>
                  <a:lnTo>
                    <a:pt x="50065" y="909490"/>
                  </a:lnTo>
                  <a:lnTo>
                    <a:pt x="42119" y="909490"/>
                  </a:lnTo>
                  <a:lnTo>
                    <a:pt x="35364" y="908299"/>
                  </a:lnTo>
                  <a:lnTo>
                    <a:pt x="29403" y="907506"/>
                  </a:lnTo>
                  <a:lnTo>
                    <a:pt x="24238" y="906316"/>
                  </a:lnTo>
                  <a:lnTo>
                    <a:pt x="20662" y="905125"/>
                  </a:lnTo>
                  <a:lnTo>
                    <a:pt x="17880" y="903935"/>
                  </a:lnTo>
                  <a:lnTo>
                    <a:pt x="17086" y="902745"/>
                  </a:lnTo>
                  <a:lnTo>
                    <a:pt x="16688" y="901555"/>
                  </a:lnTo>
                  <a:lnTo>
                    <a:pt x="16291" y="900761"/>
                  </a:lnTo>
                  <a:lnTo>
                    <a:pt x="16291" y="899571"/>
                  </a:lnTo>
                  <a:lnTo>
                    <a:pt x="14702" y="894413"/>
                  </a:lnTo>
                  <a:lnTo>
                    <a:pt x="12318" y="887669"/>
                  </a:lnTo>
                  <a:lnTo>
                    <a:pt x="10331" y="879734"/>
                  </a:lnTo>
                  <a:lnTo>
                    <a:pt x="8344" y="870212"/>
                  </a:lnTo>
                  <a:lnTo>
                    <a:pt x="6755" y="859103"/>
                  </a:lnTo>
                  <a:lnTo>
                    <a:pt x="4768" y="847201"/>
                  </a:lnTo>
                  <a:lnTo>
                    <a:pt x="3179" y="834109"/>
                  </a:lnTo>
                  <a:lnTo>
                    <a:pt x="1987" y="819826"/>
                  </a:lnTo>
                  <a:lnTo>
                    <a:pt x="795" y="805146"/>
                  </a:lnTo>
                  <a:lnTo>
                    <a:pt x="397" y="789277"/>
                  </a:lnTo>
                  <a:lnTo>
                    <a:pt x="0" y="773010"/>
                  </a:lnTo>
                  <a:lnTo>
                    <a:pt x="0" y="756347"/>
                  </a:lnTo>
                  <a:lnTo>
                    <a:pt x="795" y="738494"/>
                  </a:lnTo>
                  <a:lnTo>
                    <a:pt x="1987" y="721434"/>
                  </a:lnTo>
                  <a:lnTo>
                    <a:pt x="3576" y="703184"/>
                  </a:lnTo>
                  <a:lnTo>
                    <a:pt x="5563" y="684934"/>
                  </a:lnTo>
                  <a:lnTo>
                    <a:pt x="9139" y="667477"/>
                  </a:lnTo>
                  <a:lnTo>
                    <a:pt x="12715" y="649227"/>
                  </a:lnTo>
                  <a:lnTo>
                    <a:pt x="17483" y="631770"/>
                  </a:lnTo>
                  <a:lnTo>
                    <a:pt x="22649" y="614313"/>
                  </a:lnTo>
                  <a:lnTo>
                    <a:pt x="25430" y="605982"/>
                  </a:lnTo>
                  <a:lnTo>
                    <a:pt x="29006" y="597253"/>
                  </a:lnTo>
                  <a:lnTo>
                    <a:pt x="32185" y="588922"/>
                  </a:lnTo>
                  <a:lnTo>
                    <a:pt x="36158" y="580987"/>
                  </a:lnTo>
                  <a:lnTo>
                    <a:pt x="40132" y="573052"/>
                  </a:lnTo>
                  <a:lnTo>
                    <a:pt x="44503" y="565117"/>
                  </a:lnTo>
                  <a:lnTo>
                    <a:pt x="48873" y="557579"/>
                  </a:lnTo>
                  <a:lnTo>
                    <a:pt x="53244" y="549644"/>
                  </a:lnTo>
                  <a:lnTo>
                    <a:pt x="58410" y="542503"/>
                  </a:lnTo>
                  <a:lnTo>
                    <a:pt x="63973" y="535362"/>
                  </a:lnTo>
                  <a:lnTo>
                    <a:pt x="69535" y="528617"/>
                  </a:lnTo>
                  <a:lnTo>
                    <a:pt x="75496" y="522269"/>
                  </a:lnTo>
                  <a:lnTo>
                    <a:pt x="81456" y="515921"/>
                  </a:lnTo>
                  <a:lnTo>
                    <a:pt x="87416" y="509970"/>
                  </a:lnTo>
                  <a:lnTo>
                    <a:pt x="94171" y="504416"/>
                  </a:lnTo>
                  <a:lnTo>
                    <a:pt x="101720" y="498861"/>
                  </a:lnTo>
                  <a:lnTo>
                    <a:pt x="108873" y="493704"/>
                  </a:lnTo>
                  <a:lnTo>
                    <a:pt x="116422" y="488943"/>
                  </a:lnTo>
                  <a:lnTo>
                    <a:pt x="124369" y="484579"/>
                  </a:lnTo>
                  <a:lnTo>
                    <a:pt x="132713" y="480611"/>
                  </a:lnTo>
                  <a:lnTo>
                    <a:pt x="141455" y="477040"/>
                  </a:lnTo>
                  <a:lnTo>
                    <a:pt x="150594" y="473470"/>
                  </a:lnTo>
                  <a:lnTo>
                    <a:pt x="159733" y="470693"/>
                  </a:lnTo>
                  <a:lnTo>
                    <a:pt x="169667" y="467915"/>
                  </a:lnTo>
                  <a:lnTo>
                    <a:pt x="172845" y="467915"/>
                  </a:lnTo>
                  <a:lnTo>
                    <a:pt x="179998" y="468312"/>
                  </a:lnTo>
                  <a:lnTo>
                    <a:pt x="200262" y="469502"/>
                  </a:lnTo>
                  <a:lnTo>
                    <a:pt x="231652" y="471883"/>
                  </a:lnTo>
                  <a:lnTo>
                    <a:pt x="312711" y="730162"/>
                  </a:lnTo>
                  <a:lnTo>
                    <a:pt x="329400" y="728575"/>
                  </a:lnTo>
                  <a:lnTo>
                    <a:pt x="327413" y="709135"/>
                  </a:lnTo>
                  <a:lnTo>
                    <a:pt x="322247" y="527427"/>
                  </a:lnTo>
                  <a:lnTo>
                    <a:pt x="315492" y="509970"/>
                  </a:lnTo>
                  <a:lnTo>
                    <a:pt x="329002" y="486959"/>
                  </a:lnTo>
                  <a:lnTo>
                    <a:pt x="359598" y="486562"/>
                  </a:lnTo>
                  <a:lnTo>
                    <a:pt x="371916" y="509970"/>
                  </a:lnTo>
                  <a:lnTo>
                    <a:pt x="366353" y="530601"/>
                  </a:lnTo>
                  <a:lnTo>
                    <a:pt x="393372" y="722624"/>
                  </a:lnTo>
                  <a:lnTo>
                    <a:pt x="402114" y="721831"/>
                  </a:lnTo>
                  <a:lnTo>
                    <a:pt x="397346" y="476247"/>
                  </a:lnTo>
                  <a:lnTo>
                    <a:pt x="403703" y="473073"/>
                  </a:lnTo>
                  <a:lnTo>
                    <a:pt x="408869" y="470693"/>
                  </a:lnTo>
                  <a:lnTo>
                    <a:pt x="411253" y="468709"/>
                  </a:lnTo>
                  <a:lnTo>
                    <a:pt x="412047" y="467915"/>
                  </a:lnTo>
                  <a:lnTo>
                    <a:pt x="416816" y="467122"/>
                  </a:lnTo>
                  <a:lnTo>
                    <a:pt x="421584" y="467122"/>
                  </a:lnTo>
                  <a:lnTo>
                    <a:pt x="425557" y="466725"/>
                  </a:lnTo>
                  <a:close/>
                  <a:moveTo>
                    <a:pt x="2003425" y="196850"/>
                  </a:moveTo>
                  <a:lnTo>
                    <a:pt x="2003425" y="720725"/>
                  </a:lnTo>
                  <a:lnTo>
                    <a:pt x="1071562" y="720328"/>
                  </a:lnTo>
                  <a:lnTo>
                    <a:pt x="1251744" y="585391"/>
                  </a:lnTo>
                  <a:lnTo>
                    <a:pt x="1404144" y="665163"/>
                  </a:lnTo>
                  <a:lnTo>
                    <a:pt x="1657350" y="399256"/>
                  </a:lnTo>
                  <a:lnTo>
                    <a:pt x="1796653" y="458788"/>
                  </a:lnTo>
                  <a:lnTo>
                    <a:pt x="2003425" y="196850"/>
                  </a:lnTo>
                  <a:close/>
                  <a:moveTo>
                    <a:pt x="140097" y="182563"/>
                  </a:moveTo>
                  <a:lnTo>
                    <a:pt x="138509" y="201216"/>
                  </a:lnTo>
                  <a:lnTo>
                    <a:pt x="137319" y="215107"/>
                  </a:lnTo>
                  <a:lnTo>
                    <a:pt x="137716" y="215504"/>
                  </a:lnTo>
                  <a:lnTo>
                    <a:pt x="138509" y="201216"/>
                  </a:lnTo>
                  <a:lnTo>
                    <a:pt x="139303" y="194469"/>
                  </a:lnTo>
                  <a:lnTo>
                    <a:pt x="140097" y="188516"/>
                  </a:lnTo>
                  <a:lnTo>
                    <a:pt x="140097" y="182563"/>
                  </a:lnTo>
                  <a:close/>
                  <a:moveTo>
                    <a:pt x="164306" y="111125"/>
                  </a:moveTo>
                  <a:lnTo>
                    <a:pt x="162719" y="111522"/>
                  </a:lnTo>
                  <a:lnTo>
                    <a:pt x="161131" y="111919"/>
                  </a:lnTo>
                  <a:lnTo>
                    <a:pt x="159544" y="112713"/>
                  </a:lnTo>
                  <a:lnTo>
                    <a:pt x="158353" y="113507"/>
                  </a:lnTo>
                  <a:lnTo>
                    <a:pt x="155972" y="117078"/>
                  </a:lnTo>
                  <a:lnTo>
                    <a:pt x="153591" y="120650"/>
                  </a:lnTo>
                  <a:lnTo>
                    <a:pt x="158353" y="115491"/>
                  </a:lnTo>
                  <a:lnTo>
                    <a:pt x="161131" y="113110"/>
                  </a:lnTo>
                  <a:lnTo>
                    <a:pt x="164306" y="111125"/>
                  </a:lnTo>
                  <a:close/>
                  <a:moveTo>
                    <a:pt x="988111" y="91679"/>
                  </a:moveTo>
                  <a:lnTo>
                    <a:pt x="984541" y="92075"/>
                  </a:lnTo>
                  <a:lnTo>
                    <a:pt x="980971" y="93266"/>
                  </a:lnTo>
                  <a:lnTo>
                    <a:pt x="977798" y="94853"/>
                  </a:lnTo>
                  <a:lnTo>
                    <a:pt x="975022" y="97632"/>
                  </a:lnTo>
                  <a:lnTo>
                    <a:pt x="972642" y="100013"/>
                  </a:lnTo>
                  <a:lnTo>
                    <a:pt x="971055" y="103188"/>
                  </a:lnTo>
                  <a:lnTo>
                    <a:pt x="970262" y="106760"/>
                  </a:lnTo>
                  <a:lnTo>
                    <a:pt x="969865" y="110332"/>
                  </a:lnTo>
                  <a:lnTo>
                    <a:pt x="969865" y="578644"/>
                  </a:lnTo>
                  <a:lnTo>
                    <a:pt x="1457734" y="287338"/>
                  </a:lnTo>
                  <a:lnTo>
                    <a:pt x="1494622" y="333375"/>
                  </a:lnTo>
                  <a:lnTo>
                    <a:pt x="969865" y="642938"/>
                  </a:lnTo>
                  <a:lnTo>
                    <a:pt x="969865" y="758032"/>
                  </a:lnTo>
                  <a:lnTo>
                    <a:pt x="970262" y="762001"/>
                  </a:lnTo>
                  <a:lnTo>
                    <a:pt x="971055" y="765176"/>
                  </a:lnTo>
                  <a:lnTo>
                    <a:pt x="972642" y="768747"/>
                  </a:lnTo>
                  <a:lnTo>
                    <a:pt x="975022" y="771129"/>
                  </a:lnTo>
                  <a:lnTo>
                    <a:pt x="977798" y="773510"/>
                  </a:lnTo>
                  <a:lnTo>
                    <a:pt x="980971" y="775494"/>
                  </a:lnTo>
                  <a:lnTo>
                    <a:pt x="984541" y="776685"/>
                  </a:lnTo>
                  <a:lnTo>
                    <a:pt x="988111" y="776685"/>
                  </a:lnTo>
                  <a:lnTo>
                    <a:pt x="2043178" y="776685"/>
                  </a:lnTo>
                  <a:lnTo>
                    <a:pt x="2047144" y="776685"/>
                  </a:lnTo>
                  <a:lnTo>
                    <a:pt x="2050714" y="775494"/>
                  </a:lnTo>
                  <a:lnTo>
                    <a:pt x="2053887" y="773510"/>
                  </a:lnTo>
                  <a:lnTo>
                    <a:pt x="2056663" y="771129"/>
                  </a:lnTo>
                  <a:lnTo>
                    <a:pt x="2059043" y="768747"/>
                  </a:lnTo>
                  <a:lnTo>
                    <a:pt x="2060630" y="765176"/>
                  </a:lnTo>
                  <a:lnTo>
                    <a:pt x="2061820" y="762001"/>
                  </a:lnTo>
                  <a:lnTo>
                    <a:pt x="2062216" y="758032"/>
                  </a:lnTo>
                  <a:lnTo>
                    <a:pt x="2062216" y="110332"/>
                  </a:lnTo>
                  <a:lnTo>
                    <a:pt x="2061820" y="106760"/>
                  </a:lnTo>
                  <a:lnTo>
                    <a:pt x="2060630" y="103188"/>
                  </a:lnTo>
                  <a:lnTo>
                    <a:pt x="2059043" y="100013"/>
                  </a:lnTo>
                  <a:lnTo>
                    <a:pt x="2056663" y="97632"/>
                  </a:lnTo>
                  <a:lnTo>
                    <a:pt x="2053887" y="94853"/>
                  </a:lnTo>
                  <a:lnTo>
                    <a:pt x="2050714" y="93266"/>
                  </a:lnTo>
                  <a:lnTo>
                    <a:pt x="2047144" y="92075"/>
                  </a:lnTo>
                  <a:lnTo>
                    <a:pt x="2043178" y="91679"/>
                  </a:lnTo>
                  <a:lnTo>
                    <a:pt x="988111" y="91679"/>
                  </a:lnTo>
                  <a:close/>
                  <a:moveTo>
                    <a:pt x="273050" y="38100"/>
                  </a:moveTo>
                  <a:lnTo>
                    <a:pt x="286544" y="38497"/>
                  </a:lnTo>
                  <a:lnTo>
                    <a:pt x="299641" y="38894"/>
                  </a:lnTo>
                  <a:lnTo>
                    <a:pt x="312341" y="40085"/>
                  </a:lnTo>
                  <a:lnTo>
                    <a:pt x="323850" y="42466"/>
                  </a:lnTo>
                  <a:lnTo>
                    <a:pt x="335756" y="44847"/>
                  </a:lnTo>
                  <a:lnTo>
                    <a:pt x="347266" y="47229"/>
                  </a:lnTo>
                  <a:lnTo>
                    <a:pt x="357981" y="50800"/>
                  </a:lnTo>
                  <a:lnTo>
                    <a:pt x="368697" y="53975"/>
                  </a:lnTo>
                  <a:lnTo>
                    <a:pt x="378222" y="57944"/>
                  </a:lnTo>
                  <a:lnTo>
                    <a:pt x="387747" y="61516"/>
                  </a:lnTo>
                  <a:lnTo>
                    <a:pt x="396478" y="65881"/>
                  </a:lnTo>
                  <a:lnTo>
                    <a:pt x="404813" y="70247"/>
                  </a:lnTo>
                  <a:lnTo>
                    <a:pt x="412750" y="74216"/>
                  </a:lnTo>
                  <a:lnTo>
                    <a:pt x="419894" y="78582"/>
                  </a:lnTo>
                  <a:lnTo>
                    <a:pt x="432197" y="86519"/>
                  </a:lnTo>
                  <a:lnTo>
                    <a:pt x="442516" y="93266"/>
                  </a:lnTo>
                  <a:lnTo>
                    <a:pt x="449660" y="99219"/>
                  </a:lnTo>
                  <a:lnTo>
                    <a:pt x="455613" y="104378"/>
                  </a:lnTo>
                  <a:lnTo>
                    <a:pt x="454025" y="107553"/>
                  </a:lnTo>
                  <a:lnTo>
                    <a:pt x="451644" y="111522"/>
                  </a:lnTo>
                  <a:lnTo>
                    <a:pt x="448866" y="116285"/>
                  </a:lnTo>
                  <a:lnTo>
                    <a:pt x="444897" y="122238"/>
                  </a:lnTo>
                  <a:lnTo>
                    <a:pt x="440532" y="128588"/>
                  </a:lnTo>
                  <a:lnTo>
                    <a:pt x="434578" y="134938"/>
                  </a:lnTo>
                  <a:lnTo>
                    <a:pt x="427832" y="141288"/>
                  </a:lnTo>
                  <a:lnTo>
                    <a:pt x="423863" y="144066"/>
                  </a:lnTo>
                  <a:lnTo>
                    <a:pt x="420291" y="146844"/>
                  </a:lnTo>
                  <a:lnTo>
                    <a:pt x="415925" y="149225"/>
                  </a:lnTo>
                  <a:lnTo>
                    <a:pt x="411163" y="151607"/>
                  </a:lnTo>
                  <a:lnTo>
                    <a:pt x="406797" y="153591"/>
                  </a:lnTo>
                  <a:lnTo>
                    <a:pt x="401638" y="155179"/>
                  </a:lnTo>
                  <a:lnTo>
                    <a:pt x="396082" y="156369"/>
                  </a:lnTo>
                  <a:lnTo>
                    <a:pt x="390525" y="157560"/>
                  </a:lnTo>
                  <a:lnTo>
                    <a:pt x="384572" y="157957"/>
                  </a:lnTo>
                  <a:lnTo>
                    <a:pt x="379016" y="157957"/>
                  </a:lnTo>
                  <a:lnTo>
                    <a:pt x="372666" y="157560"/>
                  </a:lnTo>
                  <a:lnTo>
                    <a:pt x="365919" y="155973"/>
                  </a:lnTo>
                  <a:lnTo>
                    <a:pt x="358775" y="154385"/>
                  </a:lnTo>
                  <a:lnTo>
                    <a:pt x="351235" y="152003"/>
                  </a:lnTo>
                  <a:lnTo>
                    <a:pt x="343694" y="148828"/>
                  </a:lnTo>
                  <a:lnTo>
                    <a:pt x="335756" y="145257"/>
                  </a:lnTo>
                  <a:lnTo>
                    <a:pt x="327025" y="140891"/>
                  </a:lnTo>
                  <a:lnTo>
                    <a:pt x="317103" y="136525"/>
                  </a:lnTo>
                  <a:lnTo>
                    <a:pt x="355203" y="155179"/>
                  </a:lnTo>
                  <a:lnTo>
                    <a:pt x="373063" y="163116"/>
                  </a:lnTo>
                  <a:lnTo>
                    <a:pt x="381397" y="166688"/>
                  </a:lnTo>
                  <a:lnTo>
                    <a:pt x="389335" y="169466"/>
                  </a:lnTo>
                  <a:lnTo>
                    <a:pt x="397272" y="172244"/>
                  </a:lnTo>
                  <a:lnTo>
                    <a:pt x="404813" y="173832"/>
                  </a:lnTo>
                  <a:lnTo>
                    <a:pt x="411957" y="175023"/>
                  </a:lnTo>
                  <a:lnTo>
                    <a:pt x="418703" y="175419"/>
                  </a:lnTo>
                  <a:lnTo>
                    <a:pt x="425053" y="175023"/>
                  </a:lnTo>
                  <a:lnTo>
                    <a:pt x="428228" y="174625"/>
                  </a:lnTo>
                  <a:lnTo>
                    <a:pt x="431007" y="173832"/>
                  </a:lnTo>
                  <a:lnTo>
                    <a:pt x="434182" y="173038"/>
                  </a:lnTo>
                  <a:lnTo>
                    <a:pt x="436563" y="171847"/>
                  </a:lnTo>
                  <a:lnTo>
                    <a:pt x="438944" y="169863"/>
                  </a:lnTo>
                  <a:lnTo>
                    <a:pt x="441722" y="168276"/>
                  </a:lnTo>
                  <a:lnTo>
                    <a:pt x="442913" y="180976"/>
                  </a:lnTo>
                  <a:lnTo>
                    <a:pt x="443310" y="192882"/>
                  </a:lnTo>
                  <a:lnTo>
                    <a:pt x="443310" y="203994"/>
                  </a:lnTo>
                  <a:lnTo>
                    <a:pt x="442913" y="215107"/>
                  </a:lnTo>
                  <a:lnTo>
                    <a:pt x="444500" y="213122"/>
                  </a:lnTo>
                  <a:lnTo>
                    <a:pt x="445691" y="212328"/>
                  </a:lnTo>
                  <a:lnTo>
                    <a:pt x="446882" y="212328"/>
                  </a:lnTo>
                  <a:lnTo>
                    <a:pt x="447675" y="212726"/>
                  </a:lnTo>
                  <a:lnTo>
                    <a:pt x="448072" y="213519"/>
                  </a:lnTo>
                  <a:lnTo>
                    <a:pt x="448866" y="216297"/>
                  </a:lnTo>
                  <a:lnTo>
                    <a:pt x="448866" y="221457"/>
                  </a:lnTo>
                  <a:lnTo>
                    <a:pt x="448866" y="228204"/>
                  </a:lnTo>
                  <a:lnTo>
                    <a:pt x="447675" y="244079"/>
                  </a:lnTo>
                  <a:lnTo>
                    <a:pt x="445294" y="262335"/>
                  </a:lnTo>
                  <a:lnTo>
                    <a:pt x="443310" y="279797"/>
                  </a:lnTo>
                  <a:lnTo>
                    <a:pt x="440928" y="294482"/>
                  </a:lnTo>
                  <a:lnTo>
                    <a:pt x="439738" y="300038"/>
                  </a:lnTo>
                  <a:lnTo>
                    <a:pt x="438547" y="303213"/>
                  </a:lnTo>
                  <a:lnTo>
                    <a:pt x="437753" y="304800"/>
                  </a:lnTo>
                  <a:lnTo>
                    <a:pt x="437357" y="304800"/>
                  </a:lnTo>
                  <a:lnTo>
                    <a:pt x="436960" y="304007"/>
                  </a:lnTo>
                  <a:lnTo>
                    <a:pt x="435769" y="313929"/>
                  </a:lnTo>
                  <a:lnTo>
                    <a:pt x="434182" y="323057"/>
                  </a:lnTo>
                  <a:lnTo>
                    <a:pt x="432197" y="332185"/>
                  </a:lnTo>
                  <a:lnTo>
                    <a:pt x="429816" y="341313"/>
                  </a:lnTo>
                  <a:lnTo>
                    <a:pt x="427435" y="349647"/>
                  </a:lnTo>
                  <a:lnTo>
                    <a:pt x="424260" y="357982"/>
                  </a:lnTo>
                  <a:lnTo>
                    <a:pt x="421482" y="365919"/>
                  </a:lnTo>
                  <a:lnTo>
                    <a:pt x="417513" y="373460"/>
                  </a:lnTo>
                  <a:lnTo>
                    <a:pt x="413941" y="381397"/>
                  </a:lnTo>
                  <a:lnTo>
                    <a:pt x="409972" y="388938"/>
                  </a:lnTo>
                  <a:lnTo>
                    <a:pt x="406003" y="395685"/>
                  </a:lnTo>
                  <a:lnTo>
                    <a:pt x="401241" y="402432"/>
                  </a:lnTo>
                  <a:lnTo>
                    <a:pt x="396875" y="408782"/>
                  </a:lnTo>
                  <a:lnTo>
                    <a:pt x="391716" y="415132"/>
                  </a:lnTo>
                  <a:lnTo>
                    <a:pt x="386953" y="420688"/>
                  </a:lnTo>
                  <a:lnTo>
                    <a:pt x="381794" y="426244"/>
                  </a:lnTo>
                  <a:lnTo>
                    <a:pt x="376635" y="431801"/>
                  </a:lnTo>
                  <a:lnTo>
                    <a:pt x="371078" y="436563"/>
                  </a:lnTo>
                  <a:lnTo>
                    <a:pt x="365919" y="440929"/>
                  </a:lnTo>
                  <a:lnTo>
                    <a:pt x="360363" y="445691"/>
                  </a:lnTo>
                  <a:lnTo>
                    <a:pt x="354806" y="449660"/>
                  </a:lnTo>
                  <a:lnTo>
                    <a:pt x="349250" y="453232"/>
                  </a:lnTo>
                  <a:lnTo>
                    <a:pt x="343297" y="456804"/>
                  </a:lnTo>
                  <a:lnTo>
                    <a:pt x="337741" y="459582"/>
                  </a:lnTo>
                  <a:lnTo>
                    <a:pt x="332185" y="462757"/>
                  </a:lnTo>
                  <a:lnTo>
                    <a:pt x="326628" y="464741"/>
                  </a:lnTo>
                  <a:lnTo>
                    <a:pt x="320675" y="466726"/>
                  </a:lnTo>
                  <a:lnTo>
                    <a:pt x="315119" y="468313"/>
                  </a:lnTo>
                  <a:lnTo>
                    <a:pt x="309563" y="469901"/>
                  </a:lnTo>
                  <a:lnTo>
                    <a:pt x="304403" y="470694"/>
                  </a:lnTo>
                  <a:lnTo>
                    <a:pt x="298847" y="471091"/>
                  </a:lnTo>
                  <a:lnTo>
                    <a:pt x="293688" y="471488"/>
                  </a:lnTo>
                  <a:lnTo>
                    <a:pt x="288925" y="471091"/>
                  </a:lnTo>
                  <a:lnTo>
                    <a:pt x="284956" y="470694"/>
                  </a:lnTo>
                  <a:lnTo>
                    <a:pt x="280194" y="469901"/>
                  </a:lnTo>
                  <a:lnTo>
                    <a:pt x="275034" y="467916"/>
                  </a:lnTo>
                  <a:lnTo>
                    <a:pt x="270669" y="466329"/>
                  </a:lnTo>
                  <a:lnTo>
                    <a:pt x="265509" y="464344"/>
                  </a:lnTo>
                  <a:lnTo>
                    <a:pt x="259953" y="462360"/>
                  </a:lnTo>
                  <a:lnTo>
                    <a:pt x="254794" y="459185"/>
                  </a:lnTo>
                  <a:lnTo>
                    <a:pt x="244078" y="452438"/>
                  </a:lnTo>
                  <a:lnTo>
                    <a:pt x="232966" y="444898"/>
                  </a:lnTo>
                  <a:lnTo>
                    <a:pt x="221853" y="435769"/>
                  </a:lnTo>
                  <a:lnTo>
                    <a:pt x="211534" y="425450"/>
                  </a:lnTo>
                  <a:lnTo>
                    <a:pt x="200819" y="413941"/>
                  </a:lnTo>
                  <a:lnTo>
                    <a:pt x="190500" y="402035"/>
                  </a:lnTo>
                  <a:lnTo>
                    <a:pt x="185737" y="395685"/>
                  </a:lnTo>
                  <a:lnTo>
                    <a:pt x="180578" y="388938"/>
                  </a:lnTo>
                  <a:lnTo>
                    <a:pt x="176609" y="381794"/>
                  </a:lnTo>
                  <a:lnTo>
                    <a:pt x="171847" y="374651"/>
                  </a:lnTo>
                  <a:lnTo>
                    <a:pt x="167481" y="367507"/>
                  </a:lnTo>
                  <a:lnTo>
                    <a:pt x="163512" y="359569"/>
                  </a:lnTo>
                  <a:lnTo>
                    <a:pt x="159544" y="351632"/>
                  </a:lnTo>
                  <a:lnTo>
                    <a:pt x="156369" y="343694"/>
                  </a:lnTo>
                  <a:lnTo>
                    <a:pt x="152797" y="335757"/>
                  </a:lnTo>
                  <a:lnTo>
                    <a:pt x="150019" y="327422"/>
                  </a:lnTo>
                  <a:lnTo>
                    <a:pt x="147241" y="318691"/>
                  </a:lnTo>
                  <a:lnTo>
                    <a:pt x="144859" y="310357"/>
                  </a:lnTo>
                  <a:lnTo>
                    <a:pt x="142875" y="316310"/>
                  </a:lnTo>
                  <a:lnTo>
                    <a:pt x="140494" y="320676"/>
                  </a:lnTo>
                  <a:lnTo>
                    <a:pt x="139700" y="322263"/>
                  </a:lnTo>
                  <a:lnTo>
                    <a:pt x="138509" y="323057"/>
                  </a:lnTo>
                  <a:lnTo>
                    <a:pt x="137319" y="323851"/>
                  </a:lnTo>
                  <a:lnTo>
                    <a:pt x="136128" y="324247"/>
                  </a:lnTo>
                  <a:lnTo>
                    <a:pt x="134541" y="323851"/>
                  </a:lnTo>
                  <a:lnTo>
                    <a:pt x="133350" y="323057"/>
                  </a:lnTo>
                  <a:lnTo>
                    <a:pt x="132159" y="321866"/>
                  </a:lnTo>
                  <a:lnTo>
                    <a:pt x="130969" y="319485"/>
                  </a:lnTo>
                  <a:lnTo>
                    <a:pt x="128587" y="314722"/>
                  </a:lnTo>
                  <a:lnTo>
                    <a:pt x="126603" y="308372"/>
                  </a:lnTo>
                  <a:lnTo>
                    <a:pt x="125016" y="300038"/>
                  </a:lnTo>
                  <a:lnTo>
                    <a:pt x="123825" y="290513"/>
                  </a:lnTo>
                  <a:lnTo>
                    <a:pt x="123031" y="280591"/>
                  </a:lnTo>
                  <a:lnTo>
                    <a:pt x="122634" y="269478"/>
                  </a:lnTo>
                  <a:lnTo>
                    <a:pt x="123031" y="259557"/>
                  </a:lnTo>
                  <a:lnTo>
                    <a:pt x="123428" y="250032"/>
                  </a:lnTo>
                  <a:lnTo>
                    <a:pt x="124619" y="241300"/>
                  </a:lnTo>
                  <a:lnTo>
                    <a:pt x="125809" y="233760"/>
                  </a:lnTo>
                  <a:lnTo>
                    <a:pt x="127397" y="227013"/>
                  </a:lnTo>
                  <a:lnTo>
                    <a:pt x="129778" y="221854"/>
                  </a:lnTo>
                  <a:lnTo>
                    <a:pt x="131762" y="217488"/>
                  </a:lnTo>
                  <a:lnTo>
                    <a:pt x="132953" y="216297"/>
                  </a:lnTo>
                  <a:lnTo>
                    <a:pt x="134144" y="215504"/>
                  </a:lnTo>
                  <a:lnTo>
                    <a:pt x="130572" y="211138"/>
                  </a:lnTo>
                  <a:lnTo>
                    <a:pt x="127000" y="207169"/>
                  </a:lnTo>
                  <a:lnTo>
                    <a:pt x="124619" y="202407"/>
                  </a:lnTo>
                  <a:lnTo>
                    <a:pt x="122634" y="197247"/>
                  </a:lnTo>
                  <a:lnTo>
                    <a:pt x="120253" y="192485"/>
                  </a:lnTo>
                  <a:lnTo>
                    <a:pt x="119062" y="186928"/>
                  </a:lnTo>
                  <a:lnTo>
                    <a:pt x="118269" y="181372"/>
                  </a:lnTo>
                  <a:lnTo>
                    <a:pt x="117475" y="175816"/>
                  </a:lnTo>
                  <a:lnTo>
                    <a:pt x="117475" y="170260"/>
                  </a:lnTo>
                  <a:lnTo>
                    <a:pt x="117475" y="164704"/>
                  </a:lnTo>
                  <a:lnTo>
                    <a:pt x="117872" y="158751"/>
                  </a:lnTo>
                  <a:lnTo>
                    <a:pt x="118269" y="152797"/>
                  </a:lnTo>
                  <a:lnTo>
                    <a:pt x="120253" y="140891"/>
                  </a:lnTo>
                  <a:lnTo>
                    <a:pt x="123428" y="129381"/>
                  </a:lnTo>
                  <a:lnTo>
                    <a:pt x="126603" y="118666"/>
                  </a:lnTo>
                  <a:lnTo>
                    <a:pt x="130969" y="107951"/>
                  </a:lnTo>
                  <a:lnTo>
                    <a:pt x="135334" y="98426"/>
                  </a:lnTo>
                  <a:lnTo>
                    <a:pt x="139700" y="90091"/>
                  </a:lnTo>
                  <a:lnTo>
                    <a:pt x="144066" y="82154"/>
                  </a:lnTo>
                  <a:lnTo>
                    <a:pt x="148034" y="76597"/>
                  </a:lnTo>
                  <a:lnTo>
                    <a:pt x="152003" y="72231"/>
                  </a:lnTo>
                  <a:lnTo>
                    <a:pt x="153194" y="70644"/>
                  </a:lnTo>
                  <a:lnTo>
                    <a:pt x="154781" y="69850"/>
                  </a:lnTo>
                  <a:lnTo>
                    <a:pt x="170656" y="61913"/>
                  </a:lnTo>
                  <a:lnTo>
                    <a:pt x="186134" y="55960"/>
                  </a:lnTo>
                  <a:lnTo>
                    <a:pt x="201216" y="50403"/>
                  </a:lnTo>
                  <a:lnTo>
                    <a:pt x="216297" y="46038"/>
                  </a:lnTo>
                  <a:lnTo>
                    <a:pt x="230981" y="42863"/>
                  </a:lnTo>
                  <a:lnTo>
                    <a:pt x="245269" y="40482"/>
                  </a:lnTo>
                  <a:lnTo>
                    <a:pt x="259556" y="38894"/>
                  </a:lnTo>
                  <a:lnTo>
                    <a:pt x="273050" y="38100"/>
                  </a:lnTo>
                  <a:close/>
                  <a:moveTo>
                    <a:pt x="982954" y="0"/>
                  </a:moveTo>
                  <a:lnTo>
                    <a:pt x="988111" y="0"/>
                  </a:lnTo>
                  <a:lnTo>
                    <a:pt x="2043178" y="0"/>
                  </a:lnTo>
                  <a:lnTo>
                    <a:pt x="2049127" y="0"/>
                  </a:lnTo>
                  <a:lnTo>
                    <a:pt x="2054680" y="397"/>
                  </a:lnTo>
                  <a:lnTo>
                    <a:pt x="2060233" y="1191"/>
                  </a:lnTo>
                  <a:lnTo>
                    <a:pt x="2065786" y="1985"/>
                  </a:lnTo>
                  <a:lnTo>
                    <a:pt x="2070942" y="3572"/>
                  </a:lnTo>
                  <a:lnTo>
                    <a:pt x="2076099" y="5160"/>
                  </a:lnTo>
                  <a:lnTo>
                    <a:pt x="2081255" y="6747"/>
                  </a:lnTo>
                  <a:lnTo>
                    <a:pt x="2086411" y="8732"/>
                  </a:lnTo>
                  <a:lnTo>
                    <a:pt x="2091171" y="11113"/>
                  </a:lnTo>
                  <a:lnTo>
                    <a:pt x="2095931" y="13494"/>
                  </a:lnTo>
                  <a:lnTo>
                    <a:pt x="2100691" y="16272"/>
                  </a:lnTo>
                  <a:lnTo>
                    <a:pt x="2105054" y="19050"/>
                  </a:lnTo>
                  <a:lnTo>
                    <a:pt x="2109417" y="21828"/>
                  </a:lnTo>
                  <a:lnTo>
                    <a:pt x="2113780" y="25401"/>
                  </a:lnTo>
                  <a:lnTo>
                    <a:pt x="2121713" y="32544"/>
                  </a:lnTo>
                  <a:lnTo>
                    <a:pt x="2128852" y="40085"/>
                  </a:lnTo>
                  <a:lnTo>
                    <a:pt x="2131629" y="44451"/>
                  </a:lnTo>
                  <a:lnTo>
                    <a:pt x="2135198" y="48816"/>
                  </a:lnTo>
                  <a:lnTo>
                    <a:pt x="2137578" y="53182"/>
                  </a:lnTo>
                  <a:lnTo>
                    <a:pt x="2140751" y="57944"/>
                  </a:lnTo>
                  <a:lnTo>
                    <a:pt x="2143131" y="62707"/>
                  </a:lnTo>
                  <a:lnTo>
                    <a:pt x="2145114" y="67469"/>
                  </a:lnTo>
                  <a:lnTo>
                    <a:pt x="2147494" y="72628"/>
                  </a:lnTo>
                  <a:lnTo>
                    <a:pt x="2149081" y="77788"/>
                  </a:lnTo>
                  <a:lnTo>
                    <a:pt x="2150271" y="82947"/>
                  </a:lnTo>
                  <a:lnTo>
                    <a:pt x="2151461" y="88107"/>
                  </a:lnTo>
                  <a:lnTo>
                    <a:pt x="2152254" y="93663"/>
                  </a:lnTo>
                  <a:lnTo>
                    <a:pt x="2153444" y="99219"/>
                  </a:lnTo>
                  <a:lnTo>
                    <a:pt x="2153841" y="105172"/>
                  </a:lnTo>
                  <a:lnTo>
                    <a:pt x="2154237" y="110332"/>
                  </a:lnTo>
                  <a:lnTo>
                    <a:pt x="2154237" y="758032"/>
                  </a:lnTo>
                  <a:lnTo>
                    <a:pt x="2153841" y="763588"/>
                  </a:lnTo>
                  <a:lnTo>
                    <a:pt x="2153444" y="769144"/>
                  </a:lnTo>
                  <a:lnTo>
                    <a:pt x="2152254" y="775097"/>
                  </a:lnTo>
                  <a:lnTo>
                    <a:pt x="2151461" y="779860"/>
                  </a:lnTo>
                  <a:lnTo>
                    <a:pt x="2150271" y="785416"/>
                  </a:lnTo>
                  <a:lnTo>
                    <a:pt x="2149081" y="790972"/>
                  </a:lnTo>
                  <a:lnTo>
                    <a:pt x="2147494" y="796132"/>
                  </a:lnTo>
                  <a:lnTo>
                    <a:pt x="2145114" y="800894"/>
                  </a:lnTo>
                  <a:lnTo>
                    <a:pt x="2143131" y="805657"/>
                  </a:lnTo>
                  <a:lnTo>
                    <a:pt x="2140751" y="810816"/>
                  </a:lnTo>
                  <a:lnTo>
                    <a:pt x="2137578" y="815579"/>
                  </a:lnTo>
                  <a:lnTo>
                    <a:pt x="2135198" y="819547"/>
                  </a:lnTo>
                  <a:lnTo>
                    <a:pt x="2131629" y="824310"/>
                  </a:lnTo>
                  <a:lnTo>
                    <a:pt x="2128852" y="827882"/>
                  </a:lnTo>
                  <a:lnTo>
                    <a:pt x="2124886" y="832247"/>
                  </a:lnTo>
                  <a:lnTo>
                    <a:pt x="2121713" y="836216"/>
                  </a:lnTo>
                  <a:lnTo>
                    <a:pt x="2117350" y="839788"/>
                  </a:lnTo>
                  <a:lnTo>
                    <a:pt x="2113780" y="843360"/>
                  </a:lnTo>
                  <a:lnTo>
                    <a:pt x="2109417" y="846535"/>
                  </a:lnTo>
                  <a:lnTo>
                    <a:pt x="2105054" y="849710"/>
                  </a:lnTo>
                  <a:lnTo>
                    <a:pt x="2100691" y="852488"/>
                  </a:lnTo>
                  <a:lnTo>
                    <a:pt x="2095931" y="854869"/>
                  </a:lnTo>
                  <a:lnTo>
                    <a:pt x="2091171" y="857647"/>
                  </a:lnTo>
                  <a:lnTo>
                    <a:pt x="2086411" y="859632"/>
                  </a:lnTo>
                  <a:lnTo>
                    <a:pt x="2081255" y="861616"/>
                  </a:lnTo>
                  <a:lnTo>
                    <a:pt x="2076099" y="863601"/>
                  </a:lnTo>
                  <a:lnTo>
                    <a:pt x="2070942" y="865188"/>
                  </a:lnTo>
                  <a:lnTo>
                    <a:pt x="2065786" y="866379"/>
                  </a:lnTo>
                  <a:lnTo>
                    <a:pt x="2060233" y="867172"/>
                  </a:lnTo>
                  <a:lnTo>
                    <a:pt x="2054680" y="867966"/>
                  </a:lnTo>
                  <a:lnTo>
                    <a:pt x="2049127" y="868363"/>
                  </a:lnTo>
                  <a:lnTo>
                    <a:pt x="2043178" y="868363"/>
                  </a:lnTo>
                  <a:lnTo>
                    <a:pt x="988111" y="868363"/>
                  </a:lnTo>
                  <a:lnTo>
                    <a:pt x="982954" y="868363"/>
                  </a:lnTo>
                  <a:lnTo>
                    <a:pt x="977401" y="867966"/>
                  </a:lnTo>
                  <a:lnTo>
                    <a:pt x="971452" y="867172"/>
                  </a:lnTo>
                  <a:lnTo>
                    <a:pt x="966295" y="866379"/>
                  </a:lnTo>
                  <a:lnTo>
                    <a:pt x="960742" y="865188"/>
                  </a:lnTo>
                  <a:lnTo>
                    <a:pt x="955586" y="863601"/>
                  </a:lnTo>
                  <a:lnTo>
                    <a:pt x="950430" y="861616"/>
                  </a:lnTo>
                  <a:lnTo>
                    <a:pt x="945273" y="859632"/>
                  </a:lnTo>
                  <a:lnTo>
                    <a:pt x="940514" y="857647"/>
                  </a:lnTo>
                  <a:lnTo>
                    <a:pt x="935754" y="854869"/>
                  </a:lnTo>
                  <a:lnTo>
                    <a:pt x="930994" y="852488"/>
                  </a:lnTo>
                  <a:lnTo>
                    <a:pt x="926631" y="849710"/>
                  </a:lnTo>
                  <a:lnTo>
                    <a:pt x="922268" y="846535"/>
                  </a:lnTo>
                  <a:lnTo>
                    <a:pt x="918302" y="843360"/>
                  </a:lnTo>
                  <a:lnTo>
                    <a:pt x="913939" y="839788"/>
                  </a:lnTo>
                  <a:lnTo>
                    <a:pt x="910369" y="836216"/>
                  </a:lnTo>
                  <a:lnTo>
                    <a:pt x="906402" y="832247"/>
                  </a:lnTo>
                  <a:lnTo>
                    <a:pt x="903229" y="827882"/>
                  </a:lnTo>
                  <a:lnTo>
                    <a:pt x="899659" y="824310"/>
                  </a:lnTo>
                  <a:lnTo>
                    <a:pt x="896883" y="819547"/>
                  </a:lnTo>
                  <a:lnTo>
                    <a:pt x="893710" y="815579"/>
                  </a:lnTo>
                  <a:lnTo>
                    <a:pt x="891330" y="810816"/>
                  </a:lnTo>
                  <a:lnTo>
                    <a:pt x="888950" y="805657"/>
                  </a:lnTo>
                  <a:lnTo>
                    <a:pt x="886570" y="800894"/>
                  </a:lnTo>
                  <a:lnTo>
                    <a:pt x="884587" y="796132"/>
                  </a:lnTo>
                  <a:lnTo>
                    <a:pt x="883001" y="790972"/>
                  </a:lnTo>
                  <a:lnTo>
                    <a:pt x="881414" y="785416"/>
                  </a:lnTo>
                  <a:lnTo>
                    <a:pt x="879827" y="779860"/>
                  </a:lnTo>
                  <a:lnTo>
                    <a:pt x="879034" y="775097"/>
                  </a:lnTo>
                  <a:lnTo>
                    <a:pt x="878241" y="769144"/>
                  </a:lnTo>
                  <a:lnTo>
                    <a:pt x="877844" y="763588"/>
                  </a:lnTo>
                  <a:lnTo>
                    <a:pt x="877844" y="758032"/>
                  </a:lnTo>
                  <a:lnTo>
                    <a:pt x="877844" y="696913"/>
                  </a:lnTo>
                  <a:lnTo>
                    <a:pt x="833420" y="723504"/>
                  </a:lnTo>
                  <a:lnTo>
                    <a:pt x="804862" y="676672"/>
                  </a:lnTo>
                  <a:lnTo>
                    <a:pt x="877844" y="633413"/>
                  </a:lnTo>
                  <a:lnTo>
                    <a:pt x="877844" y="110332"/>
                  </a:lnTo>
                  <a:lnTo>
                    <a:pt x="877844" y="105172"/>
                  </a:lnTo>
                  <a:lnTo>
                    <a:pt x="878241" y="99219"/>
                  </a:lnTo>
                  <a:lnTo>
                    <a:pt x="879034" y="93663"/>
                  </a:lnTo>
                  <a:lnTo>
                    <a:pt x="879827" y="88107"/>
                  </a:lnTo>
                  <a:lnTo>
                    <a:pt x="881414" y="82947"/>
                  </a:lnTo>
                  <a:lnTo>
                    <a:pt x="883001" y="77788"/>
                  </a:lnTo>
                  <a:lnTo>
                    <a:pt x="884587" y="72628"/>
                  </a:lnTo>
                  <a:lnTo>
                    <a:pt x="886570" y="67469"/>
                  </a:lnTo>
                  <a:lnTo>
                    <a:pt x="888950" y="62707"/>
                  </a:lnTo>
                  <a:lnTo>
                    <a:pt x="891330" y="57944"/>
                  </a:lnTo>
                  <a:lnTo>
                    <a:pt x="893710" y="53182"/>
                  </a:lnTo>
                  <a:lnTo>
                    <a:pt x="896883" y="48816"/>
                  </a:lnTo>
                  <a:lnTo>
                    <a:pt x="899659" y="44451"/>
                  </a:lnTo>
                  <a:lnTo>
                    <a:pt x="903229" y="40085"/>
                  </a:lnTo>
                  <a:lnTo>
                    <a:pt x="910369" y="32544"/>
                  </a:lnTo>
                  <a:lnTo>
                    <a:pt x="918302" y="25401"/>
                  </a:lnTo>
                  <a:lnTo>
                    <a:pt x="922268" y="21828"/>
                  </a:lnTo>
                  <a:lnTo>
                    <a:pt x="926631" y="19050"/>
                  </a:lnTo>
                  <a:lnTo>
                    <a:pt x="930994" y="16272"/>
                  </a:lnTo>
                  <a:lnTo>
                    <a:pt x="935754" y="13494"/>
                  </a:lnTo>
                  <a:lnTo>
                    <a:pt x="940514" y="11113"/>
                  </a:lnTo>
                  <a:lnTo>
                    <a:pt x="945273" y="8732"/>
                  </a:lnTo>
                  <a:lnTo>
                    <a:pt x="950430" y="6747"/>
                  </a:lnTo>
                  <a:lnTo>
                    <a:pt x="955586" y="5160"/>
                  </a:lnTo>
                  <a:lnTo>
                    <a:pt x="960742" y="3572"/>
                  </a:lnTo>
                  <a:lnTo>
                    <a:pt x="966295" y="1985"/>
                  </a:lnTo>
                  <a:lnTo>
                    <a:pt x="971452" y="1191"/>
                  </a:lnTo>
                  <a:lnTo>
                    <a:pt x="977401" y="397"/>
                  </a:lnTo>
                  <a:lnTo>
                    <a:pt x="982954" y="0"/>
                  </a:lnTo>
                  <a:close/>
                </a:path>
              </a:pathLst>
            </a:custGeom>
            <a:solidFill>
              <a:srgbClr val="EA5E66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" name="右箭头 2"/>
          <p:cNvSpPr/>
          <p:nvPr/>
        </p:nvSpPr>
        <p:spPr>
          <a:xfrm>
            <a:off x="3214886" y="1901874"/>
            <a:ext cx="936104" cy="403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右箭头 144"/>
          <p:cNvSpPr/>
          <p:nvPr/>
        </p:nvSpPr>
        <p:spPr>
          <a:xfrm>
            <a:off x="6462175" y="1901874"/>
            <a:ext cx="936104" cy="403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右弧形箭头 3"/>
          <p:cNvSpPr/>
          <p:nvPr/>
        </p:nvSpPr>
        <p:spPr>
          <a:xfrm>
            <a:off x="9632820" y="2135883"/>
            <a:ext cx="1159823" cy="261885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左箭头 4"/>
          <p:cNvSpPr/>
          <p:nvPr/>
        </p:nvSpPr>
        <p:spPr>
          <a:xfrm>
            <a:off x="6379931" y="4464274"/>
            <a:ext cx="1001183" cy="4056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6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5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组合 156">
            <a:extLst>
              <a:ext uri="{FF2B5EF4-FFF2-40B4-BE49-F238E27FC236}">
                <a16:creationId xmlns:a16="http://schemas.microsoft.com/office/drawing/2014/main" id="{59912106-B31B-4954-9644-831E3AC65CDD}"/>
              </a:ext>
            </a:extLst>
          </p:cNvPr>
          <p:cNvGrpSpPr/>
          <p:nvPr/>
        </p:nvGrpSpPr>
        <p:grpSpPr>
          <a:xfrm>
            <a:off x="1622888" y="1485580"/>
            <a:ext cx="3464206" cy="1042721"/>
            <a:chOff x="6084168" y="1274556"/>
            <a:chExt cx="1669538" cy="759816"/>
          </a:xfrm>
        </p:grpSpPr>
        <p:sp>
          <p:nvSpPr>
            <p:cNvPr id="158" name="TextBox 43">
              <a:extLst>
                <a:ext uri="{FF2B5EF4-FFF2-40B4-BE49-F238E27FC236}">
                  <a16:creationId xmlns:a16="http://schemas.microsoft.com/office/drawing/2014/main" id="{C17965B3-1F01-47C1-B8CB-8AB31649C72E}"/>
                </a:ext>
              </a:extLst>
            </p:cNvPr>
            <p:cNvSpPr txBox="1"/>
            <p:nvPr/>
          </p:nvSpPr>
          <p:spPr>
            <a:xfrm>
              <a:off x="6084168" y="1514664"/>
              <a:ext cx="1669538" cy="190624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ctr"/>
              <a:endParaRPr lang="zh-CN" altLang="en-US" sz="1100" dirty="0"/>
            </a:p>
          </p:txBody>
        </p:sp>
        <p:sp>
          <p:nvSpPr>
            <p:cNvPr id="159" name="TextBox 44">
              <a:extLst>
                <a:ext uri="{FF2B5EF4-FFF2-40B4-BE49-F238E27FC236}">
                  <a16:creationId xmlns:a16="http://schemas.microsoft.com/office/drawing/2014/main" id="{2BE67751-AAAA-43E4-A541-A4411FB6FA65}"/>
                </a:ext>
              </a:extLst>
            </p:cNvPr>
            <p:cNvSpPr txBox="1"/>
            <p:nvPr/>
          </p:nvSpPr>
          <p:spPr>
            <a:xfrm>
              <a:off x="6213015" y="1274556"/>
              <a:ext cx="1327441" cy="759816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 smtClean="0">
                  <a:solidFill>
                    <a:srgbClr val="EA5604"/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复习提问（</a:t>
              </a:r>
              <a:r>
                <a:rPr lang="en-US" altLang="zh-CN" sz="2400" b="1" dirty="0" smtClean="0">
                  <a:solidFill>
                    <a:srgbClr val="EA5604"/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3</a:t>
              </a:r>
              <a:r>
                <a:rPr lang="zh-CN" altLang="en-US" sz="2400" b="1" dirty="0" smtClean="0">
                  <a:solidFill>
                    <a:srgbClr val="EA5604"/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分钟）</a:t>
              </a:r>
              <a:endParaRPr lang="zh-CN" altLang="en-US" sz="2400" b="1" dirty="0">
                <a:solidFill>
                  <a:srgbClr val="EA5604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endParaRPr>
            </a:p>
          </p:txBody>
        </p:sp>
      </p:grpSp>
      <p:grpSp>
        <p:nvGrpSpPr>
          <p:cNvPr id="170" name="组合 169">
            <a:extLst>
              <a:ext uri="{FF2B5EF4-FFF2-40B4-BE49-F238E27FC236}">
                <a16:creationId xmlns:a16="http://schemas.microsoft.com/office/drawing/2014/main" id="{769A472D-E17F-4C9A-B919-27D561AFA307}"/>
              </a:ext>
            </a:extLst>
          </p:cNvPr>
          <p:cNvGrpSpPr/>
          <p:nvPr/>
        </p:nvGrpSpPr>
        <p:grpSpPr>
          <a:xfrm>
            <a:off x="2206774" y="2536168"/>
            <a:ext cx="7818156" cy="1966851"/>
            <a:chOff x="4345444" y="2386391"/>
            <a:chExt cx="8999604" cy="2213767"/>
          </a:xfrm>
        </p:grpSpPr>
        <p:sp>
          <p:nvSpPr>
            <p:cNvPr id="174" name="同心圆 59">
              <a:extLst>
                <a:ext uri="{FF2B5EF4-FFF2-40B4-BE49-F238E27FC236}">
                  <a16:creationId xmlns:a16="http://schemas.microsoft.com/office/drawing/2014/main" id="{91D2A1B2-738E-4D31-B294-1D9E447EAB68}"/>
                </a:ext>
              </a:extLst>
            </p:cNvPr>
            <p:cNvSpPr/>
            <p:nvPr/>
          </p:nvSpPr>
          <p:spPr>
            <a:xfrm>
              <a:off x="4345444" y="2542859"/>
              <a:ext cx="1810550" cy="1811205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3" name="椭圆 172">
              <a:extLst>
                <a:ext uri="{FF2B5EF4-FFF2-40B4-BE49-F238E27FC236}">
                  <a16:creationId xmlns:a16="http://schemas.microsoft.com/office/drawing/2014/main" id="{B4E60D25-0957-4C34-8A57-551FDA696954}"/>
                </a:ext>
              </a:extLst>
            </p:cNvPr>
            <p:cNvSpPr/>
            <p:nvPr/>
          </p:nvSpPr>
          <p:spPr>
            <a:xfrm>
              <a:off x="6284853" y="2386391"/>
              <a:ext cx="7060195" cy="2213767"/>
            </a:xfrm>
            <a:prstGeom prst="ellipse">
              <a:avLst/>
            </a:prstGeom>
            <a:solidFill>
              <a:srgbClr val="EA61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97" name="组合 196">
            <a:extLst>
              <a:ext uri="{FF2B5EF4-FFF2-40B4-BE49-F238E27FC236}">
                <a16:creationId xmlns:a16="http://schemas.microsoft.com/office/drawing/2014/main" id="{50AD1004-93D9-42CF-96A1-B952845D0EAD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198" name="五边形 9">
              <a:extLst>
                <a:ext uri="{FF2B5EF4-FFF2-40B4-BE49-F238E27FC236}">
                  <a16:creationId xmlns:a16="http://schemas.microsoft.com/office/drawing/2014/main" id="{A683A61C-2510-431D-B6D1-59EE0278596F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教学过程</a:t>
              </a: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403557D7-EA5A-462A-B4A6-456169ACD9C4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3BC37CA1-8610-4C68-871A-2711606DE8D7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1" name="组合 200">
              <a:extLst>
                <a:ext uri="{FF2B5EF4-FFF2-40B4-BE49-F238E27FC236}">
                  <a16:creationId xmlns:a16="http://schemas.microsoft.com/office/drawing/2014/main" id="{F4764B04-0CEC-433D-AE51-141C9269C2DD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205" name="矩形: 圆角 204">
                <a:extLst>
                  <a:ext uri="{FF2B5EF4-FFF2-40B4-BE49-F238E27FC236}">
                    <a16:creationId xmlns:a16="http://schemas.microsoft.com/office/drawing/2014/main" id="{1818CA36-18A5-4DF4-90DE-BA2731902777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: 圆角 205">
                <a:extLst>
                  <a:ext uri="{FF2B5EF4-FFF2-40B4-BE49-F238E27FC236}">
                    <a16:creationId xmlns:a16="http://schemas.microsoft.com/office/drawing/2014/main" id="{FAE367B8-7EF2-42D5-BAAE-20CEC94C0546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2" name="组合 201">
              <a:extLst>
                <a:ext uri="{FF2B5EF4-FFF2-40B4-BE49-F238E27FC236}">
                  <a16:creationId xmlns:a16="http://schemas.microsoft.com/office/drawing/2014/main" id="{0BCF5592-CAE0-44FF-B67A-9BCECB63DBFC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203" name="矩形: 圆角 202">
                <a:extLst>
                  <a:ext uri="{FF2B5EF4-FFF2-40B4-BE49-F238E27FC236}">
                    <a16:creationId xmlns:a16="http://schemas.microsoft.com/office/drawing/2014/main" id="{831168E3-AF6C-489E-9ACB-BCA97B44C1D7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: 圆角 203">
                <a:extLst>
                  <a:ext uri="{FF2B5EF4-FFF2-40B4-BE49-F238E27FC236}">
                    <a16:creationId xmlns:a16="http://schemas.microsoft.com/office/drawing/2014/main" id="{12C167E4-2154-40E9-A6F7-FACC95894955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07" name="组合 206">
            <a:extLst>
              <a:ext uri="{FF2B5EF4-FFF2-40B4-BE49-F238E27FC236}">
                <a16:creationId xmlns:a16="http://schemas.microsoft.com/office/drawing/2014/main" id="{FF06571D-FAB5-463C-B92C-3C6C4711F114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08" name="同心圆 187">
              <a:extLst>
                <a:ext uri="{FF2B5EF4-FFF2-40B4-BE49-F238E27FC236}">
                  <a16:creationId xmlns:a16="http://schemas.microsoft.com/office/drawing/2014/main" id="{D6AB2490-7222-4D1B-8F63-FB8B5E129AE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09" name="椭圆 208">
              <a:extLst>
                <a:ext uri="{FF2B5EF4-FFF2-40B4-BE49-F238E27FC236}">
                  <a16:creationId xmlns:a16="http://schemas.microsoft.com/office/drawing/2014/main" id="{3240DBC6-6EC2-4923-8226-EDEB5353884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10" name="组合 209">
            <a:extLst>
              <a:ext uri="{FF2B5EF4-FFF2-40B4-BE49-F238E27FC236}">
                <a16:creationId xmlns:a16="http://schemas.microsoft.com/office/drawing/2014/main" id="{BDCC38E8-682A-4E72-A0DD-6FC15DAD3B1E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1" name="同心圆 190">
              <a:extLst>
                <a:ext uri="{FF2B5EF4-FFF2-40B4-BE49-F238E27FC236}">
                  <a16:creationId xmlns:a16="http://schemas.microsoft.com/office/drawing/2014/main" id="{2CB056C0-5FF0-4284-88BD-DF115F2A260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12" name="椭圆 211">
              <a:extLst>
                <a:ext uri="{FF2B5EF4-FFF2-40B4-BE49-F238E27FC236}">
                  <a16:creationId xmlns:a16="http://schemas.microsoft.com/office/drawing/2014/main" id="{7B211B4C-2C80-4C0B-9FC1-58237720EF2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13" name="组合 212">
            <a:extLst>
              <a:ext uri="{FF2B5EF4-FFF2-40B4-BE49-F238E27FC236}">
                <a16:creationId xmlns:a16="http://schemas.microsoft.com/office/drawing/2014/main" id="{6ABE6408-AFC5-41AA-A5F7-696FF53D64AD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4" name="同心圆 193">
              <a:extLst>
                <a:ext uri="{FF2B5EF4-FFF2-40B4-BE49-F238E27FC236}">
                  <a16:creationId xmlns:a16="http://schemas.microsoft.com/office/drawing/2014/main" id="{2A228CBF-C2D5-47F1-A743-3CB4562A7F3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15" name="椭圆 214">
              <a:extLst>
                <a:ext uri="{FF2B5EF4-FFF2-40B4-BE49-F238E27FC236}">
                  <a16:creationId xmlns:a16="http://schemas.microsoft.com/office/drawing/2014/main" id="{634FFE3E-78DD-48E9-8533-C751FC37497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16" name="组合 215">
            <a:extLst>
              <a:ext uri="{FF2B5EF4-FFF2-40B4-BE49-F238E27FC236}">
                <a16:creationId xmlns:a16="http://schemas.microsoft.com/office/drawing/2014/main" id="{48C017AF-373E-43BB-982C-B59C81F728F3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7" name="同心圆 202">
              <a:extLst>
                <a:ext uri="{FF2B5EF4-FFF2-40B4-BE49-F238E27FC236}">
                  <a16:creationId xmlns:a16="http://schemas.microsoft.com/office/drawing/2014/main" id="{74AB95A3-CA65-4BD4-AB06-E59CBE66751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18" name="椭圆 217">
              <a:extLst>
                <a:ext uri="{FF2B5EF4-FFF2-40B4-BE49-F238E27FC236}">
                  <a16:creationId xmlns:a16="http://schemas.microsoft.com/office/drawing/2014/main" id="{2F91F029-701C-4555-90F6-4B49D814AED9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19" name="组合 218">
            <a:extLst>
              <a:ext uri="{FF2B5EF4-FFF2-40B4-BE49-F238E27FC236}">
                <a16:creationId xmlns:a16="http://schemas.microsoft.com/office/drawing/2014/main" id="{4F02C4B1-20BB-47E2-9FBA-29764B62B353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0" name="同心圆 208">
              <a:extLst>
                <a:ext uri="{FF2B5EF4-FFF2-40B4-BE49-F238E27FC236}">
                  <a16:creationId xmlns:a16="http://schemas.microsoft.com/office/drawing/2014/main" id="{2F0F78B8-BEF9-49C9-8928-E2D240C2F88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21" name="椭圆 220">
              <a:extLst>
                <a:ext uri="{FF2B5EF4-FFF2-40B4-BE49-F238E27FC236}">
                  <a16:creationId xmlns:a16="http://schemas.microsoft.com/office/drawing/2014/main" id="{F55EE442-A503-401F-BA96-C0D66394A34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22" name="组合 221">
            <a:extLst>
              <a:ext uri="{FF2B5EF4-FFF2-40B4-BE49-F238E27FC236}">
                <a16:creationId xmlns:a16="http://schemas.microsoft.com/office/drawing/2014/main" id="{ADCFE341-617C-484B-87E2-E7221C8F99F4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3" name="同心圆 211">
              <a:extLst>
                <a:ext uri="{FF2B5EF4-FFF2-40B4-BE49-F238E27FC236}">
                  <a16:creationId xmlns:a16="http://schemas.microsoft.com/office/drawing/2014/main" id="{D1FE33B8-05A0-4C95-A158-7BA8B49425A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24" name="椭圆 223">
              <a:extLst>
                <a:ext uri="{FF2B5EF4-FFF2-40B4-BE49-F238E27FC236}">
                  <a16:creationId xmlns:a16="http://schemas.microsoft.com/office/drawing/2014/main" id="{AA06A8BD-38BF-4962-976C-BD9526FC61B7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25" name="组合 224">
            <a:extLst>
              <a:ext uri="{FF2B5EF4-FFF2-40B4-BE49-F238E27FC236}">
                <a16:creationId xmlns:a16="http://schemas.microsoft.com/office/drawing/2014/main" id="{7AB93095-CF16-4E46-9B4E-5A3AEE8DE462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6" name="同心圆 205">
              <a:extLst>
                <a:ext uri="{FF2B5EF4-FFF2-40B4-BE49-F238E27FC236}">
                  <a16:creationId xmlns:a16="http://schemas.microsoft.com/office/drawing/2014/main" id="{C5638F73-C4AD-4F68-8299-EEBABDA49CE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27" name="椭圆 226">
              <a:extLst>
                <a:ext uri="{FF2B5EF4-FFF2-40B4-BE49-F238E27FC236}">
                  <a16:creationId xmlns:a16="http://schemas.microsoft.com/office/drawing/2014/main" id="{D9C97527-FA84-480C-98F3-CC978E2FB15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222998" y="3018113"/>
            <a:ext cx="51338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通过复习提问既可考察学生对以前知识的掌握情况，又能为本节课的新内容埋下伏笔。</a:t>
            </a:r>
          </a:p>
          <a:p>
            <a:pPr algn="ctr"/>
            <a:r>
              <a:rPr lang="zh-CN" altLang="en-US" dirty="0" smtClean="0"/>
              <a:t>汽车</a:t>
            </a:r>
            <a:r>
              <a:rPr lang="zh-CN" altLang="en-US" dirty="0"/>
              <a:t>行驶</a:t>
            </a:r>
            <a:r>
              <a:rPr lang="zh-CN" altLang="en-US" dirty="0" smtClean="0"/>
              <a:t>系统</a:t>
            </a:r>
            <a:r>
              <a:rPr lang="zh-CN" altLang="en-US" dirty="0"/>
              <a:t>的基本组成部分有哪些?</a:t>
            </a:r>
          </a:p>
        </p:txBody>
      </p:sp>
    </p:spTree>
    <p:extLst>
      <p:ext uri="{BB962C8B-B14F-4D97-AF65-F5344CB8AC3E}">
        <p14:creationId xmlns:p14="http://schemas.microsoft.com/office/powerpoint/2010/main" val="87095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Box 6"/>
          <p:cNvSpPr txBox="1">
            <a:spLocks noChangeArrowheads="1"/>
          </p:cNvSpPr>
          <p:nvPr/>
        </p:nvSpPr>
        <p:spPr bwMode="auto">
          <a:xfrm>
            <a:off x="1268743" y="4063259"/>
            <a:ext cx="1522458" cy="45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lvl="0" algn="ctr" defTabSz="1422400">
              <a:lnSpc>
                <a:spcPct val="90000"/>
              </a:lnSpc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教材分析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TextBox 6"/>
          <p:cNvSpPr txBox="1">
            <a:spLocks noChangeArrowheads="1"/>
          </p:cNvSpPr>
          <p:nvPr/>
        </p:nvSpPr>
        <p:spPr bwMode="auto">
          <a:xfrm>
            <a:off x="3264622" y="4063410"/>
            <a:ext cx="1484877" cy="45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lvl="0" algn="ctr" defTabSz="1422400">
              <a:lnSpc>
                <a:spcPct val="90000"/>
              </a:lnSpc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7" name="TextBox 6"/>
          <p:cNvSpPr txBox="1">
            <a:spLocks noChangeArrowheads="1"/>
          </p:cNvSpPr>
          <p:nvPr/>
        </p:nvSpPr>
        <p:spPr bwMode="auto">
          <a:xfrm>
            <a:off x="5030429" y="4063259"/>
            <a:ext cx="1589735" cy="78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lvl="0" algn="ctr" defTabSz="1422400">
              <a:lnSpc>
                <a:spcPct val="90000"/>
              </a:lnSpc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重</a:t>
            </a: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难点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8" name="TextBox 137"/>
          <p:cNvSpPr txBox="1">
            <a:spLocks noChangeArrowheads="1"/>
          </p:cNvSpPr>
          <p:nvPr/>
        </p:nvSpPr>
        <p:spPr bwMode="auto">
          <a:xfrm>
            <a:off x="6901094" y="4063259"/>
            <a:ext cx="1623297" cy="78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lvl="0" algn="ctr" defTabSz="1422400">
              <a:lnSpc>
                <a:spcPct val="90000"/>
              </a:lnSpc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教法与学法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5" name="组合 144"/>
          <p:cNvGrpSpPr/>
          <p:nvPr/>
        </p:nvGrpSpPr>
        <p:grpSpPr>
          <a:xfrm rot="14400000">
            <a:off x="1359319" y="2616129"/>
            <a:ext cx="1439529" cy="1248289"/>
            <a:chOff x="1511944" y="2420246"/>
            <a:chExt cx="2627152" cy="2294453"/>
          </a:xfrm>
          <a:effectLst>
            <a:outerShdw blurRad="203200" dist="38100" dir="3780000" sx="103000" sy="103000" algn="t" rotWithShape="0">
              <a:prstClr val="black">
                <a:alpha val="25000"/>
              </a:prstClr>
            </a:outerShdw>
          </a:effectLst>
        </p:grpSpPr>
        <p:sp>
          <p:nvSpPr>
            <p:cNvPr id="146" name="Freeform 6"/>
            <p:cNvSpPr>
              <a:spLocks/>
            </p:cNvSpPr>
            <p:nvPr/>
          </p:nvSpPr>
          <p:spPr bwMode="auto">
            <a:xfrm>
              <a:off x="1511944" y="2420246"/>
              <a:ext cx="2627152" cy="2294453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1524106" y="2431739"/>
              <a:ext cx="2602832" cy="2271469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2000"/>
                    <a:lumOff val="18000"/>
                  </a:schemeClr>
                </a:gs>
                <a:gs pos="47000">
                  <a:srgbClr val="F5F5F5"/>
                </a:gs>
                <a:gs pos="100000">
                  <a:schemeClr val="bg1">
                    <a:lumMod val="95000"/>
                    <a:lumOff val="5000"/>
                  </a:schemeClr>
                </a:gs>
              </a:gsLst>
              <a:lin ang="18900000" scaled="0"/>
            </a:gra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1517258" y="2749414"/>
            <a:ext cx="1080825" cy="974839"/>
            <a:chOff x="4634991" y="2138335"/>
            <a:chExt cx="428348" cy="386204"/>
          </a:xfrm>
        </p:grpSpPr>
        <p:sp>
          <p:nvSpPr>
            <p:cNvPr id="149" name="Freeform 5"/>
            <p:cNvSpPr>
              <a:spLocks/>
            </p:cNvSpPr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EA5E66"/>
            </a:solidFill>
            <a:ln w="9525" cap="flat">
              <a:noFill/>
              <a:prstDash val="solid"/>
              <a:miter lim="800000"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itchFamily="34" charset="-122"/>
              </a:endParaRPr>
            </a:p>
          </p:txBody>
        </p:sp>
        <p:sp>
          <p:nvSpPr>
            <p:cNvPr id="150" name="KSO_Shape"/>
            <p:cNvSpPr>
              <a:spLocks/>
            </p:cNvSpPr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51" name="组合 150"/>
          <p:cNvGrpSpPr/>
          <p:nvPr/>
        </p:nvGrpSpPr>
        <p:grpSpPr>
          <a:xfrm rot="14400000">
            <a:off x="3230603" y="2588929"/>
            <a:ext cx="1439529" cy="1248289"/>
            <a:chOff x="1511944" y="2420246"/>
            <a:chExt cx="2627152" cy="2294453"/>
          </a:xfrm>
          <a:effectLst>
            <a:outerShdw blurRad="203200" dist="38100" dir="3780000" sx="103000" sy="103000" algn="t" rotWithShape="0">
              <a:prstClr val="black">
                <a:alpha val="25000"/>
              </a:prstClr>
            </a:outerShdw>
          </a:effectLst>
        </p:grpSpPr>
        <p:sp>
          <p:nvSpPr>
            <p:cNvPr id="152" name="Freeform 6"/>
            <p:cNvSpPr>
              <a:spLocks/>
            </p:cNvSpPr>
            <p:nvPr/>
          </p:nvSpPr>
          <p:spPr bwMode="auto">
            <a:xfrm>
              <a:off x="1511944" y="2420246"/>
              <a:ext cx="2627152" cy="2294453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6"/>
            <p:cNvSpPr>
              <a:spLocks/>
            </p:cNvSpPr>
            <p:nvPr/>
          </p:nvSpPr>
          <p:spPr bwMode="auto">
            <a:xfrm>
              <a:off x="1524106" y="2431739"/>
              <a:ext cx="2602832" cy="2271469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2000"/>
                    <a:lumOff val="18000"/>
                  </a:schemeClr>
                </a:gs>
                <a:gs pos="47000">
                  <a:srgbClr val="F5F5F5"/>
                </a:gs>
                <a:gs pos="100000">
                  <a:schemeClr val="bg1">
                    <a:lumMod val="95000"/>
                    <a:lumOff val="5000"/>
                  </a:schemeClr>
                </a:gs>
              </a:gsLst>
              <a:lin ang="18900000" scaled="0"/>
            </a:gra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4" name="组合 153"/>
          <p:cNvGrpSpPr/>
          <p:nvPr/>
        </p:nvGrpSpPr>
        <p:grpSpPr>
          <a:xfrm rot="14400000">
            <a:off x="5120176" y="2597824"/>
            <a:ext cx="1439529" cy="1248289"/>
            <a:chOff x="1511944" y="2420246"/>
            <a:chExt cx="2627152" cy="2294453"/>
          </a:xfrm>
          <a:effectLst>
            <a:outerShdw blurRad="203200" dist="38100" dir="3780000" sx="103000" sy="103000" algn="t" rotWithShape="0">
              <a:prstClr val="black">
                <a:alpha val="25000"/>
              </a:prstClr>
            </a:outerShdw>
          </a:effectLst>
        </p:grpSpPr>
        <p:sp>
          <p:nvSpPr>
            <p:cNvPr id="155" name="Freeform 6"/>
            <p:cNvSpPr>
              <a:spLocks/>
            </p:cNvSpPr>
            <p:nvPr/>
          </p:nvSpPr>
          <p:spPr bwMode="auto">
            <a:xfrm>
              <a:off x="1511944" y="2420246"/>
              <a:ext cx="2627152" cy="2294453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6"/>
            <p:cNvSpPr>
              <a:spLocks/>
            </p:cNvSpPr>
            <p:nvPr/>
          </p:nvSpPr>
          <p:spPr bwMode="auto">
            <a:xfrm>
              <a:off x="1524106" y="2431739"/>
              <a:ext cx="2602832" cy="2271469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2000"/>
                    <a:lumOff val="18000"/>
                  </a:schemeClr>
                </a:gs>
                <a:gs pos="47000">
                  <a:srgbClr val="F5F5F5"/>
                </a:gs>
                <a:gs pos="100000">
                  <a:schemeClr val="bg1">
                    <a:lumMod val="95000"/>
                    <a:lumOff val="5000"/>
                  </a:schemeClr>
                </a:gs>
              </a:gsLst>
              <a:lin ang="18900000" scaled="0"/>
            </a:gra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7" name="组合 156"/>
          <p:cNvGrpSpPr/>
          <p:nvPr/>
        </p:nvGrpSpPr>
        <p:grpSpPr>
          <a:xfrm rot="14400000">
            <a:off x="6971146" y="2566866"/>
            <a:ext cx="1439529" cy="1248289"/>
            <a:chOff x="1511944" y="2420246"/>
            <a:chExt cx="2627152" cy="2294453"/>
          </a:xfrm>
          <a:effectLst>
            <a:outerShdw blurRad="203200" dist="38100" dir="3780000" sx="103000" sy="103000" algn="t" rotWithShape="0">
              <a:prstClr val="black">
                <a:alpha val="25000"/>
              </a:prstClr>
            </a:outerShdw>
          </a:effectLst>
        </p:grpSpPr>
        <p:sp>
          <p:nvSpPr>
            <p:cNvPr id="158" name="Freeform 6"/>
            <p:cNvSpPr>
              <a:spLocks/>
            </p:cNvSpPr>
            <p:nvPr/>
          </p:nvSpPr>
          <p:spPr bwMode="auto">
            <a:xfrm>
              <a:off x="1511944" y="2420246"/>
              <a:ext cx="2627152" cy="2294453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6"/>
            <p:cNvSpPr>
              <a:spLocks/>
            </p:cNvSpPr>
            <p:nvPr/>
          </p:nvSpPr>
          <p:spPr bwMode="auto">
            <a:xfrm>
              <a:off x="1524106" y="2431739"/>
              <a:ext cx="2602832" cy="2271469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2000"/>
                    <a:lumOff val="18000"/>
                  </a:schemeClr>
                </a:gs>
                <a:gs pos="47000">
                  <a:srgbClr val="F5F5F5"/>
                </a:gs>
                <a:gs pos="100000">
                  <a:schemeClr val="bg1">
                    <a:lumMod val="95000"/>
                    <a:lumOff val="5000"/>
                  </a:schemeClr>
                </a:gs>
              </a:gsLst>
              <a:lin ang="18900000" scaled="0"/>
            </a:gra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3397823" y="2718137"/>
            <a:ext cx="1080825" cy="974839"/>
            <a:chOff x="5076056" y="2138335"/>
            <a:chExt cx="428348" cy="386204"/>
          </a:xfrm>
        </p:grpSpPr>
        <p:sp>
          <p:nvSpPr>
            <p:cNvPr id="164" name="Freeform 5"/>
            <p:cNvSpPr>
              <a:spLocks/>
            </p:cNvSpPr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EA6103"/>
            </a:solidFill>
            <a:ln w="9525" cap="flat">
              <a:noFill/>
              <a:prstDash val="solid"/>
              <a:miter lim="800000"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itchFamily="34" charset="-122"/>
              </a:endParaRPr>
            </a:p>
          </p:txBody>
        </p:sp>
        <p:sp>
          <p:nvSpPr>
            <p:cNvPr id="165" name="KSO_Shape"/>
            <p:cNvSpPr>
              <a:spLocks/>
            </p:cNvSpPr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5299527" y="2745337"/>
            <a:ext cx="1080825" cy="974839"/>
            <a:chOff x="5557128" y="2138335"/>
            <a:chExt cx="428348" cy="386204"/>
          </a:xfrm>
          <a:solidFill>
            <a:srgbClr val="0099A9"/>
          </a:solidFill>
        </p:grpSpPr>
        <p:sp>
          <p:nvSpPr>
            <p:cNvPr id="167" name="Freeform 5"/>
            <p:cNvSpPr>
              <a:spLocks/>
            </p:cNvSpPr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itchFamily="34" charset="-122"/>
              </a:endParaRPr>
            </a:p>
          </p:txBody>
        </p:sp>
        <p:sp>
          <p:nvSpPr>
            <p:cNvPr id="168" name="KSO_Shape"/>
            <p:cNvSpPr>
              <a:spLocks/>
            </p:cNvSpPr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69" name="组合 168"/>
          <p:cNvGrpSpPr/>
          <p:nvPr/>
        </p:nvGrpSpPr>
        <p:grpSpPr>
          <a:xfrm>
            <a:off x="7172329" y="2718137"/>
            <a:ext cx="1080825" cy="974839"/>
            <a:chOff x="6068610" y="2138335"/>
            <a:chExt cx="428348" cy="386204"/>
          </a:xfrm>
        </p:grpSpPr>
        <p:sp>
          <p:nvSpPr>
            <p:cNvPr id="170" name="Freeform 5"/>
            <p:cNvSpPr>
              <a:spLocks/>
            </p:cNvSpPr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69F1E"/>
            </a:solidFill>
            <a:ln w="9525" cap="flat">
              <a:noFill/>
              <a:prstDash val="solid"/>
              <a:miter lim="800000"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itchFamily="34" charset="-122"/>
              </a:endParaRPr>
            </a:p>
          </p:txBody>
        </p:sp>
        <p:sp>
          <p:nvSpPr>
            <p:cNvPr id="171" name="KSO_Shape"/>
            <p:cNvSpPr>
              <a:spLocks/>
            </p:cNvSpPr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87" name="组合 186"/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88" name="同心圆 18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89" name="椭圆 18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90" name="组合 189"/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1" name="同心圆 19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92" name="椭圆 19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93" name="组合 192"/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4" name="同心圆 19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95" name="椭圆 19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99" name="组合 198"/>
          <p:cNvGrpSpPr/>
          <p:nvPr/>
        </p:nvGrpSpPr>
        <p:grpSpPr>
          <a:xfrm>
            <a:off x="10943273" y="393745"/>
            <a:ext cx="297401" cy="297509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0" name="同心圆 19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01" name="椭圆 20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02" name="组合 201"/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3" name="同心圆 20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04" name="椭圆 20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05" name="组合 204"/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6" name="同心圆 20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07" name="椭圆 20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08" name="组合 207"/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09" name="同心圆 20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10" name="椭圆 20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11" name="组合 210"/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12" name="同心圆 2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13" name="椭圆 21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214" name="六边形 213"/>
          <p:cNvSpPr/>
          <p:nvPr/>
        </p:nvSpPr>
        <p:spPr>
          <a:xfrm>
            <a:off x="1028748" y="470491"/>
            <a:ext cx="3266578" cy="1087095"/>
          </a:xfrm>
          <a:prstGeom prst="hexagon">
            <a:avLst/>
          </a:prstGeom>
          <a:gradFill flip="none" rotWithShape="1">
            <a:gsLst>
              <a:gs pos="0">
                <a:schemeClr val="bg1">
                  <a:lumMod val="85000"/>
                  <a:lumOff val="15000"/>
                </a:schemeClr>
              </a:gs>
              <a:gs pos="100000">
                <a:schemeClr val="bg1">
                  <a:lumMod val="85000"/>
                </a:schemeClr>
              </a:gs>
            </a:gsLst>
            <a:lin ang="13500000" scaled="1"/>
            <a:tileRect/>
          </a:gradFill>
          <a:ln>
            <a:gradFill>
              <a:gsLst>
                <a:gs pos="0">
                  <a:schemeClr val="bg1">
                    <a:lumMod val="71000"/>
                    <a:lumOff val="29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5" name="组合 214"/>
          <p:cNvGrpSpPr/>
          <p:nvPr/>
        </p:nvGrpSpPr>
        <p:grpSpPr>
          <a:xfrm>
            <a:off x="539930" y="261442"/>
            <a:ext cx="1556037" cy="155660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6" name="同心圆 2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217" name="椭圆 2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sp>
        <p:nvSpPr>
          <p:cNvPr id="218" name="矩形 217"/>
          <p:cNvSpPr/>
          <p:nvPr/>
        </p:nvSpPr>
        <p:spPr>
          <a:xfrm>
            <a:off x="2249276" y="549474"/>
            <a:ext cx="1641805" cy="77988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defTabSz="12456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300" b="1" kern="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</a:p>
        </p:txBody>
      </p:sp>
      <p:sp>
        <p:nvSpPr>
          <p:cNvPr id="219" name="Rectangle 4"/>
          <p:cNvSpPr txBox="1">
            <a:spLocks noChangeArrowheads="1"/>
          </p:cNvSpPr>
          <p:nvPr/>
        </p:nvSpPr>
        <p:spPr bwMode="auto">
          <a:xfrm>
            <a:off x="2105260" y="1056621"/>
            <a:ext cx="1829706" cy="50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2" rIns="91426" bIns="45712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kern="0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/>
                <a:ea typeface="微软雅黑"/>
              </a:rPr>
              <a:t>CATALOG</a:t>
            </a:r>
            <a:endParaRPr lang="zh-CN" altLang="en-US" sz="1600" kern="0" dirty="0">
              <a:solidFill>
                <a:schemeClr val="tx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/>
              <a:ea typeface="微软雅黑"/>
            </a:endParaRPr>
          </a:p>
        </p:txBody>
      </p:sp>
      <p:grpSp>
        <p:nvGrpSpPr>
          <p:cNvPr id="220" name="组合 219"/>
          <p:cNvGrpSpPr/>
          <p:nvPr/>
        </p:nvGrpSpPr>
        <p:grpSpPr>
          <a:xfrm>
            <a:off x="765795" y="487392"/>
            <a:ext cx="1100988" cy="1101386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1" name="同心圆 2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222" name="椭圆 22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502" y="2418790"/>
            <a:ext cx="1883827" cy="17070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5872" y="2744731"/>
            <a:ext cx="1079086" cy="975445"/>
          </a:xfrm>
          <a:prstGeom prst="rect">
            <a:avLst/>
          </a:prstGeom>
        </p:spPr>
      </p:pic>
      <p:sp>
        <p:nvSpPr>
          <p:cNvPr id="65" name="TextBox 6"/>
          <p:cNvSpPr txBox="1">
            <a:spLocks noChangeArrowheads="1"/>
          </p:cNvSpPr>
          <p:nvPr/>
        </p:nvSpPr>
        <p:spPr bwMode="auto">
          <a:xfrm>
            <a:off x="9140478" y="4117520"/>
            <a:ext cx="1484877" cy="45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lvl="0" algn="ctr" defTabSz="1422400">
              <a:lnSpc>
                <a:spcPct val="90000"/>
              </a:lnSpc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反思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176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6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47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47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47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10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" dur="500" tmFilter="0, 0; .2, .5; .8, .5; 1, 0"/>
                                            <p:tgtEl>
                                              <p:spTgt spid="2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8" dur="250" autoRev="1" fill="hold"/>
                                            <p:tgtEl>
                                              <p:spTgt spid="2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9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500" tmFilter="0, 0; .2, .5; .8, .5; 1, 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1" dur="250" autoRev="1" fill="hold"/>
                                            <p:tgtEl>
                                              <p:spTgt spid="2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47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5" grpId="0"/>
          <p:bldP spid="136" grpId="0"/>
          <p:bldP spid="137" grpId="0"/>
          <p:bldP spid="138" grpId="0"/>
          <p:bldP spid="214" grpId="0" animBg="1"/>
          <p:bldP spid="218" grpId="0"/>
          <p:bldP spid="219" grpId="0"/>
          <p:bldP spid="6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6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47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47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47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10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" dur="500" tmFilter="0, 0; .2, .5; .8, .5; 1, 0"/>
                                            <p:tgtEl>
                                              <p:spTgt spid="2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8" dur="250" autoRev="1" fill="hold"/>
                                            <p:tgtEl>
                                              <p:spTgt spid="2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9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500" tmFilter="0, 0; .2, .5; .8, .5; 1, 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1" dur="250" autoRev="1" fill="hold"/>
                                            <p:tgtEl>
                                              <p:spTgt spid="2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47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5" grpId="0"/>
          <p:bldP spid="136" grpId="0"/>
          <p:bldP spid="137" grpId="0"/>
          <p:bldP spid="138" grpId="0"/>
          <p:bldP spid="214" grpId="0" animBg="1"/>
          <p:bldP spid="218" grpId="0"/>
          <p:bldP spid="219" grpId="0"/>
          <p:bldP spid="6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594489" y="2547528"/>
            <a:ext cx="45719" cy="1022350"/>
          </a:xfrm>
          <a:prstGeom prst="rect">
            <a:avLst/>
          </a:prstGeom>
          <a:solidFill>
            <a:srgbClr val="FFA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594489" y="3569878"/>
            <a:ext cx="45719" cy="1022350"/>
          </a:xfrm>
          <a:prstGeom prst="rect">
            <a:avLst/>
          </a:prstGeom>
          <a:solidFill>
            <a:srgbClr val="009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单圆角矩形 5"/>
          <p:cNvSpPr/>
          <p:nvPr/>
        </p:nvSpPr>
        <p:spPr>
          <a:xfrm flipV="1">
            <a:off x="9594488" y="4592222"/>
            <a:ext cx="45719" cy="1022211"/>
          </a:xfrm>
          <a:prstGeom prst="round1Rect">
            <a:avLst>
              <a:gd name="adj" fmla="val 50000"/>
            </a:avLst>
          </a:prstGeom>
          <a:solidFill>
            <a:srgbClr val="EA5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单圆角矩形 6"/>
          <p:cNvSpPr/>
          <p:nvPr/>
        </p:nvSpPr>
        <p:spPr>
          <a:xfrm>
            <a:off x="9595256" y="1557586"/>
            <a:ext cx="45719" cy="989942"/>
          </a:xfrm>
          <a:prstGeom prst="round1Rect">
            <a:avLst>
              <a:gd name="adj" fmla="val 40328"/>
            </a:avLst>
          </a:prstGeom>
          <a:solidFill>
            <a:srgbClr val="EA6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55896"/>
          <a:stretch/>
        </p:blipFill>
        <p:spPr>
          <a:xfrm>
            <a:off x="4477074" y="2547528"/>
            <a:ext cx="5248727" cy="232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t="55896"/>
          <a:stretch/>
        </p:blipFill>
        <p:spPr>
          <a:xfrm>
            <a:off x="4477074" y="3569878"/>
            <a:ext cx="5248727" cy="232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t="55896"/>
          <a:stretch/>
        </p:blipFill>
        <p:spPr>
          <a:xfrm>
            <a:off x="4477074" y="4592228"/>
            <a:ext cx="5248727" cy="23222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3850022" y="1629594"/>
            <a:ext cx="0" cy="4001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4897591" y="1853136"/>
            <a:ext cx="398843" cy="398843"/>
          </a:xfrm>
          <a:prstGeom prst="ellipse">
            <a:avLst/>
          </a:prstGeom>
          <a:solidFill>
            <a:srgbClr val="EA610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897591" y="2857693"/>
            <a:ext cx="398843" cy="398843"/>
          </a:xfrm>
          <a:prstGeom prst="ellipse">
            <a:avLst/>
          </a:prstGeom>
          <a:solidFill>
            <a:srgbClr val="FFAB3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897591" y="3874141"/>
            <a:ext cx="398843" cy="398843"/>
          </a:xfrm>
          <a:prstGeom prst="ellipse">
            <a:avLst/>
          </a:prstGeom>
          <a:solidFill>
            <a:srgbClr val="0099A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897591" y="4898159"/>
            <a:ext cx="398843" cy="398843"/>
          </a:xfrm>
          <a:prstGeom prst="ellipse">
            <a:avLst/>
          </a:prstGeom>
          <a:solidFill>
            <a:srgbClr val="EA5E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6" name="Group 4"/>
          <p:cNvGrpSpPr>
            <a:grpSpLocks noChangeAspect="1"/>
          </p:cNvGrpSpPr>
          <p:nvPr/>
        </p:nvGrpSpPr>
        <p:grpSpPr bwMode="auto">
          <a:xfrm>
            <a:off x="4986838" y="1928110"/>
            <a:ext cx="214915" cy="251856"/>
            <a:chOff x="1776" y="1776"/>
            <a:chExt cx="64" cy="75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795" y="1779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1776" y="1810"/>
              <a:ext cx="64" cy="41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1795" y="1776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1776" y="1807"/>
              <a:ext cx="64" cy="42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Group 18"/>
          <p:cNvGrpSpPr>
            <a:grpSpLocks noChangeAspect="1"/>
          </p:cNvGrpSpPr>
          <p:nvPr/>
        </p:nvGrpSpPr>
        <p:grpSpPr bwMode="auto">
          <a:xfrm>
            <a:off x="4985163" y="2943793"/>
            <a:ext cx="218265" cy="203383"/>
            <a:chOff x="3802" y="2858"/>
            <a:chExt cx="616" cy="574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3802" y="3205"/>
              <a:ext cx="129" cy="2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3964" y="3174"/>
              <a:ext cx="129" cy="2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4129" y="3131"/>
              <a:ext cx="129" cy="3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4289" y="3078"/>
              <a:ext cx="129" cy="3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3888" y="2858"/>
              <a:ext cx="370" cy="270"/>
            </a:xfrm>
            <a:custGeom>
              <a:avLst/>
              <a:gdLst>
                <a:gd name="T0" fmla="*/ 94 w 155"/>
                <a:gd name="T1" fmla="*/ 21 h 113"/>
                <a:gd name="T2" fmla="*/ 0 w 155"/>
                <a:gd name="T3" fmla="*/ 72 h 113"/>
                <a:gd name="T4" fmla="*/ 114 w 155"/>
                <a:gd name="T5" fmla="*/ 63 h 113"/>
                <a:gd name="T6" fmla="*/ 122 w 155"/>
                <a:gd name="T7" fmla="*/ 82 h 113"/>
                <a:gd name="T8" fmla="*/ 155 w 155"/>
                <a:gd name="T9" fmla="*/ 0 h 113"/>
                <a:gd name="T10" fmla="*/ 85 w 155"/>
                <a:gd name="T11" fmla="*/ 2 h 113"/>
                <a:gd name="T12" fmla="*/ 94 w 155"/>
                <a:gd name="T13" fmla="*/ 2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13">
                  <a:moveTo>
                    <a:pt x="94" y="21"/>
                  </a:moveTo>
                  <a:cubicBezTo>
                    <a:pt x="85" y="33"/>
                    <a:pt x="53" y="68"/>
                    <a:pt x="0" y="72"/>
                  </a:cubicBezTo>
                  <a:cubicBezTo>
                    <a:pt x="0" y="72"/>
                    <a:pt x="31" y="113"/>
                    <a:pt x="114" y="63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85" y="2"/>
                    <a:pt x="85" y="2"/>
                    <a:pt x="85" y="2"/>
                  </a:cubicBezTo>
                  <a:lnTo>
                    <a:pt x="9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Group 13"/>
          <p:cNvGrpSpPr>
            <a:grpSpLocks noChangeAspect="1"/>
          </p:cNvGrpSpPr>
          <p:nvPr/>
        </p:nvGrpSpPr>
        <p:grpSpPr bwMode="auto">
          <a:xfrm>
            <a:off x="4975168" y="3946876"/>
            <a:ext cx="238255" cy="241070"/>
            <a:chOff x="2426" y="2781"/>
            <a:chExt cx="593" cy="600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8" name="Freeform 14"/>
            <p:cNvSpPr>
              <a:spLocks/>
            </p:cNvSpPr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0" name="Freeform 108"/>
          <p:cNvSpPr>
            <a:spLocks noEditPoints="1"/>
          </p:cNvSpPr>
          <p:nvPr/>
        </p:nvSpPr>
        <p:spPr bwMode="auto">
          <a:xfrm>
            <a:off x="4958010" y="4952564"/>
            <a:ext cx="272571" cy="273549"/>
          </a:xfrm>
          <a:custGeom>
            <a:avLst/>
            <a:gdLst>
              <a:gd name="T0" fmla="*/ 97 w 115"/>
              <a:gd name="T1" fmla="*/ 48 h 115"/>
              <a:gd name="T2" fmla="*/ 91 w 115"/>
              <a:gd name="T3" fmla="*/ 41 h 115"/>
              <a:gd name="T4" fmla="*/ 102 w 115"/>
              <a:gd name="T5" fmla="*/ 26 h 115"/>
              <a:gd name="T6" fmla="*/ 94 w 115"/>
              <a:gd name="T7" fmla="*/ 13 h 115"/>
              <a:gd name="T8" fmla="*/ 79 w 115"/>
              <a:gd name="T9" fmla="*/ 23 h 115"/>
              <a:gd name="T10" fmla="*/ 70 w 115"/>
              <a:gd name="T11" fmla="*/ 22 h 115"/>
              <a:gd name="T12" fmla="*/ 67 w 115"/>
              <a:gd name="T13" fmla="*/ 3 h 115"/>
              <a:gd name="T14" fmla="*/ 52 w 115"/>
              <a:gd name="T15" fmla="*/ 0 h 115"/>
              <a:gd name="T16" fmla="*/ 48 w 115"/>
              <a:gd name="T17" fmla="*/ 18 h 115"/>
              <a:gd name="T18" fmla="*/ 41 w 115"/>
              <a:gd name="T19" fmla="*/ 24 h 115"/>
              <a:gd name="T20" fmla="*/ 26 w 115"/>
              <a:gd name="T21" fmla="*/ 13 h 115"/>
              <a:gd name="T22" fmla="*/ 13 w 115"/>
              <a:gd name="T23" fmla="*/ 21 h 115"/>
              <a:gd name="T24" fmla="*/ 23 w 115"/>
              <a:gd name="T25" fmla="*/ 36 h 115"/>
              <a:gd name="T26" fmla="*/ 22 w 115"/>
              <a:gd name="T27" fmla="*/ 45 h 115"/>
              <a:gd name="T28" fmla="*/ 4 w 115"/>
              <a:gd name="T29" fmla="*/ 48 h 115"/>
              <a:gd name="T30" fmla="*/ 0 w 115"/>
              <a:gd name="T31" fmla="*/ 63 h 115"/>
              <a:gd name="T32" fmla="*/ 18 w 115"/>
              <a:gd name="T33" fmla="*/ 66 h 115"/>
              <a:gd name="T34" fmla="*/ 24 w 115"/>
              <a:gd name="T35" fmla="*/ 73 h 115"/>
              <a:gd name="T36" fmla="*/ 13 w 115"/>
              <a:gd name="T37" fmla="*/ 89 h 115"/>
              <a:gd name="T38" fmla="*/ 21 w 115"/>
              <a:gd name="T39" fmla="*/ 102 h 115"/>
              <a:gd name="T40" fmla="*/ 36 w 115"/>
              <a:gd name="T41" fmla="*/ 92 h 115"/>
              <a:gd name="T42" fmla="*/ 45 w 115"/>
              <a:gd name="T43" fmla="*/ 92 h 115"/>
              <a:gd name="T44" fmla="*/ 48 w 115"/>
              <a:gd name="T45" fmla="*/ 111 h 115"/>
              <a:gd name="T46" fmla="*/ 63 w 115"/>
              <a:gd name="T47" fmla="*/ 115 h 115"/>
              <a:gd name="T48" fmla="*/ 67 w 115"/>
              <a:gd name="T49" fmla="*/ 97 h 115"/>
              <a:gd name="T50" fmla="*/ 74 w 115"/>
              <a:gd name="T51" fmla="*/ 91 h 115"/>
              <a:gd name="T52" fmla="*/ 89 w 115"/>
              <a:gd name="T53" fmla="*/ 102 h 115"/>
              <a:gd name="T54" fmla="*/ 102 w 115"/>
              <a:gd name="T55" fmla="*/ 94 h 115"/>
              <a:gd name="T56" fmla="*/ 92 w 115"/>
              <a:gd name="T57" fmla="*/ 79 h 115"/>
              <a:gd name="T58" fmla="*/ 93 w 115"/>
              <a:gd name="T59" fmla="*/ 70 h 115"/>
              <a:gd name="T60" fmla="*/ 112 w 115"/>
              <a:gd name="T61" fmla="*/ 66 h 115"/>
              <a:gd name="T62" fmla="*/ 115 w 115"/>
              <a:gd name="T63" fmla="*/ 52 h 115"/>
              <a:gd name="T64" fmla="*/ 58 w 115"/>
              <a:gd name="T65" fmla="*/ 79 h 115"/>
              <a:gd name="T66" fmla="*/ 58 w 115"/>
              <a:gd name="T67" fmla="*/ 36 h 115"/>
              <a:gd name="T68" fmla="*/ 58 w 115"/>
              <a:gd name="T69" fmla="*/ 79 h 115"/>
              <a:gd name="T70" fmla="*/ 49 w 115"/>
              <a:gd name="T71" fmla="*/ 57 h 115"/>
              <a:gd name="T72" fmla="*/ 67 w 115"/>
              <a:gd name="T73" fmla="*/ 57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5" h="115">
                <a:moveTo>
                  <a:pt x="112" y="48"/>
                </a:moveTo>
                <a:cubicBezTo>
                  <a:pt x="97" y="48"/>
                  <a:pt x="97" y="48"/>
                  <a:pt x="97" y="48"/>
                </a:cubicBezTo>
                <a:cubicBezTo>
                  <a:pt x="95" y="48"/>
                  <a:pt x="93" y="47"/>
                  <a:pt x="93" y="45"/>
                </a:cubicBezTo>
                <a:cubicBezTo>
                  <a:pt x="91" y="41"/>
                  <a:pt x="91" y="41"/>
                  <a:pt x="91" y="41"/>
                </a:cubicBezTo>
                <a:cubicBezTo>
                  <a:pt x="90" y="40"/>
                  <a:pt x="91" y="37"/>
                  <a:pt x="92" y="36"/>
                </a:cubicBezTo>
                <a:cubicBezTo>
                  <a:pt x="102" y="26"/>
                  <a:pt x="102" y="26"/>
                  <a:pt x="102" y="26"/>
                </a:cubicBezTo>
                <a:cubicBezTo>
                  <a:pt x="104" y="24"/>
                  <a:pt x="104" y="22"/>
                  <a:pt x="102" y="21"/>
                </a:cubicBezTo>
                <a:cubicBezTo>
                  <a:pt x="94" y="13"/>
                  <a:pt x="94" y="13"/>
                  <a:pt x="94" y="13"/>
                </a:cubicBezTo>
                <a:cubicBezTo>
                  <a:pt x="93" y="11"/>
                  <a:pt x="91" y="11"/>
                  <a:pt x="89" y="13"/>
                </a:cubicBezTo>
                <a:cubicBezTo>
                  <a:pt x="79" y="23"/>
                  <a:pt x="79" y="23"/>
                  <a:pt x="79" y="23"/>
                </a:cubicBezTo>
                <a:cubicBezTo>
                  <a:pt x="78" y="24"/>
                  <a:pt x="75" y="25"/>
                  <a:pt x="74" y="24"/>
                </a:cubicBezTo>
                <a:cubicBezTo>
                  <a:pt x="70" y="22"/>
                  <a:pt x="70" y="22"/>
                  <a:pt x="70" y="22"/>
                </a:cubicBezTo>
                <a:cubicBezTo>
                  <a:pt x="68" y="22"/>
                  <a:pt x="67" y="20"/>
                  <a:pt x="67" y="18"/>
                </a:cubicBezTo>
                <a:cubicBezTo>
                  <a:pt x="67" y="3"/>
                  <a:pt x="67" y="3"/>
                  <a:pt x="67" y="3"/>
                </a:cubicBezTo>
                <a:cubicBezTo>
                  <a:pt x="67" y="1"/>
                  <a:pt x="65" y="0"/>
                  <a:pt x="63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0" y="0"/>
                  <a:pt x="48" y="1"/>
                  <a:pt x="48" y="3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20"/>
                  <a:pt x="47" y="22"/>
                  <a:pt x="45" y="22"/>
                </a:cubicBezTo>
                <a:cubicBezTo>
                  <a:pt x="41" y="24"/>
                  <a:pt x="41" y="24"/>
                  <a:pt x="41" y="24"/>
                </a:cubicBezTo>
                <a:cubicBezTo>
                  <a:pt x="40" y="25"/>
                  <a:pt x="37" y="24"/>
                  <a:pt x="36" y="23"/>
                </a:cubicBezTo>
                <a:cubicBezTo>
                  <a:pt x="26" y="13"/>
                  <a:pt x="26" y="13"/>
                  <a:pt x="26" y="13"/>
                </a:cubicBezTo>
                <a:cubicBezTo>
                  <a:pt x="25" y="11"/>
                  <a:pt x="22" y="11"/>
                  <a:pt x="21" y="13"/>
                </a:cubicBezTo>
                <a:cubicBezTo>
                  <a:pt x="13" y="21"/>
                  <a:pt x="13" y="21"/>
                  <a:pt x="13" y="21"/>
                </a:cubicBezTo>
                <a:cubicBezTo>
                  <a:pt x="12" y="22"/>
                  <a:pt x="12" y="24"/>
                  <a:pt x="13" y="26"/>
                </a:cubicBezTo>
                <a:cubicBezTo>
                  <a:pt x="23" y="36"/>
                  <a:pt x="23" y="36"/>
                  <a:pt x="23" y="36"/>
                </a:cubicBezTo>
                <a:cubicBezTo>
                  <a:pt x="24" y="37"/>
                  <a:pt x="25" y="40"/>
                  <a:pt x="24" y="41"/>
                </a:cubicBezTo>
                <a:cubicBezTo>
                  <a:pt x="22" y="45"/>
                  <a:pt x="22" y="45"/>
                  <a:pt x="22" y="45"/>
                </a:cubicBezTo>
                <a:cubicBezTo>
                  <a:pt x="22" y="47"/>
                  <a:pt x="20" y="48"/>
                  <a:pt x="1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50"/>
                  <a:pt x="0" y="52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5"/>
                  <a:pt x="2" y="66"/>
                  <a:pt x="4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20" y="66"/>
                  <a:pt x="22" y="68"/>
                  <a:pt x="22" y="70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5"/>
                  <a:pt x="24" y="78"/>
                  <a:pt x="23" y="79"/>
                </a:cubicBezTo>
                <a:cubicBezTo>
                  <a:pt x="13" y="89"/>
                  <a:pt x="13" y="89"/>
                  <a:pt x="13" y="89"/>
                </a:cubicBezTo>
                <a:cubicBezTo>
                  <a:pt x="12" y="90"/>
                  <a:pt x="12" y="93"/>
                  <a:pt x="13" y="94"/>
                </a:cubicBezTo>
                <a:cubicBezTo>
                  <a:pt x="21" y="102"/>
                  <a:pt x="21" y="102"/>
                  <a:pt x="21" y="102"/>
                </a:cubicBezTo>
                <a:cubicBezTo>
                  <a:pt x="22" y="103"/>
                  <a:pt x="25" y="103"/>
                  <a:pt x="26" y="102"/>
                </a:cubicBezTo>
                <a:cubicBezTo>
                  <a:pt x="36" y="92"/>
                  <a:pt x="36" y="92"/>
                  <a:pt x="36" y="92"/>
                </a:cubicBezTo>
                <a:cubicBezTo>
                  <a:pt x="37" y="90"/>
                  <a:pt x="40" y="90"/>
                  <a:pt x="41" y="91"/>
                </a:cubicBezTo>
                <a:cubicBezTo>
                  <a:pt x="45" y="92"/>
                  <a:pt x="45" y="92"/>
                  <a:pt x="45" y="92"/>
                </a:cubicBezTo>
                <a:cubicBezTo>
                  <a:pt x="47" y="93"/>
                  <a:pt x="48" y="95"/>
                  <a:pt x="48" y="97"/>
                </a:cubicBezTo>
                <a:cubicBezTo>
                  <a:pt x="48" y="111"/>
                  <a:pt x="48" y="111"/>
                  <a:pt x="48" y="111"/>
                </a:cubicBezTo>
                <a:cubicBezTo>
                  <a:pt x="48" y="113"/>
                  <a:pt x="50" y="115"/>
                  <a:pt x="52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5" y="115"/>
                  <a:pt x="67" y="113"/>
                  <a:pt x="67" y="111"/>
                </a:cubicBezTo>
                <a:cubicBezTo>
                  <a:pt x="67" y="97"/>
                  <a:pt x="67" y="97"/>
                  <a:pt x="67" y="97"/>
                </a:cubicBezTo>
                <a:cubicBezTo>
                  <a:pt x="67" y="95"/>
                  <a:pt x="68" y="93"/>
                  <a:pt x="70" y="92"/>
                </a:cubicBezTo>
                <a:cubicBezTo>
                  <a:pt x="74" y="91"/>
                  <a:pt x="74" y="91"/>
                  <a:pt x="74" y="91"/>
                </a:cubicBezTo>
                <a:cubicBezTo>
                  <a:pt x="75" y="90"/>
                  <a:pt x="78" y="90"/>
                  <a:pt x="79" y="92"/>
                </a:cubicBezTo>
                <a:cubicBezTo>
                  <a:pt x="89" y="102"/>
                  <a:pt x="89" y="102"/>
                  <a:pt x="89" y="102"/>
                </a:cubicBezTo>
                <a:cubicBezTo>
                  <a:pt x="91" y="103"/>
                  <a:pt x="93" y="103"/>
                  <a:pt x="94" y="102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04" y="93"/>
                  <a:pt x="104" y="90"/>
                  <a:pt x="102" y="89"/>
                </a:cubicBezTo>
                <a:cubicBezTo>
                  <a:pt x="92" y="79"/>
                  <a:pt x="92" y="79"/>
                  <a:pt x="92" y="79"/>
                </a:cubicBezTo>
                <a:cubicBezTo>
                  <a:pt x="91" y="78"/>
                  <a:pt x="90" y="75"/>
                  <a:pt x="91" y="73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68"/>
                  <a:pt x="95" y="66"/>
                  <a:pt x="97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13" y="66"/>
                  <a:pt x="115" y="65"/>
                  <a:pt x="115" y="63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15" y="50"/>
                  <a:pt x="113" y="48"/>
                  <a:pt x="112" y="48"/>
                </a:cubicBezTo>
                <a:close/>
                <a:moveTo>
                  <a:pt x="58" y="79"/>
                </a:moveTo>
                <a:cubicBezTo>
                  <a:pt x="46" y="79"/>
                  <a:pt x="36" y="69"/>
                  <a:pt x="36" y="57"/>
                </a:cubicBezTo>
                <a:cubicBezTo>
                  <a:pt x="36" y="46"/>
                  <a:pt x="46" y="36"/>
                  <a:pt x="58" y="36"/>
                </a:cubicBezTo>
                <a:cubicBezTo>
                  <a:pt x="69" y="36"/>
                  <a:pt x="79" y="46"/>
                  <a:pt x="79" y="57"/>
                </a:cubicBezTo>
                <a:cubicBezTo>
                  <a:pt x="79" y="69"/>
                  <a:pt x="69" y="79"/>
                  <a:pt x="58" y="79"/>
                </a:cubicBezTo>
                <a:close/>
                <a:moveTo>
                  <a:pt x="58" y="48"/>
                </a:moveTo>
                <a:cubicBezTo>
                  <a:pt x="53" y="48"/>
                  <a:pt x="49" y="52"/>
                  <a:pt x="49" y="57"/>
                </a:cubicBezTo>
                <a:cubicBezTo>
                  <a:pt x="49" y="62"/>
                  <a:pt x="53" y="66"/>
                  <a:pt x="58" y="66"/>
                </a:cubicBezTo>
                <a:cubicBezTo>
                  <a:pt x="63" y="66"/>
                  <a:pt x="67" y="62"/>
                  <a:pt x="67" y="57"/>
                </a:cubicBezTo>
                <a:cubicBezTo>
                  <a:pt x="67" y="52"/>
                  <a:pt x="63" y="48"/>
                  <a:pt x="58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419135" y="1719047"/>
            <a:ext cx="3882711" cy="610169"/>
            <a:chOff x="5831393" y="1493091"/>
            <a:chExt cx="2128243" cy="610169"/>
          </a:xfrm>
        </p:grpSpPr>
        <p:sp>
          <p:nvSpPr>
            <p:cNvPr id="34" name="文本框 162"/>
            <p:cNvSpPr txBox="1"/>
            <p:nvPr/>
          </p:nvSpPr>
          <p:spPr>
            <a:xfrm>
              <a:off x="5833940" y="1493091"/>
              <a:ext cx="1780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设置问题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  <p:sp>
          <p:nvSpPr>
            <p:cNvPr id="35" name="文本框 163"/>
            <p:cNvSpPr txBox="1"/>
            <p:nvPr/>
          </p:nvSpPr>
          <p:spPr>
            <a:xfrm>
              <a:off x="5831393" y="1764706"/>
              <a:ext cx="21282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汽车要想行驶依靠什么来滚动</a:t>
              </a:r>
              <a:endParaRPr lang="en-US" altLang="zh-CN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419135" y="2699537"/>
            <a:ext cx="3882711" cy="610169"/>
            <a:chOff x="5831393" y="1493091"/>
            <a:chExt cx="2128243" cy="610169"/>
          </a:xfrm>
        </p:grpSpPr>
        <p:sp>
          <p:nvSpPr>
            <p:cNvPr id="37" name="文本框 165"/>
            <p:cNvSpPr txBox="1"/>
            <p:nvPr/>
          </p:nvSpPr>
          <p:spPr>
            <a:xfrm>
              <a:off x="5833940" y="1493091"/>
              <a:ext cx="1780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观看动画视频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  <p:sp>
          <p:nvSpPr>
            <p:cNvPr id="38" name="文本框 166"/>
            <p:cNvSpPr txBox="1"/>
            <p:nvPr/>
          </p:nvSpPr>
          <p:spPr>
            <a:xfrm>
              <a:off x="5831393" y="1764706"/>
              <a:ext cx="21282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通过动画视频来引入轮胎</a:t>
              </a:r>
              <a:endParaRPr lang="en-US" altLang="zh-CN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419135" y="3738755"/>
            <a:ext cx="3882711" cy="610169"/>
            <a:chOff x="5831393" y="1493091"/>
            <a:chExt cx="2128243" cy="610169"/>
          </a:xfrm>
        </p:grpSpPr>
        <p:sp>
          <p:nvSpPr>
            <p:cNvPr id="40" name="文本框 168"/>
            <p:cNvSpPr txBox="1"/>
            <p:nvPr/>
          </p:nvSpPr>
          <p:spPr>
            <a:xfrm>
              <a:off x="5833940" y="1493091"/>
              <a:ext cx="1780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激发学生的学习积极性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  <p:sp>
          <p:nvSpPr>
            <p:cNvPr id="41" name="文本框 169"/>
            <p:cNvSpPr txBox="1"/>
            <p:nvPr/>
          </p:nvSpPr>
          <p:spPr>
            <a:xfrm>
              <a:off x="5831393" y="1764706"/>
              <a:ext cx="21282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除了轮胎还有那种行驶方式</a:t>
              </a:r>
              <a:endParaRPr lang="en-US" altLang="zh-CN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419135" y="4746329"/>
            <a:ext cx="3882711" cy="610169"/>
            <a:chOff x="5831393" y="1493091"/>
            <a:chExt cx="2128243" cy="610169"/>
          </a:xfrm>
        </p:grpSpPr>
        <p:sp>
          <p:nvSpPr>
            <p:cNvPr id="43" name="文本框 171"/>
            <p:cNvSpPr txBox="1"/>
            <p:nvPr/>
          </p:nvSpPr>
          <p:spPr>
            <a:xfrm>
              <a:off x="5833940" y="1493091"/>
              <a:ext cx="1780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导入新课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  <p:sp>
          <p:nvSpPr>
            <p:cNvPr id="44" name="文本框 172"/>
            <p:cNvSpPr txBox="1"/>
            <p:nvPr/>
          </p:nvSpPr>
          <p:spPr>
            <a:xfrm>
              <a:off x="5831393" y="1764706"/>
              <a:ext cx="21282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正式进入今天的新课轮胎</a:t>
              </a:r>
              <a:endParaRPr lang="en-US" altLang="zh-CN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</p:grpSp>
      <p:sp>
        <p:nvSpPr>
          <p:cNvPr id="45" name="文本框 342"/>
          <p:cNvSpPr txBox="1"/>
          <p:nvPr/>
        </p:nvSpPr>
        <p:spPr>
          <a:xfrm>
            <a:off x="1198662" y="1291286"/>
            <a:ext cx="2639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u="sng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导入新课（</a:t>
            </a:r>
            <a:r>
              <a:rPr lang="en-US" altLang="zh-CN" sz="2400" u="sng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5</a:t>
            </a:r>
            <a:r>
              <a:rPr lang="zh-CN" altLang="en-US" sz="2400" u="sng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分钟）</a:t>
            </a:r>
            <a:endParaRPr lang="zh-CN" altLang="en-US" sz="2400" u="sng" dirty="0">
              <a:solidFill>
                <a:prstClr val="black">
                  <a:lumMod val="50000"/>
                  <a:lumOff val="50000"/>
                </a:prst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sp>
        <p:nvSpPr>
          <p:cNvPr id="46" name="Freeform 738"/>
          <p:cNvSpPr>
            <a:spLocks noEditPoints="1"/>
          </p:cNvSpPr>
          <p:nvPr/>
        </p:nvSpPr>
        <p:spPr bwMode="auto">
          <a:xfrm>
            <a:off x="2357879" y="2029745"/>
            <a:ext cx="156384" cy="224480"/>
          </a:xfrm>
          <a:custGeom>
            <a:avLst/>
            <a:gdLst>
              <a:gd name="T0" fmla="*/ 50 w 141"/>
              <a:gd name="T1" fmla="*/ 181 h 202"/>
              <a:gd name="T2" fmla="*/ 61 w 141"/>
              <a:gd name="T3" fmla="*/ 177 h 202"/>
              <a:gd name="T4" fmla="*/ 58 w 141"/>
              <a:gd name="T5" fmla="*/ 195 h 202"/>
              <a:gd name="T6" fmla="*/ 131 w 141"/>
              <a:gd name="T7" fmla="*/ 171 h 202"/>
              <a:gd name="T8" fmla="*/ 100 w 141"/>
              <a:gd name="T9" fmla="*/ 173 h 202"/>
              <a:gd name="T10" fmla="*/ 83 w 141"/>
              <a:gd name="T11" fmla="*/ 168 h 202"/>
              <a:gd name="T12" fmla="*/ 88 w 141"/>
              <a:gd name="T13" fmla="*/ 167 h 202"/>
              <a:gd name="T14" fmla="*/ 82 w 141"/>
              <a:gd name="T15" fmla="*/ 185 h 202"/>
              <a:gd name="T16" fmla="*/ 121 w 141"/>
              <a:gd name="T17" fmla="*/ 150 h 202"/>
              <a:gd name="T18" fmla="*/ 131 w 141"/>
              <a:gd name="T19" fmla="*/ 148 h 202"/>
              <a:gd name="T20" fmla="*/ 131 w 141"/>
              <a:gd name="T21" fmla="*/ 148 h 202"/>
              <a:gd name="T22" fmla="*/ 95 w 141"/>
              <a:gd name="T23" fmla="*/ 122 h 202"/>
              <a:gd name="T24" fmla="*/ 38 w 141"/>
              <a:gd name="T25" fmla="*/ 115 h 202"/>
              <a:gd name="T26" fmla="*/ 31 w 141"/>
              <a:gd name="T27" fmla="*/ 113 h 202"/>
              <a:gd name="T28" fmla="*/ 92 w 141"/>
              <a:gd name="T29" fmla="*/ 114 h 202"/>
              <a:gd name="T30" fmla="*/ 92 w 141"/>
              <a:gd name="T31" fmla="*/ 114 h 202"/>
              <a:gd name="T32" fmla="*/ 85 w 141"/>
              <a:gd name="T33" fmla="*/ 109 h 202"/>
              <a:gd name="T34" fmla="*/ 63 w 141"/>
              <a:gd name="T35" fmla="*/ 101 h 202"/>
              <a:gd name="T36" fmla="*/ 72 w 141"/>
              <a:gd name="T37" fmla="*/ 107 h 202"/>
              <a:gd name="T38" fmla="*/ 72 w 141"/>
              <a:gd name="T39" fmla="*/ 107 h 202"/>
              <a:gd name="T40" fmla="*/ 33 w 141"/>
              <a:gd name="T41" fmla="*/ 62 h 202"/>
              <a:gd name="T42" fmla="*/ 51 w 141"/>
              <a:gd name="T43" fmla="*/ 45 h 202"/>
              <a:gd name="T44" fmla="*/ 37 w 141"/>
              <a:gd name="T45" fmla="*/ 75 h 202"/>
              <a:gd name="T46" fmla="*/ 57 w 141"/>
              <a:gd name="T47" fmla="*/ 55 h 202"/>
              <a:gd name="T48" fmla="*/ 62 w 141"/>
              <a:gd name="T49" fmla="*/ 53 h 202"/>
              <a:gd name="T50" fmla="*/ 84 w 141"/>
              <a:gd name="T51" fmla="*/ 41 h 202"/>
              <a:gd name="T52" fmla="*/ 35 w 141"/>
              <a:gd name="T53" fmla="*/ 102 h 202"/>
              <a:gd name="T54" fmla="*/ 17 w 141"/>
              <a:gd name="T55" fmla="*/ 37 h 202"/>
              <a:gd name="T56" fmla="*/ 16 w 141"/>
              <a:gd name="T57" fmla="*/ 36 h 202"/>
              <a:gd name="T58" fmla="*/ 36 w 141"/>
              <a:gd name="T59" fmla="*/ 28 h 202"/>
              <a:gd name="T60" fmla="*/ 40 w 141"/>
              <a:gd name="T61" fmla="*/ 46 h 202"/>
              <a:gd name="T62" fmla="*/ 29 w 141"/>
              <a:gd name="T63" fmla="*/ 79 h 202"/>
              <a:gd name="T64" fmla="*/ 87 w 141"/>
              <a:gd name="T65" fmla="*/ 71 h 202"/>
              <a:gd name="T66" fmla="*/ 114 w 141"/>
              <a:gd name="T67" fmla="*/ 142 h 202"/>
              <a:gd name="T68" fmla="*/ 113 w 141"/>
              <a:gd name="T69" fmla="*/ 144 h 202"/>
              <a:gd name="T70" fmla="*/ 128 w 141"/>
              <a:gd name="T71" fmla="*/ 167 h 202"/>
              <a:gd name="T72" fmla="*/ 94 w 141"/>
              <a:gd name="T73" fmla="*/ 157 h 202"/>
              <a:gd name="T74" fmla="*/ 50 w 141"/>
              <a:gd name="T75" fmla="*/ 151 h 202"/>
              <a:gd name="T76" fmla="*/ 98 w 141"/>
              <a:gd name="T77" fmla="*/ 125 h 202"/>
              <a:gd name="T78" fmla="*/ 84 w 141"/>
              <a:gd name="T79" fmla="*/ 95 h 202"/>
              <a:gd name="T80" fmla="*/ 36 w 141"/>
              <a:gd name="T81" fmla="*/ 102 h 202"/>
              <a:gd name="T82" fmla="*/ 2 w 141"/>
              <a:gd name="T83" fmla="*/ 16 h 202"/>
              <a:gd name="T84" fmla="*/ 1 w 141"/>
              <a:gd name="T85" fmla="*/ 17 h 202"/>
              <a:gd name="T86" fmla="*/ 2 w 141"/>
              <a:gd name="T87" fmla="*/ 19 h 202"/>
              <a:gd name="T88" fmla="*/ 8 w 141"/>
              <a:gd name="T89" fmla="*/ 92 h 202"/>
              <a:gd name="T90" fmla="*/ 24 w 141"/>
              <a:gd name="T91" fmla="*/ 114 h 202"/>
              <a:gd name="T92" fmla="*/ 38 w 141"/>
              <a:gd name="T93" fmla="*/ 119 h 202"/>
              <a:gd name="T94" fmla="*/ 77 w 141"/>
              <a:gd name="T95" fmla="*/ 112 h 202"/>
              <a:gd name="T96" fmla="*/ 87 w 141"/>
              <a:gd name="T97" fmla="*/ 115 h 202"/>
              <a:gd name="T98" fmla="*/ 87 w 141"/>
              <a:gd name="T99" fmla="*/ 130 h 202"/>
              <a:gd name="T100" fmla="*/ 55 w 141"/>
              <a:gd name="T101" fmla="*/ 198 h 202"/>
              <a:gd name="T102" fmla="*/ 57 w 141"/>
              <a:gd name="T103" fmla="*/ 199 h 202"/>
              <a:gd name="T104" fmla="*/ 60 w 141"/>
              <a:gd name="T105" fmla="*/ 198 h 202"/>
              <a:gd name="T106" fmla="*/ 116 w 141"/>
              <a:gd name="T107" fmla="*/ 200 h 202"/>
              <a:gd name="T108" fmla="*/ 140 w 141"/>
              <a:gd name="T109" fmla="*/ 182 h 202"/>
              <a:gd name="T110" fmla="*/ 141 w 141"/>
              <a:gd name="T111" fmla="*/ 131 h 202"/>
              <a:gd name="T112" fmla="*/ 128 w 141"/>
              <a:gd name="T113" fmla="*/ 97 h 202"/>
              <a:gd name="T114" fmla="*/ 47 w 141"/>
              <a:gd name="T115" fmla="*/ 77 h 202"/>
              <a:gd name="T116" fmla="*/ 41 w 141"/>
              <a:gd name="T117" fmla="*/ 68 h 202"/>
              <a:gd name="T118" fmla="*/ 86 w 141"/>
              <a:gd name="T119" fmla="*/ 51 h 202"/>
              <a:gd name="T120" fmla="*/ 78 w 141"/>
              <a:gd name="T121" fmla="*/ 8 h 202"/>
              <a:gd name="T122" fmla="*/ 24 w 141"/>
              <a:gd name="T123" fmla="*/ 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1" h="202">
                <a:moveTo>
                  <a:pt x="116" y="191"/>
                </a:moveTo>
                <a:cubicBezTo>
                  <a:pt x="115" y="189"/>
                  <a:pt x="114" y="187"/>
                  <a:pt x="113" y="186"/>
                </a:cubicBezTo>
                <a:cubicBezTo>
                  <a:pt x="115" y="184"/>
                  <a:pt x="118" y="182"/>
                  <a:pt x="120" y="180"/>
                </a:cubicBezTo>
                <a:cubicBezTo>
                  <a:pt x="119" y="183"/>
                  <a:pt x="117" y="187"/>
                  <a:pt x="116" y="191"/>
                </a:cubicBezTo>
                <a:moveTo>
                  <a:pt x="53" y="187"/>
                </a:moveTo>
                <a:cubicBezTo>
                  <a:pt x="52" y="185"/>
                  <a:pt x="51" y="183"/>
                  <a:pt x="50" y="181"/>
                </a:cubicBezTo>
                <a:cubicBezTo>
                  <a:pt x="52" y="181"/>
                  <a:pt x="53" y="180"/>
                  <a:pt x="55" y="179"/>
                </a:cubicBezTo>
                <a:cubicBezTo>
                  <a:pt x="55" y="182"/>
                  <a:pt x="54" y="184"/>
                  <a:pt x="53" y="187"/>
                </a:cubicBezTo>
                <a:moveTo>
                  <a:pt x="58" y="195"/>
                </a:moveTo>
                <a:cubicBezTo>
                  <a:pt x="57" y="194"/>
                  <a:pt x="57" y="192"/>
                  <a:pt x="56" y="191"/>
                </a:cubicBezTo>
                <a:cubicBezTo>
                  <a:pt x="56" y="191"/>
                  <a:pt x="56" y="191"/>
                  <a:pt x="56" y="191"/>
                </a:cubicBezTo>
                <a:cubicBezTo>
                  <a:pt x="58" y="186"/>
                  <a:pt x="59" y="182"/>
                  <a:pt x="61" y="177"/>
                </a:cubicBezTo>
                <a:cubicBezTo>
                  <a:pt x="61" y="177"/>
                  <a:pt x="61" y="177"/>
                  <a:pt x="61" y="177"/>
                </a:cubicBezTo>
                <a:cubicBezTo>
                  <a:pt x="63" y="176"/>
                  <a:pt x="66" y="175"/>
                  <a:pt x="69" y="174"/>
                </a:cubicBezTo>
                <a:cubicBezTo>
                  <a:pt x="67" y="180"/>
                  <a:pt x="65" y="186"/>
                  <a:pt x="63" y="192"/>
                </a:cubicBezTo>
                <a:cubicBezTo>
                  <a:pt x="63" y="193"/>
                  <a:pt x="63" y="193"/>
                  <a:pt x="63" y="193"/>
                </a:cubicBezTo>
                <a:cubicBezTo>
                  <a:pt x="63" y="193"/>
                  <a:pt x="62" y="193"/>
                  <a:pt x="62" y="193"/>
                </a:cubicBezTo>
                <a:cubicBezTo>
                  <a:pt x="60" y="194"/>
                  <a:pt x="59" y="194"/>
                  <a:pt x="58" y="195"/>
                </a:cubicBezTo>
                <a:moveTo>
                  <a:pt x="119" y="197"/>
                </a:moveTo>
                <a:cubicBezTo>
                  <a:pt x="119" y="196"/>
                  <a:pt x="119" y="196"/>
                  <a:pt x="119" y="196"/>
                </a:cubicBezTo>
                <a:cubicBezTo>
                  <a:pt x="119" y="196"/>
                  <a:pt x="119" y="196"/>
                  <a:pt x="119" y="196"/>
                </a:cubicBezTo>
                <a:cubicBezTo>
                  <a:pt x="121" y="189"/>
                  <a:pt x="124" y="182"/>
                  <a:pt x="127" y="174"/>
                </a:cubicBezTo>
                <a:cubicBezTo>
                  <a:pt x="127" y="174"/>
                  <a:pt x="127" y="174"/>
                  <a:pt x="127" y="174"/>
                </a:cubicBezTo>
                <a:cubicBezTo>
                  <a:pt x="128" y="173"/>
                  <a:pt x="129" y="172"/>
                  <a:pt x="131" y="171"/>
                </a:cubicBezTo>
                <a:cubicBezTo>
                  <a:pt x="133" y="175"/>
                  <a:pt x="134" y="178"/>
                  <a:pt x="136" y="182"/>
                </a:cubicBezTo>
                <a:cubicBezTo>
                  <a:pt x="136" y="183"/>
                  <a:pt x="136" y="183"/>
                  <a:pt x="136" y="183"/>
                </a:cubicBezTo>
                <a:cubicBezTo>
                  <a:pt x="130" y="187"/>
                  <a:pt x="126" y="191"/>
                  <a:pt x="119" y="197"/>
                </a:cubicBezTo>
                <a:moveTo>
                  <a:pt x="95" y="179"/>
                </a:moveTo>
                <a:cubicBezTo>
                  <a:pt x="96" y="176"/>
                  <a:pt x="97" y="173"/>
                  <a:pt x="98" y="170"/>
                </a:cubicBezTo>
                <a:cubicBezTo>
                  <a:pt x="99" y="171"/>
                  <a:pt x="99" y="172"/>
                  <a:pt x="100" y="173"/>
                </a:cubicBezTo>
                <a:cubicBezTo>
                  <a:pt x="100" y="174"/>
                  <a:pt x="101" y="175"/>
                  <a:pt x="101" y="176"/>
                </a:cubicBezTo>
                <a:cubicBezTo>
                  <a:pt x="99" y="177"/>
                  <a:pt x="97" y="178"/>
                  <a:pt x="95" y="179"/>
                </a:cubicBezTo>
                <a:moveTo>
                  <a:pt x="68" y="191"/>
                </a:moveTo>
                <a:cubicBezTo>
                  <a:pt x="70" y="185"/>
                  <a:pt x="72" y="178"/>
                  <a:pt x="74" y="172"/>
                </a:cubicBezTo>
                <a:cubicBezTo>
                  <a:pt x="74" y="172"/>
                  <a:pt x="74" y="172"/>
                  <a:pt x="74" y="172"/>
                </a:cubicBezTo>
                <a:cubicBezTo>
                  <a:pt x="77" y="170"/>
                  <a:pt x="80" y="169"/>
                  <a:pt x="83" y="168"/>
                </a:cubicBezTo>
                <a:cubicBezTo>
                  <a:pt x="81" y="174"/>
                  <a:pt x="79" y="181"/>
                  <a:pt x="77" y="187"/>
                </a:cubicBezTo>
                <a:cubicBezTo>
                  <a:pt x="77" y="188"/>
                  <a:pt x="77" y="188"/>
                  <a:pt x="77" y="188"/>
                </a:cubicBezTo>
                <a:cubicBezTo>
                  <a:pt x="76" y="188"/>
                  <a:pt x="75" y="188"/>
                  <a:pt x="74" y="189"/>
                </a:cubicBezTo>
                <a:cubicBezTo>
                  <a:pt x="72" y="189"/>
                  <a:pt x="70" y="190"/>
                  <a:pt x="68" y="191"/>
                </a:cubicBezTo>
                <a:moveTo>
                  <a:pt x="82" y="185"/>
                </a:moveTo>
                <a:cubicBezTo>
                  <a:pt x="84" y="179"/>
                  <a:pt x="86" y="173"/>
                  <a:pt x="88" y="167"/>
                </a:cubicBezTo>
                <a:cubicBezTo>
                  <a:pt x="88" y="166"/>
                  <a:pt x="88" y="166"/>
                  <a:pt x="88" y="165"/>
                </a:cubicBezTo>
                <a:cubicBezTo>
                  <a:pt x="90" y="164"/>
                  <a:pt x="92" y="163"/>
                  <a:pt x="94" y="162"/>
                </a:cubicBezTo>
                <a:cubicBezTo>
                  <a:pt x="94" y="163"/>
                  <a:pt x="95" y="164"/>
                  <a:pt x="95" y="165"/>
                </a:cubicBezTo>
                <a:cubicBezTo>
                  <a:pt x="93" y="170"/>
                  <a:pt x="92" y="175"/>
                  <a:pt x="90" y="181"/>
                </a:cubicBezTo>
                <a:cubicBezTo>
                  <a:pt x="90" y="181"/>
                  <a:pt x="90" y="181"/>
                  <a:pt x="90" y="182"/>
                </a:cubicBezTo>
                <a:cubicBezTo>
                  <a:pt x="87" y="183"/>
                  <a:pt x="85" y="184"/>
                  <a:pt x="82" y="185"/>
                </a:cubicBezTo>
                <a:moveTo>
                  <a:pt x="118" y="146"/>
                </a:moveTo>
                <a:cubicBezTo>
                  <a:pt x="118" y="145"/>
                  <a:pt x="118" y="145"/>
                  <a:pt x="118" y="144"/>
                </a:cubicBezTo>
                <a:cubicBezTo>
                  <a:pt x="118" y="144"/>
                  <a:pt x="119" y="143"/>
                  <a:pt x="119" y="143"/>
                </a:cubicBezTo>
                <a:cubicBezTo>
                  <a:pt x="119" y="144"/>
                  <a:pt x="119" y="145"/>
                  <a:pt x="118" y="146"/>
                </a:cubicBezTo>
                <a:moveTo>
                  <a:pt x="124" y="155"/>
                </a:moveTo>
                <a:cubicBezTo>
                  <a:pt x="123" y="154"/>
                  <a:pt x="122" y="152"/>
                  <a:pt x="121" y="150"/>
                </a:cubicBezTo>
                <a:cubicBezTo>
                  <a:pt x="123" y="145"/>
                  <a:pt x="125" y="140"/>
                  <a:pt x="127" y="135"/>
                </a:cubicBezTo>
                <a:cubicBezTo>
                  <a:pt x="127" y="135"/>
                  <a:pt x="127" y="135"/>
                  <a:pt x="127" y="135"/>
                </a:cubicBezTo>
                <a:cubicBezTo>
                  <a:pt x="128" y="133"/>
                  <a:pt x="130" y="131"/>
                  <a:pt x="131" y="128"/>
                </a:cubicBezTo>
                <a:cubicBezTo>
                  <a:pt x="129" y="133"/>
                  <a:pt x="128" y="139"/>
                  <a:pt x="127" y="143"/>
                </a:cubicBezTo>
                <a:cubicBezTo>
                  <a:pt x="126" y="148"/>
                  <a:pt x="125" y="153"/>
                  <a:pt x="124" y="155"/>
                </a:cubicBezTo>
                <a:moveTo>
                  <a:pt x="131" y="148"/>
                </a:moveTo>
                <a:cubicBezTo>
                  <a:pt x="132" y="143"/>
                  <a:pt x="133" y="138"/>
                  <a:pt x="134" y="133"/>
                </a:cubicBezTo>
                <a:cubicBezTo>
                  <a:pt x="135" y="130"/>
                  <a:pt x="135" y="127"/>
                  <a:pt x="136" y="125"/>
                </a:cubicBezTo>
                <a:cubicBezTo>
                  <a:pt x="136" y="127"/>
                  <a:pt x="137" y="128"/>
                  <a:pt x="137" y="128"/>
                </a:cubicBezTo>
                <a:cubicBezTo>
                  <a:pt x="137" y="129"/>
                  <a:pt x="137" y="130"/>
                  <a:pt x="137" y="130"/>
                </a:cubicBezTo>
                <a:cubicBezTo>
                  <a:pt x="137" y="130"/>
                  <a:pt x="137" y="130"/>
                  <a:pt x="137" y="130"/>
                </a:cubicBezTo>
                <a:cubicBezTo>
                  <a:pt x="137" y="136"/>
                  <a:pt x="134" y="143"/>
                  <a:pt x="131" y="148"/>
                </a:cubicBezTo>
                <a:moveTo>
                  <a:pt x="133" y="119"/>
                </a:moveTo>
                <a:cubicBezTo>
                  <a:pt x="133" y="119"/>
                  <a:pt x="133" y="118"/>
                  <a:pt x="133" y="118"/>
                </a:cubicBezTo>
                <a:cubicBezTo>
                  <a:pt x="133" y="118"/>
                  <a:pt x="133" y="118"/>
                  <a:pt x="133" y="118"/>
                </a:cubicBezTo>
                <a:cubicBezTo>
                  <a:pt x="133" y="119"/>
                  <a:pt x="133" y="119"/>
                  <a:pt x="133" y="119"/>
                </a:cubicBezTo>
                <a:cubicBezTo>
                  <a:pt x="133" y="119"/>
                  <a:pt x="133" y="119"/>
                  <a:pt x="133" y="119"/>
                </a:cubicBezTo>
                <a:moveTo>
                  <a:pt x="95" y="122"/>
                </a:moveTo>
                <a:cubicBezTo>
                  <a:pt x="95" y="121"/>
                  <a:pt x="95" y="121"/>
                  <a:pt x="95" y="120"/>
                </a:cubicBezTo>
                <a:cubicBezTo>
                  <a:pt x="95" y="118"/>
                  <a:pt x="96" y="116"/>
                  <a:pt x="97" y="113"/>
                </a:cubicBezTo>
                <a:cubicBezTo>
                  <a:pt x="97" y="113"/>
                  <a:pt x="97" y="113"/>
                  <a:pt x="97" y="113"/>
                </a:cubicBezTo>
                <a:cubicBezTo>
                  <a:pt x="97" y="116"/>
                  <a:pt x="96" y="119"/>
                  <a:pt x="95" y="122"/>
                </a:cubicBezTo>
                <a:moveTo>
                  <a:pt x="39" y="115"/>
                </a:moveTo>
                <a:cubicBezTo>
                  <a:pt x="39" y="115"/>
                  <a:pt x="38" y="115"/>
                  <a:pt x="38" y="115"/>
                </a:cubicBezTo>
                <a:cubicBezTo>
                  <a:pt x="37" y="115"/>
                  <a:pt x="36" y="115"/>
                  <a:pt x="35" y="115"/>
                </a:cubicBezTo>
                <a:cubicBezTo>
                  <a:pt x="36" y="112"/>
                  <a:pt x="36" y="109"/>
                  <a:pt x="37" y="106"/>
                </a:cubicBezTo>
                <a:cubicBezTo>
                  <a:pt x="40" y="106"/>
                  <a:pt x="43" y="106"/>
                  <a:pt x="45" y="105"/>
                </a:cubicBezTo>
                <a:cubicBezTo>
                  <a:pt x="44" y="108"/>
                  <a:pt x="43" y="112"/>
                  <a:pt x="42" y="115"/>
                </a:cubicBezTo>
                <a:cubicBezTo>
                  <a:pt x="41" y="115"/>
                  <a:pt x="40" y="115"/>
                  <a:pt x="39" y="115"/>
                </a:cubicBezTo>
                <a:moveTo>
                  <a:pt x="31" y="113"/>
                </a:moveTo>
                <a:cubicBezTo>
                  <a:pt x="29" y="113"/>
                  <a:pt x="28" y="112"/>
                  <a:pt x="26" y="110"/>
                </a:cubicBezTo>
                <a:cubicBezTo>
                  <a:pt x="24" y="108"/>
                  <a:pt x="23" y="105"/>
                  <a:pt x="21" y="103"/>
                </a:cubicBezTo>
                <a:cubicBezTo>
                  <a:pt x="23" y="104"/>
                  <a:pt x="25" y="105"/>
                  <a:pt x="28" y="105"/>
                </a:cubicBezTo>
                <a:cubicBezTo>
                  <a:pt x="29" y="106"/>
                  <a:pt x="31" y="106"/>
                  <a:pt x="33" y="106"/>
                </a:cubicBezTo>
                <a:cubicBezTo>
                  <a:pt x="32" y="108"/>
                  <a:pt x="31" y="111"/>
                  <a:pt x="31" y="113"/>
                </a:cubicBezTo>
                <a:moveTo>
                  <a:pt x="92" y="114"/>
                </a:moveTo>
                <a:cubicBezTo>
                  <a:pt x="92" y="114"/>
                  <a:pt x="91" y="113"/>
                  <a:pt x="91" y="112"/>
                </a:cubicBezTo>
                <a:cubicBezTo>
                  <a:pt x="90" y="112"/>
                  <a:pt x="89" y="111"/>
                  <a:pt x="89" y="111"/>
                </a:cubicBezTo>
                <a:cubicBezTo>
                  <a:pt x="90" y="108"/>
                  <a:pt x="91" y="106"/>
                  <a:pt x="92" y="103"/>
                </a:cubicBezTo>
                <a:cubicBezTo>
                  <a:pt x="93" y="104"/>
                  <a:pt x="94" y="105"/>
                  <a:pt x="95" y="106"/>
                </a:cubicBezTo>
                <a:cubicBezTo>
                  <a:pt x="95" y="106"/>
                  <a:pt x="95" y="106"/>
                  <a:pt x="95" y="106"/>
                </a:cubicBezTo>
                <a:cubicBezTo>
                  <a:pt x="94" y="109"/>
                  <a:pt x="93" y="112"/>
                  <a:pt x="92" y="114"/>
                </a:cubicBezTo>
                <a:moveTo>
                  <a:pt x="47" y="114"/>
                </a:moveTo>
                <a:cubicBezTo>
                  <a:pt x="48" y="111"/>
                  <a:pt x="49" y="107"/>
                  <a:pt x="50" y="104"/>
                </a:cubicBezTo>
                <a:cubicBezTo>
                  <a:pt x="53" y="103"/>
                  <a:pt x="55" y="103"/>
                  <a:pt x="58" y="102"/>
                </a:cubicBezTo>
                <a:cubicBezTo>
                  <a:pt x="57" y="105"/>
                  <a:pt x="56" y="108"/>
                  <a:pt x="54" y="112"/>
                </a:cubicBezTo>
                <a:cubicBezTo>
                  <a:pt x="52" y="112"/>
                  <a:pt x="49" y="113"/>
                  <a:pt x="47" y="114"/>
                </a:cubicBezTo>
                <a:moveTo>
                  <a:pt x="85" y="109"/>
                </a:moveTo>
                <a:cubicBezTo>
                  <a:pt x="84" y="108"/>
                  <a:pt x="82" y="108"/>
                  <a:pt x="80" y="107"/>
                </a:cubicBezTo>
                <a:cubicBezTo>
                  <a:pt x="81" y="105"/>
                  <a:pt x="82" y="102"/>
                  <a:pt x="83" y="99"/>
                </a:cubicBezTo>
                <a:cubicBezTo>
                  <a:pt x="85" y="99"/>
                  <a:pt x="87" y="100"/>
                  <a:pt x="88" y="100"/>
                </a:cubicBezTo>
                <a:cubicBezTo>
                  <a:pt x="87" y="103"/>
                  <a:pt x="86" y="106"/>
                  <a:pt x="85" y="109"/>
                </a:cubicBezTo>
                <a:moveTo>
                  <a:pt x="60" y="110"/>
                </a:moveTo>
                <a:cubicBezTo>
                  <a:pt x="61" y="107"/>
                  <a:pt x="62" y="104"/>
                  <a:pt x="63" y="101"/>
                </a:cubicBezTo>
                <a:cubicBezTo>
                  <a:pt x="63" y="100"/>
                  <a:pt x="63" y="100"/>
                  <a:pt x="63" y="100"/>
                </a:cubicBezTo>
                <a:cubicBezTo>
                  <a:pt x="64" y="100"/>
                  <a:pt x="64" y="100"/>
                  <a:pt x="65" y="100"/>
                </a:cubicBezTo>
                <a:cubicBezTo>
                  <a:pt x="67" y="99"/>
                  <a:pt x="69" y="99"/>
                  <a:pt x="71" y="98"/>
                </a:cubicBezTo>
                <a:cubicBezTo>
                  <a:pt x="70" y="101"/>
                  <a:pt x="69" y="105"/>
                  <a:pt x="67" y="108"/>
                </a:cubicBezTo>
                <a:cubicBezTo>
                  <a:pt x="65" y="108"/>
                  <a:pt x="62" y="109"/>
                  <a:pt x="60" y="110"/>
                </a:cubicBezTo>
                <a:moveTo>
                  <a:pt x="72" y="107"/>
                </a:moveTo>
                <a:cubicBezTo>
                  <a:pt x="73" y="104"/>
                  <a:pt x="74" y="101"/>
                  <a:pt x="76" y="98"/>
                </a:cubicBezTo>
                <a:cubicBezTo>
                  <a:pt x="76" y="98"/>
                  <a:pt x="76" y="98"/>
                  <a:pt x="76" y="98"/>
                </a:cubicBezTo>
                <a:cubicBezTo>
                  <a:pt x="77" y="98"/>
                  <a:pt x="78" y="98"/>
                  <a:pt x="79" y="98"/>
                </a:cubicBezTo>
                <a:cubicBezTo>
                  <a:pt x="78" y="101"/>
                  <a:pt x="77" y="104"/>
                  <a:pt x="76" y="107"/>
                </a:cubicBezTo>
                <a:cubicBezTo>
                  <a:pt x="75" y="107"/>
                  <a:pt x="75" y="107"/>
                  <a:pt x="75" y="107"/>
                </a:cubicBezTo>
                <a:cubicBezTo>
                  <a:pt x="74" y="107"/>
                  <a:pt x="73" y="107"/>
                  <a:pt x="72" y="107"/>
                </a:cubicBezTo>
                <a:moveTo>
                  <a:pt x="30" y="74"/>
                </a:moveTo>
                <a:cubicBezTo>
                  <a:pt x="28" y="72"/>
                  <a:pt x="27" y="70"/>
                  <a:pt x="26" y="67"/>
                </a:cubicBezTo>
                <a:cubicBezTo>
                  <a:pt x="26" y="67"/>
                  <a:pt x="26" y="67"/>
                  <a:pt x="26" y="67"/>
                </a:cubicBezTo>
                <a:cubicBezTo>
                  <a:pt x="26" y="64"/>
                  <a:pt x="28" y="61"/>
                  <a:pt x="31" y="57"/>
                </a:cubicBezTo>
                <a:cubicBezTo>
                  <a:pt x="33" y="56"/>
                  <a:pt x="34" y="54"/>
                  <a:pt x="36" y="53"/>
                </a:cubicBezTo>
                <a:cubicBezTo>
                  <a:pt x="35" y="56"/>
                  <a:pt x="34" y="59"/>
                  <a:pt x="33" y="62"/>
                </a:cubicBezTo>
                <a:cubicBezTo>
                  <a:pt x="32" y="67"/>
                  <a:pt x="31" y="71"/>
                  <a:pt x="30" y="74"/>
                </a:cubicBezTo>
                <a:moveTo>
                  <a:pt x="38" y="77"/>
                </a:moveTo>
                <a:cubicBezTo>
                  <a:pt x="36" y="77"/>
                  <a:pt x="35" y="77"/>
                  <a:pt x="34" y="76"/>
                </a:cubicBezTo>
                <a:cubicBezTo>
                  <a:pt x="34" y="73"/>
                  <a:pt x="36" y="68"/>
                  <a:pt x="38" y="63"/>
                </a:cubicBezTo>
                <a:cubicBezTo>
                  <a:pt x="39" y="58"/>
                  <a:pt x="41" y="52"/>
                  <a:pt x="42" y="49"/>
                </a:cubicBezTo>
                <a:cubicBezTo>
                  <a:pt x="45" y="48"/>
                  <a:pt x="48" y="46"/>
                  <a:pt x="51" y="45"/>
                </a:cubicBezTo>
                <a:cubicBezTo>
                  <a:pt x="49" y="49"/>
                  <a:pt x="46" y="54"/>
                  <a:pt x="45" y="58"/>
                </a:cubicBezTo>
                <a:cubicBezTo>
                  <a:pt x="44" y="59"/>
                  <a:pt x="44" y="60"/>
                  <a:pt x="45" y="60"/>
                </a:cubicBezTo>
                <a:cubicBezTo>
                  <a:pt x="44" y="61"/>
                  <a:pt x="44" y="61"/>
                  <a:pt x="43" y="61"/>
                </a:cubicBezTo>
                <a:cubicBezTo>
                  <a:pt x="41" y="63"/>
                  <a:pt x="39" y="64"/>
                  <a:pt x="38" y="66"/>
                </a:cubicBezTo>
                <a:cubicBezTo>
                  <a:pt x="37" y="67"/>
                  <a:pt x="36" y="69"/>
                  <a:pt x="36" y="72"/>
                </a:cubicBezTo>
                <a:cubicBezTo>
                  <a:pt x="36" y="73"/>
                  <a:pt x="36" y="74"/>
                  <a:pt x="37" y="75"/>
                </a:cubicBezTo>
                <a:cubicBezTo>
                  <a:pt x="37" y="76"/>
                  <a:pt x="37" y="77"/>
                  <a:pt x="38" y="77"/>
                </a:cubicBezTo>
                <a:moveTo>
                  <a:pt x="49" y="58"/>
                </a:moveTo>
                <a:cubicBezTo>
                  <a:pt x="51" y="53"/>
                  <a:pt x="54" y="48"/>
                  <a:pt x="56" y="43"/>
                </a:cubicBezTo>
                <a:cubicBezTo>
                  <a:pt x="57" y="43"/>
                  <a:pt x="57" y="43"/>
                  <a:pt x="57" y="43"/>
                </a:cubicBezTo>
                <a:cubicBezTo>
                  <a:pt x="59" y="42"/>
                  <a:pt x="61" y="41"/>
                  <a:pt x="63" y="41"/>
                </a:cubicBezTo>
                <a:cubicBezTo>
                  <a:pt x="61" y="45"/>
                  <a:pt x="59" y="50"/>
                  <a:pt x="57" y="55"/>
                </a:cubicBezTo>
                <a:cubicBezTo>
                  <a:pt x="54" y="56"/>
                  <a:pt x="52" y="57"/>
                  <a:pt x="49" y="58"/>
                </a:cubicBezTo>
                <a:moveTo>
                  <a:pt x="73" y="50"/>
                </a:moveTo>
                <a:cubicBezTo>
                  <a:pt x="75" y="46"/>
                  <a:pt x="77" y="43"/>
                  <a:pt x="78" y="39"/>
                </a:cubicBezTo>
                <a:cubicBezTo>
                  <a:pt x="79" y="42"/>
                  <a:pt x="81" y="45"/>
                  <a:pt x="82" y="47"/>
                </a:cubicBezTo>
                <a:cubicBezTo>
                  <a:pt x="80" y="48"/>
                  <a:pt x="77" y="49"/>
                  <a:pt x="73" y="50"/>
                </a:cubicBezTo>
                <a:moveTo>
                  <a:pt x="62" y="53"/>
                </a:moveTo>
                <a:cubicBezTo>
                  <a:pt x="64" y="48"/>
                  <a:pt x="66" y="44"/>
                  <a:pt x="69" y="39"/>
                </a:cubicBezTo>
                <a:cubicBezTo>
                  <a:pt x="70" y="39"/>
                  <a:pt x="72" y="39"/>
                  <a:pt x="74" y="39"/>
                </a:cubicBezTo>
                <a:cubicBezTo>
                  <a:pt x="72" y="42"/>
                  <a:pt x="70" y="46"/>
                  <a:pt x="68" y="50"/>
                </a:cubicBezTo>
                <a:cubicBezTo>
                  <a:pt x="68" y="51"/>
                  <a:pt x="68" y="51"/>
                  <a:pt x="68" y="51"/>
                </a:cubicBezTo>
                <a:cubicBezTo>
                  <a:pt x="66" y="52"/>
                  <a:pt x="64" y="52"/>
                  <a:pt x="62" y="53"/>
                </a:cubicBezTo>
                <a:moveTo>
                  <a:pt x="84" y="41"/>
                </a:moveTo>
                <a:cubicBezTo>
                  <a:pt x="83" y="39"/>
                  <a:pt x="82" y="37"/>
                  <a:pt x="81" y="35"/>
                </a:cubicBezTo>
                <a:cubicBezTo>
                  <a:pt x="81" y="29"/>
                  <a:pt x="80" y="23"/>
                  <a:pt x="80" y="17"/>
                </a:cubicBezTo>
                <a:cubicBezTo>
                  <a:pt x="81" y="20"/>
                  <a:pt x="83" y="23"/>
                  <a:pt x="84" y="25"/>
                </a:cubicBezTo>
                <a:cubicBezTo>
                  <a:pt x="85" y="26"/>
                  <a:pt x="85" y="26"/>
                  <a:pt x="85" y="26"/>
                </a:cubicBezTo>
                <a:cubicBezTo>
                  <a:pt x="84" y="31"/>
                  <a:pt x="84" y="36"/>
                  <a:pt x="84" y="41"/>
                </a:cubicBezTo>
                <a:moveTo>
                  <a:pt x="35" y="102"/>
                </a:moveTo>
                <a:cubicBezTo>
                  <a:pt x="33" y="102"/>
                  <a:pt x="31" y="102"/>
                  <a:pt x="29" y="101"/>
                </a:cubicBezTo>
                <a:cubicBezTo>
                  <a:pt x="20" y="99"/>
                  <a:pt x="15" y="94"/>
                  <a:pt x="11" y="89"/>
                </a:cubicBezTo>
                <a:cubicBezTo>
                  <a:pt x="8" y="84"/>
                  <a:pt x="6" y="79"/>
                  <a:pt x="5" y="77"/>
                </a:cubicBezTo>
                <a:cubicBezTo>
                  <a:pt x="5" y="75"/>
                  <a:pt x="4" y="72"/>
                  <a:pt x="4" y="70"/>
                </a:cubicBezTo>
                <a:cubicBezTo>
                  <a:pt x="4" y="59"/>
                  <a:pt x="10" y="46"/>
                  <a:pt x="16" y="39"/>
                </a:cubicBezTo>
                <a:cubicBezTo>
                  <a:pt x="16" y="39"/>
                  <a:pt x="17" y="38"/>
                  <a:pt x="17" y="37"/>
                </a:cubicBezTo>
                <a:cubicBezTo>
                  <a:pt x="17" y="37"/>
                  <a:pt x="17" y="37"/>
                  <a:pt x="17" y="37"/>
                </a:cubicBezTo>
                <a:cubicBezTo>
                  <a:pt x="17" y="37"/>
                  <a:pt x="17" y="37"/>
                  <a:pt x="17" y="37"/>
                </a:cubicBezTo>
                <a:cubicBezTo>
                  <a:pt x="17" y="37"/>
                  <a:pt x="17" y="37"/>
                  <a:pt x="17" y="37"/>
                </a:cubicBezTo>
                <a:cubicBezTo>
                  <a:pt x="17" y="37"/>
                  <a:pt x="17" y="37"/>
                  <a:pt x="17" y="37"/>
                </a:cubicBezTo>
                <a:cubicBezTo>
                  <a:pt x="17" y="37"/>
                  <a:pt x="17" y="37"/>
                  <a:pt x="17" y="37"/>
                </a:cubicBezTo>
                <a:cubicBezTo>
                  <a:pt x="16" y="36"/>
                  <a:pt x="16" y="36"/>
                  <a:pt x="16" y="36"/>
                </a:cubicBezTo>
                <a:cubicBezTo>
                  <a:pt x="16" y="35"/>
                  <a:pt x="14" y="32"/>
                  <a:pt x="12" y="27"/>
                </a:cubicBezTo>
                <a:cubicBezTo>
                  <a:pt x="11" y="24"/>
                  <a:pt x="9" y="21"/>
                  <a:pt x="6" y="18"/>
                </a:cubicBezTo>
                <a:cubicBezTo>
                  <a:pt x="12" y="14"/>
                  <a:pt x="16" y="10"/>
                  <a:pt x="21" y="6"/>
                </a:cubicBezTo>
                <a:cubicBezTo>
                  <a:pt x="25" y="12"/>
                  <a:pt x="29" y="19"/>
                  <a:pt x="33" y="27"/>
                </a:cubicBezTo>
                <a:cubicBezTo>
                  <a:pt x="33" y="27"/>
                  <a:pt x="34" y="28"/>
                  <a:pt x="35" y="28"/>
                </a:cubicBezTo>
                <a:cubicBezTo>
                  <a:pt x="35" y="28"/>
                  <a:pt x="35" y="28"/>
                  <a:pt x="36" y="28"/>
                </a:cubicBezTo>
                <a:cubicBezTo>
                  <a:pt x="36" y="27"/>
                  <a:pt x="37" y="27"/>
                  <a:pt x="37" y="26"/>
                </a:cubicBezTo>
                <a:cubicBezTo>
                  <a:pt x="45" y="22"/>
                  <a:pt x="64" y="15"/>
                  <a:pt x="75" y="13"/>
                </a:cubicBezTo>
                <a:cubicBezTo>
                  <a:pt x="76" y="20"/>
                  <a:pt x="76" y="27"/>
                  <a:pt x="77" y="34"/>
                </a:cubicBezTo>
                <a:cubicBezTo>
                  <a:pt x="76" y="34"/>
                  <a:pt x="76" y="34"/>
                  <a:pt x="76" y="34"/>
                </a:cubicBezTo>
                <a:cubicBezTo>
                  <a:pt x="67" y="34"/>
                  <a:pt x="54" y="38"/>
                  <a:pt x="43" y="44"/>
                </a:cubicBezTo>
                <a:cubicBezTo>
                  <a:pt x="42" y="45"/>
                  <a:pt x="41" y="45"/>
                  <a:pt x="40" y="46"/>
                </a:cubicBezTo>
                <a:cubicBezTo>
                  <a:pt x="39" y="46"/>
                  <a:pt x="39" y="46"/>
                  <a:pt x="39" y="46"/>
                </a:cubicBezTo>
                <a:cubicBezTo>
                  <a:pt x="35" y="49"/>
                  <a:pt x="31" y="51"/>
                  <a:pt x="28" y="54"/>
                </a:cubicBezTo>
                <a:cubicBezTo>
                  <a:pt x="25" y="58"/>
                  <a:pt x="22" y="62"/>
                  <a:pt x="22" y="67"/>
                </a:cubicBezTo>
                <a:cubicBezTo>
                  <a:pt x="22" y="68"/>
                  <a:pt x="22" y="68"/>
                  <a:pt x="22" y="68"/>
                </a:cubicBezTo>
                <a:cubicBezTo>
                  <a:pt x="23" y="73"/>
                  <a:pt x="25" y="76"/>
                  <a:pt x="29" y="79"/>
                </a:cubicBezTo>
                <a:cubicBezTo>
                  <a:pt x="29" y="79"/>
                  <a:pt x="29" y="79"/>
                  <a:pt x="29" y="79"/>
                </a:cubicBezTo>
                <a:cubicBezTo>
                  <a:pt x="29" y="79"/>
                  <a:pt x="30" y="80"/>
                  <a:pt x="30" y="80"/>
                </a:cubicBezTo>
                <a:cubicBezTo>
                  <a:pt x="31" y="80"/>
                  <a:pt x="31" y="80"/>
                  <a:pt x="31" y="80"/>
                </a:cubicBezTo>
                <a:cubicBezTo>
                  <a:pt x="34" y="81"/>
                  <a:pt x="38" y="82"/>
                  <a:pt x="41" y="82"/>
                </a:cubicBezTo>
                <a:cubicBezTo>
                  <a:pt x="43" y="82"/>
                  <a:pt x="46" y="82"/>
                  <a:pt x="48" y="81"/>
                </a:cubicBezTo>
                <a:cubicBezTo>
                  <a:pt x="58" y="79"/>
                  <a:pt x="68" y="73"/>
                  <a:pt x="77" y="72"/>
                </a:cubicBezTo>
                <a:cubicBezTo>
                  <a:pt x="81" y="72"/>
                  <a:pt x="84" y="71"/>
                  <a:pt x="87" y="71"/>
                </a:cubicBezTo>
                <a:cubicBezTo>
                  <a:pt x="92" y="71"/>
                  <a:pt x="97" y="72"/>
                  <a:pt x="101" y="74"/>
                </a:cubicBezTo>
                <a:cubicBezTo>
                  <a:pt x="106" y="77"/>
                  <a:pt x="110" y="80"/>
                  <a:pt x="115" y="85"/>
                </a:cubicBezTo>
                <a:cubicBezTo>
                  <a:pt x="123" y="94"/>
                  <a:pt x="129" y="105"/>
                  <a:pt x="129" y="116"/>
                </a:cubicBezTo>
                <a:cubicBezTo>
                  <a:pt x="129" y="120"/>
                  <a:pt x="128" y="123"/>
                  <a:pt x="127" y="127"/>
                </a:cubicBezTo>
                <a:cubicBezTo>
                  <a:pt x="126" y="129"/>
                  <a:pt x="123" y="132"/>
                  <a:pt x="121" y="135"/>
                </a:cubicBezTo>
                <a:cubicBezTo>
                  <a:pt x="118" y="138"/>
                  <a:pt x="116" y="140"/>
                  <a:pt x="114" y="142"/>
                </a:cubicBezTo>
                <a:cubicBezTo>
                  <a:pt x="113" y="143"/>
                  <a:pt x="113" y="143"/>
                  <a:pt x="113" y="143"/>
                </a:cubicBezTo>
                <a:cubicBezTo>
                  <a:pt x="113" y="143"/>
                  <a:pt x="113" y="143"/>
                  <a:pt x="113" y="143"/>
                </a:cubicBezTo>
                <a:cubicBezTo>
                  <a:pt x="113" y="143"/>
                  <a:pt x="113" y="143"/>
                  <a:pt x="113" y="143"/>
                </a:cubicBezTo>
                <a:cubicBezTo>
                  <a:pt x="113" y="144"/>
                  <a:pt x="113" y="144"/>
                  <a:pt x="113" y="144"/>
                </a:cubicBezTo>
                <a:cubicBezTo>
                  <a:pt x="113" y="144"/>
                  <a:pt x="113" y="144"/>
                  <a:pt x="113" y="144"/>
                </a:cubicBezTo>
                <a:cubicBezTo>
                  <a:pt x="113" y="144"/>
                  <a:pt x="113" y="144"/>
                  <a:pt x="113" y="144"/>
                </a:cubicBezTo>
                <a:cubicBezTo>
                  <a:pt x="113" y="145"/>
                  <a:pt x="113" y="145"/>
                  <a:pt x="113" y="145"/>
                </a:cubicBezTo>
                <a:cubicBezTo>
                  <a:pt x="113" y="145"/>
                  <a:pt x="113" y="145"/>
                  <a:pt x="113" y="145"/>
                </a:cubicBezTo>
                <a:cubicBezTo>
                  <a:pt x="114" y="147"/>
                  <a:pt x="116" y="149"/>
                  <a:pt x="117" y="151"/>
                </a:cubicBezTo>
                <a:cubicBezTo>
                  <a:pt x="116" y="152"/>
                  <a:pt x="117" y="153"/>
                  <a:pt x="118" y="153"/>
                </a:cubicBezTo>
                <a:cubicBezTo>
                  <a:pt x="118" y="154"/>
                  <a:pt x="118" y="154"/>
                  <a:pt x="118" y="154"/>
                </a:cubicBezTo>
                <a:cubicBezTo>
                  <a:pt x="121" y="158"/>
                  <a:pt x="124" y="162"/>
                  <a:pt x="128" y="167"/>
                </a:cubicBezTo>
                <a:cubicBezTo>
                  <a:pt x="123" y="172"/>
                  <a:pt x="116" y="178"/>
                  <a:pt x="110" y="182"/>
                </a:cubicBezTo>
                <a:cubicBezTo>
                  <a:pt x="110" y="182"/>
                  <a:pt x="110" y="182"/>
                  <a:pt x="110" y="182"/>
                </a:cubicBezTo>
                <a:cubicBezTo>
                  <a:pt x="109" y="182"/>
                  <a:pt x="109" y="182"/>
                  <a:pt x="109" y="182"/>
                </a:cubicBezTo>
                <a:cubicBezTo>
                  <a:pt x="107" y="177"/>
                  <a:pt x="105" y="174"/>
                  <a:pt x="104" y="171"/>
                </a:cubicBezTo>
                <a:cubicBezTo>
                  <a:pt x="102" y="168"/>
                  <a:pt x="100" y="164"/>
                  <a:pt x="96" y="158"/>
                </a:cubicBezTo>
                <a:cubicBezTo>
                  <a:pt x="96" y="157"/>
                  <a:pt x="95" y="157"/>
                  <a:pt x="94" y="157"/>
                </a:cubicBezTo>
                <a:cubicBezTo>
                  <a:pt x="94" y="157"/>
                  <a:pt x="94" y="157"/>
                  <a:pt x="93" y="157"/>
                </a:cubicBezTo>
                <a:cubicBezTo>
                  <a:pt x="93" y="157"/>
                  <a:pt x="93" y="158"/>
                  <a:pt x="92" y="158"/>
                </a:cubicBezTo>
                <a:cubicBezTo>
                  <a:pt x="88" y="161"/>
                  <a:pt x="79" y="165"/>
                  <a:pt x="70" y="169"/>
                </a:cubicBezTo>
                <a:cubicBezTo>
                  <a:pt x="62" y="172"/>
                  <a:pt x="55" y="175"/>
                  <a:pt x="50" y="177"/>
                </a:cubicBezTo>
                <a:cubicBezTo>
                  <a:pt x="50" y="173"/>
                  <a:pt x="51" y="168"/>
                  <a:pt x="51" y="164"/>
                </a:cubicBezTo>
                <a:cubicBezTo>
                  <a:pt x="51" y="160"/>
                  <a:pt x="50" y="155"/>
                  <a:pt x="50" y="151"/>
                </a:cubicBezTo>
                <a:cubicBezTo>
                  <a:pt x="56" y="149"/>
                  <a:pt x="66" y="146"/>
                  <a:pt x="75" y="142"/>
                </a:cubicBezTo>
                <a:cubicBezTo>
                  <a:pt x="80" y="139"/>
                  <a:pt x="84" y="137"/>
                  <a:pt x="88" y="135"/>
                </a:cubicBezTo>
                <a:cubicBezTo>
                  <a:pt x="89" y="134"/>
                  <a:pt x="89" y="134"/>
                  <a:pt x="89" y="134"/>
                </a:cubicBezTo>
                <a:cubicBezTo>
                  <a:pt x="89" y="134"/>
                  <a:pt x="89" y="134"/>
                  <a:pt x="89" y="134"/>
                </a:cubicBezTo>
                <a:cubicBezTo>
                  <a:pt x="89" y="134"/>
                  <a:pt x="89" y="134"/>
                  <a:pt x="89" y="134"/>
                </a:cubicBezTo>
                <a:cubicBezTo>
                  <a:pt x="93" y="131"/>
                  <a:pt x="97" y="128"/>
                  <a:pt x="98" y="125"/>
                </a:cubicBezTo>
                <a:cubicBezTo>
                  <a:pt x="100" y="121"/>
                  <a:pt x="101" y="117"/>
                  <a:pt x="101" y="113"/>
                </a:cubicBezTo>
                <a:cubicBezTo>
                  <a:pt x="101" y="107"/>
                  <a:pt x="98" y="102"/>
                  <a:pt x="94" y="99"/>
                </a:cubicBezTo>
                <a:cubicBezTo>
                  <a:pt x="93" y="98"/>
                  <a:pt x="93" y="98"/>
                  <a:pt x="93" y="98"/>
                </a:cubicBezTo>
                <a:cubicBezTo>
                  <a:pt x="93" y="98"/>
                  <a:pt x="92" y="97"/>
                  <a:pt x="92" y="97"/>
                </a:cubicBezTo>
                <a:cubicBezTo>
                  <a:pt x="91" y="97"/>
                  <a:pt x="91" y="97"/>
                  <a:pt x="91" y="97"/>
                </a:cubicBezTo>
                <a:cubicBezTo>
                  <a:pt x="89" y="96"/>
                  <a:pt x="86" y="95"/>
                  <a:pt x="84" y="95"/>
                </a:cubicBezTo>
                <a:cubicBezTo>
                  <a:pt x="83" y="94"/>
                  <a:pt x="83" y="94"/>
                  <a:pt x="83" y="94"/>
                </a:cubicBezTo>
                <a:cubicBezTo>
                  <a:pt x="83" y="94"/>
                  <a:pt x="83" y="94"/>
                  <a:pt x="82" y="94"/>
                </a:cubicBezTo>
                <a:cubicBezTo>
                  <a:pt x="82" y="94"/>
                  <a:pt x="82" y="94"/>
                  <a:pt x="82" y="94"/>
                </a:cubicBezTo>
                <a:cubicBezTo>
                  <a:pt x="80" y="94"/>
                  <a:pt x="78" y="94"/>
                  <a:pt x="76" y="94"/>
                </a:cubicBezTo>
                <a:cubicBezTo>
                  <a:pt x="72" y="94"/>
                  <a:pt x="68" y="94"/>
                  <a:pt x="64" y="95"/>
                </a:cubicBezTo>
                <a:cubicBezTo>
                  <a:pt x="55" y="98"/>
                  <a:pt x="45" y="102"/>
                  <a:pt x="36" y="102"/>
                </a:cubicBezTo>
                <a:cubicBezTo>
                  <a:pt x="36" y="102"/>
                  <a:pt x="36" y="102"/>
                  <a:pt x="36" y="102"/>
                </a:cubicBezTo>
                <a:cubicBezTo>
                  <a:pt x="36" y="102"/>
                  <a:pt x="36" y="102"/>
                  <a:pt x="36" y="102"/>
                </a:cubicBezTo>
                <a:cubicBezTo>
                  <a:pt x="35" y="102"/>
                  <a:pt x="35" y="102"/>
                  <a:pt x="35" y="102"/>
                </a:cubicBezTo>
                <a:moveTo>
                  <a:pt x="21" y="0"/>
                </a:moveTo>
                <a:cubicBezTo>
                  <a:pt x="21" y="0"/>
                  <a:pt x="20" y="1"/>
                  <a:pt x="20" y="1"/>
                </a:cubicBezTo>
                <a:cubicBezTo>
                  <a:pt x="13" y="6"/>
                  <a:pt x="9" y="11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4" y="21"/>
                  <a:pt x="7" y="26"/>
                  <a:pt x="9" y="30"/>
                </a:cubicBezTo>
                <a:cubicBezTo>
                  <a:pt x="10" y="32"/>
                  <a:pt x="11" y="34"/>
                  <a:pt x="12" y="36"/>
                </a:cubicBezTo>
                <a:cubicBezTo>
                  <a:pt x="12" y="36"/>
                  <a:pt x="12" y="37"/>
                  <a:pt x="12" y="37"/>
                </a:cubicBezTo>
                <a:cubicBezTo>
                  <a:pt x="6" y="45"/>
                  <a:pt x="0" y="58"/>
                  <a:pt x="0" y="70"/>
                </a:cubicBezTo>
                <a:cubicBezTo>
                  <a:pt x="0" y="73"/>
                  <a:pt x="0" y="75"/>
                  <a:pt x="1" y="78"/>
                </a:cubicBezTo>
                <a:cubicBezTo>
                  <a:pt x="2" y="80"/>
                  <a:pt x="4" y="86"/>
                  <a:pt x="8" y="92"/>
                </a:cubicBezTo>
                <a:cubicBezTo>
                  <a:pt x="8" y="92"/>
                  <a:pt x="8" y="92"/>
                  <a:pt x="9" y="93"/>
                </a:cubicBezTo>
                <a:cubicBezTo>
                  <a:pt x="9" y="93"/>
                  <a:pt x="9" y="94"/>
                  <a:pt x="9" y="94"/>
                </a:cubicBezTo>
                <a:cubicBezTo>
                  <a:pt x="14" y="101"/>
                  <a:pt x="17" y="105"/>
                  <a:pt x="22" y="111"/>
                </a:cubicBezTo>
                <a:cubicBezTo>
                  <a:pt x="22" y="111"/>
                  <a:pt x="22" y="112"/>
                  <a:pt x="22" y="112"/>
                </a:cubicBezTo>
                <a:cubicBezTo>
                  <a:pt x="22" y="112"/>
                  <a:pt x="23" y="113"/>
                  <a:pt x="23" y="113"/>
                </a:cubicBezTo>
                <a:cubicBezTo>
                  <a:pt x="24" y="114"/>
                  <a:pt x="24" y="114"/>
                  <a:pt x="24" y="114"/>
                </a:cubicBezTo>
                <a:cubicBezTo>
                  <a:pt x="24" y="114"/>
                  <a:pt x="24" y="114"/>
                  <a:pt x="25" y="114"/>
                </a:cubicBezTo>
                <a:cubicBezTo>
                  <a:pt x="26" y="116"/>
                  <a:pt x="28" y="117"/>
                  <a:pt x="30" y="118"/>
                </a:cubicBezTo>
                <a:cubicBezTo>
                  <a:pt x="30" y="118"/>
                  <a:pt x="31" y="119"/>
                  <a:pt x="31" y="119"/>
                </a:cubicBezTo>
                <a:cubicBezTo>
                  <a:pt x="32" y="119"/>
                  <a:pt x="32" y="119"/>
                  <a:pt x="32" y="119"/>
                </a:cubicBezTo>
                <a:cubicBezTo>
                  <a:pt x="32" y="119"/>
                  <a:pt x="33" y="119"/>
                  <a:pt x="33" y="119"/>
                </a:cubicBezTo>
                <a:cubicBezTo>
                  <a:pt x="35" y="119"/>
                  <a:pt x="37" y="119"/>
                  <a:pt x="38" y="119"/>
                </a:cubicBezTo>
                <a:cubicBezTo>
                  <a:pt x="38" y="119"/>
                  <a:pt x="38" y="119"/>
                  <a:pt x="38" y="119"/>
                </a:cubicBezTo>
                <a:cubicBezTo>
                  <a:pt x="45" y="119"/>
                  <a:pt x="51" y="117"/>
                  <a:pt x="57" y="115"/>
                </a:cubicBezTo>
                <a:cubicBezTo>
                  <a:pt x="63" y="113"/>
                  <a:pt x="70" y="111"/>
                  <a:pt x="75" y="111"/>
                </a:cubicBezTo>
                <a:cubicBezTo>
                  <a:pt x="75" y="111"/>
                  <a:pt x="75" y="111"/>
                  <a:pt x="75" y="111"/>
                </a:cubicBezTo>
                <a:cubicBezTo>
                  <a:pt x="76" y="111"/>
                  <a:pt x="76" y="111"/>
                  <a:pt x="76" y="111"/>
                </a:cubicBezTo>
                <a:cubicBezTo>
                  <a:pt x="77" y="112"/>
                  <a:pt x="77" y="112"/>
                  <a:pt x="77" y="112"/>
                </a:cubicBezTo>
                <a:cubicBezTo>
                  <a:pt x="77" y="112"/>
                  <a:pt x="77" y="112"/>
                  <a:pt x="77" y="112"/>
                </a:cubicBezTo>
                <a:cubicBezTo>
                  <a:pt x="78" y="112"/>
                  <a:pt x="78" y="112"/>
                  <a:pt x="78" y="111"/>
                </a:cubicBezTo>
                <a:cubicBezTo>
                  <a:pt x="81" y="112"/>
                  <a:pt x="82" y="112"/>
                  <a:pt x="84" y="113"/>
                </a:cubicBezTo>
                <a:cubicBezTo>
                  <a:pt x="84" y="114"/>
                  <a:pt x="85" y="114"/>
                  <a:pt x="85" y="115"/>
                </a:cubicBezTo>
                <a:cubicBezTo>
                  <a:pt x="85" y="115"/>
                  <a:pt x="86" y="115"/>
                  <a:pt x="86" y="115"/>
                </a:cubicBezTo>
                <a:cubicBezTo>
                  <a:pt x="86" y="115"/>
                  <a:pt x="86" y="115"/>
                  <a:pt x="87" y="115"/>
                </a:cubicBezTo>
                <a:cubicBezTo>
                  <a:pt x="88" y="115"/>
                  <a:pt x="88" y="115"/>
                  <a:pt x="88" y="115"/>
                </a:cubicBezTo>
                <a:cubicBezTo>
                  <a:pt x="89" y="117"/>
                  <a:pt x="90" y="118"/>
                  <a:pt x="90" y="120"/>
                </a:cubicBezTo>
                <a:cubicBezTo>
                  <a:pt x="90" y="120"/>
                  <a:pt x="90" y="120"/>
                  <a:pt x="90" y="120"/>
                </a:cubicBezTo>
                <a:cubicBezTo>
                  <a:pt x="90" y="121"/>
                  <a:pt x="90" y="121"/>
                  <a:pt x="90" y="122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0" y="125"/>
                  <a:pt x="89" y="128"/>
                  <a:pt x="87" y="130"/>
                </a:cubicBezTo>
                <a:cubicBezTo>
                  <a:pt x="75" y="138"/>
                  <a:pt x="55" y="146"/>
                  <a:pt x="47" y="147"/>
                </a:cubicBezTo>
                <a:cubicBezTo>
                  <a:pt x="46" y="147"/>
                  <a:pt x="45" y="148"/>
                  <a:pt x="45" y="150"/>
                </a:cubicBezTo>
                <a:cubicBezTo>
                  <a:pt x="46" y="154"/>
                  <a:pt x="46" y="159"/>
                  <a:pt x="46" y="164"/>
                </a:cubicBezTo>
                <a:cubicBezTo>
                  <a:pt x="46" y="169"/>
                  <a:pt x="46" y="174"/>
                  <a:pt x="45" y="179"/>
                </a:cubicBezTo>
                <a:cubicBezTo>
                  <a:pt x="45" y="179"/>
                  <a:pt x="45" y="180"/>
                  <a:pt x="45" y="181"/>
                </a:cubicBezTo>
                <a:cubicBezTo>
                  <a:pt x="49" y="187"/>
                  <a:pt x="52" y="193"/>
                  <a:pt x="55" y="198"/>
                </a:cubicBezTo>
                <a:cubicBezTo>
                  <a:pt x="56" y="199"/>
                  <a:pt x="56" y="199"/>
                  <a:pt x="56" y="199"/>
                </a:cubicBezTo>
                <a:cubicBezTo>
                  <a:pt x="56" y="199"/>
                  <a:pt x="56" y="199"/>
                  <a:pt x="56" y="199"/>
                </a:cubicBezTo>
                <a:cubicBezTo>
                  <a:pt x="56" y="199"/>
                  <a:pt x="56" y="199"/>
                  <a:pt x="56" y="199"/>
                </a:cubicBezTo>
                <a:cubicBezTo>
                  <a:pt x="56" y="199"/>
                  <a:pt x="56" y="199"/>
                  <a:pt x="56" y="199"/>
                </a:cubicBezTo>
                <a:cubicBezTo>
                  <a:pt x="57" y="199"/>
                  <a:pt x="57" y="199"/>
                  <a:pt x="57" y="199"/>
                </a:cubicBezTo>
                <a:cubicBezTo>
                  <a:pt x="57" y="199"/>
                  <a:pt x="57" y="199"/>
                  <a:pt x="57" y="199"/>
                </a:cubicBezTo>
                <a:cubicBezTo>
                  <a:pt x="57" y="199"/>
                  <a:pt x="57" y="199"/>
                  <a:pt x="57" y="199"/>
                </a:cubicBezTo>
                <a:cubicBezTo>
                  <a:pt x="58" y="199"/>
                  <a:pt x="58" y="199"/>
                  <a:pt x="58" y="199"/>
                </a:cubicBezTo>
                <a:cubicBezTo>
                  <a:pt x="58" y="199"/>
                  <a:pt x="58" y="199"/>
                  <a:pt x="58" y="199"/>
                </a:cubicBezTo>
                <a:cubicBezTo>
                  <a:pt x="58" y="199"/>
                  <a:pt x="58" y="199"/>
                  <a:pt x="58" y="199"/>
                </a:cubicBezTo>
                <a:cubicBezTo>
                  <a:pt x="58" y="199"/>
                  <a:pt x="58" y="199"/>
                  <a:pt x="58" y="199"/>
                </a:cubicBezTo>
                <a:cubicBezTo>
                  <a:pt x="58" y="199"/>
                  <a:pt x="59" y="199"/>
                  <a:pt x="60" y="198"/>
                </a:cubicBezTo>
                <a:cubicBezTo>
                  <a:pt x="64" y="197"/>
                  <a:pt x="72" y="194"/>
                  <a:pt x="81" y="191"/>
                </a:cubicBezTo>
                <a:cubicBezTo>
                  <a:pt x="89" y="187"/>
                  <a:pt x="97" y="183"/>
                  <a:pt x="103" y="179"/>
                </a:cubicBezTo>
                <a:cubicBezTo>
                  <a:pt x="104" y="182"/>
                  <a:pt x="106" y="184"/>
                  <a:pt x="107" y="187"/>
                </a:cubicBezTo>
                <a:cubicBezTo>
                  <a:pt x="108" y="188"/>
                  <a:pt x="108" y="188"/>
                  <a:pt x="109" y="188"/>
                </a:cubicBezTo>
                <a:cubicBezTo>
                  <a:pt x="109" y="188"/>
                  <a:pt x="109" y="188"/>
                  <a:pt x="109" y="188"/>
                </a:cubicBezTo>
                <a:cubicBezTo>
                  <a:pt x="112" y="192"/>
                  <a:pt x="114" y="196"/>
                  <a:pt x="116" y="200"/>
                </a:cubicBezTo>
                <a:cubicBezTo>
                  <a:pt x="116" y="201"/>
                  <a:pt x="117" y="201"/>
                  <a:pt x="118" y="201"/>
                </a:cubicBezTo>
                <a:cubicBezTo>
                  <a:pt x="118" y="201"/>
                  <a:pt x="118" y="201"/>
                  <a:pt x="118" y="201"/>
                </a:cubicBezTo>
                <a:cubicBezTo>
                  <a:pt x="118" y="201"/>
                  <a:pt x="119" y="202"/>
                  <a:pt x="119" y="202"/>
                </a:cubicBezTo>
                <a:cubicBezTo>
                  <a:pt x="120" y="202"/>
                  <a:pt x="120" y="201"/>
                  <a:pt x="120" y="201"/>
                </a:cubicBezTo>
                <a:cubicBezTo>
                  <a:pt x="129" y="195"/>
                  <a:pt x="133" y="190"/>
                  <a:pt x="140" y="185"/>
                </a:cubicBezTo>
                <a:cubicBezTo>
                  <a:pt x="141" y="184"/>
                  <a:pt x="141" y="183"/>
                  <a:pt x="140" y="182"/>
                </a:cubicBezTo>
                <a:cubicBezTo>
                  <a:pt x="140" y="182"/>
                  <a:pt x="140" y="182"/>
                  <a:pt x="140" y="182"/>
                </a:cubicBezTo>
                <a:cubicBezTo>
                  <a:pt x="140" y="182"/>
                  <a:pt x="140" y="181"/>
                  <a:pt x="140" y="181"/>
                </a:cubicBezTo>
                <a:cubicBezTo>
                  <a:pt x="138" y="176"/>
                  <a:pt x="136" y="172"/>
                  <a:pt x="134" y="168"/>
                </a:cubicBezTo>
                <a:cubicBezTo>
                  <a:pt x="134" y="167"/>
                  <a:pt x="134" y="167"/>
                  <a:pt x="133" y="166"/>
                </a:cubicBezTo>
                <a:cubicBezTo>
                  <a:pt x="131" y="163"/>
                  <a:pt x="129" y="161"/>
                  <a:pt x="127" y="159"/>
                </a:cubicBezTo>
                <a:cubicBezTo>
                  <a:pt x="134" y="152"/>
                  <a:pt x="140" y="142"/>
                  <a:pt x="141" y="131"/>
                </a:cubicBezTo>
                <a:cubicBezTo>
                  <a:pt x="141" y="131"/>
                  <a:pt x="141" y="131"/>
                  <a:pt x="141" y="131"/>
                </a:cubicBezTo>
                <a:cubicBezTo>
                  <a:pt x="141" y="130"/>
                  <a:pt x="141" y="130"/>
                  <a:pt x="141" y="130"/>
                </a:cubicBezTo>
                <a:cubicBezTo>
                  <a:pt x="141" y="130"/>
                  <a:pt x="141" y="130"/>
                  <a:pt x="141" y="130"/>
                </a:cubicBezTo>
                <a:cubicBezTo>
                  <a:pt x="141" y="130"/>
                  <a:pt x="141" y="130"/>
                  <a:pt x="141" y="130"/>
                </a:cubicBezTo>
                <a:cubicBezTo>
                  <a:pt x="141" y="130"/>
                  <a:pt x="139" y="117"/>
                  <a:pt x="128" y="97"/>
                </a:cubicBezTo>
                <a:cubicBezTo>
                  <a:pt x="128" y="97"/>
                  <a:pt x="128" y="97"/>
                  <a:pt x="128" y="97"/>
                </a:cubicBezTo>
                <a:cubicBezTo>
                  <a:pt x="125" y="91"/>
                  <a:pt x="122" y="86"/>
                  <a:pt x="118" y="82"/>
                </a:cubicBezTo>
                <a:cubicBezTo>
                  <a:pt x="113" y="77"/>
                  <a:pt x="108" y="73"/>
                  <a:pt x="103" y="71"/>
                </a:cubicBezTo>
                <a:cubicBezTo>
                  <a:pt x="98" y="68"/>
                  <a:pt x="93" y="67"/>
                  <a:pt x="87" y="67"/>
                </a:cubicBezTo>
                <a:cubicBezTo>
                  <a:pt x="87" y="67"/>
                  <a:pt x="87" y="67"/>
                  <a:pt x="87" y="67"/>
                </a:cubicBezTo>
                <a:cubicBezTo>
                  <a:pt x="84" y="67"/>
                  <a:pt x="80" y="67"/>
                  <a:pt x="77" y="68"/>
                </a:cubicBezTo>
                <a:cubicBezTo>
                  <a:pt x="66" y="69"/>
                  <a:pt x="57" y="75"/>
                  <a:pt x="47" y="77"/>
                </a:cubicBezTo>
                <a:cubicBezTo>
                  <a:pt x="46" y="77"/>
                  <a:pt x="45" y="77"/>
                  <a:pt x="44" y="77"/>
                </a:cubicBezTo>
                <a:cubicBezTo>
                  <a:pt x="44" y="77"/>
                  <a:pt x="44" y="77"/>
                  <a:pt x="44" y="77"/>
                </a:cubicBezTo>
                <a:cubicBezTo>
                  <a:pt x="43" y="77"/>
                  <a:pt x="43" y="76"/>
                  <a:pt x="42" y="76"/>
                </a:cubicBezTo>
                <a:cubicBezTo>
                  <a:pt x="41" y="75"/>
                  <a:pt x="41" y="74"/>
                  <a:pt x="40" y="73"/>
                </a:cubicBezTo>
                <a:cubicBezTo>
                  <a:pt x="40" y="73"/>
                  <a:pt x="40" y="72"/>
                  <a:pt x="40" y="72"/>
                </a:cubicBezTo>
                <a:cubicBezTo>
                  <a:pt x="40" y="71"/>
                  <a:pt x="40" y="70"/>
                  <a:pt x="41" y="68"/>
                </a:cubicBezTo>
                <a:cubicBezTo>
                  <a:pt x="43" y="66"/>
                  <a:pt x="46" y="64"/>
                  <a:pt x="50" y="62"/>
                </a:cubicBezTo>
                <a:cubicBezTo>
                  <a:pt x="56" y="59"/>
                  <a:pt x="64" y="57"/>
                  <a:pt x="71" y="55"/>
                </a:cubicBezTo>
                <a:cubicBezTo>
                  <a:pt x="78" y="53"/>
                  <a:pt x="83" y="51"/>
                  <a:pt x="85" y="51"/>
                </a:cubicBezTo>
                <a:cubicBezTo>
                  <a:pt x="85" y="51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7" y="51"/>
                  <a:pt x="88" y="50"/>
                  <a:pt x="88" y="49"/>
                </a:cubicBezTo>
                <a:cubicBezTo>
                  <a:pt x="88" y="41"/>
                  <a:pt x="89" y="33"/>
                  <a:pt x="89" y="25"/>
                </a:cubicBezTo>
                <a:cubicBezTo>
                  <a:pt x="89" y="25"/>
                  <a:pt x="89" y="24"/>
                  <a:pt x="88" y="24"/>
                </a:cubicBezTo>
                <a:cubicBezTo>
                  <a:pt x="88" y="23"/>
                  <a:pt x="88" y="23"/>
                  <a:pt x="88" y="23"/>
                </a:cubicBezTo>
                <a:cubicBezTo>
                  <a:pt x="86" y="19"/>
                  <a:pt x="83" y="14"/>
                  <a:pt x="80" y="9"/>
                </a:cubicBezTo>
                <a:cubicBezTo>
                  <a:pt x="80" y="8"/>
                  <a:pt x="79" y="8"/>
                  <a:pt x="78" y="8"/>
                </a:cubicBezTo>
                <a:cubicBezTo>
                  <a:pt x="78" y="8"/>
                  <a:pt x="78" y="8"/>
                  <a:pt x="77" y="8"/>
                </a:cubicBezTo>
                <a:cubicBezTo>
                  <a:pt x="77" y="9"/>
                  <a:pt x="77" y="9"/>
                  <a:pt x="77" y="9"/>
                </a:cubicBezTo>
                <a:cubicBezTo>
                  <a:pt x="77" y="9"/>
                  <a:pt x="77" y="9"/>
                  <a:pt x="77" y="9"/>
                </a:cubicBezTo>
                <a:cubicBezTo>
                  <a:pt x="66" y="10"/>
                  <a:pt x="45" y="17"/>
                  <a:pt x="36" y="22"/>
                </a:cubicBezTo>
                <a:cubicBezTo>
                  <a:pt x="32" y="15"/>
                  <a:pt x="28" y="9"/>
                  <a:pt x="24" y="3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3" y="2"/>
                  <a:pt x="23" y="1"/>
                </a:cubicBezTo>
                <a:cubicBezTo>
                  <a:pt x="23" y="1"/>
                  <a:pt x="22" y="0"/>
                  <a:pt x="21" y="0"/>
                </a:cubicBezTo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094406" y="2321845"/>
            <a:ext cx="200529" cy="159672"/>
            <a:chOff x="2339835" y="2821810"/>
            <a:chExt cx="382635" cy="304674"/>
          </a:xfrm>
        </p:grpSpPr>
        <p:sp>
          <p:nvSpPr>
            <p:cNvPr id="48" name="Freeform 739"/>
            <p:cNvSpPr>
              <a:spLocks noEditPoints="1"/>
            </p:cNvSpPr>
            <p:nvPr/>
          </p:nvSpPr>
          <p:spPr bwMode="auto">
            <a:xfrm>
              <a:off x="2395393" y="2829874"/>
              <a:ext cx="324388" cy="197142"/>
            </a:xfrm>
            <a:custGeom>
              <a:avLst/>
              <a:gdLst>
                <a:gd name="T0" fmla="*/ 114 w 153"/>
                <a:gd name="T1" fmla="*/ 13 h 93"/>
                <a:gd name="T2" fmla="*/ 136 w 153"/>
                <a:gd name="T3" fmla="*/ 7 h 93"/>
                <a:gd name="T4" fmla="*/ 148 w 153"/>
                <a:gd name="T5" fmla="*/ 5 h 93"/>
                <a:gd name="T6" fmla="*/ 143 w 153"/>
                <a:gd name="T7" fmla="*/ 38 h 93"/>
                <a:gd name="T8" fmla="*/ 139 w 153"/>
                <a:gd name="T9" fmla="*/ 36 h 93"/>
                <a:gd name="T10" fmla="*/ 139 w 153"/>
                <a:gd name="T11" fmla="*/ 18 h 93"/>
                <a:gd name="T12" fmla="*/ 137 w 153"/>
                <a:gd name="T13" fmla="*/ 19 h 93"/>
                <a:gd name="T14" fmla="*/ 97 w 153"/>
                <a:gd name="T15" fmla="*/ 66 h 93"/>
                <a:gd name="T16" fmla="*/ 90 w 153"/>
                <a:gd name="T17" fmla="*/ 71 h 93"/>
                <a:gd name="T18" fmla="*/ 84 w 153"/>
                <a:gd name="T19" fmla="*/ 68 h 93"/>
                <a:gd name="T20" fmla="*/ 45 w 153"/>
                <a:gd name="T21" fmla="*/ 48 h 93"/>
                <a:gd name="T22" fmla="*/ 5 w 153"/>
                <a:gd name="T23" fmla="*/ 87 h 93"/>
                <a:gd name="T24" fmla="*/ 39 w 153"/>
                <a:gd name="T25" fmla="*/ 44 h 93"/>
                <a:gd name="T26" fmla="*/ 50 w 153"/>
                <a:gd name="T27" fmla="*/ 43 h 93"/>
                <a:gd name="T28" fmla="*/ 90 w 153"/>
                <a:gd name="T29" fmla="*/ 63 h 93"/>
                <a:gd name="T30" fmla="*/ 92 w 153"/>
                <a:gd name="T31" fmla="*/ 63 h 93"/>
                <a:gd name="T32" fmla="*/ 128 w 153"/>
                <a:gd name="T33" fmla="*/ 22 h 93"/>
                <a:gd name="T34" fmla="*/ 133 w 153"/>
                <a:gd name="T35" fmla="*/ 15 h 93"/>
                <a:gd name="T36" fmla="*/ 131 w 153"/>
                <a:gd name="T37" fmla="*/ 14 h 93"/>
                <a:gd name="T38" fmla="*/ 151 w 153"/>
                <a:gd name="T39" fmla="*/ 0 h 93"/>
                <a:gd name="T40" fmla="*/ 108 w 153"/>
                <a:gd name="T41" fmla="*/ 9 h 93"/>
                <a:gd name="T42" fmla="*/ 107 w 153"/>
                <a:gd name="T43" fmla="*/ 12 h 93"/>
                <a:gd name="T44" fmla="*/ 115 w 153"/>
                <a:gd name="T45" fmla="*/ 18 h 93"/>
                <a:gd name="T46" fmla="*/ 126 w 153"/>
                <a:gd name="T47" fmla="*/ 18 h 93"/>
                <a:gd name="T48" fmla="*/ 73 w 153"/>
                <a:gd name="T49" fmla="*/ 50 h 93"/>
                <a:gd name="T50" fmla="*/ 46 w 153"/>
                <a:gd name="T51" fmla="*/ 37 h 93"/>
                <a:gd name="T52" fmla="*/ 0 w 153"/>
                <a:gd name="T53" fmla="*/ 80 h 93"/>
                <a:gd name="T54" fmla="*/ 2 w 153"/>
                <a:gd name="T55" fmla="*/ 91 h 93"/>
                <a:gd name="T56" fmla="*/ 4 w 153"/>
                <a:gd name="T57" fmla="*/ 93 h 93"/>
                <a:gd name="T58" fmla="*/ 45 w 153"/>
                <a:gd name="T59" fmla="*/ 52 h 93"/>
                <a:gd name="T60" fmla="*/ 90 w 153"/>
                <a:gd name="T61" fmla="*/ 74 h 93"/>
                <a:gd name="T62" fmla="*/ 100 w 153"/>
                <a:gd name="T63" fmla="*/ 69 h 93"/>
                <a:gd name="T64" fmla="*/ 135 w 153"/>
                <a:gd name="T65" fmla="*/ 36 h 93"/>
                <a:gd name="T66" fmla="*/ 138 w 153"/>
                <a:gd name="T67" fmla="*/ 40 h 93"/>
                <a:gd name="T68" fmla="*/ 144 w 153"/>
                <a:gd name="T69" fmla="*/ 43 h 93"/>
                <a:gd name="T70" fmla="*/ 146 w 153"/>
                <a:gd name="T71" fmla="*/ 42 h 93"/>
                <a:gd name="T72" fmla="*/ 153 w 153"/>
                <a:gd name="T73" fmla="*/ 3 h 93"/>
                <a:gd name="T74" fmla="*/ 151 w 153"/>
                <a:gd name="T7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3" h="93">
                  <a:moveTo>
                    <a:pt x="116" y="14"/>
                  </a:moveTo>
                  <a:cubicBezTo>
                    <a:pt x="115" y="14"/>
                    <a:pt x="114" y="13"/>
                    <a:pt x="114" y="13"/>
                  </a:cubicBezTo>
                  <a:cubicBezTo>
                    <a:pt x="113" y="12"/>
                    <a:pt x="113" y="12"/>
                    <a:pt x="112" y="11"/>
                  </a:cubicBezTo>
                  <a:cubicBezTo>
                    <a:pt x="119" y="10"/>
                    <a:pt x="128" y="8"/>
                    <a:pt x="136" y="7"/>
                  </a:cubicBezTo>
                  <a:cubicBezTo>
                    <a:pt x="140" y="6"/>
                    <a:pt x="144" y="5"/>
                    <a:pt x="147" y="5"/>
                  </a:cubicBezTo>
                  <a:cubicBezTo>
                    <a:pt x="147" y="5"/>
                    <a:pt x="148" y="5"/>
                    <a:pt x="148" y="5"/>
                  </a:cubicBezTo>
                  <a:cubicBezTo>
                    <a:pt x="148" y="8"/>
                    <a:pt x="147" y="13"/>
                    <a:pt x="146" y="19"/>
                  </a:cubicBezTo>
                  <a:cubicBezTo>
                    <a:pt x="145" y="26"/>
                    <a:pt x="144" y="34"/>
                    <a:pt x="143" y="38"/>
                  </a:cubicBezTo>
                  <a:cubicBezTo>
                    <a:pt x="142" y="38"/>
                    <a:pt x="141" y="37"/>
                    <a:pt x="141" y="37"/>
                  </a:cubicBezTo>
                  <a:cubicBezTo>
                    <a:pt x="140" y="36"/>
                    <a:pt x="139" y="36"/>
                    <a:pt x="139" y="36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20"/>
                    <a:pt x="140" y="19"/>
                    <a:pt x="139" y="18"/>
                  </a:cubicBezTo>
                  <a:cubicBezTo>
                    <a:pt x="139" y="18"/>
                    <a:pt x="139" y="18"/>
                    <a:pt x="138" y="18"/>
                  </a:cubicBezTo>
                  <a:cubicBezTo>
                    <a:pt x="138" y="18"/>
                    <a:pt x="137" y="19"/>
                    <a:pt x="137" y="19"/>
                  </a:cubicBezTo>
                  <a:cubicBezTo>
                    <a:pt x="137" y="19"/>
                    <a:pt x="135" y="21"/>
                    <a:pt x="133" y="24"/>
                  </a:cubicBezTo>
                  <a:cubicBezTo>
                    <a:pt x="125" y="33"/>
                    <a:pt x="109" y="53"/>
                    <a:pt x="97" y="66"/>
                  </a:cubicBezTo>
                  <a:cubicBezTo>
                    <a:pt x="95" y="68"/>
                    <a:pt x="93" y="70"/>
                    <a:pt x="91" y="70"/>
                  </a:cubicBezTo>
                  <a:cubicBezTo>
                    <a:pt x="91" y="71"/>
                    <a:pt x="91" y="71"/>
                    <a:pt x="90" y="71"/>
                  </a:cubicBezTo>
                  <a:cubicBezTo>
                    <a:pt x="90" y="71"/>
                    <a:pt x="90" y="71"/>
                    <a:pt x="90" y="71"/>
                  </a:cubicBezTo>
                  <a:cubicBezTo>
                    <a:pt x="88" y="71"/>
                    <a:pt x="86" y="70"/>
                    <a:pt x="84" y="68"/>
                  </a:cubicBezTo>
                  <a:cubicBezTo>
                    <a:pt x="71" y="62"/>
                    <a:pt x="58" y="55"/>
                    <a:pt x="46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4" y="48"/>
                    <a:pt x="44" y="48"/>
                    <a:pt x="43" y="48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4" y="85"/>
                    <a:pt x="4" y="84"/>
                    <a:pt x="4" y="82"/>
                  </a:cubicBezTo>
                  <a:cubicBezTo>
                    <a:pt x="16" y="70"/>
                    <a:pt x="27" y="57"/>
                    <a:pt x="39" y="44"/>
                  </a:cubicBezTo>
                  <a:cubicBezTo>
                    <a:pt x="41" y="42"/>
                    <a:pt x="43" y="41"/>
                    <a:pt x="46" y="41"/>
                  </a:cubicBezTo>
                  <a:cubicBezTo>
                    <a:pt x="47" y="41"/>
                    <a:pt x="49" y="42"/>
                    <a:pt x="50" y="43"/>
                  </a:cubicBezTo>
                  <a:cubicBezTo>
                    <a:pt x="56" y="46"/>
                    <a:pt x="64" y="50"/>
                    <a:pt x="71" y="54"/>
                  </a:cubicBezTo>
                  <a:cubicBezTo>
                    <a:pt x="79" y="57"/>
                    <a:pt x="86" y="61"/>
                    <a:pt x="90" y="63"/>
                  </a:cubicBezTo>
                  <a:cubicBezTo>
                    <a:pt x="90" y="63"/>
                    <a:pt x="90" y="63"/>
                    <a:pt x="91" y="63"/>
                  </a:cubicBezTo>
                  <a:cubicBezTo>
                    <a:pt x="91" y="63"/>
                    <a:pt x="92" y="63"/>
                    <a:pt x="92" y="63"/>
                  </a:cubicBezTo>
                  <a:cubicBezTo>
                    <a:pt x="100" y="53"/>
                    <a:pt x="110" y="42"/>
                    <a:pt x="118" y="33"/>
                  </a:cubicBezTo>
                  <a:cubicBezTo>
                    <a:pt x="122" y="28"/>
                    <a:pt x="126" y="24"/>
                    <a:pt x="128" y="22"/>
                  </a:cubicBezTo>
                  <a:cubicBezTo>
                    <a:pt x="131" y="19"/>
                    <a:pt x="132" y="17"/>
                    <a:pt x="132" y="17"/>
                  </a:cubicBezTo>
                  <a:cubicBezTo>
                    <a:pt x="133" y="16"/>
                    <a:pt x="133" y="16"/>
                    <a:pt x="133" y="15"/>
                  </a:cubicBezTo>
                  <a:cubicBezTo>
                    <a:pt x="132" y="14"/>
                    <a:pt x="132" y="14"/>
                    <a:pt x="131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16" y="14"/>
                    <a:pt x="116" y="14"/>
                    <a:pt x="116" y="14"/>
                  </a:cubicBezTo>
                  <a:moveTo>
                    <a:pt x="151" y="0"/>
                  </a:moveTo>
                  <a:cubicBezTo>
                    <a:pt x="151" y="0"/>
                    <a:pt x="151" y="0"/>
                    <a:pt x="150" y="0"/>
                  </a:cubicBezTo>
                  <a:cubicBezTo>
                    <a:pt x="150" y="0"/>
                    <a:pt x="123" y="4"/>
                    <a:pt x="108" y="9"/>
                  </a:cubicBezTo>
                  <a:cubicBezTo>
                    <a:pt x="107" y="9"/>
                    <a:pt x="107" y="9"/>
                    <a:pt x="106" y="10"/>
                  </a:cubicBezTo>
                  <a:cubicBezTo>
                    <a:pt x="106" y="11"/>
                    <a:pt x="106" y="11"/>
                    <a:pt x="107" y="12"/>
                  </a:cubicBezTo>
                  <a:cubicBezTo>
                    <a:pt x="109" y="13"/>
                    <a:pt x="114" y="18"/>
                    <a:pt x="114" y="18"/>
                  </a:cubicBezTo>
                  <a:cubicBezTo>
                    <a:pt x="114" y="18"/>
                    <a:pt x="115" y="18"/>
                    <a:pt x="115" y="18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26" y="18"/>
                    <a:pt x="126" y="18"/>
                    <a:pt x="126" y="18"/>
                  </a:cubicBezTo>
                  <a:cubicBezTo>
                    <a:pt x="119" y="26"/>
                    <a:pt x="102" y="44"/>
                    <a:pt x="90" y="59"/>
                  </a:cubicBezTo>
                  <a:cubicBezTo>
                    <a:pt x="86" y="56"/>
                    <a:pt x="80" y="53"/>
                    <a:pt x="73" y="50"/>
                  </a:cubicBezTo>
                  <a:cubicBezTo>
                    <a:pt x="66" y="47"/>
                    <a:pt x="58" y="43"/>
                    <a:pt x="52" y="39"/>
                  </a:cubicBezTo>
                  <a:cubicBezTo>
                    <a:pt x="50" y="38"/>
                    <a:pt x="48" y="37"/>
                    <a:pt x="46" y="37"/>
                  </a:cubicBezTo>
                  <a:cubicBezTo>
                    <a:pt x="42" y="37"/>
                    <a:pt x="39" y="39"/>
                    <a:pt x="36" y="42"/>
                  </a:cubicBezTo>
                  <a:cubicBezTo>
                    <a:pt x="24" y="55"/>
                    <a:pt x="12" y="67"/>
                    <a:pt x="0" y="80"/>
                  </a:cubicBezTo>
                  <a:cubicBezTo>
                    <a:pt x="0" y="81"/>
                    <a:pt x="0" y="81"/>
                    <a:pt x="0" y="82"/>
                  </a:cubicBezTo>
                  <a:cubicBezTo>
                    <a:pt x="0" y="86"/>
                    <a:pt x="2" y="89"/>
                    <a:pt x="2" y="91"/>
                  </a:cubicBezTo>
                  <a:cubicBezTo>
                    <a:pt x="2" y="92"/>
                    <a:pt x="2" y="93"/>
                    <a:pt x="3" y="93"/>
                  </a:cubicBezTo>
                  <a:cubicBezTo>
                    <a:pt x="3" y="93"/>
                    <a:pt x="3" y="93"/>
                    <a:pt x="4" y="93"/>
                  </a:cubicBezTo>
                  <a:cubicBezTo>
                    <a:pt x="4" y="93"/>
                    <a:pt x="5" y="93"/>
                    <a:pt x="5" y="93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57" y="59"/>
                    <a:pt x="70" y="65"/>
                    <a:pt x="82" y="72"/>
                  </a:cubicBezTo>
                  <a:cubicBezTo>
                    <a:pt x="84" y="73"/>
                    <a:pt x="87" y="74"/>
                    <a:pt x="90" y="74"/>
                  </a:cubicBezTo>
                  <a:cubicBezTo>
                    <a:pt x="91" y="74"/>
                    <a:pt x="92" y="74"/>
                    <a:pt x="92" y="74"/>
                  </a:cubicBezTo>
                  <a:cubicBezTo>
                    <a:pt x="96" y="74"/>
                    <a:pt x="98" y="71"/>
                    <a:pt x="100" y="69"/>
                  </a:cubicBezTo>
                  <a:cubicBezTo>
                    <a:pt x="112" y="56"/>
                    <a:pt x="128" y="36"/>
                    <a:pt x="136" y="27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5" y="37"/>
                    <a:pt x="135" y="38"/>
                    <a:pt x="136" y="38"/>
                  </a:cubicBezTo>
                  <a:cubicBezTo>
                    <a:pt x="136" y="38"/>
                    <a:pt x="137" y="39"/>
                    <a:pt x="138" y="40"/>
                  </a:cubicBezTo>
                  <a:cubicBezTo>
                    <a:pt x="140" y="41"/>
                    <a:pt x="142" y="42"/>
                    <a:pt x="144" y="43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5" y="43"/>
                    <a:pt x="145" y="43"/>
                    <a:pt x="145" y="43"/>
                  </a:cubicBezTo>
                  <a:cubicBezTo>
                    <a:pt x="146" y="43"/>
                    <a:pt x="146" y="42"/>
                    <a:pt x="146" y="42"/>
                  </a:cubicBezTo>
                  <a:cubicBezTo>
                    <a:pt x="147" y="38"/>
                    <a:pt x="149" y="28"/>
                    <a:pt x="150" y="19"/>
                  </a:cubicBezTo>
                  <a:cubicBezTo>
                    <a:pt x="152" y="10"/>
                    <a:pt x="153" y="3"/>
                    <a:pt x="153" y="3"/>
                  </a:cubicBezTo>
                  <a:cubicBezTo>
                    <a:pt x="153" y="2"/>
                    <a:pt x="153" y="1"/>
                    <a:pt x="152" y="1"/>
                  </a:cubicBezTo>
                  <a:cubicBezTo>
                    <a:pt x="152" y="1"/>
                    <a:pt x="151" y="0"/>
                    <a:pt x="15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740"/>
            <p:cNvSpPr>
              <a:spLocks noEditPoints="1"/>
            </p:cNvSpPr>
            <p:nvPr/>
          </p:nvSpPr>
          <p:spPr bwMode="auto">
            <a:xfrm>
              <a:off x="2339835" y="2821810"/>
              <a:ext cx="382635" cy="304674"/>
            </a:xfrm>
            <a:custGeom>
              <a:avLst/>
              <a:gdLst>
                <a:gd name="T0" fmla="*/ 115 w 180"/>
                <a:gd name="T1" fmla="*/ 123 h 144"/>
                <a:gd name="T2" fmla="*/ 82 w 180"/>
                <a:gd name="T3" fmla="*/ 123 h 144"/>
                <a:gd name="T4" fmla="*/ 43 w 180"/>
                <a:gd name="T5" fmla="*/ 123 h 144"/>
                <a:gd name="T6" fmla="*/ 121 w 180"/>
                <a:gd name="T7" fmla="*/ 114 h 144"/>
                <a:gd name="T8" fmla="*/ 138 w 180"/>
                <a:gd name="T9" fmla="*/ 123 h 144"/>
                <a:gd name="T10" fmla="*/ 154 w 180"/>
                <a:gd name="T11" fmla="*/ 123 h 144"/>
                <a:gd name="T12" fmla="*/ 88 w 180"/>
                <a:gd name="T13" fmla="*/ 107 h 144"/>
                <a:gd name="T14" fmla="*/ 74 w 180"/>
                <a:gd name="T15" fmla="*/ 123 h 144"/>
                <a:gd name="T16" fmla="*/ 39 w 180"/>
                <a:gd name="T17" fmla="*/ 114 h 144"/>
                <a:gd name="T18" fmla="*/ 39 w 180"/>
                <a:gd name="T19" fmla="*/ 120 h 144"/>
                <a:gd name="T20" fmla="*/ 121 w 180"/>
                <a:gd name="T21" fmla="*/ 105 h 144"/>
                <a:gd name="T22" fmla="*/ 71 w 180"/>
                <a:gd name="T23" fmla="*/ 105 h 144"/>
                <a:gd name="T24" fmla="*/ 137 w 180"/>
                <a:gd name="T25" fmla="*/ 114 h 144"/>
                <a:gd name="T26" fmla="*/ 153 w 180"/>
                <a:gd name="T27" fmla="*/ 103 h 144"/>
                <a:gd name="T28" fmla="*/ 109 w 180"/>
                <a:gd name="T29" fmla="*/ 92 h 144"/>
                <a:gd name="T30" fmla="*/ 121 w 180"/>
                <a:gd name="T31" fmla="*/ 91 h 144"/>
                <a:gd name="T32" fmla="*/ 38 w 180"/>
                <a:gd name="T33" fmla="*/ 109 h 144"/>
                <a:gd name="T34" fmla="*/ 38 w 180"/>
                <a:gd name="T35" fmla="*/ 109 h 144"/>
                <a:gd name="T36" fmla="*/ 88 w 180"/>
                <a:gd name="T37" fmla="*/ 84 h 144"/>
                <a:gd name="T38" fmla="*/ 137 w 180"/>
                <a:gd name="T39" fmla="*/ 92 h 144"/>
                <a:gd name="T40" fmla="*/ 154 w 180"/>
                <a:gd name="T41" fmla="*/ 89 h 144"/>
                <a:gd name="T42" fmla="*/ 70 w 180"/>
                <a:gd name="T43" fmla="*/ 79 h 144"/>
                <a:gd name="T44" fmla="*/ 70 w 180"/>
                <a:gd name="T45" fmla="*/ 85 h 144"/>
                <a:gd name="T46" fmla="*/ 73 w 180"/>
                <a:gd name="T47" fmla="*/ 73 h 144"/>
                <a:gd name="T48" fmla="*/ 153 w 180"/>
                <a:gd name="T49" fmla="*/ 63 h 144"/>
                <a:gd name="T50" fmla="*/ 16 w 180"/>
                <a:gd name="T51" fmla="*/ 0 h 144"/>
                <a:gd name="T52" fmla="*/ 8 w 180"/>
                <a:gd name="T53" fmla="*/ 34 h 144"/>
                <a:gd name="T54" fmla="*/ 10 w 180"/>
                <a:gd name="T55" fmla="*/ 49 h 144"/>
                <a:gd name="T56" fmla="*/ 14 w 180"/>
                <a:gd name="T57" fmla="*/ 68 h 144"/>
                <a:gd name="T58" fmla="*/ 14 w 180"/>
                <a:gd name="T59" fmla="*/ 72 h 144"/>
                <a:gd name="T60" fmla="*/ 10 w 180"/>
                <a:gd name="T61" fmla="*/ 90 h 144"/>
                <a:gd name="T62" fmla="*/ 8 w 180"/>
                <a:gd name="T63" fmla="*/ 107 h 144"/>
                <a:gd name="T64" fmla="*/ 2 w 180"/>
                <a:gd name="T65" fmla="*/ 124 h 144"/>
                <a:gd name="T66" fmla="*/ 14 w 180"/>
                <a:gd name="T67" fmla="*/ 142 h 144"/>
                <a:gd name="T68" fmla="*/ 178 w 180"/>
                <a:gd name="T69" fmla="*/ 128 h 144"/>
                <a:gd name="T70" fmla="*/ 158 w 180"/>
                <a:gd name="T71" fmla="*/ 112 h 144"/>
                <a:gd name="T72" fmla="*/ 156 w 180"/>
                <a:gd name="T73" fmla="*/ 57 h 144"/>
                <a:gd name="T74" fmla="*/ 136 w 180"/>
                <a:gd name="T75" fmla="*/ 75 h 144"/>
                <a:gd name="T76" fmla="*/ 134 w 180"/>
                <a:gd name="T77" fmla="*/ 118 h 144"/>
                <a:gd name="T78" fmla="*/ 125 w 180"/>
                <a:gd name="T79" fmla="*/ 87 h 144"/>
                <a:gd name="T80" fmla="*/ 118 w 180"/>
                <a:gd name="T81" fmla="*/ 88 h 144"/>
                <a:gd name="T82" fmla="*/ 106 w 180"/>
                <a:gd name="T83" fmla="*/ 86 h 144"/>
                <a:gd name="T84" fmla="*/ 100 w 180"/>
                <a:gd name="T85" fmla="*/ 85 h 144"/>
                <a:gd name="T86" fmla="*/ 101 w 180"/>
                <a:gd name="T87" fmla="*/ 124 h 144"/>
                <a:gd name="T88" fmla="*/ 92 w 180"/>
                <a:gd name="T89" fmla="*/ 104 h 144"/>
                <a:gd name="T90" fmla="*/ 91 w 180"/>
                <a:gd name="T91" fmla="*/ 81 h 144"/>
                <a:gd name="T92" fmla="*/ 72 w 180"/>
                <a:gd name="T93" fmla="*/ 70 h 144"/>
                <a:gd name="T94" fmla="*/ 66 w 180"/>
                <a:gd name="T95" fmla="*/ 79 h 144"/>
                <a:gd name="T96" fmla="*/ 59 w 180"/>
                <a:gd name="T97" fmla="*/ 84 h 144"/>
                <a:gd name="T98" fmla="*/ 35 w 180"/>
                <a:gd name="T99" fmla="*/ 103 h 144"/>
                <a:gd name="T100" fmla="*/ 18 w 180"/>
                <a:gd name="T101" fmla="*/ 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0" h="144">
                  <a:moveTo>
                    <a:pt x="115" y="123"/>
                  </a:moveTo>
                  <a:cubicBezTo>
                    <a:pt x="117" y="121"/>
                    <a:pt x="119" y="120"/>
                    <a:pt x="121" y="119"/>
                  </a:cubicBezTo>
                  <a:cubicBezTo>
                    <a:pt x="121" y="120"/>
                    <a:pt x="121" y="121"/>
                    <a:pt x="121" y="123"/>
                  </a:cubicBezTo>
                  <a:cubicBezTo>
                    <a:pt x="115" y="123"/>
                    <a:pt x="115" y="123"/>
                    <a:pt x="115" y="123"/>
                  </a:cubicBezTo>
                  <a:moveTo>
                    <a:pt x="82" y="123"/>
                  </a:moveTo>
                  <a:cubicBezTo>
                    <a:pt x="84" y="121"/>
                    <a:pt x="86" y="120"/>
                    <a:pt x="88" y="118"/>
                  </a:cubicBezTo>
                  <a:cubicBezTo>
                    <a:pt x="88" y="120"/>
                    <a:pt x="88" y="121"/>
                    <a:pt x="88" y="123"/>
                  </a:cubicBezTo>
                  <a:cubicBezTo>
                    <a:pt x="82" y="123"/>
                    <a:pt x="82" y="123"/>
                    <a:pt x="82" y="123"/>
                  </a:cubicBezTo>
                  <a:moveTo>
                    <a:pt x="43" y="123"/>
                  </a:moveTo>
                  <a:cubicBezTo>
                    <a:pt x="47" y="120"/>
                    <a:pt x="51" y="118"/>
                    <a:pt x="55" y="116"/>
                  </a:cubicBezTo>
                  <a:cubicBezTo>
                    <a:pt x="55" y="118"/>
                    <a:pt x="55" y="120"/>
                    <a:pt x="55" y="123"/>
                  </a:cubicBezTo>
                  <a:cubicBezTo>
                    <a:pt x="43" y="123"/>
                    <a:pt x="43" y="123"/>
                    <a:pt x="43" y="123"/>
                  </a:cubicBezTo>
                  <a:moveTo>
                    <a:pt x="105" y="123"/>
                  </a:moveTo>
                  <a:cubicBezTo>
                    <a:pt x="105" y="122"/>
                    <a:pt x="105" y="121"/>
                    <a:pt x="105" y="120"/>
                  </a:cubicBezTo>
                  <a:cubicBezTo>
                    <a:pt x="110" y="115"/>
                    <a:pt x="115" y="112"/>
                    <a:pt x="121" y="109"/>
                  </a:cubicBezTo>
                  <a:cubicBezTo>
                    <a:pt x="121" y="111"/>
                    <a:pt x="121" y="113"/>
                    <a:pt x="121" y="114"/>
                  </a:cubicBezTo>
                  <a:cubicBezTo>
                    <a:pt x="117" y="117"/>
                    <a:pt x="112" y="120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5" y="123"/>
                    <a:pt x="105" y="123"/>
                    <a:pt x="105" y="123"/>
                  </a:cubicBezTo>
                  <a:moveTo>
                    <a:pt x="138" y="123"/>
                  </a:moveTo>
                  <a:cubicBezTo>
                    <a:pt x="138" y="121"/>
                    <a:pt x="138" y="120"/>
                    <a:pt x="138" y="118"/>
                  </a:cubicBezTo>
                  <a:cubicBezTo>
                    <a:pt x="144" y="114"/>
                    <a:pt x="148" y="111"/>
                    <a:pt x="154" y="108"/>
                  </a:cubicBezTo>
                  <a:cubicBezTo>
                    <a:pt x="154" y="109"/>
                    <a:pt x="154" y="110"/>
                    <a:pt x="154" y="112"/>
                  </a:cubicBezTo>
                  <a:cubicBezTo>
                    <a:pt x="154" y="115"/>
                    <a:pt x="154" y="119"/>
                    <a:pt x="154" y="123"/>
                  </a:cubicBezTo>
                  <a:cubicBezTo>
                    <a:pt x="138" y="123"/>
                    <a:pt x="138" y="123"/>
                    <a:pt x="138" y="123"/>
                  </a:cubicBezTo>
                  <a:moveTo>
                    <a:pt x="72" y="123"/>
                  </a:moveTo>
                  <a:cubicBezTo>
                    <a:pt x="72" y="120"/>
                    <a:pt x="72" y="118"/>
                    <a:pt x="71" y="116"/>
                  </a:cubicBezTo>
                  <a:cubicBezTo>
                    <a:pt x="79" y="112"/>
                    <a:pt x="82" y="111"/>
                    <a:pt x="88" y="107"/>
                  </a:cubicBezTo>
                  <a:cubicBezTo>
                    <a:pt x="88" y="109"/>
                    <a:pt x="88" y="111"/>
                    <a:pt x="88" y="113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4" y="117"/>
                    <a:pt x="78" y="120"/>
                    <a:pt x="74" y="122"/>
                  </a:cubicBezTo>
                  <a:cubicBezTo>
                    <a:pt x="74" y="123"/>
                    <a:pt x="74" y="123"/>
                    <a:pt x="74" y="123"/>
                  </a:cubicBezTo>
                  <a:cubicBezTo>
                    <a:pt x="72" y="123"/>
                    <a:pt x="72" y="123"/>
                    <a:pt x="72" y="123"/>
                  </a:cubicBezTo>
                  <a:moveTo>
                    <a:pt x="39" y="120"/>
                  </a:moveTo>
                  <a:cubicBezTo>
                    <a:pt x="39" y="118"/>
                    <a:pt x="38" y="116"/>
                    <a:pt x="38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44" y="112"/>
                    <a:pt x="50" y="109"/>
                    <a:pt x="55" y="106"/>
                  </a:cubicBezTo>
                  <a:cubicBezTo>
                    <a:pt x="55" y="108"/>
                    <a:pt x="55" y="109"/>
                    <a:pt x="55" y="111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49" y="115"/>
                    <a:pt x="44" y="117"/>
                    <a:pt x="39" y="120"/>
                  </a:cubicBezTo>
                  <a:moveTo>
                    <a:pt x="104" y="115"/>
                  </a:moveTo>
                  <a:cubicBezTo>
                    <a:pt x="104" y="112"/>
                    <a:pt x="104" y="108"/>
                    <a:pt x="104" y="105"/>
                  </a:cubicBezTo>
                  <a:cubicBezTo>
                    <a:pt x="109" y="103"/>
                    <a:pt x="116" y="100"/>
                    <a:pt x="121" y="98"/>
                  </a:cubicBezTo>
                  <a:cubicBezTo>
                    <a:pt x="121" y="100"/>
                    <a:pt x="121" y="103"/>
                    <a:pt x="121" y="105"/>
                  </a:cubicBezTo>
                  <a:cubicBezTo>
                    <a:pt x="115" y="108"/>
                    <a:pt x="110" y="111"/>
                    <a:pt x="104" y="115"/>
                  </a:cubicBezTo>
                  <a:moveTo>
                    <a:pt x="71" y="112"/>
                  </a:moveTo>
                  <a:cubicBezTo>
                    <a:pt x="71" y="109"/>
                    <a:pt x="71" y="107"/>
                    <a:pt x="71" y="105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7" y="101"/>
                    <a:pt x="82" y="98"/>
                    <a:pt x="88" y="95"/>
                  </a:cubicBezTo>
                  <a:cubicBezTo>
                    <a:pt x="88" y="97"/>
                    <a:pt x="88" y="100"/>
                    <a:pt x="88" y="103"/>
                  </a:cubicBezTo>
                  <a:cubicBezTo>
                    <a:pt x="81" y="107"/>
                    <a:pt x="78" y="108"/>
                    <a:pt x="71" y="112"/>
                  </a:cubicBezTo>
                  <a:moveTo>
                    <a:pt x="137" y="114"/>
                  </a:moveTo>
                  <a:cubicBezTo>
                    <a:pt x="137" y="111"/>
                    <a:pt x="137" y="109"/>
                    <a:pt x="137" y="106"/>
                  </a:cubicBezTo>
                  <a:cubicBezTo>
                    <a:pt x="144" y="101"/>
                    <a:pt x="147" y="100"/>
                    <a:pt x="154" y="94"/>
                  </a:cubicBezTo>
                  <a:cubicBezTo>
                    <a:pt x="154" y="97"/>
                    <a:pt x="154" y="100"/>
                    <a:pt x="154" y="103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47" y="107"/>
                    <a:pt x="143" y="110"/>
                    <a:pt x="137" y="114"/>
                  </a:cubicBezTo>
                  <a:moveTo>
                    <a:pt x="104" y="101"/>
                  </a:moveTo>
                  <a:cubicBezTo>
                    <a:pt x="104" y="97"/>
                    <a:pt x="104" y="93"/>
                    <a:pt x="104" y="90"/>
                  </a:cubicBezTo>
                  <a:cubicBezTo>
                    <a:pt x="105" y="90"/>
                    <a:pt x="107" y="91"/>
                    <a:pt x="109" y="92"/>
                  </a:cubicBezTo>
                  <a:cubicBezTo>
                    <a:pt x="109" y="92"/>
                    <a:pt x="110" y="92"/>
                    <a:pt x="111" y="92"/>
                  </a:cubicBezTo>
                  <a:cubicBezTo>
                    <a:pt x="112" y="93"/>
                    <a:pt x="112" y="93"/>
                    <a:pt x="113" y="93"/>
                  </a:cubicBezTo>
                  <a:cubicBezTo>
                    <a:pt x="115" y="93"/>
                    <a:pt x="116" y="93"/>
                    <a:pt x="117" y="93"/>
                  </a:cubicBezTo>
                  <a:cubicBezTo>
                    <a:pt x="118" y="92"/>
                    <a:pt x="120" y="92"/>
                    <a:pt x="121" y="91"/>
                  </a:cubicBezTo>
                  <a:cubicBezTo>
                    <a:pt x="121" y="91"/>
                    <a:pt x="121" y="91"/>
                    <a:pt x="121" y="91"/>
                  </a:cubicBezTo>
                  <a:cubicBezTo>
                    <a:pt x="121" y="92"/>
                    <a:pt x="121" y="93"/>
                    <a:pt x="121" y="94"/>
                  </a:cubicBezTo>
                  <a:cubicBezTo>
                    <a:pt x="116" y="96"/>
                    <a:pt x="109" y="99"/>
                    <a:pt x="104" y="101"/>
                  </a:cubicBezTo>
                  <a:moveTo>
                    <a:pt x="38" y="109"/>
                  </a:moveTo>
                  <a:cubicBezTo>
                    <a:pt x="38" y="108"/>
                    <a:pt x="38" y="107"/>
                    <a:pt x="38" y="105"/>
                  </a:cubicBezTo>
                  <a:cubicBezTo>
                    <a:pt x="44" y="101"/>
                    <a:pt x="50" y="95"/>
                    <a:pt x="55" y="89"/>
                  </a:cubicBezTo>
                  <a:cubicBezTo>
                    <a:pt x="55" y="93"/>
                    <a:pt x="55" y="97"/>
                    <a:pt x="55" y="101"/>
                  </a:cubicBezTo>
                  <a:cubicBezTo>
                    <a:pt x="49" y="104"/>
                    <a:pt x="44" y="106"/>
                    <a:pt x="38" y="109"/>
                  </a:cubicBezTo>
                  <a:moveTo>
                    <a:pt x="71" y="100"/>
                  </a:moveTo>
                  <a:cubicBezTo>
                    <a:pt x="71" y="97"/>
                    <a:pt x="71" y="93"/>
                    <a:pt x="71" y="90"/>
                  </a:cubicBezTo>
                  <a:cubicBezTo>
                    <a:pt x="75" y="87"/>
                    <a:pt x="79" y="85"/>
                    <a:pt x="85" y="82"/>
                  </a:cubicBezTo>
                  <a:cubicBezTo>
                    <a:pt x="86" y="82"/>
                    <a:pt x="87" y="83"/>
                    <a:pt x="88" y="84"/>
                  </a:cubicBezTo>
                  <a:cubicBezTo>
                    <a:pt x="88" y="86"/>
                    <a:pt x="88" y="88"/>
                    <a:pt x="88" y="90"/>
                  </a:cubicBezTo>
                  <a:cubicBezTo>
                    <a:pt x="82" y="93"/>
                    <a:pt x="77" y="97"/>
                    <a:pt x="71" y="100"/>
                  </a:cubicBezTo>
                  <a:moveTo>
                    <a:pt x="137" y="101"/>
                  </a:moveTo>
                  <a:cubicBezTo>
                    <a:pt x="137" y="98"/>
                    <a:pt x="137" y="95"/>
                    <a:pt x="137" y="92"/>
                  </a:cubicBezTo>
                  <a:cubicBezTo>
                    <a:pt x="137" y="92"/>
                    <a:pt x="137" y="92"/>
                    <a:pt x="137" y="92"/>
                  </a:cubicBezTo>
                  <a:cubicBezTo>
                    <a:pt x="141" y="89"/>
                    <a:pt x="145" y="87"/>
                    <a:pt x="148" y="84"/>
                  </a:cubicBezTo>
                  <a:cubicBezTo>
                    <a:pt x="150" y="82"/>
                    <a:pt x="151" y="80"/>
                    <a:pt x="154" y="78"/>
                  </a:cubicBezTo>
                  <a:cubicBezTo>
                    <a:pt x="154" y="81"/>
                    <a:pt x="154" y="85"/>
                    <a:pt x="154" y="89"/>
                  </a:cubicBezTo>
                  <a:cubicBezTo>
                    <a:pt x="153" y="89"/>
                    <a:pt x="153" y="89"/>
                    <a:pt x="153" y="89"/>
                  </a:cubicBezTo>
                  <a:cubicBezTo>
                    <a:pt x="146" y="96"/>
                    <a:pt x="143" y="97"/>
                    <a:pt x="137" y="101"/>
                  </a:cubicBezTo>
                  <a:moveTo>
                    <a:pt x="70" y="85"/>
                  </a:moveTo>
                  <a:cubicBezTo>
                    <a:pt x="70" y="83"/>
                    <a:pt x="70" y="81"/>
                    <a:pt x="70" y="79"/>
                  </a:cubicBezTo>
                  <a:cubicBezTo>
                    <a:pt x="71" y="78"/>
                    <a:pt x="72" y="77"/>
                    <a:pt x="73" y="75"/>
                  </a:cubicBezTo>
                  <a:cubicBezTo>
                    <a:pt x="73" y="75"/>
                    <a:pt x="74" y="74"/>
                    <a:pt x="74" y="73"/>
                  </a:cubicBezTo>
                  <a:cubicBezTo>
                    <a:pt x="76" y="75"/>
                    <a:pt x="79" y="77"/>
                    <a:pt x="81" y="79"/>
                  </a:cubicBezTo>
                  <a:cubicBezTo>
                    <a:pt x="77" y="81"/>
                    <a:pt x="74" y="83"/>
                    <a:pt x="70" y="85"/>
                  </a:cubicBezTo>
                  <a:moveTo>
                    <a:pt x="73" y="73"/>
                  </a:moveTo>
                  <a:cubicBezTo>
                    <a:pt x="74" y="71"/>
                    <a:pt x="74" y="71"/>
                    <a:pt x="74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3" y="73"/>
                    <a:pt x="73" y="73"/>
                    <a:pt x="73" y="73"/>
                  </a:cubicBezTo>
                  <a:moveTo>
                    <a:pt x="137" y="87"/>
                  </a:moveTo>
                  <a:cubicBezTo>
                    <a:pt x="137" y="85"/>
                    <a:pt x="136" y="83"/>
                    <a:pt x="136" y="80"/>
                  </a:cubicBezTo>
                  <a:cubicBezTo>
                    <a:pt x="137" y="80"/>
                    <a:pt x="138" y="79"/>
                    <a:pt x="139" y="78"/>
                  </a:cubicBezTo>
                  <a:cubicBezTo>
                    <a:pt x="143" y="74"/>
                    <a:pt x="149" y="68"/>
                    <a:pt x="153" y="63"/>
                  </a:cubicBezTo>
                  <a:cubicBezTo>
                    <a:pt x="153" y="66"/>
                    <a:pt x="153" y="69"/>
                    <a:pt x="154" y="72"/>
                  </a:cubicBezTo>
                  <a:cubicBezTo>
                    <a:pt x="150" y="76"/>
                    <a:pt x="148" y="78"/>
                    <a:pt x="145" y="81"/>
                  </a:cubicBezTo>
                  <a:cubicBezTo>
                    <a:pt x="143" y="83"/>
                    <a:pt x="140" y="85"/>
                    <a:pt x="137" y="87"/>
                  </a:cubicBezTo>
                  <a:moveTo>
                    <a:pt x="16" y="0"/>
                  </a:moveTo>
                  <a:cubicBezTo>
                    <a:pt x="15" y="0"/>
                    <a:pt x="14" y="1"/>
                    <a:pt x="14" y="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3" y="32"/>
                    <a:pt x="11" y="32"/>
                    <a:pt x="10" y="32"/>
                  </a:cubicBezTo>
                  <a:cubicBezTo>
                    <a:pt x="8" y="32"/>
                    <a:pt x="8" y="33"/>
                    <a:pt x="8" y="34"/>
                  </a:cubicBezTo>
                  <a:cubicBezTo>
                    <a:pt x="8" y="35"/>
                    <a:pt x="8" y="36"/>
                    <a:pt x="10" y="36"/>
                  </a:cubicBezTo>
                  <a:cubicBezTo>
                    <a:pt x="11" y="36"/>
                    <a:pt x="13" y="36"/>
                    <a:pt x="14" y="36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9"/>
                    <a:pt x="11" y="49"/>
                    <a:pt x="10" y="49"/>
                  </a:cubicBezTo>
                  <a:cubicBezTo>
                    <a:pt x="8" y="49"/>
                    <a:pt x="8" y="50"/>
                    <a:pt x="8" y="51"/>
                  </a:cubicBezTo>
                  <a:cubicBezTo>
                    <a:pt x="8" y="52"/>
                    <a:pt x="8" y="53"/>
                    <a:pt x="10" y="53"/>
                  </a:cubicBezTo>
                  <a:cubicBezTo>
                    <a:pt x="11" y="53"/>
                    <a:pt x="13" y="53"/>
                    <a:pt x="14" y="53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3" y="68"/>
                    <a:pt x="11" y="68"/>
                    <a:pt x="10" y="68"/>
                  </a:cubicBezTo>
                  <a:cubicBezTo>
                    <a:pt x="8" y="68"/>
                    <a:pt x="8" y="69"/>
                    <a:pt x="8" y="70"/>
                  </a:cubicBezTo>
                  <a:cubicBezTo>
                    <a:pt x="8" y="71"/>
                    <a:pt x="8" y="72"/>
                    <a:pt x="10" y="72"/>
                  </a:cubicBezTo>
                  <a:cubicBezTo>
                    <a:pt x="11" y="72"/>
                    <a:pt x="13" y="72"/>
                    <a:pt x="14" y="72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6"/>
                    <a:pt x="11" y="86"/>
                    <a:pt x="10" y="86"/>
                  </a:cubicBezTo>
                  <a:cubicBezTo>
                    <a:pt x="8" y="86"/>
                    <a:pt x="8" y="87"/>
                    <a:pt x="8" y="88"/>
                  </a:cubicBezTo>
                  <a:cubicBezTo>
                    <a:pt x="8" y="90"/>
                    <a:pt x="8" y="90"/>
                    <a:pt x="10" y="90"/>
                  </a:cubicBezTo>
                  <a:cubicBezTo>
                    <a:pt x="11" y="90"/>
                    <a:pt x="13" y="90"/>
                    <a:pt x="14" y="90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3" y="105"/>
                    <a:pt x="11" y="105"/>
                    <a:pt x="10" y="105"/>
                  </a:cubicBezTo>
                  <a:cubicBezTo>
                    <a:pt x="8" y="105"/>
                    <a:pt x="8" y="106"/>
                    <a:pt x="8" y="107"/>
                  </a:cubicBezTo>
                  <a:cubicBezTo>
                    <a:pt x="8" y="109"/>
                    <a:pt x="8" y="109"/>
                    <a:pt x="10" y="109"/>
                  </a:cubicBezTo>
                  <a:cubicBezTo>
                    <a:pt x="11" y="109"/>
                    <a:pt x="13" y="109"/>
                    <a:pt x="14" y="109"/>
                  </a:cubicBezTo>
                  <a:cubicBezTo>
                    <a:pt x="14" y="124"/>
                    <a:pt x="14" y="124"/>
                    <a:pt x="14" y="124"/>
                  </a:cubicBezTo>
                  <a:cubicBezTo>
                    <a:pt x="2" y="124"/>
                    <a:pt x="2" y="124"/>
                    <a:pt x="2" y="124"/>
                  </a:cubicBezTo>
                  <a:cubicBezTo>
                    <a:pt x="1" y="124"/>
                    <a:pt x="0" y="125"/>
                    <a:pt x="0" y="126"/>
                  </a:cubicBezTo>
                  <a:cubicBezTo>
                    <a:pt x="0" y="127"/>
                    <a:pt x="1" y="128"/>
                    <a:pt x="2" y="12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4" y="143"/>
                    <a:pt x="15" y="144"/>
                    <a:pt x="16" y="144"/>
                  </a:cubicBezTo>
                  <a:cubicBezTo>
                    <a:pt x="17" y="144"/>
                    <a:pt x="18" y="143"/>
                    <a:pt x="18" y="142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178" y="128"/>
                    <a:pt x="178" y="128"/>
                    <a:pt x="178" y="128"/>
                  </a:cubicBezTo>
                  <a:cubicBezTo>
                    <a:pt x="179" y="128"/>
                    <a:pt x="180" y="127"/>
                    <a:pt x="180" y="126"/>
                  </a:cubicBezTo>
                  <a:cubicBezTo>
                    <a:pt x="180" y="125"/>
                    <a:pt x="179" y="124"/>
                    <a:pt x="178" y="124"/>
                  </a:cubicBezTo>
                  <a:cubicBezTo>
                    <a:pt x="158" y="124"/>
                    <a:pt x="158" y="124"/>
                    <a:pt x="158" y="124"/>
                  </a:cubicBezTo>
                  <a:cubicBezTo>
                    <a:pt x="158" y="120"/>
                    <a:pt x="158" y="116"/>
                    <a:pt x="158" y="112"/>
                  </a:cubicBezTo>
                  <a:cubicBezTo>
                    <a:pt x="158" y="99"/>
                    <a:pt x="158" y="86"/>
                    <a:pt x="157" y="74"/>
                  </a:cubicBezTo>
                  <a:cubicBezTo>
                    <a:pt x="158" y="73"/>
                    <a:pt x="158" y="72"/>
                    <a:pt x="157" y="72"/>
                  </a:cubicBezTo>
                  <a:cubicBezTo>
                    <a:pt x="157" y="67"/>
                    <a:pt x="157" y="63"/>
                    <a:pt x="157" y="58"/>
                  </a:cubicBezTo>
                  <a:cubicBezTo>
                    <a:pt x="157" y="58"/>
                    <a:pt x="157" y="57"/>
                    <a:pt x="156" y="57"/>
                  </a:cubicBezTo>
                  <a:cubicBezTo>
                    <a:pt x="156" y="56"/>
                    <a:pt x="155" y="56"/>
                    <a:pt x="155" y="56"/>
                  </a:cubicBezTo>
                  <a:cubicBezTo>
                    <a:pt x="155" y="56"/>
                    <a:pt x="154" y="57"/>
                    <a:pt x="154" y="57"/>
                  </a:cubicBezTo>
                  <a:cubicBezTo>
                    <a:pt x="151" y="60"/>
                    <a:pt x="146" y="65"/>
                    <a:pt x="142" y="69"/>
                  </a:cubicBezTo>
                  <a:cubicBezTo>
                    <a:pt x="140" y="71"/>
                    <a:pt x="138" y="73"/>
                    <a:pt x="136" y="75"/>
                  </a:cubicBezTo>
                  <a:cubicBezTo>
                    <a:pt x="134" y="76"/>
                    <a:pt x="133" y="78"/>
                    <a:pt x="133" y="78"/>
                  </a:cubicBezTo>
                  <a:cubicBezTo>
                    <a:pt x="133" y="78"/>
                    <a:pt x="132" y="79"/>
                    <a:pt x="132" y="79"/>
                  </a:cubicBezTo>
                  <a:cubicBezTo>
                    <a:pt x="133" y="93"/>
                    <a:pt x="133" y="104"/>
                    <a:pt x="134" y="117"/>
                  </a:cubicBezTo>
                  <a:cubicBezTo>
                    <a:pt x="133" y="117"/>
                    <a:pt x="134" y="117"/>
                    <a:pt x="134" y="118"/>
                  </a:cubicBezTo>
                  <a:cubicBezTo>
                    <a:pt x="134" y="120"/>
                    <a:pt x="134" y="122"/>
                    <a:pt x="134" y="124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1"/>
                    <a:pt x="125" y="118"/>
                    <a:pt x="125" y="115"/>
                  </a:cubicBezTo>
                  <a:cubicBezTo>
                    <a:pt x="125" y="105"/>
                    <a:pt x="125" y="97"/>
                    <a:pt x="125" y="87"/>
                  </a:cubicBezTo>
                  <a:cubicBezTo>
                    <a:pt x="125" y="86"/>
                    <a:pt x="124" y="85"/>
                    <a:pt x="123" y="85"/>
                  </a:cubicBezTo>
                  <a:cubicBezTo>
                    <a:pt x="123" y="85"/>
                    <a:pt x="123" y="85"/>
                    <a:pt x="123" y="85"/>
                  </a:cubicBezTo>
                  <a:cubicBezTo>
                    <a:pt x="122" y="85"/>
                    <a:pt x="122" y="85"/>
                    <a:pt x="121" y="85"/>
                  </a:cubicBezTo>
                  <a:cubicBezTo>
                    <a:pt x="119" y="87"/>
                    <a:pt x="119" y="88"/>
                    <a:pt x="118" y="88"/>
                  </a:cubicBezTo>
                  <a:cubicBezTo>
                    <a:pt x="117" y="89"/>
                    <a:pt x="117" y="89"/>
                    <a:pt x="116" y="89"/>
                  </a:cubicBezTo>
                  <a:cubicBezTo>
                    <a:pt x="116" y="89"/>
                    <a:pt x="115" y="89"/>
                    <a:pt x="113" y="89"/>
                  </a:cubicBezTo>
                  <a:cubicBezTo>
                    <a:pt x="113" y="89"/>
                    <a:pt x="112" y="89"/>
                    <a:pt x="111" y="88"/>
                  </a:cubicBezTo>
                  <a:cubicBezTo>
                    <a:pt x="110" y="88"/>
                    <a:pt x="108" y="87"/>
                    <a:pt x="106" y="86"/>
                  </a:cubicBezTo>
                  <a:cubicBezTo>
                    <a:pt x="105" y="86"/>
                    <a:pt x="105" y="86"/>
                    <a:pt x="104" y="86"/>
                  </a:cubicBezTo>
                  <a:cubicBezTo>
                    <a:pt x="103" y="85"/>
                    <a:pt x="103" y="85"/>
                    <a:pt x="102" y="85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01" y="85"/>
                    <a:pt x="101" y="85"/>
                    <a:pt x="100" y="85"/>
                  </a:cubicBezTo>
                  <a:cubicBezTo>
                    <a:pt x="100" y="86"/>
                    <a:pt x="100" y="86"/>
                    <a:pt x="100" y="87"/>
                  </a:cubicBezTo>
                  <a:cubicBezTo>
                    <a:pt x="100" y="97"/>
                    <a:pt x="100" y="108"/>
                    <a:pt x="101" y="118"/>
                  </a:cubicBezTo>
                  <a:cubicBezTo>
                    <a:pt x="100" y="119"/>
                    <a:pt x="100" y="119"/>
                    <a:pt x="101" y="119"/>
                  </a:cubicBezTo>
                  <a:cubicBezTo>
                    <a:pt x="101" y="121"/>
                    <a:pt x="101" y="122"/>
                    <a:pt x="101" y="124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92" y="120"/>
                    <a:pt x="92" y="117"/>
                    <a:pt x="92" y="113"/>
                  </a:cubicBezTo>
                  <a:cubicBezTo>
                    <a:pt x="92" y="110"/>
                    <a:pt x="92" y="107"/>
                    <a:pt x="92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2" y="100"/>
                    <a:pt x="92" y="96"/>
                    <a:pt x="92" y="92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88"/>
                    <a:pt x="92" y="86"/>
                    <a:pt x="92" y="83"/>
                  </a:cubicBezTo>
                  <a:cubicBezTo>
                    <a:pt x="92" y="82"/>
                    <a:pt x="91" y="82"/>
                    <a:pt x="91" y="81"/>
                  </a:cubicBezTo>
                  <a:cubicBezTo>
                    <a:pt x="85" y="77"/>
                    <a:pt x="80" y="73"/>
                    <a:pt x="76" y="70"/>
                  </a:cubicBezTo>
                  <a:cubicBezTo>
                    <a:pt x="75" y="69"/>
                    <a:pt x="75" y="69"/>
                    <a:pt x="74" y="69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3" y="69"/>
                    <a:pt x="73" y="69"/>
                    <a:pt x="72" y="70"/>
                  </a:cubicBezTo>
                  <a:cubicBezTo>
                    <a:pt x="72" y="70"/>
                    <a:pt x="71" y="71"/>
                    <a:pt x="70" y="72"/>
                  </a:cubicBezTo>
                  <a:cubicBezTo>
                    <a:pt x="70" y="73"/>
                    <a:pt x="69" y="74"/>
                    <a:pt x="68" y="75"/>
                  </a:cubicBezTo>
                  <a:cubicBezTo>
                    <a:pt x="67" y="76"/>
                    <a:pt x="67" y="77"/>
                    <a:pt x="67" y="78"/>
                  </a:cubicBezTo>
                  <a:cubicBezTo>
                    <a:pt x="66" y="78"/>
                    <a:pt x="66" y="78"/>
                    <a:pt x="66" y="79"/>
                  </a:cubicBezTo>
                  <a:cubicBezTo>
                    <a:pt x="67" y="97"/>
                    <a:pt x="67" y="106"/>
                    <a:pt x="68" y="124"/>
                  </a:cubicBezTo>
                  <a:cubicBezTo>
                    <a:pt x="59" y="124"/>
                    <a:pt x="59" y="124"/>
                    <a:pt x="59" y="124"/>
                  </a:cubicBezTo>
                  <a:cubicBezTo>
                    <a:pt x="59" y="120"/>
                    <a:pt x="59" y="117"/>
                    <a:pt x="59" y="113"/>
                  </a:cubicBezTo>
                  <a:cubicBezTo>
                    <a:pt x="59" y="104"/>
                    <a:pt x="59" y="94"/>
                    <a:pt x="59" y="84"/>
                  </a:cubicBezTo>
                  <a:cubicBezTo>
                    <a:pt x="59" y="83"/>
                    <a:pt x="58" y="83"/>
                    <a:pt x="57" y="82"/>
                  </a:cubicBezTo>
                  <a:cubicBezTo>
                    <a:pt x="57" y="82"/>
                    <a:pt x="57" y="82"/>
                    <a:pt x="57" y="82"/>
                  </a:cubicBezTo>
                  <a:cubicBezTo>
                    <a:pt x="56" y="82"/>
                    <a:pt x="56" y="82"/>
                    <a:pt x="55" y="83"/>
                  </a:cubicBezTo>
                  <a:cubicBezTo>
                    <a:pt x="49" y="90"/>
                    <a:pt x="42" y="98"/>
                    <a:pt x="35" y="103"/>
                  </a:cubicBezTo>
                  <a:cubicBezTo>
                    <a:pt x="34" y="103"/>
                    <a:pt x="34" y="104"/>
                    <a:pt x="34" y="104"/>
                  </a:cubicBezTo>
                  <a:cubicBezTo>
                    <a:pt x="34" y="112"/>
                    <a:pt x="35" y="117"/>
                    <a:pt x="35" y="124"/>
                  </a:cubicBezTo>
                  <a:cubicBezTo>
                    <a:pt x="18" y="124"/>
                    <a:pt x="18" y="124"/>
                    <a:pt x="18" y="124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463305" y="2242136"/>
            <a:ext cx="236690" cy="209921"/>
            <a:chOff x="795854" y="3209821"/>
            <a:chExt cx="451635" cy="400557"/>
          </a:xfrm>
        </p:grpSpPr>
        <p:sp>
          <p:nvSpPr>
            <p:cNvPr id="51" name="Freeform 741"/>
            <p:cNvSpPr>
              <a:spLocks noEditPoints="1"/>
            </p:cNvSpPr>
            <p:nvPr/>
          </p:nvSpPr>
          <p:spPr bwMode="auto">
            <a:xfrm>
              <a:off x="848724" y="3338860"/>
              <a:ext cx="167571" cy="167571"/>
            </a:xfrm>
            <a:custGeom>
              <a:avLst/>
              <a:gdLst>
                <a:gd name="T0" fmla="*/ 75 w 79"/>
                <a:gd name="T1" fmla="*/ 34 h 79"/>
                <a:gd name="T2" fmla="*/ 72 w 79"/>
                <a:gd name="T3" fmla="*/ 34 h 79"/>
                <a:gd name="T4" fmla="*/ 74 w 79"/>
                <a:gd name="T5" fmla="*/ 32 h 79"/>
                <a:gd name="T6" fmla="*/ 71 w 79"/>
                <a:gd name="T7" fmla="*/ 31 h 79"/>
                <a:gd name="T8" fmla="*/ 73 w 79"/>
                <a:gd name="T9" fmla="*/ 29 h 79"/>
                <a:gd name="T10" fmla="*/ 67 w 79"/>
                <a:gd name="T11" fmla="*/ 26 h 79"/>
                <a:gd name="T12" fmla="*/ 69 w 79"/>
                <a:gd name="T13" fmla="*/ 28 h 79"/>
                <a:gd name="T14" fmla="*/ 69 w 79"/>
                <a:gd name="T15" fmla="*/ 20 h 79"/>
                <a:gd name="T16" fmla="*/ 64 w 79"/>
                <a:gd name="T17" fmla="*/ 23 h 79"/>
                <a:gd name="T18" fmla="*/ 67 w 79"/>
                <a:gd name="T19" fmla="*/ 18 h 79"/>
                <a:gd name="T20" fmla="*/ 12 w 79"/>
                <a:gd name="T21" fmla="*/ 25 h 79"/>
                <a:gd name="T22" fmla="*/ 62 w 79"/>
                <a:gd name="T23" fmla="*/ 25 h 79"/>
                <a:gd name="T24" fmla="*/ 65 w 79"/>
                <a:gd name="T25" fmla="*/ 65 h 79"/>
                <a:gd name="T26" fmla="*/ 41 w 79"/>
                <a:gd name="T27" fmla="*/ 76 h 79"/>
                <a:gd name="T28" fmla="*/ 3 w 79"/>
                <a:gd name="T29" fmla="*/ 39 h 79"/>
                <a:gd name="T30" fmla="*/ 61 w 79"/>
                <a:gd name="T31" fmla="*/ 20 h 79"/>
                <a:gd name="T32" fmla="*/ 64 w 79"/>
                <a:gd name="T33" fmla="*/ 15 h 79"/>
                <a:gd name="T34" fmla="*/ 3 w 79"/>
                <a:gd name="T35" fmla="*/ 32 h 79"/>
                <a:gd name="T36" fmla="*/ 12 w 79"/>
                <a:gd name="T37" fmla="*/ 16 h 79"/>
                <a:gd name="T38" fmla="*/ 8 w 79"/>
                <a:gd name="T39" fmla="*/ 26 h 79"/>
                <a:gd name="T40" fmla="*/ 57 w 79"/>
                <a:gd name="T41" fmla="*/ 18 h 79"/>
                <a:gd name="T42" fmla="*/ 62 w 79"/>
                <a:gd name="T43" fmla="*/ 13 h 79"/>
                <a:gd name="T44" fmla="*/ 49 w 79"/>
                <a:gd name="T45" fmla="*/ 14 h 79"/>
                <a:gd name="T46" fmla="*/ 58 w 79"/>
                <a:gd name="T47" fmla="*/ 10 h 79"/>
                <a:gd name="T48" fmla="*/ 46 w 79"/>
                <a:gd name="T49" fmla="*/ 13 h 79"/>
                <a:gd name="T50" fmla="*/ 54 w 79"/>
                <a:gd name="T51" fmla="*/ 7 h 79"/>
                <a:gd name="T52" fmla="*/ 20 w 79"/>
                <a:gd name="T53" fmla="*/ 8 h 79"/>
                <a:gd name="T54" fmla="*/ 16 w 79"/>
                <a:gd name="T55" fmla="*/ 18 h 79"/>
                <a:gd name="T56" fmla="*/ 40 w 79"/>
                <a:gd name="T57" fmla="*/ 12 h 79"/>
                <a:gd name="T58" fmla="*/ 50 w 79"/>
                <a:gd name="T59" fmla="*/ 5 h 79"/>
                <a:gd name="T60" fmla="*/ 28 w 79"/>
                <a:gd name="T61" fmla="*/ 5 h 79"/>
                <a:gd name="T62" fmla="*/ 22 w 79"/>
                <a:gd name="T63" fmla="*/ 15 h 79"/>
                <a:gd name="T64" fmla="*/ 42 w 79"/>
                <a:gd name="T65" fmla="*/ 3 h 79"/>
                <a:gd name="T66" fmla="*/ 39 w 79"/>
                <a:gd name="T67" fmla="*/ 12 h 79"/>
                <a:gd name="T68" fmla="*/ 36 w 79"/>
                <a:gd name="T69" fmla="*/ 12 h 79"/>
                <a:gd name="T70" fmla="*/ 35 w 79"/>
                <a:gd name="T71" fmla="*/ 3 h 79"/>
                <a:gd name="T72" fmla="*/ 30 w 79"/>
                <a:gd name="T73" fmla="*/ 12 h 79"/>
                <a:gd name="T74" fmla="*/ 38 w 79"/>
                <a:gd name="T75" fmla="*/ 3 h 79"/>
                <a:gd name="T76" fmla="*/ 30 w 79"/>
                <a:gd name="T77" fmla="*/ 12 h 79"/>
                <a:gd name="T78" fmla="*/ 11 w 79"/>
                <a:gd name="T79" fmla="*/ 12 h 79"/>
                <a:gd name="T80" fmla="*/ 41 w 79"/>
                <a:gd name="T81" fmla="*/ 79 h 79"/>
                <a:gd name="T82" fmla="*/ 65 w 79"/>
                <a:gd name="T83" fmla="*/ 70 h 79"/>
                <a:gd name="T84" fmla="*/ 67 w 79"/>
                <a:gd name="T85" fmla="*/ 67 h 79"/>
                <a:gd name="T86" fmla="*/ 69 w 79"/>
                <a:gd name="T87" fmla="*/ 66 h 79"/>
                <a:gd name="T88" fmla="*/ 69 w 79"/>
                <a:gd name="T89" fmla="*/ 65 h 79"/>
                <a:gd name="T90" fmla="*/ 69 w 79"/>
                <a:gd name="T91" fmla="*/ 65 h 79"/>
                <a:gd name="T92" fmla="*/ 69 w 79"/>
                <a:gd name="T93" fmla="*/ 65 h 79"/>
                <a:gd name="T94" fmla="*/ 38 w 79"/>
                <a:gd name="T9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79">
                  <a:moveTo>
                    <a:pt x="76" y="41"/>
                  </a:moveTo>
                  <a:cubicBezTo>
                    <a:pt x="75" y="39"/>
                    <a:pt x="74" y="37"/>
                    <a:pt x="73" y="35"/>
                  </a:cubicBezTo>
                  <a:cubicBezTo>
                    <a:pt x="75" y="34"/>
                    <a:pt x="75" y="34"/>
                    <a:pt x="75" y="34"/>
                  </a:cubicBezTo>
                  <a:cubicBezTo>
                    <a:pt x="75" y="36"/>
                    <a:pt x="76" y="39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moveTo>
                    <a:pt x="72" y="34"/>
                  </a:moveTo>
                  <a:cubicBezTo>
                    <a:pt x="72" y="33"/>
                    <a:pt x="72" y="33"/>
                    <a:pt x="71" y="32"/>
                  </a:cubicBezTo>
                  <a:cubicBezTo>
                    <a:pt x="72" y="31"/>
                    <a:pt x="73" y="31"/>
                    <a:pt x="74" y="30"/>
                  </a:cubicBezTo>
                  <a:cubicBezTo>
                    <a:pt x="74" y="31"/>
                    <a:pt x="74" y="31"/>
                    <a:pt x="74" y="32"/>
                  </a:cubicBezTo>
                  <a:cubicBezTo>
                    <a:pt x="74" y="32"/>
                    <a:pt x="74" y="32"/>
                    <a:pt x="74" y="32"/>
                  </a:cubicBezTo>
                  <a:cubicBezTo>
                    <a:pt x="74" y="33"/>
                    <a:pt x="73" y="33"/>
                    <a:pt x="72" y="34"/>
                  </a:cubicBezTo>
                  <a:moveTo>
                    <a:pt x="71" y="31"/>
                  </a:moveTo>
                  <a:cubicBezTo>
                    <a:pt x="70" y="30"/>
                    <a:pt x="70" y="30"/>
                    <a:pt x="70" y="30"/>
                  </a:cubicBezTo>
                  <a:cubicBezTo>
                    <a:pt x="71" y="29"/>
                    <a:pt x="72" y="28"/>
                    <a:pt x="73" y="27"/>
                  </a:cubicBezTo>
                  <a:cubicBezTo>
                    <a:pt x="73" y="27"/>
                    <a:pt x="73" y="28"/>
                    <a:pt x="73" y="29"/>
                  </a:cubicBezTo>
                  <a:cubicBezTo>
                    <a:pt x="72" y="29"/>
                    <a:pt x="71" y="30"/>
                    <a:pt x="71" y="31"/>
                  </a:cubicBezTo>
                  <a:moveTo>
                    <a:pt x="69" y="28"/>
                  </a:moveTo>
                  <a:cubicBezTo>
                    <a:pt x="68" y="28"/>
                    <a:pt x="67" y="27"/>
                    <a:pt x="67" y="26"/>
                  </a:cubicBezTo>
                  <a:cubicBezTo>
                    <a:pt x="68" y="25"/>
                    <a:pt x="69" y="24"/>
                    <a:pt x="70" y="23"/>
                  </a:cubicBezTo>
                  <a:cubicBezTo>
                    <a:pt x="71" y="24"/>
                    <a:pt x="71" y="25"/>
                    <a:pt x="72" y="26"/>
                  </a:cubicBezTo>
                  <a:cubicBezTo>
                    <a:pt x="71" y="26"/>
                    <a:pt x="70" y="27"/>
                    <a:pt x="69" y="28"/>
                  </a:cubicBezTo>
                  <a:moveTo>
                    <a:pt x="66" y="25"/>
                  </a:moveTo>
                  <a:cubicBezTo>
                    <a:pt x="65" y="24"/>
                    <a:pt x="65" y="24"/>
                    <a:pt x="65" y="24"/>
                  </a:cubicBezTo>
                  <a:cubicBezTo>
                    <a:pt x="66" y="23"/>
                    <a:pt x="67" y="22"/>
                    <a:pt x="69" y="20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68" y="23"/>
                    <a:pt x="67" y="24"/>
                    <a:pt x="66" y="25"/>
                  </a:cubicBezTo>
                  <a:moveTo>
                    <a:pt x="64" y="23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3" y="20"/>
                    <a:pt x="65" y="19"/>
                    <a:pt x="67" y="18"/>
                  </a:cubicBezTo>
                  <a:cubicBezTo>
                    <a:pt x="67" y="18"/>
                    <a:pt x="68" y="19"/>
                    <a:pt x="68" y="19"/>
                  </a:cubicBezTo>
                  <a:cubicBezTo>
                    <a:pt x="67" y="20"/>
                    <a:pt x="65" y="22"/>
                    <a:pt x="64" y="23"/>
                  </a:cubicBezTo>
                  <a:moveTo>
                    <a:pt x="12" y="25"/>
                  </a:moveTo>
                  <a:cubicBezTo>
                    <a:pt x="20" y="18"/>
                    <a:pt x="28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6" y="15"/>
                    <a:pt x="55" y="19"/>
                    <a:pt x="62" y="25"/>
                  </a:cubicBezTo>
                  <a:cubicBezTo>
                    <a:pt x="69" y="31"/>
                    <a:pt x="73" y="40"/>
                    <a:pt x="74" y="49"/>
                  </a:cubicBezTo>
                  <a:cubicBezTo>
                    <a:pt x="74" y="50"/>
                    <a:pt x="74" y="50"/>
                    <a:pt x="74" y="50"/>
                  </a:cubicBezTo>
                  <a:cubicBezTo>
                    <a:pt x="73" y="55"/>
                    <a:pt x="70" y="60"/>
                    <a:pt x="65" y="65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57" y="73"/>
                    <a:pt x="49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31" y="76"/>
                    <a:pt x="21" y="72"/>
                    <a:pt x="14" y="65"/>
                  </a:cubicBezTo>
                  <a:cubicBezTo>
                    <a:pt x="7" y="58"/>
                    <a:pt x="3" y="49"/>
                    <a:pt x="3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34"/>
                    <a:pt x="8" y="30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moveTo>
                    <a:pt x="61" y="20"/>
                  </a:moveTo>
                  <a:cubicBezTo>
                    <a:pt x="60" y="20"/>
                    <a:pt x="59" y="19"/>
                    <a:pt x="58" y="18"/>
                  </a:cubicBezTo>
                  <a:cubicBezTo>
                    <a:pt x="60" y="17"/>
                    <a:pt x="62" y="15"/>
                    <a:pt x="63" y="14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5" y="15"/>
                    <a:pt x="65" y="16"/>
                    <a:pt x="66" y="16"/>
                  </a:cubicBezTo>
                  <a:cubicBezTo>
                    <a:pt x="64" y="18"/>
                    <a:pt x="62" y="19"/>
                    <a:pt x="61" y="20"/>
                  </a:cubicBezTo>
                  <a:moveTo>
                    <a:pt x="3" y="32"/>
                  </a:moveTo>
                  <a:cubicBezTo>
                    <a:pt x="3" y="31"/>
                    <a:pt x="4" y="30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7" y="25"/>
                    <a:pt x="10" y="21"/>
                    <a:pt x="12" y="16"/>
                  </a:cubicBezTo>
                  <a:cubicBezTo>
                    <a:pt x="13" y="15"/>
                    <a:pt x="14" y="14"/>
                    <a:pt x="15" y="12"/>
                  </a:cubicBezTo>
                  <a:cubicBezTo>
                    <a:pt x="15" y="12"/>
                    <a:pt x="16" y="11"/>
                    <a:pt x="17" y="11"/>
                  </a:cubicBezTo>
                  <a:cubicBezTo>
                    <a:pt x="13" y="16"/>
                    <a:pt x="10" y="21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8"/>
                    <a:pt x="4" y="30"/>
                    <a:pt x="3" y="32"/>
                  </a:cubicBezTo>
                  <a:moveTo>
                    <a:pt x="57" y="18"/>
                  </a:moveTo>
                  <a:cubicBezTo>
                    <a:pt x="56" y="17"/>
                    <a:pt x="55" y="16"/>
                    <a:pt x="53" y="16"/>
                  </a:cubicBezTo>
                  <a:cubicBezTo>
                    <a:pt x="55" y="14"/>
                    <a:pt x="57" y="12"/>
                    <a:pt x="59" y="11"/>
                  </a:cubicBezTo>
                  <a:cubicBezTo>
                    <a:pt x="60" y="11"/>
                    <a:pt x="61" y="12"/>
                    <a:pt x="62" y="13"/>
                  </a:cubicBezTo>
                  <a:cubicBezTo>
                    <a:pt x="60" y="14"/>
                    <a:pt x="59" y="16"/>
                    <a:pt x="57" y="18"/>
                  </a:cubicBezTo>
                  <a:moveTo>
                    <a:pt x="52" y="15"/>
                  </a:moveTo>
                  <a:cubicBezTo>
                    <a:pt x="51" y="15"/>
                    <a:pt x="50" y="14"/>
                    <a:pt x="49" y="14"/>
                  </a:cubicBezTo>
                  <a:cubicBezTo>
                    <a:pt x="51" y="12"/>
                    <a:pt x="53" y="10"/>
                    <a:pt x="55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6" y="8"/>
                    <a:pt x="57" y="9"/>
                    <a:pt x="58" y="10"/>
                  </a:cubicBezTo>
                  <a:cubicBezTo>
                    <a:pt x="56" y="11"/>
                    <a:pt x="54" y="13"/>
                    <a:pt x="52" y="15"/>
                  </a:cubicBezTo>
                  <a:moveTo>
                    <a:pt x="47" y="13"/>
                  </a:moveTo>
                  <a:cubicBezTo>
                    <a:pt x="47" y="13"/>
                    <a:pt x="46" y="13"/>
                    <a:pt x="46" y="13"/>
                  </a:cubicBezTo>
                  <a:cubicBezTo>
                    <a:pt x="48" y="10"/>
                    <a:pt x="49" y="8"/>
                    <a:pt x="52" y="6"/>
                  </a:cubicBezTo>
                  <a:cubicBezTo>
                    <a:pt x="52" y="6"/>
                    <a:pt x="53" y="7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1" y="9"/>
                    <a:pt x="49" y="11"/>
                    <a:pt x="47" y="13"/>
                  </a:cubicBezTo>
                  <a:moveTo>
                    <a:pt x="11" y="22"/>
                  </a:moveTo>
                  <a:cubicBezTo>
                    <a:pt x="14" y="17"/>
                    <a:pt x="17" y="13"/>
                    <a:pt x="20" y="8"/>
                  </a:cubicBezTo>
                  <a:cubicBezTo>
                    <a:pt x="22" y="7"/>
                    <a:pt x="24" y="6"/>
                    <a:pt x="25" y="6"/>
                  </a:cubicBezTo>
                  <a:cubicBezTo>
                    <a:pt x="22" y="10"/>
                    <a:pt x="19" y="14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4" y="19"/>
                    <a:pt x="13" y="21"/>
                    <a:pt x="11" y="22"/>
                  </a:cubicBezTo>
                  <a:moveTo>
                    <a:pt x="44" y="12"/>
                  </a:moveTo>
                  <a:cubicBezTo>
                    <a:pt x="43" y="12"/>
                    <a:pt x="42" y="12"/>
                    <a:pt x="40" y="12"/>
                  </a:cubicBezTo>
                  <a:cubicBezTo>
                    <a:pt x="41" y="10"/>
                    <a:pt x="43" y="8"/>
                    <a:pt x="44" y="7"/>
                  </a:cubicBezTo>
                  <a:cubicBezTo>
                    <a:pt x="45" y="6"/>
                    <a:pt x="46" y="5"/>
                    <a:pt x="46" y="4"/>
                  </a:cubicBezTo>
                  <a:cubicBezTo>
                    <a:pt x="48" y="5"/>
                    <a:pt x="49" y="5"/>
                    <a:pt x="50" y="5"/>
                  </a:cubicBezTo>
                  <a:cubicBezTo>
                    <a:pt x="48" y="8"/>
                    <a:pt x="46" y="10"/>
                    <a:pt x="44" y="12"/>
                  </a:cubicBezTo>
                  <a:moveTo>
                    <a:pt x="19" y="16"/>
                  </a:moveTo>
                  <a:cubicBezTo>
                    <a:pt x="22" y="12"/>
                    <a:pt x="25" y="9"/>
                    <a:pt x="28" y="5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27" y="7"/>
                    <a:pt x="25" y="11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5"/>
                    <a:pt x="20" y="16"/>
                    <a:pt x="19" y="16"/>
                  </a:cubicBezTo>
                  <a:moveTo>
                    <a:pt x="36" y="12"/>
                  </a:moveTo>
                  <a:cubicBezTo>
                    <a:pt x="38" y="9"/>
                    <a:pt x="40" y="6"/>
                    <a:pt x="42" y="3"/>
                  </a:cubicBezTo>
                  <a:cubicBezTo>
                    <a:pt x="43" y="4"/>
                    <a:pt x="44" y="4"/>
                    <a:pt x="45" y="4"/>
                  </a:cubicBezTo>
                  <a:cubicBezTo>
                    <a:pt x="44" y="4"/>
                    <a:pt x="44" y="5"/>
                    <a:pt x="43" y="6"/>
                  </a:cubicBezTo>
                  <a:cubicBezTo>
                    <a:pt x="42" y="7"/>
                    <a:pt x="40" y="9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2"/>
                    <a:pt x="37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moveTo>
                    <a:pt x="24" y="14"/>
                  </a:moveTo>
                  <a:cubicBezTo>
                    <a:pt x="27" y="10"/>
                    <a:pt x="30" y="7"/>
                    <a:pt x="32" y="4"/>
                  </a:cubicBezTo>
                  <a:cubicBezTo>
                    <a:pt x="33" y="3"/>
                    <a:pt x="34" y="3"/>
                    <a:pt x="35" y="3"/>
                  </a:cubicBezTo>
                  <a:cubicBezTo>
                    <a:pt x="32" y="6"/>
                    <a:pt x="30" y="10"/>
                    <a:pt x="27" y="13"/>
                  </a:cubicBezTo>
                  <a:cubicBezTo>
                    <a:pt x="26" y="13"/>
                    <a:pt x="25" y="13"/>
                    <a:pt x="24" y="14"/>
                  </a:cubicBezTo>
                  <a:moveTo>
                    <a:pt x="30" y="12"/>
                  </a:moveTo>
                  <a:cubicBezTo>
                    <a:pt x="32" y="9"/>
                    <a:pt x="34" y="6"/>
                    <a:pt x="37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9" y="3"/>
                    <a:pt x="39" y="3"/>
                    <a:pt x="40" y="3"/>
                  </a:cubicBezTo>
                  <a:cubicBezTo>
                    <a:pt x="38" y="6"/>
                    <a:pt x="36" y="9"/>
                    <a:pt x="34" y="12"/>
                  </a:cubicBezTo>
                  <a:cubicBezTo>
                    <a:pt x="32" y="12"/>
                    <a:pt x="31" y="12"/>
                    <a:pt x="30" y="12"/>
                  </a:cubicBezTo>
                  <a:moveTo>
                    <a:pt x="38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3" y="20"/>
                    <a:pt x="0" y="29"/>
                    <a:pt x="0" y="38"/>
                  </a:cubicBezTo>
                  <a:cubicBezTo>
                    <a:pt x="0" y="49"/>
                    <a:pt x="5" y="59"/>
                    <a:pt x="12" y="67"/>
                  </a:cubicBezTo>
                  <a:cubicBezTo>
                    <a:pt x="20" y="74"/>
                    <a:pt x="30" y="79"/>
                    <a:pt x="41" y="79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9" y="79"/>
                    <a:pt x="57" y="76"/>
                    <a:pt x="64" y="70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69"/>
                    <a:pt x="66" y="69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8" y="67"/>
                    <a:pt x="68" y="66"/>
                    <a:pt x="68" y="66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76" y="57"/>
                    <a:pt x="79" y="49"/>
                    <a:pt x="79" y="41"/>
                  </a:cubicBezTo>
                  <a:cubicBezTo>
                    <a:pt x="79" y="30"/>
                    <a:pt x="74" y="20"/>
                    <a:pt x="66" y="13"/>
                  </a:cubicBezTo>
                  <a:cubicBezTo>
                    <a:pt x="59" y="5"/>
                    <a:pt x="4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742"/>
            <p:cNvSpPr>
              <a:spLocks noEditPoints="1"/>
            </p:cNvSpPr>
            <p:nvPr/>
          </p:nvSpPr>
          <p:spPr bwMode="auto">
            <a:xfrm>
              <a:off x="795854" y="3290471"/>
              <a:ext cx="269726" cy="290337"/>
            </a:xfrm>
            <a:custGeom>
              <a:avLst/>
              <a:gdLst>
                <a:gd name="T0" fmla="*/ 64 w 127"/>
                <a:gd name="T1" fmla="*/ 126 h 137"/>
                <a:gd name="T2" fmla="*/ 60 w 127"/>
                <a:gd name="T3" fmla="*/ 125 h 137"/>
                <a:gd name="T4" fmla="*/ 68 w 127"/>
                <a:gd name="T5" fmla="*/ 134 h 137"/>
                <a:gd name="T6" fmla="*/ 53 w 127"/>
                <a:gd name="T7" fmla="*/ 124 h 137"/>
                <a:gd name="T8" fmla="*/ 97 w 127"/>
                <a:gd name="T9" fmla="*/ 120 h 137"/>
                <a:gd name="T10" fmla="*/ 76 w 127"/>
                <a:gd name="T11" fmla="*/ 116 h 137"/>
                <a:gd name="T12" fmla="*/ 90 w 127"/>
                <a:gd name="T13" fmla="*/ 113 h 137"/>
                <a:gd name="T14" fmla="*/ 25 w 127"/>
                <a:gd name="T15" fmla="*/ 121 h 137"/>
                <a:gd name="T16" fmla="*/ 42 w 127"/>
                <a:gd name="T17" fmla="*/ 120 h 137"/>
                <a:gd name="T18" fmla="*/ 104 w 127"/>
                <a:gd name="T19" fmla="*/ 111 h 137"/>
                <a:gd name="T20" fmla="*/ 98 w 127"/>
                <a:gd name="T21" fmla="*/ 112 h 137"/>
                <a:gd name="T22" fmla="*/ 22 w 127"/>
                <a:gd name="T23" fmla="*/ 118 h 137"/>
                <a:gd name="T24" fmla="*/ 79 w 127"/>
                <a:gd name="T25" fmla="*/ 121 h 137"/>
                <a:gd name="T26" fmla="*/ 34 w 127"/>
                <a:gd name="T27" fmla="*/ 109 h 137"/>
                <a:gd name="T28" fmla="*/ 41 w 127"/>
                <a:gd name="T29" fmla="*/ 110 h 137"/>
                <a:gd name="T30" fmla="*/ 93 w 127"/>
                <a:gd name="T31" fmla="*/ 115 h 137"/>
                <a:gd name="T32" fmla="*/ 87 w 127"/>
                <a:gd name="T33" fmla="*/ 118 h 137"/>
                <a:gd name="T34" fmla="*/ 106 w 127"/>
                <a:gd name="T35" fmla="*/ 109 h 137"/>
                <a:gd name="T36" fmla="*/ 20 w 127"/>
                <a:gd name="T37" fmla="*/ 108 h 137"/>
                <a:gd name="T38" fmla="*/ 109 w 127"/>
                <a:gd name="T39" fmla="*/ 113 h 137"/>
                <a:gd name="T40" fmla="*/ 16 w 127"/>
                <a:gd name="T41" fmla="*/ 104 h 137"/>
                <a:gd name="T42" fmla="*/ 15 w 127"/>
                <a:gd name="T43" fmla="*/ 89 h 137"/>
                <a:gd name="T44" fmla="*/ 113 w 127"/>
                <a:gd name="T45" fmla="*/ 85 h 137"/>
                <a:gd name="T46" fmla="*/ 14 w 127"/>
                <a:gd name="T47" fmla="*/ 80 h 137"/>
                <a:gd name="T48" fmla="*/ 116 w 127"/>
                <a:gd name="T49" fmla="*/ 77 h 137"/>
                <a:gd name="T50" fmla="*/ 3 w 127"/>
                <a:gd name="T51" fmla="*/ 82 h 137"/>
                <a:gd name="T52" fmla="*/ 116 w 127"/>
                <a:gd name="T53" fmla="*/ 81 h 137"/>
                <a:gd name="T54" fmla="*/ 123 w 127"/>
                <a:gd name="T55" fmla="*/ 74 h 137"/>
                <a:gd name="T56" fmla="*/ 3 w 127"/>
                <a:gd name="T57" fmla="*/ 74 h 137"/>
                <a:gd name="T58" fmla="*/ 17 w 127"/>
                <a:gd name="T59" fmla="*/ 40 h 137"/>
                <a:gd name="T60" fmla="*/ 109 w 127"/>
                <a:gd name="T61" fmla="*/ 34 h 137"/>
                <a:gd name="T62" fmla="*/ 16 w 127"/>
                <a:gd name="T63" fmla="*/ 31 h 137"/>
                <a:gd name="T64" fmla="*/ 64 w 127"/>
                <a:gd name="T65" fmla="*/ 2 h 137"/>
                <a:gd name="T66" fmla="*/ 100 w 127"/>
                <a:gd name="T67" fmla="*/ 14 h 137"/>
                <a:gd name="T68" fmla="*/ 113 w 127"/>
                <a:gd name="T69" fmla="*/ 53 h 137"/>
                <a:gd name="T70" fmla="*/ 112 w 127"/>
                <a:gd name="T71" fmla="*/ 76 h 137"/>
                <a:gd name="T72" fmla="*/ 92 w 127"/>
                <a:gd name="T73" fmla="*/ 104 h 137"/>
                <a:gd name="T74" fmla="*/ 54 w 127"/>
                <a:gd name="T75" fmla="*/ 111 h 137"/>
                <a:gd name="T76" fmla="*/ 16 w 127"/>
                <a:gd name="T77" fmla="*/ 98 h 137"/>
                <a:gd name="T78" fmla="*/ 5 w 127"/>
                <a:gd name="T79" fmla="*/ 54 h 137"/>
                <a:gd name="T80" fmla="*/ 35 w 127"/>
                <a:gd name="T81" fmla="*/ 21 h 137"/>
                <a:gd name="T82" fmla="*/ 30 w 127"/>
                <a:gd name="T83" fmla="*/ 11 h 137"/>
                <a:gd name="T84" fmla="*/ 12 w 127"/>
                <a:gd name="T85" fmla="*/ 36 h 137"/>
                <a:gd name="T86" fmla="*/ 13 w 127"/>
                <a:gd name="T87" fmla="*/ 51 h 137"/>
                <a:gd name="T88" fmla="*/ 1 w 127"/>
                <a:gd name="T89" fmla="*/ 85 h 137"/>
                <a:gd name="T90" fmla="*/ 12 w 127"/>
                <a:gd name="T91" fmla="*/ 99 h 137"/>
                <a:gd name="T92" fmla="*/ 27 w 127"/>
                <a:gd name="T93" fmla="*/ 125 h 137"/>
                <a:gd name="T94" fmla="*/ 63 w 127"/>
                <a:gd name="T95" fmla="*/ 137 h 137"/>
                <a:gd name="T96" fmla="*/ 100 w 127"/>
                <a:gd name="T97" fmla="*/ 125 h 137"/>
                <a:gd name="T98" fmla="*/ 115 w 127"/>
                <a:gd name="T99" fmla="*/ 97 h 137"/>
                <a:gd name="T100" fmla="*/ 124 w 127"/>
                <a:gd name="T101" fmla="*/ 85 h 137"/>
                <a:gd name="T102" fmla="*/ 112 w 127"/>
                <a:gd name="T103" fmla="*/ 40 h 137"/>
                <a:gd name="T104" fmla="*/ 115 w 127"/>
                <a:gd name="T105" fmla="*/ 26 h 137"/>
                <a:gd name="T106" fmla="*/ 102 w 127"/>
                <a:gd name="T107" fmla="*/ 12 h 137"/>
                <a:gd name="T108" fmla="*/ 76 w 127"/>
                <a:gd name="T109" fmla="*/ 1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7" h="137">
                  <a:moveTo>
                    <a:pt x="70" y="134"/>
                  </a:moveTo>
                  <a:cubicBezTo>
                    <a:pt x="71" y="132"/>
                    <a:pt x="72" y="130"/>
                    <a:pt x="72" y="128"/>
                  </a:cubicBezTo>
                  <a:cubicBezTo>
                    <a:pt x="72" y="130"/>
                    <a:pt x="72" y="132"/>
                    <a:pt x="72" y="133"/>
                  </a:cubicBezTo>
                  <a:cubicBezTo>
                    <a:pt x="71" y="134"/>
                    <a:pt x="70" y="134"/>
                    <a:pt x="70" y="134"/>
                  </a:cubicBezTo>
                  <a:moveTo>
                    <a:pt x="63" y="134"/>
                  </a:moveTo>
                  <a:cubicBezTo>
                    <a:pt x="62" y="134"/>
                    <a:pt x="61" y="134"/>
                    <a:pt x="61" y="134"/>
                  </a:cubicBezTo>
                  <a:cubicBezTo>
                    <a:pt x="62" y="131"/>
                    <a:pt x="63" y="128"/>
                    <a:pt x="64" y="126"/>
                  </a:cubicBezTo>
                  <a:cubicBezTo>
                    <a:pt x="65" y="126"/>
                    <a:pt x="66" y="126"/>
                    <a:pt x="67" y="125"/>
                  </a:cubicBezTo>
                  <a:cubicBezTo>
                    <a:pt x="66" y="128"/>
                    <a:pt x="65" y="131"/>
                    <a:pt x="64" y="134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3" y="134"/>
                    <a:pt x="63" y="134"/>
                    <a:pt x="63" y="134"/>
                  </a:cubicBezTo>
                  <a:moveTo>
                    <a:pt x="59" y="134"/>
                  </a:moveTo>
                  <a:cubicBezTo>
                    <a:pt x="58" y="134"/>
                    <a:pt x="57" y="134"/>
                    <a:pt x="56" y="134"/>
                  </a:cubicBezTo>
                  <a:cubicBezTo>
                    <a:pt x="58" y="131"/>
                    <a:pt x="59" y="128"/>
                    <a:pt x="60" y="125"/>
                  </a:cubicBezTo>
                  <a:cubicBezTo>
                    <a:pt x="61" y="125"/>
                    <a:pt x="62" y="126"/>
                    <a:pt x="63" y="126"/>
                  </a:cubicBezTo>
                  <a:cubicBezTo>
                    <a:pt x="61" y="128"/>
                    <a:pt x="60" y="131"/>
                    <a:pt x="59" y="134"/>
                  </a:cubicBezTo>
                  <a:moveTo>
                    <a:pt x="66" y="134"/>
                  </a:moveTo>
                  <a:cubicBezTo>
                    <a:pt x="66" y="131"/>
                    <a:pt x="68" y="128"/>
                    <a:pt x="69" y="125"/>
                  </a:cubicBezTo>
                  <a:cubicBezTo>
                    <a:pt x="70" y="125"/>
                    <a:pt x="71" y="125"/>
                    <a:pt x="72" y="125"/>
                  </a:cubicBezTo>
                  <a:cubicBezTo>
                    <a:pt x="72" y="125"/>
                    <a:pt x="72" y="125"/>
                    <a:pt x="72" y="125"/>
                  </a:cubicBezTo>
                  <a:cubicBezTo>
                    <a:pt x="71" y="128"/>
                    <a:pt x="69" y="131"/>
                    <a:pt x="68" y="134"/>
                  </a:cubicBezTo>
                  <a:cubicBezTo>
                    <a:pt x="67" y="134"/>
                    <a:pt x="66" y="134"/>
                    <a:pt x="66" y="134"/>
                  </a:cubicBezTo>
                  <a:moveTo>
                    <a:pt x="55" y="133"/>
                  </a:moveTo>
                  <a:cubicBezTo>
                    <a:pt x="55" y="130"/>
                    <a:pt x="56" y="128"/>
                    <a:pt x="56" y="125"/>
                  </a:cubicBezTo>
                  <a:cubicBezTo>
                    <a:pt x="57" y="125"/>
                    <a:pt x="58" y="125"/>
                    <a:pt x="59" y="125"/>
                  </a:cubicBezTo>
                  <a:cubicBezTo>
                    <a:pt x="57" y="128"/>
                    <a:pt x="56" y="130"/>
                    <a:pt x="55" y="133"/>
                  </a:cubicBezTo>
                  <a:moveTo>
                    <a:pt x="53" y="125"/>
                  </a:moveTo>
                  <a:cubicBezTo>
                    <a:pt x="53" y="125"/>
                    <a:pt x="53" y="124"/>
                    <a:pt x="53" y="124"/>
                  </a:cubicBezTo>
                  <a:cubicBezTo>
                    <a:pt x="53" y="123"/>
                    <a:pt x="52" y="123"/>
                    <a:pt x="51" y="123"/>
                  </a:cubicBezTo>
                  <a:cubicBezTo>
                    <a:pt x="50" y="122"/>
                    <a:pt x="49" y="122"/>
                    <a:pt x="48" y="122"/>
                  </a:cubicBezTo>
                  <a:cubicBezTo>
                    <a:pt x="49" y="120"/>
                    <a:pt x="51" y="118"/>
                    <a:pt x="52" y="116"/>
                  </a:cubicBezTo>
                  <a:cubicBezTo>
                    <a:pt x="52" y="118"/>
                    <a:pt x="52" y="121"/>
                    <a:pt x="52" y="123"/>
                  </a:cubicBezTo>
                  <a:cubicBezTo>
                    <a:pt x="52" y="124"/>
                    <a:pt x="53" y="124"/>
                    <a:pt x="53" y="124"/>
                  </a:cubicBezTo>
                  <a:cubicBezTo>
                    <a:pt x="53" y="125"/>
                    <a:pt x="53" y="125"/>
                    <a:pt x="53" y="125"/>
                  </a:cubicBezTo>
                  <a:moveTo>
                    <a:pt x="97" y="120"/>
                  </a:moveTo>
                  <a:cubicBezTo>
                    <a:pt x="97" y="120"/>
                    <a:pt x="96" y="119"/>
                    <a:pt x="96" y="119"/>
                  </a:cubicBezTo>
                  <a:cubicBezTo>
                    <a:pt x="96" y="118"/>
                    <a:pt x="97" y="116"/>
                    <a:pt x="98" y="115"/>
                  </a:cubicBezTo>
                  <a:cubicBezTo>
                    <a:pt x="97" y="117"/>
                    <a:pt x="97" y="119"/>
                    <a:pt x="97" y="120"/>
                  </a:cubicBezTo>
                  <a:moveTo>
                    <a:pt x="76" y="116"/>
                  </a:moveTo>
                  <a:cubicBezTo>
                    <a:pt x="76" y="116"/>
                    <a:pt x="76" y="115"/>
                    <a:pt x="76" y="114"/>
                  </a:cubicBezTo>
                  <a:cubicBezTo>
                    <a:pt x="76" y="114"/>
                    <a:pt x="77" y="114"/>
                    <a:pt x="77" y="114"/>
                  </a:cubicBezTo>
                  <a:cubicBezTo>
                    <a:pt x="77" y="115"/>
                    <a:pt x="76" y="116"/>
                    <a:pt x="76" y="116"/>
                  </a:cubicBezTo>
                  <a:moveTo>
                    <a:pt x="46" y="121"/>
                  </a:moveTo>
                  <a:cubicBezTo>
                    <a:pt x="45" y="121"/>
                    <a:pt x="44" y="121"/>
                    <a:pt x="44" y="120"/>
                  </a:cubicBezTo>
                  <a:cubicBezTo>
                    <a:pt x="45" y="118"/>
                    <a:pt x="47" y="115"/>
                    <a:pt x="49" y="113"/>
                  </a:cubicBezTo>
                  <a:cubicBezTo>
                    <a:pt x="50" y="114"/>
                    <a:pt x="51" y="114"/>
                    <a:pt x="52" y="114"/>
                  </a:cubicBezTo>
                  <a:cubicBezTo>
                    <a:pt x="50" y="116"/>
                    <a:pt x="48" y="119"/>
                    <a:pt x="46" y="121"/>
                  </a:cubicBezTo>
                  <a:moveTo>
                    <a:pt x="89" y="116"/>
                  </a:moveTo>
                  <a:cubicBezTo>
                    <a:pt x="90" y="115"/>
                    <a:pt x="90" y="114"/>
                    <a:pt x="90" y="113"/>
                  </a:cubicBezTo>
                  <a:cubicBezTo>
                    <a:pt x="90" y="114"/>
                    <a:pt x="90" y="115"/>
                    <a:pt x="90" y="116"/>
                  </a:cubicBezTo>
                  <a:cubicBezTo>
                    <a:pt x="89" y="116"/>
                    <a:pt x="89" y="116"/>
                    <a:pt x="89" y="116"/>
                  </a:cubicBezTo>
                  <a:moveTo>
                    <a:pt x="25" y="121"/>
                  </a:moveTo>
                  <a:cubicBezTo>
                    <a:pt x="24" y="120"/>
                    <a:pt x="24" y="120"/>
                    <a:pt x="23" y="119"/>
                  </a:cubicBezTo>
                  <a:cubicBezTo>
                    <a:pt x="24" y="117"/>
                    <a:pt x="25" y="115"/>
                    <a:pt x="26" y="113"/>
                  </a:cubicBezTo>
                  <a:cubicBezTo>
                    <a:pt x="26" y="113"/>
                    <a:pt x="26" y="113"/>
                    <a:pt x="26" y="113"/>
                  </a:cubicBezTo>
                  <a:cubicBezTo>
                    <a:pt x="26" y="115"/>
                    <a:pt x="25" y="118"/>
                    <a:pt x="25" y="121"/>
                  </a:cubicBezTo>
                  <a:moveTo>
                    <a:pt x="76" y="122"/>
                  </a:moveTo>
                  <a:cubicBezTo>
                    <a:pt x="76" y="121"/>
                    <a:pt x="76" y="120"/>
                    <a:pt x="76" y="119"/>
                  </a:cubicBezTo>
                  <a:cubicBezTo>
                    <a:pt x="77" y="117"/>
                    <a:pt x="78" y="115"/>
                    <a:pt x="79" y="113"/>
                  </a:cubicBezTo>
                  <a:cubicBezTo>
                    <a:pt x="80" y="113"/>
                    <a:pt x="81" y="113"/>
                    <a:pt x="81" y="112"/>
                  </a:cubicBezTo>
                  <a:cubicBezTo>
                    <a:pt x="80" y="115"/>
                    <a:pt x="78" y="118"/>
                    <a:pt x="77" y="122"/>
                  </a:cubicBezTo>
                  <a:cubicBezTo>
                    <a:pt x="76" y="122"/>
                    <a:pt x="76" y="122"/>
                    <a:pt x="76" y="122"/>
                  </a:cubicBezTo>
                  <a:moveTo>
                    <a:pt x="42" y="120"/>
                  </a:moveTo>
                  <a:cubicBezTo>
                    <a:pt x="42" y="119"/>
                    <a:pt x="41" y="119"/>
                    <a:pt x="40" y="119"/>
                  </a:cubicBezTo>
                  <a:cubicBezTo>
                    <a:pt x="42" y="116"/>
                    <a:pt x="44" y="114"/>
                    <a:pt x="46" y="112"/>
                  </a:cubicBezTo>
                  <a:cubicBezTo>
                    <a:pt x="47" y="112"/>
                    <a:pt x="47" y="113"/>
                    <a:pt x="48" y="113"/>
                  </a:cubicBezTo>
                  <a:cubicBezTo>
                    <a:pt x="46" y="115"/>
                    <a:pt x="44" y="117"/>
                    <a:pt x="42" y="120"/>
                  </a:cubicBezTo>
                  <a:moveTo>
                    <a:pt x="100" y="121"/>
                  </a:moveTo>
                  <a:cubicBezTo>
                    <a:pt x="100" y="119"/>
                    <a:pt x="100" y="116"/>
                    <a:pt x="101" y="114"/>
                  </a:cubicBezTo>
                  <a:cubicBezTo>
                    <a:pt x="102" y="113"/>
                    <a:pt x="103" y="112"/>
                    <a:pt x="104" y="111"/>
                  </a:cubicBezTo>
                  <a:cubicBezTo>
                    <a:pt x="103" y="114"/>
                    <a:pt x="102" y="118"/>
                    <a:pt x="101" y="121"/>
                  </a:cubicBezTo>
                  <a:cubicBezTo>
                    <a:pt x="101" y="121"/>
                    <a:pt x="101" y="121"/>
                    <a:pt x="101" y="121"/>
                  </a:cubicBezTo>
                  <a:cubicBezTo>
                    <a:pt x="100" y="121"/>
                    <a:pt x="100" y="121"/>
                    <a:pt x="100" y="121"/>
                  </a:cubicBezTo>
                  <a:moveTo>
                    <a:pt x="95" y="118"/>
                  </a:moveTo>
                  <a:cubicBezTo>
                    <a:pt x="94" y="117"/>
                    <a:pt x="94" y="117"/>
                    <a:pt x="94" y="117"/>
                  </a:cubicBezTo>
                  <a:cubicBezTo>
                    <a:pt x="95" y="115"/>
                    <a:pt x="96" y="113"/>
                    <a:pt x="97" y="111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97" y="114"/>
                    <a:pt x="96" y="116"/>
                    <a:pt x="95" y="118"/>
                  </a:cubicBezTo>
                  <a:moveTo>
                    <a:pt x="22" y="118"/>
                  </a:moveTo>
                  <a:cubicBezTo>
                    <a:pt x="21" y="117"/>
                    <a:pt x="21" y="117"/>
                    <a:pt x="20" y="116"/>
                  </a:cubicBezTo>
                  <a:cubicBezTo>
                    <a:pt x="21" y="115"/>
                    <a:pt x="22" y="113"/>
                    <a:pt x="24" y="111"/>
                  </a:cubicBezTo>
                  <a:cubicBezTo>
                    <a:pt x="24" y="111"/>
                    <a:pt x="25" y="112"/>
                    <a:pt x="25" y="112"/>
                  </a:cubicBezTo>
                  <a:cubicBezTo>
                    <a:pt x="24" y="114"/>
                    <a:pt x="23" y="116"/>
                    <a:pt x="22" y="118"/>
                  </a:cubicBezTo>
                  <a:moveTo>
                    <a:pt x="39" y="118"/>
                  </a:moveTo>
                  <a:cubicBezTo>
                    <a:pt x="39" y="118"/>
                    <a:pt x="38" y="117"/>
                    <a:pt x="37" y="117"/>
                  </a:cubicBezTo>
                  <a:cubicBezTo>
                    <a:pt x="39" y="115"/>
                    <a:pt x="41" y="113"/>
                    <a:pt x="42" y="111"/>
                  </a:cubicBezTo>
                  <a:cubicBezTo>
                    <a:pt x="42" y="111"/>
                    <a:pt x="42" y="111"/>
                    <a:pt x="42" y="111"/>
                  </a:cubicBezTo>
                  <a:cubicBezTo>
                    <a:pt x="43" y="111"/>
                    <a:pt x="44" y="111"/>
                    <a:pt x="44" y="112"/>
                  </a:cubicBezTo>
                  <a:cubicBezTo>
                    <a:pt x="42" y="114"/>
                    <a:pt x="41" y="116"/>
                    <a:pt x="39" y="118"/>
                  </a:cubicBezTo>
                  <a:moveTo>
                    <a:pt x="79" y="121"/>
                  </a:moveTo>
                  <a:cubicBezTo>
                    <a:pt x="80" y="118"/>
                    <a:pt x="82" y="115"/>
                    <a:pt x="83" y="112"/>
                  </a:cubicBezTo>
                  <a:cubicBezTo>
                    <a:pt x="85" y="111"/>
                    <a:pt x="86" y="111"/>
                    <a:pt x="87" y="110"/>
                  </a:cubicBezTo>
                  <a:cubicBezTo>
                    <a:pt x="85" y="113"/>
                    <a:pt x="84" y="116"/>
                    <a:pt x="83" y="120"/>
                  </a:cubicBezTo>
                  <a:cubicBezTo>
                    <a:pt x="82" y="120"/>
                    <a:pt x="80" y="121"/>
                    <a:pt x="79" y="121"/>
                  </a:cubicBezTo>
                  <a:moveTo>
                    <a:pt x="28" y="121"/>
                  </a:moveTo>
                  <a:cubicBezTo>
                    <a:pt x="28" y="119"/>
                    <a:pt x="29" y="116"/>
                    <a:pt x="29" y="114"/>
                  </a:cubicBezTo>
                  <a:cubicBezTo>
                    <a:pt x="31" y="112"/>
                    <a:pt x="32" y="111"/>
                    <a:pt x="34" y="109"/>
                  </a:cubicBezTo>
                  <a:cubicBezTo>
                    <a:pt x="33" y="111"/>
                    <a:pt x="33" y="114"/>
                    <a:pt x="33" y="116"/>
                  </a:cubicBezTo>
                  <a:cubicBezTo>
                    <a:pt x="31" y="118"/>
                    <a:pt x="30" y="119"/>
                    <a:pt x="28" y="121"/>
                  </a:cubicBezTo>
                  <a:moveTo>
                    <a:pt x="36" y="116"/>
                  </a:moveTo>
                  <a:cubicBezTo>
                    <a:pt x="36" y="116"/>
                    <a:pt x="36" y="116"/>
                    <a:pt x="36" y="116"/>
                  </a:cubicBezTo>
                  <a:cubicBezTo>
                    <a:pt x="36" y="115"/>
                    <a:pt x="36" y="114"/>
                    <a:pt x="36" y="113"/>
                  </a:cubicBezTo>
                  <a:cubicBezTo>
                    <a:pt x="37" y="112"/>
                    <a:pt x="38" y="110"/>
                    <a:pt x="39" y="109"/>
                  </a:cubicBezTo>
                  <a:cubicBezTo>
                    <a:pt x="40" y="109"/>
                    <a:pt x="40" y="110"/>
                    <a:pt x="41" y="110"/>
                  </a:cubicBezTo>
                  <a:cubicBezTo>
                    <a:pt x="39" y="112"/>
                    <a:pt x="38" y="114"/>
                    <a:pt x="36" y="116"/>
                  </a:cubicBezTo>
                  <a:moveTo>
                    <a:pt x="19" y="115"/>
                  </a:moveTo>
                  <a:cubicBezTo>
                    <a:pt x="19" y="115"/>
                    <a:pt x="18" y="114"/>
                    <a:pt x="18" y="114"/>
                  </a:cubicBezTo>
                  <a:cubicBezTo>
                    <a:pt x="19" y="112"/>
                    <a:pt x="20" y="111"/>
                    <a:pt x="21" y="109"/>
                  </a:cubicBezTo>
                  <a:cubicBezTo>
                    <a:pt x="22" y="109"/>
                    <a:pt x="22" y="110"/>
                    <a:pt x="23" y="110"/>
                  </a:cubicBezTo>
                  <a:cubicBezTo>
                    <a:pt x="21" y="112"/>
                    <a:pt x="20" y="113"/>
                    <a:pt x="19" y="115"/>
                  </a:cubicBezTo>
                  <a:moveTo>
                    <a:pt x="93" y="115"/>
                  </a:moveTo>
                  <a:cubicBezTo>
                    <a:pt x="93" y="113"/>
                    <a:pt x="94" y="111"/>
                    <a:pt x="94" y="109"/>
                  </a:cubicBezTo>
                  <a:cubicBezTo>
                    <a:pt x="94" y="109"/>
                    <a:pt x="95" y="110"/>
                    <a:pt x="95" y="110"/>
                  </a:cubicBezTo>
                  <a:cubicBezTo>
                    <a:pt x="95" y="112"/>
                    <a:pt x="94" y="113"/>
                    <a:pt x="93" y="115"/>
                  </a:cubicBezTo>
                  <a:moveTo>
                    <a:pt x="85" y="119"/>
                  </a:moveTo>
                  <a:cubicBezTo>
                    <a:pt x="86" y="116"/>
                    <a:pt x="87" y="112"/>
                    <a:pt x="89" y="109"/>
                  </a:cubicBezTo>
                  <a:cubicBezTo>
                    <a:pt x="89" y="109"/>
                    <a:pt x="90" y="108"/>
                    <a:pt x="91" y="108"/>
                  </a:cubicBezTo>
                  <a:cubicBezTo>
                    <a:pt x="90" y="111"/>
                    <a:pt x="88" y="114"/>
                    <a:pt x="87" y="118"/>
                  </a:cubicBezTo>
                  <a:cubicBezTo>
                    <a:pt x="86" y="118"/>
                    <a:pt x="86" y="118"/>
                    <a:pt x="85" y="119"/>
                  </a:cubicBezTo>
                  <a:moveTo>
                    <a:pt x="37" y="110"/>
                  </a:moveTo>
                  <a:cubicBezTo>
                    <a:pt x="37" y="109"/>
                    <a:pt x="37" y="109"/>
                    <a:pt x="37" y="108"/>
                  </a:cubicBezTo>
                  <a:cubicBezTo>
                    <a:pt x="37" y="108"/>
                    <a:pt x="38" y="108"/>
                    <a:pt x="38" y="108"/>
                  </a:cubicBezTo>
                  <a:cubicBezTo>
                    <a:pt x="37" y="109"/>
                    <a:pt x="37" y="110"/>
                    <a:pt x="37" y="110"/>
                  </a:cubicBezTo>
                  <a:moveTo>
                    <a:pt x="103" y="119"/>
                  </a:moveTo>
                  <a:cubicBezTo>
                    <a:pt x="104" y="116"/>
                    <a:pt x="105" y="113"/>
                    <a:pt x="106" y="109"/>
                  </a:cubicBezTo>
                  <a:cubicBezTo>
                    <a:pt x="107" y="109"/>
                    <a:pt x="108" y="108"/>
                    <a:pt x="109" y="107"/>
                  </a:cubicBezTo>
                  <a:cubicBezTo>
                    <a:pt x="108" y="110"/>
                    <a:pt x="107" y="113"/>
                    <a:pt x="106" y="116"/>
                  </a:cubicBezTo>
                  <a:cubicBezTo>
                    <a:pt x="105" y="117"/>
                    <a:pt x="104" y="118"/>
                    <a:pt x="103" y="119"/>
                  </a:cubicBezTo>
                  <a:moveTo>
                    <a:pt x="17" y="113"/>
                  </a:moveTo>
                  <a:cubicBezTo>
                    <a:pt x="17" y="112"/>
                    <a:pt x="16" y="112"/>
                    <a:pt x="16" y="112"/>
                  </a:cubicBezTo>
                  <a:cubicBezTo>
                    <a:pt x="17" y="110"/>
                    <a:pt x="18" y="108"/>
                    <a:pt x="19" y="107"/>
                  </a:cubicBezTo>
                  <a:cubicBezTo>
                    <a:pt x="20" y="107"/>
                    <a:pt x="20" y="108"/>
                    <a:pt x="20" y="108"/>
                  </a:cubicBezTo>
                  <a:cubicBezTo>
                    <a:pt x="19" y="110"/>
                    <a:pt x="18" y="111"/>
                    <a:pt x="17" y="113"/>
                  </a:cubicBezTo>
                  <a:moveTo>
                    <a:pt x="15" y="110"/>
                  </a:moveTo>
                  <a:cubicBezTo>
                    <a:pt x="14" y="109"/>
                    <a:pt x="14" y="109"/>
                    <a:pt x="14" y="109"/>
                  </a:cubicBezTo>
                  <a:cubicBezTo>
                    <a:pt x="15" y="108"/>
                    <a:pt x="16" y="106"/>
                    <a:pt x="17" y="105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7" y="107"/>
                    <a:pt x="16" y="109"/>
                    <a:pt x="15" y="110"/>
                  </a:cubicBezTo>
                  <a:moveTo>
                    <a:pt x="109" y="113"/>
                  </a:moveTo>
                  <a:cubicBezTo>
                    <a:pt x="109" y="110"/>
                    <a:pt x="110" y="107"/>
                    <a:pt x="111" y="104"/>
                  </a:cubicBezTo>
                  <a:cubicBezTo>
                    <a:pt x="112" y="104"/>
                    <a:pt x="112" y="103"/>
                    <a:pt x="112" y="103"/>
                  </a:cubicBezTo>
                  <a:cubicBezTo>
                    <a:pt x="112" y="105"/>
                    <a:pt x="112" y="107"/>
                    <a:pt x="112" y="109"/>
                  </a:cubicBezTo>
                  <a:cubicBezTo>
                    <a:pt x="111" y="110"/>
                    <a:pt x="110" y="112"/>
                    <a:pt x="109" y="113"/>
                  </a:cubicBezTo>
                  <a:moveTo>
                    <a:pt x="15" y="106"/>
                  </a:moveTo>
                  <a:cubicBezTo>
                    <a:pt x="15" y="105"/>
                    <a:pt x="15" y="103"/>
                    <a:pt x="15" y="102"/>
                  </a:cubicBezTo>
                  <a:cubicBezTo>
                    <a:pt x="16" y="103"/>
                    <a:pt x="16" y="103"/>
                    <a:pt x="16" y="104"/>
                  </a:cubicBezTo>
                  <a:cubicBezTo>
                    <a:pt x="16" y="104"/>
                    <a:pt x="15" y="105"/>
                    <a:pt x="15" y="106"/>
                  </a:cubicBezTo>
                  <a:moveTo>
                    <a:pt x="18" y="92"/>
                  </a:moveTo>
                  <a:cubicBezTo>
                    <a:pt x="18" y="91"/>
                    <a:pt x="18" y="90"/>
                    <a:pt x="19" y="90"/>
                  </a:cubicBezTo>
                  <a:cubicBezTo>
                    <a:pt x="19" y="90"/>
                    <a:pt x="19" y="90"/>
                    <a:pt x="19" y="91"/>
                  </a:cubicBezTo>
                  <a:cubicBezTo>
                    <a:pt x="19" y="91"/>
                    <a:pt x="18" y="92"/>
                    <a:pt x="18" y="92"/>
                  </a:cubicBezTo>
                  <a:moveTo>
                    <a:pt x="16" y="92"/>
                  </a:moveTo>
                  <a:cubicBezTo>
                    <a:pt x="16" y="91"/>
                    <a:pt x="16" y="90"/>
                    <a:pt x="15" y="89"/>
                  </a:cubicBezTo>
                  <a:cubicBezTo>
                    <a:pt x="16" y="87"/>
                    <a:pt x="16" y="86"/>
                    <a:pt x="16" y="85"/>
                  </a:cubicBezTo>
                  <a:cubicBezTo>
                    <a:pt x="17" y="86"/>
                    <a:pt x="17" y="87"/>
                    <a:pt x="18" y="88"/>
                  </a:cubicBezTo>
                  <a:cubicBezTo>
                    <a:pt x="17" y="89"/>
                    <a:pt x="17" y="91"/>
                    <a:pt x="16" y="92"/>
                  </a:cubicBezTo>
                  <a:moveTo>
                    <a:pt x="110" y="92"/>
                  </a:moveTo>
                  <a:cubicBezTo>
                    <a:pt x="109" y="91"/>
                    <a:pt x="109" y="91"/>
                    <a:pt x="109" y="91"/>
                  </a:cubicBezTo>
                  <a:cubicBezTo>
                    <a:pt x="111" y="87"/>
                    <a:pt x="112" y="84"/>
                    <a:pt x="113" y="81"/>
                  </a:cubicBezTo>
                  <a:cubicBezTo>
                    <a:pt x="113" y="82"/>
                    <a:pt x="113" y="84"/>
                    <a:pt x="113" y="85"/>
                  </a:cubicBezTo>
                  <a:cubicBezTo>
                    <a:pt x="113" y="86"/>
                    <a:pt x="113" y="86"/>
                    <a:pt x="113" y="86"/>
                  </a:cubicBezTo>
                  <a:cubicBezTo>
                    <a:pt x="113" y="86"/>
                    <a:pt x="113" y="86"/>
                    <a:pt x="113" y="86"/>
                  </a:cubicBezTo>
                  <a:cubicBezTo>
                    <a:pt x="112" y="88"/>
                    <a:pt x="111" y="89"/>
                    <a:pt x="110" y="92"/>
                  </a:cubicBezTo>
                  <a:moveTo>
                    <a:pt x="15" y="86"/>
                  </a:moveTo>
                  <a:cubicBezTo>
                    <a:pt x="14" y="85"/>
                    <a:pt x="14" y="85"/>
                    <a:pt x="14" y="84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4" y="83"/>
                    <a:pt x="14" y="81"/>
                    <a:pt x="14" y="80"/>
                  </a:cubicBezTo>
                  <a:cubicBezTo>
                    <a:pt x="15" y="81"/>
                    <a:pt x="15" y="82"/>
                    <a:pt x="15" y="83"/>
                  </a:cubicBezTo>
                  <a:cubicBezTo>
                    <a:pt x="15" y="84"/>
                    <a:pt x="15" y="85"/>
                    <a:pt x="15" y="86"/>
                  </a:cubicBezTo>
                  <a:moveTo>
                    <a:pt x="116" y="77"/>
                  </a:moveTo>
                  <a:cubicBezTo>
                    <a:pt x="116" y="77"/>
                    <a:pt x="116" y="76"/>
                    <a:pt x="116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7" y="76"/>
                    <a:pt x="117" y="77"/>
                    <a:pt x="116" y="77"/>
                  </a:cubicBezTo>
                  <a:moveTo>
                    <a:pt x="8" y="82"/>
                  </a:moveTo>
                  <a:cubicBezTo>
                    <a:pt x="9" y="80"/>
                    <a:pt x="10" y="77"/>
                    <a:pt x="12" y="74"/>
                  </a:cubicBezTo>
                  <a:cubicBezTo>
                    <a:pt x="12" y="76"/>
                    <a:pt x="11" y="77"/>
                    <a:pt x="11" y="79"/>
                  </a:cubicBezTo>
                  <a:cubicBezTo>
                    <a:pt x="11" y="80"/>
                    <a:pt x="11" y="81"/>
                    <a:pt x="10" y="82"/>
                  </a:cubicBezTo>
                  <a:cubicBezTo>
                    <a:pt x="9" y="82"/>
                    <a:pt x="9" y="82"/>
                    <a:pt x="8" y="82"/>
                  </a:cubicBezTo>
                  <a:moveTo>
                    <a:pt x="3" y="82"/>
                  </a:moveTo>
                  <a:cubicBezTo>
                    <a:pt x="3" y="82"/>
                    <a:pt x="3" y="82"/>
                    <a:pt x="3" y="82"/>
                  </a:cubicBezTo>
                  <a:cubicBezTo>
                    <a:pt x="5" y="79"/>
                    <a:pt x="6" y="77"/>
                    <a:pt x="7" y="74"/>
                  </a:cubicBezTo>
                  <a:cubicBezTo>
                    <a:pt x="8" y="74"/>
                    <a:pt x="9" y="74"/>
                    <a:pt x="10" y="74"/>
                  </a:cubicBezTo>
                  <a:cubicBezTo>
                    <a:pt x="9" y="77"/>
                    <a:pt x="8" y="80"/>
                    <a:pt x="6" y="82"/>
                  </a:cubicBezTo>
                  <a:cubicBezTo>
                    <a:pt x="5" y="82"/>
                    <a:pt x="4" y="82"/>
                    <a:pt x="3" y="82"/>
                  </a:cubicBezTo>
                  <a:moveTo>
                    <a:pt x="116" y="83"/>
                  </a:moveTo>
                  <a:cubicBezTo>
                    <a:pt x="116" y="82"/>
                    <a:pt x="116" y="82"/>
                    <a:pt x="116" y="81"/>
                  </a:cubicBezTo>
                  <a:cubicBezTo>
                    <a:pt x="116" y="81"/>
                    <a:pt x="116" y="81"/>
                    <a:pt x="116" y="81"/>
                  </a:cubicBezTo>
                  <a:cubicBezTo>
                    <a:pt x="117" y="79"/>
                    <a:pt x="118" y="76"/>
                    <a:pt x="119" y="74"/>
                  </a:cubicBezTo>
                  <a:cubicBezTo>
                    <a:pt x="120" y="74"/>
                    <a:pt x="120" y="74"/>
                    <a:pt x="121" y="74"/>
                  </a:cubicBezTo>
                  <a:cubicBezTo>
                    <a:pt x="120" y="77"/>
                    <a:pt x="119" y="80"/>
                    <a:pt x="118" y="83"/>
                  </a:cubicBezTo>
                  <a:cubicBezTo>
                    <a:pt x="117" y="83"/>
                    <a:pt x="117" y="83"/>
                    <a:pt x="116" y="83"/>
                  </a:cubicBezTo>
                  <a:cubicBezTo>
                    <a:pt x="116" y="83"/>
                    <a:pt x="116" y="83"/>
                    <a:pt x="116" y="83"/>
                  </a:cubicBezTo>
                  <a:moveTo>
                    <a:pt x="119" y="82"/>
                  </a:moveTo>
                  <a:cubicBezTo>
                    <a:pt x="120" y="79"/>
                    <a:pt x="121" y="77"/>
                    <a:pt x="123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77"/>
                    <a:pt x="123" y="80"/>
                    <a:pt x="122" y="82"/>
                  </a:cubicBezTo>
                  <a:cubicBezTo>
                    <a:pt x="122" y="82"/>
                    <a:pt x="121" y="82"/>
                    <a:pt x="120" y="82"/>
                  </a:cubicBezTo>
                  <a:cubicBezTo>
                    <a:pt x="119" y="82"/>
                    <a:pt x="119" y="82"/>
                    <a:pt x="119" y="82"/>
                  </a:cubicBezTo>
                  <a:moveTo>
                    <a:pt x="3" y="79"/>
                  </a:moveTo>
                  <a:cubicBezTo>
                    <a:pt x="3" y="77"/>
                    <a:pt x="3" y="76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4" y="74"/>
                    <a:pt x="5" y="74"/>
                    <a:pt x="5" y="74"/>
                  </a:cubicBezTo>
                  <a:cubicBezTo>
                    <a:pt x="5" y="76"/>
                    <a:pt x="4" y="77"/>
                    <a:pt x="3" y="79"/>
                  </a:cubicBezTo>
                  <a:moveTo>
                    <a:pt x="17" y="40"/>
                  </a:moveTo>
                  <a:cubicBezTo>
                    <a:pt x="16" y="39"/>
                    <a:pt x="16" y="39"/>
                    <a:pt x="15" y="38"/>
                  </a:cubicBezTo>
                  <a:cubicBezTo>
                    <a:pt x="16" y="37"/>
                    <a:pt x="18" y="35"/>
                    <a:pt x="19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8" y="36"/>
                    <a:pt x="17" y="38"/>
                    <a:pt x="17" y="40"/>
                  </a:cubicBezTo>
                  <a:moveTo>
                    <a:pt x="15" y="37"/>
                  </a:moveTo>
                  <a:cubicBezTo>
                    <a:pt x="15" y="36"/>
                    <a:pt x="15" y="35"/>
                    <a:pt x="15" y="35"/>
                  </a:cubicBezTo>
                  <a:cubicBezTo>
                    <a:pt x="16" y="34"/>
                    <a:pt x="17" y="33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4"/>
                    <a:pt x="16" y="35"/>
                    <a:pt x="15" y="37"/>
                  </a:cubicBezTo>
                  <a:moveTo>
                    <a:pt x="111" y="38"/>
                  </a:moveTo>
                  <a:cubicBezTo>
                    <a:pt x="110" y="36"/>
                    <a:pt x="109" y="35"/>
                    <a:pt x="109" y="34"/>
                  </a:cubicBezTo>
                  <a:cubicBezTo>
                    <a:pt x="110" y="33"/>
                    <a:pt x="111" y="32"/>
                    <a:pt x="112" y="30"/>
                  </a:cubicBezTo>
                  <a:cubicBezTo>
                    <a:pt x="112" y="32"/>
                    <a:pt x="112" y="33"/>
                    <a:pt x="112" y="34"/>
                  </a:cubicBezTo>
                  <a:cubicBezTo>
                    <a:pt x="112" y="35"/>
                    <a:pt x="112" y="35"/>
                    <a:pt x="112" y="36"/>
                  </a:cubicBezTo>
                  <a:cubicBezTo>
                    <a:pt x="112" y="37"/>
                    <a:pt x="111" y="37"/>
                    <a:pt x="111" y="38"/>
                  </a:cubicBezTo>
                  <a:moveTo>
                    <a:pt x="15" y="32"/>
                  </a:moveTo>
                  <a:cubicBezTo>
                    <a:pt x="15" y="31"/>
                    <a:pt x="15" y="31"/>
                    <a:pt x="15" y="3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1"/>
                    <a:pt x="16" y="32"/>
                    <a:pt x="15" y="32"/>
                  </a:cubicBezTo>
                  <a:moveTo>
                    <a:pt x="36" y="21"/>
                  </a:moveTo>
                  <a:cubicBezTo>
                    <a:pt x="36" y="21"/>
                    <a:pt x="36" y="21"/>
                    <a:pt x="37" y="21"/>
                  </a:cubicBezTo>
                  <a:cubicBezTo>
                    <a:pt x="42" y="17"/>
                    <a:pt x="48" y="15"/>
                    <a:pt x="54" y="14"/>
                  </a:cubicBezTo>
                  <a:cubicBezTo>
                    <a:pt x="55" y="14"/>
                    <a:pt x="55" y="13"/>
                    <a:pt x="55" y="12"/>
                  </a:cubicBezTo>
                  <a:cubicBezTo>
                    <a:pt x="55" y="9"/>
                    <a:pt x="55" y="6"/>
                    <a:pt x="55" y="3"/>
                  </a:cubicBezTo>
                  <a:cubicBezTo>
                    <a:pt x="58" y="3"/>
                    <a:pt x="61" y="2"/>
                    <a:pt x="64" y="2"/>
                  </a:cubicBezTo>
                  <a:cubicBezTo>
                    <a:pt x="67" y="2"/>
                    <a:pt x="70" y="3"/>
                    <a:pt x="73" y="3"/>
                  </a:cubicBezTo>
                  <a:cubicBezTo>
                    <a:pt x="73" y="6"/>
                    <a:pt x="73" y="9"/>
                    <a:pt x="73" y="12"/>
                  </a:cubicBezTo>
                  <a:cubicBezTo>
                    <a:pt x="73" y="13"/>
                    <a:pt x="73" y="14"/>
                    <a:pt x="74" y="14"/>
                  </a:cubicBezTo>
                  <a:cubicBezTo>
                    <a:pt x="80" y="15"/>
                    <a:pt x="86" y="17"/>
                    <a:pt x="92" y="21"/>
                  </a:cubicBezTo>
                  <a:cubicBezTo>
                    <a:pt x="92" y="21"/>
                    <a:pt x="92" y="21"/>
                    <a:pt x="92" y="21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96" y="19"/>
                    <a:pt x="98" y="16"/>
                    <a:pt x="100" y="14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103" y="16"/>
                    <a:pt x="109" y="23"/>
                    <a:pt x="110" y="23"/>
                  </a:cubicBezTo>
                  <a:cubicBezTo>
                    <a:pt x="110" y="24"/>
                    <a:pt x="111" y="25"/>
                    <a:pt x="112" y="26"/>
                  </a:cubicBezTo>
                  <a:cubicBezTo>
                    <a:pt x="112" y="27"/>
                    <a:pt x="112" y="27"/>
                    <a:pt x="112" y="27"/>
                  </a:cubicBezTo>
                  <a:cubicBezTo>
                    <a:pt x="110" y="29"/>
                    <a:pt x="108" y="31"/>
                    <a:pt x="106" y="33"/>
                  </a:cubicBezTo>
                  <a:cubicBezTo>
                    <a:pt x="105" y="33"/>
                    <a:pt x="105" y="34"/>
                    <a:pt x="106" y="35"/>
                  </a:cubicBezTo>
                  <a:cubicBezTo>
                    <a:pt x="109" y="40"/>
                    <a:pt x="112" y="46"/>
                    <a:pt x="113" y="53"/>
                  </a:cubicBezTo>
                  <a:cubicBezTo>
                    <a:pt x="113" y="53"/>
                    <a:pt x="114" y="54"/>
                    <a:pt x="114" y="54"/>
                  </a:cubicBezTo>
                  <a:cubicBezTo>
                    <a:pt x="117" y="54"/>
                    <a:pt x="120" y="54"/>
                    <a:pt x="123" y="54"/>
                  </a:cubicBezTo>
                  <a:cubicBezTo>
                    <a:pt x="124" y="57"/>
                    <a:pt x="124" y="60"/>
                    <a:pt x="124" y="63"/>
                  </a:cubicBezTo>
                  <a:cubicBezTo>
                    <a:pt x="124" y="65"/>
                    <a:pt x="124" y="68"/>
                    <a:pt x="124" y="71"/>
                  </a:cubicBezTo>
                  <a:cubicBezTo>
                    <a:pt x="123" y="71"/>
                    <a:pt x="123" y="71"/>
                    <a:pt x="122" y="71"/>
                  </a:cubicBezTo>
                  <a:cubicBezTo>
                    <a:pt x="119" y="71"/>
                    <a:pt x="117" y="71"/>
                    <a:pt x="115" y="73"/>
                  </a:cubicBezTo>
                  <a:cubicBezTo>
                    <a:pt x="114" y="73"/>
                    <a:pt x="113" y="75"/>
                    <a:pt x="112" y="76"/>
                  </a:cubicBezTo>
                  <a:cubicBezTo>
                    <a:pt x="110" y="80"/>
                    <a:pt x="109" y="84"/>
                    <a:pt x="106" y="90"/>
                  </a:cubicBezTo>
                  <a:cubicBezTo>
                    <a:pt x="105" y="91"/>
                    <a:pt x="105" y="91"/>
                    <a:pt x="106" y="92"/>
                  </a:cubicBezTo>
                  <a:cubicBezTo>
                    <a:pt x="108" y="94"/>
                    <a:pt x="110" y="96"/>
                    <a:pt x="112" y="98"/>
                  </a:cubicBezTo>
                  <a:cubicBezTo>
                    <a:pt x="109" y="103"/>
                    <a:pt x="105" y="107"/>
                    <a:pt x="100" y="111"/>
                  </a:cubicBezTo>
                  <a:cubicBezTo>
                    <a:pt x="98" y="108"/>
                    <a:pt x="96" y="106"/>
                    <a:pt x="94" y="104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6" y="108"/>
                    <a:pt x="80" y="110"/>
                    <a:pt x="74" y="111"/>
                  </a:cubicBezTo>
                  <a:cubicBezTo>
                    <a:pt x="73" y="112"/>
                    <a:pt x="73" y="112"/>
                    <a:pt x="73" y="113"/>
                  </a:cubicBezTo>
                  <a:cubicBezTo>
                    <a:pt x="73" y="116"/>
                    <a:pt x="73" y="119"/>
                    <a:pt x="73" y="122"/>
                  </a:cubicBezTo>
                  <a:cubicBezTo>
                    <a:pt x="70" y="122"/>
                    <a:pt x="67" y="123"/>
                    <a:pt x="64" y="123"/>
                  </a:cubicBezTo>
                  <a:cubicBezTo>
                    <a:pt x="61" y="123"/>
                    <a:pt x="58" y="122"/>
                    <a:pt x="55" y="122"/>
                  </a:cubicBezTo>
                  <a:cubicBezTo>
                    <a:pt x="55" y="119"/>
                    <a:pt x="55" y="116"/>
                    <a:pt x="55" y="113"/>
                  </a:cubicBezTo>
                  <a:cubicBezTo>
                    <a:pt x="55" y="112"/>
                    <a:pt x="55" y="112"/>
                    <a:pt x="54" y="111"/>
                  </a:cubicBezTo>
                  <a:cubicBezTo>
                    <a:pt x="48" y="110"/>
                    <a:pt x="42" y="108"/>
                    <a:pt x="36" y="104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5" y="104"/>
                    <a:pt x="35" y="104"/>
                    <a:pt x="34" y="104"/>
                  </a:cubicBezTo>
                  <a:cubicBezTo>
                    <a:pt x="32" y="106"/>
                    <a:pt x="30" y="108"/>
                    <a:pt x="28" y="111"/>
                  </a:cubicBezTo>
                  <a:cubicBezTo>
                    <a:pt x="28" y="111"/>
                    <a:pt x="28" y="111"/>
                    <a:pt x="28" y="111"/>
                  </a:cubicBezTo>
                  <a:cubicBezTo>
                    <a:pt x="28" y="111"/>
                    <a:pt x="28" y="111"/>
                    <a:pt x="28" y="111"/>
                  </a:cubicBezTo>
                  <a:cubicBezTo>
                    <a:pt x="23" y="107"/>
                    <a:pt x="19" y="103"/>
                    <a:pt x="16" y="98"/>
                  </a:cubicBezTo>
                  <a:cubicBezTo>
                    <a:pt x="18" y="96"/>
                    <a:pt x="20" y="94"/>
                    <a:pt x="22" y="92"/>
                  </a:cubicBezTo>
                  <a:cubicBezTo>
                    <a:pt x="23" y="91"/>
                    <a:pt x="23" y="91"/>
                    <a:pt x="22" y="90"/>
                  </a:cubicBezTo>
                  <a:cubicBezTo>
                    <a:pt x="19" y="85"/>
                    <a:pt x="16" y="79"/>
                    <a:pt x="15" y="72"/>
                  </a:cubicBezTo>
                  <a:cubicBezTo>
                    <a:pt x="15" y="72"/>
                    <a:pt x="14" y="71"/>
                    <a:pt x="14" y="71"/>
                  </a:cubicBezTo>
                  <a:cubicBezTo>
                    <a:pt x="11" y="71"/>
                    <a:pt x="8" y="71"/>
                    <a:pt x="5" y="71"/>
                  </a:cubicBezTo>
                  <a:cubicBezTo>
                    <a:pt x="4" y="68"/>
                    <a:pt x="4" y="66"/>
                    <a:pt x="4" y="63"/>
                  </a:cubicBezTo>
                  <a:cubicBezTo>
                    <a:pt x="4" y="60"/>
                    <a:pt x="4" y="57"/>
                    <a:pt x="5" y="54"/>
                  </a:cubicBezTo>
                  <a:cubicBezTo>
                    <a:pt x="8" y="54"/>
                    <a:pt x="11" y="54"/>
                    <a:pt x="14" y="54"/>
                  </a:cubicBezTo>
                  <a:cubicBezTo>
                    <a:pt x="14" y="54"/>
                    <a:pt x="15" y="53"/>
                    <a:pt x="15" y="53"/>
                  </a:cubicBezTo>
                  <a:cubicBezTo>
                    <a:pt x="17" y="46"/>
                    <a:pt x="19" y="40"/>
                    <a:pt x="23" y="35"/>
                  </a:cubicBezTo>
                  <a:cubicBezTo>
                    <a:pt x="23" y="34"/>
                    <a:pt x="23" y="33"/>
                    <a:pt x="22" y="33"/>
                  </a:cubicBezTo>
                  <a:cubicBezTo>
                    <a:pt x="20" y="31"/>
                    <a:pt x="18" y="29"/>
                    <a:pt x="16" y="27"/>
                  </a:cubicBezTo>
                  <a:cubicBezTo>
                    <a:pt x="20" y="22"/>
                    <a:pt x="24" y="18"/>
                    <a:pt x="28" y="14"/>
                  </a:cubicBezTo>
                  <a:cubicBezTo>
                    <a:pt x="30" y="16"/>
                    <a:pt x="33" y="19"/>
                    <a:pt x="35" y="21"/>
                  </a:cubicBezTo>
                  <a:cubicBezTo>
                    <a:pt x="35" y="21"/>
                    <a:pt x="35" y="21"/>
                    <a:pt x="36" y="21"/>
                  </a:cubicBezTo>
                  <a:moveTo>
                    <a:pt x="64" y="0"/>
                  </a:moveTo>
                  <a:cubicBezTo>
                    <a:pt x="61" y="0"/>
                    <a:pt x="57" y="0"/>
                    <a:pt x="54" y="0"/>
                  </a:cubicBezTo>
                  <a:cubicBezTo>
                    <a:pt x="53" y="1"/>
                    <a:pt x="52" y="1"/>
                    <a:pt x="52" y="2"/>
                  </a:cubicBezTo>
                  <a:cubicBezTo>
                    <a:pt x="52" y="5"/>
                    <a:pt x="52" y="8"/>
                    <a:pt x="52" y="11"/>
                  </a:cubicBezTo>
                  <a:cubicBezTo>
                    <a:pt x="47" y="12"/>
                    <a:pt x="41" y="15"/>
                    <a:pt x="36" y="18"/>
                  </a:cubicBezTo>
                  <a:cubicBezTo>
                    <a:pt x="34" y="16"/>
                    <a:pt x="32" y="14"/>
                    <a:pt x="30" y="11"/>
                  </a:cubicBezTo>
                  <a:cubicBezTo>
                    <a:pt x="29" y="11"/>
                    <a:pt x="29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2" y="15"/>
                    <a:pt x="17" y="20"/>
                    <a:pt x="13" y="26"/>
                  </a:cubicBezTo>
                  <a:cubicBezTo>
                    <a:pt x="13" y="26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30"/>
                    <a:pt x="12" y="33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9"/>
                    <a:pt x="12" y="39"/>
                  </a:cubicBezTo>
                  <a:cubicBezTo>
                    <a:pt x="13" y="40"/>
                    <a:pt x="14" y="41"/>
                    <a:pt x="15" y="43"/>
                  </a:cubicBezTo>
                  <a:cubicBezTo>
                    <a:pt x="14" y="45"/>
                    <a:pt x="13" y="48"/>
                    <a:pt x="13" y="51"/>
                  </a:cubicBezTo>
                  <a:cubicBezTo>
                    <a:pt x="10" y="51"/>
                    <a:pt x="6" y="51"/>
                    <a:pt x="3" y="51"/>
                  </a:cubicBezTo>
                  <a:cubicBezTo>
                    <a:pt x="3" y="51"/>
                    <a:pt x="2" y="51"/>
                    <a:pt x="2" y="52"/>
                  </a:cubicBezTo>
                  <a:cubicBezTo>
                    <a:pt x="2" y="53"/>
                    <a:pt x="2" y="53"/>
                    <a:pt x="2" y="54"/>
                  </a:cubicBezTo>
                  <a:cubicBezTo>
                    <a:pt x="1" y="54"/>
                    <a:pt x="1" y="54"/>
                    <a:pt x="1" y="55"/>
                  </a:cubicBezTo>
                  <a:cubicBezTo>
                    <a:pt x="0" y="59"/>
                    <a:pt x="0" y="66"/>
                    <a:pt x="0" y="72"/>
                  </a:cubicBezTo>
                  <a:cubicBezTo>
                    <a:pt x="0" y="77"/>
                    <a:pt x="0" y="81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2" y="85"/>
                    <a:pt x="2" y="85"/>
                  </a:cubicBezTo>
                  <a:cubicBezTo>
                    <a:pt x="5" y="85"/>
                    <a:pt x="8" y="85"/>
                    <a:pt x="11" y="85"/>
                  </a:cubicBezTo>
                  <a:cubicBezTo>
                    <a:pt x="12" y="89"/>
                    <a:pt x="13" y="92"/>
                    <a:pt x="15" y="95"/>
                  </a:cubicBezTo>
                  <a:cubicBezTo>
                    <a:pt x="14" y="96"/>
                    <a:pt x="14" y="96"/>
                    <a:pt x="13" y="97"/>
                  </a:cubicBezTo>
                  <a:cubicBezTo>
                    <a:pt x="13" y="97"/>
                    <a:pt x="12" y="98"/>
                    <a:pt x="12" y="98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2"/>
                    <a:pt x="12" y="106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11" y="111"/>
                    <a:pt x="12" y="112"/>
                    <a:pt x="12" y="112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16" y="117"/>
                    <a:pt x="20" y="121"/>
                    <a:pt x="25" y="125"/>
                  </a:cubicBezTo>
                  <a:cubicBezTo>
                    <a:pt x="26" y="125"/>
                    <a:pt x="26" y="125"/>
                    <a:pt x="27" y="125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8" y="125"/>
                    <a:pt x="28" y="125"/>
                    <a:pt x="28" y="125"/>
                  </a:cubicBezTo>
                  <a:cubicBezTo>
                    <a:pt x="30" y="123"/>
                    <a:pt x="32" y="121"/>
                    <a:pt x="35" y="119"/>
                  </a:cubicBezTo>
                  <a:cubicBezTo>
                    <a:pt x="40" y="122"/>
                    <a:pt x="44" y="124"/>
                    <a:pt x="50" y="125"/>
                  </a:cubicBezTo>
                  <a:cubicBezTo>
                    <a:pt x="50" y="129"/>
                    <a:pt x="51" y="131"/>
                    <a:pt x="51" y="135"/>
                  </a:cubicBezTo>
                  <a:cubicBezTo>
                    <a:pt x="51" y="136"/>
                    <a:pt x="52" y="136"/>
                    <a:pt x="53" y="136"/>
                  </a:cubicBezTo>
                  <a:cubicBezTo>
                    <a:pt x="56" y="137"/>
                    <a:pt x="59" y="137"/>
                    <a:pt x="63" y="137"/>
                  </a:cubicBezTo>
                  <a:cubicBezTo>
                    <a:pt x="66" y="137"/>
                    <a:pt x="70" y="137"/>
                    <a:pt x="73" y="136"/>
                  </a:cubicBezTo>
                  <a:cubicBezTo>
                    <a:pt x="74" y="136"/>
                    <a:pt x="75" y="135"/>
                    <a:pt x="75" y="135"/>
                  </a:cubicBezTo>
                  <a:cubicBezTo>
                    <a:pt x="75" y="132"/>
                    <a:pt x="75" y="129"/>
                    <a:pt x="76" y="125"/>
                  </a:cubicBezTo>
                  <a:cubicBezTo>
                    <a:pt x="81" y="124"/>
                    <a:pt x="86" y="122"/>
                    <a:pt x="91" y="119"/>
                  </a:cubicBezTo>
                  <a:cubicBezTo>
                    <a:pt x="93" y="121"/>
                    <a:pt x="96" y="123"/>
                    <a:pt x="98" y="125"/>
                  </a:cubicBezTo>
                  <a:cubicBezTo>
                    <a:pt x="98" y="125"/>
                    <a:pt x="98" y="126"/>
                    <a:pt x="99" y="126"/>
                  </a:cubicBezTo>
                  <a:cubicBezTo>
                    <a:pt x="99" y="126"/>
                    <a:pt x="99" y="125"/>
                    <a:pt x="100" y="125"/>
                  </a:cubicBezTo>
                  <a:cubicBezTo>
                    <a:pt x="105" y="121"/>
                    <a:pt x="110" y="116"/>
                    <a:pt x="114" y="111"/>
                  </a:cubicBezTo>
                  <a:cubicBezTo>
                    <a:pt x="115" y="110"/>
                    <a:pt x="115" y="110"/>
                    <a:pt x="115" y="110"/>
                  </a:cubicBezTo>
                  <a:cubicBezTo>
                    <a:pt x="115" y="106"/>
                    <a:pt x="115" y="103"/>
                    <a:pt x="116" y="98"/>
                  </a:cubicBezTo>
                  <a:cubicBezTo>
                    <a:pt x="116" y="98"/>
                    <a:pt x="116" y="98"/>
                    <a:pt x="116" y="98"/>
                  </a:cubicBezTo>
                  <a:cubicBezTo>
                    <a:pt x="116" y="98"/>
                    <a:pt x="116" y="98"/>
                    <a:pt x="116" y="98"/>
                  </a:cubicBezTo>
                  <a:cubicBezTo>
                    <a:pt x="115" y="97"/>
                    <a:pt x="115" y="97"/>
                    <a:pt x="115" y="97"/>
                  </a:cubicBezTo>
                  <a:cubicBezTo>
                    <a:pt x="115" y="97"/>
                    <a:pt x="115" y="97"/>
                    <a:pt x="115" y="97"/>
                  </a:cubicBezTo>
                  <a:cubicBezTo>
                    <a:pt x="114" y="96"/>
                    <a:pt x="113" y="95"/>
                    <a:pt x="112" y="94"/>
                  </a:cubicBezTo>
                  <a:cubicBezTo>
                    <a:pt x="114" y="90"/>
                    <a:pt x="115" y="88"/>
                    <a:pt x="116" y="87"/>
                  </a:cubicBezTo>
                  <a:cubicBezTo>
                    <a:pt x="117" y="86"/>
                    <a:pt x="117" y="86"/>
                    <a:pt x="117" y="86"/>
                  </a:cubicBezTo>
                  <a:cubicBezTo>
                    <a:pt x="118" y="85"/>
                    <a:pt x="119" y="85"/>
                    <a:pt x="120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1" y="85"/>
                    <a:pt x="122" y="85"/>
                    <a:pt x="124" y="85"/>
                  </a:cubicBezTo>
                  <a:cubicBezTo>
                    <a:pt x="124" y="85"/>
                    <a:pt x="124" y="85"/>
                    <a:pt x="124" y="85"/>
                  </a:cubicBezTo>
                  <a:cubicBezTo>
                    <a:pt x="124" y="85"/>
                    <a:pt x="125" y="85"/>
                    <a:pt x="125" y="84"/>
                  </a:cubicBezTo>
                  <a:cubicBezTo>
                    <a:pt x="126" y="80"/>
                    <a:pt x="126" y="77"/>
                    <a:pt x="126" y="73"/>
                  </a:cubicBezTo>
                  <a:cubicBezTo>
                    <a:pt x="127" y="69"/>
                    <a:pt x="127" y="66"/>
                    <a:pt x="127" y="63"/>
                  </a:cubicBezTo>
                  <a:cubicBezTo>
                    <a:pt x="127" y="59"/>
                    <a:pt x="127" y="56"/>
                    <a:pt x="126" y="52"/>
                  </a:cubicBezTo>
                  <a:cubicBezTo>
                    <a:pt x="126" y="51"/>
                    <a:pt x="125" y="51"/>
                    <a:pt x="125" y="51"/>
                  </a:cubicBezTo>
                  <a:cubicBezTo>
                    <a:pt x="122" y="51"/>
                    <a:pt x="119" y="51"/>
                    <a:pt x="116" y="51"/>
                  </a:cubicBezTo>
                  <a:cubicBezTo>
                    <a:pt x="115" y="47"/>
                    <a:pt x="114" y="44"/>
                    <a:pt x="112" y="40"/>
                  </a:cubicBezTo>
                  <a:cubicBezTo>
                    <a:pt x="113" y="40"/>
                    <a:pt x="113" y="39"/>
                    <a:pt x="114" y="39"/>
                  </a:cubicBezTo>
                  <a:cubicBezTo>
                    <a:pt x="115" y="39"/>
                    <a:pt x="115" y="38"/>
                    <a:pt x="115" y="37"/>
                  </a:cubicBezTo>
                  <a:cubicBezTo>
                    <a:pt x="115" y="36"/>
                    <a:pt x="115" y="35"/>
                    <a:pt x="115" y="34"/>
                  </a:cubicBezTo>
                  <a:cubicBezTo>
                    <a:pt x="115" y="32"/>
                    <a:pt x="115" y="30"/>
                    <a:pt x="115" y="29"/>
                  </a:cubicBezTo>
                  <a:cubicBezTo>
                    <a:pt x="115" y="28"/>
                    <a:pt x="116" y="28"/>
                    <a:pt x="116" y="28"/>
                  </a:cubicBezTo>
                  <a:cubicBezTo>
                    <a:pt x="115" y="27"/>
                    <a:pt x="115" y="27"/>
                    <a:pt x="115" y="27"/>
                  </a:cubicBezTo>
                  <a:cubicBezTo>
                    <a:pt x="116" y="27"/>
                    <a:pt x="116" y="26"/>
                    <a:pt x="115" y="26"/>
                  </a:cubicBezTo>
                  <a:cubicBezTo>
                    <a:pt x="115" y="26"/>
                    <a:pt x="115" y="26"/>
                    <a:pt x="115" y="26"/>
                  </a:cubicBezTo>
                  <a:cubicBezTo>
                    <a:pt x="115" y="25"/>
                    <a:pt x="115" y="25"/>
                    <a:pt x="114" y="24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3" y="23"/>
                    <a:pt x="113" y="22"/>
                    <a:pt x="112" y="21"/>
                  </a:cubicBezTo>
                  <a:cubicBezTo>
                    <a:pt x="112" y="21"/>
                    <a:pt x="111" y="20"/>
                    <a:pt x="110" y="19"/>
                  </a:cubicBezTo>
                  <a:cubicBezTo>
                    <a:pt x="108" y="18"/>
                    <a:pt x="106" y="16"/>
                    <a:pt x="105" y="14"/>
                  </a:cubicBezTo>
                  <a:cubicBezTo>
                    <a:pt x="104" y="13"/>
                    <a:pt x="103" y="13"/>
                    <a:pt x="102" y="12"/>
                  </a:cubicBezTo>
                  <a:cubicBezTo>
                    <a:pt x="102" y="12"/>
                    <a:pt x="101" y="12"/>
                    <a:pt x="101" y="11"/>
                  </a:cubicBezTo>
                  <a:cubicBezTo>
                    <a:pt x="101" y="11"/>
                    <a:pt x="101" y="11"/>
                    <a:pt x="100" y="11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100" y="11"/>
                    <a:pt x="99" y="11"/>
                    <a:pt x="99" y="11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97" y="14"/>
                    <a:pt x="94" y="16"/>
                    <a:pt x="92" y="18"/>
                  </a:cubicBezTo>
                  <a:cubicBezTo>
                    <a:pt x="87" y="15"/>
                    <a:pt x="82" y="12"/>
                    <a:pt x="76" y="11"/>
                  </a:cubicBezTo>
                  <a:cubicBezTo>
                    <a:pt x="76" y="8"/>
                    <a:pt x="76" y="5"/>
                    <a:pt x="76" y="2"/>
                  </a:cubicBezTo>
                  <a:cubicBezTo>
                    <a:pt x="76" y="1"/>
                    <a:pt x="75" y="1"/>
                    <a:pt x="74" y="0"/>
                  </a:cubicBezTo>
                  <a:cubicBezTo>
                    <a:pt x="71" y="0"/>
                    <a:pt x="68" y="0"/>
                    <a:pt x="6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743"/>
            <p:cNvSpPr>
              <a:spLocks noEditPoints="1"/>
            </p:cNvSpPr>
            <p:nvPr/>
          </p:nvSpPr>
          <p:spPr bwMode="auto">
            <a:xfrm>
              <a:off x="1086191" y="3245665"/>
              <a:ext cx="125454" cy="125454"/>
            </a:xfrm>
            <a:custGeom>
              <a:avLst/>
              <a:gdLst>
                <a:gd name="T0" fmla="*/ 56 w 59"/>
                <a:gd name="T1" fmla="*/ 30 h 59"/>
                <a:gd name="T2" fmla="*/ 54 w 59"/>
                <a:gd name="T3" fmla="*/ 29 h 59"/>
                <a:gd name="T4" fmla="*/ 55 w 59"/>
                <a:gd name="T5" fmla="*/ 28 h 59"/>
                <a:gd name="T6" fmla="*/ 53 w 59"/>
                <a:gd name="T7" fmla="*/ 26 h 59"/>
                <a:gd name="T8" fmla="*/ 53 w 59"/>
                <a:gd name="T9" fmla="*/ 26 h 59"/>
                <a:gd name="T10" fmla="*/ 54 w 59"/>
                <a:gd name="T11" fmla="*/ 21 h 59"/>
                <a:gd name="T12" fmla="*/ 51 w 59"/>
                <a:gd name="T13" fmla="*/ 21 h 59"/>
                <a:gd name="T14" fmla="*/ 53 w 59"/>
                <a:gd name="T15" fmla="*/ 20 h 59"/>
                <a:gd name="T16" fmla="*/ 49 w 59"/>
                <a:gd name="T17" fmla="*/ 19 h 59"/>
                <a:gd name="T18" fmla="*/ 50 w 59"/>
                <a:gd name="T19" fmla="*/ 20 h 59"/>
                <a:gd name="T20" fmla="*/ 46 w 59"/>
                <a:gd name="T21" fmla="*/ 16 h 59"/>
                <a:gd name="T22" fmla="*/ 48 w 59"/>
                <a:gd name="T23" fmla="*/ 18 h 59"/>
                <a:gd name="T24" fmla="*/ 47 w 59"/>
                <a:gd name="T25" fmla="*/ 11 h 59"/>
                <a:gd name="T26" fmla="*/ 45 w 59"/>
                <a:gd name="T27" fmla="*/ 15 h 59"/>
                <a:gd name="T28" fmla="*/ 3 w 59"/>
                <a:gd name="T29" fmla="*/ 28 h 59"/>
                <a:gd name="T30" fmla="*/ 12 w 59"/>
                <a:gd name="T31" fmla="*/ 16 h 59"/>
                <a:gd name="T32" fmla="*/ 45 w 59"/>
                <a:gd name="T33" fmla="*/ 19 h 59"/>
                <a:gd name="T34" fmla="*/ 53 w 59"/>
                <a:gd name="T35" fmla="*/ 41 h 59"/>
                <a:gd name="T36" fmla="*/ 30 w 59"/>
                <a:gd name="T37" fmla="*/ 56 h 59"/>
                <a:gd name="T38" fmla="*/ 40 w 59"/>
                <a:gd name="T39" fmla="*/ 12 h 59"/>
                <a:gd name="T40" fmla="*/ 46 w 59"/>
                <a:gd name="T41" fmla="*/ 10 h 59"/>
                <a:gd name="T42" fmla="*/ 6 w 59"/>
                <a:gd name="T43" fmla="*/ 17 h 59"/>
                <a:gd name="T44" fmla="*/ 9 w 59"/>
                <a:gd name="T45" fmla="*/ 15 h 59"/>
                <a:gd name="T46" fmla="*/ 15 w 59"/>
                <a:gd name="T47" fmla="*/ 7 h 59"/>
                <a:gd name="T48" fmla="*/ 39 w 59"/>
                <a:gd name="T49" fmla="*/ 11 h 59"/>
                <a:gd name="T50" fmla="*/ 43 w 59"/>
                <a:gd name="T51" fmla="*/ 8 h 59"/>
                <a:gd name="T52" fmla="*/ 34 w 59"/>
                <a:gd name="T53" fmla="*/ 9 h 59"/>
                <a:gd name="T54" fmla="*/ 41 w 59"/>
                <a:gd name="T55" fmla="*/ 6 h 59"/>
                <a:gd name="T56" fmla="*/ 31 w 59"/>
                <a:gd name="T57" fmla="*/ 8 h 59"/>
                <a:gd name="T58" fmla="*/ 36 w 59"/>
                <a:gd name="T59" fmla="*/ 5 h 59"/>
                <a:gd name="T60" fmla="*/ 19 w 59"/>
                <a:gd name="T61" fmla="*/ 5 h 59"/>
                <a:gd name="T62" fmla="*/ 13 w 59"/>
                <a:gd name="T63" fmla="*/ 12 h 59"/>
                <a:gd name="T64" fmla="*/ 34 w 59"/>
                <a:gd name="T65" fmla="*/ 3 h 59"/>
                <a:gd name="T66" fmla="*/ 27 w 59"/>
                <a:gd name="T67" fmla="*/ 8 h 59"/>
                <a:gd name="T68" fmla="*/ 26 w 59"/>
                <a:gd name="T69" fmla="*/ 3 h 59"/>
                <a:gd name="T70" fmla="*/ 19 w 59"/>
                <a:gd name="T71" fmla="*/ 9 h 59"/>
                <a:gd name="T72" fmla="*/ 29 w 59"/>
                <a:gd name="T73" fmla="*/ 3 h 59"/>
                <a:gd name="T74" fmla="*/ 23 w 59"/>
                <a:gd name="T75" fmla="*/ 8 h 59"/>
                <a:gd name="T76" fmla="*/ 12 w 59"/>
                <a:gd name="T77" fmla="*/ 5 h 59"/>
                <a:gd name="T78" fmla="*/ 30 w 59"/>
                <a:gd name="T79" fmla="*/ 59 h 59"/>
                <a:gd name="T80" fmla="*/ 45 w 59"/>
                <a:gd name="T81" fmla="*/ 54 h 59"/>
                <a:gd name="T82" fmla="*/ 46 w 59"/>
                <a:gd name="T83" fmla="*/ 53 h 59"/>
                <a:gd name="T84" fmla="*/ 48 w 59"/>
                <a:gd name="T85" fmla="*/ 52 h 59"/>
                <a:gd name="T86" fmla="*/ 48 w 59"/>
                <a:gd name="T87" fmla="*/ 52 h 59"/>
                <a:gd name="T88" fmla="*/ 48 w 59"/>
                <a:gd name="T89" fmla="*/ 52 h 59"/>
                <a:gd name="T90" fmla="*/ 48 w 59"/>
                <a:gd name="T91" fmla="*/ 52 h 59"/>
                <a:gd name="T92" fmla="*/ 59 w 59"/>
                <a:gd name="T93" fmla="*/ 31 h 59"/>
                <a:gd name="T94" fmla="*/ 29 w 59"/>
                <a:gd name="T9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9" h="59">
                  <a:moveTo>
                    <a:pt x="56" y="32"/>
                  </a:moveTo>
                  <a:cubicBezTo>
                    <a:pt x="55" y="32"/>
                    <a:pt x="55" y="31"/>
                    <a:pt x="55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2"/>
                    <a:pt x="56" y="32"/>
                  </a:cubicBezTo>
                  <a:moveTo>
                    <a:pt x="54" y="29"/>
                  </a:moveTo>
                  <a:cubicBezTo>
                    <a:pt x="54" y="28"/>
                    <a:pt x="54" y="28"/>
                    <a:pt x="54" y="28"/>
                  </a:cubicBezTo>
                  <a:cubicBezTo>
                    <a:pt x="54" y="27"/>
                    <a:pt x="55" y="27"/>
                    <a:pt x="55" y="27"/>
                  </a:cubicBezTo>
                  <a:cubicBezTo>
                    <a:pt x="55" y="27"/>
                    <a:pt x="55" y="28"/>
                    <a:pt x="55" y="28"/>
                  </a:cubicBezTo>
                  <a:cubicBezTo>
                    <a:pt x="54" y="29"/>
                    <a:pt x="54" y="29"/>
                    <a:pt x="54" y="29"/>
                  </a:cubicBezTo>
                  <a:moveTo>
                    <a:pt x="53" y="26"/>
                  </a:moveTo>
                  <a:cubicBezTo>
                    <a:pt x="53" y="26"/>
                    <a:pt x="53" y="26"/>
                    <a:pt x="53" y="26"/>
                  </a:cubicBezTo>
                  <a:cubicBezTo>
                    <a:pt x="54" y="25"/>
                    <a:pt x="54" y="25"/>
                    <a:pt x="55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6"/>
                    <a:pt x="54" y="26"/>
                    <a:pt x="53" y="26"/>
                  </a:cubicBezTo>
                  <a:moveTo>
                    <a:pt x="52" y="24"/>
                  </a:moveTo>
                  <a:cubicBezTo>
                    <a:pt x="52" y="24"/>
                    <a:pt x="52" y="23"/>
                    <a:pt x="52" y="23"/>
                  </a:cubicBezTo>
                  <a:cubicBezTo>
                    <a:pt x="52" y="22"/>
                    <a:pt x="53" y="22"/>
                    <a:pt x="54" y="21"/>
                  </a:cubicBezTo>
                  <a:cubicBezTo>
                    <a:pt x="54" y="22"/>
                    <a:pt x="54" y="22"/>
                    <a:pt x="54" y="23"/>
                  </a:cubicBezTo>
                  <a:cubicBezTo>
                    <a:pt x="54" y="23"/>
                    <a:pt x="53" y="24"/>
                    <a:pt x="52" y="24"/>
                  </a:cubicBezTo>
                  <a:moveTo>
                    <a:pt x="51" y="21"/>
                  </a:moveTo>
                  <a:cubicBezTo>
                    <a:pt x="50" y="21"/>
                    <a:pt x="50" y="21"/>
                    <a:pt x="50" y="21"/>
                  </a:cubicBezTo>
                  <a:cubicBezTo>
                    <a:pt x="51" y="20"/>
                    <a:pt x="52" y="20"/>
                    <a:pt x="53" y="19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2" y="20"/>
                    <a:pt x="52" y="21"/>
                    <a:pt x="51" y="21"/>
                  </a:cubicBezTo>
                  <a:moveTo>
                    <a:pt x="50" y="20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50" y="18"/>
                    <a:pt x="51" y="18"/>
                    <a:pt x="52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1" y="19"/>
                    <a:pt x="50" y="19"/>
                    <a:pt x="50" y="20"/>
                  </a:cubicBezTo>
                  <a:moveTo>
                    <a:pt x="48" y="18"/>
                  </a:move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7"/>
                    <a:pt x="46" y="16"/>
                  </a:cubicBezTo>
                  <a:cubicBezTo>
                    <a:pt x="47" y="15"/>
                    <a:pt x="49" y="15"/>
                    <a:pt x="50" y="14"/>
                  </a:cubicBezTo>
                  <a:cubicBezTo>
                    <a:pt x="50" y="15"/>
                    <a:pt x="51" y="15"/>
                    <a:pt x="51" y="16"/>
                  </a:cubicBezTo>
                  <a:cubicBezTo>
                    <a:pt x="50" y="16"/>
                    <a:pt x="49" y="17"/>
                    <a:pt x="48" y="18"/>
                  </a:cubicBezTo>
                  <a:moveTo>
                    <a:pt x="45" y="15"/>
                  </a:moveTo>
                  <a:cubicBezTo>
                    <a:pt x="45" y="15"/>
                    <a:pt x="44" y="14"/>
                    <a:pt x="43" y="14"/>
                  </a:cubicBezTo>
                  <a:cubicBezTo>
                    <a:pt x="45" y="13"/>
                    <a:pt x="46" y="12"/>
                    <a:pt x="47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2"/>
                    <a:pt x="49" y="12"/>
                    <a:pt x="49" y="13"/>
                  </a:cubicBezTo>
                  <a:cubicBezTo>
                    <a:pt x="48" y="14"/>
                    <a:pt x="46" y="14"/>
                    <a:pt x="45" y="15"/>
                  </a:cubicBezTo>
                  <a:moveTo>
                    <a:pt x="30" y="56"/>
                  </a:moveTo>
                  <a:cubicBezTo>
                    <a:pt x="23" y="56"/>
                    <a:pt x="16" y="52"/>
                    <a:pt x="11" y="47"/>
                  </a:cubicBezTo>
                  <a:cubicBezTo>
                    <a:pt x="6" y="42"/>
                    <a:pt x="3" y="35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6" y="21"/>
                    <a:pt x="8" y="18"/>
                    <a:pt x="12" y="16"/>
                  </a:cubicBezTo>
                  <a:cubicBezTo>
                    <a:pt x="17" y="12"/>
                    <a:pt x="22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34" y="11"/>
                    <a:pt x="41" y="14"/>
                    <a:pt x="45" y="19"/>
                  </a:cubicBezTo>
                  <a:cubicBezTo>
                    <a:pt x="50" y="25"/>
                    <a:pt x="53" y="32"/>
                    <a:pt x="53" y="39"/>
                  </a:cubicBezTo>
                  <a:cubicBezTo>
                    <a:pt x="53" y="39"/>
                    <a:pt x="53" y="40"/>
                    <a:pt x="53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2" y="44"/>
                    <a:pt x="49" y="48"/>
                    <a:pt x="45" y="51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0" y="54"/>
                    <a:pt x="35" y="56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moveTo>
                    <a:pt x="42" y="13"/>
                  </a:moveTo>
                  <a:cubicBezTo>
                    <a:pt x="41" y="12"/>
                    <a:pt x="41" y="12"/>
                    <a:pt x="40" y="12"/>
                  </a:cubicBezTo>
                  <a:cubicBezTo>
                    <a:pt x="42" y="11"/>
                    <a:pt x="43" y="10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6" y="9"/>
                    <a:pt x="46" y="10"/>
                  </a:cubicBezTo>
                  <a:cubicBezTo>
                    <a:pt x="45" y="11"/>
                    <a:pt x="43" y="12"/>
                    <a:pt x="42" y="13"/>
                  </a:cubicBezTo>
                  <a:moveTo>
                    <a:pt x="6" y="17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8" y="14"/>
                    <a:pt x="11" y="12"/>
                    <a:pt x="13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2" y="10"/>
                    <a:pt x="10" y="12"/>
                    <a:pt x="9" y="15"/>
                  </a:cubicBezTo>
                  <a:cubicBezTo>
                    <a:pt x="8" y="15"/>
                    <a:pt x="7" y="16"/>
                    <a:pt x="6" y="17"/>
                  </a:cubicBezTo>
                  <a:moveTo>
                    <a:pt x="14" y="8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4" y="8"/>
                    <a:pt x="14" y="8"/>
                  </a:cubicBezTo>
                  <a:moveTo>
                    <a:pt x="39" y="11"/>
                  </a:move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41" y="8"/>
                    <a:pt x="42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2" y="9"/>
                    <a:pt x="40" y="10"/>
                    <a:pt x="39" y="11"/>
                  </a:cubicBezTo>
                  <a:moveTo>
                    <a:pt x="36" y="10"/>
                  </a:moveTo>
                  <a:cubicBezTo>
                    <a:pt x="36" y="9"/>
                    <a:pt x="35" y="9"/>
                    <a:pt x="34" y="9"/>
                  </a:cubicBezTo>
                  <a:cubicBezTo>
                    <a:pt x="35" y="8"/>
                    <a:pt x="36" y="7"/>
                    <a:pt x="37" y="6"/>
                  </a:cubicBezTo>
                  <a:cubicBezTo>
                    <a:pt x="38" y="6"/>
                    <a:pt x="38" y="5"/>
                    <a:pt x="39" y="5"/>
                  </a:cubicBezTo>
                  <a:cubicBezTo>
                    <a:pt x="40" y="5"/>
                    <a:pt x="40" y="6"/>
                    <a:pt x="41" y="6"/>
                  </a:cubicBezTo>
                  <a:cubicBezTo>
                    <a:pt x="39" y="7"/>
                    <a:pt x="38" y="8"/>
                    <a:pt x="36" y="10"/>
                  </a:cubicBezTo>
                  <a:moveTo>
                    <a:pt x="33" y="9"/>
                  </a:moveTo>
                  <a:cubicBezTo>
                    <a:pt x="32" y="8"/>
                    <a:pt x="32" y="8"/>
                    <a:pt x="31" y="8"/>
                  </a:cubicBezTo>
                  <a:cubicBezTo>
                    <a:pt x="33" y="7"/>
                    <a:pt x="34" y="5"/>
                    <a:pt x="36" y="4"/>
                  </a:cubicBezTo>
                  <a:cubicBezTo>
                    <a:pt x="36" y="4"/>
                    <a:pt x="37" y="4"/>
                    <a:pt x="37" y="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5" y="6"/>
                    <a:pt x="34" y="7"/>
                    <a:pt x="33" y="9"/>
                  </a:cubicBezTo>
                  <a:moveTo>
                    <a:pt x="13" y="12"/>
                  </a:moveTo>
                  <a:cubicBezTo>
                    <a:pt x="15" y="9"/>
                    <a:pt x="17" y="7"/>
                    <a:pt x="19" y="5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0" y="6"/>
                    <a:pt x="18" y="8"/>
                    <a:pt x="15" y="10"/>
                  </a:cubicBezTo>
                  <a:cubicBezTo>
                    <a:pt x="15" y="11"/>
                    <a:pt x="14" y="11"/>
                    <a:pt x="13" y="12"/>
                  </a:cubicBezTo>
                  <a:moveTo>
                    <a:pt x="27" y="8"/>
                  </a:moveTo>
                  <a:cubicBezTo>
                    <a:pt x="28" y="6"/>
                    <a:pt x="30" y="4"/>
                    <a:pt x="32" y="3"/>
                  </a:cubicBezTo>
                  <a:cubicBezTo>
                    <a:pt x="33" y="3"/>
                    <a:pt x="33" y="3"/>
                    <a:pt x="34" y="3"/>
                  </a:cubicBezTo>
                  <a:cubicBezTo>
                    <a:pt x="32" y="5"/>
                    <a:pt x="31" y="6"/>
                    <a:pt x="29" y="8"/>
                  </a:cubicBezTo>
                  <a:cubicBezTo>
                    <a:pt x="28" y="8"/>
                    <a:pt x="28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moveTo>
                    <a:pt x="19" y="9"/>
                  </a:moveTo>
                  <a:cubicBezTo>
                    <a:pt x="21" y="7"/>
                    <a:pt x="23" y="5"/>
                    <a:pt x="25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5"/>
                    <a:pt x="22" y="7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moveTo>
                    <a:pt x="23" y="8"/>
                  </a:moveTo>
                  <a:cubicBezTo>
                    <a:pt x="25" y="6"/>
                    <a:pt x="27" y="4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3"/>
                    <a:pt x="30" y="3"/>
                  </a:cubicBezTo>
                  <a:cubicBezTo>
                    <a:pt x="28" y="4"/>
                    <a:pt x="26" y="6"/>
                    <a:pt x="24" y="8"/>
                  </a:cubicBezTo>
                  <a:cubicBezTo>
                    <a:pt x="24" y="8"/>
                    <a:pt x="23" y="8"/>
                    <a:pt x="23" y="8"/>
                  </a:cubicBezTo>
                  <a:moveTo>
                    <a:pt x="29" y="0"/>
                  </a:moveTo>
                  <a:cubicBezTo>
                    <a:pt x="24" y="0"/>
                    <a:pt x="18" y="1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4" y="11"/>
                    <a:pt x="0" y="20"/>
                    <a:pt x="0" y="28"/>
                  </a:cubicBezTo>
                  <a:cubicBezTo>
                    <a:pt x="0" y="35"/>
                    <a:pt x="4" y="43"/>
                    <a:pt x="9" y="49"/>
                  </a:cubicBezTo>
                  <a:cubicBezTo>
                    <a:pt x="14" y="55"/>
                    <a:pt x="22" y="59"/>
                    <a:pt x="30" y="59"/>
                  </a:cubicBezTo>
                  <a:cubicBezTo>
                    <a:pt x="34" y="59"/>
                    <a:pt x="39" y="57"/>
                    <a:pt x="44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46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7" y="53"/>
                    <a:pt x="47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55" y="46"/>
                    <a:pt x="59" y="38"/>
                    <a:pt x="59" y="31"/>
                  </a:cubicBezTo>
                  <a:cubicBezTo>
                    <a:pt x="59" y="23"/>
                    <a:pt x="55" y="15"/>
                    <a:pt x="50" y="9"/>
                  </a:cubicBezTo>
                  <a:cubicBezTo>
                    <a:pt x="45" y="4"/>
                    <a:pt x="37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744"/>
            <p:cNvSpPr>
              <a:spLocks noEditPoints="1"/>
            </p:cNvSpPr>
            <p:nvPr/>
          </p:nvSpPr>
          <p:spPr bwMode="auto">
            <a:xfrm>
              <a:off x="1045866" y="3209821"/>
              <a:ext cx="201623" cy="214168"/>
            </a:xfrm>
            <a:custGeom>
              <a:avLst/>
              <a:gdLst>
                <a:gd name="T0" fmla="*/ 41 w 95"/>
                <a:gd name="T1" fmla="*/ 98 h 101"/>
                <a:gd name="T2" fmla="*/ 41 w 95"/>
                <a:gd name="T3" fmla="*/ 92 h 101"/>
                <a:gd name="T4" fmla="*/ 39 w 95"/>
                <a:gd name="T5" fmla="*/ 92 h 101"/>
                <a:gd name="T6" fmla="*/ 65 w 95"/>
                <a:gd name="T7" fmla="*/ 91 h 101"/>
                <a:gd name="T8" fmla="*/ 71 w 95"/>
                <a:gd name="T9" fmla="*/ 87 h 101"/>
                <a:gd name="T10" fmla="*/ 50 w 95"/>
                <a:gd name="T11" fmla="*/ 90 h 101"/>
                <a:gd name="T12" fmla="*/ 70 w 95"/>
                <a:gd name="T13" fmla="*/ 91 h 101"/>
                <a:gd name="T14" fmla="*/ 56 w 95"/>
                <a:gd name="T15" fmla="*/ 84 h 101"/>
                <a:gd name="T16" fmla="*/ 64 w 95"/>
                <a:gd name="T17" fmla="*/ 84 h 101"/>
                <a:gd name="T18" fmla="*/ 33 w 95"/>
                <a:gd name="T19" fmla="*/ 84 h 101"/>
                <a:gd name="T20" fmla="*/ 57 w 95"/>
                <a:gd name="T21" fmla="*/ 89 h 101"/>
                <a:gd name="T22" fmla="*/ 28 w 95"/>
                <a:gd name="T23" fmla="*/ 86 h 101"/>
                <a:gd name="T24" fmla="*/ 25 w 95"/>
                <a:gd name="T25" fmla="*/ 84 h 101"/>
                <a:gd name="T26" fmla="*/ 14 w 95"/>
                <a:gd name="T27" fmla="*/ 79 h 101"/>
                <a:gd name="T28" fmla="*/ 28 w 95"/>
                <a:gd name="T29" fmla="*/ 79 h 101"/>
                <a:gd name="T30" fmla="*/ 22 w 95"/>
                <a:gd name="T31" fmla="*/ 81 h 101"/>
                <a:gd name="T32" fmla="*/ 16 w 95"/>
                <a:gd name="T33" fmla="*/ 83 h 101"/>
                <a:gd name="T34" fmla="*/ 23 w 95"/>
                <a:gd name="T35" fmla="*/ 76 h 101"/>
                <a:gd name="T36" fmla="*/ 12 w 95"/>
                <a:gd name="T37" fmla="*/ 75 h 101"/>
                <a:gd name="T38" fmla="*/ 11 w 95"/>
                <a:gd name="T39" fmla="*/ 74 h 101"/>
                <a:gd name="T40" fmla="*/ 7 w 95"/>
                <a:gd name="T41" fmla="*/ 74 h 101"/>
                <a:gd name="T42" fmla="*/ 80 w 95"/>
                <a:gd name="T43" fmla="*/ 69 h 101"/>
                <a:gd name="T44" fmla="*/ 88 w 95"/>
                <a:gd name="T45" fmla="*/ 67 h 101"/>
                <a:gd name="T46" fmla="*/ 85 w 95"/>
                <a:gd name="T47" fmla="*/ 67 h 101"/>
                <a:gd name="T48" fmla="*/ 11 w 95"/>
                <a:gd name="T49" fmla="*/ 61 h 101"/>
                <a:gd name="T50" fmla="*/ 10 w 95"/>
                <a:gd name="T51" fmla="*/ 56 h 101"/>
                <a:gd name="T52" fmla="*/ 6 w 95"/>
                <a:gd name="T53" fmla="*/ 53 h 101"/>
                <a:gd name="T54" fmla="*/ 3 w 95"/>
                <a:gd name="T55" fmla="*/ 52 h 101"/>
                <a:gd name="T56" fmla="*/ 4 w 95"/>
                <a:gd name="T57" fmla="*/ 47 h 101"/>
                <a:gd name="T58" fmla="*/ 85 w 95"/>
                <a:gd name="T59" fmla="*/ 33 h 101"/>
                <a:gd name="T60" fmla="*/ 17 w 95"/>
                <a:gd name="T61" fmla="*/ 20 h 101"/>
                <a:gd name="T62" fmla="*/ 47 w 95"/>
                <a:gd name="T63" fmla="*/ 10 h 101"/>
                <a:gd name="T64" fmla="*/ 73 w 95"/>
                <a:gd name="T65" fmla="*/ 20 h 101"/>
                <a:gd name="T66" fmla="*/ 86 w 95"/>
                <a:gd name="T67" fmla="*/ 24 h 101"/>
                <a:gd name="T68" fmla="*/ 86 w 95"/>
                <a:gd name="T69" fmla="*/ 46 h 101"/>
                <a:gd name="T70" fmla="*/ 79 w 95"/>
                <a:gd name="T71" fmla="*/ 65 h 101"/>
                <a:gd name="T72" fmla="*/ 64 w 95"/>
                <a:gd name="T73" fmla="*/ 79 h 101"/>
                <a:gd name="T74" fmla="*/ 36 w 95"/>
                <a:gd name="T75" fmla="*/ 82 h 101"/>
                <a:gd name="T76" fmla="*/ 10 w 95"/>
                <a:gd name="T77" fmla="*/ 66 h 101"/>
                <a:gd name="T78" fmla="*/ 7 w 95"/>
                <a:gd name="T79" fmla="*/ 33 h 101"/>
                <a:gd name="T80" fmla="*/ 22 w 95"/>
                <a:gd name="T81" fmla="*/ 21 h 101"/>
                <a:gd name="T82" fmla="*/ 49 w 95"/>
                <a:gd name="T83" fmla="*/ 0 h 101"/>
                <a:gd name="T84" fmla="*/ 28 w 95"/>
                <a:gd name="T85" fmla="*/ 4 h 101"/>
                <a:gd name="T86" fmla="*/ 15 w 95"/>
                <a:gd name="T87" fmla="*/ 26 h 101"/>
                <a:gd name="T88" fmla="*/ 4 w 95"/>
                <a:gd name="T89" fmla="*/ 33 h 101"/>
                <a:gd name="T90" fmla="*/ 6 w 95"/>
                <a:gd name="T91" fmla="*/ 65 h 101"/>
                <a:gd name="T92" fmla="*/ 14 w 95"/>
                <a:gd name="T93" fmla="*/ 87 h 101"/>
                <a:gd name="T94" fmla="*/ 31 w 95"/>
                <a:gd name="T95" fmla="*/ 98 h 101"/>
                <a:gd name="T96" fmla="*/ 65 w 95"/>
                <a:gd name="T97" fmla="*/ 96 h 101"/>
                <a:gd name="T98" fmla="*/ 82 w 95"/>
                <a:gd name="T99" fmla="*/ 78 h 101"/>
                <a:gd name="T100" fmla="*/ 84 w 95"/>
                <a:gd name="T101" fmla="*/ 70 h 101"/>
                <a:gd name="T102" fmla="*/ 93 w 95"/>
                <a:gd name="T103" fmla="*/ 61 h 101"/>
                <a:gd name="T104" fmla="*/ 86 w 95"/>
                <a:gd name="T105" fmla="*/ 36 h 101"/>
                <a:gd name="T106" fmla="*/ 90 w 95"/>
                <a:gd name="T107" fmla="*/ 25 h 101"/>
                <a:gd name="T108" fmla="*/ 82 w 95"/>
                <a:gd name="T109" fmla="*/ 13 h 101"/>
                <a:gd name="T110" fmla="*/ 64 w 95"/>
                <a:gd name="T111" fmla="*/ 1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01">
                  <a:moveTo>
                    <a:pt x="45" y="98"/>
                  </a:moveTo>
                  <a:cubicBezTo>
                    <a:pt x="44" y="98"/>
                    <a:pt x="44" y="98"/>
                    <a:pt x="44" y="98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7"/>
                    <a:pt x="45" y="97"/>
                    <a:pt x="45" y="98"/>
                  </a:cubicBezTo>
                  <a:moveTo>
                    <a:pt x="43" y="98"/>
                  </a:moveTo>
                  <a:cubicBezTo>
                    <a:pt x="42" y="98"/>
                    <a:pt x="42" y="98"/>
                    <a:pt x="41" y="98"/>
                  </a:cubicBezTo>
                  <a:cubicBezTo>
                    <a:pt x="42" y="96"/>
                    <a:pt x="43" y="94"/>
                    <a:pt x="44" y="93"/>
                  </a:cubicBezTo>
                  <a:cubicBezTo>
                    <a:pt x="45" y="93"/>
                    <a:pt x="45" y="93"/>
                    <a:pt x="46" y="93"/>
                  </a:cubicBezTo>
                  <a:cubicBezTo>
                    <a:pt x="45" y="94"/>
                    <a:pt x="44" y="96"/>
                    <a:pt x="43" y="98"/>
                  </a:cubicBezTo>
                  <a:moveTo>
                    <a:pt x="40" y="97"/>
                  </a:moveTo>
                  <a:cubicBezTo>
                    <a:pt x="39" y="97"/>
                    <a:pt x="38" y="97"/>
                    <a:pt x="38" y="97"/>
                  </a:cubicBezTo>
                  <a:cubicBezTo>
                    <a:pt x="39" y="95"/>
                    <a:pt x="40" y="94"/>
                    <a:pt x="41" y="92"/>
                  </a:cubicBezTo>
                  <a:cubicBezTo>
                    <a:pt x="41" y="92"/>
                    <a:pt x="42" y="92"/>
                    <a:pt x="43" y="92"/>
                  </a:cubicBezTo>
                  <a:cubicBezTo>
                    <a:pt x="41" y="94"/>
                    <a:pt x="40" y="96"/>
                    <a:pt x="40" y="97"/>
                  </a:cubicBezTo>
                  <a:moveTo>
                    <a:pt x="36" y="97"/>
                  </a:moveTo>
                  <a:cubicBezTo>
                    <a:pt x="36" y="97"/>
                    <a:pt x="35" y="97"/>
                    <a:pt x="34" y="96"/>
                  </a:cubicBezTo>
                  <a:cubicBezTo>
                    <a:pt x="36" y="95"/>
                    <a:pt x="37" y="93"/>
                    <a:pt x="38" y="92"/>
                  </a:cubicBezTo>
                  <a:cubicBezTo>
                    <a:pt x="38" y="92"/>
                    <a:pt x="39" y="92"/>
                    <a:pt x="39" y="92"/>
                  </a:cubicBezTo>
                  <a:cubicBezTo>
                    <a:pt x="38" y="93"/>
                    <a:pt x="37" y="95"/>
                    <a:pt x="36" y="97"/>
                  </a:cubicBezTo>
                  <a:moveTo>
                    <a:pt x="34" y="94"/>
                  </a:moveTo>
                  <a:cubicBezTo>
                    <a:pt x="34" y="93"/>
                    <a:pt x="35" y="92"/>
                    <a:pt x="35" y="91"/>
                  </a:cubicBezTo>
                  <a:cubicBezTo>
                    <a:pt x="35" y="91"/>
                    <a:pt x="36" y="91"/>
                    <a:pt x="36" y="91"/>
                  </a:cubicBezTo>
                  <a:cubicBezTo>
                    <a:pt x="36" y="92"/>
                    <a:pt x="35" y="93"/>
                    <a:pt x="34" y="94"/>
                  </a:cubicBezTo>
                  <a:moveTo>
                    <a:pt x="65" y="91"/>
                  </a:moveTo>
                  <a:cubicBezTo>
                    <a:pt x="65" y="91"/>
                    <a:pt x="65" y="90"/>
                    <a:pt x="64" y="90"/>
                  </a:cubicBezTo>
                  <a:cubicBezTo>
                    <a:pt x="65" y="89"/>
                    <a:pt x="65" y="88"/>
                    <a:pt x="66" y="87"/>
                  </a:cubicBezTo>
                  <a:cubicBezTo>
                    <a:pt x="66" y="89"/>
                    <a:pt x="65" y="90"/>
                    <a:pt x="65" y="91"/>
                  </a:cubicBezTo>
                  <a:moveTo>
                    <a:pt x="68" y="92"/>
                  </a:moveTo>
                  <a:cubicBezTo>
                    <a:pt x="68" y="91"/>
                    <a:pt x="69" y="89"/>
                    <a:pt x="69" y="88"/>
                  </a:cubicBezTo>
                  <a:cubicBezTo>
                    <a:pt x="70" y="88"/>
                    <a:pt x="70" y="87"/>
                    <a:pt x="71" y="87"/>
                  </a:cubicBezTo>
                  <a:cubicBezTo>
                    <a:pt x="70" y="89"/>
                    <a:pt x="69" y="90"/>
                    <a:pt x="68" y="92"/>
                  </a:cubicBezTo>
                  <a:moveTo>
                    <a:pt x="51" y="86"/>
                  </a:move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moveTo>
                    <a:pt x="50" y="90"/>
                  </a:moveTo>
                  <a:cubicBezTo>
                    <a:pt x="50" y="89"/>
                    <a:pt x="50" y="89"/>
                    <a:pt x="50" y="88"/>
                  </a:cubicBezTo>
                  <a:cubicBezTo>
                    <a:pt x="51" y="87"/>
                    <a:pt x="52" y="86"/>
                    <a:pt x="53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53" y="87"/>
                    <a:pt x="52" y="88"/>
                    <a:pt x="50" y="90"/>
                  </a:cubicBezTo>
                  <a:cubicBezTo>
                    <a:pt x="50" y="90"/>
                    <a:pt x="50" y="90"/>
                    <a:pt x="50" y="90"/>
                  </a:cubicBezTo>
                  <a:moveTo>
                    <a:pt x="70" y="91"/>
                  </a:moveTo>
                  <a:cubicBezTo>
                    <a:pt x="71" y="89"/>
                    <a:pt x="72" y="87"/>
                    <a:pt x="73" y="86"/>
                  </a:cubicBezTo>
                  <a:cubicBezTo>
                    <a:pt x="74" y="85"/>
                    <a:pt x="74" y="85"/>
                    <a:pt x="75" y="85"/>
                  </a:cubicBezTo>
                  <a:cubicBezTo>
                    <a:pt x="74" y="86"/>
                    <a:pt x="73" y="88"/>
                    <a:pt x="73" y="89"/>
                  </a:cubicBezTo>
                  <a:cubicBezTo>
                    <a:pt x="72" y="90"/>
                    <a:pt x="71" y="90"/>
                    <a:pt x="70" y="91"/>
                  </a:cubicBezTo>
                  <a:moveTo>
                    <a:pt x="52" y="90"/>
                  </a:moveTo>
                  <a:cubicBezTo>
                    <a:pt x="54" y="88"/>
                    <a:pt x="55" y="86"/>
                    <a:pt x="56" y="84"/>
                  </a:cubicBezTo>
                  <a:cubicBezTo>
                    <a:pt x="57" y="84"/>
                    <a:pt x="58" y="84"/>
                    <a:pt x="58" y="84"/>
                  </a:cubicBezTo>
                  <a:cubicBezTo>
                    <a:pt x="57" y="86"/>
                    <a:pt x="56" y="88"/>
                    <a:pt x="55" y="89"/>
                  </a:cubicBezTo>
                  <a:cubicBezTo>
                    <a:pt x="54" y="89"/>
                    <a:pt x="53" y="90"/>
                    <a:pt x="52" y="90"/>
                  </a:cubicBezTo>
                  <a:moveTo>
                    <a:pt x="63" y="89"/>
                  </a:moveTo>
                  <a:cubicBezTo>
                    <a:pt x="63" y="88"/>
                    <a:pt x="63" y="88"/>
                    <a:pt x="63" y="88"/>
                  </a:cubicBezTo>
                  <a:cubicBezTo>
                    <a:pt x="64" y="87"/>
                    <a:pt x="64" y="85"/>
                    <a:pt x="64" y="84"/>
                  </a:cubicBezTo>
                  <a:cubicBezTo>
                    <a:pt x="65" y="84"/>
                    <a:pt x="65" y="85"/>
                    <a:pt x="66" y="86"/>
                  </a:cubicBezTo>
                  <a:cubicBezTo>
                    <a:pt x="65" y="87"/>
                    <a:pt x="64" y="88"/>
                    <a:pt x="63" y="89"/>
                  </a:cubicBezTo>
                  <a:moveTo>
                    <a:pt x="32" y="88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1" y="87"/>
                    <a:pt x="30" y="87"/>
                    <a:pt x="30" y="87"/>
                  </a:cubicBezTo>
                  <a:cubicBezTo>
                    <a:pt x="31" y="86"/>
                    <a:pt x="32" y="85"/>
                    <a:pt x="33" y="84"/>
                  </a:cubicBezTo>
                  <a:cubicBezTo>
                    <a:pt x="33" y="85"/>
                    <a:pt x="33" y="87"/>
                    <a:pt x="32" y="88"/>
                  </a:cubicBezTo>
                  <a:moveTo>
                    <a:pt x="57" y="89"/>
                  </a:moveTo>
                  <a:cubicBezTo>
                    <a:pt x="58" y="87"/>
                    <a:pt x="59" y="85"/>
                    <a:pt x="60" y="83"/>
                  </a:cubicBezTo>
                  <a:cubicBezTo>
                    <a:pt x="61" y="83"/>
                    <a:pt x="61" y="83"/>
                    <a:pt x="62" y="83"/>
                  </a:cubicBezTo>
                  <a:cubicBezTo>
                    <a:pt x="61" y="84"/>
                    <a:pt x="61" y="86"/>
                    <a:pt x="60" y="88"/>
                  </a:cubicBezTo>
                  <a:cubicBezTo>
                    <a:pt x="59" y="88"/>
                    <a:pt x="58" y="88"/>
                    <a:pt x="57" y="89"/>
                  </a:cubicBezTo>
                  <a:moveTo>
                    <a:pt x="75" y="87"/>
                  </a:moveTo>
                  <a:cubicBezTo>
                    <a:pt x="76" y="85"/>
                    <a:pt x="77" y="84"/>
                    <a:pt x="77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7" y="83"/>
                    <a:pt x="77" y="84"/>
                    <a:pt x="77" y="85"/>
                  </a:cubicBezTo>
                  <a:cubicBezTo>
                    <a:pt x="76" y="86"/>
                    <a:pt x="76" y="86"/>
                    <a:pt x="75" y="87"/>
                  </a:cubicBezTo>
                  <a:moveTo>
                    <a:pt x="28" y="86"/>
                  </a:moveTo>
                  <a:cubicBezTo>
                    <a:pt x="28" y="86"/>
                    <a:pt x="27" y="85"/>
                    <a:pt x="27" y="85"/>
                  </a:cubicBezTo>
                  <a:cubicBezTo>
                    <a:pt x="28" y="84"/>
                    <a:pt x="30" y="83"/>
                    <a:pt x="31" y="81"/>
                  </a:cubicBezTo>
                  <a:cubicBezTo>
                    <a:pt x="32" y="82"/>
                    <a:pt x="32" y="82"/>
                    <a:pt x="33" y="82"/>
                  </a:cubicBezTo>
                  <a:cubicBezTo>
                    <a:pt x="31" y="83"/>
                    <a:pt x="30" y="85"/>
                    <a:pt x="28" y="86"/>
                  </a:cubicBezTo>
                  <a:moveTo>
                    <a:pt x="26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6" y="82"/>
                    <a:pt x="28" y="81"/>
                    <a:pt x="29" y="80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28" y="82"/>
                    <a:pt x="27" y="83"/>
                    <a:pt x="26" y="84"/>
                  </a:cubicBezTo>
                  <a:moveTo>
                    <a:pt x="13" y="83"/>
                  </a:moveTo>
                  <a:cubicBezTo>
                    <a:pt x="12" y="82"/>
                    <a:pt x="12" y="82"/>
                    <a:pt x="12" y="82"/>
                  </a:cubicBezTo>
                  <a:cubicBezTo>
                    <a:pt x="13" y="81"/>
                    <a:pt x="14" y="80"/>
                    <a:pt x="14" y="79"/>
                  </a:cubicBezTo>
                  <a:cubicBezTo>
                    <a:pt x="14" y="80"/>
                    <a:pt x="14" y="80"/>
                    <a:pt x="13" y="81"/>
                  </a:cubicBezTo>
                  <a:cubicBezTo>
                    <a:pt x="13" y="82"/>
                    <a:pt x="13" y="82"/>
                    <a:pt x="13" y="83"/>
                  </a:cubicBezTo>
                  <a:moveTo>
                    <a:pt x="24" y="83"/>
                  </a:moveTo>
                  <a:cubicBezTo>
                    <a:pt x="23" y="82"/>
                    <a:pt x="23" y="82"/>
                    <a:pt x="23" y="82"/>
                  </a:cubicBezTo>
                  <a:cubicBezTo>
                    <a:pt x="24" y="81"/>
                    <a:pt x="25" y="80"/>
                    <a:pt x="27" y="79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26" y="80"/>
                    <a:pt x="25" y="81"/>
                    <a:pt x="24" y="83"/>
                  </a:cubicBezTo>
                  <a:moveTo>
                    <a:pt x="22" y="81"/>
                  </a:moveTo>
                  <a:cubicBezTo>
                    <a:pt x="22" y="80"/>
                    <a:pt x="23" y="80"/>
                    <a:pt x="23" y="79"/>
                  </a:cubicBezTo>
                  <a:cubicBezTo>
                    <a:pt x="23" y="78"/>
                    <a:pt x="24" y="78"/>
                    <a:pt x="25" y="77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4" y="79"/>
                    <a:pt x="23" y="80"/>
                    <a:pt x="22" y="81"/>
                  </a:cubicBezTo>
                  <a:moveTo>
                    <a:pt x="16" y="83"/>
                  </a:moveTo>
                  <a:cubicBezTo>
                    <a:pt x="16" y="82"/>
                    <a:pt x="16" y="82"/>
                    <a:pt x="16" y="82"/>
                  </a:cubicBezTo>
                  <a:cubicBezTo>
                    <a:pt x="17" y="81"/>
                    <a:pt x="17" y="80"/>
                    <a:pt x="17" y="79"/>
                  </a:cubicBezTo>
                  <a:cubicBezTo>
                    <a:pt x="18" y="78"/>
                    <a:pt x="19" y="78"/>
                    <a:pt x="20" y="77"/>
                  </a:cubicBezTo>
                  <a:cubicBezTo>
                    <a:pt x="20" y="78"/>
                    <a:pt x="19" y="79"/>
                    <a:pt x="19" y="81"/>
                  </a:cubicBezTo>
                  <a:cubicBezTo>
                    <a:pt x="18" y="81"/>
                    <a:pt x="17" y="82"/>
                    <a:pt x="16" y="83"/>
                  </a:cubicBezTo>
                  <a:moveTo>
                    <a:pt x="11" y="80"/>
                  </a:moveTo>
                  <a:cubicBezTo>
                    <a:pt x="11" y="80"/>
                    <a:pt x="11" y="80"/>
                    <a:pt x="11" y="80"/>
                  </a:cubicBezTo>
                  <a:cubicBezTo>
                    <a:pt x="11" y="79"/>
                    <a:pt x="12" y="78"/>
                    <a:pt x="13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3" y="78"/>
                    <a:pt x="12" y="79"/>
                    <a:pt x="11" y="80"/>
                  </a:cubicBezTo>
                  <a:moveTo>
                    <a:pt x="23" y="76"/>
                  </a:moveTo>
                  <a:cubicBezTo>
                    <a:pt x="23" y="76"/>
                    <a:pt x="23" y="76"/>
                    <a:pt x="23" y="76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3" y="76"/>
                    <a:pt x="23" y="76"/>
                    <a:pt x="23" y="76"/>
                  </a:cubicBezTo>
                  <a:moveTo>
                    <a:pt x="10" y="78"/>
                  </a:moveTo>
                  <a:cubicBezTo>
                    <a:pt x="9" y="77"/>
                    <a:pt x="9" y="77"/>
                    <a:pt x="9" y="77"/>
                  </a:cubicBezTo>
                  <a:cubicBezTo>
                    <a:pt x="10" y="77"/>
                    <a:pt x="11" y="76"/>
                    <a:pt x="12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1" y="76"/>
                    <a:pt x="11" y="77"/>
                    <a:pt x="10" y="78"/>
                  </a:cubicBezTo>
                  <a:moveTo>
                    <a:pt x="8" y="76"/>
                  </a:move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10" y="74"/>
                    <a:pt x="10" y="73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10" y="74"/>
                    <a:pt x="9" y="75"/>
                    <a:pt x="8" y="76"/>
                  </a:cubicBezTo>
                  <a:moveTo>
                    <a:pt x="7" y="74"/>
                  </a:moveTo>
                  <a:cubicBezTo>
                    <a:pt x="7" y="74"/>
                    <a:pt x="7" y="74"/>
                    <a:pt x="7" y="74"/>
                  </a:cubicBezTo>
                  <a:cubicBezTo>
                    <a:pt x="8" y="72"/>
                    <a:pt x="8" y="71"/>
                    <a:pt x="8" y="70"/>
                  </a:cubicBezTo>
                  <a:cubicBezTo>
                    <a:pt x="9" y="71"/>
                    <a:pt x="9" y="71"/>
                    <a:pt x="10" y="72"/>
                  </a:cubicBezTo>
                  <a:cubicBezTo>
                    <a:pt x="9" y="73"/>
                    <a:pt x="8" y="73"/>
                    <a:pt x="7" y="74"/>
                  </a:cubicBezTo>
                  <a:moveTo>
                    <a:pt x="78" y="72"/>
                  </a:move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69"/>
                    <a:pt x="81" y="68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79" y="70"/>
                    <a:pt x="79" y="71"/>
                    <a:pt x="78" y="72"/>
                  </a:cubicBezTo>
                  <a:moveTo>
                    <a:pt x="88" y="67"/>
                  </a:moveTo>
                  <a:cubicBezTo>
                    <a:pt x="87" y="67"/>
                    <a:pt x="87" y="67"/>
                    <a:pt x="86" y="67"/>
                  </a:cubicBezTo>
                  <a:cubicBezTo>
                    <a:pt x="87" y="65"/>
                    <a:pt x="88" y="64"/>
                    <a:pt x="89" y="62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89" y="64"/>
                    <a:pt x="88" y="65"/>
                    <a:pt x="88" y="67"/>
                  </a:cubicBezTo>
                  <a:moveTo>
                    <a:pt x="84" y="67"/>
                  </a:moveTo>
                  <a:cubicBezTo>
                    <a:pt x="84" y="66"/>
                    <a:pt x="84" y="66"/>
                    <a:pt x="84" y="65"/>
                  </a:cubicBezTo>
                  <a:cubicBezTo>
                    <a:pt x="85" y="64"/>
                    <a:pt x="86" y="63"/>
                    <a:pt x="87" y="62"/>
                  </a:cubicBezTo>
                  <a:cubicBezTo>
                    <a:pt x="87" y="62"/>
                    <a:pt x="87" y="62"/>
                    <a:pt x="87" y="62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7" y="63"/>
                    <a:pt x="86" y="65"/>
                    <a:pt x="85" y="67"/>
                  </a:cubicBezTo>
                  <a:cubicBezTo>
                    <a:pt x="84" y="67"/>
                    <a:pt x="84" y="67"/>
                    <a:pt x="84" y="67"/>
                  </a:cubicBezTo>
                  <a:moveTo>
                    <a:pt x="12" y="61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moveTo>
                    <a:pt x="11" y="61"/>
                  </a:moveTo>
                  <a:cubicBezTo>
                    <a:pt x="10" y="60"/>
                    <a:pt x="10" y="59"/>
                    <a:pt x="10" y="59"/>
                  </a:cubicBezTo>
                  <a:cubicBezTo>
                    <a:pt x="11" y="58"/>
                    <a:pt x="11" y="58"/>
                    <a:pt x="11" y="57"/>
                  </a:cubicBezTo>
                  <a:cubicBezTo>
                    <a:pt x="11" y="58"/>
                    <a:pt x="11" y="58"/>
                    <a:pt x="11" y="59"/>
                  </a:cubicBezTo>
                  <a:cubicBezTo>
                    <a:pt x="11" y="59"/>
                    <a:pt x="11" y="60"/>
                    <a:pt x="11" y="61"/>
                  </a:cubicBezTo>
                  <a:moveTo>
                    <a:pt x="10" y="56"/>
                  </a:moveTo>
                  <a:cubicBezTo>
                    <a:pt x="10" y="56"/>
                    <a:pt x="10" y="56"/>
                    <a:pt x="10" y="56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6"/>
                    <a:pt x="10" y="56"/>
                    <a:pt x="10" y="56"/>
                  </a:cubicBezTo>
                  <a:moveTo>
                    <a:pt x="7" y="54"/>
                  </a:moveTo>
                  <a:cubicBezTo>
                    <a:pt x="6" y="53"/>
                    <a:pt x="6" y="53"/>
                    <a:pt x="6" y="53"/>
                  </a:cubicBezTo>
                  <a:cubicBezTo>
                    <a:pt x="7" y="52"/>
                    <a:pt x="7" y="51"/>
                    <a:pt x="8" y="50"/>
                  </a:cubicBezTo>
                  <a:cubicBezTo>
                    <a:pt x="8" y="50"/>
                    <a:pt x="8" y="51"/>
                    <a:pt x="8" y="52"/>
                  </a:cubicBezTo>
                  <a:cubicBezTo>
                    <a:pt x="8" y="52"/>
                    <a:pt x="7" y="53"/>
                    <a:pt x="7" y="54"/>
                  </a:cubicBezTo>
                  <a:moveTo>
                    <a:pt x="4" y="53"/>
                  </a:moveTo>
                  <a:cubicBezTo>
                    <a:pt x="4" y="53"/>
                    <a:pt x="3" y="53"/>
                    <a:pt x="3" y="53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4" y="51"/>
                    <a:pt x="5" y="49"/>
                    <a:pt x="6" y="48"/>
                  </a:cubicBezTo>
                  <a:cubicBezTo>
                    <a:pt x="6" y="48"/>
                    <a:pt x="7" y="48"/>
                    <a:pt x="8" y="48"/>
                  </a:cubicBezTo>
                  <a:cubicBezTo>
                    <a:pt x="6" y="50"/>
                    <a:pt x="5" y="51"/>
                    <a:pt x="4" y="53"/>
                  </a:cubicBezTo>
                  <a:moveTo>
                    <a:pt x="3" y="49"/>
                  </a:moveTo>
                  <a:cubicBezTo>
                    <a:pt x="3" y="49"/>
                    <a:pt x="3" y="48"/>
                    <a:pt x="3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3" y="49"/>
                  </a:cubicBezTo>
                  <a:moveTo>
                    <a:pt x="85" y="33"/>
                  </a:moveTo>
                  <a:cubicBezTo>
                    <a:pt x="85" y="33"/>
                    <a:pt x="85" y="32"/>
                    <a:pt x="85" y="31"/>
                  </a:cubicBezTo>
                  <a:cubicBezTo>
                    <a:pt x="85" y="31"/>
                    <a:pt x="86" y="30"/>
                    <a:pt x="87" y="30"/>
                  </a:cubicBezTo>
                  <a:cubicBezTo>
                    <a:pt x="87" y="31"/>
                    <a:pt x="86" y="32"/>
                    <a:pt x="86" y="33"/>
                  </a:cubicBezTo>
                  <a:cubicBezTo>
                    <a:pt x="85" y="33"/>
                    <a:pt x="85" y="33"/>
                    <a:pt x="85" y="33"/>
                  </a:cubicBezTo>
                  <a:moveTo>
                    <a:pt x="17" y="23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2"/>
                    <a:pt x="18" y="21"/>
                    <a:pt x="19" y="20"/>
                  </a:cubicBezTo>
                  <a:cubicBezTo>
                    <a:pt x="18" y="21"/>
                    <a:pt x="18" y="22"/>
                    <a:pt x="17" y="23"/>
                  </a:cubicBezTo>
                  <a:moveTo>
                    <a:pt x="17" y="21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8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20"/>
                    <a:pt x="17" y="20"/>
                    <a:pt x="17" y="21"/>
                  </a:cubicBezTo>
                  <a:moveTo>
                    <a:pt x="33" y="13"/>
                  </a:moveTo>
                  <a:cubicBezTo>
                    <a:pt x="33" y="13"/>
                    <a:pt x="34" y="13"/>
                    <a:pt x="34" y="13"/>
                  </a:cubicBezTo>
                  <a:cubicBezTo>
                    <a:pt x="38" y="11"/>
                    <a:pt x="43" y="10"/>
                    <a:pt x="47" y="10"/>
                  </a:cubicBezTo>
                  <a:cubicBezTo>
                    <a:pt x="48" y="10"/>
                    <a:pt x="49" y="9"/>
                    <a:pt x="49" y="9"/>
                  </a:cubicBezTo>
                  <a:cubicBezTo>
                    <a:pt x="49" y="7"/>
                    <a:pt x="49" y="5"/>
                    <a:pt x="50" y="3"/>
                  </a:cubicBezTo>
                  <a:cubicBezTo>
                    <a:pt x="54" y="3"/>
                    <a:pt x="58" y="3"/>
                    <a:pt x="62" y="5"/>
                  </a:cubicBezTo>
                  <a:cubicBezTo>
                    <a:pt x="61" y="7"/>
                    <a:pt x="61" y="9"/>
                    <a:pt x="60" y="11"/>
                  </a:cubicBezTo>
                  <a:cubicBezTo>
                    <a:pt x="60" y="11"/>
                    <a:pt x="61" y="12"/>
                    <a:pt x="61" y="12"/>
                  </a:cubicBezTo>
                  <a:cubicBezTo>
                    <a:pt x="66" y="14"/>
                    <a:pt x="70" y="17"/>
                    <a:pt x="73" y="20"/>
                  </a:cubicBezTo>
                  <a:cubicBezTo>
                    <a:pt x="73" y="20"/>
                    <a:pt x="74" y="20"/>
                    <a:pt x="74" y="20"/>
                  </a:cubicBezTo>
                  <a:cubicBezTo>
                    <a:pt x="74" y="20"/>
                    <a:pt x="75" y="20"/>
                    <a:pt x="75" y="20"/>
                  </a:cubicBezTo>
                  <a:cubicBezTo>
                    <a:pt x="77" y="19"/>
                    <a:pt x="79" y="17"/>
                    <a:pt x="80" y="16"/>
                  </a:cubicBezTo>
                  <a:cubicBezTo>
                    <a:pt x="81" y="16"/>
                    <a:pt x="81" y="17"/>
                    <a:pt x="81" y="17"/>
                  </a:cubicBezTo>
                  <a:cubicBezTo>
                    <a:pt x="82" y="18"/>
                    <a:pt x="83" y="20"/>
                    <a:pt x="84" y="21"/>
                  </a:cubicBezTo>
                  <a:cubicBezTo>
                    <a:pt x="85" y="22"/>
                    <a:pt x="86" y="23"/>
                    <a:pt x="86" y="24"/>
                  </a:cubicBezTo>
                  <a:cubicBezTo>
                    <a:pt x="86" y="24"/>
                    <a:pt x="87" y="25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5" y="27"/>
                    <a:pt x="84" y="28"/>
                    <a:pt x="82" y="30"/>
                  </a:cubicBezTo>
                  <a:cubicBezTo>
                    <a:pt x="81" y="30"/>
                    <a:pt x="81" y="31"/>
                    <a:pt x="81" y="31"/>
                  </a:cubicBezTo>
                  <a:cubicBezTo>
                    <a:pt x="83" y="36"/>
                    <a:pt x="84" y="40"/>
                    <a:pt x="85" y="45"/>
                  </a:cubicBezTo>
                  <a:cubicBezTo>
                    <a:pt x="85" y="46"/>
                    <a:pt x="85" y="46"/>
                    <a:pt x="86" y="46"/>
                  </a:cubicBezTo>
                  <a:cubicBezTo>
                    <a:pt x="88" y="47"/>
                    <a:pt x="90" y="47"/>
                    <a:pt x="92" y="47"/>
                  </a:cubicBezTo>
                  <a:cubicBezTo>
                    <a:pt x="92" y="51"/>
                    <a:pt x="91" y="55"/>
                    <a:pt x="90" y="59"/>
                  </a:cubicBezTo>
                  <a:cubicBezTo>
                    <a:pt x="89" y="59"/>
                    <a:pt x="88" y="59"/>
                    <a:pt x="87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5" y="59"/>
                    <a:pt x="84" y="59"/>
                    <a:pt x="83" y="60"/>
                  </a:cubicBezTo>
                  <a:cubicBezTo>
                    <a:pt x="81" y="61"/>
                    <a:pt x="80" y="63"/>
                    <a:pt x="79" y="65"/>
                  </a:cubicBezTo>
                  <a:cubicBezTo>
                    <a:pt x="78" y="67"/>
                    <a:pt x="77" y="69"/>
                    <a:pt x="75" y="71"/>
                  </a:cubicBezTo>
                  <a:cubicBezTo>
                    <a:pt x="74" y="71"/>
                    <a:pt x="74" y="72"/>
                    <a:pt x="75" y="73"/>
                  </a:cubicBezTo>
                  <a:cubicBezTo>
                    <a:pt x="76" y="74"/>
                    <a:pt x="77" y="76"/>
                    <a:pt x="78" y="78"/>
                  </a:cubicBezTo>
                  <a:cubicBezTo>
                    <a:pt x="75" y="81"/>
                    <a:pt x="72" y="83"/>
                    <a:pt x="69" y="85"/>
                  </a:cubicBezTo>
                  <a:cubicBezTo>
                    <a:pt x="67" y="83"/>
                    <a:pt x="66" y="81"/>
                    <a:pt x="65" y="80"/>
                  </a:cubicBezTo>
                  <a:cubicBezTo>
                    <a:pt x="65" y="79"/>
                    <a:pt x="64" y="79"/>
                    <a:pt x="64" y="79"/>
                  </a:cubicBezTo>
                  <a:cubicBezTo>
                    <a:pt x="64" y="79"/>
                    <a:pt x="63" y="79"/>
                    <a:pt x="63" y="79"/>
                  </a:cubicBezTo>
                  <a:cubicBezTo>
                    <a:pt x="59" y="81"/>
                    <a:pt x="54" y="82"/>
                    <a:pt x="50" y="82"/>
                  </a:cubicBezTo>
                  <a:cubicBezTo>
                    <a:pt x="49" y="82"/>
                    <a:pt x="48" y="83"/>
                    <a:pt x="48" y="84"/>
                  </a:cubicBezTo>
                  <a:cubicBezTo>
                    <a:pt x="48" y="86"/>
                    <a:pt x="47" y="88"/>
                    <a:pt x="47" y="90"/>
                  </a:cubicBezTo>
                  <a:cubicBezTo>
                    <a:pt x="43" y="90"/>
                    <a:pt x="39" y="89"/>
                    <a:pt x="35" y="88"/>
                  </a:cubicBezTo>
                  <a:cubicBezTo>
                    <a:pt x="36" y="86"/>
                    <a:pt x="36" y="84"/>
                    <a:pt x="36" y="82"/>
                  </a:cubicBezTo>
                  <a:cubicBezTo>
                    <a:pt x="36" y="81"/>
                    <a:pt x="36" y="80"/>
                    <a:pt x="35" y="80"/>
                  </a:cubicBezTo>
                  <a:cubicBezTo>
                    <a:pt x="31" y="78"/>
                    <a:pt x="27" y="76"/>
                    <a:pt x="24" y="72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0" y="74"/>
                    <a:pt x="18" y="75"/>
                    <a:pt x="17" y="76"/>
                  </a:cubicBezTo>
                  <a:cubicBezTo>
                    <a:pt x="14" y="73"/>
                    <a:pt x="11" y="70"/>
                    <a:pt x="10" y="66"/>
                  </a:cubicBezTo>
                  <a:cubicBezTo>
                    <a:pt x="11" y="65"/>
                    <a:pt x="13" y="64"/>
                    <a:pt x="15" y="63"/>
                  </a:cubicBezTo>
                  <a:cubicBezTo>
                    <a:pt x="15" y="62"/>
                    <a:pt x="16" y="61"/>
                    <a:pt x="15" y="61"/>
                  </a:cubicBezTo>
                  <a:cubicBezTo>
                    <a:pt x="13" y="56"/>
                    <a:pt x="12" y="52"/>
                    <a:pt x="12" y="47"/>
                  </a:cubicBezTo>
                  <a:cubicBezTo>
                    <a:pt x="12" y="46"/>
                    <a:pt x="12" y="46"/>
                    <a:pt x="11" y="46"/>
                  </a:cubicBezTo>
                  <a:cubicBezTo>
                    <a:pt x="9" y="45"/>
                    <a:pt x="7" y="45"/>
                    <a:pt x="5" y="45"/>
                  </a:cubicBezTo>
                  <a:cubicBezTo>
                    <a:pt x="5" y="41"/>
                    <a:pt x="6" y="37"/>
                    <a:pt x="7" y="33"/>
                  </a:cubicBezTo>
                  <a:cubicBezTo>
                    <a:pt x="9" y="33"/>
                    <a:pt x="11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4" y="34"/>
                    <a:pt x="14" y="34"/>
                    <a:pt x="15" y="33"/>
                  </a:cubicBezTo>
                  <a:cubicBezTo>
                    <a:pt x="16" y="31"/>
                    <a:pt x="17" y="29"/>
                    <a:pt x="18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4"/>
                    <a:pt x="21" y="23"/>
                    <a:pt x="22" y="21"/>
                  </a:cubicBezTo>
                  <a:cubicBezTo>
                    <a:pt x="23" y="21"/>
                    <a:pt x="23" y="20"/>
                    <a:pt x="22" y="19"/>
                  </a:cubicBezTo>
                  <a:cubicBezTo>
                    <a:pt x="21" y="18"/>
                    <a:pt x="20" y="16"/>
                    <a:pt x="19" y="14"/>
                  </a:cubicBezTo>
                  <a:cubicBezTo>
                    <a:pt x="22" y="12"/>
                    <a:pt x="25" y="9"/>
                    <a:pt x="28" y="7"/>
                  </a:cubicBezTo>
                  <a:cubicBezTo>
                    <a:pt x="30" y="9"/>
                    <a:pt x="31" y="11"/>
                    <a:pt x="32" y="13"/>
                  </a:cubicBezTo>
                  <a:cubicBezTo>
                    <a:pt x="32" y="13"/>
                    <a:pt x="33" y="13"/>
                    <a:pt x="33" y="13"/>
                  </a:cubicBezTo>
                  <a:moveTo>
                    <a:pt x="49" y="0"/>
                  </a:moveTo>
                  <a:cubicBezTo>
                    <a:pt x="48" y="0"/>
                    <a:pt x="47" y="0"/>
                    <a:pt x="47" y="1"/>
                  </a:cubicBezTo>
                  <a:cubicBezTo>
                    <a:pt x="47" y="3"/>
                    <a:pt x="46" y="5"/>
                    <a:pt x="46" y="7"/>
                  </a:cubicBezTo>
                  <a:cubicBezTo>
                    <a:pt x="42" y="7"/>
                    <a:pt x="38" y="8"/>
                    <a:pt x="34" y="10"/>
                  </a:cubicBezTo>
                  <a:cubicBezTo>
                    <a:pt x="33" y="8"/>
                    <a:pt x="31" y="6"/>
                    <a:pt x="30" y="5"/>
                  </a:cubicBezTo>
                  <a:cubicBezTo>
                    <a:pt x="30" y="4"/>
                    <a:pt x="29" y="4"/>
                    <a:pt x="29" y="4"/>
                  </a:cubicBezTo>
                  <a:cubicBezTo>
                    <a:pt x="29" y="4"/>
                    <a:pt x="28" y="4"/>
                    <a:pt x="28" y="4"/>
                  </a:cubicBezTo>
                  <a:cubicBezTo>
                    <a:pt x="24" y="6"/>
                    <a:pt x="19" y="9"/>
                    <a:pt x="16" y="13"/>
                  </a:cubicBezTo>
                  <a:cubicBezTo>
                    <a:pt x="15" y="13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7"/>
                    <a:pt x="14" y="19"/>
                    <a:pt x="13" y="22"/>
                  </a:cubicBezTo>
                  <a:cubicBezTo>
                    <a:pt x="13" y="22"/>
                    <a:pt x="13" y="23"/>
                    <a:pt x="13" y="23"/>
                  </a:cubicBezTo>
                  <a:cubicBezTo>
                    <a:pt x="14" y="24"/>
                    <a:pt x="14" y="25"/>
                    <a:pt x="15" y="26"/>
                  </a:cubicBezTo>
                  <a:cubicBezTo>
                    <a:pt x="14" y="27"/>
                    <a:pt x="13" y="29"/>
                    <a:pt x="12" y="31"/>
                  </a:cubicBezTo>
                  <a:cubicBezTo>
                    <a:pt x="10" y="30"/>
                    <a:pt x="8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5" y="30"/>
                    <a:pt x="5" y="30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2" y="38"/>
                    <a:pt x="0" y="49"/>
                    <a:pt x="0" y="54"/>
                  </a:cubicBezTo>
                  <a:cubicBezTo>
                    <a:pt x="0" y="55"/>
                    <a:pt x="0" y="55"/>
                    <a:pt x="1" y="55"/>
                  </a:cubicBezTo>
                  <a:cubicBezTo>
                    <a:pt x="3" y="56"/>
                    <a:pt x="5" y="56"/>
                    <a:pt x="7" y="57"/>
                  </a:cubicBezTo>
                  <a:cubicBezTo>
                    <a:pt x="7" y="59"/>
                    <a:pt x="8" y="61"/>
                    <a:pt x="8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5"/>
                    <a:pt x="6" y="65"/>
                    <a:pt x="6" y="65"/>
                  </a:cubicBezTo>
                  <a:cubicBezTo>
                    <a:pt x="6" y="68"/>
                    <a:pt x="5" y="71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4" y="75"/>
                    <a:pt x="4" y="75"/>
                    <a:pt x="5" y="76"/>
                  </a:cubicBezTo>
                  <a:cubicBezTo>
                    <a:pt x="7" y="80"/>
                    <a:pt x="9" y="83"/>
                    <a:pt x="12" y="86"/>
                  </a:cubicBezTo>
                  <a:cubicBezTo>
                    <a:pt x="13" y="87"/>
                    <a:pt x="13" y="87"/>
                    <a:pt x="14" y="87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4" y="87"/>
                    <a:pt x="15" y="87"/>
                    <a:pt x="15" y="87"/>
                  </a:cubicBezTo>
                  <a:cubicBezTo>
                    <a:pt x="17" y="86"/>
                    <a:pt x="18" y="85"/>
                    <a:pt x="20" y="84"/>
                  </a:cubicBezTo>
                  <a:cubicBezTo>
                    <a:pt x="23" y="86"/>
                    <a:pt x="26" y="88"/>
                    <a:pt x="30" y="90"/>
                  </a:cubicBezTo>
                  <a:cubicBezTo>
                    <a:pt x="30" y="92"/>
                    <a:pt x="30" y="94"/>
                    <a:pt x="30" y="97"/>
                  </a:cubicBezTo>
                  <a:cubicBezTo>
                    <a:pt x="30" y="98"/>
                    <a:pt x="30" y="98"/>
                    <a:pt x="31" y="98"/>
                  </a:cubicBezTo>
                  <a:cubicBezTo>
                    <a:pt x="36" y="100"/>
                    <a:pt x="41" y="101"/>
                    <a:pt x="46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1"/>
                    <a:pt x="47" y="100"/>
                    <a:pt x="47" y="100"/>
                  </a:cubicBezTo>
                  <a:cubicBezTo>
                    <a:pt x="48" y="98"/>
                    <a:pt x="49" y="96"/>
                    <a:pt x="49" y="93"/>
                  </a:cubicBezTo>
                  <a:cubicBezTo>
                    <a:pt x="54" y="93"/>
                    <a:pt x="57" y="92"/>
                    <a:pt x="61" y="90"/>
                  </a:cubicBezTo>
                  <a:cubicBezTo>
                    <a:pt x="62" y="92"/>
                    <a:pt x="64" y="94"/>
                    <a:pt x="65" y="96"/>
                  </a:cubicBezTo>
                  <a:cubicBezTo>
                    <a:pt x="65" y="96"/>
                    <a:pt x="65" y="96"/>
                    <a:pt x="66" y="96"/>
                  </a:cubicBezTo>
                  <a:cubicBezTo>
                    <a:pt x="66" y="96"/>
                    <a:pt x="66" y="96"/>
                    <a:pt x="67" y="96"/>
                  </a:cubicBezTo>
                  <a:cubicBezTo>
                    <a:pt x="71" y="94"/>
                    <a:pt x="75" y="91"/>
                    <a:pt x="79" y="87"/>
                  </a:cubicBezTo>
                  <a:cubicBezTo>
                    <a:pt x="79" y="87"/>
                    <a:pt x="79" y="87"/>
                    <a:pt x="79" y="87"/>
                  </a:cubicBezTo>
                  <a:cubicBezTo>
                    <a:pt x="80" y="84"/>
                    <a:pt x="81" y="82"/>
                    <a:pt x="82" y="78"/>
                  </a:cubicBezTo>
                  <a:cubicBezTo>
                    <a:pt x="82" y="78"/>
                    <a:pt x="82" y="78"/>
                    <a:pt x="82" y="78"/>
                  </a:cubicBezTo>
                  <a:cubicBezTo>
                    <a:pt x="82" y="78"/>
                    <a:pt x="82" y="78"/>
                    <a:pt x="82" y="78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1" y="76"/>
                    <a:pt x="80" y="75"/>
                    <a:pt x="80" y="75"/>
                  </a:cubicBezTo>
                  <a:cubicBezTo>
                    <a:pt x="81" y="73"/>
                    <a:pt x="82" y="71"/>
                    <a:pt x="83" y="71"/>
                  </a:cubicBezTo>
                  <a:cubicBezTo>
                    <a:pt x="83" y="70"/>
                    <a:pt x="84" y="70"/>
                    <a:pt x="84" y="70"/>
                  </a:cubicBezTo>
                  <a:cubicBezTo>
                    <a:pt x="84" y="70"/>
                    <a:pt x="84" y="70"/>
                    <a:pt x="85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70"/>
                    <a:pt x="87" y="70"/>
                    <a:pt x="89" y="70"/>
                  </a:cubicBezTo>
                  <a:cubicBezTo>
                    <a:pt x="89" y="70"/>
                    <a:pt x="89" y="70"/>
                    <a:pt x="89" y="70"/>
                  </a:cubicBezTo>
                  <a:cubicBezTo>
                    <a:pt x="89" y="70"/>
                    <a:pt x="90" y="70"/>
                    <a:pt x="90" y="69"/>
                  </a:cubicBezTo>
                  <a:cubicBezTo>
                    <a:pt x="91" y="67"/>
                    <a:pt x="92" y="64"/>
                    <a:pt x="93" y="61"/>
                  </a:cubicBezTo>
                  <a:cubicBezTo>
                    <a:pt x="94" y="56"/>
                    <a:pt x="95" y="51"/>
                    <a:pt x="95" y="46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5" y="45"/>
                    <a:pt x="95" y="45"/>
                    <a:pt x="94" y="45"/>
                  </a:cubicBezTo>
                  <a:cubicBezTo>
                    <a:pt x="92" y="44"/>
                    <a:pt x="90" y="44"/>
                    <a:pt x="87" y="44"/>
                  </a:cubicBezTo>
                  <a:cubicBezTo>
                    <a:pt x="87" y="41"/>
                    <a:pt x="87" y="39"/>
                    <a:pt x="86" y="36"/>
                  </a:cubicBezTo>
                  <a:cubicBezTo>
                    <a:pt x="87" y="36"/>
                    <a:pt x="87" y="36"/>
                    <a:pt x="88" y="35"/>
                  </a:cubicBezTo>
                  <a:cubicBezTo>
                    <a:pt x="88" y="35"/>
                    <a:pt x="89" y="35"/>
                    <a:pt x="89" y="34"/>
                  </a:cubicBezTo>
                  <a:cubicBezTo>
                    <a:pt x="89" y="32"/>
                    <a:pt x="90" y="30"/>
                    <a:pt x="90" y="28"/>
                  </a:cubicBezTo>
                  <a:cubicBezTo>
                    <a:pt x="90" y="28"/>
                    <a:pt x="90" y="27"/>
                    <a:pt x="90" y="27"/>
                  </a:cubicBezTo>
                  <a:cubicBezTo>
                    <a:pt x="91" y="27"/>
                    <a:pt x="91" y="26"/>
                    <a:pt x="90" y="26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89" y="24"/>
                    <a:pt x="89" y="23"/>
                    <a:pt x="88" y="22"/>
                  </a:cubicBezTo>
                  <a:cubicBezTo>
                    <a:pt x="88" y="22"/>
                    <a:pt x="88" y="21"/>
                    <a:pt x="87" y="20"/>
                  </a:cubicBezTo>
                  <a:cubicBezTo>
                    <a:pt x="86" y="19"/>
                    <a:pt x="85" y="17"/>
                    <a:pt x="84" y="16"/>
                  </a:cubicBezTo>
                  <a:cubicBezTo>
                    <a:pt x="83" y="15"/>
                    <a:pt x="83" y="14"/>
                    <a:pt x="82" y="14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1" y="14"/>
                    <a:pt x="67" y="12"/>
                    <a:pt x="64" y="10"/>
                  </a:cubicBezTo>
                  <a:cubicBezTo>
                    <a:pt x="64" y="8"/>
                    <a:pt x="64" y="6"/>
                    <a:pt x="65" y="4"/>
                  </a:cubicBezTo>
                  <a:cubicBezTo>
                    <a:pt x="65" y="3"/>
                    <a:pt x="64" y="2"/>
                    <a:pt x="64" y="2"/>
                  </a:cubicBezTo>
                  <a:cubicBezTo>
                    <a:pt x="59" y="0"/>
                    <a:pt x="54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745"/>
            <p:cNvSpPr>
              <a:spLocks noEditPoints="1"/>
            </p:cNvSpPr>
            <p:nvPr/>
          </p:nvSpPr>
          <p:spPr bwMode="auto">
            <a:xfrm>
              <a:off x="1086191" y="3459834"/>
              <a:ext cx="103948" cy="105740"/>
            </a:xfrm>
            <a:custGeom>
              <a:avLst/>
              <a:gdLst>
                <a:gd name="T0" fmla="*/ 46 w 49"/>
                <a:gd name="T1" fmla="*/ 27 h 50"/>
                <a:gd name="T2" fmla="*/ 46 w 49"/>
                <a:gd name="T3" fmla="*/ 28 h 50"/>
                <a:gd name="T4" fmla="*/ 45 w 49"/>
                <a:gd name="T5" fmla="*/ 25 h 50"/>
                <a:gd name="T6" fmla="*/ 46 w 49"/>
                <a:gd name="T7" fmla="*/ 26 h 50"/>
                <a:gd name="T8" fmla="*/ 45 w 49"/>
                <a:gd name="T9" fmla="*/ 24 h 50"/>
                <a:gd name="T10" fmla="*/ 46 w 49"/>
                <a:gd name="T11" fmla="*/ 23 h 50"/>
                <a:gd name="T12" fmla="*/ 45 w 49"/>
                <a:gd name="T13" fmla="*/ 24 h 50"/>
                <a:gd name="T14" fmla="*/ 43 w 49"/>
                <a:gd name="T15" fmla="*/ 20 h 50"/>
                <a:gd name="T16" fmla="*/ 45 w 49"/>
                <a:gd name="T17" fmla="*/ 22 h 50"/>
                <a:gd name="T18" fmla="*/ 42 w 49"/>
                <a:gd name="T19" fmla="*/ 18 h 50"/>
                <a:gd name="T20" fmla="*/ 42 w 49"/>
                <a:gd name="T21" fmla="*/ 14 h 50"/>
                <a:gd name="T22" fmla="*/ 42 w 49"/>
                <a:gd name="T23" fmla="*/ 18 h 50"/>
                <a:gd name="T24" fmla="*/ 10 w 49"/>
                <a:gd name="T25" fmla="*/ 40 h 50"/>
                <a:gd name="T26" fmla="*/ 4 w 49"/>
                <a:gd name="T27" fmla="*/ 20 h 50"/>
                <a:gd name="T28" fmla="*/ 4 w 49"/>
                <a:gd name="T29" fmla="*/ 20 h 50"/>
                <a:gd name="T30" fmla="*/ 22 w 49"/>
                <a:gd name="T31" fmla="*/ 10 h 50"/>
                <a:gd name="T32" fmla="*/ 37 w 49"/>
                <a:gd name="T33" fmla="*/ 17 h 50"/>
                <a:gd name="T34" fmla="*/ 43 w 49"/>
                <a:gd name="T35" fmla="*/ 36 h 50"/>
                <a:gd name="T36" fmla="*/ 36 w 49"/>
                <a:gd name="T37" fmla="*/ 44 h 50"/>
                <a:gd name="T38" fmla="*/ 25 w 49"/>
                <a:gd name="T39" fmla="*/ 47 h 50"/>
                <a:gd name="T40" fmla="*/ 35 w 49"/>
                <a:gd name="T41" fmla="*/ 11 h 50"/>
                <a:gd name="T42" fmla="*/ 40 w 49"/>
                <a:gd name="T43" fmla="*/ 11 h 50"/>
                <a:gd name="T44" fmla="*/ 39 w 49"/>
                <a:gd name="T45" fmla="*/ 14 h 50"/>
                <a:gd name="T46" fmla="*/ 12 w 49"/>
                <a:gd name="T47" fmla="*/ 7 h 50"/>
                <a:gd name="T48" fmla="*/ 7 w 49"/>
                <a:gd name="T49" fmla="*/ 13 h 50"/>
                <a:gd name="T50" fmla="*/ 30 w 49"/>
                <a:gd name="T51" fmla="*/ 9 h 50"/>
                <a:gd name="T52" fmla="*/ 34 w 49"/>
                <a:gd name="T53" fmla="*/ 6 h 50"/>
                <a:gd name="T54" fmla="*/ 34 w 49"/>
                <a:gd name="T55" fmla="*/ 10 h 50"/>
                <a:gd name="T56" fmla="*/ 18 w 49"/>
                <a:gd name="T57" fmla="*/ 5 h 50"/>
                <a:gd name="T58" fmla="*/ 14 w 49"/>
                <a:gd name="T59" fmla="*/ 8 h 50"/>
                <a:gd name="T60" fmla="*/ 29 w 49"/>
                <a:gd name="T61" fmla="*/ 8 h 50"/>
                <a:gd name="T62" fmla="*/ 28 w 49"/>
                <a:gd name="T63" fmla="*/ 4 h 50"/>
                <a:gd name="T64" fmla="*/ 32 w 49"/>
                <a:gd name="T65" fmla="*/ 5 h 50"/>
                <a:gd name="T66" fmla="*/ 18 w 49"/>
                <a:gd name="T67" fmla="*/ 7 h 50"/>
                <a:gd name="T68" fmla="*/ 24 w 49"/>
                <a:gd name="T69" fmla="*/ 3 h 50"/>
                <a:gd name="T70" fmla="*/ 22 w 49"/>
                <a:gd name="T71" fmla="*/ 7 h 50"/>
                <a:gd name="T72" fmla="*/ 24 w 49"/>
                <a:gd name="T73" fmla="*/ 0 h 50"/>
                <a:gd name="T74" fmla="*/ 12 w 49"/>
                <a:gd name="T75" fmla="*/ 4 h 50"/>
                <a:gd name="T76" fmla="*/ 7 w 49"/>
                <a:gd name="T77" fmla="*/ 42 h 50"/>
                <a:gd name="T78" fmla="*/ 25 w 49"/>
                <a:gd name="T79" fmla="*/ 50 h 50"/>
                <a:gd name="T80" fmla="*/ 36 w 49"/>
                <a:gd name="T81" fmla="*/ 47 h 50"/>
                <a:gd name="T82" fmla="*/ 36 w 49"/>
                <a:gd name="T83" fmla="*/ 47 h 50"/>
                <a:gd name="T84" fmla="*/ 37 w 49"/>
                <a:gd name="T85" fmla="*/ 46 h 50"/>
                <a:gd name="T86" fmla="*/ 39 w 49"/>
                <a:gd name="T87" fmla="*/ 45 h 50"/>
                <a:gd name="T88" fmla="*/ 39 w 49"/>
                <a:gd name="T89" fmla="*/ 45 h 50"/>
                <a:gd name="T90" fmla="*/ 39 w 49"/>
                <a:gd name="T91" fmla="*/ 45 h 50"/>
                <a:gd name="T92" fmla="*/ 39 w 49"/>
                <a:gd name="T93" fmla="*/ 45 h 50"/>
                <a:gd name="T94" fmla="*/ 39 w 49"/>
                <a:gd name="T95" fmla="*/ 45 h 50"/>
                <a:gd name="T96" fmla="*/ 42 w 49"/>
                <a:gd name="T97" fmla="*/ 9 h 50"/>
                <a:gd name="T98" fmla="*/ 24 w 49"/>
                <a:gd name="T9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9" h="50">
                  <a:moveTo>
                    <a:pt x="46" y="28"/>
                  </a:move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8"/>
                    <a:pt x="46" y="28"/>
                    <a:pt x="46" y="28"/>
                  </a:cubicBezTo>
                  <a:moveTo>
                    <a:pt x="46" y="26"/>
                  </a:moveTo>
                  <a:cubicBezTo>
                    <a:pt x="45" y="25"/>
                    <a:pt x="45" y="25"/>
                    <a:pt x="45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moveTo>
                    <a:pt x="45" y="24"/>
                  </a:move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5" y="24"/>
                    <a:pt x="45" y="24"/>
                    <a:pt x="45" y="24"/>
                  </a:cubicBezTo>
                  <a:moveTo>
                    <a:pt x="44" y="22"/>
                  </a:moveTo>
                  <a:cubicBezTo>
                    <a:pt x="44" y="21"/>
                    <a:pt x="43" y="20"/>
                    <a:pt x="43" y="20"/>
                  </a:cubicBezTo>
                  <a:cubicBezTo>
                    <a:pt x="43" y="19"/>
                    <a:pt x="44" y="19"/>
                    <a:pt x="45" y="19"/>
                  </a:cubicBezTo>
                  <a:cubicBezTo>
                    <a:pt x="45" y="20"/>
                    <a:pt x="45" y="21"/>
                    <a:pt x="45" y="22"/>
                  </a:cubicBezTo>
                  <a:cubicBezTo>
                    <a:pt x="45" y="22"/>
                    <a:pt x="45" y="22"/>
                    <a:pt x="44" y="22"/>
                  </a:cubicBezTo>
                  <a:moveTo>
                    <a:pt x="42" y="18"/>
                  </a:moveTo>
                  <a:cubicBezTo>
                    <a:pt x="41" y="17"/>
                    <a:pt x="40" y="16"/>
                    <a:pt x="40" y="15"/>
                  </a:cubicBezTo>
                  <a:cubicBezTo>
                    <a:pt x="40" y="15"/>
                    <a:pt x="41" y="14"/>
                    <a:pt x="42" y="14"/>
                  </a:cubicBezTo>
                  <a:cubicBezTo>
                    <a:pt x="43" y="15"/>
                    <a:pt x="43" y="16"/>
                    <a:pt x="44" y="17"/>
                  </a:cubicBezTo>
                  <a:cubicBezTo>
                    <a:pt x="43" y="18"/>
                    <a:pt x="43" y="18"/>
                    <a:pt x="42" y="18"/>
                  </a:cubicBezTo>
                  <a:moveTo>
                    <a:pt x="25" y="47"/>
                  </a:moveTo>
                  <a:cubicBezTo>
                    <a:pt x="19" y="47"/>
                    <a:pt x="13" y="44"/>
                    <a:pt x="10" y="40"/>
                  </a:cubicBezTo>
                  <a:cubicBezTo>
                    <a:pt x="6" y="35"/>
                    <a:pt x="3" y="29"/>
                    <a:pt x="3" y="24"/>
                  </a:cubicBezTo>
                  <a:cubicBezTo>
                    <a:pt x="3" y="23"/>
                    <a:pt x="3" y="21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6" y="17"/>
                    <a:pt x="8" y="15"/>
                    <a:pt x="11" y="13"/>
                  </a:cubicBezTo>
                  <a:cubicBezTo>
                    <a:pt x="15" y="11"/>
                    <a:pt x="19" y="10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8" y="10"/>
                    <a:pt x="33" y="13"/>
                    <a:pt x="37" y="17"/>
                  </a:cubicBezTo>
                  <a:cubicBezTo>
                    <a:pt x="41" y="21"/>
                    <a:pt x="44" y="27"/>
                    <a:pt x="44" y="33"/>
                  </a:cubicBezTo>
                  <a:cubicBezTo>
                    <a:pt x="44" y="34"/>
                    <a:pt x="44" y="35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2" y="39"/>
                    <a:pt x="39" y="41"/>
                    <a:pt x="36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2" y="46"/>
                    <a:pt x="28" y="47"/>
                    <a:pt x="25" y="47"/>
                  </a:cubicBezTo>
                  <a:moveTo>
                    <a:pt x="39" y="14"/>
                  </a:moveTo>
                  <a:cubicBezTo>
                    <a:pt x="37" y="13"/>
                    <a:pt x="36" y="12"/>
                    <a:pt x="35" y="11"/>
                  </a:cubicBezTo>
                  <a:cubicBezTo>
                    <a:pt x="36" y="10"/>
                    <a:pt x="37" y="10"/>
                    <a:pt x="38" y="9"/>
                  </a:cubicBezTo>
                  <a:cubicBezTo>
                    <a:pt x="39" y="10"/>
                    <a:pt x="39" y="10"/>
                    <a:pt x="40" y="11"/>
                  </a:cubicBezTo>
                  <a:cubicBezTo>
                    <a:pt x="40" y="11"/>
                    <a:pt x="41" y="12"/>
                    <a:pt x="41" y="13"/>
                  </a:cubicBezTo>
                  <a:cubicBezTo>
                    <a:pt x="40" y="13"/>
                    <a:pt x="39" y="14"/>
                    <a:pt x="39" y="14"/>
                  </a:cubicBezTo>
                  <a:moveTo>
                    <a:pt x="7" y="13"/>
                  </a:moveTo>
                  <a:cubicBezTo>
                    <a:pt x="8" y="11"/>
                    <a:pt x="10" y="9"/>
                    <a:pt x="12" y="7"/>
                  </a:cubicBezTo>
                  <a:cubicBezTo>
                    <a:pt x="11" y="9"/>
                    <a:pt x="10" y="10"/>
                    <a:pt x="9" y="11"/>
                  </a:cubicBezTo>
                  <a:cubicBezTo>
                    <a:pt x="8" y="12"/>
                    <a:pt x="7" y="12"/>
                    <a:pt x="7" y="13"/>
                  </a:cubicBezTo>
                  <a:moveTo>
                    <a:pt x="34" y="10"/>
                  </a:moveTo>
                  <a:cubicBezTo>
                    <a:pt x="32" y="10"/>
                    <a:pt x="31" y="9"/>
                    <a:pt x="30" y="9"/>
                  </a:cubicBezTo>
                  <a:cubicBezTo>
                    <a:pt x="31" y="8"/>
                    <a:pt x="32" y="7"/>
                    <a:pt x="33" y="7"/>
                  </a:cubicBezTo>
                  <a:cubicBezTo>
                    <a:pt x="33" y="6"/>
                    <a:pt x="33" y="6"/>
                    <a:pt x="34" y="6"/>
                  </a:cubicBezTo>
                  <a:cubicBezTo>
                    <a:pt x="35" y="6"/>
                    <a:pt x="36" y="7"/>
                    <a:pt x="37" y="8"/>
                  </a:cubicBezTo>
                  <a:cubicBezTo>
                    <a:pt x="36" y="9"/>
                    <a:pt x="35" y="10"/>
                    <a:pt x="34" y="10"/>
                  </a:cubicBezTo>
                  <a:moveTo>
                    <a:pt x="13" y="9"/>
                  </a:moveTo>
                  <a:cubicBezTo>
                    <a:pt x="14" y="7"/>
                    <a:pt x="16" y="6"/>
                    <a:pt x="18" y="5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18" y="5"/>
                    <a:pt x="16" y="7"/>
                    <a:pt x="14" y="8"/>
                  </a:cubicBezTo>
                  <a:cubicBezTo>
                    <a:pt x="14" y="9"/>
                    <a:pt x="13" y="9"/>
                    <a:pt x="13" y="9"/>
                  </a:cubicBezTo>
                  <a:moveTo>
                    <a:pt x="29" y="8"/>
                  </a:moveTo>
                  <a:cubicBezTo>
                    <a:pt x="27" y="8"/>
                    <a:pt x="26" y="7"/>
                    <a:pt x="24" y="7"/>
                  </a:cubicBezTo>
                  <a:cubicBezTo>
                    <a:pt x="25" y="6"/>
                    <a:pt x="27" y="5"/>
                    <a:pt x="28" y="4"/>
                  </a:cubicBezTo>
                  <a:cubicBezTo>
                    <a:pt x="30" y="4"/>
                    <a:pt x="31" y="4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6"/>
                    <a:pt x="30" y="7"/>
                    <a:pt x="29" y="8"/>
                  </a:cubicBezTo>
                  <a:moveTo>
                    <a:pt x="18" y="7"/>
                  </a:moveTo>
                  <a:cubicBezTo>
                    <a:pt x="19" y="6"/>
                    <a:pt x="21" y="5"/>
                    <a:pt x="23" y="3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25" y="3"/>
                    <a:pt x="26" y="3"/>
                    <a:pt x="26" y="3"/>
                  </a:cubicBezTo>
                  <a:cubicBezTo>
                    <a:pt x="25" y="5"/>
                    <a:pt x="23" y="6"/>
                    <a:pt x="22" y="7"/>
                  </a:cubicBezTo>
                  <a:cubicBezTo>
                    <a:pt x="20" y="7"/>
                    <a:pt x="19" y="7"/>
                    <a:pt x="18" y="7"/>
                  </a:cubicBezTo>
                  <a:moveTo>
                    <a:pt x="24" y="0"/>
                  </a:moveTo>
                  <a:cubicBezTo>
                    <a:pt x="20" y="0"/>
                    <a:pt x="16" y="2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4" y="9"/>
                    <a:pt x="0" y="16"/>
                    <a:pt x="0" y="24"/>
                  </a:cubicBezTo>
                  <a:cubicBezTo>
                    <a:pt x="0" y="30"/>
                    <a:pt x="3" y="37"/>
                    <a:pt x="7" y="42"/>
                  </a:cubicBezTo>
                  <a:cubicBezTo>
                    <a:pt x="12" y="46"/>
                    <a:pt x="18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8" y="50"/>
                    <a:pt x="32" y="49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7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6"/>
                    <a:pt x="38" y="46"/>
                    <a:pt x="38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6" y="40"/>
                    <a:pt x="49" y="33"/>
                    <a:pt x="49" y="26"/>
                  </a:cubicBezTo>
                  <a:cubicBezTo>
                    <a:pt x="49" y="20"/>
                    <a:pt x="46" y="13"/>
                    <a:pt x="42" y="9"/>
                  </a:cubicBezTo>
                  <a:cubicBezTo>
                    <a:pt x="37" y="4"/>
                    <a:pt x="31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746"/>
            <p:cNvSpPr>
              <a:spLocks noEditPoints="1"/>
            </p:cNvSpPr>
            <p:nvPr/>
          </p:nvSpPr>
          <p:spPr bwMode="auto">
            <a:xfrm>
              <a:off x="1050347" y="3430262"/>
              <a:ext cx="169363" cy="180116"/>
            </a:xfrm>
            <a:custGeom>
              <a:avLst/>
              <a:gdLst>
                <a:gd name="T0" fmla="*/ 34 w 80"/>
                <a:gd name="T1" fmla="*/ 81 h 85"/>
                <a:gd name="T2" fmla="*/ 31 w 80"/>
                <a:gd name="T3" fmla="*/ 81 h 85"/>
                <a:gd name="T4" fmla="*/ 28 w 80"/>
                <a:gd name="T5" fmla="*/ 80 h 85"/>
                <a:gd name="T6" fmla="*/ 27 w 80"/>
                <a:gd name="T7" fmla="*/ 77 h 85"/>
                <a:gd name="T8" fmla="*/ 56 w 80"/>
                <a:gd name="T9" fmla="*/ 75 h 85"/>
                <a:gd name="T10" fmla="*/ 52 w 80"/>
                <a:gd name="T11" fmla="*/ 75 h 85"/>
                <a:gd name="T12" fmla="*/ 44 w 80"/>
                <a:gd name="T13" fmla="*/ 72 h 85"/>
                <a:gd name="T14" fmla="*/ 60 w 80"/>
                <a:gd name="T15" fmla="*/ 75 h 85"/>
                <a:gd name="T16" fmla="*/ 43 w 80"/>
                <a:gd name="T17" fmla="*/ 75 h 85"/>
                <a:gd name="T18" fmla="*/ 47 w 80"/>
                <a:gd name="T19" fmla="*/ 75 h 85"/>
                <a:gd name="T20" fmla="*/ 26 w 80"/>
                <a:gd name="T21" fmla="*/ 72 h 85"/>
                <a:gd name="T22" fmla="*/ 21 w 80"/>
                <a:gd name="T23" fmla="*/ 69 h 85"/>
                <a:gd name="T24" fmla="*/ 19 w 80"/>
                <a:gd name="T25" fmla="*/ 67 h 85"/>
                <a:gd name="T26" fmla="*/ 19 w 80"/>
                <a:gd name="T27" fmla="*/ 67 h 85"/>
                <a:gd name="T28" fmla="*/ 13 w 80"/>
                <a:gd name="T29" fmla="*/ 67 h 85"/>
                <a:gd name="T30" fmla="*/ 10 w 80"/>
                <a:gd name="T31" fmla="*/ 66 h 85"/>
                <a:gd name="T32" fmla="*/ 10 w 80"/>
                <a:gd name="T33" fmla="*/ 61 h 85"/>
                <a:gd name="T34" fmla="*/ 8 w 80"/>
                <a:gd name="T35" fmla="*/ 58 h 85"/>
                <a:gd name="T36" fmla="*/ 73 w 80"/>
                <a:gd name="T37" fmla="*/ 59 h 85"/>
                <a:gd name="T38" fmla="*/ 73 w 80"/>
                <a:gd name="T39" fmla="*/ 55 h 85"/>
                <a:gd name="T40" fmla="*/ 67 w 80"/>
                <a:gd name="T41" fmla="*/ 59 h 85"/>
                <a:gd name="T42" fmla="*/ 10 w 80"/>
                <a:gd name="T43" fmla="*/ 48 h 85"/>
                <a:gd name="T44" fmla="*/ 7 w 80"/>
                <a:gd name="T45" fmla="*/ 42 h 85"/>
                <a:gd name="T46" fmla="*/ 7 w 80"/>
                <a:gd name="T47" fmla="*/ 38 h 85"/>
                <a:gd name="T48" fmla="*/ 4 w 80"/>
                <a:gd name="T49" fmla="*/ 38 h 85"/>
                <a:gd name="T50" fmla="*/ 73 w 80"/>
                <a:gd name="T51" fmla="*/ 30 h 85"/>
                <a:gd name="T52" fmla="*/ 17 w 80"/>
                <a:gd name="T53" fmla="*/ 18 h 85"/>
                <a:gd name="T54" fmla="*/ 53 w 80"/>
                <a:gd name="T55" fmla="*/ 10 h 85"/>
                <a:gd name="T56" fmla="*/ 70 w 80"/>
                <a:gd name="T57" fmla="*/ 16 h 85"/>
                <a:gd name="T58" fmla="*/ 70 w 80"/>
                <a:gd name="T59" fmla="*/ 27 h 85"/>
                <a:gd name="T60" fmla="*/ 71 w 80"/>
                <a:gd name="T61" fmla="*/ 40 h 85"/>
                <a:gd name="T62" fmla="*/ 72 w 80"/>
                <a:gd name="T63" fmla="*/ 52 h 85"/>
                <a:gd name="T64" fmla="*/ 64 w 80"/>
                <a:gd name="T65" fmla="*/ 67 h 85"/>
                <a:gd name="T66" fmla="*/ 42 w 80"/>
                <a:gd name="T67" fmla="*/ 69 h 85"/>
                <a:gd name="T68" fmla="*/ 29 w 80"/>
                <a:gd name="T69" fmla="*/ 73 h 85"/>
                <a:gd name="T70" fmla="*/ 18 w 80"/>
                <a:gd name="T71" fmla="*/ 59 h 85"/>
                <a:gd name="T72" fmla="*/ 12 w 80"/>
                <a:gd name="T73" fmla="*/ 39 h 85"/>
                <a:gd name="T74" fmla="*/ 13 w 80"/>
                <a:gd name="T75" fmla="*/ 27 h 85"/>
                <a:gd name="T76" fmla="*/ 21 w 80"/>
                <a:gd name="T77" fmla="*/ 17 h 85"/>
                <a:gd name="T78" fmla="*/ 31 w 80"/>
                <a:gd name="T79" fmla="*/ 11 h 85"/>
                <a:gd name="T80" fmla="*/ 44 w 80"/>
                <a:gd name="T81" fmla="*/ 0 h 85"/>
                <a:gd name="T82" fmla="*/ 29 w 80"/>
                <a:gd name="T83" fmla="*/ 4 h 85"/>
                <a:gd name="T84" fmla="*/ 16 w 80"/>
                <a:gd name="T85" fmla="*/ 11 h 85"/>
                <a:gd name="T86" fmla="*/ 8 w 80"/>
                <a:gd name="T87" fmla="*/ 23 h 85"/>
                <a:gd name="T88" fmla="*/ 0 w 80"/>
                <a:gd name="T89" fmla="*/ 43 h 85"/>
                <a:gd name="T90" fmla="*/ 6 w 80"/>
                <a:gd name="T91" fmla="*/ 52 h 85"/>
                <a:gd name="T92" fmla="*/ 4 w 80"/>
                <a:gd name="T93" fmla="*/ 61 h 85"/>
                <a:gd name="T94" fmla="*/ 16 w 80"/>
                <a:gd name="T95" fmla="*/ 69 h 85"/>
                <a:gd name="T96" fmla="*/ 36 w 80"/>
                <a:gd name="T97" fmla="*/ 85 h 85"/>
                <a:gd name="T98" fmla="*/ 49 w 80"/>
                <a:gd name="T99" fmla="*/ 77 h 85"/>
                <a:gd name="T100" fmla="*/ 65 w 80"/>
                <a:gd name="T101" fmla="*/ 75 h 85"/>
                <a:gd name="T102" fmla="*/ 67 w 80"/>
                <a:gd name="T103" fmla="*/ 67 h 85"/>
                <a:gd name="T104" fmla="*/ 70 w 80"/>
                <a:gd name="T105" fmla="*/ 61 h 85"/>
                <a:gd name="T106" fmla="*/ 80 w 80"/>
                <a:gd name="T107" fmla="*/ 42 h 85"/>
                <a:gd name="T108" fmla="*/ 75 w 80"/>
                <a:gd name="T109" fmla="*/ 33 h 85"/>
                <a:gd name="T110" fmla="*/ 78 w 80"/>
                <a:gd name="T111" fmla="*/ 24 h 85"/>
                <a:gd name="T112" fmla="*/ 71 w 80"/>
                <a:gd name="T113" fmla="*/ 14 h 85"/>
                <a:gd name="T114" fmla="*/ 65 w 80"/>
                <a:gd name="T115" fmla="*/ 16 h 85"/>
                <a:gd name="T116" fmla="*/ 44 w 80"/>
                <a:gd name="T11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" h="85">
                  <a:moveTo>
                    <a:pt x="35" y="81"/>
                  </a:moveTo>
                  <a:cubicBezTo>
                    <a:pt x="35" y="81"/>
                    <a:pt x="35" y="81"/>
                    <a:pt x="35" y="81"/>
                  </a:cubicBezTo>
                  <a:cubicBezTo>
                    <a:pt x="35" y="81"/>
                    <a:pt x="35" y="81"/>
                    <a:pt x="35" y="81"/>
                  </a:cubicBezTo>
                  <a:cubicBezTo>
                    <a:pt x="35" y="81"/>
                    <a:pt x="35" y="81"/>
                    <a:pt x="35" y="81"/>
                  </a:cubicBezTo>
                  <a:moveTo>
                    <a:pt x="34" y="81"/>
                  </a:moveTo>
                  <a:cubicBezTo>
                    <a:pt x="33" y="81"/>
                    <a:pt x="33" y="81"/>
                    <a:pt x="33" y="81"/>
                  </a:cubicBezTo>
                  <a:cubicBezTo>
                    <a:pt x="34" y="80"/>
                    <a:pt x="34" y="79"/>
                    <a:pt x="35" y="7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35" y="80"/>
                    <a:pt x="34" y="81"/>
                  </a:cubicBezTo>
                  <a:moveTo>
                    <a:pt x="31" y="81"/>
                  </a:moveTo>
                  <a:cubicBezTo>
                    <a:pt x="31" y="81"/>
                    <a:pt x="30" y="81"/>
                    <a:pt x="30" y="80"/>
                  </a:cubicBezTo>
                  <a:cubicBezTo>
                    <a:pt x="31" y="79"/>
                    <a:pt x="32" y="78"/>
                    <a:pt x="32" y="77"/>
                  </a:cubicBezTo>
                  <a:cubicBezTo>
                    <a:pt x="33" y="77"/>
                    <a:pt x="33" y="77"/>
                    <a:pt x="34" y="77"/>
                  </a:cubicBezTo>
                  <a:cubicBezTo>
                    <a:pt x="33" y="78"/>
                    <a:pt x="32" y="80"/>
                    <a:pt x="31" y="81"/>
                  </a:cubicBezTo>
                  <a:moveTo>
                    <a:pt x="28" y="80"/>
                  </a:moveTo>
                  <a:cubicBezTo>
                    <a:pt x="28" y="80"/>
                    <a:pt x="28" y="80"/>
                    <a:pt x="27" y="80"/>
                  </a:cubicBezTo>
                  <a:cubicBezTo>
                    <a:pt x="28" y="78"/>
                    <a:pt x="29" y="77"/>
                    <a:pt x="30" y="76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30" y="78"/>
                    <a:pt x="29" y="79"/>
                    <a:pt x="28" y="80"/>
                  </a:cubicBezTo>
                  <a:moveTo>
                    <a:pt x="27" y="77"/>
                  </a:moveTo>
                  <a:cubicBezTo>
                    <a:pt x="28" y="77"/>
                    <a:pt x="28" y="76"/>
                    <a:pt x="28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8" y="76"/>
                    <a:pt x="28" y="77"/>
                    <a:pt x="27" y="77"/>
                  </a:cubicBezTo>
                  <a:moveTo>
                    <a:pt x="55" y="78"/>
                  </a:moveTo>
                  <a:cubicBezTo>
                    <a:pt x="56" y="77"/>
                    <a:pt x="56" y="76"/>
                    <a:pt x="56" y="75"/>
                  </a:cubicBezTo>
                  <a:cubicBezTo>
                    <a:pt x="57" y="75"/>
                    <a:pt x="58" y="74"/>
                    <a:pt x="59" y="74"/>
                  </a:cubicBezTo>
                  <a:cubicBezTo>
                    <a:pt x="58" y="75"/>
                    <a:pt x="58" y="76"/>
                    <a:pt x="57" y="77"/>
                  </a:cubicBezTo>
                  <a:cubicBezTo>
                    <a:pt x="57" y="77"/>
                    <a:pt x="56" y="77"/>
                    <a:pt x="55" y="78"/>
                  </a:cubicBezTo>
                  <a:moveTo>
                    <a:pt x="53" y="77"/>
                  </a:moveTo>
                  <a:cubicBezTo>
                    <a:pt x="52" y="76"/>
                    <a:pt x="52" y="76"/>
                    <a:pt x="52" y="75"/>
                  </a:cubicBezTo>
                  <a:cubicBezTo>
                    <a:pt x="52" y="74"/>
                    <a:pt x="52" y="73"/>
                    <a:pt x="53" y="72"/>
                  </a:cubicBezTo>
                  <a:cubicBezTo>
                    <a:pt x="53" y="72"/>
                    <a:pt x="53" y="73"/>
                    <a:pt x="54" y="74"/>
                  </a:cubicBezTo>
                  <a:cubicBezTo>
                    <a:pt x="53" y="75"/>
                    <a:pt x="53" y="76"/>
                    <a:pt x="53" y="77"/>
                  </a:cubicBezTo>
                  <a:moveTo>
                    <a:pt x="42" y="72"/>
                  </a:moveTo>
                  <a:cubicBezTo>
                    <a:pt x="42" y="72"/>
                    <a:pt x="43" y="72"/>
                    <a:pt x="44" y="72"/>
                  </a:cubicBezTo>
                  <a:cubicBezTo>
                    <a:pt x="43" y="73"/>
                    <a:pt x="42" y="74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4"/>
                    <a:pt x="41" y="73"/>
                    <a:pt x="41" y="72"/>
                  </a:cubicBezTo>
                  <a:cubicBezTo>
                    <a:pt x="42" y="72"/>
                    <a:pt x="42" y="72"/>
                    <a:pt x="42" y="72"/>
                  </a:cubicBezTo>
                  <a:moveTo>
                    <a:pt x="60" y="75"/>
                  </a:moveTo>
                  <a:cubicBezTo>
                    <a:pt x="60" y="74"/>
                    <a:pt x="61" y="73"/>
                    <a:pt x="61" y="73"/>
                  </a:cubicBezTo>
                  <a:cubicBezTo>
                    <a:pt x="62" y="72"/>
                    <a:pt x="63" y="72"/>
                    <a:pt x="63" y="71"/>
                  </a:cubicBezTo>
                  <a:cubicBezTo>
                    <a:pt x="63" y="72"/>
                    <a:pt x="63" y="73"/>
                    <a:pt x="63" y="73"/>
                  </a:cubicBezTo>
                  <a:cubicBezTo>
                    <a:pt x="62" y="74"/>
                    <a:pt x="61" y="74"/>
                    <a:pt x="60" y="75"/>
                  </a:cubicBezTo>
                  <a:moveTo>
                    <a:pt x="43" y="75"/>
                  </a:moveTo>
                  <a:cubicBezTo>
                    <a:pt x="44" y="74"/>
                    <a:pt x="45" y="73"/>
                    <a:pt x="46" y="72"/>
                  </a:cubicBezTo>
                  <a:cubicBezTo>
                    <a:pt x="46" y="71"/>
                    <a:pt x="47" y="71"/>
                    <a:pt x="47" y="71"/>
                  </a:cubicBezTo>
                  <a:cubicBezTo>
                    <a:pt x="46" y="73"/>
                    <a:pt x="45" y="74"/>
                    <a:pt x="45" y="75"/>
                  </a:cubicBezTo>
                  <a:cubicBezTo>
                    <a:pt x="44" y="75"/>
                    <a:pt x="43" y="75"/>
                    <a:pt x="43" y="75"/>
                  </a:cubicBezTo>
                  <a:moveTo>
                    <a:pt x="47" y="75"/>
                  </a:moveTo>
                  <a:cubicBezTo>
                    <a:pt x="48" y="73"/>
                    <a:pt x="48" y="72"/>
                    <a:pt x="49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0" y="72"/>
                    <a:pt x="49" y="73"/>
                    <a:pt x="49" y="74"/>
                  </a:cubicBezTo>
                  <a:cubicBezTo>
                    <a:pt x="48" y="74"/>
                    <a:pt x="47" y="74"/>
                    <a:pt x="47" y="75"/>
                  </a:cubicBezTo>
                  <a:moveTo>
                    <a:pt x="26" y="72"/>
                  </a:moveTo>
                  <a:cubicBezTo>
                    <a:pt x="24" y="72"/>
                    <a:pt x="23" y="71"/>
                    <a:pt x="22" y="70"/>
                  </a:cubicBezTo>
                  <a:cubicBezTo>
                    <a:pt x="23" y="69"/>
                    <a:pt x="25" y="69"/>
                    <a:pt x="26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6" y="70"/>
                    <a:pt x="26" y="71"/>
                    <a:pt x="26" y="72"/>
                  </a:cubicBezTo>
                  <a:moveTo>
                    <a:pt x="21" y="69"/>
                  </a:moveTo>
                  <a:cubicBezTo>
                    <a:pt x="21" y="69"/>
                    <a:pt x="20" y="69"/>
                    <a:pt x="20" y="68"/>
                  </a:cubicBezTo>
                  <a:cubicBezTo>
                    <a:pt x="21" y="67"/>
                    <a:pt x="22" y="67"/>
                    <a:pt x="23" y="66"/>
                  </a:cubicBezTo>
                  <a:cubicBezTo>
                    <a:pt x="23" y="66"/>
                    <a:pt x="24" y="67"/>
                    <a:pt x="24" y="67"/>
                  </a:cubicBezTo>
                  <a:cubicBezTo>
                    <a:pt x="23" y="68"/>
                    <a:pt x="22" y="69"/>
                    <a:pt x="21" y="69"/>
                  </a:cubicBezTo>
                  <a:moveTo>
                    <a:pt x="19" y="67"/>
                  </a:moveTo>
                  <a:cubicBezTo>
                    <a:pt x="18" y="67"/>
                    <a:pt x="18" y="67"/>
                    <a:pt x="18" y="67"/>
                  </a:cubicBezTo>
                  <a:cubicBezTo>
                    <a:pt x="18" y="66"/>
                    <a:pt x="18" y="65"/>
                    <a:pt x="19" y="65"/>
                  </a:cubicBezTo>
                  <a:cubicBezTo>
                    <a:pt x="19" y="64"/>
                    <a:pt x="19" y="64"/>
                    <a:pt x="20" y="64"/>
                  </a:cubicBezTo>
                  <a:cubicBezTo>
                    <a:pt x="20" y="64"/>
                    <a:pt x="21" y="65"/>
                    <a:pt x="22" y="65"/>
                  </a:cubicBezTo>
                  <a:cubicBezTo>
                    <a:pt x="21" y="66"/>
                    <a:pt x="20" y="66"/>
                    <a:pt x="19" y="67"/>
                  </a:cubicBezTo>
                  <a:moveTo>
                    <a:pt x="13" y="67"/>
                  </a:moveTo>
                  <a:cubicBezTo>
                    <a:pt x="13" y="66"/>
                    <a:pt x="14" y="65"/>
                    <a:pt x="14" y="65"/>
                  </a:cubicBezTo>
                  <a:cubicBezTo>
                    <a:pt x="15" y="64"/>
                    <a:pt x="15" y="64"/>
                    <a:pt x="16" y="64"/>
                  </a:cubicBezTo>
                  <a:cubicBezTo>
                    <a:pt x="16" y="64"/>
                    <a:pt x="15" y="65"/>
                    <a:pt x="15" y="66"/>
                  </a:cubicBezTo>
                  <a:cubicBezTo>
                    <a:pt x="14" y="66"/>
                    <a:pt x="14" y="67"/>
                    <a:pt x="13" y="67"/>
                  </a:cubicBezTo>
                  <a:moveTo>
                    <a:pt x="10" y="67"/>
                  </a:moveTo>
                  <a:cubicBezTo>
                    <a:pt x="10" y="66"/>
                    <a:pt x="9" y="65"/>
                    <a:pt x="9" y="64"/>
                  </a:cubicBezTo>
                  <a:cubicBezTo>
                    <a:pt x="9" y="64"/>
                    <a:pt x="10" y="63"/>
                    <a:pt x="10" y="62"/>
                  </a:cubicBezTo>
                  <a:cubicBezTo>
                    <a:pt x="11" y="63"/>
                    <a:pt x="11" y="63"/>
                    <a:pt x="11" y="64"/>
                  </a:cubicBezTo>
                  <a:cubicBezTo>
                    <a:pt x="11" y="64"/>
                    <a:pt x="11" y="65"/>
                    <a:pt x="10" y="66"/>
                  </a:cubicBezTo>
                  <a:cubicBezTo>
                    <a:pt x="10" y="67"/>
                    <a:pt x="10" y="67"/>
                    <a:pt x="10" y="67"/>
                  </a:cubicBezTo>
                  <a:moveTo>
                    <a:pt x="8" y="63"/>
                  </a:moveTo>
                  <a:cubicBezTo>
                    <a:pt x="7" y="62"/>
                    <a:pt x="7" y="62"/>
                    <a:pt x="7" y="61"/>
                  </a:cubicBezTo>
                  <a:cubicBezTo>
                    <a:pt x="7" y="60"/>
                    <a:pt x="8" y="60"/>
                    <a:pt x="8" y="59"/>
                  </a:cubicBezTo>
                  <a:cubicBezTo>
                    <a:pt x="9" y="60"/>
                    <a:pt x="9" y="61"/>
                    <a:pt x="10" y="61"/>
                  </a:cubicBezTo>
                  <a:cubicBezTo>
                    <a:pt x="9" y="62"/>
                    <a:pt x="8" y="62"/>
                    <a:pt x="8" y="63"/>
                  </a:cubicBezTo>
                  <a:moveTo>
                    <a:pt x="6" y="60"/>
                  </a:moveTo>
                  <a:cubicBezTo>
                    <a:pt x="6" y="59"/>
                    <a:pt x="6" y="59"/>
                    <a:pt x="6" y="59"/>
                  </a:cubicBezTo>
                  <a:cubicBezTo>
                    <a:pt x="6" y="59"/>
                    <a:pt x="7" y="58"/>
                    <a:pt x="7" y="57"/>
                  </a:cubicBezTo>
                  <a:cubicBezTo>
                    <a:pt x="7" y="57"/>
                    <a:pt x="7" y="58"/>
                    <a:pt x="8" y="58"/>
                  </a:cubicBezTo>
                  <a:cubicBezTo>
                    <a:pt x="7" y="59"/>
                    <a:pt x="7" y="59"/>
                    <a:pt x="6" y="60"/>
                  </a:cubicBezTo>
                  <a:moveTo>
                    <a:pt x="73" y="59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73" y="57"/>
                    <a:pt x="73" y="57"/>
                    <a:pt x="74" y="56"/>
                  </a:cubicBezTo>
                  <a:cubicBezTo>
                    <a:pt x="74" y="57"/>
                    <a:pt x="73" y="58"/>
                    <a:pt x="73" y="59"/>
                  </a:cubicBezTo>
                  <a:moveTo>
                    <a:pt x="67" y="59"/>
                  </a:moveTo>
                  <a:cubicBezTo>
                    <a:pt x="68" y="58"/>
                    <a:pt x="68" y="57"/>
                    <a:pt x="69" y="57"/>
                  </a:cubicBezTo>
                  <a:cubicBezTo>
                    <a:pt x="69" y="56"/>
                    <a:pt x="70" y="55"/>
                    <a:pt x="70" y="55"/>
                  </a:cubicBezTo>
                  <a:cubicBezTo>
                    <a:pt x="71" y="55"/>
                    <a:pt x="71" y="54"/>
                    <a:pt x="72" y="54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2" y="56"/>
                    <a:pt x="71" y="57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69" y="58"/>
                    <a:pt x="69" y="58"/>
                    <a:pt x="68" y="58"/>
                  </a:cubicBezTo>
                  <a:cubicBezTo>
                    <a:pt x="68" y="59"/>
                    <a:pt x="67" y="59"/>
                    <a:pt x="67" y="59"/>
                  </a:cubicBezTo>
                  <a:moveTo>
                    <a:pt x="10" y="48"/>
                  </a:moveTo>
                  <a:cubicBezTo>
                    <a:pt x="10" y="48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7" y="42"/>
                  </a:moveTo>
                  <a:cubicBezTo>
                    <a:pt x="6" y="42"/>
                    <a:pt x="6" y="42"/>
                    <a:pt x="6" y="42"/>
                  </a:cubicBezTo>
                  <a:cubicBezTo>
                    <a:pt x="7" y="42"/>
                    <a:pt x="7" y="41"/>
                    <a:pt x="8" y="40"/>
                  </a:cubicBezTo>
                  <a:cubicBezTo>
                    <a:pt x="8" y="41"/>
                    <a:pt x="7" y="41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moveTo>
                    <a:pt x="5" y="42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0"/>
                    <a:pt x="5" y="39"/>
                    <a:pt x="6" y="38"/>
                  </a:cubicBezTo>
                  <a:cubicBezTo>
                    <a:pt x="6" y="38"/>
                    <a:pt x="7" y="38"/>
                    <a:pt x="7" y="38"/>
                  </a:cubicBezTo>
                  <a:cubicBezTo>
                    <a:pt x="6" y="40"/>
                    <a:pt x="6" y="41"/>
                    <a:pt x="5" y="42"/>
                  </a:cubicBezTo>
                  <a:moveTo>
                    <a:pt x="4" y="38"/>
                  </a:moveTo>
                  <a:cubicBezTo>
                    <a:pt x="4" y="38"/>
                    <a:pt x="4" y="38"/>
                    <a:pt x="4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4" y="38"/>
                    <a:pt x="4" y="38"/>
                    <a:pt x="4" y="38"/>
                  </a:cubicBezTo>
                  <a:moveTo>
                    <a:pt x="73" y="30"/>
                  </a:moveTo>
                  <a:cubicBezTo>
                    <a:pt x="73" y="30"/>
                    <a:pt x="73" y="29"/>
                    <a:pt x="73" y="29"/>
                  </a:cubicBezTo>
                  <a:cubicBezTo>
                    <a:pt x="73" y="29"/>
                    <a:pt x="74" y="29"/>
                    <a:pt x="74" y="28"/>
                  </a:cubicBezTo>
                  <a:cubicBezTo>
                    <a:pt x="74" y="29"/>
                    <a:pt x="74" y="29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moveTo>
                    <a:pt x="17" y="18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5"/>
                    <a:pt x="18" y="14"/>
                  </a:cubicBezTo>
                  <a:cubicBezTo>
                    <a:pt x="18" y="15"/>
                    <a:pt x="18" y="15"/>
                    <a:pt x="19" y="16"/>
                  </a:cubicBezTo>
                  <a:cubicBezTo>
                    <a:pt x="18" y="16"/>
                    <a:pt x="17" y="17"/>
                    <a:pt x="17" y="18"/>
                  </a:cubicBezTo>
                  <a:moveTo>
                    <a:pt x="43" y="9"/>
                  </a:moveTo>
                  <a:cubicBezTo>
                    <a:pt x="44" y="9"/>
                    <a:pt x="44" y="9"/>
                    <a:pt x="44" y="8"/>
                  </a:cubicBezTo>
                  <a:cubicBezTo>
                    <a:pt x="45" y="7"/>
                    <a:pt x="45" y="5"/>
                    <a:pt x="46" y="3"/>
                  </a:cubicBezTo>
                  <a:cubicBezTo>
                    <a:pt x="49" y="4"/>
                    <a:pt x="52" y="4"/>
                    <a:pt x="55" y="6"/>
                  </a:cubicBezTo>
                  <a:cubicBezTo>
                    <a:pt x="54" y="7"/>
                    <a:pt x="54" y="9"/>
                    <a:pt x="53" y="10"/>
                  </a:cubicBezTo>
                  <a:cubicBezTo>
                    <a:pt x="53" y="11"/>
                    <a:pt x="54" y="12"/>
                    <a:pt x="54" y="12"/>
                  </a:cubicBezTo>
                  <a:cubicBezTo>
                    <a:pt x="58" y="14"/>
                    <a:pt x="61" y="16"/>
                    <a:pt x="63" y="19"/>
                  </a:cubicBezTo>
                  <a:cubicBezTo>
                    <a:pt x="64" y="19"/>
                    <a:pt x="64" y="19"/>
                    <a:pt x="65" y="19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7" y="18"/>
                    <a:pt x="68" y="17"/>
                    <a:pt x="70" y="16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8"/>
                    <a:pt x="72" y="19"/>
                    <a:pt x="72" y="21"/>
                  </a:cubicBezTo>
                  <a:cubicBezTo>
                    <a:pt x="73" y="22"/>
                    <a:pt x="74" y="23"/>
                    <a:pt x="74" y="23"/>
                  </a:cubicBezTo>
                  <a:cubicBezTo>
                    <a:pt x="74" y="23"/>
                    <a:pt x="74" y="24"/>
                    <a:pt x="74" y="25"/>
                  </a:cubicBezTo>
                  <a:cubicBezTo>
                    <a:pt x="73" y="25"/>
                    <a:pt x="72" y="26"/>
                    <a:pt x="70" y="27"/>
                  </a:cubicBezTo>
                  <a:cubicBezTo>
                    <a:pt x="70" y="28"/>
                    <a:pt x="69" y="28"/>
                    <a:pt x="70" y="29"/>
                  </a:cubicBezTo>
                  <a:cubicBezTo>
                    <a:pt x="70" y="30"/>
                    <a:pt x="70" y="31"/>
                    <a:pt x="71" y="3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1" y="35"/>
                    <a:pt x="71" y="37"/>
                    <a:pt x="71" y="39"/>
                  </a:cubicBezTo>
                  <a:cubicBezTo>
                    <a:pt x="71" y="39"/>
                    <a:pt x="71" y="40"/>
                    <a:pt x="71" y="40"/>
                  </a:cubicBezTo>
                  <a:cubicBezTo>
                    <a:pt x="71" y="41"/>
                    <a:pt x="72" y="42"/>
                    <a:pt x="72" y="42"/>
                  </a:cubicBezTo>
                  <a:cubicBezTo>
                    <a:pt x="74" y="42"/>
                    <a:pt x="76" y="42"/>
                    <a:pt x="77" y="43"/>
                  </a:cubicBezTo>
                  <a:cubicBezTo>
                    <a:pt x="77" y="46"/>
                    <a:pt x="76" y="49"/>
                    <a:pt x="75" y="52"/>
                  </a:cubicBezTo>
                  <a:cubicBezTo>
                    <a:pt x="74" y="52"/>
                    <a:pt x="73" y="52"/>
                    <a:pt x="72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1" y="52"/>
                    <a:pt x="70" y="52"/>
                    <a:pt x="69" y="53"/>
                  </a:cubicBezTo>
                  <a:cubicBezTo>
                    <a:pt x="67" y="54"/>
                    <a:pt x="66" y="55"/>
                    <a:pt x="65" y="56"/>
                  </a:cubicBezTo>
                  <a:cubicBezTo>
                    <a:pt x="65" y="58"/>
                    <a:pt x="63" y="59"/>
                    <a:pt x="62" y="61"/>
                  </a:cubicBezTo>
                  <a:cubicBezTo>
                    <a:pt x="61" y="61"/>
                    <a:pt x="61" y="62"/>
                    <a:pt x="62" y="63"/>
                  </a:cubicBezTo>
                  <a:cubicBezTo>
                    <a:pt x="62" y="64"/>
                    <a:pt x="63" y="66"/>
                    <a:pt x="64" y="67"/>
                  </a:cubicBezTo>
                  <a:cubicBezTo>
                    <a:pt x="62" y="69"/>
                    <a:pt x="59" y="71"/>
                    <a:pt x="56" y="72"/>
                  </a:cubicBezTo>
                  <a:cubicBezTo>
                    <a:pt x="55" y="71"/>
                    <a:pt x="54" y="69"/>
                    <a:pt x="54" y="68"/>
                  </a:cubicBezTo>
                  <a:cubicBezTo>
                    <a:pt x="53" y="67"/>
                    <a:pt x="53" y="67"/>
                    <a:pt x="52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48" y="68"/>
                    <a:pt x="45" y="69"/>
                    <a:pt x="42" y="69"/>
                  </a:cubicBezTo>
                  <a:cubicBezTo>
                    <a:pt x="41" y="69"/>
                    <a:pt x="41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39" y="69"/>
                    <a:pt x="39" y="70"/>
                  </a:cubicBezTo>
                  <a:cubicBezTo>
                    <a:pt x="38" y="72"/>
                    <a:pt x="38" y="73"/>
                    <a:pt x="38" y="75"/>
                  </a:cubicBezTo>
                  <a:cubicBezTo>
                    <a:pt x="35" y="74"/>
                    <a:pt x="32" y="74"/>
                    <a:pt x="29" y="73"/>
                  </a:cubicBezTo>
                  <a:cubicBezTo>
                    <a:pt x="29" y="71"/>
                    <a:pt x="29" y="69"/>
                    <a:pt x="30" y="68"/>
                  </a:cubicBezTo>
                  <a:cubicBezTo>
                    <a:pt x="30" y="67"/>
                    <a:pt x="30" y="66"/>
                    <a:pt x="29" y="66"/>
                  </a:cubicBezTo>
                  <a:cubicBezTo>
                    <a:pt x="25" y="64"/>
                    <a:pt x="22" y="62"/>
                    <a:pt x="20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6" y="60"/>
                    <a:pt x="15" y="61"/>
                    <a:pt x="14" y="61"/>
                  </a:cubicBezTo>
                  <a:cubicBezTo>
                    <a:pt x="12" y="59"/>
                    <a:pt x="10" y="56"/>
                    <a:pt x="9" y="53"/>
                  </a:cubicBezTo>
                  <a:cubicBezTo>
                    <a:pt x="10" y="53"/>
                    <a:pt x="12" y="52"/>
                    <a:pt x="13" y="51"/>
                  </a:cubicBezTo>
                  <a:cubicBezTo>
                    <a:pt x="14" y="51"/>
                    <a:pt x="14" y="50"/>
                    <a:pt x="14" y="49"/>
                  </a:cubicBezTo>
                  <a:cubicBezTo>
                    <a:pt x="12" y="46"/>
                    <a:pt x="12" y="43"/>
                    <a:pt x="12" y="39"/>
                  </a:cubicBezTo>
                  <a:cubicBezTo>
                    <a:pt x="12" y="39"/>
                    <a:pt x="12" y="38"/>
                    <a:pt x="12" y="38"/>
                  </a:cubicBezTo>
                  <a:cubicBezTo>
                    <a:pt x="12" y="37"/>
                    <a:pt x="11" y="36"/>
                    <a:pt x="11" y="36"/>
                  </a:cubicBezTo>
                  <a:cubicBezTo>
                    <a:pt x="9" y="36"/>
                    <a:pt x="7" y="35"/>
                    <a:pt x="6" y="35"/>
                  </a:cubicBezTo>
                  <a:cubicBezTo>
                    <a:pt x="6" y="32"/>
                    <a:pt x="7" y="29"/>
                    <a:pt x="8" y="26"/>
                  </a:cubicBezTo>
                  <a:cubicBezTo>
                    <a:pt x="10" y="26"/>
                    <a:pt x="11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5" y="26"/>
                  </a:cubicBezTo>
                  <a:cubicBezTo>
                    <a:pt x="16" y="25"/>
                    <a:pt x="17" y="23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18"/>
                    <a:pt x="21" y="17"/>
                  </a:cubicBezTo>
                  <a:cubicBezTo>
                    <a:pt x="22" y="17"/>
                    <a:pt x="22" y="16"/>
                    <a:pt x="22" y="15"/>
                  </a:cubicBezTo>
                  <a:cubicBezTo>
                    <a:pt x="21" y="14"/>
                    <a:pt x="20" y="12"/>
                    <a:pt x="19" y="11"/>
                  </a:cubicBezTo>
                  <a:cubicBezTo>
                    <a:pt x="22" y="9"/>
                    <a:pt x="24" y="7"/>
                    <a:pt x="27" y="6"/>
                  </a:cubicBezTo>
                  <a:cubicBezTo>
                    <a:pt x="28" y="8"/>
                    <a:pt x="29" y="9"/>
                    <a:pt x="30" y="10"/>
                  </a:cubicBezTo>
                  <a:cubicBezTo>
                    <a:pt x="30" y="11"/>
                    <a:pt x="31" y="11"/>
                    <a:pt x="31" y="11"/>
                  </a:cubicBezTo>
                  <a:cubicBezTo>
                    <a:pt x="31" y="11"/>
                    <a:pt x="31" y="11"/>
                    <a:pt x="32" y="11"/>
                  </a:cubicBezTo>
                  <a:cubicBezTo>
                    <a:pt x="35" y="10"/>
                    <a:pt x="38" y="9"/>
                    <a:pt x="42" y="9"/>
                  </a:cubicBezTo>
                  <a:cubicBezTo>
                    <a:pt x="42" y="9"/>
                    <a:pt x="42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moveTo>
                    <a:pt x="44" y="0"/>
                  </a:moveTo>
                  <a:cubicBezTo>
                    <a:pt x="44" y="0"/>
                    <a:pt x="43" y="1"/>
                    <a:pt x="43" y="1"/>
                  </a:cubicBezTo>
                  <a:cubicBezTo>
                    <a:pt x="43" y="3"/>
                    <a:pt x="42" y="5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8" y="6"/>
                    <a:pt x="35" y="7"/>
                    <a:pt x="32" y="8"/>
                  </a:cubicBezTo>
                  <a:cubicBezTo>
                    <a:pt x="31" y="6"/>
                    <a:pt x="30" y="5"/>
                    <a:pt x="29" y="4"/>
                  </a:cubicBezTo>
                  <a:cubicBezTo>
                    <a:pt x="29" y="3"/>
                    <a:pt x="28" y="3"/>
                    <a:pt x="28" y="3"/>
                  </a:cubicBezTo>
                  <a:cubicBezTo>
                    <a:pt x="28" y="3"/>
                    <a:pt x="27" y="3"/>
                    <a:pt x="27" y="3"/>
                  </a:cubicBezTo>
                  <a:cubicBezTo>
                    <a:pt x="23" y="5"/>
                    <a:pt x="20" y="7"/>
                    <a:pt x="16" y="10"/>
                  </a:cubicBezTo>
                  <a:cubicBezTo>
                    <a:pt x="16" y="10"/>
                    <a:pt x="16" y="10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3"/>
                    <a:pt x="15" y="15"/>
                    <a:pt x="14" y="17"/>
                  </a:cubicBezTo>
                  <a:cubicBezTo>
                    <a:pt x="13" y="17"/>
                    <a:pt x="13" y="18"/>
                    <a:pt x="14" y="18"/>
                  </a:cubicBezTo>
                  <a:cubicBezTo>
                    <a:pt x="14" y="19"/>
                    <a:pt x="15" y="19"/>
                    <a:pt x="15" y="20"/>
                  </a:cubicBezTo>
                  <a:cubicBezTo>
                    <a:pt x="14" y="21"/>
                    <a:pt x="13" y="23"/>
                    <a:pt x="13" y="24"/>
                  </a:cubicBezTo>
                  <a:cubicBezTo>
                    <a:pt x="11" y="24"/>
                    <a:pt x="9" y="23"/>
                    <a:pt x="8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6" y="23"/>
                    <a:pt x="6" y="2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3" y="29"/>
                    <a:pt x="1" y="38"/>
                    <a:pt x="0" y="43"/>
                  </a:cubicBezTo>
                  <a:cubicBezTo>
                    <a:pt x="0" y="43"/>
                    <a:pt x="1" y="44"/>
                    <a:pt x="2" y="44"/>
                  </a:cubicBezTo>
                  <a:cubicBezTo>
                    <a:pt x="3" y="45"/>
                    <a:pt x="5" y="45"/>
                    <a:pt x="7" y="45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7"/>
                    <a:pt x="7" y="49"/>
                    <a:pt x="7" y="51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6" y="52"/>
                    <a:pt x="5" y="52"/>
                    <a:pt x="5" y="53"/>
                  </a:cubicBezTo>
                  <a:cubicBezTo>
                    <a:pt x="5" y="55"/>
                    <a:pt x="4" y="57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3" y="60"/>
                    <a:pt x="3" y="61"/>
                    <a:pt x="4" y="61"/>
                  </a:cubicBezTo>
                  <a:cubicBezTo>
                    <a:pt x="5" y="64"/>
                    <a:pt x="7" y="68"/>
                    <a:pt x="9" y="70"/>
                  </a:cubicBezTo>
                  <a:cubicBezTo>
                    <a:pt x="9" y="71"/>
                    <a:pt x="10" y="71"/>
                    <a:pt x="10" y="71"/>
                  </a:cubicBezTo>
                  <a:cubicBezTo>
                    <a:pt x="10" y="71"/>
                    <a:pt x="11" y="71"/>
                    <a:pt x="11" y="71"/>
                  </a:cubicBezTo>
                  <a:cubicBezTo>
                    <a:pt x="11" y="71"/>
                    <a:pt x="11" y="71"/>
                    <a:pt x="12" y="71"/>
                  </a:cubicBezTo>
                  <a:cubicBezTo>
                    <a:pt x="13" y="70"/>
                    <a:pt x="14" y="70"/>
                    <a:pt x="16" y="69"/>
                  </a:cubicBezTo>
                  <a:cubicBezTo>
                    <a:pt x="18" y="71"/>
                    <a:pt x="20" y="73"/>
                    <a:pt x="23" y="74"/>
                  </a:cubicBezTo>
                  <a:cubicBezTo>
                    <a:pt x="23" y="76"/>
                    <a:pt x="23" y="78"/>
                    <a:pt x="23" y="80"/>
                  </a:cubicBezTo>
                  <a:cubicBezTo>
                    <a:pt x="23" y="81"/>
                    <a:pt x="23" y="81"/>
                    <a:pt x="24" y="81"/>
                  </a:cubicBezTo>
                  <a:cubicBezTo>
                    <a:pt x="28" y="83"/>
                    <a:pt x="32" y="84"/>
                    <a:pt x="36" y="85"/>
                  </a:cubicBezTo>
                  <a:cubicBezTo>
                    <a:pt x="36" y="85"/>
                    <a:pt x="36" y="85"/>
                    <a:pt x="36" y="85"/>
                  </a:cubicBezTo>
                  <a:cubicBezTo>
                    <a:pt x="37" y="85"/>
                    <a:pt x="38" y="84"/>
                    <a:pt x="38" y="83"/>
                  </a:cubicBezTo>
                  <a:cubicBezTo>
                    <a:pt x="38" y="82"/>
                    <a:pt x="39" y="80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4" y="78"/>
                    <a:pt x="46" y="78"/>
                    <a:pt x="49" y="77"/>
                  </a:cubicBezTo>
                  <a:cubicBezTo>
                    <a:pt x="50" y="78"/>
                    <a:pt x="51" y="80"/>
                    <a:pt x="52" y="81"/>
                  </a:cubicBezTo>
                  <a:cubicBezTo>
                    <a:pt x="52" y="82"/>
                    <a:pt x="53" y="82"/>
                    <a:pt x="53" y="82"/>
                  </a:cubicBezTo>
                  <a:cubicBezTo>
                    <a:pt x="53" y="82"/>
                    <a:pt x="54" y="82"/>
                    <a:pt x="54" y="82"/>
                  </a:cubicBezTo>
                  <a:cubicBezTo>
                    <a:pt x="58" y="80"/>
                    <a:pt x="61" y="78"/>
                    <a:pt x="65" y="75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71"/>
                    <a:pt x="67" y="68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6"/>
                    <a:pt x="66" y="65"/>
                    <a:pt x="66" y="64"/>
                  </a:cubicBezTo>
                  <a:cubicBezTo>
                    <a:pt x="67" y="63"/>
                    <a:pt x="68" y="62"/>
                    <a:pt x="69" y="62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1" y="61"/>
                    <a:pt x="72" y="61"/>
                    <a:pt x="73" y="62"/>
                  </a:cubicBezTo>
                  <a:cubicBezTo>
                    <a:pt x="73" y="62"/>
                    <a:pt x="74" y="62"/>
                    <a:pt x="74" y="62"/>
                  </a:cubicBezTo>
                  <a:cubicBezTo>
                    <a:pt x="74" y="62"/>
                    <a:pt x="75" y="61"/>
                    <a:pt x="75" y="61"/>
                  </a:cubicBezTo>
                  <a:cubicBezTo>
                    <a:pt x="76" y="59"/>
                    <a:pt x="77" y="57"/>
                    <a:pt x="77" y="54"/>
                  </a:cubicBezTo>
                  <a:cubicBezTo>
                    <a:pt x="79" y="50"/>
                    <a:pt x="80" y="46"/>
                    <a:pt x="80" y="42"/>
                  </a:cubicBezTo>
                  <a:cubicBezTo>
                    <a:pt x="80" y="41"/>
                    <a:pt x="80" y="41"/>
                    <a:pt x="79" y="40"/>
                  </a:cubicBezTo>
                  <a:cubicBezTo>
                    <a:pt x="78" y="40"/>
                    <a:pt x="76" y="40"/>
                    <a:pt x="74" y="39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7"/>
                    <a:pt x="74" y="35"/>
                    <a:pt x="74" y="33"/>
                  </a:cubicBezTo>
                  <a:cubicBezTo>
                    <a:pt x="75" y="33"/>
                    <a:pt x="75" y="33"/>
                    <a:pt x="75" y="33"/>
                  </a:cubicBezTo>
                  <a:cubicBezTo>
                    <a:pt x="75" y="33"/>
                    <a:pt x="76" y="32"/>
                    <a:pt x="76" y="32"/>
                  </a:cubicBezTo>
                  <a:cubicBezTo>
                    <a:pt x="76" y="30"/>
                    <a:pt x="77" y="28"/>
                    <a:pt x="77" y="27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8" y="25"/>
                    <a:pt x="78" y="25"/>
                    <a:pt x="78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7" y="23"/>
                    <a:pt x="77" y="22"/>
                    <a:pt x="76" y="21"/>
                  </a:cubicBezTo>
                  <a:cubicBezTo>
                    <a:pt x="76" y="21"/>
                    <a:pt x="75" y="19"/>
                    <a:pt x="74" y="17"/>
                  </a:cubicBezTo>
                  <a:cubicBezTo>
                    <a:pt x="73" y="16"/>
                    <a:pt x="73" y="16"/>
                    <a:pt x="72" y="15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13"/>
                    <a:pt x="71" y="13"/>
                    <a:pt x="70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8" y="14"/>
                    <a:pt x="66" y="15"/>
                    <a:pt x="65" y="16"/>
                  </a:cubicBezTo>
                  <a:cubicBezTo>
                    <a:pt x="62" y="14"/>
                    <a:pt x="60" y="12"/>
                    <a:pt x="57" y="10"/>
                  </a:cubicBezTo>
                  <a:cubicBezTo>
                    <a:pt x="57" y="8"/>
                    <a:pt x="57" y="7"/>
                    <a:pt x="58" y="5"/>
                  </a:cubicBezTo>
                  <a:cubicBezTo>
                    <a:pt x="58" y="4"/>
                    <a:pt x="58" y="4"/>
                    <a:pt x="57" y="3"/>
                  </a:cubicBezTo>
                  <a:cubicBezTo>
                    <a:pt x="53" y="2"/>
                    <a:pt x="49" y="1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375191" y="2517016"/>
            <a:ext cx="174699" cy="169064"/>
            <a:chOff x="2597015" y="4907933"/>
            <a:chExt cx="333349" cy="322596"/>
          </a:xfrm>
        </p:grpSpPr>
        <p:sp>
          <p:nvSpPr>
            <p:cNvPr id="58" name="Freeform 747"/>
            <p:cNvSpPr>
              <a:spLocks noEditPoints="1"/>
            </p:cNvSpPr>
            <p:nvPr/>
          </p:nvSpPr>
          <p:spPr bwMode="auto">
            <a:xfrm>
              <a:off x="2631067" y="4941985"/>
              <a:ext cx="265246" cy="254493"/>
            </a:xfrm>
            <a:custGeom>
              <a:avLst/>
              <a:gdLst>
                <a:gd name="T0" fmla="*/ 63 w 125"/>
                <a:gd name="T1" fmla="*/ 116 h 120"/>
                <a:gd name="T2" fmla="*/ 5 w 125"/>
                <a:gd name="T3" fmla="*/ 60 h 120"/>
                <a:gd name="T4" fmla="*/ 63 w 125"/>
                <a:gd name="T5" fmla="*/ 4 h 120"/>
                <a:gd name="T6" fmla="*/ 63 w 125"/>
                <a:gd name="T7" fmla="*/ 4 h 120"/>
                <a:gd name="T8" fmla="*/ 103 w 125"/>
                <a:gd name="T9" fmla="*/ 18 h 120"/>
                <a:gd name="T10" fmla="*/ 120 w 125"/>
                <a:gd name="T11" fmla="*/ 60 h 120"/>
                <a:gd name="T12" fmla="*/ 63 w 125"/>
                <a:gd name="T13" fmla="*/ 116 h 120"/>
                <a:gd name="T14" fmla="*/ 63 w 125"/>
                <a:gd name="T15" fmla="*/ 0 h 120"/>
                <a:gd name="T16" fmla="*/ 63 w 125"/>
                <a:gd name="T17" fmla="*/ 0 h 120"/>
                <a:gd name="T18" fmla="*/ 0 w 125"/>
                <a:gd name="T19" fmla="*/ 60 h 120"/>
                <a:gd name="T20" fmla="*/ 63 w 125"/>
                <a:gd name="T21" fmla="*/ 120 h 120"/>
                <a:gd name="T22" fmla="*/ 125 w 125"/>
                <a:gd name="T23" fmla="*/ 60 h 120"/>
                <a:gd name="T24" fmla="*/ 63 w 125"/>
                <a:gd name="T2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120">
                  <a:moveTo>
                    <a:pt x="63" y="116"/>
                  </a:moveTo>
                  <a:cubicBezTo>
                    <a:pt x="35" y="116"/>
                    <a:pt x="5" y="98"/>
                    <a:pt x="5" y="60"/>
                  </a:cubicBezTo>
                  <a:cubicBezTo>
                    <a:pt x="5" y="22"/>
                    <a:pt x="3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78" y="4"/>
                    <a:pt x="92" y="9"/>
                    <a:pt x="103" y="18"/>
                  </a:cubicBezTo>
                  <a:cubicBezTo>
                    <a:pt x="114" y="28"/>
                    <a:pt x="120" y="43"/>
                    <a:pt x="120" y="60"/>
                  </a:cubicBezTo>
                  <a:cubicBezTo>
                    <a:pt x="120" y="98"/>
                    <a:pt x="90" y="116"/>
                    <a:pt x="63" y="116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32" y="0"/>
                    <a:pt x="0" y="20"/>
                    <a:pt x="0" y="60"/>
                  </a:cubicBezTo>
                  <a:cubicBezTo>
                    <a:pt x="0" y="100"/>
                    <a:pt x="32" y="120"/>
                    <a:pt x="63" y="120"/>
                  </a:cubicBezTo>
                  <a:cubicBezTo>
                    <a:pt x="94" y="120"/>
                    <a:pt x="125" y="100"/>
                    <a:pt x="125" y="60"/>
                  </a:cubicBezTo>
                  <a:cubicBezTo>
                    <a:pt x="125" y="20"/>
                    <a:pt x="94" y="0"/>
                    <a:pt x="6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748"/>
            <p:cNvSpPr>
              <a:spLocks noEditPoints="1"/>
            </p:cNvSpPr>
            <p:nvPr/>
          </p:nvSpPr>
          <p:spPr bwMode="auto">
            <a:xfrm>
              <a:off x="2597015" y="4907933"/>
              <a:ext cx="333349" cy="322596"/>
            </a:xfrm>
            <a:custGeom>
              <a:avLst/>
              <a:gdLst>
                <a:gd name="T0" fmla="*/ 79 w 157"/>
                <a:gd name="T1" fmla="*/ 147 h 152"/>
                <a:gd name="T2" fmla="*/ 5 w 157"/>
                <a:gd name="T3" fmla="*/ 76 h 152"/>
                <a:gd name="T4" fmla="*/ 79 w 157"/>
                <a:gd name="T5" fmla="*/ 4 h 152"/>
                <a:gd name="T6" fmla="*/ 153 w 157"/>
                <a:gd name="T7" fmla="*/ 76 h 152"/>
                <a:gd name="T8" fmla="*/ 79 w 157"/>
                <a:gd name="T9" fmla="*/ 147 h 152"/>
                <a:gd name="T10" fmla="*/ 79 w 157"/>
                <a:gd name="T11" fmla="*/ 0 h 152"/>
                <a:gd name="T12" fmla="*/ 25 w 157"/>
                <a:gd name="T13" fmla="*/ 19 h 152"/>
                <a:gd name="T14" fmla="*/ 0 w 157"/>
                <a:gd name="T15" fmla="*/ 76 h 152"/>
                <a:gd name="T16" fmla="*/ 25 w 157"/>
                <a:gd name="T17" fmla="*/ 133 h 152"/>
                <a:gd name="T18" fmla="*/ 79 w 157"/>
                <a:gd name="T19" fmla="*/ 152 h 152"/>
                <a:gd name="T20" fmla="*/ 132 w 157"/>
                <a:gd name="T21" fmla="*/ 133 h 152"/>
                <a:gd name="T22" fmla="*/ 157 w 157"/>
                <a:gd name="T23" fmla="*/ 76 h 152"/>
                <a:gd name="T24" fmla="*/ 132 w 157"/>
                <a:gd name="T25" fmla="*/ 19 h 152"/>
                <a:gd name="T26" fmla="*/ 79 w 157"/>
                <a:gd name="T2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2">
                  <a:moveTo>
                    <a:pt x="79" y="147"/>
                  </a:moveTo>
                  <a:cubicBezTo>
                    <a:pt x="42" y="147"/>
                    <a:pt x="5" y="124"/>
                    <a:pt x="5" y="76"/>
                  </a:cubicBezTo>
                  <a:cubicBezTo>
                    <a:pt x="5" y="28"/>
                    <a:pt x="42" y="4"/>
                    <a:pt x="79" y="4"/>
                  </a:cubicBezTo>
                  <a:cubicBezTo>
                    <a:pt x="116" y="4"/>
                    <a:pt x="153" y="28"/>
                    <a:pt x="153" y="76"/>
                  </a:cubicBezTo>
                  <a:cubicBezTo>
                    <a:pt x="153" y="124"/>
                    <a:pt x="116" y="147"/>
                    <a:pt x="79" y="147"/>
                  </a:cubicBezTo>
                  <a:moveTo>
                    <a:pt x="79" y="0"/>
                  </a:moveTo>
                  <a:cubicBezTo>
                    <a:pt x="58" y="0"/>
                    <a:pt x="39" y="7"/>
                    <a:pt x="25" y="19"/>
                  </a:cubicBezTo>
                  <a:cubicBezTo>
                    <a:pt x="9" y="33"/>
                    <a:pt x="0" y="53"/>
                    <a:pt x="0" y="76"/>
                  </a:cubicBezTo>
                  <a:cubicBezTo>
                    <a:pt x="0" y="99"/>
                    <a:pt x="9" y="119"/>
                    <a:pt x="25" y="133"/>
                  </a:cubicBezTo>
                  <a:cubicBezTo>
                    <a:pt x="39" y="145"/>
                    <a:pt x="58" y="152"/>
                    <a:pt x="79" y="152"/>
                  </a:cubicBezTo>
                  <a:cubicBezTo>
                    <a:pt x="99" y="152"/>
                    <a:pt x="118" y="145"/>
                    <a:pt x="132" y="133"/>
                  </a:cubicBezTo>
                  <a:cubicBezTo>
                    <a:pt x="148" y="119"/>
                    <a:pt x="157" y="99"/>
                    <a:pt x="157" y="76"/>
                  </a:cubicBezTo>
                  <a:cubicBezTo>
                    <a:pt x="157" y="53"/>
                    <a:pt x="148" y="33"/>
                    <a:pt x="132" y="19"/>
                  </a:cubicBezTo>
                  <a:cubicBezTo>
                    <a:pt x="118" y="7"/>
                    <a:pt x="99" y="0"/>
                    <a:pt x="7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749"/>
            <p:cNvSpPr>
              <a:spLocks/>
            </p:cNvSpPr>
            <p:nvPr/>
          </p:nvSpPr>
          <p:spPr bwMode="auto">
            <a:xfrm>
              <a:off x="2752041" y="4963492"/>
              <a:ext cx="14338" cy="27779"/>
            </a:xfrm>
            <a:custGeom>
              <a:avLst/>
              <a:gdLst>
                <a:gd name="T0" fmla="*/ 4 w 7"/>
                <a:gd name="T1" fmla="*/ 0 h 13"/>
                <a:gd name="T2" fmla="*/ 1 w 7"/>
                <a:gd name="T3" fmla="*/ 1 h 13"/>
                <a:gd name="T4" fmla="*/ 2 w 7"/>
                <a:gd name="T5" fmla="*/ 12 h 13"/>
                <a:gd name="T6" fmla="*/ 3 w 7"/>
                <a:gd name="T7" fmla="*/ 13 h 13"/>
                <a:gd name="T8" fmla="*/ 4 w 7"/>
                <a:gd name="T9" fmla="*/ 13 h 13"/>
                <a:gd name="T10" fmla="*/ 6 w 7"/>
                <a:gd name="T11" fmla="*/ 10 h 13"/>
                <a:gd name="T12" fmla="*/ 6 w 7"/>
                <a:gd name="T13" fmla="*/ 3 h 13"/>
                <a:gd name="T14" fmla="*/ 5 w 7"/>
                <a:gd name="T15" fmla="*/ 0 h 13"/>
                <a:gd name="T16" fmla="*/ 4 w 7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3">
                  <a:moveTo>
                    <a:pt x="4" y="0"/>
                  </a:move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0" y="9"/>
                    <a:pt x="2" y="12"/>
                  </a:cubicBezTo>
                  <a:cubicBezTo>
                    <a:pt x="2" y="12"/>
                    <a:pt x="2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6" y="12"/>
                    <a:pt x="6" y="10"/>
                  </a:cubicBezTo>
                  <a:cubicBezTo>
                    <a:pt x="7" y="8"/>
                    <a:pt x="7" y="5"/>
                    <a:pt x="6" y="3"/>
                  </a:cubicBezTo>
                  <a:cubicBezTo>
                    <a:pt x="6" y="2"/>
                    <a:pt x="6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750"/>
            <p:cNvSpPr>
              <a:spLocks/>
            </p:cNvSpPr>
            <p:nvPr/>
          </p:nvSpPr>
          <p:spPr bwMode="auto">
            <a:xfrm>
              <a:off x="2752041" y="5141816"/>
              <a:ext cx="14338" cy="35844"/>
            </a:xfrm>
            <a:custGeom>
              <a:avLst/>
              <a:gdLst>
                <a:gd name="T0" fmla="*/ 3 w 7"/>
                <a:gd name="T1" fmla="*/ 0 h 17"/>
                <a:gd name="T2" fmla="*/ 1 w 7"/>
                <a:gd name="T3" fmla="*/ 2 h 17"/>
                <a:gd name="T4" fmla="*/ 1 w 7"/>
                <a:gd name="T5" fmla="*/ 14 h 17"/>
                <a:gd name="T6" fmla="*/ 2 w 7"/>
                <a:gd name="T7" fmla="*/ 16 h 17"/>
                <a:gd name="T8" fmla="*/ 4 w 7"/>
                <a:gd name="T9" fmla="*/ 17 h 17"/>
                <a:gd name="T10" fmla="*/ 6 w 7"/>
                <a:gd name="T11" fmla="*/ 16 h 17"/>
                <a:gd name="T12" fmla="*/ 5 w 7"/>
                <a:gd name="T13" fmla="*/ 1 h 17"/>
                <a:gd name="T14" fmla="*/ 4 w 7"/>
                <a:gd name="T15" fmla="*/ 0 h 17"/>
                <a:gd name="T16" fmla="*/ 3 w 7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cubicBezTo>
                    <a:pt x="2" y="0"/>
                    <a:pt x="1" y="1"/>
                    <a:pt x="1" y="2"/>
                  </a:cubicBezTo>
                  <a:cubicBezTo>
                    <a:pt x="0" y="5"/>
                    <a:pt x="0" y="11"/>
                    <a:pt x="1" y="14"/>
                  </a:cubicBezTo>
                  <a:cubicBezTo>
                    <a:pt x="1" y="14"/>
                    <a:pt x="1" y="16"/>
                    <a:pt x="2" y="16"/>
                  </a:cubicBezTo>
                  <a:cubicBezTo>
                    <a:pt x="2" y="17"/>
                    <a:pt x="3" y="17"/>
                    <a:pt x="4" y="17"/>
                  </a:cubicBezTo>
                  <a:cubicBezTo>
                    <a:pt x="4" y="17"/>
                    <a:pt x="5" y="17"/>
                    <a:pt x="6" y="16"/>
                  </a:cubicBezTo>
                  <a:cubicBezTo>
                    <a:pt x="7" y="15"/>
                    <a:pt x="7" y="3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751"/>
            <p:cNvSpPr>
              <a:spLocks/>
            </p:cNvSpPr>
            <p:nvPr/>
          </p:nvSpPr>
          <p:spPr bwMode="auto">
            <a:xfrm>
              <a:off x="2651677" y="5062959"/>
              <a:ext cx="38532" cy="15234"/>
            </a:xfrm>
            <a:custGeom>
              <a:avLst/>
              <a:gdLst>
                <a:gd name="T0" fmla="*/ 9 w 18"/>
                <a:gd name="T1" fmla="*/ 0 h 7"/>
                <a:gd name="T2" fmla="*/ 3 w 18"/>
                <a:gd name="T3" fmla="*/ 1 h 7"/>
                <a:gd name="T4" fmla="*/ 1 w 18"/>
                <a:gd name="T5" fmla="*/ 2 h 7"/>
                <a:gd name="T6" fmla="*/ 1 w 18"/>
                <a:gd name="T7" fmla="*/ 6 h 7"/>
                <a:gd name="T8" fmla="*/ 8 w 18"/>
                <a:gd name="T9" fmla="*/ 7 h 7"/>
                <a:gd name="T10" fmla="*/ 16 w 18"/>
                <a:gd name="T11" fmla="*/ 5 h 7"/>
                <a:gd name="T12" fmla="*/ 17 w 18"/>
                <a:gd name="T13" fmla="*/ 4 h 7"/>
                <a:gd name="T14" fmla="*/ 17 w 18"/>
                <a:gd name="T15" fmla="*/ 2 h 7"/>
                <a:gd name="T16" fmla="*/ 15 w 18"/>
                <a:gd name="T17" fmla="*/ 1 h 7"/>
                <a:gd name="T18" fmla="*/ 9 w 18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">
                  <a:moveTo>
                    <a:pt x="9" y="0"/>
                  </a:moveTo>
                  <a:cubicBezTo>
                    <a:pt x="6" y="0"/>
                    <a:pt x="4" y="0"/>
                    <a:pt x="3" y="1"/>
                  </a:cubicBezTo>
                  <a:cubicBezTo>
                    <a:pt x="3" y="1"/>
                    <a:pt x="1" y="1"/>
                    <a:pt x="1" y="2"/>
                  </a:cubicBezTo>
                  <a:cubicBezTo>
                    <a:pt x="0" y="3"/>
                    <a:pt x="0" y="5"/>
                    <a:pt x="1" y="6"/>
                  </a:cubicBezTo>
                  <a:cubicBezTo>
                    <a:pt x="1" y="6"/>
                    <a:pt x="2" y="7"/>
                    <a:pt x="8" y="7"/>
                  </a:cubicBezTo>
                  <a:cubicBezTo>
                    <a:pt x="10" y="7"/>
                    <a:pt x="15" y="6"/>
                    <a:pt x="16" y="5"/>
                  </a:cubicBezTo>
                  <a:cubicBezTo>
                    <a:pt x="16" y="5"/>
                    <a:pt x="17" y="5"/>
                    <a:pt x="17" y="4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7" y="1"/>
                    <a:pt x="15" y="1"/>
                    <a:pt x="15" y="1"/>
                  </a:cubicBezTo>
                  <a:cubicBezTo>
                    <a:pt x="13" y="0"/>
                    <a:pt x="11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752"/>
            <p:cNvSpPr>
              <a:spLocks/>
            </p:cNvSpPr>
            <p:nvPr/>
          </p:nvSpPr>
          <p:spPr bwMode="auto">
            <a:xfrm>
              <a:off x="2830001" y="5062959"/>
              <a:ext cx="36740" cy="15234"/>
            </a:xfrm>
            <a:custGeom>
              <a:avLst/>
              <a:gdLst>
                <a:gd name="T0" fmla="*/ 9 w 17"/>
                <a:gd name="T1" fmla="*/ 0 h 7"/>
                <a:gd name="T2" fmla="*/ 1 w 17"/>
                <a:gd name="T3" fmla="*/ 2 h 7"/>
                <a:gd name="T4" fmla="*/ 0 w 17"/>
                <a:gd name="T5" fmla="*/ 3 h 7"/>
                <a:gd name="T6" fmla="*/ 0 w 17"/>
                <a:gd name="T7" fmla="*/ 5 h 7"/>
                <a:gd name="T8" fmla="*/ 2 w 17"/>
                <a:gd name="T9" fmla="*/ 6 h 7"/>
                <a:gd name="T10" fmla="*/ 9 w 17"/>
                <a:gd name="T11" fmla="*/ 7 h 7"/>
                <a:gd name="T12" fmla="*/ 14 w 17"/>
                <a:gd name="T13" fmla="*/ 6 h 7"/>
                <a:gd name="T14" fmla="*/ 17 w 17"/>
                <a:gd name="T15" fmla="*/ 5 h 7"/>
                <a:gd name="T16" fmla="*/ 16 w 17"/>
                <a:gd name="T17" fmla="*/ 1 h 7"/>
                <a:gd name="T18" fmla="*/ 9 w 17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7">
                  <a:moveTo>
                    <a:pt x="9" y="0"/>
                  </a:moveTo>
                  <a:cubicBezTo>
                    <a:pt x="7" y="0"/>
                    <a:pt x="3" y="0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4" y="6"/>
                    <a:pt x="6" y="7"/>
                    <a:pt x="9" y="7"/>
                  </a:cubicBezTo>
                  <a:cubicBezTo>
                    <a:pt x="11" y="7"/>
                    <a:pt x="13" y="7"/>
                    <a:pt x="14" y="6"/>
                  </a:cubicBezTo>
                  <a:cubicBezTo>
                    <a:pt x="15" y="6"/>
                    <a:pt x="16" y="6"/>
                    <a:pt x="17" y="5"/>
                  </a:cubicBezTo>
                  <a:cubicBezTo>
                    <a:pt x="17" y="4"/>
                    <a:pt x="17" y="2"/>
                    <a:pt x="16" y="1"/>
                  </a:cubicBezTo>
                  <a:cubicBezTo>
                    <a:pt x="16" y="1"/>
                    <a:pt x="15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753"/>
            <p:cNvSpPr>
              <a:spLocks/>
            </p:cNvSpPr>
            <p:nvPr/>
          </p:nvSpPr>
          <p:spPr bwMode="auto">
            <a:xfrm>
              <a:off x="2668703" y="5112244"/>
              <a:ext cx="19714" cy="17026"/>
            </a:xfrm>
            <a:custGeom>
              <a:avLst/>
              <a:gdLst>
                <a:gd name="T0" fmla="*/ 7 w 9"/>
                <a:gd name="T1" fmla="*/ 0 h 8"/>
                <a:gd name="T2" fmla="*/ 6 w 9"/>
                <a:gd name="T3" fmla="*/ 1 h 8"/>
                <a:gd name="T4" fmla="*/ 1 w 9"/>
                <a:gd name="T5" fmla="*/ 5 h 8"/>
                <a:gd name="T6" fmla="*/ 1 w 9"/>
                <a:gd name="T7" fmla="*/ 7 h 8"/>
                <a:gd name="T8" fmla="*/ 2 w 9"/>
                <a:gd name="T9" fmla="*/ 8 h 8"/>
                <a:gd name="T10" fmla="*/ 3 w 9"/>
                <a:gd name="T11" fmla="*/ 8 h 8"/>
                <a:gd name="T12" fmla="*/ 9 w 9"/>
                <a:gd name="T13" fmla="*/ 2 h 8"/>
                <a:gd name="T14" fmla="*/ 8 w 9"/>
                <a:gd name="T15" fmla="*/ 0 h 8"/>
                <a:gd name="T16" fmla="*/ 7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7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5" y="2"/>
                    <a:pt x="3" y="4"/>
                    <a:pt x="1" y="5"/>
                  </a:cubicBezTo>
                  <a:cubicBezTo>
                    <a:pt x="1" y="5"/>
                    <a:pt x="0" y="6"/>
                    <a:pt x="1" y="7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7"/>
                    <a:pt x="7" y="5"/>
                    <a:pt x="9" y="2"/>
                  </a:cubicBezTo>
                  <a:cubicBezTo>
                    <a:pt x="9" y="2"/>
                    <a:pt x="9" y="1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754"/>
            <p:cNvSpPr>
              <a:spLocks/>
            </p:cNvSpPr>
            <p:nvPr/>
          </p:nvSpPr>
          <p:spPr bwMode="auto">
            <a:xfrm>
              <a:off x="2709028" y="5143608"/>
              <a:ext cx="15234" cy="17026"/>
            </a:xfrm>
            <a:custGeom>
              <a:avLst/>
              <a:gdLst>
                <a:gd name="T0" fmla="*/ 5 w 7"/>
                <a:gd name="T1" fmla="*/ 0 h 8"/>
                <a:gd name="T2" fmla="*/ 4 w 7"/>
                <a:gd name="T3" fmla="*/ 1 h 8"/>
                <a:gd name="T4" fmla="*/ 1 w 7"/>
                <a:gd name="T5" fmla="*/ 6 h 8"/>
                <a:gd name="T6" fmla="*/ 1 w 7"/>
                <a:gd name="T7" fmla="*/ 8 h 8"/>
                <a:gd name="T8" fmla="*/ 2 w 7"/>
                <a:gd name="T9" fmla="*/ 8 h 8"/>
                <a:gd name="T10" fmla="*/ 3 w 7"/>
                <a:gd name="T11" fmla="*/ 8 h 8"/>
                <a:gd name="T12" fmla="*/ 6 w 7"/>
                <a:gd name="T13" fmla="*/ 3 h 8"/>
                <a:gd name="T14" fmla="*/ 6 w 7"/>
                <a:gd name="T15" fmla="*/ 1 h 8"/>
                <a:gd name="T16" fmla="*/ 5 w 7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5" y="0"/>
                  </a:moveTo>
                  <a:cubicBezTo>
                    <a:pt x="5" y="0"/>
                    <a:pt x="4" y="1"/>
                    <a:pt x="4" y="1"/>
                  </a:cubicBezTo>
                  <a:cubicBezTo>
                    <a:pt x="2" y="3"/>
                    <a:pt x="2" y="4"/>
                    <a:pt x="1" y="6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6"/>
                    <a:pt x="5" y="5"/>
                    <a:pt x="6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755"/>
            <p:cNvSpPr>
              <a:spLocks/>
            </p:cNvSpPr>
            <p:nvPr/>
          </p:nvSpPr>
          <p:spPr bwMode="auto">
            <a:xfrm>
              <a:off x="2798638" y="5146296"/>
              <a:ext cx="17026" cy="12545"/>
            </a:xfrm>
            <a:custGeom>
              <a:avLst/>
              <a:gdLst>
                <a:gd name="T0" fmla="*/ 2 w 8"/>
                <a:gd name="T1" fmla="*/ 0 h 6"/>
                <a:gd name="T2" fmla="*/ 1 w 8"/>
                <a:gd name="T3" fmla="*/ 0 h 6"/>
                <a:gd name="T4" fmla="*/ 1 w 8"/>
                <a:gd name="T5" fmla="*/ 2 h 6"/>
                <a:gd name="T6" fmla="*/ 3 w 8"/>
                <a:gd name="T7" fmla="*/ 5 h 6"/>
                <a:gd name="T8" fmla="*/ 5 w 8"/>
                <a:gd name="T9" fmla="*/ 6 h 6"/>
                <a:gd name="T10" fmla="*/ 6 w 8"/>
                <a:gd name="T11" fmla="*/ 6 h 6"/>
                <a:gd name="T12" fmla="*/ 7 w 8"/>
                <a:gd name="T13" fmla="*/ 5 h 6"/>
                <a:gd name="T14" fmla="*/ 7 w 8"/>
                <a:gd name="T15" fmla="*/ 3 h 6"/>
                <a:gd name="T16" fmla="*/ 5 w 8"/>
                <a:gd name="T17" fmla="*/ 2 h 6"/>
                <a:gd name="T18" fmla="*/ 4 w 8"/>
                <a:gd name="T19" fmla="*/ 0 h 6"/>
                <a:gd name="T20" fmla="*/ 2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2" y="3"/>
                    <a:pt x="2" y="4"/>
                    <a:pt x="3" y="5"/>
                  </a:cubicBezTo>
                  <a:cubicBezTo>
                    <a:pt x="3" y="5"/>
                    <a:pt x="4" y="6"/>
                    <a:pt x="5" y="6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7" y="6"/>
                    <a:pt x="7" y="5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6" y="3"/>
                    <a:pt x="5" y="2"/>
                    <a:pt x="5" y="2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756"/>
            <p:cNvSpPr>
              <a:spLocks/>
            </p:cNvSpPr>
            <p:nvPr/>
          </p:nvSpPr>
          <p:spPr bwMode="auto">
            <a:xfrm>
              <a:off x="2834482" y="5112244"/>
              <a:ext cx="18818" cy="12545"/>
            </a:xfrm>
            <a:custGeom>
              <a:avLst/>
              <a:gdLst>
                <a:gd name="T0" fmla="*/ 2 w 9"/>
                <a:gd name="T1" fmla="*/ 0 h 6"/>
                <a:gd name="T2" fmla="*/ 1 w 9"/>
                <a:gd name="T3" fmla="*/ 0 h 6"/>
                <a:gd name="T4" fmla="*/ 1 w 9"/>
                <a:gd name="T5" fmla="*/ 3 h 6"/>
                <a:gd name="T6" fmla="*/ 4 w 9"/>
                <a:gd name="T7" fmla="*/ 4 h 6"/>
                <a:gd name="T8" fmla="*/ 7 w 9"/>
                <a:gd name="T9" fmla="*/ 6 h 6"/>
                <a:gd name="T10" fmla="*/ 8 w 9"/>
                <a:gd name="T11" fmla="*/ 6 h 6"/>
                <a:gd name="T12" fmla="*/ 9 w 9"/>
                <a:gd name="T13" fmla="*/ 5 h 6"/>
                <a:gd name="T14" fmla="*/ 8 w 9"/>
                <a:gd name="T15" fmla="*/ 3 h 6"/>
                <a:gd name="T16" fmla="*/ 6 w 9"/>
                <a:gd name="T17" fmla="*/ 2 h 6"/>
                <a:gd name="T18" fmla="*/ 3 w 9"/>
                <a:gd name="T19" fmla="*/ 0 h 6"/>
                <a:gd name="T20" fmla="*/ 2 w 9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4" y="5"/>
                    <a:pt x="5" y="5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6"/>
                    <a:pt x="9" y="6"/>
                    <a:pt x="9" y="5"/>
                  </a:cubicBezTo>
                  <a:cubicBezTo>
                    <a:pt x="9" y="5"/>
                    <a:pt x="9" y="4"/>
                    <a:pt x="8" y="3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5" y="1"/>
                    <a:pt x="5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757"/>
            <p:cNvSpPr>
              <a:spLocks/>
            </p:cNvSpPr>
            <p:nvPr/>
          </p:nvSpPr>
          <p:spPr bwMode="auto">
            <a:xfrm>
              <a:off x="2662431" y="5019050"/>
              <a:ext cx="23299" cy="14338"/>
            </a:xfrm>
            <a:custGeom>
              <a:avLst/>
              <a:gdLst>
                <a:gd name="T0" fmla="*/ 1 w 11"/>
                <a:gd name="T1" fmla="*/ 0 h 7"/>
                <a:gd name="T2" fmla="*/ 0 w 11"/>
                <a:gd name="T3" fmla="*/ 1 h 7"/>
                <a:gd name="T4" fmla="*/ 0 w 11"/>
                <a:gd name="T5" fmla="*/ 3 h 7"/>
                <a:gd name="T6" fmla="*/ 4 w 11"/>
                <a:gd name="T7" fmla="*/ 5 h 7"/>
                <a:gd name="T8" fmla="*/ 8 w 11"/>
                <a:gd name="T9" fmla="*/ 7 h 7"/>
                <a:gd name="T10" fmla="*/ 9 w 11"/>
                <a:gd name="T11" fmla="*/ 7 h 7"/>
                <a:gd name="T12" fmla="*/ 10 w 11"/>
                <a:gd name="T13" fmla="*/ 6 h 7"/>
                <a:gd name="T14" fmla="*/ 10 w 11"/>
                <a:gd name="T15" fmla="*/ 4 h 7"/>
                <a:gd name="T16" fmla="*/ 5 w 11"/>
                <a:gd name="T17" fmla="*/ 2 h 7"/>
                <a:gd name="T18" fmla="*/ 2 w 11"/>
                <a:gd name="T19" fmla="*/ 0 h 7"/>
                <a:gd name="T20" fmla="*/ 1 w 11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7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2" y="4"/>
                    <a:pt x="3" y="4"/>
                    <a:pt x="4" y="5"/>
                  </a:cubicBezTo>
                  <a:cubicBezTo>
                    <a:pt x="5" y="6"/>
                    <a:pt x="7" y="6"/>
                    <a:pt x="8" y="7"/>
                  </a:cubicBezTo>
                  <a:cubicBezTo>
                    <a:pt x="8" y="7"/>
                    <a:pt x="9" y="7"/>
                    <a:pt x="9" y="7"/>
                  </a:cubicBezTo>
                  <a:cubicBezTo>
                    <a:pt x="9" y="7"/>
                    <a:pt x="10" y="7"/>
                    <a:pt x="10" y="6"/>
                  </a:cubicBezTo>
                  <a:cubicBezTo>
                    <a:pt x="11" y="6"/>
                    <a:pt x="11" y="5"/>
                    <a:pt x="10" y="4"/>
                  </a:cubicBezTo>
                  <a:cubicBezTo>
                    <a:pt x="8" y="3"/>
                    <a:pt x="7" y="3"/>
                    <a:pt x="5" y="2"/>
                  </a:cubicBezTo>
                  <a:cubicBezTo>
                    <a:pt x="4" y="1"/>
                    <a:pt x="3" y="1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758"/>
            <p:cNvSpPr>
              <a:spLocks/>
            </p:cNvSpPr>
            <p:nvPr/>
          </p:nvSpPr>
          <p:spPr bwMode="auto">
            <a:xfrm>
              <a:off x="2798638" y="4971557"/>
              <a:ext cx="17026" cy="19714"/>
            </a:xfrm>
            <a:custGeom>
              <a:avLst/>
              <a:gdLst>
                <a:gd name="T0" fmla="*/ 6 w 8"/>
                <a:gd name="T1" fmla="*/ 0 h 9"/>
                <a:gd name="T2" fmla="*/ 5 w 8"/>
                <a:gd name="T3" fmla="*/ 1 h 9"/>
                <a:gd name="T4" fmla="*/ 3 w 8"/>
                <a:gd name="T5" fmla="*/ 3 h 9"/>
                <a:gd name="T6" fmla="*/ 0 w 8"/>
                <a:gd name="T7" fmla="*/ 7 h 9"/>
                <a:gd name="T8" fmla="*/ 1 w 8"/>
                <a:gd name="T9" fmla="*/ 9 h 9"/>
                <a:gd name="T10" fmla="*/ 2 w 8"/>
                <a:gd name="T11" fmla="*/ 9 h 9"/>
                <a:gd name="T12" fmla="*/ 3 w 8"/>
                <a:gd name="T13" fmla="*/ 8 h 9"/>
                <a:gd name="T14" fmla="*/ 5 w 8"/>
                <a:gd name="T15" fmla="*/ 6 h 9"/>
                <a:gd name="T16" fmla="*/ 7 w 8"/>
                <a:gd name="T17" fmla="*/ 2 h 9"/>
                <a:gd name="T18" fmla="*/ 7 w 8"/>
                <a:gd name="T19" fmla="*/ 0 h 9"/>
                <a:gd name="T20" fmla="*/ 6 w 8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6" y="0"/>
                  </a:moveTo>
                  <a:cubicBezTo>
                    <a:pt x="5" y="0"/>
                    <a:pt x="5" y="0"/>
                    <a:pt x="5" y="1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2" y="4"/>
                    <a:pt x="1" y="5"/>
                    <a:pt x="0" y="7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1" y="9"/>
                    <a:pt x="1" y="9"/>
                    <a:pt x="2" y="9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6" y="5"/>
                    <a:pt x="6" y="4"/>
                    <a:pt x="7" y="2"/>
                  </a:cubicBezTo>
                  <a:cubicBezTo>
                    <a:pt x="8" y="2"/>
                    <a:pt x="8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759"/>
            <p:cNvSpPr>
              <a:spLocks/>
            </p:cNvSpPr>
            <p:nvPr/>
          </p:nvSpPr>
          <p:spPr bwMode="auto">
            <a:xfrm>
              <a:off x="2834482" y="4999336"/>
              <a:ext cx="17026" cy="17026"/>
            </a:xfrm>
            <a:custGeom>
              <a:avLst/>
              <a:gdLst>
                <a:gd name="T0" fmla="*/ 7 w 8"/>
                <a:gd name="T1" fmla="*/ 0 h 8"/>
                <a:gd name="T2" fmla="*/ 5 w 8"/>
                <a:gd name="T3" fmla="*/ 1 h 8"/>
                <a:gd name="T4" fmla="*/ 2 w 8"/>
                <a:gd name="T5" fmla="*/ 5 h 8"/>
                <a:gd name="T6" fmla="*/ 1 w 8"/>
                <a:gd name="T7" fmla="*/ 7 h 8"/>
                <a:gd name="T8" fmla="*/ 2 w 8"/>
                <a:gd name="T9" fmla="*/ 8 h 8"/>
                <a:gd name="T10" fmla="*/ 3 w 8"/>
                <a:gd name="T11" fmla="*/ 8 h 8"/>
                <a:gd name="T12" fmla="*/ 8 w 8"/>
                <a:gd name="T13" fmla="*/ 3 h 8"/>
                <a:gd name="T14" fmla="*/ 7 w 8"/>
                <a:gd name="T15" fmla="*/ 1 h 8"/>
                <a:gd name="T16" fmla="*/ 7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0"/>
                  </a:moveTo>
                  <a:cubicBezTo>
                    <a:pt x="6" y="0"/>
                    <a:pt x="5" y="1"/>
                    <a:pt x="5" y="1"/>
                  </a:cubicBezTo>
                  <a:cubicBezTo>
                    <a:pt x="4" y="3"/>
                    <a:pt x="3" y="4"/>
                    <a:pt x="2" y="5"/>
                  </a:cubicBezTo>
                  <a:cubicBezTo>
                    <a:pt x="1" y="5"/>
                    <a:pt x="0" y="6"/>
                    <a:pt x="1" y="7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5" y="6"/>
                    <a:pt x="7" y="5"/>
                    <a:pt x="8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760"/>
            <p:cNvSpPr>
              <a:spLocks noEditPoints="1"/>
            </p:cNvSpPr>
            <p:nvPr/>
          </p:nvSpPr>
          <p:spPr bwMode="auto">
            <a:xfrm>
              <a:off x="2699171" y="4986790"/>
              <a:ext cx="141584" cy="103948"/>
            </a:xfrm>
            <a:custGeom>
              <a:avLst/>
              <a:gdLst>
                <a:gd name="T0" fmla="*/ 30 w 67"/>
                <a:gd name="T1" fmla="*/ 43 h 49"/>
                <a:gd name="T2" fmla="*/ 27 w 67"/>
                <a:gd name="T3" fmla="*/ 41 h 49"/>
                <a:gd name="T4" fmla="*/ 30 w 67"/>
                <a:gd name="T5" fmla="*/ 37 h 49"/>
                <a:gd name="T6" fmla="*/ 30 w 67"/>
                <a:gd name="T7" fmla="*/ 37 h 49"/>
                <a:gd name="T8" fmla="*/ 33 w 67"/>
                <a:gd name="T9" fmla="*/ 39 h 49"/>
                <a:gd name="T10" fmla="*/ 32 w 67"/>
                <a:gd name="T11" fmla="*/ 42 h 49"/>
                <a:gd name="T12" fmla="*/ 30 w 67"/>
                <a:gd name="T13" fmla="*/ 43 h 49"/>
                <a:gd name="T14" fmla="*/ 4 w 67"/>
                <a:gd name="T15" fmla="*/ 0 h 49"/>
                <a:gd name="T16" fmla="*/ 3 w 67"/>
                <a:gd name="T17" fmla="*/ 0 h 49"/>
                <a:gd name="T18" fmla="*/ 6 w 67"/>
                <a:gd name="T19" fmla="*/ 11 h 49"/>
                <a:gd name="T20" fmla="*/ 28 w 67"/>
                <a:gd name="T21" fmla="*/ 48 h 49"/>
                <a:gd name="T22" fmla="*/ 29 w 67"/>
                <a:gd name="T23" fmla="*/ 49 h 49"/>
                <a:gd name="T24" fmla="*/ 65 w 67"/>
                <a:gd name="T25" fmla="*/ 25 h 49"/>
                <a:gd name="T26" fmla="*/ 60 w 67"/>
                <a:gd name="T27" fmla="*/ 19 h 49"/>
                <a:gd name="T28" fmla="*/ 32 w 67"/>
                <a:gd name="T29" fmla="*/ 34 h 49"/>
                <a:gd name="T30" fmla="*/ 11 w 67"/>
                <a:gd name="T31" fmla="*/ 6 h 49"/>
                <a:gd name="T32" fmla="*/ 4 w 67"/>
                <a:gd name="T3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49">
                  <a:moveTo>
                    <a:pt x="30" y="43"/>
                  </a:moveTo>
                  <a:cubicBezTo>
                    <a:pt x="29" y="43"/>
                    <a:pt x="28" y="43"/>
                    <a:pt x="27" y="41"/>
                  </a:cubicBezTo>
                  <a:cubicBezTo>
                    <a:pt x="26" y="40"/>
                    <a:pt x="28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1" y="37"/>
                    <a:pt x="33" y="38"/>
                    <a:pt x="33" y="39"/>
                  </a:cubicBezTo>
                  <a:cubicBezTo>
                    <a:pt x="34" y="40"/>
                    <a:pt x="33" y="42"/>
                    <a:pt x="32" y="42"/>
                  </a:cubicBezTo>
                  <a:cubicBezTo>
                    <a:pt x="32" y="43"/>
                    <a:pt x="31" y="43"/>
                    <a:pt x="30" y="43"/>
                  </a:cubicBezTo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0" y="2"/>
                    <a:pt x="6" y="11"/>
                    <a:pt x="6" y="11"/>
                  </a:cubicBezTo>
                  <a:cubicBezTo>
                    <a:pt x="13" y="23"/>
                    <a:pt x="24" y="45"/>
                    <a:pt x="28" y="48"/>
                  </a:cubicBezTo>
                  <a:cubicBezTo>
                    <a:pt x="28" y="48"/>
                    <a:pt x="29" y="49"/>
                    <a:pt x="29" y="49"/>
                  </a:cubicBezTo>
                  <a:cubicBezTo>
                    <a:pt x="35" y="49"/>
                    <a:pt x="65" y="25"/>
                    <a:pt x="65" y="25"/>
                  </a:cubicBezTo>
                  <a:cubicBezTo>
                    <a:pt x="67" y="20"/>
                    <a:pt x="62" y="19"/>
                    <a:pt x="60" y="19"/>
                  </a:cubicBezTo>
                  <a:cubicBezTo>
                    <a:pt x="60" y="19"/>
                    <a:pt x="37" y="32"/>
                    <a:pt x="32" y="34"/>
                  </a:cubicBezTo>
                  <a:cubicBezTo>
                    <a:pt x="28" y="32"/>
                    <a:pt x="17" y="14"/>
                    <a:pt x="11" y="6"/>
                  </a:cubicBezTo>
                  <a:cubicBezTo>
                    <a:pt x="11" y="6"/>
                    <a:pt x="6" y="0"/>
                    <a:pt x="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2" name="Freeform 761"/>
          <p:cNvSpPr>
            <a:spLocks noEditPoints="1"/>
          </p:cNvSpPr>
          <p:nvPr/>
        </p:nvSpPr>
        <p:spPr bwMode="auto">
          <a:xfrm>
            <a:off x="2815542" y="2391527"/>
            <a:ext cx="206634" cy="211331"/>
          </a:xfrm>
          <a:custGeom>
            <a:avLst/>
            <a:gdLst>
              <a:gd name="T0" fmla="*/ 124 w 186"/>
              <a:gd name="T1" fmla="*/ 174 h 190"/>
              <a:gd name="T2" fmla="*/ 90 w 186"/>
              <a:gd name="T3" fmla="*/ 167 h 190"/>
              <a:gd name="T4" fmla="*/ 102 w 186"/>
              <a:gd name="T5" fmla="*/ 167 h 190"/>
              <a:gd name="T6" fmla="*/ 69 w 186"/>
              <a:gd name="T7" fmla="*/ 184 h 190"/>
              <a:gd name="T8" fmla="*/ 105 w 186"/>
              <a:gd name="T9" fmla="*/ 185 h 190"/>
              <a:gd name="T10" fmla="*/ 120 w 186"/>
              <a:gd name="T11" fmla="*/ 172 h 190"/>
              <a:gd name="T12" fmla="*/ 120 w 186"/>
              <a:gd name="T13" fmla="*/ 173 h 190"/>
              <a:gd name="T14" fmla="*/ 46 w 186"/>
              <a:gd name="T15" fmla="*/ 175 h 190"/>
              <a:gd name="T16" fmla="*/ 141 w 186"/>
              <a:gd name="T17" fmla="*/ 156 h 190"/>
              <a:gd name="T18" fmla="*/ 36 w 186"/>
              <a:gd name="T19" fmla="*/ 169 h 190"/>
              <a:gd name="T20" fmla="*/ 118 w 186"/>
              <a:gd name="T21" fmla="*/ 162 h 190"/>
              <a:gd name="T22" fmla="*/ 123 w 186"/>
              <a:gd name="T23" fmla="*/ 154 h 190"/>
              <a:gd name="T24" fmla="*/ 34 w 186"/>
              <a:gd name="T25" fmla="*/ 149 h 190"/>
              <a:gd name="T26" fmla="*/ 151 w 186"/>
              <a:gd name="T27" fmla="*/ 167 h 190"/>
              <a:gd name="T28" fmla="*/ 18 w 186"/>
              <a:gd name="T29" fmla="*/ 149 h 190"/>
              <a:gd name="T30" fmla="*/ 16 w 186"/>
              <a:gd name="T31" fmla="*/ 145 h 190"/>
              <a:gd name="T32" fmla="*/ 161 w 186"/>
              <a:gd name="T33" fmla="*/ 157 h 190"/>
              <a:gd name="T34" fmla="*/ 10 w 186"/>
              <a:gd name="T35" fmla="*/ 134 h 190"/>
              <a:gd name="T36" fmla="*/ 110 w 186"/>
              <a:gd name="T37" fmla="*/ 128 h 190"/>
              <a:gd name="T38" fmla="*/ 170 w 186"/>
              <a:gd name="T39" fmla="*/ 124 h 190"/>
              <a:gd name="T40" fmla="*/ 102 w 186"/>
              <a:gd name="T41" fmla="*/ 121 h 190"/>
              <a:gd name="T42" fmla="*/ 162 w 186"/>
              <a:gd name="T43" fmla="*/ 115 h 190"/>
              <a:gd name="T44" fmla="*/ 156 w 186"/>
              <a:gd name="T45" fmla="*/ 118 h 190"/>
              <a:gd name="T46" fmla="*/ 6 w 186"/>
              <a:gd name="T47" fmla="*/ 117 h 190"/>
              <a:gd name="T48" fmla="*/ 133 w 186"/>
              <a:gd name="T49" fmla="*/ 109 h 190"/>
              <a:gd name="T50" fmla="*/ 177 w 186"/>
              <a:gd name="T51" fmla="*/ 135 h 190"/>
              <a:gd name="T52" fmla="*/ 99 w 186"/>
              <a:gd name="T53" fmla="*/ 107 h 190"/>
              <a:gd name="T54" fmla="*/ 129 w 186"/>
              <a:gd name="T55" fmla="*/ 157 h 190"/>
              <a:gd name="T56" fmla="*/ 106 w 186"/>
              <a:gd name="T57" fmla="*/ 101 h 190"/>
              <a:gd name="T58" fmla="*/ 168 w 186"/>
              <a:gd name="T59" fmla="*/ 128 h 190"/>
              <a:gd name="T60" fmla="*/ 110 w 186"/>
              <a:gd name="T61" fmla="*/ 98 h 190"/>
              <a:gd name="T62" fmla="*/ 97 w 186"/>
              <a:gd name="T63" fmla="*/ 92 h 190"/>
              <a:gd name="T64" fmla="*/ 103 w 186"/>
              <a:gd name="T65" fmla="*/ 88 h 190"/>
              <a:gd name="T66" fmla="*/ 107 w 186"/>
              <a:gd name="T67" fmla="*/ 86 h 190"/>
              <a:gd name="T68" fmla="*/ 123 w 186"/>
              <a:gd name="T69" fmla="*/ 85 h 190"/>
              <a:gd name="T70" fmla="*/ 151 w 186"/>
              <a:gd name="T71" fmla="*/ 107 h 190"/>
              <a:gd name="T72" fmla="*/ 111 w 186"/>
              <a:gd name="T73" fmla="*/ 93 h 190"/>
              <a:gd name="T74" fmla="*/ 123 w 186"/>
              <a:gd name="T75" fmla="*/ 69 h 190"/>
              <a:gd name="T76" fmla="*/ 138 w 186"/>
              <a:gd name="T77" fmla="*/ 60 h 190"/>
              <a:gd name="T78" fmla="*/ 137 w 186"/>
              <a:gd name="T79" fmla="*/ 72 h 190"/>
              <a:gd name="T80" fmla="*/ 168 w 186"/>
              <a:gd name="T81" fmla="*/ 58 h 190"/>
              <a:gd name="T82" fmla="*/ 160 w 186"/>
              <a:gd name="T83" fmla="*/ 62 h 190"/>
              <a:gd name="T84" fmla="*/ 18 w 186"/>
              <a:gd name="T85" fmla="*/ 48 h 190"/>
              <a:gd name="T86" fmla="*/ 95 w 186"/>
              <a:gd name="T87" fmla="*/ 114 h 190"/>
              <a:gd name="T88" fmla="*/ 110 w 186"/>
              <a:gd name="T89" fmla="*/ 162 h 190"/>
              <a:gd name="T90" fmla="*/ 70 w 186"/>
              <a:gd name="T91" fmla="*/ 160 h 190"/>
              <a:gd name="T92" fmla="*/ 117 w 186"/>
              <a:gd name="T93" fmla="*/ 5 h 190"/>
              <a:gd name="T94" fmla="*/ 99 w 186"/>
              <a:gd name="T95" fmla="*/ 78 h 190"/>
              <a:gd name="T96" fmla="*/ 93 w 186"/>
              <a:gd name="T97" fmla="*/ 91 h 190"/>
              <a:gd name="T98" fmla="*/ 94 w 186"/>
              <a:gd name="T99" fmla="*/ 8 h 190"/>
              <a:gd name="T100" fmla="*/ 92 w 186"/>
              <a:gd name="T101" fmla="*/ 6 h 190"/>
              <a:gd name="T102" fmla="*/ 3 w 186"/>
              <a:gd name="T103" fmla="*/ 126 h 190"/>
              <a:gd name="T104" fmla="*/ 16 w 186"/>
              <a:gd name="T105" fmla="*/ 152 h 190"/>
              <a:gd name="T106" fmla="*/ 48 w 186"/>
              <a:gd name="T107" fmla="*/ 181 h 190"/>
              <a:gd name="T108" fmla="*/ 70 w 186"/>
              <a:gd name="T109" fmla="*/ 190 h 190"/>
              <a:gd name="T110" fmla="*/ 89 w 186"/>
              <a:gd name="T111" fmla="*/ 190 h 190"/>
              <a:gd name="T112" fmla="*/ 116 w 186"/>
              <a:gd name="T113" fmla="*/ 184 h 190"/>
              <a:gd name="T114" fmla="*/ 125 w 186"/>
              <a:gd name="T115" fmla="*/ 184 h 190"/>
              <a:gd name="T116" fmla="*/ 147 w 186"/>
              <a:gd name="T117" fmla="*/ 174 h 190"/>
              <a:gd name="T118" fmla="*/ 173 w 186"/>
              <a:gd name="T119" fmla="*/ 139 h 190"/>
              <a:gd name="T120" fmla="*/ 180 w 186"/>
              <a:gd name="T121" fmla="*/ 62 h 190"/>
              <a:gd name="T122" fmla="*/ 179 w 186"/>
              <a:gd name="T123" fmla="*/ 37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6" h="190">
                <a:moveTo>
                  <a:pt x="112" y="184"/>
                </a:moveTo>
                <a:cubicBezTo>
                  <a:pt x="112" y="183"/>
                  <a:pt x="112" y="183"/>
                  <a:pt x="112" y="182"/>
                </a:cubicBezTo>
                <a:cubicBezTo>
                  <a:pt x="112" y="183"/>
                  <a:pt x="112" y="183"/>
                  <a:pt x="112" y="183"/>
                </a:cubicBezTo>
                <a:cubicBezTo>
                  <a:pt x="112" y="184"/>
                  <a:pt x="112" y="184"/>
                  <a:pt x="112" y="184"/>
                </a:cubicBezTo>
                <a:cubicBezTo>
                  <a:pt x="112" y="184"/>
                  <a:pt x="112" y="184"/>
                  <a:pt x="112" y="184"/>
                </a:cubicBezTo>
                <a:moveTo>
                  <a:pt x="124" y="178"/>
                </a:moveTo>
                <a:cubicBezTo>
                  <a:pt x="124" y="177"/>
                  <a:pt x="123" y="177"/>
                  <a:pt x="123" y="176"/>
                </a:cubicBezTo>
                <a:cubicBezTo>
                  <a:pt x="123" y="175"/>
                  <a:pt x="124" y="175"/>
                  <a:pt x="124" y="174"/>
                </a:cubicBezTo>
                <a:cubicBezTo>
                  <a:pt x="124" y="175"/>
                  <a:pt x="124" y="176"/>
                  <a:pt x="124" y="178"/>
                </a:cubicBezTo>
                <a:moveTo>
                  <a:pt x="91" y="167"/>
                </a:moveTo>
                <a:cubicBezTo>
                  <a:pt x="92" y="167"/>
                  <a:pt x="92" y="167"/>
                  <a:pt x="92" y="167"/>
                </a:cubicBezTo>
                <a:cubicBezTo>
                  <a:pt x="94" y="167"/>
                  <a:pt x="96" y="167"/>
                  <a:pt x="98" y="167"/>
                </a:cubicBezTo>
                <a:cubicBezTo>
                  <a:pt x="95" y="173"/>
                  <a:pt x="92" y="180"/>
                  <a:pt x="90" y="186"/>
                </a:cubicBezTo>
                <a:cubicBezTo>
                  <a:pt x="89" y="186"/>
                  <a:pt x="89" y="186"/>
                  <a:pt x="89" y="186"/>
                </a:cubicBezTo>
                <a:cubicBezTo>
                  <a:pt x="87" y="186"/>
                  <a:pt x="85" y="186"/>
                  <a:pt x="83" y="186"/>
                </a:cubicBezTo>
                <a:cubicBezTo>
                  <a:pt x="86" y="179"/>
                  <a:pt x="88" y="173"/>
                  <a:pt x="90" y="167"/>
                </a:cubicBezTo>
                <a:cubicBezTo>
                  <a:pt x="91" y="167"/>
                  <a:pt x="91" y="167"/>
                  <a:pt x="91" y="167"/>
                </a:cubicBezTo>
                <a:moveTo>
                  <a:pt x="79" y="185"/>
                </a:moveTo>
                <a:cubicBezTo>
                  <a:pt x="77" y="185"/>
                  <a:pt x="75" y="185"/>
                  <a:pt x="73" y="184"/>
                </a:cubicBezTo>
                <a:cubicBezTo>
                  <a:pt x="75" y="178"/>
                  <a:pt x="77" y="172"/>
                  <a:pt x="80" y="167"/>
                </a:cubicBezTo>
                <a:cubicBezTo>
                  <a:pt x="82" y="167"/>
                  <a:pt x="84" y="167"/>
                  <a:pt x="86" y="167"/>
                </a:cubicBezTo>
                <a:cubicBezTo>
                  <a:pt x="84" y="173"/>
                  <a:pt x="81" y="179"/>
                  <a:pt x="79" y="185"/>
                </a:cubicBezTo>
                <a:moveTo>
                  <a:pt x="94" y="186"/>
                </a:moveTo>
                <a:cubicBezTo>
                  <a:pt x="97" y="179"/>
                  <a:pt x="100" y="173"/>
                  <a:pt x="102" y="167"/>
                </a:cubicBezTo>
                <a:cubicBezTo>
                  <a:pt x="104" y="166"/>
                  <a:pt x="106" y="166"/>
                  <a:pt x="108" y="166"/>
                </a:cubicBezTo>
                <a:cubicBezTo>
                  <a:pt x="106" y="172"/>
                  <a:pt x="103" y="179"/>
                  <a:pt x="101" y="185"/>
                </a:cubicBezTo>
                <a:cubicBezTo>
                  <a:pt x="98" y="185"/>
                  <a:pt x="96" y="186"/>
                  <a:pt x="94" y="186"/>
                </a:cubicBezTo>
                <a:moveTo>
                  <a:pt x="69" y="184"/>
                </a:moveTo>
                <a:cubicBezTo>
                  <a:pt x="67" y="183"/>
                  <a:pt x="65" y="183"/>
                  <a:pt x="62" y="182"/>
                </a:cubicBezTo>
                <a:cubicBezTo>
                  <a:pt x="65" y="176"/>
                  <a:pt x="67" y="170"/>
                  <a:pt x="70" y="165"/>
                </a:cubicBezTo>
                <a:cubicBezTo>
                  <a:pt x="72" y="165"/>
                  <a:pt x="74" y="166"/>
                  <a:pt x="76" y="166"/>
                </a:cubicBezTo>
                <a:cubicBezTo>
                  <a:pt x="73" y="172"/>
                  <a:pt x="71" y="178"/>
                  <a:pt x="69" y="184"/>
                </a:cubicBezTo>
                <a:moveTo>
                  <a:pt x="105" y="185"/>
                </a:moveTo>
                <a:cubicBezTo>
                  <a:pt x="107" y="178"/>
                  <a:pt x="110" y="172"/>
                  <a:pt x="113" y="165"/>
                </a:cubicBezTo>
                <a:cubicBezTo>
                  <a:pt x="113" y="165"/>
                  <a:pt x="114" y="165"/>
                  <a:pt x="114" y="165"/>
                </a:cubicBezTo>
                <a:cubicBezTo>
                  <a:pt x="114" y="165"/>
                  <a:pt x="114" y="165"/>
                  <a:pt x="114" y="165"/>
                </a:cubicBezTo>
                <a:cubicBezTo>
                  <a:pt x="114" y="167"/>
                  <a:pt x="114" y="169"/>
                  <a:pt x="114" y="170"/>
                </a:cubicBezTo>
                <a:cubicBezTo>
                  <a:pt x="113" y="171"/>
                  <a:pt x="113" y="171"/>
                  <a:pt x="113" y="171"/>
                </a:cubicBezTo>
                <a:cubicBezTo>
                  <a:pt x="111" y="176"/>
                  <a:pt x="109" y="180"/>
                  <a:pt x="107" y="184"/>
                </a:cubicBezTo>
                <a:cubicBezTo>
                  <a:pt x="106" y="185"/>
                  <a:pt x="106" y="185"/>
                  <a:pt x="105" y="185"/>
                </a:cubicBezTo>
                <a:moveTo>
                  <a:pt x="59" y="181"/>
                </a:moveTo>
                <a:cubicBezTo>
                  <a:pt x="55" y="180"/>
                  <a:pt x="52" y="178"/>
                  <a:pt x="50" y="177"/>
                </a:cubicBezTo>
                <a:cubicBezTo>
                  <a:pt x="50" y="176"/>
                  <a:pt x="50" y="176"/>
                  <a:pt x="50" y="176"/>
                </a:cubicBezTo>
                <a:cubicBezTo>
                  <a:pt x="53" y="171"/>
                  <a:pt x="55" y="166"/>
                  <a:pt x="58" y="161"/>
                </a:cubicBezTo>
                <a:cubicBezTo>
                  <a:pt x="61" y="162"/>
                  <a:pt x="64" y="163"/>
                  <a:pt x="66" y="164"/>
                </a:cubicBezTo>
                <a:cubicBezTo>
                  <a:pt x="63" y="169"/>
                  <a:pt x="61" y="175"/>
                  <a:pt x="59" y="181"/>
                </a:cubicBezTo>
                <a:moveTo>
                  <a:pt x="120" y="173"/>
                </a:moveTo>
                <a:cubicBezTo>
                  <a:pt x="120" y="172"/>
                  <a:pt x="120" y="172"/>
                  <a:pt x="120" y="172"/>
                </a:cubicBezTo>
                <a:cubicBezTo>
                  <a:pt x="120" y="171"/>
                  <a:pt x="120" y="171"/>
                  <a:pt x="120" y="171"/>
                </a:cubicBezTo>
                <a:cubicBezTo>
                  <a:pt x="121" y="168"/>
                  <a:pt x="122" y="165"/>
                  <a:pt x="123" y="162"/>
                </a:cubicBezTo>
                <a:cubicBezTo>
                  <a:pt x="124" y="161"/>
                  <a:pt x="125" y="160"/>
                  <a:pt x="126" y="159"/>
                </a:cubicBezTo>
                <a:cubicBezTo>
                  <a:pt x="126" y="159"/>
                  <a:pt x="126" y="159"/>
                  <a:pt x="126" y="159"/>
                </a:cubicBezTo>
                <a:cubicBezTo>
                  <a:pt x="126" y="159"/>
                  <a:pt x="126" y="159"/>
                  <a:pt x="126" y="159"/>
                </a:cubicBezTo>
                <a:cubicBezTo>
                  <a:pt x="126" y="160"/>
                  <a:pt x="125" y="162"/>
                  <a:pt x="125" y="165"/>
                </a:cubicBezTo>
                <a:cubicBezTo>
                  <a:pt x="125" y="165"/>
                  <a:pt x="124" y="165"/>
                  <a:pt x="124" y="166"/>
                </a:cubicBezTo>
                <a:cubicBezTo>
                  <a:pt x="123" y="168"/>
                  <a:pt x="122" y="170"/>
                  <a:pt x="120" y="173"/>
                </a:cubicBezTo>
                <a:moveTo>
                  <a:pt x="128" y="179"/>
                </a:moveTo>
                <a:cubicBezTo>
                  <a:pt x="128" y="177"/>
                  <a:pt x="128" y="174"/>
                  <a:pt x="129" y="171"/>
                </a:cubicBezTo>
                <a:cubicBezTo>
                  <a:pt x="129" y="167"/>
                  <a:pt x="129" y="164"/>
                  <a:pt x="129" y="161"/>
                </a:cubicBezTo>
                <a:cubicBezTo>
                  <a:pt x="132" y="160"/>
                  <a:pt x="134" y="160"/>
                  <a:pt x="136" y="159"/>
                </a:cubicBezTo>
                <a:cubicBezTo>
                  <a:pt x="134" y="165"/>
                  <a:pt x="132" y="172"/>
                  <a:pt x="130" y="178"/>
                </a:cubicBezTo>
                <a:cubicBezTo>
                  <a:pt x="130" y="179"/>
                  <a:pt x="130" y="179"/>
                  <a:pt x="130" y="179"/>
                </a:cubicBezTo>
                <a:cubicBezTo>
                  <a:pt x="129" y="179"/>
                  <a:pt x="128" y="179"/>
                  <a:pt x="128" y="179"/>
                </a:cubicBezTo>
                <a:moveTo>
                  <a:pt x="46" y="175"/>
                </a:moveTo>
                <a:cubicBezTo>
                  <a:pt x="44" y="174"/>
                  <a:pt x="42" y="172"/>
                  <a:pt x="40" y="171"/>
                </a:cubicBezTo>
                <a:cubicBezTo>
                  <a:pt x="42" y="166"/>
                  <a:pt x="44" y="161"/>
                  <a:pt x="47" y="157"/>
                </a:cubicBezTo>
                <a:cubicBezTo>
                  <a:pt x="50" y="158"/>
                  <a:pt x="52" y="159"/>
                  <a:pt x="54" y="160"/>
                </a:cubicBezTo>
                <a:cubicBezTo>
                  <a:pt x="52" y="165"/>
                  <a:pt x="49" y="170"/>
                  <a:pt x="47" y="174"/>
                </a:cubicBezTo>
                <a:cubicBezTo>
                  <a:pt x="46" y="175"/>
                  <a:pt x="46" y="175"/>
                  <a:pt x="46" y="175"/>
                </a:cubicBezTo>
                <a:moveTo>
                  <a:pt x="134" y="177"/>
                </a:moveTo>
                <a:cubicBezTo>
                  <a:pt x="136" y="170"/>
                  <a:pt x="138" y="163"/>
                  <a:pt x="141" y="157"/>
                </a:cubicBezTo>
                <a:cubicBezTo>
                  <a:pt x="141" y="156"/>
                  <a:pt x="141" y="156"/>
                  <a:pt x="141" y="156"/>
                </a:cubicBezTo>
                <a:cubicBezTo>
                  <a:pt x="141" y="156"/>
                  <a:pt x="142" y="156"/>
                  <a:pt x="143" y="155"/>
                </a:cubicBezTo>
                <a:cubicBezTo>
                  <a:pt x="141" y="162"/>
                  <a:pt x="139" y="169"/>
                  <a:pt x="137" y="175"/>
                </a:cubicBezTo>
                <a:cubicBezTo>
                  <a:pt x="136" y="176"/>
                  <a:pt x="135" y="176"/>
                  <a:pt x="134" y="177"/>
                </a:cubicBezTo>
                <a:moveTo>
                  <a:pt x="36" y="169"/>
                </a:moveTo>
                <a:cubicBezTo>
                  <a:pt x="35" y="167"/>
                  <a:pt x="33" y="166"/>
                  <a:pt x="31" y="164"/>
                </a:cubicBezTo>
                <a:cubicBezTo>
                  <a:pt x="33" y="160"/>
                  <a:pt x="35" y="156"/>
                  <a:pt x="38" y="152"/>
                </a:cubicBezTo>
                <a:cubicBezTo>
                  <a:pt x="40" y="153"/>
                  <a:pt x="42" y="154"/>
                  <a:pt x="44" y="155"/>
                </a:cubicBezTo>
                <a:cubicBezTo>
                  <a:pt x="41" y="159"/>
                  <a:pt x="38" y="164"/>
                  <a:pt x="36" y="169"/>
                </a:cubicBezTo>
                <a:moveTo>
                  <a:pt x="142" y="173"/>
                </a:moveTo>
                <a:cubicBezTo>
                  <a:pt x="144" y="166"/>
                  <a:pt x="146" y="159"/>
                  <a:pt x="148" y="153"/>
                </a:cubicBezTo>
                <a:cubicBezTo>
                  <a:pt x="148" y="152"/>
                  <a:pt x="148" y="152"/>
                  <a:pt x="148" y="152"/>
                </a:cubicBezTo>
                <a:cubicBezTo>
                  <a:pt x="149" y="152"/>
                  <a:pt x="150" y="151"/>
                  <a:pt x="152" y="150"/>
                </a:cubicBezTo>
                <a:cubicBezTo>
                  <a:pt x="150" y="157"/>
                  <a:pt x="148" y="164"/>
                  <a:pt x="145" y="171"/>
                </a:cubicBezTo>
                <a:cubicBezTo>
                  <a:pt x="144" y="171"/>
                  <a:pt x="143" y="172"/>
                  <a:pt x="142" y="173"/>
                </a:cubicBezTo>
                <a:moveTo>
                  <a:pt x="118" y="165"/>
                </a:moveTo>
                <a:cubicBezTo>
                  <a:pt x="118" y="164"/>
                  <a:pt x="118" y="163"/>
                  <a:pt x="118" y="162"/>
                </a:cubicBezTo>
                <a:cubicBezTo>
                  <a:pt x="118" y="161"/>
                  <a:pt x="117" y="160"/>
                  <a:pt x="116" y="160"/>
                </a:cubicBezTo>
                <a:cubicBezTo>
                  <a:pt x="116" y="160"/>
                  <a:pt x="116" y="160"/>
                  <a:pt x="116" y="160"/>
                </a:cubicBezTo>
                <a:cubicBezTo>
                  <a:pt x="116" y="160"/>
                  <a:pt x="116" y="160"/>
                  <a:pt x="116" y="160"/>
                </a:cubicBezTo>
                <a:cubicBezTo>
                  <a:pt x="118" y="156"/>
                  <a:pt x="119" y="153"/>
                  <a:pt x="121" y="150"/>
                </a:cubicBezTo>
                <a:cubicBezTo>
                  <a:pt x="122" y="150"/>
                  <a:pt x="122" y="150"/>
                  <a:pt x="122" y="150"/>
                </a:cubicBezTo>
                <a:cubicBezTo>
                  <a:pt x="122" y="151"/>
                  <a:pt x="123" y="152"/>
                  <a:pt x="123" y="153"/>
                </a:cubicBezTo>
                <a:cubicBezTo>
                  <a:pt x="123" y="154"/>
                  <a:pt x="123" y="154"/>
                  <a:pt x="123" y="154"/>
                </a:cubicBezTo>
                <a:cubicBezTo>
                  <a:pt x="123" y="154"/>
                  <a:pt x="123" y="154"/>
                  <a:pt x="123" y="154"/>
                </a:cubicBezTo>
                <a:cubicBezTo>
                  <a:pt x="123" y="155"/>
                  <a:pt x="123" y="156"/>
                  <a:pt x="122" y="157"/>
                </a:cubicBezTo>
                <a:cubicBezTo>
                  <a:pt x="122" y="158"/>
                  <a:pt x="121" y="159"/>
                  <a:pt x="120" y="160"/>
                </a:cubicBezTo>
                <a:cubicBezTo>
                  <a:pt x="119" y="162"/>
                  <a:pt x="118" y="163"/>
                  <a:pt x="118" y="165"/>
                </a:cubicBezTo>
                <a:moveTo>
                  <a:pt x="28" y="161"/>
                </a:moveTo>
                <a:cubicBezTo>
                  <a:pt x="28" y="161"/>
                  <a:pt x="27" y="161"/>
                  <a:pt x="27" y="160"/>
                </a:cubicBezTo>
                <a:cubicBezTo>
                  <a:pt x="26" y="159"/>
                  <a:pt x="26" y="159"/>
                  <a:pt x="25" y="158"/>
                </a:cubicBezTo>
                <a:cubicBezTo>
                  <a:pt x="27" y="154"/>
                  <a:pt x="28" y="150"/>
                  <a:pt x="30" y="146"/>
                </a:cubicBezTo>
                <a:cubicBezTo>
                  <a:pt x="31" y="147"/>
                  <a:pt x="33" y="148"/>
                  <a:pt x="34" y="149"/>
                </a:cubicBezTo>
                <a:cubicBezTo>
                  <a:pt x="32" y="153"/>
                  <a:pt x="30" y="157"/>
                  <a:pt x="28" y="161"/>
                </a:cubicBezTo>
                <a:moveTo>
                  <a:pt x="151" y="167"/>
                </a:moveTo>
                <a:cubicBezTo>
                  <a:pt x="153" y="160"/>
                  <a:pt x="155" y="154"/>
                  <a:pt x="156" y="147"/>
                </a:cubicBezTo>
                <a:cubicBezTo>
                  <a:pt x="157" y="147"/>
                  <a:pt x="157" y="147"/>
                  <a:pt x="157" y="147"/>
                </a:cubicBezTo>
                <a:cubicBezTo>
                  <a:pt x="158" y="146"/>
                  <a:pt x="159" y="145"/>
                  <a:pt x="160" y="144"/>
                </a:cubicBezTo>
                <a:cubicBezTo>
                  <a:pt x="159" y="150"/>
                  <a:pt x="157" y="157"/>
                  <a:pt x="154" y="163"/>
                </a:cubicBezTo>
                <a:cubicBezTo>
                  <a:pt x="154" y="163"/>
                  <a:pt x="154" y="163"/>
                  <a:pt x="154" y="163"/>
                </a:cubicBezTo>
                <a:cubicBezTo>
                  <a:pt x="153" y="165"/>
                  <a:pt x="152" y="166"/>
                  <a:pt x="151" y="167"/>
                </a:cubicBezTo>
                <a:moveTo>
                  <a:pt x="114" y="155"/>
                </a:moveTo>
                <a:cubicBezTo>
                  <a:pt x="114" y="153"/>
                  <a:pt x="113" y="152"/>
                  <a:pt x="112" y="150"/>
                </a:cubicBezTo>
                <a:cubicBezTo>
                  <a:pt x="113" y="150"/>
                  <a:pt x="113" y="150"/>
                  <a:pt x="113" y="150"/>
                </a:cubicBezTo>
                <a:cubicBezTo>
                  <a:pt x="114" y="147"/>
                  <a:pt x="115" y="144"/>
                  <a:pt x="117" y="142"/>
                </a:cubicBezTo>
                <a:cubicBezTo>
                  <a:pt x="118" y="143"/>
                  <a:pt x="118" y="144"/>
                  <a:pt x="119" y="146"/>
                </a:cubicBezTo>
                <a:cubicBezTo>
                  <a:pt x="117" y="149"/>
                  <a:pt x="116" y="152"/>
                  <a:pt x="114" y="155"/>
                </a:cubicBezTo>
                <a:moveTo>
                  <a:pt x="22" y="154"/>
                </a:moveTo>
                <a:cubicBezTo>
                  <a:pt x="21" y="153"/>
                  <a:pt x="20" y="151"/>
                  <a:pt x="18" y="149"/>
                </a:cubicBezTo>
                <a:cubicBezTo>
                  <a:pt x="20" y="146"/>
                  <a:pt x="21" y="144"/>
                  <a:pt x="23" y="141"/>
                </a:cubicBezTo>
                <a:cubicBezTo>
                  <a:pt x="24" y="142"/>
                  <a:pt x="25" y="143"/>
                  <a:pt x="27" y="144"/>
                </a:cubicBezTo>
                <a:cubicBezTo>
                  <a:pt x="25" y="148"/>
                  <a:pt x="24" y="151"/>
                  <a:pt x="22" y="154"/>
                </a:cubicBezTo>
                <a:moveTo>
                  <a:pt x="16" y="145"/>
                </a:moveTo>
                <a:cubicBezTo>
                  <a:pt x="15" y="145"/>
                  <a:pt x="15" y="144"/>
                  <a:pt x="14" y="143"/>
                </a:cubicBezTo>
                <a:cubicBezTo>
                  <a:pt x="16" y="140"/>
                  <a:pt x="17" y="138"/>
                  <a:pt x="18" y="136"/>
                </a:cubicBezTo>
                <a:cubicBezTo>
                  <a:pt x="19" y="136"/>
                  <a:pt x="19" y="137"/>
                  <a:pt x="20" y="138"/>
                </a:cubicBezTo>
                <a:cubicBezTo>
                  <a:pt x="18" y="140"/>
                  <a:pt x="17" y="143"/>
                  <a:pt x="16" y="145"/>
                </a:cubicBezTo>
                <a:moveTo>
                  <a:pt x="161" y="157"/>
                </a:moveTo>
                <a:cubicBezTo>
                  <a:pt x="163" y="151"/>
                  <a:pt x="164" y="145"/>
                  <a:pt x="165" y="139"/>
                </a:cubicBezTo>
                <a:cubicBezTo>
                  <a:pt x="167" y="138"/>
                  <a:pt x="168" y="136"/>
                  <a:pt x="169" y="135"/>
                </a:cubicBezTo>
                <a:cubicBezTo>
                  <a:pt x="169" y="137"/>
                  <a:pt x="169" y="138"/>
                  <a:pt x="168" y="140"/>
                </a:cubicBezTo>
                <a:cubicBezTo>
                  <a:pt x="168" y="142"/>
                  <a:pt x="168" y="144"/>
                  <a:pt x="168" y="145"/>
                </a:cubicBezTo>
                <a:cubicBezTo>
                  <a:pt x="168" y="146"/>
                  <a:pt x="168" y="146"/>
                  <a:pt x="168" y="146"/>
                </a:cubicBezTo>
                <a:cubicBezTo>
                  <a:pt x="168" y="146"/>
                  <a:pt x="168" y="146"/>
                  <a:pt x="168" y="146"/>
                </a:cubicBezTo>
                <a:cubicBezTo>
                  <a:pt x="166" y="150"/>
                  <a:pt x="164" y="153"/>
                  <a:pt x="161" y="157"/>
                </a:cubicBezTo>
                <a:moveTo>
                  <a:pt x="111" y="145"/>
                </a:moveTo>
                <a:cubicBezTo>
                  <a:pt x="110" y="143"/>
                  <a:pt x="109" y="142"/>
                  <a:pt x="109" y="140"/>
                </a:cubicBezTo>
                <a:cubicBezTo>
                  <a:pt x="110" y="137"/>
                  <a:pt x="111" y="135"/>
                  <a:pt x="112" y="132"/>
                </a:cubicBezTo>
                <a:cubicBezTo>
                  <a:pt x="112" y="132"/>
                  <a:pt x="112" y="132"/>
                  <a:pt x="112" y="132"/>
                </a:cubicBezTo>
                <a:cubicBezTo>
                  <a:pt x="113" y="134"/>
                  <a:pt x="114" y="136"/>
                  <a:pt x="115" y="138"/>
                </a:cubicBezTo>
                <a:cubicBezTo>
                  <a:pt x="113" y="140"/>
                  <a:pt x="112" y="142"/>
                  <a:pt x="111" y="145"/>
                </a:cubicBezTo>
                <a:moveTo>
                  <a:pt x="12" y="139"/>
                </a:moveTo>
                <a:cubicBezTo>
                  <a:pt x="11" y="137"/>
                  <a:pt x="11" y="135"/>
                  <a:pt x="10" y="134"/>
                </a:cubicBezTo>
                <a:cubicBezTo>
                  <a:pt x="11" y="132"/>
                  <a:pt x="12" y="131"/>
                  <a:pt x="13" y="129"/>
                </a:cubicBezTo>
                <a:cubicBezTo>
                  <a:pt x="14" y="130"/>
                  <a:pt x="15" y="131"/>
                  <a:pt x="15" y="132"/>
                </a:cubicBezTo>
                <a:cubicBezTo>
                  <a:pt x="14" y="134"/>
                  <a:pt x="13" y="136"/>
                  <a:pt x="12" y="139"/>
                </a:cubicBezTo>
                <a:moveTo>
                  <a:pt x="107" y="134"/>
                </a:moveTo>
                <a:cubicBezTo>
                  <a:pt x="106" y="133"/>
                  <a:pt x="106" y="131"/>
                  <a:pt x="105" y="130"/>
                </a:cubicBezTo>
                <a:cubicBezTo>
                  <a:pt x="105" y="130"/>
                  <a:pt x="105" y="130"/>
                  <a:pt x="105" y="130"/>
                </a:cubicBezTo>
                <a:cubicBezTo>
                  <a:pt x="106" y="128"/>
                  <a:pt x="107" y="126"/>
                  <a:pt x="108" y="124"/>
                </a:cubicBezTo>
                <a:cubicBezTo>
                  <a:pt x="108" y="126"/>
                  <a:pt x="109" y="127"/>
                  <a:pt x="110" y="128"/>
                </a:cubicBezTo>
                <a:cubicBezTo>
                  <a:pt x="109" y="130"/>
                  <a:pt x="108" y="132"/>
                  <a:pt x="107" y="134"/>
                </a:cubicBezTo>
                <a:moveTo>
                  <a:pt x="8" y="129"/>
                </a:moveTo>
                <a:cubicBezTo>
                  <a:pt x="8" y="127"/>
                  <a:pt x="7" y="125"/>
                  <a:pt x="7" y="123"/>
                </a:cubicBezTo>
                <a:cubicBezTo>
                  <a:pt x="7" y="122"/>
                  <a:pt x="8" y="121"/>
                  <a:pt x="8" y="120"/>
                </a:cubicBezTo>
                <a:cubicBezTo>
                  <a:pt x="9" y="122"/>
                  <a:pt x="10" y="123"/>
                  <a:pt x="11" y="125"/>
                </a:cubicBezTo>
                <a:cubicBezTo>
                  <a:pt x="11" y="125"/>
                  <a:pt x="11" y="125"/>
                  <a:pt x="11" y="125"/>
                </a:cubicBezTo>
                <a:cubicBezTo>
                  <a:pt x="10" y="126"/>
                  <a:pt x="9" y="128"/>
                  <a:pt x="8" y="129"/>
                </a:cubicBezTo>
                <a:moveTo>
                  <a:pt x="170" y="124"/>
                </a:moveTo>
                <a:cubicBezTo>
                  <a:pt x="169" y="124"/>
                  <a:pt x="169" y="124"/>
                  <a:pt x="168" y="123"/>
                </a:cubicBezTo>
                <a:cubicBezTo>
                  <a:pt x="169" y="121"/>
                  <a:pt x="170" y="120"/>
                  <a:pt x="171" y="118"/>
                </a:cubicBezTo>
                <a:cubicBezTo>
                  <a:pt x="172" y="119"/>
                  <a:pt x="173" y="119"/>
                  <a:pt x="174" y="119"/>
                </a:cubicBezTo>
                <a:cubicBezTo>
                  <a:pt x="174" y="120"/>
                  <a:pt x="174" y="120"/>
                  <a:pt x="174" y="120"/>
                </a:cubicBezTo>
                <a:cubicBezTo>
                  <a:pt x="174" y="120"/>
                  <a:pt x="174" y="120"/>
                  <a:pt x="174" y="120"/>
                </a:cubicBezTo>
                <a:cubicBezTo>
                  <a:pt x="172" y="122"/>
                  <a:pt x="171" y="123"/>
                  <a:pt x="170" y="124"/>
                </a:cubicBezTo>
                <a:moveTo>
                  <a:pt x="103" y="125"/>
                </a:moveTo>
                <a:cubicBezTo>
                  <a:pt x="103" y="123"/>
                  <a:pt x="103" y="122"/>
                  <a:pt x="102" y="121"/>
                </a:cubicBezTo>
                <a:cubicBezTo>
                  <a:pt x="103" y="121"/>
                  <a:pt x="103" y="121"/>
                  <a:pt x="103" y="121"/>
                </a:cubicBezTo>
                <a:cubicBezTo>
                  <a:pt x="103" y="120"/>
                  <a:pt x="104" y="119"/>
                  <a:pt x="104" y="118"/>
                </a:cubicBezTo>
                <a:cubicBezTo>
                  <a:pt x="105" y="119"/>
                  <a:pt x="105" y="119"/>
                  <a:pt x="106" y="120"/>
                </a:cubicBezTo>
                <a:cubicBezTo>
                  <a:pt x="105" y="122"/>
                  <a:pt x="104" y="123"/>
                  <a:pt x="103" y="125"/>
                </a:cubicBezTo>
                <a:moveTo>
                  <a:pt x="164" y="122"/>
                </a:moveTo>
                <a:cubicBezTo>
                  <a:pt x="163" y="121"/>
                  <a:pt x="161" y="121"/>
                  <a:pt x="159" y="120"/>
                </a:cubicBezTo>
                <a:cubicBezTo>
                  <a:pt x="160" y="118"/>
                  <a:pt x="161" y="117"/>
                  <a:pt x="162" y="115"/>
                </a:cubicBezTo>
                <a:cubicBezTo>
                  <a:pt x="162" y="115"/>
                  <a:pt x="162" y="115"/>
                  <a:pt x="162" y="115"/>
                </a:cubicBezTo>
                <a:cubicBezTo>
                  <a:pt x="164" y="116"/>
                  <a:pt x="166" y="116"/>
                  <a:pt x="167" y="117"/>
                </a:cubicBezTo>
                <a:cubicBezTo>
                  <a:pt x="166" y="118"/>
                  <a:pt x="165" y="120"/>
                  <a:pt x="164" y="122"/>
                </a:cubicBezTo>
                <a:moveTo>
                  <a:pt x="101" y="116"/>
                </a:moveTo>
                <a:cubicBezTo>
                  <a:pt x="100" y="115"/>
                  <a:pt x="100" y="115"/>
                  <a:pt x="100" y="114"/>
                </a:cubicBezTo>
                <a:cubicBezTo>
                  <a:pt x="100" y="113"/>
                  <a:pt x="101" y="112"/>
                  <a:pt x="101" y="112"/>
                </a:cubicBezTo>
                <a:cubicBezTo>
                  <a:pt x="102" y="113"/>
                  <a:pt x="102" y="113"/>
                  <a:pt x="102" y="113"/>
                </a:cubicBezTo>
                <a:cubicBezTo>
                  <a:pt x="101" y="114"/>
                  <a:pt x="101" y="115"/>
                  <a:pt x="101" y="116"/>
                </a:cubicBezTo>
                <a:moveTo>
                  <a:pt x="156" y="118"/>
                </a:moveTo>
                <a:cubicBezTo>
                  <a:pt x="154" y="117"/>
                  <a:pt x="151" y="116"/>
                  <a:pt x="149" y="115"/>
                </a:cubicBezTo>
                <a:cubicBezTo>
                  <a:pt x="150" y="114"/>
                  <a:pt x="150" y="113"/>
                  <a:pt x="151" y="111"/>
                </a:cubicBezTo>
                <a:cubicBezTo>
                  <a:pt x="154" y="112"/>
                  <a:pt x="156" y="113"/>
                  <a:pt x="158" y="114"/>
                </a:cubicBezTo>
                <a:cubicBezTo>
                  <a:pt x="157" y="115"/>
                  <a:pt x="156" y="117"/>
                  <a:pt x="156" y="118"/>
                </a:cubicBezTo>
                <a:moveTo>
                  <a:pt x="6" y="117"/>
                </a:moveTo>
                <a:cubicBezTo>
                  <a:pt x="5" y="115"/>
                  <a:pt x="5" y="112"/>
                  <a:pt x="5" y="110"/>
                </a:cubicBezTo>
                <a:cubicBezTo>
                  <a:pt x="5" y="112"/>
                  <a:pt x="6" y="114"/>
                  <a:pt x="6" y="115"/>
                </a:cubicBezTo>
                <a:cubicBezTo>
                  <a:pt x="6" y="116"/>
                  <a:pt x="6" y="117"/>
                  <a:pt x="6" y="117"/>
                </a:cubicBezTo>
                <a:moveTo>
                  <a:pt x="145" y="114"/>
                </a:moveTo>
                <a:cubicBezTo>
                  <a:pt x="144" y="113"/>
                  <a:pt x="144" y="113"/>
                  <a:pt x="143" y="113"/>
                </a:cubicBezTo>
                <a:cubicBezTo>
                  <a:pt x="143" y="112"/>
                  <a:pt x="144" y="110"/>
                  <a:pt x="144" y="109"/>
                </a:cubicBezTo>
                <a:cubicBezTo>
                  <a:pt x="145" y="109"/>
                  <a:pt x="146" y="110"/>
                  <a:pt x="147" y="110"/>
                </a:cubicBezTo>
                <a:cubicBezTo>
                  <a:pt x="147" y="111"/>
                  <a:pt x="146" y="113"/>
                  <a:pt x="145" y="114"/>
                </a:cubicBezTo>
                <a:moveTo>
                  <a:pt x="139" y="111"/>
                </a:moveTo>
                <a:cubicBezTo>
                  <a:pt x="137" y="110"/>
                  <a:pt x="135" y="110"/>
                  <a:pt x="133" y="109"/>
                </a:cubicBezTo>
                <a:cubicBezTo>
                  <a:pt x="133" y="109"/>
                  <a:pt x="133" y="109"/>
                  <a:pt x="133" y="109"/>
                </a:cubicBezTo>
                <a:cubicBezTo>
                  <a:pt x="133" y="108"/>
                  <a:pt x="134" y="107"/>
                  <a:pt x="134" y="106"/>
                </a:cubicBezTo>
                <a:cubicBezTo>
                  <a:pt x="136" y="106"/>
                  <a:pt x="139" y="107"/>
                  <a:pt x="141" y="108"/>
                </a:cubicBezTo>
                <a:cubicBezTo>
                  <a:pt x="140" y="109"/>
                  <a:pt x="140" y="110"/>
                  <a:pt x="139" y="111"/>
                </a:cubicBezTo>
                <a:moveTo>
                  <a:pt x="177" y="135"/>
                </a:moveTo>
                <a:cubicBezTo>
                  <a:pt x="177" y="130"/>
                  <a:pt x="178" y="125"/>
                  <a:pt x="178" y="119"/>
                </a:cubicBezTo>
                <a:cubicBezTo>
                  <a:pt x="179" y="119"/>
                  <a:pt x="179" y="119"/>
                  <a:pt x="179" y="119"/>
                </a:cubicBezTo>
                <a:cubicBezTo>
                  <a:pt x="180" y="114"/>
                  <a:pt x="181" y="109"/>
                  <a:pt x="182" y="103"/>
                </a:cubicBezTo>
                <a:cubicBezTo>
                  <a:pt x="182" y="114"/>
                  <a:pt x="181" y="125"/>
                  <a:pt x="177" y="135"/>
                </a:cubicBezTo>
                <a:moveTo>
                  <a:pt x="129" y="107"/>
                </a:moveTo>
                <a:cubicBezTo>
                  <a:pt x="128" y="106"/>
                  <a:pt x="126" y="106"/>
                  <a:pt x="125" y="105"/>
                </a:cubicBezTo>
                <a:cubicBezTo>
                  <a:pt x="126" y="104"/>
                  <a:pt x="126" y="104"/>
                  <a:pt x="126" y="103"/>
                </a:cubicBezTo>
                <a:cubicBezTo>
                  <a:pt x="128" y="103"/>
                  <a:pt x="129" y="104"/>
                  <a:pt x="131" y="104"/>
                </a:cubicBezTo>
                <a:cubicBezTo>
                  <a:pt x="130" y="105"/>
                  <a:pt x="130" y="106"/>
                  <a:pt x="129" y="107"/>
                </a:cubicBezTo>
                <a:moveTo>
                  <a:pt x="98" y="109"/>
                </a:moveTo>
                <a:cubicBezTo>
                  <a:pt x="97" y="106"/>
                  <a:pt x="97" y="104"/>
                  <a:pt x="96" y="102"/>
                </a:cubicBezTo>
                <a:cubicBezTo>
                  <a:pt x="97" y="104"/>
                  <a:pt x="98" y="106"/>
                  <a:pt x="99" y="107"/>
                </a:cubicBezTo>
                <a:cubicBezTo>
                  <a:pt x="99" y="108"/>
                  <a:pt x="99" y="108"/>
                  <a:pt x="99" y="108"/>
                </a:cubicBezTo>
                <a:cubicBezTo>
                  <a:pt x="98" y="108"/>
                  <a:pt x="98" y="108"/>
                  <a:pt x="98" y="109"/>
                </a:cubicBezTo>
                <a:moveTo>
                  <a:pt x="121" y="104"/>
                </a:moveTo>
                <a:cubicBezTo>
                  <a:pt x="120" y="103"/>
                  <a:pt x="118" y="102"/>
                  <a:pt x="117" y="102"/>
                </a:cubicBezTo>
                <a:cubicBezTo>
                  <a:pt x="117" y="101"/>
                  <a:pt x="117" y="100"/>
                  <a:pt x="117" y="100"/>
                </a:cubicBezTo>
                <a:cubicBezTo>
                  <a:pt x="119" y="100"/>
                  <a:pt x="121" y="101"/>
                  <a:pt x="123" y="102"/>
                </a:cubicBezTo>
                <a:cubicBezTo>
                  <a:pt x="122" y="102"/>
                  <a:pt x="122" y="103"/>
                  <a:pt x="121" y="104"/>
                </a:cubicBezTo>
                <a:moveTo>
                  <a:pt x="129" y="157"/>
                </a:moveTo>
                <a:cubicBezTo>
                  <a:pt x="129" y="156"/>
                  <a:pt x="129" y="156"/>
                  <a:pt x="129" y="156"/>
                </a:cubicBezTo>
                <a:cubicBezTo>
                  <a:pt x="128" y="154"/>
                  <a:pt x="126" y="150"/>
                  <a:pt x="124" y="146"/>
                </a:cubicBezTo>
                <a:cubicBezTo>
                  <a:pt x="123" y="145"/>
                  <a:pt x="123" y="145"/>
                  <a:pt x="123" y="145"/>
                </a:cubicBezTo>
                <a:cubicBezTo>
                  <a:pt x="123" y="144"/>
                  <a:pt x="123" y="144"/>
                  <a:pt x="123" y="144"/>
                </a:cubicBezTo>
                <a:cubicBezTo>
                  <a:pt x="118" y="135"/>
                  <a:pt x="111" y="123"/>
                  <a:pt x="105" y="112"/>
                </a:cubicBezTo>
                <a:cubicBezTo>
                  <a:pt x="105" y="111"/>
                  <a:pt x="105" y="111"/>
                  <a:pt x="105" y="111"/>
                </a:cubicBezTo>
                <a:cubicBezTo>
                  <a:pt x="103" y="106"/>
                  <a:pt x="100" y="102"/>
                  <a:pt x="98" y="98"/>
                </a:cubicBezTo>
                <a:cubicBezTo>
                  <a:pt x="101" y="99"/>
                  <a:pt x="103" y="100"/>
                  <a:pt x="106" y="101"/>
                </a:cubicBezTo>
                <a:cubicBezTo>
                  <a:pt x="115" y="105"/>
                  <a:pt x="127" y="110"/>
                  <a:pt x="138" y="115"/>
                </a:cubicBezTo>
                <a:cubicBezTo>
                  <a:pt x="138" y="115"/>
                  <a:pt x="139" y="116"/>
                  <a:pt x="139" y="116"/>
                </a:cubicBezTo>
                <a:cubicBezTo>
                  <a:pt x="139" y="116"/>
                  <a:pt x="140" y="116"/>
                  <a:pt x="140" y="116"/>
                </a:cubicBezTo>
                <a:cubicBezTo>
                  <a:pt x="140" y="116"/>
                  <a:pt x="140" y="116"/>
                  <a:pt x="140" y="116"/>
                </a:cubicBezTo>
                <a:cubicBezTo>
                  <a:pt x="149" y="120"/>
                  <a:pt x="158" y="123"/>
                  <a:pt x="164" y="126"/>
                </a:cubicBezTo>
                <a:cubicBezTo>
                  <a:pt x="164" y="126"/>
                  <a:pt x="164" y="126"/>
                  <a:pt x="165" y="127"/>
                </a:cubicBezTo>
                <a:cubicBezTo>
                  <a:pt x="165" y="127"/>
                  <a:pt x="165" y="127"/>
                  <a:pt x="165" y="127"/>
                </a:cubicBezTo>
                <a:cubicBezTo>
                  <a:pt x="166" y="127"/>
                  <a:pt x="167" y="127"/>
                  <a:pt x="168" y="128"/>
                </a:cubicBezTo>
                <a:cubicBezTo>
                  <a:pt x="168" y="128"/>
                  <a:pt x="168" y="128"/>
                  <a:pt x="168" y="128"/>
                </a:cubicBezTo>
                <a:cubicBezTo>
                  <a:pt x="168" y="129"/>
                  <a:pt x="168" y="130"/>
                  <a:pt x="168" y="130"/>
                </a:cubicBezTo>
                <a:cubicBezTo>
                  <a:pt x="167" y="132"/>
                  <a:pt x="165" y="134"/>
                  <a:pt x="163" y="136"/>
                </a:cubicBezTo>
                <a:cubicBezTo>
                  <a:pt x="162" y="137"/>
                  <a:pt x="162" y="137"/>
                  <a:pt x="162" y="137"/>
                </a:cubicBezTo>
                <a:cubicBezTo>
                  <a:pt x="155" y="144"/>
                  <a:pt x="144" y="152"/>
                  <a:pt x="129" y="157"/>
                </a:cubicBezTo>
                <a:moveTo>
                  <a:pt x="113" y="100"/>
                </a:moveTo>
                <a:cubicBezTo>
                  <a:pt x="112" y="100"/>
                  <a:pt x="111" y="99"/>
                  <a:pt x="110" y="99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10" y="98"/>
                  <a:pt x="110" y="98"/>
                  <a:pt x="110" y="97"/>
                </a:cubicBezTo>
                <a:cubicBezTo>
                  <a:pt x="111" y="97"/>
                  <a:pt x="111" y="97"/>
                  <a:pt x="111" y="97"/>
                </a:cubicBezTo>
                <a:cubicBezTo>
                  <a:pt x="112" y="98"/>
                  <a:pt x="113" y="98"/>
                  <a:pt x="114" y="98"/>
                </a:cubicBezTo>
                <a:cubicBezTo>
                  <a:pt x="113" y="99"/>
                  <a:pt x="113" y="100"/>
                  <a:pt x="113" y="100"/>
                </a:cubicBezTo>
                <a:moveTo>
                  <a:pt x="106" y="97"/>
                </a:moveTo>
                <a:cubicBezTo>
                  <a:pt x="103" y="96"/>
                  <a:pt x="100" y="94"/>
                  <a:pt x="97" y="93"/>
                </a:cubicBezTo>
                <a:cubicBezTo>
                  <a:pt x="97" y="92"/>
                  <a:pt x="97" y="92"/>
                  <a:pt x="97" y="92"/>
                </a:cubicBezTo>
                <a:cubicBezTo>
                  <a:pt x="97" y="92"/>
                  <a:pt x="97" y="92"/>
                  <a:pt x="97" y="92"/>
                </a:cubicBezTo>
                <a:cubicBezTo>
                  <a:pt x="98" y="92"/>
                  <a:pt x="98" y="92"/>
                  <a:pt x="98" y="92"/>
                </a:cubicBezTo>
                <a:cubicBezTo>
                  <a:pt x="99" y="93"/>
                  <a:pt x="102" y="94"/>
                  <a:pt x="107" y="96"/>
                </a:cubicBezTo>
                <a:cubicBezTo>
                  <a:pt x="106" y="96"/>
                  <a:pt x="106" y="97"/>
                  <a:pt x="106" y="97"/>
                </a:cubicBezTo>
                <a:moveTo>
                  <a:pt x="98" y="89"/>
                </a:moveTo>
                <a:cubicBezTo>
                  <a:pt x="98" y="87"/>
                  <a:pt x="98" y="85"/>
                  <a:pt x="98" y="83"/>
                </a:cubicBezTo>
                <a:cubicBezTo>
                  <a:pt x="99" y="83"/>
                  <a:pt x="99" y="83"/>
                  <a:pt x="99" y="83"/>
                </a:cubicBezTo>
                <a:cubicBezTo>
                  <a:pt x="100" y="82"/>
                  <a:pt x="102" y="81"/>
                  <a:pt x="106" y="79"/>
                </a:cubicBezTo>
                <a:cubicBezTo>
                  <a:pt x="104" y="82"/>
                  <a:pt x="103" y="85"/>
                  <a:pt x="103" y="88"/>
                </a:cubicBezTo>
                <a:cubicBezTo>
                  <a:pt x="101" y="88"/>
                  <a:pt x="99" y="89"/>
                  <a:pt x="99" y="89"/>
                </a:cubicBezTo>
                <a:cubicBezTo>
                  <a:pt x="99" y="89"/>
                  <a:pt x="99" y="89"/>
                  <a:pt x="99" y="89"/>
                </a:cubicBezTo>
                <a:cubicBezTo>
                  <a:pt x="99" y="89"/>
                  <a:pt x="99" y="89"/>
                  <a:pt x="99" y="89"/>
                </a:cubicBezTo>
                <a:cubicBezTo>
                  <a:pt x="99" y="89"/>
                  <a:pt x="99" y="89"/>
                  <a:pt x="99" y="89"/>
                </a:cubicBezTo>
                <a:cubicBezTo>
                  <a:pt x="98" y="89"/>
                  <a:pt x="98" y="89"/>
                  <a:pt x="98" y="89"/>
                </a:cubicBezTo>
                <a:cubicBezTo>
                  <a:pt x="98" y="89"/>
                  <a:pt x="98" y="89"/>
                  <a:pt x="98" y="89"/>
                </a:cubicBezTo>
                <a:cubicBezTo>
                  <a:pt x="98" y="89"/>
                  <a:pt x="98" y="89"/>
                  <a:pt x="98" y="89"/>
                </a:cubicBezTo>
                <a:moveTo>
                  <a:pt x="107" y="86"/>
                </a:moveTo>
                <a:cubicBezTo>
                  <a:pt x="108" y="83"/>
                  <a:pt x="109" y="80"/>
                  <a:pt x="111" y="76"/>
                </a:cubicBezTo>
                <a:cubicBezTo>
                  <a:pt x="111" y="75"/>
                  <a:pt x="111" y="75"/>
                  <a:pt x="111" y="75"/>
                </a:cubicBezTo>
                <a:cubicBezTo>
                  <a:pt x="113" y="74"/>
                  <a:pt x="116" y="73"/>
                  <a:pt x="118" y="71"/>
                </a:cubicBezTo>
                <a:cubicBezTo>
                  <a:pt x="117" y="75"/>
                  <a:pt x="115" y="79"/>
                  <a:pt x="114" y="83"/>
                </a:cubicBezTo>
                <a:cubicBezTo>
                  <a:pt x="113" y="84"/>
                  <a:pt x="112" y="84"/>
                  <a:pt x="111" y="84"/>
                </a:cubicBezTo>
                <a:cubicBezTo>
                  <a:pt x="110" y="85"/>
                  <a:pt x="110" y="85"/>
                  <a:pt x="110" y="85"/>
                </a:cubicBezTo>
                <a:cubicBezTo>
                  <a:pt x="109" y="86"/>
                  <a:pt x="108" y="86"/>
                  <a:pt x="107" y="86"/>
                </a:cubicBezTo>
                <a:moveTo>
                  <a:pt x="123" y="85"/>
                </a:moveTo>
                <a:cubicBezTo>
                  <a:pt x="124" y="85"/>
                  <a:pt x="124" y="85"/>
                  <a:pt x="124" y="84"/>
                </a:cubicBezTo>
                <a:cubicBezTo>
                  <a:pt x="129" y="83"/>
                  <a:pt x="134" y="81"/>
                  <a:pt x="140" y="79"/>
                </a:cubicBezTo>
                <a:cubicBezTo>
                  <a:pt x="153" y="73"/>
                  <a:pt x="167" y="68"/>
                  <a:pt x="178" y="66"/>
                </a:cubicBezTo>
                <a:cubicBezTo>
                  <a:pt x="179" y="72"/>
                  <a:pt x="180" y="79"/>
                  <a:pt x="180" y="86"/>
                </a:cubicBezTo>
                <a:cubicBezTo>
                  <a:pt x="180" y="96"/>
                  <a:pt x="178" y="106"/>
                  <a:pt x="176" y="115"/>
                </a:cubicBezTo>
                <a:cubicBezTo>
                  <a:pt x="175" y="115"/>
                  <a:pt x="175" y="115"/>
                  <a:pt x="175" y="115"/>
                </a:cubicBezTo>
                <a:cubicBezTo>
                  <a:pt x="169" y="113"/>
                  <a:pt x="161" y="110"/>
                  <a:pt x="151" y="107"/>
                </a:cubicBezTo>
                <a:cubicBezTo>
                  <a:pt x="151" y="107"/>
                  <a:pt x="151" y="107"/>
                  <a:pt x="151" y="107"/>
                </a:cubicBezTo>
                <a:cubicBezTo>
                  <a:pt x="150" y="107"/>
                  <a:pt x="150" y="107"/>
                  <a:pt x="150" y="107"/>
                </a:cubicBezTo>
                <a:cubicBezTo>
                  <a:pt x="145" y="105"/>
                  <a:pt x="139" y="103"/>
                  <a:pt x="134" y="101"/>
                </a:cubicBezTo>
                <a:cubicBezTo>
                  <a:pt x="128" y="99"/>
                  <a:pt x="123" y="97"/>
                  <a:pt x="118" y="96"/>
                </a:cubicBezTo>
                <a:cubicBezTo>
                  <a:pt x="118" y="95"/>
                  <a:pt x="117" y="95"/>
                  <a:pt x="117" y="95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16" y="95"/>
                  <a:pt x="116" y="95"/>
                  <a:pt x="115" y="95"/>
                </a:cubicBezTo>
                <a:cubicBezTo>
                  <a:pt x="114" y="94"/>
                  <a:pt x="113" y="94"/>
                  <a:pt x="112" y="94"/>
                </a:cubicBezTo>
                <a:cubicBezTo>
                  <a:pt x="111" y="93"/>
                  <a:pt x="111" y="93"/>
                  <a:pt x="111" y="93"/>
                </a:cubicBezTo>
                <a:cubicBezTo>
                  <a:pt x="111" y="93"/>
                  <a:pt x="111" y="93"/>
                  <a:pt x="111" y="93"/>
                </a:cubicBezTo>
                <a:cubicBezTo>
                  <a:pt x="111" y="92"/>
                  <a:pt x="110" y="92"/>
                  <a:pt x="110" y="92"/>
                </a:cubicBezTo>
                <a:cubicBezTo>
                  <a:pt x="109" y="92"/>
                  <a:pt x="109" y="92"/>
                  <a:pt x="109" y="92"/>
                </a:cubicBezTo>
                <a:cubicBezTo>
                  <a:pt x="108" y="92"/>
                  <a:pt x="106" y="92"/>
                  <a:pt x="105" y="91"/>
                </a:cubicBezTo>
                <a:cubicBezTo>
                  <a:pt x="110" y="90"/>
                  <a:pt x="116" y="88"/>
                  <a:pt x="123" y="85"/>
                </a:cubicBezTo>
                <a:cubicBezTo>
                  <a:pt x="123" y="85"/>
                  <a:pt x="123" y="85"/>
                  <a:pt x="123" y="85"/>
                </a:cubicBezTo>
                <a:moveTo>
                  <a:pt x="119" y="81"/>
                </a:moveTo>
                <a:cubicBezTo>
                  <a:pt x="120" y="77"/>
                  <a:pt x="122" y="73"/>
                  <a:pt x="123" y="69"/>
                </a:cubicBezTo>
                <a:cubicBezTo>
                  <a:pt x="123" y="68"/>
                  <a:pt x="123" y="68"/>
                  <a:pt x="123" y="68"/>
                </a:cubicBezTo>
                <a:cubicBezTo>
                  <a:pt x="125" y="67"/>
                  <a:pt x="126" y="66"/>
                  <a:pt x="128" y="65"/>
                </a:cubicBezTo>
                <a:cubicBezTo>
                  <a:pt x="126" y="70"/>
                  <a:pt x="124" y="75"/>
                  <a:pt x="122" y="79"/>
                </a:cubicBezTo>
                <a:cubicBezTo>
                  <a:pt x="121" y="80"/>
                  <a:pt x="120" y="80"/>
                  <a:pt x="119" y="81"/>
                </a:cubicBezTo>
                <a:moveTo>
                  <a:pt x="127" y="77"/>
                </a:moveTo>
                <a:cubicBezTo>
                  <a:pt x="129" y="73"/>
                  <a:pt x="131" y="69"/>
                  <a:pt x="133" y="65"/>
                </a:cubicBezTo>
                <a:cubicBezTo>
                  <a:pt x="133" y="64"/>
                  <a:pt x="133" y="63"/>
                  <a:pt x="132" y="63"/>
                </a:cubicBezTo>
                <a:cubicBezTo>
                  <a:pt x="134" y="62"/>
                  <a:pt x="136" y="61"/>
                  <a:pt x="138" y="60"/>
                </a:cubicBezTo>
                <a:cubicBezTo>
                  <a:pt x="136" y="65"/>
                  <a:pt x="134" y="70"/>
                  <a:pt x="132" y="75"/>
                </a:cubicBezTo>
                <a:cubicBezTo>
                  <a:pt x="130" y="76"/>
                  <a:pt x="129" y="76"/>
                  <a:pt x="127" y="77"/>
                </a:cubicBezTo>
                <a:moveTo>
                  <a:pt x="137" y="72"/>
                </a:moveTo>
                <a:cubicBezTo>
                  <a:pt x="139" y="67"/>
                  <a:pt x="141" y="62"/>
                  <a:pt x="143" y="57"/>
                </a:cubicBezTo>
                <a:cubicBezTo>
                  <a:pt x="143" y="57"/>
                  <a:pt x="143" y="57"/>
                  <a:pt x="143" y="57"/>
                </a:cubicBezTo>
                <a:cubicBezTo>
                  <a:pt x="146" y="55"/>
                  <a:pt x="148" y="54"/>
                  <a:pt x="150" y="53"/>
                </a:cubicBezTo>
                <a:cubicBezTo>
                  <a:pt x="149" y="58"/>
                  <a:pt x="147" y="63"/>
                  <a:pt x="146" y="68"/>
                </a:cubicBezTo>
                <a:cubicBezTo>
                  <a:pt x="143" y="70"/>
                  <a:pt x="140" y="71"/>
                  <a:pt x="137" y="72"/>
                </a:cubicBezTo>
                <a:moveTo>
                  <a:pt x="151" y="66"/>
                </a:moveTo>
                <a:cubicBezTo>
                  <a:pt x="152" y="61"/>
                  <a:pt x="154" y="55"/>
                  <a:pt x="155" y="50"/>
                </a:cubicBezTo>
                <a:cubicBezTo>
                  <a:pt x="157" y="49"/>
                  <a:pt x="159" y="48"/>
                  <a:pt x="161" y="47"/>
                </a:cubicBezTo>
                <a:cubicBezTo>
                  <a:pt x="159" y="52"/>
                  <a:pt x="157" y="57"/>
                  <a:pt x="155" y="63"/>
                </a:cubicBezTo>
                <a:cubicBezTo>
                  <a:pt x="155" y="63"/>
                  <a:pt x="155" y="63"/>
                  <a:pt x="155" y="63"/>
                </a:cubicBezTo>
                <a:cubicBezTo>
                  <a:pt x="155" y="64"/>
                  <a:pt x="155" y="64"/>
                  <a:pt x="155" y="64"/>
                </a:cubicBezTo>
                <a:cubicBezTo>
                  <a:pt x="154" y="65"/>
                  <a:pt x="152" y="65"/>
                  <a:pt x="151" y="66"/>
                </a:cubicBezTo>
                <a:moveTo>
                  <a:pt x="168" y="58"/>
                </a:moveTo>
                <a:cubicBezTo>
                  <a:pt x="170" y="53"/>
                  <a:pt x="172" y="48"/>
                  <a:pt x="174" y="43"/>
                </a:cubicBezTo>
                <a:cubicBezTo>
                  <a:pt x="172" y="47"/>
                  <a:pt x="171" y="52"/>
                  <a:pt x="171" y="57"/>
                </a:cubicBezTo>
                <a:cubicBezTo>
                  <a:pt x="170" y="57"/>
                  <a:pt x="169" y="57"/>
                  <a:pt x="168" y="58"/>
                </a:cubicBezTo>
                <a:moveTo>
                  <a:pt x="160" y="62"/>
                </a:moveTo>
                <a:cubicBezTo>
                  <a:pt x="162" y="56"/>
                  <a:pt x="164" y="50"/>
                  <a:pt x="166" y="44"/>
                </a:cubicBezTo>
                <a:cubicBezTo>
                  <a:pt x="167" y="44"/>
                  <a:pt x="168" y="43"/>
                  <a:pt x="169" y="43"/>
                </a:cubicBezTo>
                <a:cubicBezTo>
                  <a:pt x="168" y="49"/>
                  <a:pt x="166" y="54"/>
                  <a:pt x="163" y="60"/>
                </a:cubicBezTo>
                <a:cubicBezTo>
                  <a:pt x="162" y="61"/>
                  <a:pt x="161" y="61"/>
                  <a:pt x="160" y="62"/>
                </a:cubicBezTo>
                <a:moveTo>
                  <a:pt x="46" y="152"/>
                </a:moveTo>
                <a:cubicBezTo>
                  <a:pt x="41" y="149"/>
                  <a:pt x="35" y="145"/>
                  <a:pt x="29" y="141"/>
                </a:cubicBezTo>
                <a:cubicBezTo>
                  <a:pt x="21" y="135"/>
                  <a:pt x="15" y="126"/>
                  <a:pt x="11" y="116"/>
                </a:cubicBezTo>
                <a:cubicBezTo>
                  <a:pt x="11" y="115"/>
                  <a:pt x="11" y="114"/>
                  <a:pt x="10" y="114"/>
                </a:cubicBezTo>
                <a:cubicBezTo>
                  <a:pt x="7" y="106"/>
                  <a:pt x="6" y="98"/>
                  <a:pt x="6" y="90"/>
                </a:cubicBezTo>
                <a:cubicBezTo>
                  <a:pt x="6" y="90"/>
                  <a:pt x="6" y="89"/>
                  <a:pt x="6" y="89"/>
                </a:cubicBezTo>
                <a:cubicBezTo>
                  <a:pt x="6" y="88"/>
                  <a:pt x="6" y="88"/>
                  <a:pt x="6" y="87"/>
                </a:cubicBezTo>
                <a:cubicBezTo>
                  <a:pt x="6" y="73"/>
                  <a:pt x="10" y="59"/>
                  <a:pt x="18" y="48"/>
                </a:cubicBezTo>
                <a:cubicBezTo>
                  <a:pt x="33" y="26"/>
                  <a:pt x="60" y="13"/>
                  <a:pt x="90" y="11"/>
                </a:cubicBezTo>
                <a:cubicBezTo>
                  <a:pt x="89" y="12"/>
                  <a:pt x="89" y="15"/>
                  <a:pt x="89" y="17"/>
                </a:cubicBezTo>
                <a:cubicBezTo>
                  <a:pt x="89" y="31"/>
                  <a:pt x="89" y="54"/>
                  <a:pt x="89" y="71"/>
                </a:cubicBezTo>
                <a:cubicBezTo>
                  <a:pt x="89" y="81"/>
                  <a:pt x="89" y="88"/>
                  <a:pt x="89" y="91"/>
                </a:cubicBezTo>
                <a:cubicBezTo>
                  <a:pt x="89" y="92"/>
                  <a:pt x="89" y="92"/>
                  <a:pt x="89" y="92"/>
                </a:cubicBezTo>
                <a:cubicBezTo>
                  <a:pt x="89" y="93"/>
                  <a:pt x="89" y="93"/>
                  <a:pt x="89" y="93"/>
                </a:cubicBezTo>
                <a:cubicBezTo>
                  <a:pt x="90" y="95"/>
                  <a:pt x="92" y="104"/>
                  <a:pt x="96" y="114"/>
                </a:cubicBezTo>
                <a:cubicBezTo>
                  <a:pt x="95" y="114"/>
                  <a:pt x="95" y="114"/>
                  <a:pt x="95" y="114"/>
                </a:cubicBezTo>
                <a:cubicBezTo>
                  <a:pt x="95" y="115"/>
                  <a:pt x="95" y="117"/>
                  <a:pt x="96" y="117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9" y="124"/>
                  <a:pt x="102" y="132"/>
                  <a:pt x="105" y="140"/>
                </a:cubicBezTo>
                <a:cubicBezTo>
                  <a:pt x="104" y="140"/>
                  <a:pt x="105" y="141"/>
                  <a:pt x="105" y="141"/>
                </a:cubicBezTo>
                <a:cubicBezTo>
                  <a:pt x="108" y="149"/>
                  <a:pt x="110" y="156"/>
                  <a:pt x="113" y="161"/>
                </a:cubicBezTo>
                <a:cubicBezTo>
                  <a:pt x="112" y="161"/>
                  <a:pt x="112" y="161"/>
                  <a:pt x="112" y="161"/>
                </a:cubicBezTo>
                <a:cubicBezTo>
                  <a:pt x="112" y="161"/>
                  <a:pt x="112" y="161"/>
                  <a:pt x="111" y="161"/>
                </a:cubicBezTo>
                <a:cubicBezTo>
                  <a:pt x="111" y="161"/>
                  <a:pt x="111" y="161"/>
                  <a:pt x="110" y="162"/>
                </a:cubicBezTo>
                <a:cubicBezTo>
                  <a:pt x="104" y="163"/>
                  <a:pt x="98" y="163"/>
                  <a:pt x="92" y="163"/>
                </a:cubicBezTo>
                <a:cubicBezTo>
                  <a:pt x="91" y="163"/>
                  <a:pt x="91" y="163"/>
                  <a:pt x="91" y="163"/>
                </a:cubicBezTo>
                <a:cubicBezTo>
                  <a:pt x="91" y="163"/>
                  <a:pt x="90" y="163"/>
                  <a:pt x="90" y="162"/>
                </a:cubicBezTo>
                <a:cubicBezTo>
                  <a:pt x="90" y="162"/>
                  <a:pt x="89" y="162"/>
                  <a:pt x="89" y="162"/>
                </a:cubicBezTo>
                <a:cubicBezTo>
                  <a:pt x="89" y="162"/>
                  <a:pt x="88" y="163"/>
                  <a:pt x="88" y="163"/>
                </a:cubicBezTo>
                <a:cubicBezTo>
                  <a:pt x="82" y="163"/>
                  <a:pt x="77" y="162"/>
                  <a:pt x="71" y="161"/>
                </a:cubicBezTo>
                <a:cubicBezTo>
                  <a:pt x="71" y="161"/>
                  <a:pt x="71" y="160"/>
                  <a:pt x="71" y="160"/>
                </a:cubicBezTo>
                <a:cubicBezTo>
                  <a:pt x="70" y="160"/>
                  <a:pt x="70" y="160"/>
                  <a:pt x="70" y="160"/>
                </a:cubicBezTo>
                <a:cubicBezTo>
                  <a:pt x="69" y="160"/>
                  <a:pt x="69" y="160"/>
                  <a:pt x="68" y="160"/>
                </a:cubicBezTo>
                <a:cubicBezTo>
                  <a:pt x="62" y="159"/>
                  <a:pt x="55" y="156"/>
                  <a:pt x="49" y="153"/>
                </a:cubicBezTo>
                <a:cubicBezTo>
                  <a:pt x="49" y="153"/>
                  <a:pt x="48" y="153"/>
                  <a:pt x="48" y="152"/>
                </a:cubicBezTo>
                <a:cubicBezTo>
                  <a:pt x="48" y="152"/>
                  <a:pt x="47" y="152"/>
                  <a:pt x="47" y="152"/>
                </a:cubicBezTo>
                <a:cubicBezTo>
                  <a:pt x="47" y="152"/>
                  <a:pt x="47" y="152"/>
                  <a:pt x="46" y="152"/>
                </a:cubicBezTo>
                <a:moveTo>
                  <a:pt x="99" y="78"/>
                </a:moveTo>
                <a:cubicBezTo>
                  <a:pt x="101" y="51"/>
                  <a:pt x="104" y="32"/>
                  <a:pt x="108" y="4"/>
                </a:cubicBezTo>
                <a:cubicBezTo>
                  <a:pt x="111" y="4"/>
                  <a:pt x="114" y="4"/>
                  <a:pt x="117" y="5"/>
                </a:cubicBezTo>
                <a:cubicBezTo>
                  <a:pt x="138" y="7"/>
                  <a:pt x="158" y="15"/>
                  <a:pt x="170" y="29"/>
                </a:cubicBezTo>
                <a:cubicBezTo>
                  <a:pt x="172" y="32"/>
                  <a:pt x="173" y="34"/>
                  <a:pt x="174" y="36"/>
                </a:cubicBezTo>
                <a:cubicBezTo>
                  <a:pt x="172" y="37"/>
                  <a:pt x="168" y="39"/>
                  <a:pt x="165" y="40"/>
                </a:cubicBezTo>
                <a:cubicBezTo>
                  <a:pt x="165" y="40"/>
                  <a:pt x="165" y="40"/>
                  <a:pt x="165" y="40"/>
                </a:cubicBezTo>
                <a:cubicBezTo>
                  <a:pt x="164" y="40"/>
                  <a:pt x="164" y="41"/>
                  <a:pt x="163" y="41"/>
                </a:cubicBezTo>
                <a:cubicBezTo>
                  <a:pt x="151" y="47"/>
                  <a:pt x="138" y="55"/>
                  <a:pt x="126" y="62"/>
                </a:cubicBezTo>
                <a:cubicBezTo>
                  <a:pt x="117" y="67"/>
                  <a:pt x="110" y="72"/>
                  <a:pt x="105" y="75"/>
                </a:cubicBezTo>
                <a:cubicBezTo>
                  <a:pt x="102" y="76"/>
                  <a:pt x="100" y="77"/>
                  <a:pt x="99" y="78"/>
                </a:cubicBezTo>
                <a:moveTo>
                  <a:pt x="107" y="0"/>
                </a:moveTo>
                <a:cubicBezTo>
                  <a:pt x="106" y="0"/>
                  <a:pt x="106" y="0"/>
                  <a:pt x="105" y="1"/>
                </a:cubicBezTo>
                <a:cubicBezTo>
                  <a:pt x="105" y="1"/>
                  <a:pt x="104" y="2"/>
                  <a:pt x="104" y="3"/>
                </a:cubicBezTo>
                <a:cubicBezTo>
                  <a:pt x="101" y="32"/>
                  <a:pt x="97" y="50"/>
                  <a:pt x="95" y="79"/>
                </a:cubicBezTo>
                <a:cubicBezTo>
                  <a:pt x="95" y="79"/>
                  <a:pt x="94" y="80"/>
                  <a:pt x="94" y="80"/>
                </a:cubicBezTo>
                <a:cubicBezTo>
                  <a:pt x="94" y="83"/>
                  <a:pt x="94" y="88"/>
                  <a:pt x="94" y="91"/>
                </a:cubicBezTo>
                <a:cubicBezTo>
                  <a:pt x="93" y="91"/>
                  <a:pt x="93" y="91"/>
                  <a:pt x="93" y="91"/>
                </a:cubicBezTo>
                <a:cubicBezTo>
                  <a:pt x="93" y="91"/>
                  <a:pt x="93" y="91"/>
                  <a:pt x="93" y="91"/>
                </a:cubicBezTo>
                <a:cubicBezTo>
                  <a:pt x="93" y="88"/>
                  <a:pt x="92" y="81"/>
                  <a:pt x="92" y="71"/>
                </a:cubicBezTo>
                <a:cubicBezTo>
                  <a:pt x="92" y="60"/>
                  <a:pt x="93" y="46"/>
                  <a:pt x="93" y="33"/>
                </a:cubicBezTo>
                <a:cubicBezTo>
                  <a:pt x="93" y="27"/>
                  <a:pt x="93" y="22"/>
                  <a:pt x="93" y="18"/>
                </a:cubicBezTo>
                <a:cubicBezTo>
                  <a:pt x="93" y="13"/>
                  <a:pt x="94" y="10"/>
                  <a:pt x="94" y="9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8"/>
                  <a:pt x="94" y="8"/>
                  <a:pt x="94" y="8"/>
                </a:cubicBezTo>
                <a:cubicBezTo>
                  <a:pt x="94" y="8"/>
                  <a:pt x="94" y="8"/>
                  <a:pt x="94" y="8"/>
                </a:cubicBezTo>
                <a:cubicBezTo>
                  <a:pt x="94" y="8"/>
                  <a:pt x="94" y="8"/>
                  <a:pt x="94" y="8"/>
                </a:cubicBezTo>
                <a:cubicBezTo>
                  <a:pt x="93" y="7"/>
                  <a:pt x="93" y="7"/>
                  <a:pt x="93" y="7"/>
                </a:cubicBezTo>
                <a:cubicBezTo>
                  <a:pt x="93" y="7"/>
                  <a:pt x="93" y="7"/>
                  <a:pt x="93" y="7"/>
                </a:cubicBezTo>
                <a:cubicBezTo>
                  <a:pt x="93" y="7"/>
                  <a:pt x="93" y="7"/>
                  <a:pt x="93" y="7"/>
                </a:cubicBezTo>
                <a:cubicBezTo>
                  <a:pt x="93" y="7"/>
                  <a:pt x="93" y="7"/>
                  <a:pt x="93" y="7"/>
                </a:cubicBezTo>
                <a:cubicBezTo>
                  <a:pt x="92" y="7"/>
                  <a:pt x="92" y="7"/>
                  <a:pt x="92" y="7"/>
                </a:cubicBezTo>
                <a:cubicBezTo>
                  <a:pt x="92" y="6"/>
                  <a:pt x="92" y="6"/>
                  <a:pt x="92" y="6"/>
                </a:cubicBezTo>
                <a:cubicBezTo>
                  <a:pt x="92" y="6"/>
                  <a:pt x="92" y="6"/>
                  <a:pt x="92" y="6"/>
                </a:cubicBezTo>
                <a:cubicBezTo>
                  <a:pt x="92" y="6"/>
                  <a:pt x="92" y="6"/>
                  <a:pt x="92" y="6"/>
                </a:cubicBezTo>
                <a:cubicBezTo>
                  <a:pt x="61" y="9"/>
                  <a:pt x="31" y="22"/>
                  <a:pt x="14" y="46"/>
                </a:cubicBezTo>
                <a:cubicBezTo>
                  <a:pt x="6" y="58"/>
                  <a:pt x="2" y="74"/>
                  <a:pt x="2" y="89"/>
                </a:cubicBezTo>
                <a:cubicBezTo>
                  <a:pt x="2" y="90"/>
                  <a:pt x="2" y="90"/>
                  <a:pt x="2" y="90"/>
                </a:cubicBezTo>
                <a:cubicBezTo>
                  <a:pt x="1" y="95"/>
                  <a:pt x="0" y="99"/>
                  <a:pt x="0" y="104"/>
                </a:cubicBezTo>
                <a:cubicBezTo>
                  <a:pt x="0" y="111"/>
                  <a:pt x="1" y="117"/>
                  <a:pt x="3" y="123"/>
                </a:cubicBezTo>
                <a:cubicBezTo>
                  <a:pt x="2" y="123"/>
                  <a:pt x="2" y="123"/>
                  <a:pt x="2" y="123"/>
                </a:cubicBezTo>
                <a:cubicBezTo>
                  <a:pt x="2" y="124"/>
                  <a:pt x="2" y="125"/>
                  <a:pt x="3" y="126"/>
                </a:cubicBezTo>
                <a:cubicBezTo>
                  <a:pt x="3" y="126"/>
                  <a:pt x="3" y="126"/>
                  <a:pt x="3" y="126"/>
                </a:cubicBezTo>
                <a:cubicBezTo>
                  <a:pt x="4" y="129"/>
                  <a:pt x="5" y="131"/>
                  <a:pt x="6" y="134"/>
                </a:cubicBezTo>
                <a:cubicBezTo>
                  <a:pt x="6" y="134"/>
                  <a:pt x="6" y="135"/>
                  <a:pt x="6" y="135"/>
                </a:cubicBezTo>
                <a:cubicBezTo>
                  <a:pt x="8" y="138"/>
                  <a:pt x="9" y="140"/>
                  <a:pt x="10" y="143"/>
                </a:cubicBezTo>
                <a:cubicBezTo>
                  <a:pt x="10" y="144"/>
                  <a:pt x="10" y="145"/>
                  <a:pt x="11" y="145"/>
                </a:cubicBezTo>
                <a:cubicBezTo>
                  <a:pt x="11" y="146"/>
                  <a:pt x="11" y="146"/>
                  <a:pt x="11" y="146"/>
                </a:cubicBezTo>
                <a:cubicBezTo>
                  <a:pt x="12" y="147"/>
                  <a:pt x="13" y="149"/>
                  <a:pt x="14" y="150"/>
                </a:cubicBezTo>
                <a:cubicBezTo>
                  <a:pt x="14" y="151"/>
                  <a:pt x="14" y="151"/>
                  <a:pt x="14" y="151"/>
                </a:cubicBezTo>
                <a:cubicBezTo>
                  <a:pt x="14" y="151"/>
                  <a:pt x="15" y="152"/>
                  <a:pt x="16" y="152"/>
                </a:cubicBezTo>
                <a:cubicBezTo>
                  <a:pt x="17" y="154"/>
                  <a:pt x="19" y="156"/>
                  <a:pt x="20" y="158"/>
                </a:cubicBezTo>
                <a:cubicBezTo>
                  <a:pt x="20" y="159"/>
                  <a:pt x="21" y="160"/>
                  <a:pt x="21" y="161"/>
                </a:cubicBezTo>
                <a:cubicBezTo>
                  <a:pt x="22" y="161"/>
                  <a:pt x="22" y="161"/>
                  <a:pt x="22" y="161"/>
                </a:cubicBezTo>
                <a:cubicBezTo>
                  <a:pt x="23" y="161"/>
                  <a:pt x="24" y="162"/>
                  <a:pt x="24" y="163"/>
                </a:cubicBezTo>
                <a:cubicBezTo>
                  <a:pt x="29" y="168"/>
                  <a:pt x="36" y="174"/>
                  <a:pt x="46" y="179"/>
                </a:cubicBezTo>
                <a:cubicBezTo>
                  <a:pt x="46" y="180"/>
                  <a:pt x="46" y="180"/>
                  <a:pt x="46" y="180"/>
                </a:cubicBezTo>
                <a:cubicBezTo>
                  <a:pt x="46" y="181"/>
                  <a:pt x="47" y="181"/>
                  <a:pt x="48" y="181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51" y="182"/>
                  <a:pt x="54" y="183"/>
                  <a:pt x="57" y="184"/>
                </a:cubicBezTo>
                <a:cubicBezTo>
                  <a:pt x="57" y="185"/>
                  <a:pt x="58" y="186"/>
                  <a:pt x="59" y="186"/>
                </a:cubicBezTo>
                <a:cubicBezTo>
                  <a:pt x="59" y="186"/>
                  <a:pt x="59" y="186"/>
                  <a:pt x="59" y="186"/>
                </a:cubicBezTo>
                <a:cubicBezTo>
                  <a:pt x="60" y="186"/>
                  <a:pt x="61" y="186"/>
                  <a:pt x="61" y="186"/>
                </a:cubicBezTo>
                <a:cubicBezTo>
                  <a:pt x="63" y="186"/>
                  <a:pt x="65" y="187"/>
                  <a:pt x="68" y="187"/>
                </a:cubicBezTo>
                <a:cubicBezTo>
                  <a:pt x="68" y="188"/>
                  <a:pt x="68" y="189"/>
                  <a:pt x="69" y="190"/>
                </a:cubicBezTo>
                <a:cubicBezTo>
                  <a:pt x="69" y="190"/>
                  <a:pt x="70" y="190"/>
                  <a:pt x="70" y="190"/>
                </a:cubicBezTo>
                <a:cubicBezTo>
                  <a:pt x="71" y="190"/>
                  <a:pt x="71" y="189"/>
                  <a:pt x="72" y="188"/>
                </a:cubicBezTo>
                <a:cubicBezTo>
                  <a:pt x="72" y="188"/>
                  <a:pt x="72" y="188"/>
                  <a:pt x="72" y="188"/>
                </a:cubicBezTo>
                <a:cubicBezTo>
                  <a:pt x="74" y="189"/>
                  <a:pt x="76" y="189"/>
                  <a:pt x="78" y="189"/>
                </a:cubicBezTo>
                <a:cubicBezTo>
                  <a:pt x="79" y="189"/>
                  <a:pt x="79" y="190"/>
                  <a:pt x="79" y="190"/>
                </a:cubicBezTo>
                <a:cubicBezTo>
                  <a:pt x="80" y="190"/>
                  <a:pt x="80" y="190"/>
                  <a:pt x="80" y="190"/>
                </a:cubicBezTo>
                <a:cubicBezTo>
                  <a:pt x="81" y="190"/>
                  <a:pt x="81" y="190"/>
                  <a:pt x="82" y="189"/>
                </a:cubicBezTo>
                <a:cubicBezTo>
                  <a:pt x="84" y="190"/>
                  <a:pt x="87" y="190"/>
                  <a:pt x="89" y="190"/>
                </a:cubicBezTo>
                <a:cubicBezTo>
                  <a:pt x="89" y="190"/>
                  <a:pt x="89" y="190"/>
                  <a:pt x="89" y="190"/>
                </a:cubicBezTo>
                <a:cubicBezTo>
                  <a:pt x="93" y="190"/>
                  <a:pt x="97" y="189"/>
                  <a:pt x="100" y="189"/>
                </a:cubicBezTo>
                <a:cubicBezTo>
                  <a:pt x="100" y="190"/>
                  <a:pt x="101" y="190"/>
                  <a:pt x="102" y="190"/>
                </a:cubicBezTo>
                <a:cubicBezTo>
                  <a:pt x="102" y="190"/>
                  <a:pt x="102" y="190"/>
                  <a:pt x="102" y="190"/>
                </a:cubicBezTo>
                <a:cubicBezTo>
                  <a:pt x="103" y="190"/>
                  <a:pt x="103" y="190"/>
                  <a:pt x="104" y="189"/>
                </a:cubicBezTo>
                <a:cubicBezTo>
                  <a:pt x="104" y="189"/>
                  <a:pt x="104" y="189"/>
                  <a:pt x="104" y="189"/>
                </a:cubicBezTo>
                <a:cubicBezTo>
                  <a:pt x="108" y="188"/>
                  <a:pt x="111" y="188"/>
                  <a:pt x="115" y="187"/>
                </a:cubicBezTo>
                <a:cubicBezTo>
                  <a:pt x="116" y="187"/>
                  <a:pt x="117" y="186"/>
                  <a:pt x="117" y="185"/>
                </a:cubicBezTo>
                <a:cubicBezTo>
                  <a:pt x="117" y="184"/>
                  <a:pt x="117" y="184"/>
                  <a:pt x="116" y="184"/>
                </a:cubicBezTo>
                <a:cubicBezTo>
                  <a:pt x="117" y="181"/>
                  <a:pt x="117" y="178"/>
                  <a:pt x="117" y="175"/>
                </a:cubicBezTo>
                <a:cubicBezTo>
                  <a:pt x="118" y="176"/>
                  <a:pt x="118" y="177"/>
                  <a:pt x="119" y="178"/>
                </a:cubicBezTo>
                <a:cubicBezTo>
                  <a:pt x="121" y="180"/>
                  <a:pt x="122" y="182"/>
                  <a:pt x="124" y="184"/>
                </a:cubicBezTo>
                <a:cubicBezTo>
                  <a:pt x="124" y="184"/>
                  <a:pt x="124" y="184"/>
                  <a:pt x="124" y="184"/>
                </a:cubicBezTo>
                <a:cubicBezTo>
                  <a:pt x="124" y="184"/>
                  <a:pt x="124" y="184"/>
                  <a:pt x="124" y="184"/>
                </a:cubicBezTo>
                <a:cubicBezTo>
                  <a:pt x="124" y="184"/>
                  <a:pt x="124" y="184"/>
                  <a:pt x="124" y="184"/>
                </a:cubicBezTo>
                <a:cubicBezTo>
                  <a:pt x="125" y="184"/>
                  <a:pt x="125" y="184"/>
                  <a:pt x="125" y="184"/>
                </a:cubicBezTo>
                <a:cubicBezTo>
                  <a:pt x="125" y="184"/>
                  <a:pt x="125" y="184"/>
                  <a:pt x="125" y="184"/>
                </a:cubicBezTo>
                <a:cubicBezTo>
                  <a:pt x="126" y="184"/>
                  <a:pt x="126" y="184"/>
                  <a:pt x="126" y="184"/>
                </a:cubicBezTo>
                <a:cubicBezTo>
                  <a:pt x="126" y="184"/>
                  <a:pt x="126" y="184"/>
                  <a:pt x="126" y="184"/>
                </a:cubicBezTo>
                <a:cubicBezTo>
                  <a:pt x="126" y="184"/>
                  <a:pt x="126" y="184"/>
                  <a:pt x="126" y="184"/>
                </a:cubicBezTo>
                <a:cubicBezTo>
                  <a:pt x="126" y="184"/>
                  <a:pt x="126" y="184"/>
                  <a:pt x="126" y="184"/>
                </a:cubicBezTo>
                <a:cubicBezTo>
                  <a:pt x="131" y="183"/>
                  <a:pt x="135" y="181"/>
                  <a:pt x="139" y="179"/>
                </a:cubicBezTo>
                <a:cubicBezTo>
                  <a:pt x="139" y="179"/>
                  <a:pt x="139" y="179"/>
                  <a:pt x="140" y="178"/>
                </a:cubicBezTo>
                <a:cubicBezTo>
                  <a:pt x="142" y="177"/>
                  <a:pt x="144" y="176"/>
                  <a:pt x="147" y="174"/>
                </a:cubicBezTo>
                <a:cubicBezTo>
                  <a:pt x="147" y="174"/>
                  <a:pt x="147" y="174"/>
                  <a:pt x="147" y="174"/>
                </a:cubicBezTo>
                <a:cubicBezTo>
                  <a:pt x="148" y="174"/>
                  <a:pt x="148" y="174"/>
                  <a:pt x="149" y="173"/>
                </a:cubicBezTo>
                <a:cubicBezTo>
                  <a:pt x="149" y="173"/>
                  <a:pt x="149" y="173"/>
                  <a:pt x="149" y="173"/>
                </a:cubicBezTo>
                <a:cubicBezTo>
                  <a:pt x="158" y="166"/>
                  <a:pt x="166" y="159"/>
                  <a:pt x="170" y="149"/>
                </a:cubicBezTo>
                <a:cubicBezTo>
                  <a:pt x="171" y="149"/>
                  <a:pt x="171" y="149"/>
                  <a:pt x="171" y="149"/>
                </a:cubicBezTo>
                <a:cubicBezTo>
                  <a:pt x="171" y="148"/>
                  <a:pt x="171" y="148"/>
                  <a:pt x="171" y="148"/>
                </a:cubicBezTo>
                <a:cubicBezTo>
                  <a:pt x="171" y="148"/>
                  <a:pt x="171" y="148"/>
                  <a:pt x="172" y="147"/>
                </a:cubicBezTo>
                <a:cubicBezTo>
                  <a:pt x="172" y="145"/>
                  <a:pt x="172" y="142"/>
                  <a:pt x="173" y="139"/>
                </a:cubicBezTo>
                <a:cubicBezTo>
                  <a:pt x="173" y="139"/>
                  <a:pt x="173" y="139"/>
                  <a:pt x="173" y="139"/>
                </a:cubicBezTo>
                <a:cubicBezTo>
                  <a:pt x="173" y="140"/>
                  <a:pt x="173" y="141"/>
                  <a:pt x="174" y="141"/>
                </a:cubicBezTo>
                <a:cubicBezTo>
                  <a:pt x="175" y="142"/>
                  <a:pt x="175" y="142"/>
                  <a:pt x="176" y="142"/>
                </a:cubicBezTo>
                <a:cubicBezTo>
                  <a:pt x="176" y="142"/>
                  <a:pt x="177" y="142"/>
                  <a:pt x="177" y="142"/>
                </a:cubicBezTo>
                <a:cubicBezTo>
                  <a:pt x="178" y="142"/>
                  <a:pt x="178" y="141"/>
                  <a:pt x="179" y="141"/>
                </a:cubicBezTo>
                <a:cubicBezTo>
                  <a:pt x="184" y="129"/>
                  <a:pt x="186" y="116"/>
                  <a:pt x="186" y="103"/>
                </a:cubicBezTo>
                <a:cubicBezTo>
                  <a:pt x="186" y="103"/>
                  <a:pt x="186" y="102"/>
                  <a:pt x="186" y="102"/>
                </a:cubicBezTo>
                <a:cubicBezTo>
                  <a:pt x="186" y="89"/>
                  <a:pt x="184" y="76"/>
                  <a:pt x="182" y="63"/>
                </a:cubicBezTo>
                <a:cubicBezTo>
                  <a:pt x="182" y="62"/>
                  <a:pt x="181" y="62"/>
                  <a:pt x="180" y="62"/>
                </a:cubicBezTo>
                <a:cubicBezTo>
                  <a:pt x="180" y="61"/>
                  <a:pt x="180" y="61"/>
                  <a:pt x="179" y="61"/>
                </a:cubicBezTo>
                <a:cubicBezTo>
                  <a:pt x="179" y="61"/>
                  <a:pt x="179" y="61"/>
                  <a:pt x="179" y="61"/>
                </a:cubicBezTo>
                <a:cubicBezTo>
                  <a:pt x="179" y="61"/>
                  <a:pt x="179" y="61"/>
                  <a:pt x="179" y="61"/>
                </a:cubicBezTo>
                <a:cubicBezTo>
                  <a:pt x="171" y="63"/>
                  <a:pt x="162" y="66"/>
                  <a:pt x="152" y="70"/>
                </a:cubicBezTo>
                <a:cubicBezTo>
                  <a:pt x="160" y="66"/>
                  <a:pt x="167" y="63"/>
                  <a:pt x="173" y="60"/>
                </a:cubicBezTo>
                <a:cubicBezTo>
                  <a:pt x="174" y="60"/>
                  <a:pt x="174" y="59"/>
                  <a:pt x="174" y="58"/>
                </a:cubicBezTo>
                <a:cubicBezTo>
                  <a:pt x="175" y="52"/>
                  <a:pt x="177" y="46"/>
                  <a:pt x="178" y="39"/>
                </a:cubicBezTo>
                <a:cubicBezTo>
                  <a:pt x="179" y="39"/>
                  <a:pt x="180" y="38"/>
                  <a:pt x="179" y="37"/>
                </a:cubicBezTo>
                <a:cubicBezTo>
                  <a:pt x="177" y="33"/>
                  <a:pt x="175" y="30"/>
                  <a:pt x="173" y="27"/>
                </a:cubicBezTo>
                <a:cubicBezTo>
                  <a:pt x="160" y="11"/>
                  <a:pt x="139" y="3"/>
                  <a:pt x="118" y="1"/>
                </a:cubicBezTo>
                <a:cubicBezTo>
                  <a:pt x="114" y="0"/>
                  <a:pt x="111" y="0"/>
                  <a:pt x="107" y="0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3311437" y="2428727"/>
            <a:ext cx="119753" cy="129616"/>
            <a:chOff x="2342523" y="3214302"/>
            <a:chExt cx="228505" cy="247324"/>
          </a:xfrm>
        </p:grpSpPr>
        <p:sp>
          <p:nvSpPr>
            <p:cNvPr id="74" name="Freeform 762"/>
            <p:cNvSpPr>
              <a:spLocks noEditPoints="1"/>
            </p:cNvSpPr>
            <p:nvPr/>
          </p:nvSpPr>
          <p:spPr bwMode="auto">
            <a:xfrm>
              <a:off x="2367614" y="3239393"/>
              <a:ext cx="44805" cy="57350"/>
            </a:xfrm>
            <a:custGeom>
              <a:avLst/>
              <a:gdLst>
                <a:gd name="T0" fmla="*/ 9 w 21"/>
                <a:gd name="T1" fmla="*/ 24 h 27"/>
                <a:gd name="T2" fmla="*/ 9 w 21"/>
                <a:gd name="T3" fmla="*/ 24 h 27"/>
                <a:gd name="T4" fmla="*/ 6 w 21"/>
                <a:gd name="T5" fmla="*/ 23 h 27"/>
                <a:gd name="T6" fmla="*/ 4 w 21"/>
                <a:gd name="T7" fmla="*/ 21 h 27"/>
                <a:gd name="T8" fmla="*/ 4 w 21"/>
                <a:gd name="T9" fmla="*/ 20 h 27"/>
                <a:gd name="T10" fmla="*/ 5 w 21"/>
                <a:gd name="T11" fmla="*/ 20 h 27"/>
                <a:gd name="T12" fmla="*/ 10 w 21"/>
                <a:gd name="T13" fmla="*/ 12 h 27"/>
                <a:gd name="T14" fmla="*/ 13 w 21"/>
                <a:gd name="T15" fmla="*/ 12 h 27"/>
                <a:gd name="T16" fmla="*/ 13 w 21"/>
                <a:gd name="T17" fmla="*/ 12 h 27"/>
                <a:gd name="T18" fmla="*/ 13 w 21"/>
                <a:gd name="T19" fmla="*/ 12 h 27"/>
                <a:gd name="T20" fmla="*/ 15 w 21"/>
                <a:gd name="T21" fmla="*/ 12 h 27"/>
                <a:gd name="T22" fmla="*/ 16 w 21"/>
                <a:gd name="T23" fmla="*/ 13 h 27"/>
                <a:gd name="T24" fmla="*/ 17 w 21"/>
                <a:gd name="T25" fmla="*/ 15 h 27"/>
                <a:gd name="T26" fmla="*/ 15 w 21"/>
                <a:gd name="T27" fmla="*/ 20 h 27"/>
                <a:gd name="T28" fmla="*/ 9 w 21"/>
                <a:gd name="T29" fmla="*/ 24 h 27"/>
                <a:gd name="T30" fmla="*/ 5 w 21"/>
                <a:gd name="T31" fmla="*/ 12 h 27"/>
                <a:gd name="T32" fmla="*/ 5 w 21"/>
                <a:gd name="T33" fmla="*/ 12 h 27"/>
                <a:gd name="T34" fmla="*/ 6 w 21"/>
                <a:gd name="T35" fmla="*/ 9 h 27"/>
                <a:gd name="T36" fmla="*/ 6 w 21"/>
                <a:gd name="T37" fmla="*/ 11 h 27"/>
                <a:gd name="T38" fmla="*/ 5 w 21"/>
                <a:gd name="T39" fmla="*/ 12 h 27"/>
                <a:gd name="T40" fmla="*/ 17 w 21"/>
                <a:gd name="T41" fmla="*/ 9 h 27"/>
                <a:gd name="T42" fmla="*/ 17 w 21"/>
                <a:gd name="T43" fmla="*/ 9 h 27"/>
                <a:gd name="T44" fmla="*/ 17 w 21"/>
                <a:gd name="T45" fmla="*/ 7 h 27"/>
                <a:gd name="T46" fmla="*/ 17 w 21"/>
                <a:gd name="T47" fmla="*/ 8 h 27"/>
                <a:gd name="T48" fmla="*/ 17 w 21"/>
                <a:gd name="T49" fmla="*/ 9 h 27"/>
                <a:gd name="T50" fmla="*/ 17 w 21"/>
                <a:gd name="T51" fmla="*/ 9 h 27"/>
                <a:gd name="T52" fmla="*/ 9 w 21"/>
                <a:gd name="T53" fmla="*/ 9 h 27"/>
                <a:gd name="T54" fmla="*/ 10 w 21"/>
                <a:gd name="T55" fmla="*/ 4 h 27"/>
                <a:gd name="T56" fmla="*/ 11 w 21"/>
                <a:gd name="T57" fmla="*/ 4 h 27"/>
                <a:gd name="T58" fmla="*/ 10 w 21"/>
                <a:gd name="T59" fmla="*/ 9 h 27"/>
                <a:gd name="T60" fmla="*/ 9 w 21"/>
                <a:gd name="T61" fmla="*/ 9 h 27"/>
                <a:gd name="T62" fmla="*/ 14 w 21"/>
                <a:gd name="T63" fmla="*/ 8 h 27"/>
                <a:gd name="T64" fmla="*/ 13 w 21"/>
                <a:gd name="T65" fmla="*/ 8 h 27"/>
                <a:gd name="T66" fmla="*/ 14 w 21"/>
                <a:gd name="T67" fmla="*/ 3 h 27"/>
                <a:gd name="T68" fmla="*/ 15 w 21"/>
                <a:gd name="T69" fmla="*/ 4 h 27"/>
                <a:gd name="T70" fmla="*/ 16 w 21"/>
                <a:gd name="T71" fmla="*/ 4 h 27"/>
                <a:gd name="T72" fmla="*/ 14 w 21"/>
                <a:gd name="T73" fmla="*/ 8 h 27"/>
                <a:gd name="T74" fmla="*/ 13 w 21"/>
                <a:gd name="T75" fmla="*/ 0 h 27"/>
                <a:gd name="T76" fmla="*/ 8 w 21"/>
                <a:gd name="T77" fmla="*/ 1 h 27"/>
                <a:gd name="T78" fmla="*/ 2 w 21"/>
                <a:gd name="T79" fmla="*/ 11 h 27"/>
                <a:gd name="T80" fmla="*/ 0 w 21"/>
                <a:gd name="T81" fmla="*/ 18 h 27"/>
                <a:gd name="T82" fmla="*/ 1 w 21"/>
                <a:gd name="T83" fmla="*/ 22 h 27"/>
                <a:gd name="T84" fmla="*/ 4 w 21"/>
                <a:gd name="T85" fmla="*/ 26 h 27"/>
                <a:gd name="T86" fmla="*/ 9 w 21"/>
                <a:gd name="T87" fmla="*/ 27 h 27"/>
                <a:gd name="T88" fmla="*/ 9 w 21"/>
                <a:gd name="T89" fmla="*/ 27 h 27"/>
                <a:gd name="T90" fmla="*/ 18 w 21"/>
                <a:gd name="T91" fmla="*/ 22 h 27"/>
                <a:gd name="T92" fmla="*/ 21 w 21"/>
                <a:gd name="T93" fmla="*/ 9 h 27"/>
                <a:gd name="T94" fmla="*/ 19 w 21"/>
                <a:gd name="T95" fmla="*/ 9 h 27"/>
                <a:gd name="T96" fmla="*/ 21 w 21"/>
                <a:gd name="T97" fmla="*/ 9 h 27"/>
                <a:gd name="T98" fmla="*/ 21 w 21"/>
                <a:gd name="T99" fmla="*/ 8 h 27"/>
                <a:gd name="T100" fmla="*/ 20 w 21"/>
                <a:gd name="T101" fmla="*/ 4 h 27"/>
                <a:gd name="T102" fmla="*/ 17 w 21"/>
                <a:gd name="T103" fmla="*/ 1 h 27"/>
                <a:gd name="T104" fmla="*/ 13 w 21"/>
                <a:gd name="T10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" h="27">
                  <a:moveTo>
                    <a:pt x="9" y="24"/>
                  </a:move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cubicBezTo>
                    <a:pt x="5" y="23"/>
                    <a:pt x="5" y="22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17"/>
                    <a:pt x="7" y="14"/>
                    <a:pt x="10" y="12"/>
                  </a:cubicBezTo>
                  <a:cubicBezTo>
                    <a:pt x="10" y="12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7" y="14"/>
                    <a:pt x="17" y="15"/>
                    <a:pt x="17" y="15"/>
                  </a:cubicBezTo>
                  <a:cubicBezTo>
                    <a:pt x="16" y="17"/>
                    <a:pt x="16" y="19"/>
                    <a:pt x="15" y="20"/>
                  </a:cubicBezTo>
                  <a:cubicBezTo>
                    <a:pt x="14" y="22"/>
                    <a:pt x="11" y="24"/>
                    <a:pt x="9" y="24"/>
                  </a:cubicBezTo>
                  <a:moveTo>
                    <a:pt x="5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5" y="11"/>
                    <a:pt x="6" y="10"/>
                    <a:pt x="6" y="9"/>
                  </a:cubicBezTo>
                  <a:cubicBezTo>
                    <a:pt x="6" y="9"/>
                    <a:pt x="6" y="10"/>
                    <a:pt x="6" y="11"/>
                  </a:cubicBezTo>
                  <a:cubicBezTo>
                    <a:pt x="5" y="12"/>
                    <a:pt x="5" y="12"/>
                    <a:pt x="5" y="12"/>
                  </a:cubicBezTo>
                  <a:moveTo>
                    <a:pt x="17" y="9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8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moveTo>
                    <a:pt x="9" y="9"/>
                  </a:moveTo>
                  <a:cubicBezTo>
                    <a:pt x="9" y="7"/>
                    <a:pt x="10" y="6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0" y="7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14" y="8"/>
                  </a:moveTo>
                  <a:cubicBezTo>
                    <a:pt x="14" y="8"/>
                    <a:pt x="13" y="8"/>
                    <a:pt x="13" y="8"/>
                  </a:cubicBezTo>
                  <a:cubicBezTo>
                    <a:pt x="13" y="6"/>
                    <a:pt x="14" y="5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5"/>
                    <a:pt x="15" y="7"/>
                    <a:pt x="14" y="8"/>
                  </a:cubicBezTo>
                  <a:moveTo>
                    <a:pt x="13" y="0"/>
                  </a:moveTo>
                  <a:cubicBezTo>
                    <a:pt x="11" y="0"/>
                    <a:pt x="10" y="0"/>
                    <a:pt x="8" y="1"/>
                  </a:cubicBezTo>
                  <a:cubicBezTo>
                    <a:pt x="5" y="3"/>
                    <a:pt x="3" y="7"/>
                    <a:pt x="2" y="11"/>
                  </a:cubicBezTo>
                  <a:cubicBezTo>
                    <a:pt x="1" y="13"/>
                    <a:pt x="0" y="15"/>
                    <a:pt x="0" y="18"/>
                  </a:cubicBezTo>
                  <a:cubicBezTo>
                    <a:pt x="0" y="19"/>
                    <a:pt x="1" y="21"/>
                    <a:pt x="1" y="22"/>
                  </a:cubicBezTo>
                  <a:cubicBezTo>
                    <a:pt x="2" y="24"/>
                    <a:pt x="3" y="25"/>
                    <a:pt x="4" y="26"/>
                  </a:cubicBezTo>
                  <a:cubicBezTo>
                    <a:pt x="6" y="27"/>
                    <a:pt x="7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2" y="27"/>
                    <a:pt x="16" y="25"/>
                    <a:pt x="18" y="22"/>
                  </a:cubicBezTo>
                  <a:cubicBezTo>
                    <a:pt x="20" y="18"/>
                    <a:pt x="21" y="13"/>
                    <a:pt x="21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7"/>
                    <a:pt x="21" y="5"/>
                    <a:pt x="20" y="4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6" y="0"/>
                    <a:pt x="14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763"/>
            <p:cNvSpPr>
              <a:spLocks noEditPoints="1"/>
            </p:cNvSpPr>
            <p:nvPr/>
          </p:nvSpPr>
          <p:spPr bwMode="auto">
            <a:xfrm>
              <a:off x="2342523" y="3214302"/>
              <a:ext cx="93194" cy="127246"/>
            </a:xfrm>
            <a:custGeom>
              <a:avLst/>
              <a:gdLst>
                <a:gd name="T0" fmla="*/ 16 w 44"/>
                <a:gd name="T1" fmla="*/ 56 h 60"/>
                <a:gd name="T2" fmla="*/ 21 w 44"/>
                <a:gd name="T3" fmla="*/ 51 h 60"/>
                <a:gd name="T4" fmla="*/ 20 w 44"/>
                <a:gd name="T5" fmla="*/ 56 h 60"/>
                <a:gd name="T6" fmla="*/ 23 w 44"/>
                <a:gd name="T7" fmla="*/ 56 h 60"/>
                <a:gd name="T8" fmla="*/ 25 w 44"/>
                <a:gd name="T9" fmla="*/ 51 h 60"/>
                <a:gd name="T10" fmla="*/ 28 w 44"/>
                <a:gd name="T11" fmla="*/ 50 h 60"/>
                <a:gd name="T12" fmla="*/ 26 w 44"/>
                <a:gd name="T13" fmla="*/ 55 h 60"/>
                <a:gd name="T14" fmla="*/ 23 w 44"/>
                <a:gd name="T15" fmla="*/ 56 h 60"/>
                <a:gd name="T16" fmla="*/ 12 w 44"/>
                <a:gd name="T17" fmla="*/ 54 h 60"/>
                <a:gd name="T18" fmla="*/ 13 w 44"/>
                <a:gd name="T19" fmla="*/ 50 h 60"/>
                <a:gd name="T20" fmla="*/ 13 w 44"/>
                <a:gd name="T21" fmla="*/ 55 h 60"/>
                <a:gd name="T22" fmla="*/ 8 w 44"/>
                <a:gd name="T23" fmla="*/ 51 h 60"/>
                <a:gd name="T24" fmla="*/ 11 w 44"/>
                <a:gd name="T25" fmla="*/ 48 h 60"/>
                <a:gd name="T26" fmla="*/ 29 w 44"/>
                <a:gd name="T27" fmla="*/ 53 h 60"/>
                <a:gd name="T28" fmla="*/ 33 w 44"/>
                <a:gd name="T29" fmla="*/ 47 h 60"/>
                <a:gd name="T30" fmla="*/ 32 w 44"/>
                <a:gd name="T31" fmla="*/ 51 h 60"/>
                <a:gd name="T32" fmla="*/ 6 w 44"/>
                <a:gd name="T33" fmla="*/ 49 h 60"/>
                <a:gd name="T34" fmla="*/ 6 w 44"/>
                <a:gd name="T35" fmla="*/ 44 h 60"/>
                <a:gd name="T36" fmla="*/ 6 w 44"/>
                <a:gd name="T37" fmla="*/ 49 h 60"/>
                <a:gd name="T38" fmla="*/ 37 w 44"/>
                <a:gd name="T39" fmla="*/ 43 h 60"/>
                <a:gd name="T40" fmla="*/ 38 w 44"/>
                <a:gd name="T41" fmla="*/ 43 h 60"/>
                <a:gd name="T42" fmla="*/ 4 w 44"/>
                <a:gd name="T43" fmla="*/ 41 h 60"/>
                <a:gd name="T44" fmla="*/ 4 w 44"/>
                <a:gd name="T45" fmla="*/ 41 h 60"/>
                <a:gd name="T46" fmla="*/ 21 w 44"/>
                <a:gd name="T47" fmla="*/ 47 h 60"/>
                <a:gd name="T48" fmla="*/ 5 w 44"/>
                <a:gd name="T49" fmla="*/ 30 h 60"/>
                <a:gd name="T50" fmla="*/ 17 w 44"/>
                <a:gd name="T51" fmla="*/ 5 h 60"/>
                <a:gd name="T52" fmla="*/ 25 w 44"/>
                <a:gd name="T53" fmla="*/ 3 h 60"/>
                <a:gd name="T54" fmla="*/ 37 w 44"/>
                <a:gd name="T55" fmla="*/ 11 h 60"/>
                <a:gd name="T56" fmla="*/ 40 w 44"/>
                <a:gd name="T57" fmla="*/ 24 h 60"/>
                <a:gd name="T58" fmla="*/ 26 w 44"/>
                <a:gd name="T59" fmla="*/ 47 h 60"/>
                <a:gd name="T60" fmla="*/ 21 w 44"/>
                <a:gd name="T61" fmla="*/ 47 h 60"/>
                <a:gd name="T62" fmla="*/ 16 w 44"/>
                <a:gd name="T63" fmla="*/ 2 h 60"/>
                <a:gd name="T64" fmla="*/ 1 w 44"/>
                <a:gd name="T65" fmla="*/ 28 h 60"/>
                <a:gd name="T66" fmla="*/ 0 w 44"/>
                <a:gd name="T67" fmla="*/ 40 h 60"/>
                <a:gd name="T68" fmla="*/ 20 w 44"/>
                <a:gd name="T69" fmla="*/ 60 h 60"/>
                <a:gd name="T70" fmla="*/ 21 w 44"/>
                <a:gd name="T71" fmla="*/ 59 h 60"/>
                <a:gd name="T72" fmla="*/ 27 w 44"/>
                <a:gd name="T73" fmla="*/ 58 h 60"/>
                <a:gd name="T74" fmla="*/ 44 w 44"/>
                <a:gd name="T75" fmla="*/ 23 h 60"/>
                <a:gd name="T76" fmla="*/ 40 w 44"/>
                <a:gd name="T77" fmla="*/ 9 h 60"/>
                <a:gd name="T78" fmla="*/ 25 w 44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4" h="60">
                  <a:moveTo>
                    <a:pt x="20" y="56"/>
                  </a:moveTo>
                  <a:cubicBezTo>
                    <a:pt x="18" y="56"/>
                    <a:pt x="17" y="56"/>
                    <a:pt x="16" y="56"/>
                  </a:cubicBezTo>
                  <a:cubicBezTo>
                    <a:pt x="17" y="54"/>
                    <a:pt x="17" y="52"/>
                    <a:pt x="18" y="51"/>
                  </a:cubicBezTo>
                  <a:cubicBezTo>
                    <a:pt x="19" y="51"/>
                    <a:pt x="20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3"/>
                    <a:pt x="21" y="54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moveTo>
                    <a:pt x="23" y="56"/>
                  </a:moveTo>
                  <a:cubicBezTo>
                    <a:pt x="24" y="54"/>
                    <a:pt x="24" y="53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6" y="50"/>
                    <a:pt x="26" y="50"/>
                    <a:pt x="27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7" y="51"/>
                    <a:pt x="27" y="53"/>
                    <a:pt x="26" y="54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5" y="55"/>
                    <a:pt x="24" y="55"/>
                    <a:pt x="23" y="56"/>
                  </a:cubicBezTo>
                  <a:moveTo>
                    <a:pt x="13" y="55"/>
                  </a:moveTo>
                  <a:cubicBezTo>
                    <a:pt x="13" y="55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2"/>
                    <a:pt x="13" y="51"/>
                    <a:pt x="13" y="50"/>
                  </a:cubicBezTo>
                  <a:cubicBezTo>
                    <a:pt x="14" y="50"/>
                    <a:pt x="15" y="50"/>
                    <a:pt x="15" y="50"/>
                  </a:cubicBezTo>
                  <a:cubicBezTo>
                    <a:pt x="15" y="52"/>
                    <a:pt x="14" y="53"/>
                    <a:pt x="13" y="55"/>
                  </a:cubicBezTo>
                  <a:moveTo>
                    <a:pt x="9" y="53"/>
                  </a:moveTo>
                  <a:cubicBezTo>
                    <a:pt x="9" y="52"/>
                    <a:pt x="8" y="52"/>
                    <a:pt x="8" y="51"/>
                  </a:cubicBezTo>
                  <a:cubicBezTo>
                    <a:pt x="8" y="50"/>
                    <a:pt x="9" y="48"/>
                    <a:pt x="9" y="47"/>
                  </a:cubicBezTo>
                  <a:cubicBezTo>
                    <a:pt x="10" y="47"/>
                    <a:pt x="10" y="48"/>
                    <a:pt x="11" y="48"/>
                  </a:cubicBezTo>
                  <a:cubicBezTo>
                    <a:pt x="11" y="50"/>
                    <a:pt x="10" y="51"/>
                    <a:pt x="9" y="53"/>
                  </a:cubicBezTo>
                  <a:moveTo>
                    <a:pt x="29" y="53"/>
                  </a:moveTo>
                  <a:cubicBezTo>
                    <a:pt x="30" y="51"/>
                    <a:pt x="31" y="50"/>
                    <a:pt x="31" y="48"/>
                  </a:cubicBezTo>
                  <a:cubicBezTo>
                    <a:pt x="32" y="47"/>
                    <a:pt x="33" y="47"/>
                    <a:pt x="33" y="47"/>
                  </a:cubicBezTo>
                  <a:cubicBezTo>
                    <a:pt x="33" y="48"/>
                    <a:pt x="33" y="49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2"/>
                    <a:pt x="31" y="53"/>
                    <a:pt x="29" y="53"/>
                  </a:cubicBezTo>
                  <a:moveTo>
                    <a:pt x="6" y="49"/>
                  </a:moveTo>
                  <a:cubicBezTo>
                    <a:pt x="6" y="48"/>
                    <a:pt x="5" y="48"/>
                    <a:pt x="5" y="47"/>
                  </a:cubicBezTo>
                  <a:cubicBezTo>
                    <a:pt x="6" y="46"/>
                    <a:pt x="6" y="45"/>
                    <a:pt x="6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6"/>
                    <a:pt x="6" y="47"/>
                    <a:pt x="6" y="49"/>
                  </a:cubicBezTo>
                  <a:moveTo>
                    <a:pt x="36" y="46"/>
                  </a:moveTo>
                  <a:cubicBezTo>
                    <a:pt x="37" y="45"/>
                    <a:pt x="37" y="44"/>
                    <a:pt x="37" y="43"/>
                  </a:cubicBezTo>
                  <a:cubicBezTo>
                    <a:pt x="38" y="42"/>
                    <a:pt x="38" y="42"/>
                    <a:pt x="38" y="41"/>
                  </a:cubicBezTo>
                  <a:cubicBezTo>
                    <a:pt x="38" y="42"/>
                    <a:pt x="38" y="42"/>
                    <a:pt x="38" y="43"/>
                  </a:cubicBezTo>
                  <a:cubicBezTo>
                    <a:pt x="37" y="44"/>
                    <a:pt x="37" y="45"/>
                    <a:pt x="36" y="46"/>
                  </a:cubicBezTo>
                  <a:moveTo>
                    <a:pt x="4" y="41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moveTo>
                    <a:pt x="21" y="47"/>
                  </a:moveTo>
                  <a:cubicBezTo>
                    <a:pt x="17" y="47"/>
                    <a:pt x="13" y="46"/>
                    <a:pt x="10" y="43"/>
                  </a:cubicBezTo>
                  <a:cubicBezTo>
                    <a:pt x="6" y="39"/>
                    <a:pt x="5" y="35"/>
                    <a:pt x="5" y="30"/>
                  </a:cubicBezTo>
                  <a:cubicBezTo>
                    <a:pt x="5" y="26"/>
                    <a:pt x="6" y="23"/>
                    <a:pt x="7" y="20"/>
                  </a:cubicBezTo>
                  <a:cubicBezTo>
                    <a:pt x="9" y="14"/>
                    <a:pt x="12" y="8"/>
                    <a:pt x="17" y="5"/>
                  </a:cubicBezTo>
                  <a:cubicBezTo>
                    <a:pt x="20" y="4"/>
                    <a:pt x="23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9" y="3"/>
                    <a:pt x="32" y="4"/>
                    <a:pt x="34" y="7"/>
                  </a:cubicBezTo>
                  <a:cubicBezTo>
                    <a:pt x="35" y="8"/>
                    <a:pt x="36" y="9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9" y="15"/>
                    <a:pt x="40" y="19"/>
                    <a:pt x="40" y="24"/>
                  </a:cubicBezTo>
                  <a:cubicBezTo>
                    <a:pt x="40" y="27"/>
                    <a:pt x="39" y="31"/>
                    <a:pt x="38" y="34"/>
                  </a:cubicBezTo>
                  <a:cubicBezTo>
                    <a:pt x="36" y="40"/>
                    <a:pt x="31" y="45"/>
                    <a:pt x="26" y="47"/>
                  </a:cubicBezTo>
                  <a:cubicBezTo>
                    <a:pt x="24" y="47"/>
                    <a:pt x="23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9" y="6"/>
                    <a:pt x="5" y="12"/>
                    <a:pt x="3" y="19"/>
                  </a:cubicBezTo>
                  <a:cubicBezTo>
                    <a:pt x="2" y="22"/>
                    <a:pt x="2" y="25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33"/>
                    <a:pt x="0" y="36"/>
                    <a:pt x="0" y="40"/>
                  </a:cubicBezTo>
                  <a:cubicBezTo>
                    <a:pt x="0" y="44"/>
                    <a:pt x="1" y="49"/>
                    <a:pt x="4" y="52"/>
                  </a:cubicBezTo>
                  <a:cubicBezTo>
                    <a:pt x="8" y="58"/>
                    <a:pt x="14" y="60"/>
                    <a:pt x="20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0"/>
                    <a:pt x="20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3" y="59"/>
                    <a:pt x="25" y="59"/>
                    <a:pt x="27" y="58"/>
                  </a:cubicBezTo>
                  <a:cubicBezTo>
                    <a:pt x="34" y="56"/>
                    <a:pt x="39" y="50"/>
                    <a:pt x="41" y="44"/>
                  </a:cubicBezTo>
                  <a:cubicBezTo>
                    <a:pt x="43" y="39"/>
                    <a:pt x="44" y="31"/>
                    <a:pt x="44" y="23"/>
                  </a:cubicBezTo>
                  <a:cubicBezTo>
                    <a:pt x="44" y="23"/>
                    <a:pt x="44" y="22"/>
                    <a:pt x="43" y="22"/>
                  </a:cubicBezTo>
                  <a:cubicBezTo>
                    <a:pt x="43" y="17"/>
                    <a:pt x="42" y="13"/>
                    <a:pt x="40" y="9"/>
                  </a:cubicBezTo>
                  <a:cubicBezTo>
                    <a:pt x="39" y="7"/>
                    <a:pt x="38" y="6"/>
                    <a:pt x="36" y="4"/>
                  </a:cubicBezTo>
                  <a:cubicBezTo>
                    <a:pt x="33" y="1"/>
                    <a:pt x="29" y="0"/>
                    <a:pt x="2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764"/>
            <p:cNvSpPr>
              <a:spLocks noEditPoints="1"/>
            </p:cNvSpPr>
            <p:nvPr/>
          </p:nvSpPr>
          <p:spPr bwMode="auto">
            <a:xfrm>
              <a:off x="2505613" y="3362159"/>
              <a:ext cx="42117" cy="57350"/>
            </a:xfrm>
            <a:custGeom>
              <a:avLst/>
              <a:gdLst>
                <a:gd name="T0" fmla="*/ 8 w 20"/>
                <a:gd name="T1" fmla="*/ 24 h 27"/>
                <a:gd name="T2" fmla="*/ 8 w 20"/>
                <a:gd name="T3" fmla="*/ 24 h 27"/>
                <a:gd name="T4" fmla="*/ 6 w 20"/>
                <a:gd name="T5" fmla="*/ 23 h 27"/>
                <a:gd name="T6" fmla="*/ 4 w 20"/>
                <a:gd name="T7" fmla="*/ 21 h 27"/>
                <a:gd name="T8" fmla="*/ 4 w 20"/>
                <a:gd name="T9" fmla="*/ 20 h 27"/>
                <a:gd name="T10" fmla="*/ 4 w 20"/>
                <a:gd name="T11" fmla="*/ 20 h 27"/>
                <a:gd name="T12" fmla="*/ 9 w 20"/>
                <a:gd name="T13" fmla="*/ 12 h 27"/>
                <a:gd name="T14" fmla="*/ 12 w 20"/>
                <a:gd name="T15" fmla="*/ 11 h 27"/>
                <a:gd name="T16" fmla="*/ 12 w 20"/>
                <a:gd name="T17" fmla="*/ 11 h 27"/>
                <a:gd name="T18" fmla="*/ 14 w 20"/>
                <a:gd name="T19" fmla="*/ 12 h 27"/>
                <a:gd name="T20" fmla="*/ 16 w 20"/>
                <a:gd name="T21" fmla="*/ 13 h 27"/>
                <a:gd name="T22" fmla="*/ 16 w 20"/>
                <a:gd name="T23" fmla="*/ 15 h 27"/>
                <a:gd name="T24" fmla="*/ 14 w 20"/>
                <a:gd name="T25" fmla="*/ 20 h 27"/>
                <a:gd name="T26" fmla="*/ 8 w 20"/>
                <a:gd name="T27" fmla="*/ 24 h 27"/>
                <a:gd name="T28" fmla="*/ 4 w 20"/>
                <a:gd name="T29" fmla="*/ 12 h 27"/>
                <a:gd name="T30" fmla="*/ 5 w 20"/>
                <a:gd name="T31" fmla="*/ 12 h 27"/>
                <a:gd name="T32" fmla="*/ 6 w 20"/>
                <a:gd name="T33" fmla="*/ 8 h 27"/>
                <a:gd name="T34" fmla="*/ 5 w 20"/>
                <a:gd name="T35" fmla="*/ 11 h 27"/>
                <a:gd name="T36" fmla="*/ 4 w 20"/>
                <a:gd name="T37" fmla="*/ 12 h 27"/>
                <a:gd name="T38" fmla="*/ 17 w 20"/>
                <a:gd name="T39" fmla="*/ 9 h 27"/>
                <a:gd name="T40" fmla="*/ 16 w 20"/>
                <a:gd name="T41" fmla="*/ 9 h 27"/>
                <a:gd name="T42" fmla="*/ 17 w 20"/>
                <a:gd name="T43" fmla="*/ 7 h 27"/>
                <a:gd name="T44" fmla="*/ 17 w 20"/>
                <a:gd name="T45" fmla="*/ 8 h 27"/>
                <a:gd name="T46" fmla="*/ 17 w 20"/>
                <a:gd name="T47" fmla="*/ 9 h 27"/>
                <a:gd name="T48" fmla="*/ 17 w 20"/>
                <a:gd name="T49" fmla="*/ 9 h 27"/>
                <a:gd name="T50" fmla="*/ 9 w 20"/>
                <a:gd name="T51" fmla="*/ 9 h 27"/>
                <a:gd name="T52" fmla="*/ 10 w 20"/>
                <a:gd name="T53" fmla="*/ 4 h 27"/>
                <a:gd name="T54" fmla="*/ 11 w 20"/>
                <a:gd name="T55" fmla="*/ 3 h 27"/>
                <a:gd name="T56" fmla="*/ 9 w 20"/>
                <a:gd name="T57" fmla="*/ 8 h 27"/>
                <a:gd name="T58" fmla="*/ 9 w 20"/>
                <a:gd name="T59" fmla="*/ 9 h 27"/>
                <a:gd name="T60" fmla="*/ 14 w 20"/>
                <a:gd name="T61" fmla="*/ 8 h 27"/>
                <a:gd name="T62" fmla="*/ 12 w 20"/>
                <a:gd name="T63" fmla="*/ 8 h 27"/>
                <a:gd name="T64" fmla="*/ 14 w 20"/>
                <a:gd name="T65" fmla="*/ 3 h 27"/>
                <a:gd name="T66" fmla="*/ 15 w 20"/>
                <a:gd name="T67" fmla="*/ 4 h 27"/>
                <a:gd name="T68" fmla="*/ 15 w 20"/>
                <a:gd name="T69" fmla="*/ 4 h 27"/>
                <a:gd name="T70" fmla="*/ 14 w 20"/>
                <a:gd name="T71" fmla="*/ 8 h 27"/>
                <a:gd name="T72" fmla="*/ 13 w 20"/>
                <a:gd name="T73" fmla="*/ 0 h 27"/>
                <a:gd name="T74" fmla="*/ 8 w 20"/>
                <a:gd name="T75" fmla="*/ 1 h 27"/>
                <a:gd name="T76" fmla="*/ 1 w 20"/>
                <a:gd name="T77" fmla="*/ 10 h 27"/>
                <a:gd name="T78" fmla="*/ 0 w 20"/>
                <a:gd name="T79" fmla="*/ 18 h 27"/>
                <a:gd name="T80" fmla="*/ 1 w 20"/>
                <a:gd name="T81" fmla="*/ 22 h 27"/>
                <a:gd name="T82" fmla="*/ 4 w 20"/>
                <a:gd name="T83" fmla="*/ 26 h 27"/>
                <a:gd name="T84" fmla="*/ 8 w 20"/>
                <a:gd name="T85" fmla="*/ 27 h 27"/>
                <a:gd name="T86" fmla="*/ 8 w 20"/>
                <a:gd name="T87" fmla="*/ 27 h 27"/>
                <a:gd name="T88" fmla="*/ 17 w 20"/>
                <a:gd name="T89" fmla="*/ 22 h 27"/>
                <a:gd name="T90" fmla="*/ 20 w 20"/>
                <a:gd name="T91" fmla="*/ 9 h 27"/>
                <a:gd name="T92" fmla="*/ 19 w 20"/>
                <a:gd name="T93" fmla="*/ 9 h 27"/>
                <a:gd name="T94" fmla="*/ 20 w 20"/>
                <a:gd name="T95" fmla="*/ 9 h 27"/>
                <a:gd name="T96" fmla="*/ 20 w 20"/>
                <a:gd name="T97" fmla="*/ 8 h 27"/>
                <a:gd name="T98" fmla="*/ 19 w 20"/>
                <a:gd name="T99" fmla="*/ 3 h 27"/>
                <a:gd name="T100" fmla="*/ 16 w 20"/>
                <a:gd name="T101" fmla="*/ 0 h 27"/>
                <a:gd name="T102" fmla="*/ 13 w 20"/>
                <a:gd name="T10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" h="27">
                  <a:moveTo>
                    <a:pt x="8" y="24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7" y="24"/>
                    <a:pt x="6" y="23"/>
                  </a:cubicBezTo>
                  <a:cubicBezTo>
                    <a:pt x="5" y="23"/>
                    <a:pt x="4" y="22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17"/>
                    <a:pt x="7" y="14"/>
                    <a:pt x="9" y="12"/>
                  </a:cubicBezTo>
                  <a:cubicBezTo>
                    <a:pt x="10" y="12"/>
                    <a:pt x="11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11"/>
                    <a:pt x="14" y="12"/>
                    <a:pt x="14" y="12"/>
                  </a:cubicBezTo>
                  <a:cubicBezTo>
                    <a:pt x="15" y="12"/>
                    <a:pt x="15" y="13"/>
                    <a:pt x="16" y="13"/>
                  </a:cubicBezTo>
                  <a:cubicBezTo>
                    <a:pt x="16" y="14"/>
                    <a:pt x="16" y="14"/>
                    <a:pt x="16" y="15"/>
                  </a:cubicBezTo>
                  <a:cubicBezTo>
                    <a:pt x="16" y="17"/>
                    <a:pt x="15" y="19"/>
                    <a:pt x="14" y="20"/>
                  </a:cubicBezTo>
                  <a:cubicBezTo>
                    <a:pt x="13" y="22"/>
                    <a:pt x="10" y="24"/>
                    <a:pt x="8" y="24"/>
                  </a:cubicBezTo>
                  <a:moveTo>
                    <a:pt x="4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9"/>
                    <a:pt x="6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17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7" y="8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moveTo>
                    <a:pt x="9" y="9"/>
                  </a:moveTo>
                  <a:cubicBezTo>
                    <a:pt x="9" y="7"/>
                    <a:pt x="9" y="5"/>
                    <a:pt x="10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5"/>
                    <a:pt x="10" y="7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14" y="8"/>
                  </a:moveTo>
                  <a:cubicBezTo>
                    <a:pt x="13" y="8"/>
                    <a:pt x="13" y="8"/>
                    <a:pt x="12" y="8"/>
                  </a:cubicBezTo>
                  <a:cubicBezTo>
                    <a:pt x="13" y="6"/>
                    <a:pt x="13" y="5"/>
                    <a:pt x="14" y="3"/>
                  </a:cubicBezTo>
                  <a:cubicBezTo>
                    <a:pt x="14" y="3"/>
                    <a:pt x="15" y="3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5"/>
                    <a:pt x="14" y="7"/>
                    <a:pt x="14" y="8"/>
                  </a:cubicBezTo>
                  <a:moveTo>
                    <a:pt x="13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4" y="3"/>
                    <a:pt x="2" y="7"/>
                    <a:pt x="1" y="10"/>
                  </a:cubicBezTo>
                  <a:cubicBezTo>
                    <a:pt x="0" y="13"/>
                    <a:pt x="0" y="15"/>
                    <a:pt x="0" y="18"/>
                  </a:cubicBezTo>
                  <a:cubicBezTo>
                    <a:pt x="0" y="19"/>
                    <a:pt x="0" y="21"/>
                    <a:pt x="1" y="22"/>
                  </a:cubicBezTo>
                  <a:cubicBezTo>
                    <a:pt x="1" y="24"/>
                    <a:pt x="2" y="25"/>
                    <a:pt x="4" y="26"/>
                  </a:cubicBezTo>
                  <a:cubicBezTo>
                    <a:pt x="5" y="27"/>
                    <a:pt x="7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12" y="27"/>
                    <a:pt x="15" y="25"/>
                    <a:pt x="17" y="22"/>
                  </a:cubicBezTo>
                  <a:cubicBezTo>
                    <a:pt x="20" y="18"/>
                    <a:pt x="20" y="13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5"/>
                    <a:pt x="19" y="3"/>
                  </a:cubicBezTo>
                  <a:cubicBezTo>
                    <a:pt x="19" y="2"/>
                    <a:pt x="18" y="1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765"/>
            <p:cNvSpPr>
              <a:spLocks noEditPoints="1"/>
            </p:cNvSpPr>
            <p:nvPr/>
          </p:nvSpPr>
          <p:spPr bwMode="auto">
            <a:xfrm>
              <a:off x="2480522" y="3337068"/>
              <a:ext cx="90506" cy="124558"/>
            </a:xfrm>
            <a:custGeom>
              <a:avLst/>
              <a:gdLst>
                <a:gd name="T0" fmla="*/ 16 w 43"/>
                <a:gd name="T1" fmla="*/ 56 h 59"/>
                <a:gd name="T2" fmla="*/ 21 w 43"/>
                <a:gd name="T3" fmla="*/ 51 h 59"/>
                <a:gd name="T4" fmla="*/ 20 w 43"/>
                <a:gd name="T5" fmla="*/ 56 h 59"/>
                <a:gd name="T6" fmla="*/ 23 w 43"/>
                <a:gd name="T7" fmla="*/ 55 h 59"/>
                <a:gd name="T8" fmla="*/ 25 w 43"/>
                <a:gd name="T9" fmla="*/ 50 h 59"/>
                <a:gd name="T10" fmla="*/ 27 w 43"/>
                <a:gd name="T11" fmla="*/ 50 h 59"/>
                <a:gd name="T12" fmla="*/ 26 w 43"/>
                <a:gd name="T13" fmla="*/ 55 h 59"/>
                <a:gd name="T14" fmla="*/ 23 w 43"/>
                <a:gd name="T15" fmla="*/ 55 h 59"/>
                <a:gd name="T16" fmla="*/ 11 w 43"/>
                <a:gd name="T17" fmla="*/ 54 h 59"/>
                <a:gd name="T18" fmla="*/ 13 w 43"/>
                <a:gd name="T19" fmla="*/ 49 h 59"/>
                <a:gd name="T20" fmla="*/ 13 w 43"/>
                <a:gd name="T21" fmla="*/ 55 h 59"/>
                <a:gd name="T22" fmla="*/ 7 w 43"/>
                <a:gd name="T23" fmla="*/ 51 h 59"/>
                <a:gd name="T24" fmla="*/ 11 w 43"/>
                <a:gd name="T25" fmla="*/ 48 h 59"/>
                <a:gd name="T26" fmla="*/ 29 w 43"/>
                <a:gd name="T27" fmla="*/ 53 h 59"/>
                <a:gd name="T28" fmla="*/ 33 w 43"/>
                <a:gd name="T29" fmla="*/ 46 h 59"/>
                <a:gd name="T30" fmla="*/ 32 w 43"/>
                <a:gd name="T31" fmla="*/ 51 h 59"/>
                <a:gd name="T32" fmla="*/ 5 w 43"/>
                <a:gd name="T33" fmla="*/ 48 h 59"/>
                <a:gd name="T34" fmla="*/ 6 w 43"/>
                <a:gd name="T35" fmla="*/ 44 h 59"/>
                <a:gd name="T36" fmla="*/ 5 w 43"/>
                <a:gd name="T37" fmla="*/ 48 h 59"/>
                <a:gd name="T38" fmla="*/ 37 w 43"/>
                <a:gd name="T39" fmla="*/ 43 h 59"/>
                <a:gd name="T40" fmla="*/ 37 w 43"/>
                <a:gd name="T41" fmla="*/ 43 h 59"/>
                <a:gd name="T42" fmla="*/ 3 w 43"/>
                <a:gd name="T43" fmla="*/ 41 h 59"/>
                <a:gd name="T44" fmla="*/ 3 w 43"/>
                <a:gd name="T45" fmla="*/ 41 h 59"/>
                <a:gd name="T46" fmla="*/ 21 w 43"/>
                <a:gd name="T47" fmla="*/ 47 h 59"/>
                <a:gd name="T48" fmla="*/ 4 w 43"/>
                <a:gd name="T49" fmla="*/ 29 h 59"/>
                <a:gd name="T50" fmla="*/ 17 w 43"/>
                <a:gd name="T51" fmla="*/ 5 h 59"/>
                <a:gd name="T52" fmla="*/ 25 w 43"/>
                <a:gd name="T53" fmla="*/ 3 h 59"/>
                <a:gd name="T54" fmla="*/ 36 w 43"/>
                <a:gd name="T55" fmla="*/ 11 h 59"/>
                <a:gd name="T56" fmla="*/ 36 w 43"/>
                <a:gd name="T57" fmla="*/ 11 h 59"/>
                <a:gd name="T58" fmla="*/ 37 w 43"/>
                <a:gd name="T59" fmla="*/ 34 h 59"/>
                <a:gd name="T60" fmla="*/ 21 w 43"/>
                <a:gd name="T61" fmla="*/ 47 h 59"/>
                <a:gd name="T62" fmla="*/ 25 w 43"/>
                <a:gd name="T63" fmla="*/ 0 h 59"/>
                <a:gd name="T64" fmla="*/ 3 w 43"/>
                <a:gd name="T65" fmla="*/ 18 h 59"/>
                <a:gd name="T66" fmla="*/ 1 w 43"/>
                <a:gd name="T67" fmla="*/ 29 h 59"/>
                <a:gd name="T68" fmla="*/ 3 w 43"/>
                <a:gd name="T69" fmla="*/ 52 h 59"/>
                <a:gd name="T70" fmla="*/ 19 w 43"/>
                <a:gd name="T71" fmla="*/ 59 h 59"/>
                <a:gd name="T72" fmla="*/ 21 w 43"/>
                <a:gd name="T73" fmla="*/ 59 h 59"/>
                <a:gd name="T74" fmla="*/ 41 w 43"/>
                <a:gd name="T75" fmla="*/ 44 h 59"/>
                <a:gd name="T76" fmla="*/ 43 w 43"/>
                <a:gd name="T77" fmla="*/ 22 h 59"/>
                <a:gd name="T78" fmla="*/ 36 w 43"/>
                <a:gd name="T79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" h="59">
                  <a:moveTo>
                    <a:pt x="19" y="56"/>
                  </a:moveTo>
                  <a:cubicBezTo>
                    <a:pt x="18" y="56"/>
                    <a:pt x="17" y="56"/>
                    <a:pt x="16" y="56"/>
                  </a:cubicBezTo>
                  <a:cubicBezTo>
                    <a:pt x="16" y="54"/>
                    <a:pt x="17" y="52"/>
                    <a:pt x="18" y="51"/>
                  </a:cubicBezTo>
                  <a:cubicBezTo>
                    <a:pt x="19" y="51"/>
                    <a:pt x="20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2"/>
                    <a:pt x="20" y="54"/>
                    <a:pt x="20" y="56"/>
                  </a:cubicBezTo>
                  <a:cubicBezTo>
                    <a:pt x="19" y="56"/>
                    <a:pt x="19" y="56"/>
                    <a:pt x="19" y="56"/>
                  </a:cubicBezTo>
                  <a:moveTo>
                    <a:pt x="23" y="55"/>
                  </a:moveTo>
                  <a:cubicBezTo>
                    <a:pt x="23" y="54"/>
                    <a:pt x="24" y="53"/>
                    <a:pt x="24" y="51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6" y="50"/>
                    <a:pt x="26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51"/>
                    <a:pt x="26" y="53"/>
                    <a:pt x="26" y="54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5" y="55"/>
                    <a:pt x="24" y="55"/>
                    <a:pt x="23" y="55"/>
                  </a:cubicBezTo>
                  <a:moveTo>
                    <a:pt x="13" y="55"/>
                  </a:moveTo>
                  <a:cubicBezTo>
                    <a:pt x="12" y="55"/>
                    <a:pt x="12" y="54"/>
                    <a:pt x="11" y="54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2"/>
                    <a:pt x="12" y="51"/>
                    <a:pt x="13" y="49"/>
                  </a:cubicBezTo>
                  <a:cubicBezTo>
                    <a:pt x="14" y="50"/>
                    <a:pt x="14" y="50"/>
                    <a:pt x="15" y="50"/>
                  </a:cubicBezTo>
                  <a:cubicBezTo>
                    <a:pt x="14" y="52"/>
                    <a:pt x="13" y="53"/>
                    <a:pt x="13" y="55"/>
                  </a:cubicBezTo>
                  <a:moveTo>
                    <a:pt x="9" y="53"/>
                  </a:moveTo>
                  <a:cubicBezTo>
                    <a:pt x="8" y="52"/>
                    <a:pt x="8" y="52"/>
                    <a:pt x="7" y="51"/>
                  </a:cubicBezTo>
                  <a:cubicBezTo>
                    <a:pt x="8" y="50"/>
                    <a:pt x="8" y="48"/>
                    <a:pt x="9" y="47"/>
                  </a:cubicBezTo>
                  <a:cubicBezTo>
                    <a:pt x="9" y="47"/>
                    <a:pt x="10" y="48"/>
                    <a:pt x="11" y="48"/>
                  </a:cubicBezTo>
                  <a:cubicBezTo>
                    <a:pt x="10" y="50"/>
                    <a:pt x="9" y="51"/>
                    <a:pt x="9" y="53"/>
                  </a:cubicBezTo>
                  <a:moveTo>
                    <a:pt x="29" y="53"/>
                  </a:moveTo>
                  <a:cubicBezTo>
                    <a:pt x="30" y="51"/>
                    <a:pt x="30" y="50"/>
                    <a:pt x="31" y="48"/>
                  </a:cubicBezTo>
                  <a:cubicBezTo>
                    <a:pt x="32" y="47"/>
                    <a:pt x="32" y="47"/>
                    <a:pt x="33" y="46"/>
                  </a:cubicBezTo>
                  <a:cubicBezTo>
                    <a:pt x="33" y="48"/>
                    <a:pt x="32" y="49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1" y="52"/>
                    <a:pt x="30" y="52"/>
                    <a:pt x="29" y="53"/>
                  </a:cubicBezTo>
                  <a:moveTo>
                    <a:pt x="5" y="48"/>
                  </a:moveTo>
                  <a:cubicBezTo>
                    <a:pt x="5" y="48"/>
                    <a:pt x="5" y="48"/>
                    <a:pt x="5" y="47"/>
                  </a:cubicBezTo>
                  <a:cubicBezTo>
                    <a:pt x="5" y="46"/>
                    <a:pt x="5" y="45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6"/>
                    <a:pt x="6" y="47"/>
                    <a:pt x="5" y="48"/>
                  </a:cubicBezTo>
                  <a:moveTo>
                    <a:pt x="36" y="46"/>
                  </a:moveTo>
                  <a:cubicBezTo>
                    <a:pt x="36" y="45"/>
                    <a:pt x="36" y="44"/>
                    <a:pt x="37" y="43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8" y="41"/>
                    <a:pt x="38" y="42"/>
                    <a:pt x="37" y="43"/>
                  </a:cubicBezTo>
                  <a:cubicBezTo>
                    <a:pt x="37" y="44"/>
                    <a:pt x="36" y="45"/>
                    <a:pt x="36" y="46"/>
                  </a:cubicBezTo>
                  <a:moveTo>
                    <a:pt x="3" y="41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47"/>
                  </a:moveTo>
                  <a:cubicBezTo>
                    <a:pt x="16" y="47"/>
                    <a:pt x="12" y="46"/>
                    <a:pt x="9" y="43"/>
                  </a:cubicBezTo>
                  <a:cubicBezTo>
                    <a:pt x="6" y="39"/>
                    <a:pt x="4" y="35"/>
                    <a:pt x="4" y="29"/>
                  </a:cubicBezTo>
                  <a:cubicBezTo>
                    <a:pt x="4" y="26"/>
                    <a:pt x="5" y="23"/>
                    <a:pt x="6" y="20"/>
                  </a:cubicBezTo>
                  <a:cubicBezTo>
                    <a:pt x="8" y="14"/>
                    <a:pt x="12" y="8"/>
                    <a:pt x="17" y="5"/>
                  </a:cubicBezTo>
                  <a:cubicBezTo>
                    <a:pt x="19" y="4"/>
                    <a:pt x="22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8" y="3"/>
                    <a:pt x="31" y="4"/>
                    <a:pt x="33" y="6"/>
                  </a:cubicBezTo>
                  <a:cubicBezTo>
                    <a:pt x="35" y="8"/>
                    <a:pt x="36" y="9"/>
                    <a:pt x="36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8" y="15"/>
                    <a:pt x="39" y="19"/>
                    <a:pt x="39" y="24"/>
                  </a:cubicBezTo>
                  <a:cubicBezTo>
                    <a:pt x="39" y="27"/>
                    <a:pt x="39" y="31"/>
                    <a:pt x="37" y="34"/>
                  </a:cubicBezTo>
                  <a:cubicBezTo>
                    <a:pt x="35" y="40"/>
                    <a:pt x="31" y="45"/>
                    <a:pt x="25" y="47"/>
                  </a:cubicBezTo>
                  <a:cubicBezTo>
                    <a:pt x="24" y="47"/>
                    <a:pt x="22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9" y="6"/>
                    <a:pt x="5" y="12"/>
                    <a:pt x="3" y="18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2"/>
                    <a:pt x="0" y="36"/>
                    <a:pt x="0" y="40"/>
                  </a:cubicBezTo>
                  <a:cubicBezTo>
                    <a:pt x="0" y="44"/>
                    <a:pt x="1" y="49"/>
                    <a:pt x="3" y="52"/>
                  </a:cubicBezTo>
                  <a:cubicBezTo>
                    <a:pt x="8" y="58"/>
                    <a:pt x="14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3" y="59"/>
                    <a:pt x="25" y="59"/>
                    <a:pt x="26" y="58"/>
                  </a:cubicBezTo>
                  <a:cubicBezTo>
                    <a:pt x="33" y="56"/>
                    <a:pt x="38" y="50"/>
                    <a:pt x="41" y="44"/>
                  </a:cubicBezTo>
                  <a:cubicBezTo>
                    <a:pt x="43" y="39"/>
                    <a:pt x="43" y="31"/>
                    <a:pt x="43" y="23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17"/>
                    <a:pt x="42" y="13"/>
                    <a:pt x="40" y="9"/>
                  </a:cubicBezTo>
                  <a:cubicBezTo>
                    <a:pt x="39" y="7"/>
                    <a:pt x="38" y="5"/>
                    <a:pt x="36" y="4"/>
                  </a:cubicBezTo>
                  <a:cubicBezTo>
                    <a:pt x="33" y="1"/>
                    <a:pt x="29" y="0"/>
                    <a:pt x="2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766"/>
            <p:cNvSpPr>
              <a:spLocks noEditPoints="1"/>
            </p:cNvSpPr>
            <p:nvPr/>
          </p:nvSpPr>
          <p:spPr bwMode="auto">
            <a:xfrm>
              <a:off x="2376575" y="3214302"/>
              <a:ext cx="158610" cy="247324"/>
            </a:xfrm>
            <a:custGeom>
              <a:avLst/>
              <a:gdLst>
                <a:gd name="T0" fmla="*/ 13 w 75"/>
                <a:gd name="T1" fmla="*/ 109 h 117"/>
                <a:gd name="T2" fmla="*/ 13 w 75"/>
                <a:gd name="T3" fmla="*/ 108 h 117"/>
                <a:gd name="T4" fmla="*/ 14 w 75"/>
                <a:gd name="T5" fmla="*/ 111 h 117"/>
                <a:gd name="T6" fmla="*/ 8 w 75"/>
                <a:gd name="T7" fmla="*/ 106 h 117"/>
                <a:gd name="T8" fmla="*/ 13 w 75"/>
                <a:gd name="T9" fmla="*/ 100 h 117"/>
                <a:gd name="T10" fmla="*/ 6 w 75"/>
                <a:gd name="T11" fmla="*/ 104 h 117"/>
                <a:gd name="T12" fmla="*/ 5 w 75"/>
                <a:gd name="T13" fmla="*/ 103 h 117"/>
                <a:gd name="T14" fmla="*/ 9 w 75"/>
                <a:gd name="T15" fmla="*/ 97 h 117"/>
                <a:gd name="T16" fmla="*/ 4 w 75"/>
                <a:gd name="T17" fmla="*/ 97 h 117"/>
                <a:gd name="T18" fmla="*/ 4 w 75"/>
                <a:gd name="T19" fmla="*/ 93 h 117"/>
                <a:gd name="T20" fmla="*/ 4 w 75"/>
                <a:gd name="T21" fmla="*/ 97 h 117"/>
                <a:gd name="T22" fmla="*/ 18 w 75"/>
                <a:gd name="T23" fmla="*/ 102 h 117"/>
                <a:gd name="T24" fmla="*/ 71 w 75"/>
                <a:gd name="T25" fmla="*/ 21 h 117"/>
                <a:gd name="T26" fmla="*/ 18 w 75"/>
                <a:gd name="T27" fmla="*/ 110 h 117"/>
                <a:gd name="T28" fmla="*/ 5 w 75"/>
                <a:gd name="T29" fmla="*/ 89 h 117"/>
                <a:gd name="T30" fmla="*/ 61 w 75"/>
                <a:gd name="T31" fmla="*/ 4 h 117"/>
                <a:gd name="T32" fmla="*/ 71 w 75"/>
                <a:gd name="T33" fmla="*/ 10 h 117"/>
                <a:gd name="T34" fmla="*/ 60 w 75"/>
                <a:gd name="T35" fmla="*/ 0 h 117"/>
                <a:gd name="T36" fmla="*/ 30 w 75"/>
                <a:gd name="T37" fmla="*/ 46 h 117"/>
                <a:gd name="T38" fmla="*/ 1 w 75"/>
                <a:gd name="T39" fmla="*/ 88 h 117"/>
                <a:gd name="T40" fmla="*/ 1 w 75"/>
                <a:gd name="T41" fmla="*/ 88 h 117"/>
                <a:gd name="T42" fmla="*/ 0 w 75"/>
                <a:gd name="T43" fmla="*/ 89 h 117"/>
                <a:gd name="T44" fmla="*/ 1 w 75"/>
                <a:gd name="T45" fmla="*/ 95 h 117"/>
                <a:gd name="T46" fmla="*/ 1 w 75"/>
                <a:gd name="T47" fmla="*/ 104 h 117"/>
                <a:gd name="T48" fmla="*/ 2 w 75"/>
                <a:gd name="T49" fmla="*/ 106 h 117"/>
                <a:gd name="T50" fmla="*/ 15 w 75"/>
                <a:gd name="T51" fmla="*/ 117 h 117"/>
                <a:gd name="T52" fmla="*/ 16 w 75"/>
                <a:gd name="T53" fmla="*/ 117 h 117"/>
                <a:gd name="T54" fmla="*/ 16 w 75"/>
                <a:gd name="T55" fmla="*/ 117 h 117"/>
                <a:gd name="T56" fmla="*/ 17 w 75"/>
                <a:gd name="T57" fmla="*/ 117 h 117"/>
                <a:gd name="T58" fmla="*/ 18 w 75"/>
                <a:gd name="T59" fmla="*/ 117 h 117"/>
                <a:gd name="T60" fmla="*/ 18 w 75"/>
                <a:gd name="T61" fmla="*/ 117 h 117"/>
                <a:gd name="T62" fmla="*/ 75 w 75"/>
                <a:gd name="T63" fmla="*/ 25 h 117"/>
                <a:gd name="T64" fmla="*/ 75 w 75"/>
                <a:gd name="T65" fmla="*/ 21 h 117"/>
                <a:gd name="T66" fmla="*/ 75 w 75"/>
                <a:gd name="T67" fmla="*/ 10 h 117"/>
                <a:gd name="T68" fmla="*/ 75 w 75"/>
                <a:gd name="T69" fmla="*/ 9 h 117"/>
                <a:gd name="T70" fmla="*/ 74 w 75"/>
                <a:gd name="T71" fmla="*/ 9 h 117"/>
                <a:gd name="T72" fmla="*/ 74 w 75"/>
                <a:gd name="T73" fmla="*/ 8 h 117"/>
                <a:gd name="T74" fmla="*/ 60 w 75"/>
                <a:gd name="T7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5" h="117">
                  <a:moveTo>
                    <a:pt x="14" y="111"/>
                  </a:moveTo>
                  <a:cubicBezTo>
                    <a:pt x="14" y="111"/>
                    <a:pt x="13" y="110"/>
                    <a:pt x="13" y="109"/>
                  </a:cubicBezTo>
                  <a:cubicBezTo>
                    <a:pt x="13" y="109"/>
                    <a:pt x="13" y="109"/>
                    <a:pt x="13" y="109"/>
                  </a:cubicBezTo>
                  <a:cubicBezTo>
                    <a:pt x="13" y="109"/>
                    <a:pt x="13" y="109"/>
                    <a:pt x="13" y="108"/>
                  </a:cubicBezTo>
                  <a:cubicBezTo>
                    <a:pt x="13" y="107"/>
                    <a:pt x="14" y="105"/>
                    <a:pt x="15" y="103"/>
                  </a:cubicBezTo>
                  <a:cubicBezTo>
                    <a:pt x="15" y="106"/>
                    <a:pt x="14" y="108"/>
                    <a:pt x="14" y="111"/>
                  </a:cubicBezTo>
                  <a:moveTo>
                    <a:pt x="10" y="107"/>
                  </a:moveTo>
                  <a:cubicBezTo>
                    <a:pt x="10" y="107"/>
                    <a:pt x="9" y="106"/>
                    <a:pt x="8" y="106"/>
                  </a:cubicBezTo>
                  <a:cubicBezTo>
                    <a:pt x="9" y="103"/>
                    <a:pt x="10" y="101"/>
                    <a:pt x="11" y="99"/>
                  </a:cubicBezTo>
                  <a:cubicBezTo>
                    <a:pt x="12" y="99"/>
                    <a:pt x="12" y="100"/>
                    <a:pt x="13" y="100"/>
                  </a:cubicBezTo>
                  <a:cubicBezTo>
                    <a:pt x="12" y="103"/>
                    <a:pt x="11" y="105"/>
                    <a:pt x="10" y="107"/>
                  </a:cubicBezTo>
                  <a:moveTo>
                    <a:pt x="6" y="104"/>
                  </a:moveTo>
                  <a:cubicBezTo>
                    <a:pt x="5" y="104"/>
                    <a:pt x="5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6" y="100"/>
                    <a:pt x="7" y="98"/>
                    <a:pt x="8" y="96"/>
                  </a:cubicBezTo>
                  <a:cubicBezTo>
                    <a:pt x="8" y="96"/>
                    <a:pt x="9" y="97"/>
                    <a:pt x="9" y="97"/>
                  </a:cubicBezTo>
                  <a:cubicBezTo>
                    <a:pt x="8" y="99"/>
                    <a:pt x="7" y="102"/>
                    <a:pt x="6" y="104"/>
                  </a:cubicBezTo>
                  <a:moveTo>
                    <a:pt x="4" y="97"/>
                  </a:moveTo>
                  <a:cubicBezTo>
                    <a:pt x="4" y="96"/>
                    <a:pt x="4" y="96"/>
                    <a:pt x="4" y="95"/>
                  </a:cubicBezTo>
                  <a:cubicBezTo>
                    <a:pt x="4" y="94"/>
                    <a:pt x="4" y="94"/>
                    <a:pt x="4" y="93"/>
                  </a:cubicBezTo>
                  <a:cubicBezTo>
                    <a:pt x="5" y="93"/>
                    <a:pt x="5" y="94"/>
                    <a:pt x="6" y="94"/>
                  </a:cubicBezTo>
                  <a:cubicBezTo>
                    <a:pt x="5" y="95"/>
                    <a:pt x="5" y="96"/>
                    <a:pt x="4" y="97"/>
                  </a:cubicBezTo>
                  <a:moveTo>
                    <a:pt x="18" y="110"/>
                  </a:moveTo>
                  <a:cubicBezTo>
                    <a:pt x="18" y="107"/>
                    <a:pt x="18" y="104"/>
                    <a:pt x="18" y="102"/>
                  </a:cubicBezTo>
                  <a:cubicBezTo>
                    <a:pt x="36" y="75"/>
                    <a:pt x="55" y="44"/>
                    <a:pt x="71" y="16"/>
                  </a:cubicBezTo>
                  <a:cubicBezTo>
                    <a:pt x="71" y="18"/>
                    <a:pt x="71" y="19"/>
                    <a:pt x="71" y="21"/>
                  </a:cubicBezTo>
                  <a:cubicBezTo>
                    <a:pt x="71" y="22"/>
                    <a:pt x="71" y="23"/>
                    <a:pt x="71" y="24"/>
                  </a:cubicBezTo>
                  <a:cubicBezTo>
                    <a:pt x="55" y="51"/>
                    <a:pt x="36" y="82"/>
                    <a:pt x="18" y="110"/>
                  </a:cubicBezTo>
                  <a:moveTo>
                    <a:pt x="16" y="98"/>
                  </a:moveTo>
                  <a:cubicBezTo>
                    <a:pt x="13" y="95"/>
                    <a:pt x="9" y="92"/>
                    <a:pt x="5" y="89"/>
                  </a:cubicBezTo>
                  <a:cubicBezTo>
                    <a:pt x="16" y="76"/>
                    <a:pt x="25" y="62"/>
                    <a:pt x="33" y="48"/>
                  </a:cubicBezTo>
                  <a:cubicBezTo>
                    <a:pt x="42" y="34"/>
                    <a:pt x="52" y="19"/>
                    <a:pt x="61" y="4"/>
                  </a:cubicBezTo>
                  <a:cubicBezTo>
                    <a:pt x="63" y="5"/>
                    <a:pt x="64" y="5"/>
                    <a:pt x="65" y="6"/>
                  </a:cubicBezTo>
                  <a:cubicBezTo>
                    <a:pt x="67" y="7"/>
                    <a:pt x="68" y="9"/>
                    <a:pt x="71" y="10"/>
                  </a:cubicBezTo>
                  <a:cubicBezTo>
                    <a:pt x="54" y="39"/>
                    <a:pt x="34" y="71"/>
                    <a:pt x="16" y="98"/>
                  </a:cubicBezTo>
                  <a:moveTo>
                    <a:pt x="60" y="0"/>
                  </a:moveTo>
                  <a:cubicBezTo>
                    <a:pt x="59" y="0"/>
                    <a:pt x="59" y="1"/>
                    <a:pt x="58" y="1"/>
                  </a:cubicBezTo>
                  <a:cubicBezTo>
                    <a:pt x="49" y="16"/>
                    <a:pt x="40" y="31"/>
                    <a:pt x="30" y="46"/>
                  </a:cubicBezTo>
                  <a:cubicBezTo>
                    <a:pt x="21" y="61"/>
                    <a:pt x="12" y="75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" y="91"/>
                    <a:pt x="1" y="93"/>
                    <a:pt x="1" y="95"/>
                  </a:cubicBezTo>
                  <a:cubicBezTo>
                    <a:pt x="1" y="97"/>
                    <a:pt x="1" y="99"/>
                    <a:pt x="0" y="103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7" y="109"/>
                    <a:pt x="11" y="113"/>
                    <a:pt x="15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36" y="88"/>
                    <a:pt x="58" y="55"/>
                    <a:pt x="75" y="25"/>
                  </a:cubicBezTo>
                  <a:cubicBezTo>
                    <a:pt x="75" y="25"/>
                    <a:pt x="75" y="24"/>
                    <a:pt x="75" y="24"/>
                  </a:cubicBezTo>
                  <a:cubicBezTo>
                    <a:pt x="75" y="23"/>
                    <a:pt x="75" y="22"/>
                    <a:pt x="75" y="21"/>
                  </a:cubicBezTo>
                  <a:cubicBezTo>
                    <a:pt x="75" y="19"/>
                    <a:pt x="75" y="17"/>
                    <a:pt x="75" y="13"/>
                  </a:cubicBezTo>
                  <a:cubicBezTo>
                    <a:pt x="75" y="12"/>
                    <a:pt x="75" y="11"/>
                    <a:pt x="75" y="10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1" y="6"/>
                    <a:pt x="69" y="5"/>
                    <a:pt x="67" y="4"/>
                  </a:cubicBezTo>
                  <a:cubicBezTo>
                    <a:pt x="65" y="2"/>
                    <a:pt x="63" y="1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9" name="Freeform 767"/>
          <p:cNvSpPr>
            <a:spLocks noEditPoints="1"/>
          </p:cNvSpPr>
          <p:nvPr/>
        </p:nvSpPr>
        <p:spPr bwMode="auto">
          <a:xfrm>
            <a:off x="3084405" y="3220749"/>
            <a:ext cx="159202" cy="206634"/>
          </a:xfrm>
          <a:custGeom>
            <a:avLst/>
            <a:gdLst>
              <a:gd name="T0" fmla="*/ 68 w 143"/>
              <a:gd name="T1" fmla="*/ 164 h 186"/>
              <a:gd name="T2" fmla="*/ 55 w 143"/>
              <a:gd name="T3" fmla="*/ 181 h 186"/>
              <a:gd name="T4" fmla="*/ 66 w 143"/>
              <a:gd name="T5" fmla="*/ 179 h 186"/>
              <a:gd name="T6" fmla="*/ 33 w 143"/>
              <a:gd name="T7" fmla="*/ 182 h 186"/>
              <a:gd name="T8" fmla="*/ 38 w 143"/>
              <a:gd name="T9" fmla="*/ 181 h 186"/>
              <a:gd name="T10" fmla="*/ 70 w 143"/>
              <a:gd name="T11" fmla="*/ 180 h 186"/>
              <a:gd name="T12" fmla="*/ 77 w 143"/>
              <a:gd name="T13" fmla="*/ 178 h 186"/>
              <a:gd name="T14" fmla="*/ 21 w 143"/>
              <a:gd name="T15" fmla="*/ 181 h 186"/>
              <a:gd name="T16" fmla="*/ 47 w 143"/>
              <a:gd name="T17" fmla="*/ 162 h 186"/>
              <a:gd name="T18" fmla="*/ 109 w 143"/>
              <a:gd name="T19" fmla="*/ 160 h 186"/>
              <a:gd name="T20" fmla="*/ 99 w 143"/>
              <a:gd name="T21" fmla="*/ 160 h 186"/>
              <a:gd name="T22" fmla="*/ 88 w 143"/>
              <a:gd name="T23" fmla="*/ 177 h 186"/>
              <a:gd name="T24" fmla="*/ 5 w 143"/>
              <a:gd name="T25" fmla="*/ 179 h 186"/>
              <a:gd name="T26" fmla="*/ 21 w 143"/>
              <a:gd name="T27" fmla="*/ 156 h 186"/>
              <a:gd name="T28" fmla="*/ 10 w 143"/>
              <a:gd name="T29" fmla="*/ 180 h 186"/>
              <a:gd name="T30" fmla="*/ 24 w 143"/>
              <a:gd name="T31" fmla="*/ 139 h 186"/>
              <a:gd name="T32" fmla="*/ 20 w 143"/>
              <a:gd name="T33" fmla="*/ 151 h 186"/>
              <a:gd name="T34" fmla="*/ 16 w 143"/>
              <a:gd name="T35" fmla="*/ 155 h 186"/>
              <a:gd name="T36" fmla="*/ 30 w 143"/>
              <a:gd name="T37" fmla="*/ 133 h 186"/>
              <a:gd name="T38" fmla="*/ 31 w 143"/>
              <a:gd name="T39" fmla="*/ 124 h 186"/>
              <a:gd name="T40" fmla="*/ 35 w 143"/>
              <a:gd name="T41" fmla="*/ 123 h 186"/>
              <a:gd name="T42" fmla="*/ 68 w 143"/>
              <a:gd name="T43" fmla="*/ 113 h 186"/>
              <a:gd name="T44" fmla="*/ 73 w 143"/>
              <a:gd name="T45" fmla="*/ 112 h 186"/>
              <a:gd name="T46" fmla="*/ 35 w 143"/>
              <a:gd name="T47" fmla="*/ 114 h 186"/>
              <a:gd name="T48" fmla="*/ 76 w 143"/>
              <a:gd name="T49" fmla="*/ 104 h 186"/>
              <a:gd name="T50" fmla="*/ 76 w 143"/>
              <a:gd name="T51" fmla="*/ 104 h 186"/>
              <a:gd name="T52" fmla="*/ 92 w 143"/>
              <a:gd name="T53" fmla="*/ 89 h 186"/>
              <a:gd name="T54" fmla="*/ 95 w 143"/>
              <a:gd name="T55" fmla="*/ 74 h 186"/>
              <a:gd name="T56" fmla="*/ 93 w 143"/>
              <a:gd name="T57" fmla="*/ 79 h 186"/>
              <a:gd name="T58" fmla="*/ 106 w 143"/>
              <a:gd name="T59" fmla="*/ 61 h 186"/>
              <a:gd name="T60" fmla="*/ 103 w 143"/>
              <a:gd name="T61" fmla="*/ 53 h 186"/>
              <a:gd name="T62" fmla="*/ 106 w 143"/>
              <a:gd name="T63" fmla="*/ 58 h 186"/>
              <a:gd name="T64" fmla="*/ 110 w 143"/>
              <a:gd name="T65" fmla="*/ 40 h 186"/>
              <a:gd name="T66" fmla="*/ 105 w 143"/>
              <a:gd name="T67" fmla="*/ 33 h 186"/>
              <a:gd name="T68" fmla="*/ 105 w 143"/>
              <a:gd name="T69" fmla="*/ 30 h 186"/>
              <a:gd name="T70" fmla="*/ 105 w 143"/>
              <a:gd name="T71" fmla="*/ 30 h 186"/>
              <a:gd name="T72" fmla="*/ 110 w 143"/>
              <a:gd name="T73" fmla="*/ 21 h 186"/>
              <a:gd name="T74" fmla="*/ 104 w 143"/>
              <a:gd name="T75" fmla="*/ 17 h 186"/>
              <a:gd name="T76" fmla="*/ 110 w 143"/>
              <a:gd name="T77" fmla="*/ 15 h 186"/>
              <a:gd name="T78" fmla="*/ 114 w 143"/>
              <a:gd name="T79" fmla="*/ 29 h 186"/>
              <a:gd name="T80" fmla="*/ 139 w 143"/>
              <a:gd name="T81" fmla="*/ 53 h 186"/>
              <a:gd name="T82" fmla="*/ 112 w 143"/>
              <a:gd name="T83" fmla="*/ 151 h 186"/>
              <a:gd name="T84" fmla="*/ 37 w 143"/>
              <a:gd name="T85" fmla="*/ 127 h 186"/>
              <a:gd name="T86" fmla="*/ 63 w 143"/>
              <a:gd name="T87" fmla="*/ 115 h 186"/>
              <a:gd name="T88" fmla="*/ 66 w 143"/>
              <a:gd name="T89" fmla="*/ 116 h 186"/>
              <a:gd name="T90" fmla="*/ 109 w 143"/>
              <a:gd name="T91" fmla="*/ 0 h 186"/>
              <a:gd name="T92" fmla="*/ 103 w 143"/>
              <a:gd name="T93" fmla="*/ 7 h 186"/>
              <a:gd name="T94" fmla="*/ 99 w 143"/>
              <a:gd name="T95" fmla="*/ 12 h 186"/>
              <a:gd name="T96" fmla="*/ 101 w 143"/>
              <a:gd name="T97" fmla="*/ 25 h 186"/>
              <a:gd name="T98" fmla="*/ 64 w 143"/>
              <a:gd name="T99" fmla="*/ 110 h 186"/>
              <a:gd name="T100" fmla="*/ 45 w 143"/>
              <a:gd name="T101" fmla="*/ 96 h 186"/>
              <a:gd name="T102" fmla="*/ 43 w 143"/>
              <a:gd name="T103" fmla="*/ 97 h 186"/>
              <a:gd name="T104" fmla="*/ 14 w 143"/>
              <a:gd name="T105" fmla="*/ 150 h 186"/>
              <a:gd name="T106" fmla="*/ 3 w 143"/>
              <a:gd name="T107" fmla="*/ 172 h 186"/>
              <a:gd name="T108" fmla="*/ 1 w 143"/>
              <a:gd name="T109" fmla="*/ 178 h 186"/>
              <a:gd name="T110" fmla="*/ 1 w 143"/>
              <a:gd name="T111" fmla="*/ 181 h 186"/>
              <a:gd name="T112" fmla="*/ 23 w 143"/>
              <a:gd name="T113" fmla="*/ 185 h 186"/>
              <a:gd name="T114" fmla="*/ 35 w 143"/>
              <a:gd name="T115" fmla="*/ 186 h 186"/>
              <a:gd name="T116" fmla="*/ 100 w 143"/>
              <a:gd name="T117" fmla="*/ 177 h 186"/>
              <a:gd name="T118" fmla="*/ 117 w 143"/>
              <a:gd name="T119" fmla="*/ 149 h 186"/>
              <a:gd name="T120" fmla="*/ 134 w 143"/>
              <a:gd name="T121" fmla="*/ 5 h 186"/>
              <a:gd name="T122" fmla="*/ 111 w 143"/>
              <a:gd name="T12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3" h="186">
                <a:moveTo>
                  <a:pt x="42" y="182"/>
                </a:moveTo>
                <a:cubicBezTo>
                  <a:pt x="48" y="176"/>
                  <a:pt x="53" y="170"/>
                  <a:pt x="59" y="165"/>
                </a:cubicBezTo>
                <a:cubicBezTo>
                  <a:pt x="60" y="164"/>
                  <a:pt x="60" y="164"/>
                  <a:pt x="60" y="163"/>
                </a:cubicBezTo>
                <a:cubicBezTo>
                  <a:pt x="63" y="164"/>
                  <a:pt x="65" y="164"/>
                  <a:pt x="68" y="164"/>
                </a:cubicBezTo>
                <a:cubicBezTo>
                  <a:pt x="63" y="169"/>
                  <a:pt x="58" y="174"/>
                  <a:pt x="52" y="179"/>
                </a:cubicBezTo>
                <a:cubicBezTo>
                  <a:pt x="52" y="180"/>
                  <a:pt x="52" y="180"/>
                  <a:pt x="52" y="181"/>
                </a:cubicBezTo>
                <a:cubicBezTo>
                  <a:pt x="49" y="181"/>
                  <a:pt x="45" y="181"/>
                  <a:pt x="42" y="182"/>
                </a:cubicBezTo>
                <a:moveTo>
                  <a:pt x="55" y="181"/>
                </a:moveTo>
                <a:cubicBezTo>
                  <a:pt x="60" y="175"/>
                  <a:pt x="66" y="170"/>
                  <a:pt x="72" y="165"/>
                </a:cubicBezTo>
                <a:cubicBezTo>
                  <a:pt x="72" y="164"/>
                  <a:pt x="72" y="164"/>
                  <a:pt x="72" y="164"/>
                </a:cubicBezTo>
                <a:cubicBezTo>
                  <a:pt x="75" y="164"/>
                  <a:pt x="78" y="164"/>
                  <a:pt x="81" y="163"/>
                </a:cubicBezTo>
                <a:cubicBezTo>
                  <a:pt x="76" y="169"/>
                  <a:pt x="71" y="174"/>
                  <a:pt x="66" y="179"/>
                </a:cubicBezTo>
                <a:cubicBezTo>
                  <a:pt x="65" y="180"/>
                  <a:pt x="65" y="180"/>
                  <a:pt x="65" y="180"/>
                </a:cubicBezTo>
                <a:cubicBezTo>
                  <a:pt x="62" y="180"/>
                  <a:pt x="58" y="181"/>
                  <a:pt x="55" y="181"/>
                </a:cubicBezTo>
                <a:moveTo>
                  <a:pt x="33" y="182"/>
                </a:moveTo>
                <a:cubicBezTo>
                  <a:pt x="33" y="182"/>
                  <a:pt x="33" y="182"/>
                  <a:pt x="33" y="182"/>
                </a:cubicBezTo>
                <a:cubicBezTo>
                  <a:pt x="31" y="182"/>
                  <a:pt x="30" y="182"/>
                  <a:pt x="29" y="182"/>
                </a:cubicBezTo>
                <a:cubicBezTo>
                  <a:pt x="36" y="175"/>
                  <a:pt x="44" y="169"/>
                  <a:pt x="51" y="163"/>
                </a:cubicBezTo>
                <a:cubicBezTo>
                  <a:pt x="53" y="163"/>
                  <a:pt x="55" y="163"/>
                  <a:pt x="57" y="163"/>
                </a:cubicBezTo>
                <a:cubicBezTo>
                  <a:pt x="50" y="169"/>
                  <a:pt x="44" y="175"/>
                  <a:pt x="38" y="181"/>
                </a:cubicBezTo>
                <a:cubicBezTo>
                  <a:pt x="38" y="181"/>
                  <a:pt x="38" y="181"/>
                  <a:pt x="37" y="181"/>
                </a:cubicBezTo>
                <a:cubicBezTo>
                  <a:pt x="37" y="181"/>
                  <a:pt x="37" y="181"/>
                  <a:pt x="36" y="182"/>
                </a:cubicBezTo>
                <a:cubicBezTo>
                  <a:pt x="35" y="182"/>
                  <a:pt x="34" y="182"/>
                  <a:pt x="33" y="182"/>
                </a:cubicBezTo>
                <a:moveTo>
                  <a:pt x="70" y="180"/>
                </a:moveTo>
                <a:cubicBezTo>
                  <a:pt x="75" y="174"/>
                  <a:pt x="80" y="169"/>
                  <a:pt x="86" y="163"/>
                </a:cubicBezTo>
                <a:cubicBezTo>
                  <a:pt x="86" y="163"/>
                  <a:pt x="86" y="163"/>
                  <a:pt x="86" y="163"/>
                </a:cubicBezTo>
                <a:cubicBezTo>
                  <a:pt x="89" y="162"/>
                  <a:pt x="91" y="162"/>
                  <a:pt x="94" y="161"/>
                </a:cubicBezTo>
                <a:cubicBezTo>
                  <a:pt x="88" y="167"/>
                  <a:pt x="83" y="173"/>
                  <a:pt x="77" y="178"/>
                </a:cubicBezTo>
                <a:cubicBezTo>
                  <a:pt x="77" y="179"/>
                  <a:pt x="77" y="179"/>
                  <a:pt x="77" y="179"/>
                </a:cubicBezTo>
                <a:cubicBezTo>
                  <a:pt x="74" y="179"/>
                  <a:pt x="72" y="179"/>
                  <a:pt x="70" y="180"/>
                </a:cubicBezTo>
                <a:moveTo>
                  <a:pt x="24" y="181"/>
                </a:moveTo>
                <a:cubicBezTo>
                  <a:pt x="23" y="181"/>
                  <a:pt x="22" y="181"/>
                  <a:pt x="21" y="181"/>
                </a:cubicBezTo>
                <a:cubicBezTo>
                  <a:pt x="19" y="181"/>
                  <a:pt x="16" y="181"/>
                  <a:pt x="14" y="181"/>
                </a:cubicBezTo>
                <a:cubicBezTo>
                  <a:pt x="19" y="176"/>
                  <a:pt x="32" y="166"/>
                  <a:pt x="38" y="161"/>
                </a:cubicBezTo>
                <a:cubicBezTo>
                  <a:pt x="39" y="160"/>
                  <a:pt x="39" y="160"/>
                  <a:pt x="39" y="160"/>
                </a:cubicBezTo>
                <a:cubicBezTo>
                  <a:pt x="42" y="161"/>
                  <a:pt x="45" y="162"/>
                  <a:pt x="47" y="162"/>
                </a:cubicBezTo>
                <a:cubicBezTo>
                  <a:pt x="40" y="169"/>
                  <a:pt x="32" y="175"/>
                  <a:pt x="24" y="181"/>
                </a:cubicBezTo>
                <a:moveTo>
                  <a:pt x="92" y="176"/>
                </a:moveTo>
                <a:cubicBezTo>
                  <a:pt x="97" y="171"/>
                  <a:pt x="102" y="166"/>
                  <a:pt x="108" y="161"/>
                </a:cubicBezTo>
                <a:cubicBezTo>
                  <a:pt x="108" y="160"/>
                  <a:pt x="108" y="160"/>
                  <a:pt x="109" y="160"/>
                </a:cubicBezTo>
                <a:cubicBezTo>
                  <a:pt x="105" y="164"/>
                  <a:pt x="102" y="169"/>
                  <a:pt x="99" y="174"/>
                </a:cubicBezTo>
                <a:cubicBezTo>
                  <a:pt x="97" y="174"/>
                  <a:pt x="94" y="175"/>
                  <a:pt x="92" y="176"/>
                </a:cubicBezTo>
                <a:moveTo>
                  <a:pt x="82" y="178"/>
                </a:moveTo>
                <a:cubicBezTo>
                  <a:pt x="88" y="172"/>
                  <a:pt x="94" y="166"/>
                  <a:pt x="99" y="160"/>
                </a:cubicBezTo>
                <a:cubicBezTo>
                  <a:pt x="102" y="159"/>
                  <a:pt x="105" y="158"/>
                  <a:pt x="107" y="157"/>
                </a:cubicBezTo>
                <a:cubicBezTo>
                  <a:pt x="107" y="158"/>
                  <a:pt x="106" y="158"/>
                  <a:pt x="106" y="159"/>
                </a:cubicBezTo>
                <a:cubicBezTo>
                  <a:pt x="100" y="164"/>
                  <a:pt x="94" y="170"/>
                  <a:pt x="88" y="175"/>
                </a:cubicBezTo>
                <a:cubicBezTo>
                  <a:pt x="88" y="176"/>
                  <a:pt x="88" y="176"/>
                  <a:pt x="88" y="177"/>
                </a:cubicBezTo>
                <a:cubicBezTo>
                  <a:pt x="86" y="177"/>
                  <a:pt x="84" y="177"/>
                  <a:pt x="82" y="178"/>
                </a:cubicBezTo>
                <a:moveTo>
                  <a:pt x="10" y="180"/>
                </a:moveTo>
                <a:cubicBezTo>
                  <a:pt x="8" y="180"/>
                  <a:pt x="7" y="179"/>
                  <a:pt x="5" y="179"/>
                </a:cubicBezTo>
                <a:cubicBezTo>
                  <a:pt x="5" y="179"/>
                  <a:pt x="5" y="179"/>
                  <a:pt x="5" y="179"/>
                </a:cubicBezTo>
                <a:cubicBezTo>
                  <a:pt x="8" y="175"/>
                  <a:pt x="10" y="172"/>
                  <a:pt x="13" y="168"/>
                </a:cubicBezTo>
                <a:cubicBezTo>
                  <a:pt x="15" y="163"/>
                  <a:pt x="18" y="159"/>
                  <a:pt x="20" y="156"/>
                </a:cubicBezTo>
                <a:cubicBezTo>
                  <a:pt x="21" y="156"/>
                  <a:pt x="21" y="156"/>
                  <a:pt x="21" y="156"/>
                </a:cubicBezTo>
                <a:cubicBezTo>
                  <a:pt x="21" y="156"/>
                  <a:pt x="21" y="156"/>
                  <a:pt x="21" y="156"/>
                </a:cubicBezTo>
                <a:cubicBezTo>
                  <a:pt x="25" y="157"/>
                  <a:pt x="30" y="159"/>
                  <a:pt x="35" y="160"/>
                </a:cubicBezTo>
                <a:cubicBezTo>
                  <a:pt x="31" y="163"/>
                  <a:pt x="25" y="168"/>
                  <a:pt x="20" y="172"/>
                </a:cubicBezTo>
                <a:cubicBezTo>
                  <a:pt x="17" y="174"/>
                  <a:pt x="14" y="176"/>
                  <a:pt x="12" y="178"/>
                </a:cubicBezTo>
                <a:cubicBezTo>
                  <a:pt x="12" y="179"/>
                  <a:pt x="11" y="179"/>
                  <a:pt x="10" y="180"/>
                </a:cubicBezTo>
                <a:cubicBezTo>
                  <a:pt x="10" y="180"/>
                  <a:pt x="10" y="180"/>
                  <a:pt x="10" y="180"/>
                </a:cubicBezTo>
                <a:moveTo>
                  <a:pt x="16" y="155"/>
                </a:moveTo>
                <a:cubicBezTo>
                  <a:pt x="18" y="151"/>
                  <a:pt x="20" y="146"/>
                  <a:pt x="23" y="141"/>
                </a:cubicBezTo>
                <a:cubicBezTo>
                  <a:pt x="23" y="140"/>
                  <a:pt x="24" y="139"/>
                  <a:pt x="24" y="139"/>
                </a:cubicBezTo>
                <a:cubicBezTo>
                  <a:pt x="25" y="138"/>
                  <a:pt x="26" y="137"/>
                  <a:pt x="28" y="136"/>
                </a:cubicBezTo>
                <a:cubicBezTo>
                  <a:pt x="27" y="137"/>
                  <a:pt x="27" y="138"/>
                  <a:pt x="27" y="138"/>
                </a:cubicBezTo>
                <a:cubicBezTo>
                  <a:pt x="25" y="142"/>
                  <a:pt x="23" y="145"/>
                  <a:pt x="21" y="148"/>
                </a:cubicBezTo>
                <a:cubicBezTo>
                  <a:pt x="21" y="149"/>
                  <a:pt x="20" y="150"/>
                  <a:pt x="20" y="151"/>
                </a:cubicBezTo>
                <a:cubicBezTo>
                  <a:pt x="19" y="152"/>
                  <a:pt x="19" y="152"/>
                  <a:pt x="19" y="152"/>
                </a:cubicBezTo>
                <a:cubicBezTo>
                  <a:pt x="19" y="152"/>
                  <a:pt x="19" y="152"/>
                  <a:pt x="19" y="152"/>
                </a:cubicBezTo>
                <a:cubicBezTo>
                  <a:pt x="19" y="152"/>
                  <a:pt x="18" y="152"/>
                  <a:pt x="18" y="153"/>
                </a:cubicBezTo>
                <a:cubicBezTo>
                  <a:pt x="17" y="153"/>
                  <a:pt x="17" y="154"/>
                  <a:pt x="16" y="155"/>
                </a:cubicBezTo>
                <a:moveTo>
                  <a:pt x="26" y="134"/>
                </a:moveTo>
                <a:cubicBezTo>
                  <a:pt x="27" y="132"/>
                  <a:pt x="28" y="131"/>
                  <a:pt x="29" y="129"/>
                </a:cubicBezTo>
                <a:cubicBezTo>
                  <a:pt x="30" y="128"/>
                  <a:pt x="31" y="127"/>
                  <a:pt x="33" y="127"/>
                </a:cubicBezTo>
                <a:cubicBezTo>
                  <a:pt x="32" y="129"/>
                  <a:pt x="31" y="131"/>
                  <a:pt x="30" y="133"/>
                </a:cubicBezTo>
                <a:cubicBezTo>
                  <a:pt x="29" y="133"/>
                  <a:pt x="29" y="133"/>
                  <a:pt x="29" y="133"/>
                </a:cubicBezTo>
                <a:cubicBezTo>
                  <a:pt x="29" y="133"/>
                  <a:pt x="28" y="133"/>
                  <a:pt x="28" y="133"/>
                </a:cubicBezTo>
                <a:cubicBezTo>
                  <a:pt x="28" y="133"/>
                  <a:pt x="27" y="133"/>
                  <a:pt x="26" y="134"/>
                </a:cubicBezTo>
                <a:moveTo>
                  <a:pt x="31" y="124"/>
                </a:moveTo>
                <a:cubicBezTo>
                  <a:pt x="31" y="124"/>
                  <a:pt x="31" y="124"/>
                  <a:pt x="31" y="124"/>
                </a:cubicBezTo>
                <a:cubicBezTo>
                  <a:pt x="32" y="122"/>
                  <a:pt x="33" y="120"/>
                  <a:pt x="33" y="118"/>
                </a:cubicBezTo>
                <a:cubicBezTo>
                  <a:pt x="35" y="118"/>
                  <a:pt x="36" y="117"/>
                  <a:pt x="38" y="116"/>
                </a:cubicBezTo>
                <a:cubicBezTo>
                  <a:pt x="37" y="118"/>
                  <a:pt x="36" y="120"/>
                  <a:pt x="35" y="123"/>
                </a:cubicBezTo>
                <a:cubicBezTo>
                  <a:pt x="35" y="122"/>
                  <a:pt x="34" y="122"/>
                  <a:pt x="34" y="122"/>
                </a:cubicBezTo>
                <a:cubicBezTo>
                  <a:pt x="34" y="122"/>
                  <a:pt x="33" y="123"/>
                  <a:pt x="33" y="123"/>
                </a:cubicBezTo>
                <a:cubicBezTo>
                  <a:pt x="32" y="123"/>
                  <a:pt x="32" y="124"/>
                  <a:pt x="31" y="124"/>
                </a:cubicBezTo>
                <a:moveTo>
                  <a:pt x="68" y="113"/>
                </a:moveTo>
                <a:cubicBezTo>
                  <a:pt x="69" y="111"/>
                  <a:pt x="70" y="110"/>
                  <a:pt x="71" y="109"/>
                </a:cubicBezTo>
                <a:cubicBezTo>
                  <a:pt x="72" y="109"/>
                  <a:pt x="72" y="109"/>
                  <a:pt x="72" y="109"/>
                </a:cubicBezTo>
                <a:cubicBezTo>
                  <a:pt x="74" y="108"/>
                  <a:pt x="76" y="107"/>
                  <a:pt x="78" y="107"/>
                </a:cubicBezTo>
                <a:cubicBezTo>
                  <a:pt x="77" y="108"/>
                  <a:pt x="75" y="110"/>
                  <a:pt x="73" y="112"/>
                </a:cubicBezTo>
                <a:cubicBezTo>
                  <a:pt x="73" y="112"/>
                  <a:pt x="73" y="112"/>
                  <a:pt x="73" y="112"/>
                </a:cubicBezTo>
                <a:cubicBezTo>
                  <a:pt x="73" y="112"/>
                  <a:pt x="73" y="112"/>
                  <a:pt x="73" y="112"/>
                </a:cubicBezTo>
                <a:cubicBezTo>
                  <a:pt x="71" y="112"/>
                  <a:pt x="69" y="112"/>
                  <a:pt x="68" y="113"/>
                </a:cubicBezTo>
                <a:moveTo>
                  <a:pt x="35" y="114"/>
                </a:moveTo>
                <a:cubicBezTo>
                  <a:pt x="37" y="111"/>
                  <a:pt x="40" y="108"/>
                  <a:pt x="42" y="105"/>
                </a:cubicBezTo>
                <a:cubicBezTo>
                  <a:pt x="41" y="107"/>
                  <a:pt x="40" y="109"/>
                  <a:pt x="40" y="112"/>
                </a:cubicBezTo>
                <a:cubicBezTo>
                  <a:pt x="38" y="112"/>
                  <a:pt x="37" y="113"/>
                  <a:pt x="35" y="114"/>
                </a:cubicBezTo>
                <a:moveTo>
                  <a:pt x="76" y="104"/>
                </a:moveTo>
                <a:cubicBezTo>
                  <a:pt x="78" y="102"/>
                  <a:pt x="80" y="99"/>
                  <a:pt x="82" y="96"/>
                </a:cubicBezTo>
                <a:cubicBezTo>
                  <a:pt x="84" y="95"/>
                  <a:pt x="87" y="95"/>
                  <a:pt x="89" y="94"/>
                </a:cubicBezTo>
                <a:cubicBezTo>
                  <a:pt x="87" y="96"/>
                  <a:pt x="85" y="99"/>
                  <a:pt x="83" y="101"/>
                </a:cubicBezTo>
                <a:cubicBezTo>
                  <a:pt x="80" y="102"/>
                  <a:pt x="78" y="103"/>
                  <a:pt x="76" y="104"/>
                </a:cubicBezTo>
                <a:moveTo>
                  <a:pt x="85" y="92"/>
                </a:moveTo>
                <a:cubicBezTo>
                  <a:pt x="87" y="89"/>
                  <a:pt x="89" y="86"/>
                  <a:pt x="91" y="83"/>
                </a:cubicBezTo>
                <a:cubicBezTo>
                  <a:pt x="93" y="82"/>
                  <a:pt x="95" y="82"/>
                  <a:pt x="97" y="81"/>
                </a:cubicBezTo>
                <a:cubicBezTo>
                  <a:pt x="96" y="84"/>
                  <a:pt x="94" y="86"/>
                  <a:pt x="92" y="89"/>
                </a:cubicBezTo>
                <a:cubicBezTo>
                  <a:pt x="92" y="89"/>
                  <a:pt x="92" y="89"/>
                  <a:pt x="92" y="89"/>
                </a:cubicBezTo>
                <a:cubicBezTo>
                  <a:pt x="90" y="90"/>
                  <a:pt x="88" y="91"/>
                  <a:pt x="85" y="92"/>
                </a:cubicBezTo>
                <a:moveTo>
                  <a:pt x="93" y="79"/>
                </a:moveTo>
                <a:cubicBezTo>
                  <a:pt x="94" y="77"/>
                  <a:pt x="95" y="76"/>
                  <a:pt x="95" y="74"/>
                </a:cubicBezTo>
                <a:cubicBezTo>
                  <a:pt x="97" y="73"/>
                  <a:pt x="99" y="73"/>
                  <a:pt x="101" y="72"/>
                </a:cubicBezTo>
                <a:cubicBezTo>
                  <a:pt x="101" y="74"/>
                  <a:pt x="100" y="76"/>
                  <a:pt x="99" y="77"/>
                </a:cubicBezTo>
                <a:cubicBezTo>
                  <a:pt x="98" y="77"/>
                  <a:pt x="98" y="77"/>
                  <a:pt x="98" y="77"/>
                </a:cubicBezTo>
                <a:cubicBezTo>
                  <a:pt x="97" y="78"/>
                  <a:pt x="95" y="79"/>
                  <a:pt x="93" y="79"/>
                </a:cubicBezTo>
                <a:moveTo>
                  <a:pt x="97" y="71"/>
                </a:moveTo>
                <a:cubicBezTo>
                  <a:pt x="98" y="68"/>
                  <a:pt x="99" y="66"/>
                  <a:pt x="100" y="63"/>
                </a:cubicBezTo>
                <a:cubicBezTo>
                  <a:pt x="100" y="63"/>
                  <a:pt x="100" y="63"/>
                  <a:pt x="100" y="63"/>
                </a:cubicBezTo>
                <a:cubicBezTo>
                  <a:pt x="102" y="62"/>
                  <a:pt x="104" y="61"/>
                  <a:pt x="106" y="61"/>
                </a:cubicBezTo>
                <a:cubicBezTo>
                  <a:pt x="105" y="63"/>
                  <a:pt x="104" y="66"/>
                  <a:pt x="103" y="69"/>
                </a:cubicBezTo>
                <a:cubicBezTo>
                  <a:pt x="101" y="69"/>
                  <a:pt x="99" y="70"/>
                  <a:pt x="97" y="71"/>
                </a:cubicBezTo>
                <a:moveTo>
                  <a:pt x="101" y="59"/>
                </a:moveTo>
                <a:cubicBezTo>
                  <a:pt x="102" y="57"/>
                  <a:pt x="102" y="55"/>
                  <a:pt x="103" y="53"/>
                </a:cubicBezTo>
                <a:cubicBezTo>
                  <a:pt x="103" y="52"/>
                  <a:pt x="103" y="52"/>
                  <a:pt x="103" y="52"/>
                </a:cubicBezTo>
                <a:cubicBezTo>
                  <a:pt x="105" y="52"/>
                  <a:pt x="107" y="51"/>
                  <a:pt x="108" y="51"/>
                </a:cubicBezTo>
                <a:cubicBezTo>
                  <a:pt x="108" y="53"/>
                  <a:pt x="107" y="55"/>
                  <a:pt x="107" y="58"/>
                </a:cubicBezTo>
                <a:cubicBezTo>
                  <a:pt x="106" y="58"/>
                  <a:pt x="106" y="58"/>
                  <a:pt x="106" y="58"/>
                </a:cubicBezTo>
                <a:cubicBezTo>
                  <a:pt x="105" y="58"/>
                  <a:pt x="103" y="58"/>
                  <a:pt x="101" y="59"/>
                </a:cubicBezTo>
                <a:moveTo>
                  <a:pt x="103" y="49"/>
                </a:moveTo>
                <a:cubicBezTo>
                  <a:pt x="104" y="47"/>
                  <a:pt x="104" y="44"/>
                  <a:pt x="104" y="42"/>
                </a:cubicBezTo>
                <a:cubicBezTo>
                  <a:pt x="106" y="42"/>
                  <a:pt x="108" y="41"/>
                  <a:pt x="110" y="40"/>
                </a:cubicBezTo>
                <a:cubicBezTo>
                  <a:pt x="110" y="43"/>
                  <a:pt x="109" y="45"/>
                  <a:pt x="109" y="47"/>
                </a:cubicBezTo>
                <a:cubicBezTo>
                  <a:pt x="107" y="48"/>
                  <a:pt x="105" y="48"/>
                  <a:pt x="103" y="49"/>
                </a:cubicBezTo>
                <a:moveTo>
                  <a:pt x="105" y="39"/>
                </a:moveTo>
                <a:cubicBezTo>
                  <a:pt x="105" y="37"/>
                  <a:pt x="105" y="35"/>
                  <a:pt x="105" y="33"/>
                </a:cubicBezTo>
                <a:cubicBezTo>
                  <a:pt x="107" y="32"/>
                  <a:pt x="109" y="32"/>
                  <a:pt x="111" y="31"/>
                </a:cubicBezTo>
                <a:cubicBezTo>
                  <a:pt x="110" y="33"/>
                  <a:pt x="110" y="35"/>
                  <a:pt x="110" y="37"/>
                </a:cubicBezTo>
                <a:cubicBezTo>
                  <a:pt x="108" y="38"/>
                  <a:pt x="106" y="38"/>
                  <a:pt x="105" y="39"/>
                </a:cubicBezTo>
                <a:moveTo>
                  <a:pt x="105" y="30"/>
                </a:moveTo>
                <a:cubicBezTo>
                  <a:pt x="105" y="29"/>
                  <a:pt x="105" y="28"/>
                  <a:pt x="105" y="27"/>
                </a:cubicBezTo>
                <a:cubicBezTo>
                  <a:pt x="107" y="26"/>
                  <a:pt x="109" y="25"/>
                  <a:pt x="110" y="24"/>
                </a:cubicBezTo>
                <a:cubicBezTo>
                  <a:pt x="110" y="25"/>
                  <a:pt x="111" y="27"/>
                  <a:pt x="111" y="28"/>
                </a:cubicBezTo>
                <a:cubicBezTo>
                  <a:pt x="109" y="29"/>
                  <a:pt x="107" y="29"/>
                  <a:pt x="105" y="30"/>
                </a:cubicBezTo>
                <a:moveTo>
                  <a:pt x="105" y="24"/>
                </a:moveTo>
                <a:cubicBezTo>
                  <a:pt x="105" y="22"/>
                  <a:pt x="104" y="21"/>
                  <a:pt x="104" y="20"/>
                </a:cubicBezTo>
                <a:cubicBezTo>
                  <a:pt x="106" y="19"/>
                  <a:pt x="108" y="19"/>
                  <a:pt x="110" y="18"/>
                </a:cubicBezTo>
                <a:cubicBezTo>
                  <a:pt x="110" y="19"/>
                  <a:pt x="110" y="20"/>
                  <a:pt x="110" y="21"/>
                </a:cubicBezTo>
                <a:cubicBezTo>
                  <a:pt x="110" y="21"/>
                  <a:pt x="110" y="21"/>
                  <a:pt x="110" y="21"/>
                </a:cubicBezTo>
                <a:cubicBezTo>
                  <a:pt x="110" y="21"/>
                  <a:pt x="109" y="21"/>
                  <a:pt x="109" y="21"/>
                </a:cubicBezTo>
                <a:cubicBezTo>
                  <a:pt x="108" y="22"/>
                  <a:pt x="106" y="23"/>
                  <a:pt x="105" y="24"/>
                </a:cubicBezTo>
                <a:moveTo>
                  <a:pt x="104" y="17"/>
                </a:moveTo>
                <a:cubicBezTo>
                  <a:pt x="104" y="16"/>
                  <a:pt x="103" y="14"/>
                  <a:pt x="103" y="13"/>
                </a:cubicBezTo>
                <a:cubicBezTo>
                  <a:pt x="104" y="12"/>
                  <a:pt x="105" y="11"/>
                  <a:pt x="106" y="9"/>
                </a:cubicBezTo>
                <a:cubicBezTo>
                  <a:pt x="107" y="8"/>
                  <a:pt x="107" y="7"/>
                  <a:pt x="108" y="6"/>
                </a:cubicBezTo>
                <a:cubicBezTo>
                  <a:pt x="109" y="9"/>
                  <a:pt x="109" y="12"/>
                  <a:pt x="110" y="15"/>
                </a:cubicBezTo>
                <a:cubicBezTo>
                  <a:pt x="108" y="16"/>
                  <a:pt x="106" y="16"/>
                  <a:pt x="104" y="17"/>
                </a:cubicBezTo>
                <a:moveTo>
                  <a:pt x="70" y="119"/>
                </a:moveTo>
                <a:cubicBezTo>
                  <a:pt x="71" y="119"/>
                  <a:pt x="71" y="119"/>
                  <a:pt x="72" y="119"/>
                </a:cubicBezTo>
                <a:cubicBezTo>
                  <a:pt x="107" y="87"/>
                  <a:pt x="115" y="53"/>
                  <a:pt x="114" y="29"/>
                </a:cubicBezTo>
                <a:cubicBezTo>
                  <a:pt x="114" y="19"/>
                  <a:pt x="113" y="11"/>
                  <a:pt x="112" y="5"/>
                </a:cubicBezTo>
                <a:cubicBezTo>
                  <a:pt x="113" y="5"/>
                  <a:pt x="113" y="5"/>
                  <a:pt x="113" y="5"/>
                </a:cubicBezTo>
                <a:cubicBezTo>
                  <a:pt x="118" y="7"/>
                  <a:pt x="126" y="7"/>
                  <a:pt x="131" y="7"/>
                </a:cubicBezTo>
                <a:cubicBezTo>
                  <a:pt x="133" y="14"/>
                  <a:pt x="139" y="32"/>
                  <a:pt x="139" y="53"/>
                </a:cubicBezTo>
                <a:cubicBezTo>
                  <a:pt x="139" y="80"/>
                  <a:pt x="130" y="113"/>
                  <a:pt x="98" y="140"/>
                </a:cubicBezTo>
                <a:cubicBezTo>
                  <a:pt x="98" y="140"/>
                  <a:pt x="97" y="141"/>
                  <a:pt x="97" y="141"/>
                </a:cubicBezTo>
                <a:cubicBezTo>
                  <a:pt x="97" y="142"/>
                  <a:pt x="98" y="142"/>
                  <a:pt x="98" y="143"/>
                </a:cubicBezTo>
                <a:cubicBezTo>
                  <a:pt x="103" y="145"/>
                  <a:pt x="107" y="148"/>
                  <a:pt x="112" y="151"/>
                </a:cubicBezTo>
                <a:cubicBezTo>
                  <a:pt x="100" y="157"/>
                  <a:pt x="86" y="160"/>
                  <a:pt x="70" y="160"/>
                </a:cubicBezTo>
                <a:cubicBezTo>
                  <a:pt x="56" y="160"/>
                  <a:pt x="40" y="158"/>
                  <a:pt x="23" y="153"/>
                </a:cubicBezTo>
                <a:cubicBezTo>
                  <a:pt x="23" y="152"/>
                  <a:pt x="24" y="152"/>
                  <a:pt x="24" y="151"/>
                </a:cubicBezTo>
                <a:cubicBezTo>
                  <a:pt x="26" y="147"/>
                  <a:pt x="32" y="137"/>
                  <a:pt x="37" y="127"/>
                </a:cubicBezTo>
                <a:cubicBezTo>
                  <a:pt x="40" y="122"/>
                  <a:pt x="42" y="117"/>
                  <a:pt x="44" y="112"/>
                </a:cubicBezTo>
                <a:cubicBezTo>
                  <a:pt x="45" y="108"/>
                  <a:pt x="46" y="105"/>
                  <a:pt x="47" y="102"/>
                </a:cubicBezTo>
                <a:cubicBezTo>
                  <a:pt x="51" y="105"/>
                  <a:pt x="57" y="110"/>
                  <a:pt x="62" y="114"/>
                </a:cubicBezTo>
                <a:cubicBezTo>
                  <a:pt x="62" y="114"/>
                  <a:pt x="62" y="114"/>
                  <a:pt x="63" y="115"/>
                </a:cubicBezTo>
                <a:cubicBezTo>
                  <a:pt x="63" y="115"/>
                  <a:pt x="64" y="115"/>
                  <a:pt x="64" y="115"/>
                </a:cubicBezTo>
                <a:cubicBezTo>
                  <a:pt x="64" y="115"/>
                  <a:pt x="64" y="115"/>
                  <a:pt x="64" y="115"/>
                </a:cubicBezTo>
                <a:cubicBezTo>
                  <a:pt x="65" y="115"/>
                  <a:pt x="65" y="116"/>
                  <a:pt x="66" y="116"/>
                </a:cubicBezTo>
                <a:cubicBezTo>
                  <a:pt x="66" y="116"/>
                  <a:pt x="66" y="116"/>
                  <a:pt x="66" y="116"/>
                </a:cubicBezTo>
                <a:cubicBezTo>
                  <a:pt x="67" y="117"/>
                  <a:pt x="68" y="118"/>
                  <a:pt x="69" y="119"/>
                </a:cubicBezTo>
                <a:cubicBezTo>
                  <a:pt x="70" y="119"/>
                  <a:pt x="70" y="119"/>
                  <a:pt x="70" y="119"/>
                </a:cubicBezTo>
                <a:moveTo>
                  <a:pt x="110" y="0"/>
                </a:moveTo>
                <a:cubicBezTo>
                  <a:pt x="109" y="0"/>
                  <a:pt x="109" y="0"/>
                  <a:pt x="109" y="0"/>
                </a:cubicBezTo>
                <a:cubicBezTo>
                  <a:pt x="109" y="0"/>
                  <a:pt x="109" y="0"/>
                  <a:pt x="109" y="0"/>
                </a:cubicBezTo>
                <a:cubicBezTo>
                  <a:pt x="108" y="0"/>
                  <a:pt x="108" y="0"/>
                  <a:pt x="108" y="0"/>
                </a:cubicBezTo>
                <a:cubicBezTo>
                  <a:pt x="108" y="1"/>
                  <a:pt x="108" y="1"/>
                  <a:pt x="108" y="1"/>
                </a:cubicBezTo>
                <a:cubicBezTo>
                  <a:pt x="106" y="3"/>
                  <a:pt x="104" y="5"/>
                  <a:pt x="103" y="7"/>
                </a:cubicBezTo>
                <a:cubicBezTo>
                  <a:pt x="101" y="9"/>
                  <a:pt x="100" y="11"/>
                  <a:pt x="100" y="11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99" y="12"/>
                  <a:pt x="99" y="12"/>
                  <a:pt x="99" y="12"/>
                </a:cubicBezTo>
                <a:cubicBezTo>
                  <a:pt x="99" y="12"/>
                  <a:pt x="99" y="12"/>
                  <a:pt x="99" y="12"/>
                </a:cubicBezTo>
                <a:cubicBezTo>
                  <a:pt x="99" y="13"/>
                  <a:pt x="99" y="13"/>
                  <a:pt x="99" y="13"/>
                </a:cubicBezTo>
                <a:cubicBezTo>
                  <a:pt x="99" y="13"/>
                  <a:pt x="99" y="13"/>
                  <a:pt x="99" y="13"/>
                </a:cubicBezTo>
                <a:cubicBezTo>
                  <a:pt x="99" y="13"/>
                  <a:pt x="99" y="13"/>
                  <a:pt x="99" y="13"/>
                </a:cubicBezTo>
                <a:cubicBezTo>
                  <a:pt x="100" y="15"/>
                  <a:pt x="101" y="19"/>
                  <a:pt x="101" y="25"/>
                </a:cubicBezTo>
                <a:cubicBezTo>
                  <a:pt x="101" y="25"/>
                  <a:pt x="100" y="26"/>
                  <a:pt x="101" y="26"/>
                </a:cubicBezTo>
                <a:cubicBezTo>
                  <a:pt x="101" y="27"/>
                  <a:pt x="101" y="27"/>
                  <a:pt x="101" y="27"/>
                </a:cubicBezTo>
                <a:cubicBezTo>
                  <a:pt x="101" y="28"/>
                  <a:pt x="101" y="29"/>
                  <a:pt x="101" y="31"/>
                </a:cubicBezTo>
                <a:cubicBezTo>
                  <a:pt x="101" y="50"/>
                  <a:pt x="95" y="81"/>
                  <a:pt x="64" y="110"/>
                </a:cubicBezTo>
                <a:cubicBezTo>
                  <a:pt x="58" y="105"/>
                  <a:pt x="51" y="100"/>
                  <a:pt x="46" y="96"/>
                </a:cubicBezTo>
                <a:cubicBezTo>
                  <a:pt x="46" y="96"/>
                  <a:pt x="46" y="96"/>
                  <a:pt x="46" y="96"/>
                </a:cubicBezTo>
                <a:cubicBezTo>
                  <a:pt x="45" y="96"/>
                  <a:pt x="45" y="96"/>
                  <a:pt x="45" y="96"/>
                </a:cubicBezTo>
                <a:cubicBezTo>
                  <a:pt x="45" y="96"/>
                  <a:pt x="45" y="96"/>
                  <a:pt x="45" y="96"/>
                </a:cubicBezTo>
                <a:cubicBezTo>
                  <a:pt x="44" y="96"/>
                  <a:pt x="44" y="96"/>
                  <a:pt x="44" y="96"/>
                </a:cubicBezTo>
                <a:cubicBezTo>
                  <a:pt x="44" y="96"/>
                  <a:pt x="44" y="96"/>
                  <a:pt x="44" y="96"/>
                </a:cubicBezTo>
                <a:cubicBezTo>
                  <a:pt x="44" y="96"/>
                  <a:pt x="44" y="96"/>
                  <a:pt x="44" y="96"/>
                </a:cubicBezTo>
                <a:cubicBezTo>
                  <a:pt x="43" y="97"/>
                  <a:pt x="43" y="97"/>
                  <a:pt x="43" y="97"/>
                </a:cubicBezTo>
                <a:cubicBezTo>
                  <a:pt x="37" y="104"/>
                  <a:pt x="32" y="112"/>
                  <a:pt x="27" y="120"/>
                </a:cubicBezTo>
                <a:cubicBezTo>
                  <a:pt x="26" y="121"/>
                  <a:pt x="26" y="122"/>
                  <a:pt x="27" y="122"/>
                </a:cubicBezTo>
                <a:cubicBezTo>
                  <a:pt x="27" y="122"/>
                  <a:pt x="27" y="122"/>
                  <a:pt x="27" y="122"/>
                </a:cubicBezTo>
                <a:cubicBezTo>
                  <a:pt x="24" y="130"/>
                  <a:pt x="19" y="140"/>
                  <a:pt x="14" y="150"/>
                </a:cubicBezTo>
                <a:cubicBezTo>
                  <a:pt x="11" y="157"/>
                  <a:pt x="7" y="164"/>
                  <a:pt x="5" y="169"/>
                </a:cubicBezTo>
                <a:cubicBezTo>
                  <a:pt x="5" y="170"/>
                  <a:pt x="4" y="170"/>
                  <a:pt x="4" y="171"/>
                </a:cubicBezTo>
                <a:cubicBezTo>
                  <a:pt x="4" y="171"/>
                  <a:pt x="4" y="171"/>
                  <a:pt x="4" y="171"/>
                </a:cubicBezTo>
                <a:cubicBezTo>
                  <a:pt x="3" y="172"/>
                  <a:pt x="3" y="172"/>
                  <a:pt x="3" y="172"/>
                </a:cubicBezTo>
                <a:cubicBezTo>
                  <a:pt x="3" y="172"/>
                  <a:pt x="3" y="173"/>
                  <a:pt x="3" y="173"/>
                </a:cubicBezTo>
                <a:cubicBezTo>
                  <a:pt x="2" y="174"/>
                  <a:pt x="2" y="176"/>
                  <a:pt x="1" y="177"/>
                </a:cubicBezTo>
                <a:cubicBezTo>
                  <a:pt x="1" y="177"/>
                  <a:pt x="1" y="177"/>
                  <a:pt x="1" y="178"/>
                </a:cubicBezTo>
                <a:cubicBezTo>
                  <a:pt x="1" y="178"/>
                  <a:pt x="1" y="178"/>
                  <a:pt x="1" y="178"/>
                </a:cubicBezTo>
                <a:cubicBezTo>
                  <a:pt x="1" y="179"/>
                  <a:pt x="1" y="179"/>
                  <a:pt x="1" y="179"/>
                </a:cubicBezTo>
                <a:cubicBezTo>
                  <a:pt x="1" y="179"/>
                  <a:pt x="0" y="179"/>
                  <a:pt x="0" y="179"/>
                </a:cubicBezTo>
                <a:cubicBezTo>
                  <a:pt x="1" y="180"/>
                  <a:pt x="1" y="180"/>
                  <a:pt x="1" y="180"/>
                </a:cubicBezTo>
                <a:cubicBezTo>
                  <a:pt x="1" y="180"/>
                  <a:pt x="1" y="181"/>
                  <a:pt x="1" y="181"/>
                </a:cubicBezTo>
                <a:cubicBezTo>
                  <a:pt x="1" y="182"/>
                  <a:pt x="2" y="182"/>
                  <a:pt x="2" y="182"/>
                </a:cubicBezTo>
                <a:cubicBezTo>
                  <a:pt x="3" y="183"/>
                  <a:pt x="3" y="183"/>
                  <a:pt x="4" y="183"/>
                </a:cubicBezTo>
                <a:cubicBezTo>
                  <a:pt x="9" y="184"/>
                  <a:pt x="15" y="185"/>
                  <a:pt x="21" y="185"/>
                </a:cubicBezTo>
                <a:cubicBezTo>
                  <a:pt x="22" y="185"/>
                  <a:pt x="23" y="185"/>
                  <a:pt x="23" y="185"/>
                </a:cubicBezTo>
                <a:cubicBezTo>
                  <a:pt x="24" y="185"/>
                  <a:pt x="24" y="185"/>
                  <a:pt x="24" y="185"/>
                </a:cubicBezTo>
                <a:cubicBezTo>
                  <a:pt x="27" y="186"/>
                  <a:pt x="30" y="186"/>
                  <a:pt x="33" y="186"/>
                </a:cubicBezTo>
                <a:cubicBezTo>
                  <a:pt x="33" y="186"/>
                  <a:pt x="34" y="186"/>
                  <a:pt x="35" y="186"/>
                </a:cubicBezTo>
                <a:cubicBezTo>
                  <a:pt x="35" y="186"/>
                  <a:pt x="35" y="186"/>
                  <a:pt x="35" y="186"/>
                </a:cubicBezTo>
                <a:cubicBezTo>
                  <a:pt x="35" y="186"/>
                  <a:pt x="36" y="186"/>
                  <a:pt x="36" y="186"/>
                </a:cubicBezTo>
                <a:cubicBezTo>
                  <a:pt x="36" y="186"/>
                  <a:pt x="37" y="186"/>
                  <a:pt x="37" y="186"/>
                </a:cubicBezTo>
                <a:cubicBezTo>
                  <a:pt x="37" y="186"/>
                  <a:pt x="37" y="186"/>
                  <a:pt x="37" y="186"/>
                </a:cubicBezTo>
                <a:cubicBezTo>
                  <a:pt x="58" y="185"/>
                  <a:pt x="84" y="183"/>
                  <a:pt x="100" y="177"/>
                </a:cubicBezTo>
                <a:cubicBezTo>
                  <a:pt x="101" y="177"/>
                  <a:pt x="101" y="177"/>
                  <a:pt x="101" y="177"/>
                </a:cubicBezTo>
                <a:cubicBezTo>
                  <a:pt x="107" y="169"/>
                  <a:pt x="113" y="160"/>
                  <a:pt x="119" y="152"/>
                </a:cubicBezTo>
                <a:cubicBezTo>
                  <a:pt x="119" y="151"/>
                  <a:pt x="119" y="150"/>
                  <a:pt x="118" y="149"/>
                </a:cubicBezTo>
                <a:cubicBezTo>
                  <a:pt x="118" y="149"/>
                  <a:pt x="117" y="149"/>
                  <a:pt x="117" y="149"/>
                </a:cubicBezTo>
                <a:cubicBezTo>
                  <a:pt x="117" y="149"/>
                  <a:pt x="117" y="149"/>
                  <a:pt x="117" y="149"/>
                </a:cubicBezTo>
                <a:cubicBezTo>
                  <a:pt x="112" y="146"/>
                  <a:pt x="107" y="143"/>
                  <a:pt x="103" y="141"/>
                </a:cubicBezTo>
                <a:cubicBezTo>
                  <a:pt x="134" y="113"/>
                  <a:pt x="143" y="80"/>
                  <a:pt x="143" y="53"/>
                </a:cubicBezTo>
                <a:cubicBezTo>
                  <a:pt x="143" y="30"/>
                  <a:pt x="137" y="11"/>
                  <a:pt x="134" y="5"/>
                </a:cubicBezTo>
                <a:cubicBezTo>
                  <a:pt x="134" y="4"/>
                  <a:pt x="133" y="4"/>
                  <a:pt x="132" y="4"/>
                </a:cubicBezTo>
                <a:cubicBezTo>
                  <a:pt x="130" y="3"/>
                  <a:pt x="125" y="3"/>
                  <a:pt x="120" y="3"/>
                </a:cubicBezTo>
                <a:cubicBezTo>
                  <a:pt x="118" y="2"/>
                  <a:pt x="116" y="2"/>
                  <a:pt x="114" y="2"/>
                </a:cubicBezTo>
                <a:cubicBezTo>
                  <a:pt x="112" y="1"/>
                  <a:pt x="111" y="1"/>
                  <a:pt x="111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10" y="0"/>
                  <a:pt x="110" y="0"/>
                  <a:pt x="110" y="0"/>
                </a:cubicBezTo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0" name="Freeform 768"/>
          <p:cNvSpPr>
            <a:spLocks noEditPoints="1"/>
          </p:cNvSpPr>
          <p:nvPr/>
        </p:nvSpPr>
        <p:spPr bwMode="auto">
          <a:xfrm>
            <a:off x="2219496" y="2981723"/>
            <a:ext cx="157793" cy="153097"/>
          </a:xfrm>
          <a:custGeom>
            <a:avLst/>
            <a:gdLst>
              <a:gd name="T0" fmla="*/ 80 w 142"/>
              <a:gd name="T1" fmla="*/ 133 h 138"/>
              <a:gd name="T2" fmla="*/ 80 w 142"/>
              <a:gd name="T3" fmla="*/ 133 h 138"/>
              <a:gd name="T4" fmla="*/ 78 w 142"/>
              <a:gd name="T5" fmla="*/ 133 h 138"/>
              <a:gd name="T6" fmla="*/ 83 w 142"/>
              <a:gd name="T7" fmla="*/ 95 h 138"/>
              <a:gd name="T8" fmla="*/ 77 w 142"/>
              <a:gd name="T9" fmla="*/ 92 h 138"/>
              <a:gd name="T10" fmla="*/ 53 w 142"/>
              <a:gd name="T11" fmla="*/ 74 h 138"/>
              <a:gd name="T12" fmla="*/ 65 w 142"/>
              <a:gd name="T13" fmla="*/ 91 h 138"/>
              <a:gd name="T14" fmla="*/ 52 w 142"/>
              <a:gd name="T15" fmla="*/ 83 h 138"/>
              <a:gd name="T16" fmla="*/ 49 w 142"/>
              <a:gd name="T17" fmla="*/ 74 h 138"/>
              <a:gd name="T18" fmla="*/ 137 w 142"/>
              <a:gd name="T19" fmla="*/ 82 h 138"/>
              <a:gd name="T20" fmla="*/ 124 w 142"/>
              <a:gd name="T21" fmla="*/ 83 h 138"/>
              <a:gd name="T22" fmla="*/ 132 w 142"/>
              <a:gd name="T23" fmla="*/ 56 h 138"/>
              <a:gd name="T24" fmla="*/ 125 w 142"/>
              <a:gd name="T25" fmla="*/ 83 h 138"/>
              <a:gd name="T26" fmla="*/ 124 w 142"/>
              <a:gd name="T27" fmla="*/ 59 h 138"/>
              <a:gd name="T28" fmla="*/ 120 w 142"/>
              <a:gd name="T29" fmla="*/ 76 h 138"/>
              <a:gd name="T30" fmla="*/ 84 w 142"/>
              <a:gd name="T31" fmla="*/ 49 h 138"/>
              <a:gd name="T32" fmla="*/ 56 w 142"/>
              <a:gd name="T33" fmla="*/ 35 h 138"/>
              <a:gd name="T34" fmla="*/ 126 w 142"/>
              <a:gd name="T35" fmla="*/ 33 h 138"/>
              <a:gd name="T36" fmla="*/ 29 w 142"/>
              <a:gd name="T37" fmla="*/ 64 h 138"/>
              <a:gd name="T38" fmla="*/ 75 w 142"/>
              <a:gd name="T39" fmla="*/ 31 h 138"/>
              <a:gd name="T40" fmla="*/ 111 w 142"/>
              <a:gd name="T41" fmla="*/ 30 h 138"/>
              <a:gd name="T42" fmla="*/ 50 w 142"/>
              <a:gd name="T43" fmla="*/ 66 h 138"/>
              <a:gd name="T44" fmla="*/ 54 w 142"/>
              <a:gd name="T45" fmla="*/ 65 h 138"/>
              <a:gd name="T46" fmla="*/ 25 w 142"/>
              <a:gd name="T47" fmla="*/ 47 h 138"/>
              <a:gd name="T48" fmla="*/ 121 w 142"/>
              <a:gd name="T49" fmla="*/ 40 h 138"/>
              <a:gd name="T50" fmla="*/ 55 w 142"/>
              <a:gd name="T51" fmla="*/ 22 h 138"/>
              <a:gd name="T52" fmla="*/ 28 w 142"/>
              <a:gd name="T53" fmla="*/ 61 h 138"/>
              <a:gd name="T54" fmla="*/ 115 w 142"/>
              <a:gd name="T55" fmla="*/ 19 h 138"/>
              <a:gd name="T56" fmla="*/ 65 w 142"/>
              <a:gd name="T57" fmla="*/ 12 h 138"/>
              <a:gd name="T58" fmla="*/ 84 w 142"/>
              <a:gd name="T59" fmla="*/ 16 h 138"/>
              <a:gd name="T60" fmla="*/ 97 w 142"/>
              <a:gd name="T61" fmla="*/ 24 h 138"/>
              <a:gd name="T62" fmla="*/ 110 w 142"/>
              <a:gd name="T63" fmla="*/ 19 h 138"/>
              <a:gd name="T64" fmla="*/ 111 w 142"/>
              <a:gd name="T65" fmla="*/ 31 h 138"/>
              <a:gd name="T66" fmla="*/ 124 w 142"/>
              <a:gd name="T67" fmla="*/ 46 h 138"/>
              <a:gd name="T68" fmla="*/ 134 w 142"/>
              <a:gd name="T69" fmla="*/ 52 h 138"/>
              <a:gd name="T70" fmla="*/ 127 w 142"/>
              <a:gd name="T71" fmla="*/ 52 h 138"/>
              <a:gd name="T72" fmla="*/ 119 w 142"/>
              <a:gd name="T73" fmla="*/ 86 h 138"/>
              <a:gd name="T74" fmla="*/ 129 w 142"/>
              <a:gd name="T75" fmla="*/ 86 h 138"/>
              <a:gd name="T76" fmla="*/ 128 w 142"/>
              <a:gd name="T77" fmla="*/ 104 h 138"/>
              <a:gd name="T78" fmla="*/ 100 w 142"/>
              <a:gd name="T79" fmla="*/ 98 h 138"/>
              <a:gd name="T80" fmla="*/ 63 w 142"/>
              <a:gd name="T81" fmla="*/ 83 h 138"/>
              <a:gd name="T82" fmla="*/ 75 w 142"/>
              <a:gd name="T83" fmla="*/ 52 h 138"/>
              <a:gd name="T84" fmla="*/ 92 w 142"/>
              <a:gd name="T85" fmla="*/ 41 h 138"/>
              <a:gd name="T86" fmla="*/ 71 w 142"/>
              <a:gd name="T87" fmla="*/ 25 h 138"/>
              <a:gd name="T88" fmla="*/ 57 w 142"/>
              <a:gd name="T89" fmla="*/ 17 h 138"/>
              <a:gd name="T90" fmla="*/ 21 w 142"/>
              <a:gd name="T91" fmla="*/ 48 h 138"/>
              <a:gd name="T92" fmla="*/ 25 w 142"/>
              <a:gd name="T93" fmla="*/ 70 h 138"/>
              <a:gd name="T94" fmla="*/ 51 w 142"/>
              <a:gd name="T95" fmla="*/ 88 h 138"/>
              <a:gd name="T96" fmla="*/ 55 w 142"/>
              <a:gd name="T97" fmla="*/ 114 h 138"/>
              <a:gd name="T98" fmla="*/ 61 w 142"/>
              <a:gd name="T99" fmla="*/ 119 h 138"/>
              <a:gd name="T100" fmla="*/ 60 w 142"/>
              <a:gd name="T101" fmla="*/ 132 h 138"/>
              <a:gd name="T102" fmla="*/ 97 w 142"/>
              <a:gd name="T103" fmla="*/ 18 h 138"/>
              <a:gd name="T104" fmla="*/ 38 w 142"/>
              <a:gd name="T105" fmla="*/ 15 h 138"/>
              <a:gd name="T106" fmla="*/ 38 w 142"/>
              <a:gd name="T107" fmla="*/ 15 h 138"/>
              <a:gd name="T108" fmla="*/ 91 w 142"/>
              <a:gd name="T109" fmla="*/ 15 h 138"/>
              <a:gd name="T110" fmla="*/ 75 w 142"/>
              <a:gd name="T111" fmla="*/ 8 h 138"/>
              <a:gd name="T112" fmla="*/ 62 w 142"/>
              <a:gd name="T113" fmla="*/ 6 h 138"/>
              <a:gd name="T114" fmla="*/ 71 w 142"/>
              <a:gd name="T115" fmla="*/ 0 h 138"/>
              <a:gd name="T116" fmla="*/ 23 w 142"/>
              <a:gd name="T117" fmla="*/ 18 h 138"/>
              <a:gd name="T118" fmla="*/ 141 w 142"/>
              <a:gd name="T119" fmla="*/ 82 h 138"/>
              <a:gd name="T120" fmla="*/ 117 w 142"/>
              <a:gd name="T121" fmla="*/ 15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2" h="138">
                <a:moveTo>
                  <a:pt x="90" y="131"/>
                </a:moveTo>
                <a:cubicBezTo>
                  <a:pt x="90" y="131"/>
                  <a:pt x="90" y="131"/>
                  <a:pt x="90" y="131"/>
                </a:cubicBezTo>
                <a:cubicBezTo>
                  <a:pt x="94" y="121"/>
                  <a:pt x="99" y="112"/>
                  <a:pt x="103" y="103"/>
                </a:cubicBezTo>
                <a:cubicBezTo>
                  <a:pt x="114" y="112"/>
                  <a:pt x="97" y="126"/>
                  <a:pt x="91" y="131"/>
                </a:cubicBezTo>
                <a:cubicBezTo>
                  <a:pt x="90" y="131"/>
                  <a:pt x="90" y="131"/>
                  <a:pt x="90" y="131"/>
                </a:cubicBezTo>
                <a:cubicBezTo>
                  <a:pt x="90" y="131"/>
                  <a:pt x="90" y="131"/>
                  <a:pt x="90" y="131"/>
                </a:cubicBezTo>
                <a:moveTo>
                  <a:pt x="80" y="133"/>
                </a:moveTo>
                <a:cubicBezTo>
                  <a:pt x="84" y="123"/>
                  <a:pt x="89" y="112"/>
                  <a:pt x="93" y="102"/>
                </a:cubicBezTo>
                <a:cubicBezTo>
                  <a:pt x="95" y="102"/>
                  <a:pt x="98" y="103"/>
                  <a:pt x="100" y="103"/>
                </a:cubicBezTo>
                <a:cubicBezTo>
                  <a:pt x="100" y="103"/>
                  <a:pt x="100" y="103"/>
                  <a:pt x="100" y="103"/>
                </a:cubicBezTo>
                <a:cubicBezTo>
                  <a:pt x="96" y="112"/>
                  <a:pt x="92" y="121"/>
                  <a:pt x="88" y="130"/>
                </a:cubicBezTo>
                <a:cubicBezTo>
                  <a:pt x="88" y="130"/>
                  <a:pt x="88" y="130"/>
                  <a:pt x="88" y="130"/>
                </a:cubicBezTo>
                <a:cubicBezTo>
                  <a:pt x="88" y="131"/>
                  <a:pt x="87" y="131"/>
                  <a:pt x="87" y="132"/>
                </a:cubicBezTo>
                <a:cubicBezTo>
                  <a:pt x="85" y="132"/>
                  <a:pt x="83" y="133"/>
                  <a:pt x="80" y="133"/>
                </a:cubicBezTo>
                <a:moveTo>
                  <a:pt x="71" y="133"/>
                </a:moveTo>
                <a:cubicBezTo>
                  <a:pt x="70" y="133"/>
                  <a:pt x="69" y="133"/>
                  <a:pt x="68" y="133"/>
                </a:cubicBezTo>
                <a:cubicBezTo>
                  <a:pt x="74" y="121"/>
                  <a:pt x="79" y="109"/>
                  <a:pt x="85" y="97"/>
                </a:cubicBezTo>
                <a:cubicBezTo>
                  <a:pt x="86" y="99"/>
                  <a:pt x="87" y="100"/>
                  <a:pt x="85" y="101"/>
                </a:cubicBezTo>
                <a:cubicBezTo>
                  <a:pt x="85" y="101"/>
                  <a:pt x="86" y="101"/>
                  <a:pt x="87" y="101"/>
                </a:cubicBezTo>
                <a:cubicBezTo>
                  <a:pt x="88" y="101"/>
                  <a:pt x="89" y="101"/>
                  <a:pt x="91" y="102"/>
                </a:cubicBezTo>
                <a:cubicBezTo>
                  <a:pt x="86" y="112"/>
                  <a:pt x="82" y="123"/>
                  <a:pt x="78" y="133"/>
                </a:cubicBezTo>
                <a:cubicBezTo>
                  <a:pt x="76" y="133"/>
                  <a:pt x="73" y="133"/>
                  <a:pt x="71" y="133"/>
                </a:cubicBezTo>
                <a:moveTo>
                  <a:pt x="66" y="133"/>
                </a:moveTo>
                <a:cubicBezTo>
                  <a:pt x="65" y="133"/>
                  <a:pt x="65" y="133"/>
                  <a:pt x="64" y="133"/>
                </a:cubicBezTo>
                <a:cubicBezTo>
                  <a:pt x="66" y="126"/>
                  <a:pt x="69" y="120"/>
                  <a:pt x="65" y="116"/>
                </a:cubicBezTo>
                <a:cubicBezTo>
                  <a:pt x="68" y="110"/>
                  <a:pt x="71" y="104"/>
                  <a:pt x="75" y="98"/>
                </a:cubicBezTo>
                <a:cubicBezTo>
                  <a:pt x="76" y="96"/>
                  <a:pt x="78" y="94"/>
                  <a:pt x="79" y="93"/>
                </a:cubicBezTo>
                <a:cubicBezTo>
                  <a:pt x="81" y="94"/>
                  <a:pt x="82" y="95"/>
                  <a:pt x="83" y="95"/>
                </a:cubicBezTo>
                <a:cubicBezTo>
                  <a:pt x="77" y="108"/>
                  <a:pt x="72" y="121"/>
                  <a:pt x="66" y="133"/>
                </a:cubicBezTo>
                <a:moveTo>
                  <a:pt x="63" y="115"/>
                </a:moveTo>
                <a:cubicBezTo>
                  <a:pt x="61" y="114"/>
                  <a:pt x="60" y="112"/>
                  <a:pt x="59" y="111"/>
                </a:cubicBezTo>
                <a:cubicBezTo>
                  <a:pt x="62" y="104"/>
                  <a:pt x="65" y="97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71" y="90"/>
                  <a:pt x="74" y="91"/>
                  <a:pt x="77" y="92"/>
                </a:cubicBezTo>
                <a:cubicBezTo>
                  <a:pt x="75" y="93"/>
                  <a:pt x="74" y="95"/>
                  <a:pt x="73" y="97"/>
                </a:cubicBezTo>
                <a:cubicBezTo>
                  <a:pt x="69" y="103"/>
                  <a:pt x="66" y="109"/>
                  <a:pt x="63" y="115"/>
                </a:cubicBezTo>
                <a:moveTo>
                  <a:pt x="50" y="75"/>
                </a:moveTo>
                <a:cubicBezTo>
                  <a:pt x="51" y="75"/>
                  <a:pt x="51" y="74"/>
                  <a:pt x="52" y="74"/>
                </a:cubicBezTo>
                <a:cubicBezTo>
                  <a:pt x="52" y="74"/>
                  <a:pt x="52" y="74"/>
                  <a:pt x="53" y="74"/>
                </a:cubicBezTo>
                <a:cubicBezTo>
                  <a:pt x="53" y="74"/>
                  <a:pt x="53" y="74"/>
                  <a:pt x="53" y="74"/>
                </a:cubicBezTo>
                <a:cubicBezTo>
                  <a:pt x="53" y="74"/>
                  <a:pt x="53" y="74"/>
                  <a:pt x="53" y="74"/>
                </a:cubicBezTo>
                <a:cubicBezTo>
                  <a:pt x="53" y="74"/>
                  <a:pt x="53" y="74"/>
                  <a:pt x="53" y="74"/>
                </a:cubicBezTo>
                <a:cubicBezTo>
                  <a:pt x="56" y="76"/>
                  <a:pt x="57" y="80"/>
                  <a:pt x="56" y="82"/>
                </a:cubicBezTo>
                <a:cubicBezTo>
                  <a:pt x="56" y="82"/>
                  <a:pt x="60" y="85"/>
                  <a:pt x="60" y="87"/>
                </a:cubicBezTo>
                <a:cubicBezTo>
                  <a:pt x="61" y="87"/>
                  <a:pt x="62" y="87"/>
                  <a:pt x="63" y="87"/>
                </a:cubicBezTo>
                <a:cubicBezTo>
                  <a:pt x="63" y="88"/>
                  <a:pt x="63" y="89"/>
                  <a:pt x="63" y="90"/>
                </a:cubicBezTo>
                <a:cubicBezTo>
                  <a:pt x="63" y="90"/>
                  <a:pt x="64" y="91"/>
                  <a:pt x="64" y="91"/>
                </a:cubicBezTo>
                <a:cubicBezTo>
                  <a:pt x="65" y="91"/>
                  <a:pt x="65" y="91"/>
                  <a:pt x="65" y="91"/>
                </a:cubicBezTo>
                <a:cubicBezTo>
                  <a:pt x="62" y="97"/>
                  <a:pt x="60" y="102"/>
                  <a:pt x="58" y="108"/>
                </a:cubicBezTo>
                <a:cubicBezTo>
                  <a:pt x="57" y="105"/>
                  <a:pt x="57" y="102"/>
                  <a:pt x="58" y="99"/>
                </a:cubicBezTo>
                <a:cubicBezTo>
                  <a:pt x="58" y="96"/>
                  <a:pt x="58" y="93"/>
                  <a:pt x="61" y="91"/>
                </a:cubicBezTo>
                <a:cubicBezTo>
                  <a:pt x="60" y="91"/>
                  <a:pt x="59" y="90"/>
                  <a:pt x="58" y="89"/>
                </a:cubicBezTo>
                <a:cubicBezTo>
                  <a:pt x="58" y="89"/>
                  <a:pt x="57" y="89"/>
                  <a:pt x="57" y="89"/>
                </a:cubicBezTo>
                <a:cubicBezTo>
                  <a:pt x="56" y="88"/>
                  <a:pt x="57" y="87"/>
                  <a:pt x="57" y="87"/>
                </a:cubicBezTo>
                <a:cubicBezTo>
                  <a:pt x="55" y="87"/>
                  <a:pt x="54" y="84"/>
                  <a:pt x="52" y="83"/>
                </a:cubicBezTo>
                <a:cubicBezTo>
                  <a:pt x="53" y="81"/>
                  <a:pt x="54" y="80"/>
                  <a:pt x="55" y="78"/>
                </a:cubicBezTo>
                <a:cubicBezTo>
                  <a:pt x="55" y="77"/>
                  <a:pt x="55" y="77"/>
                  <a:pt x="54" y="76"/>
                </a:cubicBezTo>
                <a:cubicBezTo>
                  <a:pt x="54" y="76"/>
                  <a:pt x="54" y="76"/>
                  <a:pt x="54" y="76"/>
                </a:cubicBezTo>
                <a:cubicBezTo>
                  <a:pt x="53" y="76"/>
                  <a:pt x="53" y="77"/>
                  <a:pt x="53" y="77"/>
                </a:cubicBezTo>
                <a:cubicBezTo>
                  <a:pt x="52" y="79"/>
                  <a:pt x="51" y="81"/>
                  <a:pt x="50" y="82"/>
                </a:cubicBezTo>
                <a:cubicBezTo>
                  <a:pt x="49" y="82"/>
                  <a:pt x="48" y="81"/>
                  <a:pt x="46" y="81"/>
                </a:cubicBezTo>
                <a:cubicBezTo>
                  <a:pt x="48" y="79"/>
                  <a:pt x="48" y="77"/>
                  <a:pt x="49" y="74"/>
                </a:cubicBezTo>
                <a:cubicBezTo>
                  <a:pt x="50" y="75"/>
                  <a:pt x="50" y="75"/>
                  <a:pt x="50" y="75"/>
                </a:cubicBezTo>
                <a:moveTo>
                  <a:pt x="128" y="82"/>
                </a:moveTo>
                <a:cubicBezTo>
                  <a:pt x="128" y="82"/>
                  <a:pt x="128" y="82"/>
                  <a:pt x="128" y="82"/>
                </a:cubicBezTo>
                <a:cubicBezTo>
                  <a:pt x="128" y="82"/>
                  <a:pt x="128" y="82"/>
                  <a:pt x="128" y="82"/>
                </a:cubicBezTo>
                <a:cubicBezTo>
                  <a:pt x="130" y="75"/>
                  <a:pt x="133" y="68"/>
                  <a:pt x="136" y="62"/>
                </a:cubicBezTo>
                <a:cubicBezTo>
                  <a:pt x="137" y="64"/>
                  <a:pt x="138" y="67"/>
                  <a:pt x="138" y="70"/>
                </a:cubicBezTo>
                <a:cubicBezTo>
                  <a:pt x="138" y="74"/>
                  <a:pt x="137" y="78"/>
                  <a:pt x="137" y="82"/>
                </a:cubicBezTo>
                <a:cubicBezTo>
                  <a:pt x="136" y="83"/>
                  <a:pt x="136" y="85"/>
                  <a:pt x="136" y="86"/>
                </a:cubicBezTo>
                <a:cubicBezTo>
                  <a:pt x="135" y="86"/>
                  <a:pt x="135" y="86"/>
                  <a:pt x="135" y="86"/>
                </a:cubicBezTo>
                <a:cubicBezTo>
                  <a:pt x="135" y="85"/>
                  <a:pt x="134" y="83"/>
                  <a:pt x="133" y="83"/>
                </a:cubicBezTo>
                <a:cubicBezTo>
                  <a:pt x="132" y="82"/>
                  <a:pt x="131" y="82"/>
                  <a:pt x="129" y="82"/>
                </a:cubicBezTo>
                <a:cubicBezTo>
                  <a:pt x="129" y="82"/>
                  <a:pt x="129" y="82"/>
                  <a:pt x="129" y="82"/>
                </a:cubicBezTo>
                <a:cubicBezTo>
                  <a:pt x="129" y="82"/>
                  <a:pt x="128" y="82"/>
                  <a:pt x="128" y="82"/>
                </a:cubicBezTo>
                <a:moveTo>
                  <a:pt x="124" y="83"/>
                </a:moveTo>
                <a:cubicBezTo>
                  <a:pt x="123" y="83"/>
                  <a:pt x="122" y="83"/>
                  <a:pt x="122" y="83"/>
                </a:cubicBezTo>
                <a:cubicBezTo>
                  <a:pt x="122" y="82"/>
                  <a:pt x="121" y="82"/>
                  <a:pt x="121" y="81"/>
                </a:cubicBezTo>
                <a:cubicBezTo>
                  <a:pt x="121" y="81"/>
                  <a:pt x="121" y="81"/>
                  <a:pt x="121" y="81"/>
                </a:cubicBezTo>
                <a:cubicBezTo>
                  <a:pt x="121" y="80"/>
                  <a:pt x="121" y="80"/>
                  <a:pt x="121" y="80"/>
                </a:cubicBezTo>
                <a:cubicBezTo>
                  <a:pt x="123" y="72"/>
                  <a:pt x="126" y="65"/>
                  <a:pt x="130" y="57"/>
                </a:cubicBezTo>
                <a:cubicBezTo>
                  <a:pt x="130" y="57"/>
                  <a:pt x="130" y="57"/>
                  <a:pt x="130" y="57"/>
                </a:cubicBezTo>
                <a:cubicBezTo>
                  <a:pt x="131" y="57"/>
                  <a:pt x="132" y="57"/>
                  <a:pt x="132" y="56"/>
                </a:cubicBezTo>
                <a:cubicBezTo>
                  <a:pt x="133" y="56"/>
                  <a:pt x="133" y="56"/>
                  <a:pt x="134" y="56"/>
                </a:cubicBezTo>
                <a:cubicBezTo>
                  <a:pt x="134" y="57"/>
                  <a:pt x="134" y="57"/>
                  <a:pt x="134" y="57"/>
                </a:cubicBezTo>
                <a:cubicBezTo>
                  <a:pt x="134" y="58"/>
                  <a:pt x="134" y="58"/>
                  <a:pt x="134" y="58"/>
                </a:cubicBezTo>
                <a:cubicBezTo>
                  <a:pt x="134" y="59"/>
                  <a:pt x="134" y="59"/>
                  <a:pt x="134" y="60"/>
                </a:cubicBezTo>
                <a:cubicBezTo>
                  <a:pt x="131" y="67"/>
                  <a:pt x="128" y="74"/>
                  <a:pt x="125" y="81"/>
                </a:cubicBezTo>
                <a:cubicBezTo>
                  <a:pt x="125" y="81"/>
                  <a:pt x="125" y="82"/>
                  <a:pt x="125" y="82"/>
                </a:cubicBezTo>
                <a:cubicBezTo>
                  <a:pt x="125" y="83"/>
                  <a:pt x="125" y="83"/>
                  <a:pt x="125" y="83"/>
                </a:cubicBezTo>
                <a:cubicBezTo>
                  <a:pt x="125" y="83"/>
                  <a:pt x="125" y="83"/>
                  <a:pt x="124" y="83"/>
                </a:cubicBezTo>
                <a:cubicBezTo>
                  <a:pt x="124" y="83"/>
                  <a:pt x="124" y="83"/>
                  <a:pt x="124" y="83"/>
                </a:cubicBezTo>
                <a:moveTo>
                  <a:pt x="120" y="76"/>
                </a:moveTo>
                <a:cubicBezTo>
                  <a:pt x="120" y="76"/>
                  <a:pt x="120" y="75"/>
                  <a:pt x="120" y="74"/>
                </a:cubicBezTo>
                <a:cubicBezTo>
                  <a:pt x="120" y="72"/>
                  <a:pt x="120" y="70"/>
                  <a:pt x="120" y="68"/>
                </a:cubicBezTo>
                <a:cubicBezTo>
                  <a:pt x="120" y="66"/>
                  <a:pt x="121" y="65"/>
                  <a:pt x="121" y="64"/>
                </a:cubicBezTo>
                <a:cubicBezTo>
                  <a:pt x="122" y="63"/>
                  <a:pt x="123" y="61"/>
                  <a:pt x="124" y="59"/>
                </a:cubicBezTo>
                <a:cubicBezTo>
                  <a:pt x="125" y="58"/>
                  <a:pt x="125" y="57"/>
                  <a:pt x="126" y="57"/>
                </a:cubicBezTo>
                <a:cubicBezTo>
                  <a:pt x="126" y="56"/>
                  <a:pt x="127" y="56"/>
                  <a:pt x="127" y="56"/>
                </a:cubicBezTo>
                <a:cubicBezTo>
                  <a:pt x="127" y="56"/>
                  <a:pt x="127" y="56"/>
                  <a:pt x="127" y="56"/>
                </a:cubicBezTo>
                <a:cubicBezTo>
                  <a:pt x="128" y="56"/>
                  <a:pt x="128" y="56"/>
                  <a:pt x="128" y="56"/>
                </a:cubicBezTo>
                <a:cubicBezTo>
                  <a:pt x="128" y="56"/>
                  <a:pt x="128" y="56"/>
                  <a:pt x="128" y="56"/>
                </a:cubicBezTo>
                <a:cubicBezTo>
                  <a:pt x="128" y="56"/>
                  <a:pt x="128" y="56"/>
                  <a:pt x="128" y="56"/>
                </a:cubicBezTo>
                <a:cubicBezTo>
                  <a:pt x="125" y="63"/>
                  <a:pt x="122" y="70"/>
                  <a:pt x="120" y="76"/>
                </a:cubicBezTo>
                <a:moveTo>
                  <a:pt x="75" y="48"/>
                </a:moveTo>
                <a:cubicBezTo>
                  <a:pt x="77" y="44"/>
                  <a:pt x="79" y="40"/>
                  <a:pt x="82" y="37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37"/>
                  <a:pt x="82" y="37"/>
                </a:cubicBezTo>
                <a:cubicBezTo>
                  <a:pt x="83" y="37"/>
                  <a:pt x="87" y="39"/>
                  <a:pt x="88" y="39"/>
                </a:cubicBezTo>
                <a:cubicBezTo>
                  <a:pt x="88" y="39"/>
                  <a:pt x="88" y="39"/>
                  <a:pt x="88" y="39"/>
                </a:cubicBezTo>
                <a:cubicBezTo>
                  <a:pt x="87" y="40"/>
                  <a:pt x="82" y="47"/>
                  <a:pt x="84" y="49"/>
                </a:cubicBezTo>
                <a:cubicBezTo>
                  <a:pt x="82" y="48"/>
                  <a:pt x="79" y="48"/>
                  <a:pt x="76" y="48"/>
                </a:cubicBezTo>
                <a:cubicBezTo>
                  <a:pt x="76" y="48"/>
                  <a:pt x="75" y="48"/>
                  <a:pt x="75" y="48"/>
                </a:cubicBezTo>
                <a:moveTo>
                  <a:pt x="44" y="80"/>
                </a:moveTo>
                <a:cubicBezTo>
                  <a:pt x="42" y="79"/>
                  <a:pt x="40" y="78"/>
                  <a:pt x="39" y="77"/>
                </a:cubicBezTo>
                <a:cubicBezTo>
                  <a:pt x="38" y="77"/>
                  <a:pt x="36" y="74"/>
                  <a:pt x="34" y="72"/>
                </a:cubicBezTo>
                <a:cubicBezTo>
                  <a:pt x="41" y="59"/>
                  <a:pt x="48" y="47"/>
                  <a:pt x="56" y="35"/>
                </a:cubicBezTo>
                <a:cubicBezTo>
                  <a:pt x="56" y="35"/>
                  <a:pt x="56" y="35"/>
                  <a:pt x="56" y="35"/>
                </a:cubicBezTo>
                <a:cubicBezTo>
                  <a:pt x="57" y="36"/>
                  <a:pt x="59" y="37"/>
                  <a:pt x="61" y="38"/>
                </a:cubicBezTo>
                <a:cubicBezTo>
                  <a:pt x="56" y="47"/>
                  <a:pt x="51" y="56"/>
                  <a:pt x="46" y="65"/>
                </a:cubicBezTo>
                <a:cubicBezTo>
                  <a:pt x="46" y="66"/>
                  <a:pt x="46" y="66"/>
                  <a:pt x="45" y="66"/>
                </a:cubicBezTo>
                <a:cubicBezTo>
                  <a:pt x="43" y="68"/>
                  <a:pt x="46" y="71"/>
                  <a:pt x="47" y="72"/>
                </a:cubicBezTo>
                <a:cubicBezTo>
                  <a:pt x="47" y="75"/>
                  <a:pt x="46" y="78"/>
                  <a:pt x="44" y="80"/>
                </a:cubicBezTo>
                <a:moveTo>
                  <a:pt x="124" y="37"/>
                </a:moveTo>
                <a:cubicBezTo>
                  <a:pt x="125" y="36"/>
                  <a:pt x="125" y="34"/>
                  <a:pt x="126" y="33"/>
                </a:cubicBezTo>
                <a:cubicBezTo>
                  <a:pt x="127" y="34"/>
                  <a:pt x="128" y="36"/>
                  <a:pt x="128" y="38"/>
                </a:cubicBezTo>
                <a:cubicBezTo>
                  <a:pt x="128" y="37"/>
                  <a:pt x="127" y="37"/>
                  <a:pt x="126" y="37"/>
                </a:cubicBezTo>
                <a:cubicBezTo>
                  <a:pt x="126" y="37"/>
                  <a:pt x="126" y="37"/>
                  <a:pt x="126" y="37"/>
                </a:cubicBezTo>
                <a:cubicBezTo>
                  <a:pt x="125" y="37"/>
                  <a:pt x="125" y="37"/>
                  <a:pt x="125" y="37"/>
                </a:cubicBezTo>
                <a:cubicBezTo>
                  <a:pt x="124" y="37"/>
                  <a:pt x="124" y="37"/>
                  <a:pt x="124" y="37"/>
                </a:cubicBezTo>
                <a:moveTo>
                  <a:pt x="33" y="70"/>
                </a:moveTo>
                <a:cubicBezTo>
                  <a:pt x="31" y="68"/>
                  <a:pt x="30" y="66"/>
                  <a:pt x="29" y="64"/>
                </a:cubicBezTo>
                <a:cubicBezTo>
                  <a:pt x="35" y="53"/>
                  <a:pt x="44" y="43"/>
                  <a:pt x="49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2" y="34"/>
                  <a:pt x="53" y="33"/>
                  <a:pt x="54" y="34"/>
                </a:cubicBezTo>
                <a:cubicBezTo>
                  <a:pt x="46" y="45"/>
                  <a:pt x="39" y="57"/>
                  <a:pt x="33" y="70"/>
                </a:cubicBezTo>
                <a:moveTo>
                  <a:pt x="59" y="69"/>
                </a:moveTo>
                <a:cubicBezTo>
                  <a:pt x="58" y="69"/>
                  <a:pt x="58" y="68"/>
                  <a:pt x="57" y="67"/>
                </a:cubicBezTo>
                <a:cubicBezTo>
                  <a:pt x="62" y="54"/>
                  <a:pt x="68" y="43"/>
                  <a:pt x="75" y="31"/>
                </a:cubicBezTo>
                <a:cubicBezTo>
                  <a:pt x="75" y="31"/>
                  <a:pt x="75" y="31"/>
                  <a:pt x="75" y="31"/>
                </a:cubicBezTo>
                <a:cubicBezTo>
                  <a:pt x="77" y="32"/>
                  <a:pt x="80" y="31"/>
                  <a:pt x="81" y="34"/>
                </a:cubicBezTo>
                <a:cubicBezTo>
                  <a:pt x="78" y="39"/>
                  <a:pt x="75" y="43"/>
                  <a:pt x="72" y="48"/>
                </a:cubicBezTo>
                <a:cubicBezTo>
                  <a:pt x="71" y="49"/>
                  <a:pt x="71" y="49"/>
                  <a:pt x="71" y="50"/>
                </a:cubicBezTo>
                <a:cubicBezTo>
                  <a:pt x="71" y="51"/>
                  <a:pt x="59" y="69"/>
                  <a:pt x="59" y="69"/>
                </a:cubicBezTo>
                <a:moveTo>
                  <a:pt x="111" y="30"/>
                </a:moveTo>
                <a:cubicBezTo>
                  <a:pt x="111" y="30"/>
                  <a:pt x="111" y="30"/>
                  <a:pt x="111" y="30"/>
                </a:cubicBezTo>
                <a:cubicBezTo>
                  <a:pt x="111" y="30"/>
                  <a:pt x="111" y="30"/>
                  <a:pt x="111" y="30"/>
                </a:cubicBezTo>
                <a:moveTo>
                  <a:pt x="61" y="32"/>
                </a:moveTo>
                <a:cubicBezTo>
                  <a:pt x="60" y="32"/>
                  <a:pt x="59" y="32"/>
                  <a:pt x="59" y="31"/>
                </a:cubicBezTo>
                <a:cubicBezTo>
                  <a:pt x="58" y="31"/>
                  <a:pt x="58" y="31"/>
                  <a:pt x="58" y="31"/>
                </a:cubicBezTo>
                <a:cubicBezTo>
                  <a:pt x="59" y="30"/>
                  <a:pt x="60" y="30"/>
                  <a:pt x="61" y="29"/>
                </a:cubicBezTo>
                <a:cubicBezTo>
                  <a:pt x="61" y="30"/>
                  <a:pt x="61" y="31"/>
                  <a:pt x="61" y="32"/>
                </a:cubicBezTo>
                <a:moveTo>
                  <a:pt x="50" y="66"/>
                </a:moveTo>
                <a:cubicBezTo>
                  <a:pt x="49" y="65"/>
                  <a:pt x="49" y="65"/>
                  <a:pt x="49" y="65"/>
                </a:cubicBezTo>
                <a:cubicBezTo>
                  <a:pt x="54" y="56"/>
                  <a:pt x="59" y="47"/>
                  <a:pt x="64" y="38"/>
                </a:cubicBezTo>
                <a:cubicBezTo>
                  <a:pt x="65" y="38"/>
                  <a:pt x="66" y="37"/>
                  <a:pt x="65" y="34"/>
                </a:cubicBezTo>
                <a:cubicBezTo>
                  <a:pt x="65" y="29"/>
                  <a:pt x="65" y="28"/>
                  <a:pt x="66" y="28"/>
                </a:cubicBezTo>
                <a:cubicBezTo>
                  <a:pt x="67" y="28"/>
                  <a:pt x="69" y="30"/>
                  <a:pt x="72" y="31"/>
                </a:cubicBezTo>
                <a:cubicBezTo>
                  <a:pt x="66" y="42"/>
                  <a:pt x="60" y="53"/>
                  <a:pt x="55" y="65"/>
                </a:cubicBezTo>
                <a:cubicBezTo>
                  <a:pt x="55" y="65"/>
                  <a:pt x="55" y="65"/>
                  <a:pt x="54" y="65"/>
                </a:cubicBezTo>
                <a:cubicBezTo>
                  <a:pt x="54" y="65"/>
                  <a:pt x="53" y="65"/>
                  <a:pt x="51" y="65"/>
                </a:cubicBezTo>
                <a:cubicBezTo>
                  <a:pt x="51" y="65"/>
                  <a:pt x="50" y="66"/>
                  <a:pt x="50" y="66"/>
                </a:cubicBezTo>
                <a:moveTo>
                  <a:pt x="25" y="47"/>
                </a:moveTo>
                <a:cubicBezTo>
                  <a:pt x="25" y="45"/>
                  <a:pt x="24" y="43"/>
                  <a:pt x="24" y="42"/>
                </a:cubicBezTo>
                <a:cubicBezTo>
                  <a:pt x="27" y="37"/>
                  <a:pt x="34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35" y="33"/>
                  <a:pt x="30" y="40"/>
                  <a:pt x="25" y="47"/>
                </a:cubicBezTo>
                <a:moveTo>
                  <a:pt x="121" y="40"/>
                </a:moveTo>
                <a:cubicBezTo>
                  <a:pt x="121" y="40"/>
                  <a:pt x="120" y="39"/>
                  <a:pt x="120" y="39"/>
                </a:cubicBezTo>
                <a:cubicBezTo>
                  <a:pt x="119" y="38"/>
                  <a:pt x="119" y="37"/>
                  <a:pt x="118" y="35"/>
                </a:cubicBezTo>
                <a:cubicBezTo>
                  <a:pt x="119" y="32"/>
                  <a:pt x="120" y="29"/>
                  <a:pt x="121" y="25"/>
                </a:cubicBezTo>
                <a:cubicBezTo>
                  <a:pt x="122" y="27"/>
                  <a:pt x="123" y="28"/>
                  <a:pt x="124" y="30"/>
                </a:cubicBezTo>
                <a:cubicBezTo>
                  <a:pt x="124" y="30"/>
                  <a:pt x="124" y="30"/>
                  <a:pt x="124" y="30"/>
                </a:cubicBezTo>
                <a:cubicBezTo>
                  <a:pt x="123" y="33"/>
                  <a:pt x="122" y="37"/>
                  <a:pt x="121" y="40"/>
                </a:cubicBezTo>
                <a:moveTo>
                  <a:pt x="28" y="61"/>
                </a:moveTo>
                <a:cubicBezTo>
                  <a:pt x="26" y="58"/>
                  <a:pt x="26" y="56"/>
                  <a:pt x="26" y="55"/>
                </a:cubicBezTo>
                <a:cubicBezTo>
                  <a:pt x="26" y="53"/>
                  <a:pt x="26" y="51"/>
                  <a:pt x="26" y="50"/>
                </a:cubicBezTo>
                <a:cubicBezTo>
                  <a:pt x="31" y="42"/>
                  <a:pt x="37" y="35"/>
                  <a:pt x="42" y="27"/>
                </a:cubicBezTo>
                <a:cubicBezTo>
                  <a:pt x="42" y="27"/>
                  <a:pt x="43" y="26"/>
                  <a:pt x="43" y="26"/>
                </a:cubicBezTo>
                <a:cubicBezTo>
                  <a:pt x="46" y="25"/>
                  <a:pt x="52" y="22"/>
                  <a:pt x="55" y="20"/>
                </a:cubicBezTo>
                <a:cubicBezTo>
                  <a:pt x="54" y="21"/>
                  <a:pt x="55" y="21"/>
                  <a:pt x="55" y="22"/>
                </a:cubicBezTo>
                <a:cubicBezTo>
                  <a:pt x="56" y="23"/>
                  <a:pt x="57" y="24"/>
                  <a:pt x="58" y="25"/>
                </a:cubicBezTo>
                <a:cubicBezTo>
                  <a:pt x="59" y="26"/>
                  <a:pt x="52" y="28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29"/>
                  <a:pt x="49" y="29"/>
                </a:cubicBezTo>
                <a:cubicBezTo>
                  <a:pt x="49" y="29"/>
                  <a:pt x="49" y="29"/>
                  <a:pt x="49" y="29"/>
                </a:cubicBezTo>
                <a:cubicBezTo>
                  <a:pt x="49" y="29"/>
                  <a:pt x="48" y="29"/>
                  <a:pt x="48" y="29"/>
                </a:cubicBezTo>
                <a:cubicBezTo>
                  <a:pt x="43" y="41"/>
                  <a:pt x="34" y="50"/>
                  <a:pt x="28" y="61"/>
                </a:cubicBezTo>
                <a:moveTo>
                  <a:pt x="117" y="32"/>
                </a:moveTo>
                <a:cubicBezTo>
                  <a:pt x="117" y="32"/>
                  <a:pt x="117" y="32"/>
                  <a:pt x="117" y="32"/>
                </a:cubicBezTo>
                <a:cubicBezTo>
                  <a:pt x="116" y="31"/>
                  <a:pt x="116" y="30"/>
                  <a:pt x="115" y="29"/>
                </a:cubicBezTo>
                <a:cubicBezTo>
                  <a:pt x="115" y="28"/>
                  <a:pt x="115" y="28"/>
                  <a:pt x="115" y="28"/>
                </a:cubicBezTo>
                <a:cubicBezTo>
                  <a:pt x="115" y="27"/>
                  <a:pt x="115" y="25"/>
                  <a:pt x="115" y="24"/>
                </a:cubicBezTo>
                <a:cubicBezTo>
                  <a:pt x="115" y="22"/>
                  <a:pt x="115" y="21"/>
                  <a:pt x="115" y="19"/>
                </a:cubicBezTo>
                <a:cubicBezTo>
                  <a:pt x="115" y="19"/>
                  <a:pt x="115" y="19"/>
                  <a:pt x="115" y="19"/>
                </a:cubicBezTo>
                <a:cubicBezTo>
                  <a:pt x="116" y="20"/>
                  <a:pt x="118" y="22"/>
                  <a:pt x="119" y="23"/>
                </a:cubicBezTo>
                <a:cubicBezTo>
                  <a:pt x="119" y="23"/>
                  <a:pt x="119" y="23"/>
                  <a:pt x="119" y="23"/>
                </a:cubicBezTo>
                <a:cubicBezTo>
                  <a:pt x="119" y="24"/>
                  <a:pt x="119" y="24"/>
                  <a:pt x="119" y="24"/>
                </a:cubicBezTo>
                <a:cubicBezTo>
                  <a:pt x="118" y="27"/>
                  <a:pt x="118" y="30"/>
                  <a:pt x="117" y="32"/>
                </a:cubicBezTo>
                <a:moveTo>
                  <a:pt x="38" y="20"/>
                </a:moveTo>
                <a:cubicBezTo>
                  <a:pt x="42" y="20"/>
                  <a:pt x="45" y="18"/>
                  <a:pt x="48" y="17"/>
                </a:cubicBezTo>
                <a:cubicBezTo>
                  <a:pt x="53" y="13"/>
                  <a:pt x="59" y="12"/>
                  <a:pt x="65" y="12"/>
                </a:cubicBezTo>
                <a:cubicBezTo>
                  <a:pt x="65" y="12"/>
                  <a:pt x="65" y="12"/>
                  <a:pt x="65" y="12"/>
                </a:cubicBezTo>
                <a:cubicBezTo>
                  <a:pt x="71" y="12"/>
                  <a:pt x="76" y="13"/>
                  <a:pt x="81" y="15"/>
                </a:cubicBezTo>
                <a:cubicBezTo>
                  <a:pt x="81" y="15"/>
                  <a:pt x="81" y="16"/>
                  <a:pt x="81" y="16"/>
                </a:cubicBezTo>
                <a:cubicBezTo>
                  <a:pt x="81" y="17"/>
                  <a:pt x="81" y="17"/>
                  <a:pt x="82" y="18"/>
                </a:cubicBezTo>
                <a:cubicBezTo>
                  <a:pt x="82" y="18"/>
                  <a:pt x="82" y="18"/>
                  <a:pt x="82" y="18"/>
                </a:cubicBezTo>
                <a:cubicBezTo>
                  <a:pt x="83" y="18"/>
                  <a:pt x="83" y="17"/>
                  <a:pt x="83" y="17"/>
                </a:cubicBezTo>
                <a:cubicBezTo>
                  <a:pt x="84" y="16"/>
                  <a:pt x="84" y="16"/>
                  <a:pt x="84" y="16"/>
                </a:cubicBezTo>
                <a:cubicBezTo>
                  <a:pt x="84" y="16"/>
                  <a:pt x="84" y="16"/>
                  <a:pt x="84" y="16"/>
                </a:cubicBezTo>
                <a:cubicBezTo>
                  <a:pt x="85" y="16"/>
                  <a:pt x="85" y="16"/>
                  <a:pt x="85" y="16"/>
                </a:cubicBezTo>
                <a:cubicBezTo>
                  <a:pt x="87" y="18"/>
                  <a:pt x="89" y="19"/>
                  <a:pt x="91" y="20"/>
                </a:cubicBezTo>
                <a:cubicBezTo>
                  <a:pt x="92" y="20"/>
                  <a:pt x="93" y="20"/>
                  <a:pt x="93" y="21"/>
                </a:cubicBezTo>
                <a:cubicBezTo>
                  <a:pt x="94" y="21"/>
                  <a:pt x="94" y="22"/>
                  <a:pt x="95" y="23"/>
                </a:cubicBezTo>
                <a:cubicBezTo>
                  <a:pt x="95" y="23"/>
                  <a:pt x="96" y="24"/>
                  <a:pt x="97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98" y="23"/>
                  <a:pt x="98" y="23"/>
                  <a:pt x="98" y="23"/>
                </a:cubicBezTo>
                <a:cubicBezTo>
                  <a:pt x="98" y="23"/>
                  <a:pt x="99" y="23"/>
                  <a:pt x="99" y="22"/>
                </a:cubicBezTo>
                <a:cubicBezTo>
                  <a:pt x="99" y="22"/>
                  <a:pt x="101" y="20"/>
                  <a:pt x="102" y="18"/>
                </a:cubicBezTo>
                <a:cubicBezTo>
                  <a:pt x="104" y="17"/>
                  <a:pt x="106" y="16"/>
                  <a:pt x="108" y="15"/>
                </a:cubicBezTo>
                <a:cubicBezTo>
                  <a:pt x="108" y="15"/>
                  <a:pt x="108" y="15"/>
                  <a:pt x="108" y="15"/>
                </a:cubicBezTo>
                <a:cubicBezTo>
                  <a:pt x="109" y="15"/>
                  <a:pt x="110" y="16"/>
                  <a:pt x="110" y="16"/>
                </a:cubicBezTo>
                <a:cubicBezTo>
                  <a:pt x="110" y="17"/>
                  <a:pt x="110" y="18"/>
                  <a:pt x="110" y="19"/>
                </a:cubicBezTo>
                <a:cubicBezTo>
                  <a:pt x="110" y="19"/>
                  <a:pt x="110" y="19"/>
                  <a:pt x="110" y="19"/>
                </a:cubicBezTo>
                <a:cubicBezTo>
                  <a:pt x="110" y="19"/>
                  <a:pt x="110" y="19"/>
                  <a:pt x="111" y="20"/>
                </a:cubicBezTo>
                <a:cubicBezTo>
                  <a:pt x="111" y="22"/>
                  <a:pt x="111" y="23"/>
                  <a:pt x="111" y="24"/>
                </a:cubicBezTo>
                <a:cubicBezTo>
                  <a:pt x="111" y="25"/>
                  <a:pt x="111" y="27"/>
                  <a:pt x="110" y="27"/>
                </a:cubicBezTo>
                <a:cubicBezTo>
                  <a:pt x="110" y="28"/>
                  <a:pt x="110" y="29"/>
                  <a:pt x="111" y="30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1" y="30"/>
                  <a:pt x="111" y="30"/>
                  <a:pt x="111" y="31"/>
                </a:cubicBezTo>
                <a:cubicBezTo>
                  <a:pt x="112" y="32"/>
                  <a:pt x="113" y="35"/>
                  <a:pt x="114" y="38"/>
                </a:cubicBezTo>
                <a:cubicBezTo>
                  <a:pt x="115" y="39"/>
                  <a:pt x="116" y="40"/>
                  <a:pt x="116" y="41"/>
                </a:cubicBezTo>
                <a:cubicBezTo>
                  <a:pt x="117" y="43"/>
                  <a:pt x="118" y="44"/>
                  <a:pt x="118" y="44"/>
                </a:cubicBezTo>
                <a:cubicBezTo>
                  <a:pt x="119" y="45"/>
                  <a:pt x="119" y="45"/>
                  <a:pt x="120" y="46"/>
                </a:cubicBezTo>
                <a:cubicBezTo>
                  <a:pt x="121" y="46"/>
                  <a:pt x="121" y="46"/>
                  <a:pt x="122" y="46"/>
                </a:cubicBezTo>
                <a:cubicBezTo>
                  <a:pt x="122" y="46"/>
                  <a:pt x="122" y="46"/>
                  <a:pt x="122" y="46"/>
                </a:cubicBezTo>
                <a:cubicBezTo>
                  <a:pt x="123" y="46"/>
                  <a:pt x="123" y="46"/>
                  <a:pt x="124" y="46"/>
                </a:cubicBezTo>
                <a:cubicBezTo>
                  <a:pt x="125" y="45"/>
                  <a:pt x="125" y="44"/>
                  <a:pt x="125" y="44"/>
                </a:cubicBezTo>
                <a:cubicBezTo>
                  <a:pt x="126" y="43"/>
                  <a:pt x="126" y="42"/>
                  <a:pt x="126" y="42"/>
                </a:cubicBezTo>
                <a:cubicBezTo>
                  <a:pt x="127" y="42"/>
                  <a:pt x="128" y="42"/>
                  <a:pt x="129" y="43"/>
                </a:cubicBezTo>
                <a:cubicBezTo>
                  <a:pt x="131" y="44"/>
                  <a:pt x="132" y="46"/>
                  <a:pt x="133" y="47"/>
                </a:cubicBezTo>
                <a:cubicBezTo>
                  <a:pt x="134" y="48"/>
                  <a:pt x="134" y="48"/>
                  <a:pt x="135" y="48"/>
                </a:cubicBezTo>
                <a:cubicBezTo>
                  <a:pt x="135" y="49"/>
                  <a:pt x="135" y="51"/>
                  <a:pt x="136" y="52"/>
                </a:cubicBezTo>
                <a:cubicBezTo>
                  <a:pt x="135" y="52"/>
                  <a:pt x="134" y="52"/>
                  <a:pt x="134" y="52"/>
                </a:cubicBezTo>
                <a:cubicBezTo>
                  <a:pt x="133" y="52"/>
                  <a:pt x="132" y="52"/>
                  <a:pt x="132" y="52"/>
                </a:cubicBezTo>
                <a:cubicBezTo>
                  <a:pt x="131" y="52"/>
                  <a:pt x="130" y="52"/>
                  <a:pt x="130" y="52"/>
                </a:cubicBezTo>
                <a:cubicBezTo>
                  <a:pt x="130" y="52"/>
                  <a:pt x="130" y="52"/>
                  <a:pt x="130" y="52"/>
                </a:cubicBezTo>
                <a:cubicBezTo>
                  <a:pt x="129" y="52"/>
                  <a:pt x="129" y="52"/>
                  <a:pt x="129" y="52"/>
                </a:cubicBezTo>
                <a:cubicBezTo>
                  <a:pt x="129" y="52"/>
                  <a:pt x="129" y="52"/>
                  <a:pt x="129" y="52"/>
                </a:cubicBezTo>
                <a:cubicBezTo>
                  <a:pt x="129" y="52"/>
                  <a:pt x="128" y="52"/>
                  <a:pt x="127" y="52"/>
                </a:cubicBezTo>
                <a:cubicBezTo>
                  <a:pt x="127" y="52"/>
                  <a:pt x="127" y="52"/>
                  <a:pt x="127" y="52"/>
                </a:cubicBezTo>
                <a:cubicBezTo>
                  <a:pt x="126" y="52"/>
                  <a:pt x="124" y="52"/>
                  <a:pt x="123" y="53"/>
                </a:cubicBezTo>
                <a:cubicBezTo>
                  <a:pt x="122" y="55"/>
                  <a:pt x="120" y="56"/>
                  <a:pt x="119" y="58"/>
                </a:cubicBezTo>
                <a:cubicBezTo>
                  <a:pt x="118" y="60"/>
                  <a:pt x="117" y="61"/>
                  <a:pt x="117" y="63"/>
                </a:cubicBezTo>
                <a:cubicBezTo>
                  <a:pt x="116" y="64"/>
                  <a:pt x="116" y="65"/>
                  <a:pt x="116" y="67"/>
                </a:cubicBezTo>
                <a:cubicBezTo>
                  <a:pt x="115" y="69"/>
                  <a:pt x="115" y="72"/>
                  <a:pt x="115" y="74"/>
                </a:cubicBezTo>
                <a:cubicBezTo>
                  <a:pt x="115" y="77"/>
                  <a:pt x="116" y="80"/>
                  <a:pt x="117" y="83"/>
                </a:cubicBezTo>
                <a:cubicBezTo>
                  <a:pt x="117" y="84"/>
                  <a:pt x="118" y="85"/>
                  <a:pt x="119" y="86"/>
                </a:cubicBezTo>
                <a:cubicBezTo>
                  <a:pt x="121" y="87"/>
                  <a:pt x="122" y="88"/>
                  <a:pt x="124" y="88"/>
                </a:cubicBezTo>
                <a:cubicBezTo>
                  <a:pt x="124" y="88"/>
                  <a:pt x="124" y="88"/>
                  <a:pt x="124" y="88"/>
                </a:cubicBezTo>
                <a:cubicBezTo>
                  <a:pt x="125" y="87"/>
                  <a:pt x="125" y="87"/>
                  <a:pt x="125" y="87"/>
                </a:cubicBezTo>
                <a:cubicBezTo>
                  <a:pt x="125" y="87"/>
                  <a:pt x="125" y="87"/>
                  <a:pt x="125" y="87"/>
                </a:cubicBezTo>
                <a:cubicBezTo>
                  <a:pt x="126" y="87"/>
                  <a:pt x="128" y="87"/>
                  <a:pt x="128" y="86"/>
                </a:cubicBezTo>
                <a:cubicBezTo>
                  <a:pt x="129" y="86"/>
                  <a:pt x="129" y="86"/>
                  <a:pt x="129" y="86"/>
                </a:cubicBezTo>
                <a:cubicBezTo>
                  <a:pt x="129" y="86"/>
                  <a:pt x="129" y="86"/>
                  <a:pt x="129" y="86"/>
                </a:cubicBezTo>
                <a:cubicBezTo>
                  <a:pt x="129" y="86"/>
                  <a:pt x="129" y="86"/>
                  <a:pt x="129" y="86"/>
                </a:cubicBezTo>
                <a:cubicBezTo>
                  <a:pt x="129" y="86"/>
                  <a:pt x="130" y="86"/>
                  <a:pt x="131" y="87"/>
                </a:cubicBezTo>
                <a:cubicBezTo>
                  <a:pt x="131" y="87"/>
                  <a:pt x="131" y="87"/>
                  <a:pt x="131" y="87"/>
                </a:cubicBezTo>
                <a:cubicBezTo>
                  <a:pt x="131" y="88"/>
                  <a:pt x="132" y="88"/>
                  <a:pt x="132" y="89"/>
                </a:cubicBezTo>
                <a:cubicBezTo>
                  <a:pt x="132" y="91"/>
                  <a:pt x="131" y="94"/>
                  <a:pt x="130" y="97"/>
                </a:cubicBezTo>
                <a:cubicBezTo>
                  <a:pt x="130" y="99"/>
                  <a:pt x="129" y="102"/>
                  <a:pt x="128" y="103"/>
                </a:cubicBezTo>
                <a:cubicBezTo>
                  <a:pt x="128" y="104"/>
                  <a:pt x="128" y="104"/>
                  <a:pt x="128" y="104"/>
                </a:cubicBezTo>
                <a:cubicBezTo>
                  <a:pt x="128" y="104"/>
                  <a:pt x="128" y="104"/>
                  <a:pt x="128" y="104"/>
                </a:cubicBezTo>
                <a:cubicBezTo>
                  <a:pt x="122" y="114"/>
                  <a:pt x="113" y="122"/>
                  <a:pt x="102" y="127"/>
                </a:cubicBezTo>
                <a:cubicBezTo>
                  <a:pt x="107" y="122"/>
                  <a:pt x="111" y="117"/>
                  <a:pt x="111" y="111"/>
                </a:cubicBezTo>
                <a:cubicBezTo>
                  <a:pt x="111" y="106"/>
                  <a:pt x="109" y="102"/>
                  <a:pt x="106" y="99"/>
                </a:cubicBezTo>
                <a:cubicBezTo>
                  <a:pt x="105" y="99"/>
                  <a:pt x="104" y="98"/>
                  <a:pt x="103" y="98"/>
                </a:cubicBezTo>
                <a:cubicBezTo>
                  <a:pt x="102" y="98"/>
                  <a:pt x="102" y="98"/>
                  <a:pt x="102" y="98"/>
                </a:cubicBezTo>
                <a:cubicBezTo>
                  <a:pt x="101" y="98"/>
                  <a:pt x="101" y="98"/>
                  <a:pt x="100" y="98"/>
                </a:cubicBezTo>
                <a:cubicBezTo>
                  <a:pt x="98" y="98"/>
                  <a:pt x="96" y="98"/>
                  <a:pt x="94" y="98"/>
                </a:cubicBezTo>
                <a:cubicBezTo>
                  <a:pt x="92" y="97"/>
                  <a:pt x="91" y="97"/>
                  <a:pt x="90" y="97"/>
                </a:cubicBezTo>
                <a:cubicBezTo>
                  <a:pt x="87" y="90"/>
                  <a:pt x="74" y="85"/>
                  <a:pt x="68" y="85"/>
                </a:cubicBezTo>
                <a:cubicBezTo>
                  <a:pt x="67" y="85"/>
                  <a:pt x="67" y="85"/>
                  <a:pt x="67" y="85"/>
                </a:cubicBezTo>
                <a:cubicBezTo>
                  <a:pt x="67" y="84"/>
                  <a:pt x="65" y="83"/>
                  <a:pt x="63" y="83"/>
                </a:cubicBezTo>
                <a:cubicBezTo>
                  <a:pt x="63" y="83"/>
                  <a:pt x="63" y="83"/>
                  <a:pt x="63" y="83"/>
                </a:cubicBezTo>
                <a:cubicBezTo>
                  <a:pt x="63" y="83"/>
                  <a:pt x="63" y="83"/>
                  <a:pt x="63" y="83"/>
                </a:cubicBezTo>
                <a:cubicBezTo>
                  <a:pt x="62" y="82"/>
                  <a:pt x="61" y="81"/>
                  <a:pt x="61" y="80"/>
                </a:cubicBezTo>
                <a:cubicBezTo>
                  <a:pt x="61" y="79"/>
                  <a:pt x="61" y="78"/>
                  <a:pt x="61" y="77"/>
                </a:cubicBezTo>
                <a:cubicBezTo>
                  <a:pt x="60" y="76"/>
                  <a:pt x="60" y="74"/>
                  <a:pt x="59" y="73"/>
                </a:cubicBezTo>
                <a:cubicBezTo>
                  <a:pt x="59" y="73"/>
                  <a:pt x="59" y="73"/>
                  <a:pt x="59" y="73"/>
                </a:cubicBezTo>
                <a:cubicBezTo>
                  <a:pt x="62" y="73"/>
                  <a:pt x="63" y="72"/>
                  <a:pt x="64" y="70"/>
                </a:cubicBezTo>
                <a:cubicBezTo>
                  <a:pt x="65" y="68"/>
                  <a:pt x="68" y="63"/>
                  <a:pt x="70" y="60"/>
                </a:cubicBezTo>
                <a:cubicBezTo>
                  <a:pt x="73" y="56"/>
                  <a:pt x="74" y="54"/>
                  <a:pt x="75" y="52"/>
                </a:cubicBezTo>
                <a:cubicBezTo>
                  <a:pt x="75" y="52"/>
                  <a:pt x="76" y="52"/>
                  <a:pt x="76" y="52"/>
                </a:cubicBezTo>
                <a:cubicBezTo>
                  <a:pt x="79" y="52"/>
                  <a:pt x="82" y="53"/>
                  <a:pt x="83" y="53"/>
                </a:cubicBezTo>
                <a:cubicBezTo>
                  <a:pt x="84" y="53"/>
                  <a:pt x="84" y="53"/>
                  <a:pt x="84" y="53"/>
                </a:cubicBezTo>
                <a:cubicBezTo>
                  <a:pt x="85" y="53"/>
                  <a:pt x="87" y="52"/>
                  <a:pt x="87" y="51"/>
                </a:cubicBezTo>
                <a:cubicBezTo>
                  <a:pt x="88" y="50"/>
                  <a:pt x="88" y="49"/>
                  <a:pt x="88" y="48"/>
                </a:cubicBezTo>
                <a:cubicBezTo>
                  <a:pt x="88" y="47"/>
                  <a:pt x="89" y="45"/>
                  <a:pt x="91" y="42"/>
                </a:cubicBezTo>
                <a:cubicBezTo>
                  <a:pt x="91" y="42"/>
                  <a:pt x="92" y="41"/>
                  <a:pt x="92" y="41"/>
                </a:cubicBezTo>
                <a:cubicBezTo>
                  <a:pt x="93" y="39"/>
                  <a:pt x="92" y="37"/>
                  <a:pt x="91" y="36"/>
                </a:cubicBezTo>
                <a:cubicBezTo>
                  <a:pt x="90" y="35"/>
                  <a:pt x="89" y="35"/>
                  <a:pt x="88" y="34"/>
                </a:cubicBezTo>
                <a:cubicBezTo>
                  <a:pt x="88" y="34"/>
                  <a:pt x="87" y="34"/>
                  <a:pt x="87" y="34"/>
                </a:cubicBezTo>
                <a:cubicBezTo>
                  <a:pt x="86" y="34"/>
                  <a:pt x="86" y="34"/>
                  <a:pt x="86" y="33"/>
                </a:cubicBezTo>
                <a:cubicBezTo>
                  <a:pt x="84" y="28"/>
                  <a:pt x="80" y="27"/>
                  <a:pt x="77" y="27"/>
                </a:cubicBezTo>
                <a:cubicBezTo>
                  <a:pt x="76" y="27"/>
                  <a:pt x="75" y="27"/>
                  <a:pt x="74" y="27"/>
                </a:cubicBezTo>
                <a:cubicBezTo>
                  <a:pt x="73" y="26"/>
                  <a:pt x="72" y="26"/>
                  <a:pt x="71" y="25"/>
                </a:cubicBezTo>
                <a:cubicBezTo>
                  <a:pt x="69" y="24"/>
                  <a:pt x="68" y="23"/>
                  <a:pt x="66" y="23"/>
                </a:cubicBezTo>
                <a:cubicBezTo>
                  <a:pt x="66" y="23"/>
                  <a:pt x="66" y="23"/>
                  <a:pt x="66" y="23"/>
                </a:cubicBezTo>
                <a:cubicBezTo>
                  <a:pt x="65" y="23"/>
                  <a:pt x="64" y="24"/>
                  <a:pt x="63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62" y="23"/>
                  <a:pt x="62" y="22"/>
                  <a:pt x="61" y="22"/>
                </a:cubicBezTo>
                <a:cubicBezTo>
                  <a:pt x="60" y="21"/>
                  <a:pt x="60" y="20"/>
                  <a:pt x="59" y="20"/>
                </a:cubicBezTo>
                <a:cubicBezTo>
                  <a:pt x="59" y="18"/>
                  <a:pt x="58" y="17"/>
                  <a:pt x="57" y="17"/>
                </a:cubicBezTo>
                <a:cubicBezTo>
                  <a:pt x="56" y="16"/>
                  <a:pt x="56" y="16"/>
                  <a:pt x="55" y="16"/>
                </a:cubicBezTo>
                <a:cubicBezTo>
                  <a:pt x="54" y="16"/>
                  <a:pt x="53" y="16"/>
                  <a:pt x="52" y="17"/>
                </a:cubicBezTo>
                <a:cubicBezTo>
                  <a:pt x="49" y="19"/>
                  <a:pt x="41" y="22"/>
                  <a:pt x="39" y="22"/>
                </a:cubicBezTo>
                <a:cubicBezTo>
                  <a:pt x="39" y="22"/>
                  <a:pt x="39" y="22"/>
                  <a:pt x="39" y="22"/>
                </a:cubicBezTo>
                <a:cubicBezTo>
                  <a:pt x="32" y="22"/>
                  <a:pt x="26" y="30"/>
                  <a:pt x="21" y="39"/>
                </a:cubicBezTo>
                <a:cubicBezTo>
                  <a:pt x="20" y="40"/>
                  <a:pt x="20" y="40"/>
                  <a:pt x="20" y="41"/>
                </a:cubicBezTo>
                <a:cubicBezTo>
                  <a:pt x="20" y="43"/>
                  <a:pt x="20" y="45"/>
                  <a:pt x="21" y="48"/>
                </a:cubicBezTo>
                <a:cubicBezTo>
                  <a:pt x="21" y="49"/>
                  <a:pt x="21" y="51"/>
                  <a:pt x="22" y="52"/>
                </a:cubicBezTo>
                <a:cubicBezTo>
                  <a:pt x="21" y="52"/>
                  <a:pt x="21" y="52"/>
                  <a:pt x="21" y="52"/>
                </a:cubicBezTo>
                <a:cubicBezTo>
                  <a:pt x="21" y="53"/>
                  <a:pt x="21" y="53"/>
                  <a:pt x="22" y="53"/>
                </a:cubicBezTo>
                <a:cubicBezTo>
                  <a:pt x="22" y="54"/>
                  <a:pt x="22" y="54"/>
                  <a:pt x="22" y="54"/>
                </a:cubicBezTo>
                <a:cubicBezTo>
                  <a:pt x="21" y="57"/>
                  <a:pt x="22" y="61"/>
                  <a:pt x="25" y="66"/>
                </a:cubicBezTo>
                <a:cubicBezTo>
                  <a:pt x="25" y="67"/>
                  <a:pt x="25" y="68"/>
                  <a:pt x="24" y="68"/>
                </a:cubicBezTo>
                <a:cubicBezTo>
                  <a:pt x="24" y="69"/>
                  <a:pt x="24" y="69"/>
                  <a:pt x="25" y="70"/>
                </a:cubicBezTo>
                <a:cubicBezTo>
                  <a:pt x="25" y="70"/>
                  <a:pt x="25" y="70"/>
                  <a:pt x="25" y="70"/>
                </a:cubicBezTo>
                <a:cubicBezTo>
                  <a:pt x="26" y="70"/>
                  <a:pt x="26" y="69"/>
                  <a:pt x="26" y="69"/>
                </a:cubicBezTo>
                <a:cubicBezTo>
                  <a:pt x="27" y="69"/>
                  <a:pt x="27" y="69"/>
                  <a:pt x="27" y="69"/>
                </a:cubicBezTo>
                <a:cubicBezTo>
                  <a:pt x="27" y="69"/>
                  <a:pt x="27" y="69"/>
                  <a:pt x="27" y="69"/>
                </a:cubicBezTo>
                <a:cubicBezTo>
                  <a:pt x="28" y="71"/>
                  <a:pt x="33" y="79"/>
                  <a:pt x="37" y="81"/>
                </a:cubicBezTo>
                <a:cubicBezTo>
                  <a:pt x="40" y="83"/>
                  <a:pt x="46" y="86"/>
                  <a:pt x="50" y="87"/>
                </a:cubicBezTo>
                <a:cubicBezTo>
                  <a:pt x="51" y="88"/>
                  <a:pt x="51" y="88"/>
                  <a:pt x="51" y="88"/>
                </a:cubicBezTo>
                <a:cubicBezTo>
                  <a:pt x="51" y="89"/>
                  <a:pt x="52" y="89"/>
                  <a:pt x="52" y="90"/>
                </a:cubicBezTo>
                <a:cubicBezTo>
                  <a:pt x="53" y="90"/>
                  <a:pt x="53" y="91"/>
                  <a:pt x="53" y="92"/>
                </a:cubicBezTo>
                <a:cubicBezTo>
                  <a:pt x="54" y="92"/>
                  <a:pt x="54" y="92"/>
                  <a:pt x="54" y="93"/>
                </a:cubicBezTo>
                <a:cubicBezTo>
                  <a:pt x="54" y="94"/>
                  <a:pt x="54" y="96"/>
                  <a:pt x="54" y="97"/>
                </a:cubicBezTo>
                <a:cubicBezTo>
                  <a:pt x="54" y="97"/>
                  <a:pt x="53" y="98"/>
                  <a:pt x="53" y="99"/>
                </a:cubicBezTo>
                <a:cubicBezTo>
                  <a:pt x="53" y="101"/>
                  <a:pt x="52" y="108"/>
                  <a:pt x="55" y="114"/>
                </a:cubicBezTo>
                <a:cubicBezTo>
                  <a:pt x="55" y="114"/>
                  <a:pt x="55" y="114"/>
                  <a:pt x="55" y="114"/>
                </a:cubicBezTo>
                <a:cubicBezTo>
                  <a:pt x="55" y="115"/>
                  <a:pt x="55" y="115"/>
                  <a:pt x="55" y="116"/>
                </a:cubicBezTo>
                <a:cubicBezTo>
                  <a:pt x="55" y="116"/>
                  <a:pt x="55" y="117"/>
                  <a:pt x="56" y="117"/>
                </a:cubicBezTo>
                <a:cubicBezTo>
                  <a:pt x="56" y="117"/>
                  <a:pt x="56" y="117"/>
                  <a:pt x="56" y="117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7" y="118"/>
                  <a:pt x="57" y="117"/>
                  <a:pt x="58" y="117"/>
                </a:cubicBezTo>
                <a:cubicBezTo>
                  <a:pt x="58" y="117"/>
                  <a:pt x="58" y="117"/>
                  <a:pt x="58" y="117"/>
                </a:cubicBezTo>
                <a:cubicBezTo>
                  <a:pt x="59" y="117"/>
                  <a:pt x="60" y="118"/>
                  <a:pt x="61" y="119"/>
                </a:cubicBezTo>
                <a:cubicBezTo>
                  <a:pt x="61" y="119"/>
                  <a:pt x="60" y="120"/>
                  <a:pt x="60" y="121"/>
                </a:cubicBezTo>
                <a:cubicBezTo>
                  <a:pt x="60" y="121"/>
                  <a:pt x="60" y="122"/>
                  <a:pt x="61" y="122"/>
                </a:cubicBezTo>
                <a:cubicBezTo>
                  <a:pt x="61" y="122"/>
                  <a:pt x="61" y="122"/>
                  <a:pt x="61" y="122"/>
                </a:cubicBezTo>
                <a:cubicBezTo>
                  <a:pt x="61" y="122"/>
                  <a:pt x="62" y="122"/>
                  <a:pt x="62" y="121"/>
                </a:cubicBezTo>
                <a:cubicBezTo>
                  <a:pt x="62" y="121"/>
                  <a:pt x="62" y="121"/>
                  <a:pt x="62" y="121"/>
                </a:cubicBezTo>
                <a:cubicBezTo>
                  <a:pt x="63" y="122"/>
                  <a:pt x="62" y="124"/>
                  <a:pt x="61" y="127"/>
                </a:cubicBezTo>
                <a:cubicBezTo>
                  <a:pt x="61" y="129"/>
                  <a:pt x="60" y="131"/>
                  <a:pt x="60" y="132"/>
                </a:cubicBezTo>
                <a:cubicBezTo>
                  <a:pt x="31" y="128"/>
                  <a:pt x="5" y="107"/>
                  <a:pt x="5" y="69"/>
                </a:cubicBezTo>
                <a:cubicBezTo>
                  <a:pt x="5" y="46"/>
                  <a:pt x="15" y="29"/>
                  <a:pt x="29" y="18"/>
                </a:cubicBezTo>
                <a:cubicBezTo>
                  <a:pt x="30" y="19"/>
                  <a:pt x="30" y="19"/>
                  <a:pt x="30" y="19"/>
                </a:cubicBezTo>
                <a:cubicBezTo>
                  <a:pt x="31" y="19"/>
                  <a:pt x="32" y="19"/>
                  <a:pt x="33" y="19"/>
                </a:cubicBezTo>
                <a:cubicBezTo>
                  <a:pt x="34" y="19"/>
                  <a:pt x="35" y="19"/>
                  <a:pt x="35" y="20"/>
                </a:cubicBezTo>
                <a:cubicBezTo>
                  <a:pt x="36" y="20"/>
                  <a:pt x="37" y="20"/>
                  <a:pt x="38" y="20"/>
                </a:cubicBezTo>
                <a:moveTo>
                  <a:pt x="97" y="18"/>
                </a:moveTo>
                <a:cubicBezTo>
                  <a:pt x="96" y="17"/>
                  <a:pt x="96" y="17"/>
                  <a:pt x="96" y="17"/>
                </a:cubicBezTo>
                <a:cubicBezTo>
                  <a:pt x="95" y="17"/>
                  <a:pt x="94" y="16"/>
                  <a:pt x="93" y="16"/>
                </a:cubicBezTo>
                <a:cubicBezTo>
                  <a:pt x="94" y="14"/>
                  <a:pt x="95" y="12"/>
                  <a:pt x="96" y="10"/>
                </a:cubicBezTo>
                <a:cubicBezTo>
                  <a:pt x="98" y="11"/>
                  <a:pt x="100" y="12"/>
                  <a:pt x="102" y="13"/>
                </a:cubicBezTo>
                <a:cubicBezTo>
                  <a:pt x="101" y="14"/>
                  <a:pt x="99" y="15"/>
                  <a:pt x="98" y="16"/>
                </a:cubicBezTo>
                <a:cubicBezTo>
                  <a:pt x="98" y="17"/>
                  <a:pt x="97" y="17"/>
                  <a:pt x="97" y="18"/>
                </a:cubicBezTo>
                <a:moveTo>
                  <a:pt x="38" y="15"/>
                </a:moveTo>
                <a:cubicBezTo>
                  <a:pt x="38" y="15"/>
                  <a:pt x="38" y="15"/>
                  <a:pt x="38" y="15"/>
                </a:cubicBezTo>
                <a:cubicBezTo>
                  <a:pt x="38" y="15"/>
                  <a:pt x="37" y="15"/>
                  <a:pt x="37" y="15"/>
                </a:cubicBezTo>
                <a:cubicBezTo>
                  <a:pt x="36" y="15"/>
                  <a:pt x="35" y="15"/>
                  <a:pt x="34" y="15"/>
                </a:cubicBezTo>
                <a:cubicBezTo>
                  <a:pt x="38" y="12"/>
                  <a:pt x="43" y="10"/>
                  <a:pt x="47" y="9"/>
                </a:cubicBezTo>
                <a:cubicBezTo>
                  <a:pt x="47" y="10"/>
                  <a:pt x="46" y="11"/>
                  <a:pt x="46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3" y="14"/>
                  <a:pt x="41" y="15"/>
                  <a:pt x="38" y="15"/>
                </a:cubicBezTo>
                <a:moveTo>
                  <a:pt x="91" y="15"/>
                </a:moveTo>
                <a:cubicBezTo>
                  <a:pt x="89" y="14"/>
                  <a:pt x="88" y="13"/>
                  <a:pt x="87" y="12"/>
                </a:cubicBezTo>
                <a:cubicBezTo>
                  <a:pt x="87" y="12"/>
                  <a:pt x="86" y="12"/>
                  <a:pt x="85" y="12"/>
                </a:cubicBezTo>
                <a:cubicBezTo>
                  <a:pt x="85" y="12"/>
                  <a:pt x="85" y="12"/>
                  <a:pt x="85" y="12"/>
                </a:cubicBezTo>
                <a:cubicBezTo>
                  <a:pt x="86" y="10"/>
                  <a:pt x="87" y="9"/>
                  <a:pt x="88" y="7"/>
                </a:cubicBezTo>
                <a:cubicBezTo>
                  <a:pt x="90" y="8"/>
                  <a:pt x="92" y="8"/>
                  <a:pt x="94" y="9"/>
                </a:cubicBezTo>
                <a:cubicBezTo>
                  <a:pt x="93" y="11"/>
                  <a:pt x="92" y="13"/>
                  <a:pt x="91" y="15"/>
                </a:cubicBezTo>
                <a:moveTo>
                  <a:pt x="49" y="11"/>
                </a:moveTo>
                <a:cubicBezTo>
                  <a:pt x="49" y="10"/>
                  <a:pt x="49" y="9"/>
                  <a:pt x="49" y="8"/>
                </a:cubicBezTo>
                <a:cubicBezTo>
                  <a:pt x="52" y="7"/>
                  <a:pt x="55" y="7"/>
                  <a:pt x="58" y="6"/>
                </a:cubicBezTo>
                <a:cubicBezTo>
                  <a:pt x="58" y="7"/>
                  <a:pt x="58" y="7"/>
                  <a:pt x="58" y="8"/>
                </a:cubicBezTo>
                <a:cubicBezTo>
                  <a:pt x="55" y="9"/>
                  <a:pt x="52" y="10"/>
                  <a:pt x="49" y="11"/>
                </a:cubicBezTo>
                <a:moveTo>
                  <a:pt x="83" y="11"/>
                </a:moveTo>
                <a:cubicBezTo>
                  <a:pt x="81" y="10"/>
                  <a:pt x="78" y="9"/>
                  <a:pt x="75" y="8"/>
                </a:cubicBezTo>
                <a:cubicBezTo>
                  <a:pt x="75" y="7"/>
                  <a:pt x="76" y="6"/>
                  <a:pt x="77" y="5"/>
                </a:cubicBezTo>
                <a:cubicBezTo>
                  <a:pt x="79" y="6"/>
                  <a:pt x="82" y="6"/>
                  <a:pt x="84" y="7"/>
                </a:cubicBezTo>
                <a:cubicBezTo>
                  <a:pt x="84" y="7"/>
                  <a:pt x="84" y="7"/>
                  <a:pt x="84" y="7"/>
                </a:cubicBezTo>
                <a:cubicBezTo>
                  <a:pt x="84" y="7"/>
                  <a:pt x="85" y="7"/>
                  <a:pt x="86" y="7"/>
                </a:cubicBezTo>
                <a:cubicBezTo>
                  <a:pt x="85" y="8"/>
                  <a:pt x="84" y="10"/>
                  <a:pt x="83" y="11"/>
                </a:cubicBezTo>
                <a:moveTo>
                  <a:pt x="61" y="8"/>
                </a:moveTo>
                <a:cubicBezTo>
                  <a:pt x="61" y="7"/>
                  <a:pt x="61" y="6"/>
                  <a:pt x="62" y="6"/>
                </a:cubicBezTo>
                <a:cubicBezTo>
                  <a:pt x="63" y="5"/>
                  <a:pt x="64" y="5"/>
                  <a:pt x="65" y="5"/>
                </a:cubicBezTo>
                <a:cubicBezTo>
                  <a:pt x="66" y="5"/>
                  <a:pt x="68" y="5"/>
                  <a:pt x="69" y="5"/>
                </a:cubicBezTo>
                <a:cubicBezTo>
                  <a:pt x="71" y="5"/>
                  <a:pt x="73" y="5"/>
                  <a:pt x="74" y="5"/>
                </a:cubicBezTo>
                <a:cubicBezTo>
                  <a:pt x="74" y="6"/>
                  <a:pt x="73" y="7"/>
                  <a:pt x="73" y="8"/>
                </a:cubicBezTo>
                <a:cubicBezTo>
                  <a:pt x="70" y="8"/>
                  <a:pt x="67" y="7"/>
                  <a:pt x="65" y="7"/>
                </a:cubicBezTo>
                <a:cubicBezTo>
                  <a:pt x="64" y="7"/>
                  <a:pt x="62" y="7"/>
                  <a:pt x="61" y="8"/>
                </a:cubicBezTo>
                <a:moveTo>
                  <a:pt x="71" y="0"/>
                </a:moveTo>
                <a:cubicBezTo>
                  <a:pt x="69" y="0"/>
                  <a:pt x="68" y="1"/>
                  <a:pt x="66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53" y="2"/>
                  <a:pt x="41" y="5"/>
                  <a:pt x="27" y="13"/>
                </a:cubicBezTo>
                <a:cubicBezTo>
                  <a:pt x="27" y="14"/>
                  <a:pt x="27" y="14"/>
                  <a:pt x="27" y="14"/>
                </a:cubicBezTo>
                <a:cubicBezTo>
                  <a:pt x="26" y="14"/>
                  <a:pt x="26" y="15"/>
                  <a:pt x="26" y="15"/>
                </a:cubicBezTo>
                <a:cubicBezTo>
                  <a:pt x="25" y="16"/>
                  <a:pt x="24" y="17"/>
                  <a:pt x="23" y="18"/>
                </a:cubicBezTo>
                <a:cubicBezTo>
                  <a:pt x="8" y="30"/>
                  <a:pt x="0" y="48"/>
                  <a:pt x="0" y="69"/>
                </a:cubicBezTo>
                <a:cubicBezTo>
                  <a:pt x="0" y="110"/>
                  <a:pt x="30" y="133"/>
                  <a:pt x="62" y="137"/>
                </a:cubicBezTo>
                <a:cubicBezTo>
                  <a:pt x="62" y="138"/>
                  <a:pt x="63" y="138"/>
                  <a:pt x="64" y="138"/>
                </a:cubicBezTo>
                <a:cubicBezTo>
                  <a:pt x="64" y="138"/>
                  <a:pt x="67" y="138"/>
                  <a:pt x="72" y="138"/>
                </a:cubicBezTo>
                <a:cubicBezTo>
                  <a:pt x="85" y="138"/>
                  <a:pt x="90" y="136"/>
                  <a:pt x="92" y="135"/>
                </a:cubicBezTo>
                <a:cubicBezTo>
                  <a:pt x="103" y="132"/>
                  <a:pt x="112" y="127"/>
                  <a:pt x="120" y="121"/>
                </a:cubicBezTo>
                <a:cubicBezTo>
                  <a:pt x="131" y="111"/>
                  <a:pt x="138" y="98"/>
                  <a:pt x="141" y="82"/>
                </a:cubicBezTo>
                <a:cubicBezTo>
                  <a:pt x="142" y="79"/>
                  <a:pt x="142" y="75"/>
                  <a:pt x="142" y="72"/>
                </a:cubicBezTo>
                <a:cubicBezTo>
                  <a:pt x="142" y="71"/>
                  <a:pt x="142" y="71"/>
                  <a:pt x="142" y="70"/>
                </a:cubicBezTo>
                <a:cubicBezTo>
                  <a:pt x="142" y="69"/>
                  <a:pt x="142" y="69"/>
                  <a:pt x="142" y="69"/>
                </a:cubicBezTo>
                <a:cubicBezTo>
                  <a:pt x="142" y="49"/>
                  <a:pt x="135" y="32"/>
                  <a:pt x="122" y="20"/>
                </a:cubicBezTo>
                <a:cubicBezTo>
                  <a:pt x="122" y="19"/>
                  <a:pt x="122" y="19"/>
                  <a:pt x="122" y="19"/>
                </a:cubicBezTo>
                <a:cubicBezTo>
                  <a:pt x="120" y="18"/>
                  <a:pt x="119" y="17"/>
                  <a:pt x="118" y="16"/>
                </a:cubicBezTo>
                <a:cubicBezTo>
                  <a:pt x="118" y="15"/>
                  <a:pt x="117" y="15"/>
                  <a:pt x="117" y="15"/>
                </a:cubicBezTo>
                <a:cubicBezTo>
                  <a:pt x="104" y="6"/>
                  <a:pt x="88" y="0"/>
                  <a:pt x="71" y="0"/>
                </a:cubicBezTo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3084818" y="2790068"/>
            <a:ext cx="152627" cy="203816"/>
            <a:chOff x="1924044" y="2721446"/>
            <a:chExt cx="291233" cy="388908"/>
          </a:xfrm>
        </p:grpSpPr>
        <p:sp>
          <p:nvSpPr>
            <p:cNvPr id="82" name="Freeform 769"/>
            <p:cNvSpPr>
              <a:spLocks noEditPoints="1"/>
            </p:cNvSpPr>
            <p:nvPr/>
          </p:nvSpPr>
          <p:spPr bwMode="auto">
            <a:xfrm>
              <a:off x="1924044" y="2721446"/>
              <a:ext cx="291233" cy="388908"/>
            </a:xfrm>
            <a:custGeom>
              <a:avLst/>
              <a:gdLst>
                <a:gd name="T0" fmla="*/ 107 w 137"/>
                <a:gd name="T1" fmla="*/ 84 h 183"/>
                <a:gd name="T2" fmla="*/ 125 w 137"/>
                <a:gd name="T3" fmla="*/ 157 h 183"/>
                <a:gd name="T4" fmla="*/ 128 w 137"/>
                <a:gd name="T5" fmla="*/ 169 h 183"/>
                <a:gd name="T6" fmla="*/ 121 w 137"/>
                <a:gd name="T7" fmla="*/ 169 h 183"/>
                <a:gd name="T8" fmla="*/ 116 w 137"/>
                <a:gd name="T9" fmla="*/ 167 h 183"/>
                <a:gd name="T10" fmla="*/ 35 w 137"/>
                <a:gd name="T11" fmla="*/ 172 h 183"/>
                <a:gd name="T12" fmla="*/ 16 w 137"/>
                <a:gd name="T13" fmla="*/ 177 h 183"/>
                <a:gd name="T14" fmla="*/ 5 w 137"/>
                <a:gd name="T15" fmla="*/ 133 h 183"/>
                <a:gd name="T16" fmla="*/ 39 w 137"/>
                <a:gd name="T17" fmla="*/ 62 h 183"/>
                <a:gd name="T18" fmla="*/ 35 w 137"/>
                <a:gd name="T19" fmla="*/ 59 h 183"/>
                <a:gd name="T20" fmla="*/ 122 w 137"/>
                <a:gd name="T21" fmla="*/ 64 h 183"/>
                <a:gd name="T22" fmla="*/ 124 w 137"/>
                <a:gd name="T23" fmla="*/ 64 h 183"/>
                <a:gd name="T24" fmla="*/ 52 w 137"/>
                <a:gd name="T25" fmla="*/ 60 h 183"/>
                <a:gd name="T26" fmla="*/ 115 w 137"/>
                <a:gd name="T27" fmla="*/ 57 h 183"/>
                <a:gd name="T28" fmla="*/ 65 w 137"/>
                <a:gd name="T29" fmla="*/ 56 h 183"/>
                <a:gd name="T30" fmla="*/ 104 w 137"/>
                <a:gd name="T31" fmla="*/ 56 h 183"/>
                <a:gd name="T32" fmla="*/ 76 w 137"/>
                <a:gd name="T33" fmla="*/ 54 h 183"/>
                <a:gd name="T34" fmla="*/ 96 w 137"/>
                <a:gd name="T35" fmla="*/ 54 h 183"/>
                <a:gd name="T36" fmla="*/ 82 w 137"/>
                <a:gd name="T37" fmla="*/ 53 h 183"/>
                <a:gd name="T38" fmla="*/ 81 w 137"/>
                <a:gd name="T39" fmla="*/ 57 h 183"/>
                <a:gd name="T40" fmla="*/ 88 w 137"/>
                <a:gd name="T41" fmla="*/ 55 h 183"/>
                <a:gd name="T42" fmla="*/ 89 w 137"/>
                <a:gd name="T43" fmla="*/ 57 h 183"/>
                <a:gd name="T44" fmla="*/ 38 w 137"/>
                <a:gd name="T45" fmla="*/ 55 h 183"/>
                <a:gd name="T46" fmla="*/ 35 w 137"/>
                <a:gd name="T47" fmla="*/ 49 h 183"/>
                <a:gd name="T48" fmla="*/ 89 w 137"/>
                <a:gd name="T49" fmla="*/ 46 h 183"/>
                <a:gd name="T50" fmla="*/ 51 w 137"/>
                <a:gd name="T51" fmla="*/ 53 h 183"/>
                <a:gd name="T52" fmla="*/ 63 w 137"/>
                <a:gd name="T53" fmla="*/ 52 h 183"/>
                <a:gd name="T54" fmla="*/ 100 w 137"/>
                <a:gd name="T55" fmla="*/ 43 h 183"/>
                <a:gd name="T56" fmla="*/ 73 w 137"/>
                <a:gd name="T57" fmla="*/ 50 h 183"/>
                <a:gd name="T58" fmla="*/ 85 w 137"/>
                <a:gd name="T59" fmla="*/ 45 h 183"/>
                <a:gd name="T60" fmla="*/ 82 w 137"/>
                <a:gd name="T61" fmla="*/ 49 h 183"/>
                <a:gd name="T62" fmla="*/ 111 w 137"/>
                <a:gd name="T63" fmla="*/ 40 h 183"/>
                <a:gd name="T64" fmla="*/ 49 w 137"/>
                <a:gd name="T65" fmla="*/ 28 h 183"/>
                <a:gd name="T66" fmla="*/ 65 w 137"/>
                <a:gd name="T67" fmla="*/ 5 h 183"/>
                <a:gd name="T68" fmla="*/ 63 w 137"/>
                <a:gd name="T69" fmla="*/ 30 h 183"/>
                <a:gd name="T70" fmla="*/ 78 w 137"/>
                <a:gd name="T71" fmla="*/ 8 h 183"/>
                <a:gd name="T72" fmla="*/ 44 w 137"/>
                <a:gd name="T73" fmla="*/ 42 h 183"/>
                <a:gd name="T74" fmla="*/ 41 w 137"/>
                <a:gd name="T75" fmla="*/ 32 h 183"/>
                <a:gd name="T76" fmla="*/ 65 w 137"/>
                <a:gd name="T77" fmla="*/ 0 h 183"/>
                <a:gd name="T78" fmla="*/ 31 w 137"/>
                <a:gd name="T79" fmla="*/ 10 h 183"/>
                <a:gd name="T80" fmla="*/ 34 w 137"/>
                <a:gd name="T81" fmla="*/ 42 h 183"/>
                <a:gd name="T82" fmla="*/ 31 w 137"/>
                <a:gd name="T83" fmla="*/ 59 h 183"/>
                <a:gd name="T84" fmla="*/ 0 w 137"/>
                <a:gd name="T85" fmla="*/ 133 h 183"/>
                <a:gd name="T86" fmla="*/ 12 w 137"/>
                <a:gd name="T87" fmla="*/ 180 h 183"/>
                <a:gd name="T88" fmla="*/ 35 w 137"/>
                <a:gd name="T89" fmla="*/ 177 h 183"/>
                <a:gd name="T90" fmla="*/ 106 w 137"/>
                <a:gd name="T91" fmla="*/ 174 h 183"/>
                <a:gd name="T92" fmla="*/ 131 w 137"/>
                <a:gd name="T93" fmla="*/ 173 h 183"/>
                <a:gd name="T94" fmla="*/ 130 w 137"/>
                <a:gd name="T95" fmla="*/ 157 h 183"/>
                <a:gd name="T96" fmla="*/ 89 w 137"/>
                <a:gd name="T97" fmla="*/ 64 h 183"/>
                <a:gd name="T98" fmla="*/ 124 w 137"/>
                <a:gd name="T99" fmla="*/ 69 h 183"/>
                <a:gd name="T100" fmla="*/ 134 w 137"/>
                <a:gd name="T101" fmla="*/ 54 h 183"/>
                <a:gd name="T102" fmla="*/ 115 w 137"/>
                <a:gd name="T103" fmla="*/ 43 h 183"/>
                <a:gd name="T104" fmla="*/ 112 w 137"/>
                <a:gd name="T105" fmla="*/ 32 h 183"/>
                <a:gd name="T106" fmla="*/ 100 w 137"/>
                <a:gd name="T107" fmla="*/ 15 h 183"/>
                <a:gd name="T108" fmla="*/ 82 w 137"/>
                <a:gd name="T109" fmla="*/ 4 h 183"/>
                <a:gd name="T110" fmla="*/ 69 w 137"/>
                <a:gd name="T11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7" h="183">
                  <a:moveTo>
                    <a:pt x="41" y="66"/>
                  </a:moveTo>
                  <a:cubicBezTo>
                    <a:pt x="43" y="66"/>
                    <a:pt x="45" y="66"/>
                    <a:pt x="45" y="66"/>
                  </a:cubicBezTo>
                  <a:cubicBezTo>
                    <a:pt x="62" y="65"/>
                    <a:pt x="72" y="64"/>
                    <a:pt x="80" y="62"/>
                  </a:cubicBezTo>
                  <a:cubicBezTo>
                    <a:pt x="80" y="63"/>
                    <a:pt x="81" y="64"/>
                    <a:pt x="82" y="65"/>
                  </a:cubicBezTo>
                  <a:cubicBezTo>
                    <a:pt x="84" y="67"/>
                    <a:pt x="87" y="69"/>
                    <a:pt x="90" y="71"/>
                  </a:cubicBezTo>
                  <a:cubicBezTo>
                    <a:pt x="95" y="75"/>
                    <a:pt x="101" y="79"/>
                    <a:pt x="107" y="84"/>
                  </a:cubicBezTo>
                  <a:cubicBezTo>
                    <a:pt x="113" y="88"/>
                    <a:pt x="118" y="93"/>
                    <a:pt x="122" y="98"/>
                  </a:cubicBezTo>
                  <a:cubicBezTo>
                    <a:pt x="128" y="107"/>
                    <a:pt x="131" y="117"/>
                    <a:pt x="131" y="128"/>
                  </a:cubicBezTo>
                  <a:cubicBezTo>
                    <a:pt x="131" y="131"/>
                    <a:pt x="131" y="134"/>
                    <a:pt x="130" y="137"/>
                  </a:cubicBezTo>
                  <a:cubicBezTo>
                    <a:pt x="129" y="141"/>
                    <a:pt x="128" y="143"/>
                    <a:pt x="127" y="146"/>
                  </a:cubicBezTo>
                  <a:cubicBezTo>
                    <a:pt x="126" y="149"/>
                    <a:pt x="125" y="153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8"/>
                    <a:pt x="125" y="159"/>
                    <a:pt x="126" y="160"/>
                  </a:cubicBezTo>
                  <a:cubicBezTo>
                    <a:pt x="126" y="162"/>
                    <a:pt x="126" y="163"/>
                    <a:pt x="127" y="165"/>
                  </a:cubicBezTo>
                  <a:cubicBezTo>
                    <a:pt x="127" y="167"/>
                    <a:pt x="128" y="168"/>
                    <a:pt x="128" y="169"/>
                  </a:cubicBezTo>
                  <a:cubicBezTo>
                    <a:pt x="128" y="170"/>
                    <a:pt x="128" y="170"/>
                    <a:pt x="128" y="170"/>
                  </a:cubicBezTo>
                  <a:cubicBezTo>
                    <a:pt x="127" y="170"/>
                    <a:pt x="127" y="170"/>
                    <a:pt x="127" y="170"/>
                  </a:cubicBezTo>
                  <a:cubicBezTo>
                    <a:pt x="127" y="170"/>
                    <a:pt x="126" y="170"/>
                    <a:pt x="126" y="170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25" y="170"/>
                    <a:pt x="122" y="170"/>
                    <a:pt x="121" y="169"/>
                  </a:cubicBezTo>
                  <a:cubicBezTo>
                    <a:pt x="120" y="168"/>
                    <a:pt x="119" y="168"/>
                    <a:pt x="118" y="168"/>
                  </a:cubicBezTo>
                  <a:cubicBezTo>
                    <a:pt x="117" y="167"/>
                    <a:pt x="117" y="167"/>
                    <a:pt x="117" y="167"/>
                  </a:cubicBezTo>
                  <a:cubicBezTo>
                    <a:pt x="117" y="167"/>
                    <a:pt x="117" y="167"/>
                    <a:pt x="117" y="167"/>
                  </a:cubicBezTo>
                  <a:cubicBezTo>
                    <a:pt x="117" y="167"/>
                    <a:pt x="116" y="167"/>
                    <a:pt x="116" y="167"/>
                  </a:cubicBezTo>
                  <a:cubicBezTo>
                    <a:pt x="116" y="167"/>
                    <a:pt x="116" y="167"/>
                    <a:pt x="116" y="167"/>
                  </a:cubicBezTo>
                  <a:cubicBezTo>
                    <a:pt x="116" y="167"/>
                    <a:pt x="116" y="167"/>
                    <a:pt x="116" y="167"/>
                  </a:cubicBezTo>
                  <a:cubicBezTo>
                    <a:pt x="111" y="168"/>
                    <a:pt x="108" y="168"/>
                    <a:pt x="105" y="169"/>
                  </a:cubicBezTo>
                  <a:cubicBezTo>
                    <a:pt x="102" y="169"/>
                    <a:pt x="99" y="170"/>
                    <a:pt x="94" y="171"/>
                  </a:cubicBezTo>
                  <a:cubicBezTo>
                    <a:pt x="86" y="172"/>
                    <a:pt x="79" y="173"/>
                    <a:pt x="71" y="173"/>
                  </a:cubicBezTo>
                  <a:cubicBezTo>
                    <a:pt x="67" y="173"/>
                    <a:pt x="64" y="173"/>
                    <a:pt x="61" y="173"/>
                  </a:cubicBezTo>
                  <a:cubicBezTo>
                    <a:pt x="56" y="173"/>
                    <a:pt x="51" y="173"/>
                    <a:pt x="46" y="173"/>
                  </a:cubicBezTo>
                  <a:cubicBezTo>
                    <a:pt x="43" y="173"/>
                    <a:pt x="39" y="172"/>
                    <a:pt x="35" y="172"/>
                  </a:cubicBezTo>
                  <a:cubicBezTo>
                    <a:pt x="30" y="172"/>
                    <a:pt x="25" y="173"/>
                    <a:pt x="21" y="176"/>
                  </a:cubicBezTo>
                  <a:cubicBezTo>
                    <a:pt x="20" y="176"/>
                    <a:pt x="19" y="177"/>
                    <a:pt x="19" y="177"/>
                  </a:cubicBezTo>
                  <a:cubicBezTo>
                    <a:pt x="18" y="177"/>
                    <a:pt x="17" y="178"/>
                    <a:pt x="17" y="178"/>
                  </a:cubicBezTo>
                  <a:cubicBezTo>
                    <a:pt x="17" y="178"/>
                    <a:pt x="17" y="178"/>
                    <a:pt x="17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7"/>
                    <a:pt x="16" y="177"/>
                    <a:pt x="16" y="177"/>
                  </a:cubicBezTo>
                  <a:cubicBezTo>
                    <a:pt x="16" y="176"/>
                    <a:pt x="16" y="174"/>
                    <a:pt x="16" y="173"/>
                  </a:cubicBezTo>
                  <a:cubicBezTo>
                    <a:pt x="16" y="172"/>
                    <a:pt x="16" y="172"/>
                    <a:pt x="16" y="171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0"/>
                    <a:pt x="16" y="170"/>
                    <a:pt x="16" y="169"/>
                  </a:cubicBezTo>
                  <a:cubicBezTo>
                    <a:pt x="13" y="162"/>
                    <a:pt x="11" y="157"/>
                    <a:pt x="9" y="151"/>
                  </a:cubicBezTo>
                  <a:cubicBezTo>
                    <a:pt x="7" y="146"/>
                    <a:pt x="6" y="140"/>
                    <a:pt x="5" y="133"/>
                  </a:cubicBezTo>
                  <a:cubicBezTo>
                    <a:pt x="5" y="132"/>
                    <a:pt x="5" y="131"/>
                    <a:pt x="5" y="130"/>
                  </a:cubicBezTo>
                  <a:cubicBezTo>
                    <a:pt x="5" y="117"/>
                    <a:pt x="9" y="103"/>
                    <a:pt x="16" y="92"/>
                  </a:cubicBezTo>
                  <a:cubicBezTo>
                    <a:pt x="20" y="88"/>
                    <a:pt x="24" y="84"/>
                    <a:pt x="28" y="81"/>
                  </a:cubicBezTo>
                  <a:cubicBezTo>
                    <a:pt x="33" y="77"/>
                    <a:pt x="37" y="72"/>
                    <a:pt x="39" y="66"/>
                  </a:cubicBezTo>
                  <a:cubicBezTo>
                    <a:pt x="40" y="66"/>
                    <a:pt x="41" y="66"/>
                    <a:pt x="41" y="66"/>
                  </a:cubicBezTo>
                  <a:moveTo>
                    <a:pt x="39" y="62"/>
                  </a:moveTo>
                  <a:cubicBezTo>
                    <a:pt x="39" y="62"/>
                    <a:pt x="38" y="62"/>
                    <a:pt x="38" y="62"/>
                  </a:cubicBezTo>
                  <a:cubicBezTo>
                    <a:pt x="37" y="61"/>
                    <a:pt x="36" y="61"/>
                    <a:pt x="36" y="61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6" y="59"/>
                    <a:pt x="37" y="59"/>
                    <a:pt x="38" y="59"/>
                  </a:cubicBezTo>
                  <a:cubicBezTo>
                    <a:pt x="38" y="59"/>
                    <a:pt x="39" y="59"/>
                    <a:pt x="39" y="59"/>
                  </a:cubicBezTo>
                  <a:cubicBezTo>
                    <a:pt x="40" y="59"/>
                    <a:pt x="40" y="59"/>
                    <a:pt x="41" y="59"/>
                  </a:cubicBezTo>
                  <a:cubicBezTo>
                    <a:pt x="40" y="60"/>
                    <a:pt x="40" y="61"/>
                    <a:pt x="39" y="62"/>
                  </a:cubicBezTo>
                  <a:moveTo>
                    <a:pt x="124" y="64"/>
                  </a:moveTo>
                  <a:cubicBezTo>
                    <a:pt x="123" y="64"/>
                    <a:pt x="123" y="64"/>
                    <a:pt x="122" y="64"/>
                  </a:cubicBezTo>
                  <a:cubicBezTo>
                    <a:pt x="123" y="62"/>
                    <a:pt x="125" y="60"/>
                    <a:pt x="126" y="58"/>
                  </a:cubicBezTo>
                  <a:cubicBezTo>
                    <a:pt x="127" y="58"/>
                    <a:pt x="129" y="58"/>
                    <a:pt x="130" y="58"/>
                  </a:cubicBezTo>
                  <a:cubicBezTo>
                    <a:pt x="130" y="58"/>
                    <a:pt x="131" y="58"/>
                    <a:pt x="131" y="58"/>
                  </a:cubicBezTo>
                  <a:cubicBezTo>
                    <a:pt x="131" y="60"/>
                    <a:pt x="131" y="62"/>
                    <a:pt x="131" y="64"/>
                  </a:cubicBezTo>
                  <a:cubicBezTo>
                    <a:pt x="129" y="64"/>
                    <a:pt x="127" y="64"/>
                    <a:pt x="124" y="64"/>
                  </a:cubicBezTo>
                  <a:cubicBezTo>
                    <a:pt x="124" y="64"/>
                    <a:pt x="124" y="64"/>
                    <a:pt x="124" y="64"/>
                  </a:cubicBezTo>
                  <a:cubicBezTo>
                    <a:pt x="124" y="64"/>
                    <a:pt x="124" y="64"/>
                    <a:pt x="124" y="64"/>
                  </a:cubicBezTo>
                  <a:moveTo>
                    <a:pt x="44" y="62"/>
                  </a:moveTo>
                  <a:cubicBezTo>
                    <a:pt x="45" y="61"/>
                    <a:pt x="46" y="60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8" y="58"/>
                    <a:pt x="51" y="58"/>
                    <a:pt x="54" y="58"/>
                  </a:cubicBezTo>
                  <a:cubicBezTo>
                    <a:pt x="53" y="59"/>
                    <a:pt x="53" y="59"/>
                    <a:pt x="52" y="60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0" y="61"/>
                    <a:pt x="48" y="61"/>
                    <a:pt x="45" y="62"/>
                  </a:cubicBezTo>
                  <a:cubicBezTo>
                    <a:pt x="44" y="62"/>
                    <a:pt x="44" y="62"/>
                    <a:pt x="44" y="62"/>
                  </a:cubicBezTo>
                  <a:moveTo>
                    <a:pt x="117" y="64"/>
                  </a:moveTo>
                  <a:cubicBezTo>
                    <a:pt x="115" y="64"/>
                    <a:pt x="113" y="63"/>
                    <a:pt x="111" y="63"/>
                  </a:cubicBezTo>
                  <a:cubicBezTo>
                    <a:pt x="112" y="61"/>
                    <a:pt x="113" y="59"/>
                    <a:pt x="115" y="57"/>
                  </a:cubicBezTo>
                  <a:cubicBezTo>
                    <a:pt x="117" y="58"/>
                    <a:pt x="119" y="58"/>
                    <a:pt x="121" y="58"/>
                  </a:cubicBezTo>
                  <a:cubicBezTo>
                    <a:pt x="119" y="60"/>
                    <a:pt x="118" y="62"/>
                    <a:pt x="117" y="64"/>
                  </a:cubicBezTo>
                  <a:moveTo>
                    <a:pt x="57" y="61"/>
                  </a:moveTo>
                  <a:cubicBezTo>
                    <a:pt x="58" y="60"/>
                    <a:pt x="58" y="58"/>
                    <a:pt x="59" y="57"/>
                  </a:cubicBezTo>
                  <a:cubicBezTo>
                    <a:pt x="61" y="57"/>
                    <a:pt x="63" y="56"/>
                    <a:pt x="6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5" y="57"/>
                    <a:pt x="64" y="58"/>
                    <a:pt x="64" y="59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2" y="60"/>
                    <a:pt x="59" y="61"/>
                    <a:pt x="57" y="61"/>
                  </a:cubicBezTo>
                  <a:moveTo>
                    <a:pt x="106" y="62"/>
                  </a:moveTo>
                  <a:cubicBezTo>
                    <a:pt x="104" y="62"/>
                    <a:pt x="102" y="61"/>
                    <a:pt x="100" y="61"/>
                  </a:cubicBezTo>
                  <a:cubicBezTo>
                    <a:pt x="102" y="59"/>
                    <a:pt x="103" y="57"/>
                    <a:pt x="104" y="56"/>
                  </a:cubicBezTo>
                  <a:cubicBezTo>
                    <a:pt x="106" y="56"/>
                    <a:pt x="108" y="57"/>
                    <a:pt x="110" y="57"/>
                  </a:cubicBezTo>
                  <a:cubicBezTo>
                    <a:pt x="109" y="59"/>
                    <a:pt x="107" y="60"/>
                    <a:pt x="106" y="62"/>
                  </a:cubicBezTo>
                  <a:moveTo>
                    <a:pt x="69" y="60"/>
                  </a:moveTo>
                  <a:cubicBezTo>
                    <a:pt x="69" y="58"/>
                    <a:pt x="70" y="57"/>
                    <a:pt x="71" y="56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3" y="55"/>
                    <a:pt x="74" y="55"/>
                    <a:pt x="76" y="54"/>
                  </a:cubicBezTo>
                  <a:cubicBezTo>
                    <a:pt x="75" y="56"/>
                    <a:pt x="74" y="57"/>
                    <a:pt x="73" y="58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2" y="59"/>
                    <a:pt x="70" y="59"/>
                    <a:pt x="69" y="60"/>
                  </a:cubicBezTo>
                  <a:moveTo>
                    <a:pt x="96" y="60"/>
                  </a:moveTo>
                  <a:cubicBezTo>
                    <a:pt x="95" y="59"/>
                    <a:pt x="94" y="59"/>
                    <a:pt x="93" y="59"/>
                  </a:cubicBezTo>
                  <a:cubicBezTo>
                    <a:pt x="94" y="57"/>
                    <a:pt x="95" y="55"/>
                    <a:pt x="96" y="54"/>
                  </a:cubicBezTo>
                  <a:cubicBezTo>
                    <a:pt x="97" y="54"/>
                    <a:pt x="97" y="54"/>
                    <a:pt x="97" y="54"/>
                  </a:cubicBezTo>
                  <a:cubicBezTo>
                    <a:pt x="97" y="54"/>
                    <a:pt x="98" y="55"/>
                    <a:pt x="99" y="55"/>
                  </a:cubicBezTo>
                  <a:cubicBezTo>
                    <a:pt x="98" y="56"/>
                    <a:pt x="97" y="58"/>
                    <a:pt x="96" y="60"/>
                  </a:cubicBezTo>
                  <a:moveTo>
                    <a:pt x="79" y="58"/>
                  </a:moveTo>
                  <a:cubicBezTo>
                    <a:pt x="79" y="56"/>
                    <a:pt x="80" y="55"/>
                    <a:pt x="81" y="54"/>
                  </a:cubicBez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3"/>
                  </a:cubicBezTo>
                  <a:cubicBezTo>
                    <a:pt x="83" y="54"/>
                    <a:pt x="84" y="55"/>
                    <a:pt x="84" y="55"/>
                  </a:cubicBezTo>
                  <a:cubicBezTo>
                    <a:pt x="84" y="56"/>
                    <a:pt x="83" y="56"/>
                    <a:pt x="83" y="56"/>
                  </a:cubicBezTo>
                  <a:cubicBezTo>
                    <a:pt x="83" y="57"/>
                    <a:pt x="83" y="57"/>
                    <a:pt x="82" y="57"/>
                  </a:cubicBezTo>
                  <a:cubicBezTo>
                    <a:pt x="82" y="57"/>
                    <a:pt x="82" y="57"/>
                    <a:pt x="82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80" y="58"/>
                    <a:pt x="79" y="58"/>
                    <a:pt x="79" y="58"/>
                  </a:cubicBezTo>
                  <a:moveTo>
                    <a:pt x="89" y="57"/>
                  </a:moveTo>
                  <a:cubicBezTo>
                    <a:pt x="88" y="57"/>
                    <a:pt x="88" y="57"/>
                    <a:pt x="88" y="57"/>
                  </a:cubicBezTo>
                  <a:cubicBezTo>
                    <a:pt x="88" y="56"/>
                    <a:pt x="88" y="56"/>
                    <a:pt x="88" y="55"/>
                  </a:cubicBezTo>
                  <a:cubicBezTo>
                    <a:pt x="88" y="54"/>
                    <a:pt x="87" y="52"/>
                    <a:pt x="87" y="51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51"/>
                    <a:pt x="88" y="51"/>
                    <a:pt x="88" y="51"/>
                  </a:cubicBezTo>
                  <a:cubicBezTo>
                    <a:pt x="89" y="52"/>
                    <a:pt x="90" y="52"/>
                    <a:pt x="91" y="52"/>
                  </a:cubicBezTo>
                  <a:cubicBezTo>
                    <a:pt x="90" y="54"/>
                    <a:pt x="89" y="55"/>
                    <a:pt x="89" y="57"/>
                  </a:cubicBezTo>
                  <a:moveTo>
                    <a:pt x="37" y="48"/>
                  </a:moveTo>
                  <a:cubicBezTo>
                    <a:pt x="38" y="48"/>
                    <a:pt x="38" y="48"/>
                    <a:pt x="39" y="48"/>
                  </a:cubicBezTo>
                  <a:cubicBezTo>
                    <a:pt x="39" y="47"/>
                    <a:pt x="39" y="47"/>
                    <a:pt x="40" y="47"/>
                  </a:cubicBezTo>
                  <a:cubicBezTo>
                    <a:pt x="40" y="47"/>
                    <a:pt x="41" y="47"/>
                    <a:pt x="41" y="47"/>
                  </a:cubicBezTo>
                  <a:cubicBezTo>
                    <a:pt x="40" y="50"/>
                    <a:pt x="40" y="52"/>
                    <a:pt x="38" y="5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7" y="55"/>
                    <a:pt x="36" y="55"/>
                    <a:pt x="35" y="54"/>
                  </a:cubicBezTo>
                  <a:cubicBezTo>
                    <a:pt x="35" y="54"/>
                    <a:pt x="34" y="54"/>
                    <a:pt x="34" y="52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4" y="51"/>
                    <a:pt x="34" y="50"/>
                    <a:pt x="35" y="49"/>
                  </a:cubicBezTo>
                  <a:cubicBezTo>
                    <a:pt x="35" y="49"/>
                    <a:pt x="36" y="48"/>
                    <a:pt x="37" y="48"/>
                  </a:cubicBezTo>
                  <a:cubicBezTo>
                    <a:pt x="37" y="48"/>
                    <a:pt x="37" y="48"/>
                    <a:pt x="37" y="48"/>
                  </a:cubicBezTo>
                  <a:moveTo>
                    <a:pt x="91" y="48"/>
                  </a:moveTo>
                  <a:cubicBezTo>
                    <a:pt x="91" y="48"/>
                    <a:pt x="90" y="48"/>
                    <a:pt x="89" y="47"/>
                  </a:cubicBezTo>
                  <a:cubicBezTo>
                    <a:pt x="89" y="47"/>
                    <a:pt x="89" y="47"/>
                    <a:pt x="89" y="47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90" y="46"/>
                    <a:pt x="90" y="46"/>
                    <a:pt x="91" y="46"/>
                  </a:cubicBezTo>
                  <a:cubicBezTo>
                    <a:pt x="91" y="47"/>
                    <a:pt x="91" y="47"/>
                    <a:pt x="91" y="48"/>
                  </a:cubicBezTo>
                  <a:moveTo>
                    <a:pt x="43" y="55"/>
                  </a:moveTo>
                  <a:cubicBezTo>
                    <a:pt x="44" y="52"/>
                    <a:pt x="45" y="49"/>
                    <a:pt x="45" y="47"/>
                  </a:cubicBezTo>
                  <a:cubicBezTo>
                    <a:pt x="48" y="46"/>
                    <a:pt x="51" y="46"/>
                    <a:pt x="54" y="45"/>
                  </a:cubicBezTo>
                  <a:cubicBezTo>
                    <a:pt x="53" y="48"/>
                    <a:pt x="52" y="51"/>
                    <a:pt x="51" y="53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8" y="54"/>
                    <a:pt x="45" y="54"/>
                    <a:pt x="43" y="55"/>
                  </a:cubicBezTo>
                  <a:moveTo>
                    <a:pt x="56" y="53"/>
                  </a:moveTo>
                  <a:cubicBezTo>
                    <a:pt x="57" y="50"/>
                    <a:pt x="58" y="48"/>
                    <a:pt x="59" y="45"/>
                  </a:cubicBezTo>
                  <a:cubicBezTo>
                    <a:pt x="61" y="45"/>
                    <a:pt x="64" y="44"/>
                    <a:pt x="66" y="44"/>
                  </a:cubicBezTo>
                  <a:cubicBezTo>
                    <a:pt x="65" y="47"/>
                    <a:pt x="64" y="49"/>
                    <a:pt x="63" y="52"/>
                  </a:cubicBezTo>
                  <a:cubicBezTo>
                    <a:pt x="61" y="52"/>
                    <a:pt x="58" y="53"/>
                    <a:pt x="56" y="53"/>
                  </a:cubicBezTo>
                  <a:moveTo>
                    <a:pt x="96" y="49"/>
                  </a:moveTo>
                  <a:cubicBezTo>
                    <a:pt x="95" y="49"/>
                    <a:pt x="95" y="49"/>
                    <a:pt x="95" y="49"/>
                  </a:cubicBezTo>
                  <a:cubicBezTo>
                    <a:pt x="95" y="49"/>
                    <a:pt x="95" y="48"/>
                    <a:pt x="95" y="48"/>
                  </a:cubicBezTo>
                  <a:cubicBezTo>
                    <a:pt x="95" y="47"/>
                    <a:pt x="96" y="46"/>
                    <a:pt x="96" y="45"/>
                  </a:cubicBezTo>
                  <a:cubicBezTo>
                    <a:pt x="97" y="44"/>
                    <a:pt x="99" y="44"/>
                    <a:pt x="100" y="43"/>
                  </a:cubicBezTo>
                  <a:cubicBezTo>
                    <a:pt x="100" y="45"/>
                    <a:pt x="100" y="46"/>
                    <a:pt x="100" y="48"/>
                  </a:cubicBezTo>
                  <a:cubicBezTo>
                    <a:pt x="99" y="48"/>
                    <a:pt x="98" y="49"/>
                    <a:pt x="96" y="49"/>
                  </a:cubicBezTo>
                  <a:moveTo>
                    <a:pt x="68" y="51"/>
                  </a:moveTo>
                  <a:cubicBezTo>
                    <a:pt x="69" y="49"/>
                    <a:pt x="70" y="46"/>
                    <a:pt x="71" y="43"/>
                  </a:cubicBezTo>
                  <a:cubicBezTo>
                    <a:pt x="73" y="43"/>
                    <a:pt x="75" y="43"/>
                    <a:pt x="76" y="43"/>
                  </a:cubicBezTo>
                  <a:cubicBezTo>
                    <a:pt x="75" y="45"/>
                    <a:pt x="74" y="48"/>
                    <a:pt x="73" y="50"/>
                  </a:cubicBezTo>
                  <a:cubicBezTo>
                    <a:pt x="72" y="51"/>
                    <a:pt x="70" y="51"/>
                    <a:pt x="68" y="51"/>
                  </a:cubicBezTo>
                  <a:moveTo>
                    <a:pt x="78" y="50"/>
                  </a:moveTo>
                  <a:cubicBezTo>
                    <a:pt x="79" y="47"/>
                    <a:pt x="80" y="45"/>
                    <a:pt x="81" y="43"/>
                  </a:cubicBezTo>
                  <a:cubicBezTo>
                    <a:pt x="81" y="43"/>
                    <a:pt x="82" y="43"/>
                    <a:pt x="83" y="43"/>
                  </a:cubicBezTo>
                  <a:cubicBezTo>
                    <a:pt x="83" y="43"/>
                    <a:pt x="84" y="43"/>
                    <a:pt x="84" y="44"/>
                  </a:cubicBezTo>
                  <a:cubicBezTo>
                    <a:pt x="85" y="44"/>
                    <a:pt x="85" y="44"/>
                    <a:pt x="85" y="45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4" y="46"/>
                    <a:pt x="84" y="46"/>
                    <a:pt x="84" y="46"/>
                  </a:cubicBezTo>
                  <a:cubicBezTo>
                    <a:pt x="84" y="47"/>
                    <a:pt x="84" y="47"/>
                    <a:pt x="84" y="47"/>
                  </a:cubicBezTo>
                  <a:cubicBezTo>
                    <a:pt x="84" y="47"/>
                    <a:pt x="84" y="47"/>
                    <a:pt x="84" y="47"/>
                  </a:cubicBezTo>
                  <a:cubicBezTo>
                    <a:pt x="83" y="48"/>
                    <a:pt x="83" y="49"/>
                    <a:pt x="82" y="49"/>
                  </a:cubicBezTo>
                  <a:cubicBezTo>
                    <a:pt x="82" y="49"/>
                    <a:pt x="82" y="49"/>
                    <a:pt x="81" y="49"/>
                  </a:cubicBezTo>
                  <a:cubicBezTo>
                    <a:pt x="80" y="49"/>
                    <a:pt x="79" y="49"/>
                    <a:pt x="78" y="50"/>
                  </a:cubicBezTo>
                  <a:moveTo>
                    <a:pt x="104" y="45"/>
                  </a:moveTo>
                  <a:cubicBezTo>
                    <a:pt x="105" y="44"/>
                    <a:pt x="105" y="42"/>
                    <a:pt x="105" y="41"/>
                  </a:cubicBezTo>
                  <a:cubicBezTo>
                    <a:pt x="107" y="40"/>
                    <a:pt x="109" y="39"/>
                    <a:pt x="110" y="37"/>
                  </a:cubicBezTo>
                  <a:cubicBezTo>
                    <a:pt x="111" y="38"/>
                    <a:pt x="111" y="39"/>
                    <a:pt x="111" y="40"/>
                  </a:cubicBezTo>
                  <a:cubicBezTo>
                    <a:pt x="109" y="42"/>
                    <a:pt x="107" y="44"/>
                    <a:pt x="104" y="45"/>
                  </a:cubicBezTo>
                  <a:moveTo>
                    <a:pt x="47" y="35"/>
                  </a:moveTo>
                  <a:cubicBezTo>
                    <a:pt x="48" y="35"/>
                    <a:pt x="48" y="35"/>
                    <a:pt x="48" y="35"/>
                  </a:cubicBezTo>
                  <a:cubicBezTo>
                    <a:pt x="49" y="35"/>
                    <a:pt x="50" y="35"/>
                    <a:pt x="50" y="34"/>
                  </a:cubicBezTo>
                  <a:cubicBezTo>
                    <a:pt x="50" y="33"/>
                    <a:pt x="50" y="32"/>
                    <a:pt x="50" y="32"/>
                  </a:cubicBezTo>
                  <a:cubicBezTo>
                    <a:pt x="50" y="30"/>
                    <a:pt x="50" y="29"/>
                    <a:pt x="49" y="28"/>
                  </a:cubicBezTo>
                  <a:cubicBezTo>
                    <a:pt x="46" y="21"/>
                    <a:pt x="41" y="14"/>
                    <a:pt x="39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9" y="7"/>
                    <a:pt x="39" y="7"/>
                    <a:pt x="40" y="7"/>
                  </a:cubicBezTo>
                  <a:cubicBezTo>
                    <a:pt x="50" y="7"/>
                    <a:pt x="56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4" y="8"/>
                    <a:pt x="62" y="11"/>
                    <a:pt x="61" y="14"/>
                  </a:cubicBezTo>
                  <a:cubicBezTo>
                    <a:pt x="61" y="16"/>
                    <a:pt x="60" y="19"/>
                    <a:pt x="60" y="21"/>
                  </a:cubicBezTo>
                  <a:cubicBezTo>
                    <a:pt x="60" y="24"/>
                    <a:pt x="61" y="27"/>
                    <a:pt x="63" y="30"/>
                  </a:cubicBezTo>
                  <a:cubicBezTo>
                    <a:pt x="63" y="31"/>
                    <a:pt x="64" y="32"/>
                    <a:pt x="65" y="3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6" y="31"/>
                    <a:pt x="67" y="31"/>
                    <a:pt x="67" y="30"/>
                  </a:cubicBezTo>
                  <a:cubicBezTo>
                    <a:pt x="69" y="26"/>
                    <a:pt x="69" y="23"/>
                    <a:pt x="70" y="19"/>
                  </a:cubicBezTo>
                  <a:cubicBezTo>
                    <a:pt x="71" y="16"/>
                    <a:pt x="72" y="13"/>
                    <a:pt x="74" y="10"/>
                  </a:cubicBezTo>
                  <a:cubicBezTo>
                    <a:pt x="75" y="9"/>
                    <a:pt x="76" y="9"/>
                    <a:pt x="78" y="8"/>
                  </a:cubicBezTo>
                  <a:cubicBezTo>
                    <a:pt x="79" y="9"/>
                    <a:pt x="79" y="9"/>
                    <a:pt x="80" y="10"/>
                  </a:cubicBezTo>
                  <a:cubicBezTo>
                    <a:pt x="85" y="10"/>
                    <a:pt x="90" y="11"/>
                    <a:pt x="94" y="13"/>
                  </a:cubicBezTo>
                  <a:cubicBezTo>
                    <a:pt x="86" y="19"/>
                    <a:pt x="80" y="29"/>
                    <a:pt x="79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5" y="39"/>
                    <a:pt x="65" y="40"/>
                    <a:pt x="56" y="41"/>
                  </a:cubicBezTo>
                  <a:cubicBezTo>
                    <a:pt x="52" y="41"/>
                    <a:pt x="47" y="42"/>
                    <a:pt x="44" y="42"/>
                  </a:cubicBezTo>
                  <a:cubicBezTo>
                    <a:pt x="42" y="43"/>
                    <a:pt x="40" y="43"/>
                    <a:pt x="39" y="43"/>
                  </a:cubicBezTo>
                  <a:cubicBezTo>
                    <a:pt x="39" y="42"/>
                    <a:pt x="39" y="41"/>
                    <a:pt x="39" y="40"/>
                  </a:cubicBezTo>
                  <a:cubicBezTo>
                    <a:pt x="37" y="35"/>
                    <a:pt x="35" y="31"/>
                    <a:pt x="31" y="27"/>
                  </a:cubicBezTo>
                  <a:cubicBezTo>
                    <a:pt x="29" y="24"/>
                    <a:pt x="25" y="22"/>
                    <a:pt x="21" y="20"/>
                  </a:cubicBezTo>
                  <a:cubicBezTo>
                    <a:pt x="24" y="17"/>
                    <a:pt x="27" y="16"/>
                    <a:pt x="31" y="15"/>
                  </a:cubicBezTo>
                  <a:cubicBezTo>
                    <a:pt x="33" y="18"/>
                    <a:pt x="36" y="24"/>
                    <a:pt x="41" y="32"/>
                  </a:cubicBezTo>
                  <a:cubicBezTo>
                    <a:pt x="42" y="33"/>
                    <a:pt x="43" y="34"/>
                    <a:pt x="44" y="34"/>
                  </a:cubicBezTo>
                  <a:cubicBezTo>
                    <a:pt x="45" y="35"/>
                    <a:pt x="46" y="35"/>
                    <a:pt x="47" y="35"/>
                  </a:cubicBezTo>
                  <a:moveTo>
                    <a:pt x="65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5" y="0"/>
                    <a:pt x="49" y="1"/>
                    <a:pt x="40" y="1"/>
                  </a:cubicBezTo>
                  <a:cubicBezTo>
                    <a:pt x="36" y="1"/>
                    <a:pt x="33" y="4"/>
                    <a:pt x="33" y="8"/>
                  </a:cubicBezTo>
                  <a:cubicBezTo>
                    <a:pt x="33" y="9"/>
                    <a:pt x="33" y="9"/>
                    <a:pt x="34" y="10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0"/>
                    <a:pt x="33" y="10"/>
                    <a:pt x="32" y="10"/>
                  </a:cubicBezTo>
                  <a:cubicBezTo>
                    <a:pt x="32" y="10"/>
                    <a:pt x="32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5" y="10"/>
                    <a:pt x="19" y="14"/>
                    <a:pt x="15" y="19"/>
                  </a:cubicBezTo>
                  <a:cubicBezTo>
                    <a:pt x="15" y="20"/>
                    <a:pt x="15" y="21"/>
                    <a:pt x="16" y="22"/>
                  </a:cubicBezTo>
                  <a:cubicBezTo>
                    <a:pt x="16" y="23"/>
                    <a:pt x="16" y="23"/>
                    <a:pt x="17" y="24"/>
                  </a:cubicBezTo>
                  <a:cubicBezTo>
                    <a:pt x="21" y="26"/>
                    <a:pt x="25" y="28"/>
                    <a:pt x="28" y="31"/>
                  </a:cubicBezTo>
                  <a:cubicBezTo>
                    <a:pt x="30" y="34"/>
                    <a:pt x="32" y="37"/>
                    <a:pt x="34" y="42"/>
                  </a:cubicBezTo>
                  <a:cubicBezTo>
                    <a:pt x="34" y="42"/>
                    <a:pt x="34" y="43"/>
                    <a:pt x="34" y="44"/>
                  </a:cubicBezTo>
                  <a:cubicBezTo>
                    <a:pt x="33" y="45"/>
                    <a:pt x="33" y="46"/>
                    <a:pt x="32" y="46"/>
                  </a:cubicBezTo>
                  <a:cubicBezTo>
                    <a:pt x="31" y="48"/>
                    <a:pt x="30" y="49"/>
                    <a:pt x="30" y="51"/>
                  </a:cubicBezTo>
                  <a:cubicBezTo>
                    <a:pt x="30" y="52"/>
                    <a:pt x="30" y="52"/>
                    <a:pt x="30" y="53"/>
                  </a:cubicBezTo>
                  <a:cubicBezTo>
                    <a:pt x="30" y="54"/>
                    <a:pt x="31" y="56"/>
                    <a:pt x="32" y="57"/>
                  </a:cubicBezTo>
                  <a:cubicBezTo>
                    <a:pt x="31" y="58"/>
                    <a:pt x="31" y="59"/>
                    <a:pt x="31" y="59"/>
                  </a:cubicBezTo>
                  <a:cubicBezTo>
                    <a:pt x="31" y="61"/>
                    <a:pt x="31" y="62"/>
                    <a:pt x="32" y="63"/>
                  </a:cubicBezTo>
                  <a:cubicBezTo>
                    <a:pt x="32" y="63"/>
                    <a:pt x="33" y="64"/>
                    <a:pt x="34" y="65"/>
                  </a:cubicBezTo>
                  <a:cubicBezTo>
                    <a:pt x="32" y="70"/>
                    <a:pt x="29" y="73"/>
                    <a:pt x="25" y="77"/>
                  </a:cubicBezTo>
                  <a:cubicBezTo>
                    <a:pt x="21" y="80"/>
                    <a:pt x="16" y="84"/>
                    <a:pt x="12" y="89"/>
                  </a:cubicBezTo>
                  <a:cubicBezTo>
                    <a:pt x="4" y="101"/>
                    <a:pt x="0" y="116"/>
                    <a:pt x="0" y="130"/>
                  </a:cubicBezTo>
                  <a:cubicBezTo>
                    <a:pt x="0" y="131"/>
                    <a:pt x="0" y="132"/>
                    <a:pt x="0" y="133"/>
                  </a:cubicBezTo>
                  <a:cubicBezTo>
                    <a:pt x="0" y="141"/>
                    <a:pt x="2" y="147"/>
                    <a:pt x="4" y="153"/>
                  </a:cubicBezTo>
                  <a:cubicBezTo>
                    <a:pt x="6" y="159"/>
                    <a:pt x="8" y="164"/>
                    <a:pt x="11" y="171"/>
                  </a:cubicBezTo>
                  <a:cubicBezTo>
                    <a:pt x="11" y="171"/>
                    <a:pt x="11" y="172"/>
                    <a:pt x="11" y="173"/>
                  </a:cubicBezTo>
                  <a:cubicBezTo>
                    <a:pt x="11" y="174"/>
                    <a:pt x="11" y="176"/>
                    <a:pt x="11" y="177"/>
                  </a:cubicBezTo>
                  <a:cubicBezTo>
                    <a:pt x="11" y="178"/>
                    <a:pt x="11" y="178"/>
                    <a:pt x="11" y="179"/>
                  </a:cubicBezTo>
                  <a:cubicBezTo>
                    <a:pt x="11" y="179"/>
                    <a:pt x="12" y="180"/>
                    <a:pt x="12" y="180"/>
                  </a:cubicBezTo>
                  <a:cubicBezTo>
                    <a:pt x="12" y="180"/>
                    <a:pt x="12" y="181"/>
                    <a:pt x="13" y="182"/>
                  </a:cubicBezTo>
                  <a:cubicBezTo>
                    <a:pt x="14" y="183"/>
                    <a:pt x="15" y="183"/>
                    <a:pt x="16" y="183"/>
                  </a:cubicBezTo>
                  <a:cubicBezTo>
                    <a:pt x="17" y="183"/>
                    <a:pt x="17" y="183"/>
                    <a:pt x="17" y="183"/>
                  </a:cubicBezTo>
                  <a:cubicBezTo>
                    <a:pt x="18" y="183"/>
                    <a:pt x="20" y="182"/>
                    <a:pt x="21" y="182"/>
                  </a:cubicBezTo>
                  <a:cubicBezTo>
                    <a:pt x="22" y="181"/>
                    <a:pt x="23" y="180"/>
                    <a:pt x="24" y="180"/>
                  </a:cubicBezTo>
                  <a:cubicBezTo>
                    <a:pt x="27" y="178"/>
                    <a:pt x="31" y="177"/>
                    <a:pt x="35" y="177"/>
                  </a:cubicBezTo>
                  <a:cubicBezTo>
                    <a:pt x="35" y="177"/>
                    <a:pt x="35" y="177"/>
                    <a:pt x="35" y="177"/>
                  </a:cubicBezTo>
                  <a:cubicBezTo>
                    <a:pt x="39" y="177"/>
                    <a:pt x="42" y="178"/>
                    <a:pt x="46" y="178"/>
                  </a:cubicBezTo>
                  <a:cubicBezTo>
                    <a:pt x="51" y="178"/>
                    <a:pt x="56" y="179"/>
                    <a:pt x="61" y="179"/>
                  </a:cubicBezTo>
                  <a:cubicBezTo>
                    <a:pt x="64" y="179"/>
                    <a:pt x="67" y="179"/>
                    <a:pt x="71" y="178"/>
                  </a:cubicBezTo>
                  <a:cubicBezTo>
                    <a:pt x="79" y="178"/>
                    <a:pt x="87" y="177"/>
                    <a:pt x="95" y="176"/>
                  </a:cubicBezTo>
                  <a:cubicBezTo>
                    <a:pt x="100" y="175"/>
                    <a:pt x="103" y="175"/>
                    <a:pt x="106" y="174"/>
                  </a:cubicBezTo>
                  <a:cubicBezTo>
                    <a:pt x="109" y="173"/>
                    <a:pt x="112" y="173"/>
                    <a:pt x="116" y="172"/>
                  </a:cubicBezTo>
                  <a:cubicBezTo>
                    <a:pt x="116" y="172"/>
                    <a:pt x="116" y="173"/>
                    <a:pt x="117" y="173"/>
                  </a:cubicBezTo>
                  <a:cubicBezTo>
                    <a:pt x="118" y="173"/>
                    <a:pt x="119" y="174"/>
                    <a:pt x="121" y="174"/>
                  </a:cubicBezTo>
                  <a:cubicBezTo>
                    <a:pt x="122" y="175"/>
                    <a:pt x="124" y="175"/>
                    <a:pt x="126" y="175"/>
                  </a:cubicBezTo>
                  <a:cubicBezTo>
                    <a:pt x="127" y="175"/>
                    <a:pt x="128" y="175"/>
                    <a:pt x="129" y="175"/>
                  </a:cubicBezTo>
                  <a:cubicBezTo>
                    <a:pt x="130" y="175"/>
                    <a:pt x="131" y="174"/>
                    <a:pt x="131" y="173"/>
                  </a:cubicBezTo>
                  <a:cubicBezTo>
                    <a:pt x="133" y="172"/>
                    <a:pt x="133" y="170"/>
                    <a:pt x="133" y="169"/>
                  </a:cubicBezTo>
                  <a:cubicBezTo>
                    <a:pt x="133" y="167"/>
                    <a:pt x="132" y="164"/>
                    <a:pt x="131" y="162"/>
                  </a:cubicBezTo>
                  <a:cubicBezTo>
                    <a:pt x="131" y="161"/>
                    <a:pt x="131" y="160"/>
                    <a:pt x="131" y="159"/>
                  </a:cubicBezTo>
                  <a:cubicBezTo>
                    <a:pt x="130" y="158"/>
                    <a:pt x="130" y="157"/>
                    <a:pt x="130" y="157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0" y="153"/>
                    <a:pt x="131" y="151"/>
                    <a:pt x="132" y="148"/>
                  </a:cubicBezTo>
                  <a:cubicBezTo>
                    <a:pt x="133" y="145"/>
                    <a:pt x="134" y="142"/>
                    <a:pt x="135" y="138"/>
                  </a:cubicBezTo>
                  <a:cubicBezTo>
                    <a:pt x="136" y="135"/>
                    <a:pt x="136" y="131"/>
                    <a:pt x="136" y="128"/>
                  </a:cubicBezTo>
                  <a:cubicBezTo>
                    <a:pt x="136" y="116"/>
                    <a:pt x="133" y="105"/>
                    <a:pt x="126" y="95"/>
                  </a:cubicBezTo>
                  <a:cubicBezTo>
                    <a:pt x="120" y="86"/>
                    <a:pt x="110" y="79"/>
                    <a:pt x="101" y="73"/>
                  </a:cubicBezTo>
                  <a:cubicBezTo>
                    <a:pt x="96" y="69"/>
                    <a:pt x="92" y="67"/>
                    <a:pt x="89" y="64"/>
                  </a:cubicBezTo>
                  <a:cubicBezTo>
                    <a:pt x="88" y="63"/>
                    <a:pt x="86" y="62"/>
                    <a:pt x="86" y="61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91" y="63"/>
                    <a:pt x="98" y="65"/>
                    <a:pt x="106" y="67"/>
                  </a:cubicBezTo>
                  <a:cubicBezTo>
                    <a:pt x="106" y="67"/>
                    <a:pt x="106" y="67"/>
                    <a:pt x="106" y="67"/>
                  </a:cubicBezTo>
                  <a:cubicBezTo>
                    <a:pt x="112" y="68"/>
                    <a:pt x="119" y="69"/>
                    <a:pt x="124" y="69"/>
                  </a:cubicBezTo>
                  <a:cubicBezTo>
                    <a:pt x="128" y="69"/>
                    <a:pt x="131" y="69"/>
                    <a:pt x="133" y="68"/>
                  </a:cubicBezTo>
                  <a:cubicBezTo>
                    <a:pt x="134" y="68"/>
                    <a:pt x="135" y="67"/>
                    <a:pt x="135" y="66"/>
                  </a:cubicBezTo>
                  <a:cubicBezTo>
                    <a:pt x="135" y="65"/>
                    <a:pt x="135" y="65"/>
                    <a:pt x="135" y="64"/>
                  </a:cubicBezTo>
                  <a:cubicBezTo>
                    <a:pt x="135" y="62"/>
                    <a:pt x="135" y="59"/>
                    <a:pt x="136" y="57"/>
                  </a:cubicBezTo>
                  <a:cubicBezTo>
                    <a:pt x="137" y="56"/>
                    <a:pt x="137" y="56"/>
                    <a:pt x="136" y="55"/>
                  </a:cubicBezTo>
                  <a:cubicBezTo>
                    <a:pt x="136" y="54"/>
                    <a:pt x="135" y="54"/>
                    <a:pt x="134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33" y="54"/>
                    <a:pt x="131" y="54"/>
                    <a:pt x="130" y="54"/>
                  </a:cubicBezTo>
                  <a:cubicBezTo>
                    <a:pt x="121" y="54"/>
                    <a:pt x="112" y="53"/>
                    <a:pt x="103" y="51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8" y="48"/>
                    <a:pt x="111" y="46"/>
                    <a:pt x="115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16" y="42"/>
                    <a:pt x="116" y="42"/>
                    <a:pt x="116" y="41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5" y="37"/>
                    <a:pt x="114" y="35"/>
                    <a:pt x="113" y="33"/>
                  </a:cubicBezTo>
                  <a:cubicBezTo>
                    <a:pt x="113" y="33"/>
                    <a:pt x="112" y="32"/>
                    <a:pt x="112" y="32"/>
                  </a:cubicBezTo>
                  <a:cubicBezTo>
                    <a:pt x="112" y="32"/>
                    <a:pt x="111" y="32"/>
                    <a:pt x="111" y="32"/>
                  </a:cubicBezTo>
                  <a:cubicBezTo>
                    <a:pt x="111" y="32"/>
                    <a:pt x="110" y="32"/>
                    <a:pt x="110" y="32"/>
                  </a:cubicBezTo>
                  <a:cubicBezTo>
                    <a:pt x="103" y="37"/>
                    <a:pt x="96" y="42"/>
                    <a:pt x="88" y="42"/>
                  </a:cubicBezTo>
                  <a:cubicBezTo>
                    <a:pt x="88" y="41"/>
                    <a:pt x="88" y="41"/>
                    <a:pt x="87" y="41"/>
                  </a:cubicBezTo>
                  <a:cubicBezTo>
                    <a:pt x="87" y="40"/>
                    <a:pt x="85" y="39"/>
                    <a:pt x="84" y="39"/>
                  </a:cubicBezTo>
                  <a:cubicBezTo>
                    <a:pt x="85" y="30"/>
                    <a:pt x="92" y="21"/>
                    <a:pt x="100" y="15"/>
                  </a:cubicBezTo>
                  <a:cubicBezTo>
                    <a:pt x="101" y="15"/>
                    <a:pt x="101" y="14"/>
                    <a:pt x="101" y="13"/>
                  </a:cubicBezTo>
                  <a:cubicBezTo>
                    <a:pt x="101" y="12"/>
                    <a:pt x="101" y="11"/>
                    <a:pt x="100" y="11"/>
                  </a:cubicBezTo>
                  <a:cubicBezTo>
                    <a:pt x="95" y="8"/>
                    <a:pt x="90" y="6"/>
                    <a:pt x="84" y="5"/>
                  </a:cubicBezTo>
                  <a:cubicBezTo>
                    <a:pt x="84" y="4"/>
                    <a:pt x="83" y="4"/>
                    <a:pt x="83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1" y="3"/>
                    <a:pt x="81" y="3"/>
                    <a:pt x="80" y="3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0" y="3"/>
                    <a:pt x="79" y="3"/>
                    <a:pt x="79" y="3"/>
                  </a:cubicBezTo>
                  <a:cubicBezTo>
                    <a:pt x="76" y="3"/>
                    <a:pt x="73" y="4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4"/>
                    <a:pt x="70" y="3"/>
                    <a:pt x="69" y="2"/>
                  </a:cubicBezTo>
                  <a:cubicBezTo>
                    <a:pt x="68" y="1"/>
                    <a:pt x="67" y="0"/>
                    <a:pt x="6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770"/>
            <p:cNvSpPr>
              <a:spLocks noEditPoints="1"/>
            </p:cNvSpPr>
            <p:nvPr/>
          </p:nvSpPr>
          <p:spPr bwMode="auto">
            <a:xfrm>
              <a:off x="2010966" y="2897978"/>
              <a:ext cx="112909" cy="169363"/>
            </a:xfrm>
            <a:custGeom>
              <a:avLst/>
              <a:gdLst>
                <a:gd name="T0" fmla="*/ 26 w 53"/>
                <a:gd name="T1" fmla="*/ 65 h 80"/>
                <a:gd name="T2" fmla="*/ 24 w 53"/>
                <a:gd name="T3" fmla="*/ 43 h 80"/>
                <a:gd name="T4" fmla="*/ 10 w 53"/>
                <a:gd name="T5" fmla="*/ 34 h 80"/>
                <a:gd name="T6" fmla="*/ 8 w 53"/>
                <a:gd name="T7" fmla="*/ 22 h 80"/>
                <a:gd name="T8" fmla="*/ 20 w 53"/>
                <a:gd name="T9" fmla="*/ 13 h 80"/>
                <a:gd name="T10" fmla="*/ 21 w 53"/>
                <a:gd name="T11" fmla="*/ 5 h 80"/>
                <a:gd name="T12" fmla="*/ 25 w 53"/>
                <a:gd name="T13" fmla="*/ 9 h 80"/>
                <a:gd name="T14" fmla="*/ 28 w 53"/>
                <a:gd name="T15" fmla="*/ 11 h 80"/>
                <a:gd name="T16" fmla="*/ 28 w 53"/>
                <a:gd name="T17" fmla="*/ 11 h 80"/>
                <a:gd name="T18" fmla="*/ 31 w 53"/>
                <a:gd name="T19" fmla="*/ 12 h 80"/>
                <a:gd name="T20" fmla="*/ 45 w 53"/>
                <a:gd name="T21" fmla="*/ 17 h 80"/>
                <a:gd name="T22" fmla="*/ 41 w 53"/>
                <a:gd name="T23" fmla="*/ 23 h 80"/>
                <a:gd name="T24" fmla="*/ 35 w 53"/>
                <a:gd name="T25" fmla="*/ 19 h 80"/>
                <a:gd name="T26" fmla="*/ 29 w 53"/>
                <a:gd name="T27" fmla="*/ 16 h 80"/>
                <a:gd name="T28" fmla="*/ 27 w 53"/>
                <a:gd name="T29" fmla="*/ 17 h 80"/>
                <a:gd name="T30" fmla="*/ 27 w 53"/>
                <a:gd name="T31" fmla="*/ 37 h 80"/>
                <a:gd name="T32" fmla="*/ 30 w 53"/>
                <a:gd name="T33" fmla="*/ 39 h 80"/>
                <a:gd name="T34" fmla="*/ 48 w 53"/>
                <a:gd name="T35" fmla="*/ 52 h 80"/>
                <a:gd name="T36" fmla="*/ 46 w 53"/>
                <a:gd name="T37" fmla="*/ 63 h 80"/>
                <a:gd name="T38" fmla="*/ 33 w 53"/>
                <a:gd name="T39" fmla="*/ 69 h 80"/>
                <a:gd name="T40" fmla="*/ 31 w 53"/>
                <a:gd name="T41" fmla="*/ 75 h 80"/>
                <a:gd name="T42" fmla="*/ 28 w 53"/>
                <a:gd name="T43" fmla="*/ 71 h 80"/>
                <a:gd name="T44" fmla="*/ 23 w 53"/>
                <a:gd name="T45" fmla="*/ 69 h 80"/>
                <a:gd name="T46" fmla="*/ 9 w 53"/>
                <a:gd name="T47" fmla="*/ 60 h 80"/>
                <a:gd name="T48" fmla="*/ 24 w 53"/>
                <a:gd name="T49" fmla="*/ 66 h 80"/>
                <a:gd name="T50" fmla="*/ 27 w 53"/>
                <a:gd name="T51" fmla="*/ 0 h 80"/>
                <a:gd name="T52" fmla="*/ 17 w 53"/>
                <a:gd name="T53" fmla="*/ 3 h 80"/>
                <a:gd name="T54" fmla="*/ 7 w 53"/>
                <a:gd name="T55" fmla="*/ 16 h 80"/>
                <a:gd name="T56" fmla="*/ 2 w 53"/>
                <a:gd name="T57" fmla="*/ 27 h 80"/>
                <a:gd name="T58" fmla="*/ 20 w 53"/>
                <a:gd name="T59" fmla="*/ 45 h 80"/>
                <a:gd name="T60" fmla="*/ 9 w 53"/>
                <a:gd name="T61" fmla="*/ 56 h 80"/>
                <a:gd name="T62" fmla="*/ 7 w 53"/>
                <a:gd name="T63" fmla="*/ 55 h 80"/>
                <a:gd name="T64" fmla="*/ 0 w 53"/>
                <a:gd name="T65" fmla="*/ 65 h 80"/>
                <a:gd name="T66" fmla="*/ 1 w 53"/>
                <a:gd name="T67" fmla="*/ 68 h 80"/>
                <a:gd name="T68" fmla="*/ 22 w 53"/>
                <a:gd name="T69" fmla="*/ 73 h 80"/>
                <a:gd name="T70" fmla="*/ 25 w 53"/>
                <a:gd name="T71" fmla="*/ 78 h 80"/>
                <a:gd name="T72" fmla="*/ 27 w 53"/>
                <a:gd name="T73" fmla="*/ 80 h 80"/>
                <a:gd name="T74" fmla="*/ 36 w 53"/>
                <a:gd name="T75" fmla="*/ 77 h 80"/>
                <a:gd name="T76" fmla="*/ 36 w 53"/>
                <a:gd name="T77" fmla="*/ 73 h 80"/>
                <a:gd name="T78" fmla="*/ 53 w 53"/>
                <a:gd name="T79" fmla="*/ 55 h 80"/>
                <a:gd name="T80" fmla="*/ 45 w 53"/>
                <a:gd name="T81" fmla="*/ 42 h 80"/>
                <a:gd name="T82" fmla="*/ 31 w 53"/>
                <a:gd name="T83" fmla="*/ 22 h 80"/>
                <a:gd name="T84" fmla="*/ 41 w 53"/>
                <a:gd name="T85" fmla="*/ 27 h 80"/>
                <a:gd name="T86" fmla="*/ 41 w 53"/>
                <a:gd name="T87" fmla="*/ 27 h 80"/>
                <a:gd name="T88" fmla="*/ 44 w 53"/>
                <a:gd name="T89" fmla="*/ 25 h 80"/>
                <a:gd name="T90" fmla="*/ 49 w 53"/>
                <a:gd name="T91" fmla="*/ 19 h 80"/>
                <a:gd name="T92" fmla="*/ 48 w 53"/>
                <a:gd name="T93" fmla="*/ 14 h 80"/>
                <a:gd name="T94" fmla="*/ 32 w 53"/>
                <a:gd name="T95" fmla="*/ 8 h 80"/>
                <a:gd name="T96" fmla="*/ 29 w 53"/>
                <a:gd name="T97" fmla="*/ 2 h 80"/>
                <a:gd name="T98" fmla="*/ 27 w 53"/>
                <a:gd name="T9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3" h="80">
                  <a:moveTo>
                    <a:pt x="24" y="66"/>
                  </a:moveTo>
                  <a:cubicBezTo>
                    <a:pt x="25" y="66"/>
                    <a:pt x="25" y="66"/>
                    <a:pt x="26" y="65"/>
                  </a:cubicBezTo>
                  <a:cubicBezTo>
                    <a:pt x="26" y="65"/>
                    <a:pt x="27" y="64"/>
                    <a:pt x="27" y="63"/>
                  </a:cubicBezTo>
                  <a:cubicBezTo>
                    <a:pt x="26" y="57"/>
                    <a:pt x="25" y="50"/>
                    <a:pt x="24" y="43"/>
                  </a:cubicBezTo>
                  <a:cubicBezTo>
                    <a:pt x="24" y="42"/>
                    <a:pt x="23" y="41"/>
                    <a:pt x="22" y="41"/>
                  </a:cubicBezTo>
                  <a:cubicBezTo>
                    <a:pt x="16" y="39"/>
                    <a:pt x="12" y="37"/>
                    <a:pt x="10" y="34"/>
                  </a:cubicBezTo>
                  <a:cubicBezTo>
                    <a:pt x="7" y="32"/>
                    <a:pt x="7" y="29"/>
                    <a:pt x="7" y="27"/>
                  </a:cubicBezTo>
                  <a:cubicBezTo>
                    <a:pt x="7" y="25"/>
                    <a:pt x="7" y="24"/>
                    <a:pt x="8" y="22"/>
                  </a:cubicBezTo>
                  <a:cubicBezTo>
                    <a:pt x="8" y="21"/>
                    <a:pt x="9" y="20"/>
                    <a:pt x="10" y="19"/>
                  </a:cubicBezTo>
                  <a:cubicBezTo>
                    <a:pt x="12" y="16"/>
                    <a:pt x="16" y="15"/>
                    <a:pt x="20" y="13"/>
                  </a:cubicBezTo>
                  <a:cubicBezTo>
                    <a:pt x="21" y="13"/>
                    <a:pt x="22" y="12"/>
                    <a:pt x="22" y="11"/>
                  </a:cubicBezTo>
                  <a:cubicBezTo>
                    <a:pt x="22" y="9"/>
                    <a:pt x="21" y="7"/>
                    <a:pt x="21" y="5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5" y="6"/>
                    <a:pt x="25" y="8"/>
                    <a:pt x="25" y="9"/>
                  </a:cubicBezTo>
                  <a:cubicBezTo>
                    <a:pt x="25" y="10"/>
                    <a:pt x="26" y="11"/>
                    <a:pt x="26" y="11"/>
                  </a:cubicBezTo>
                  <a:cubicBezTo>
                    <a:pt x="27" y="11"/>
                    <a:pt x="27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30" y="12"/>
                    <a:pt x="31" y="12"/>
                  </a:cubicBezTo>
                  <a:cubicBezTo>
                    <a:pt x="33" y="13"/>
                    <a:pt x="36" y="13"/>
                    <a:pt x="39" y="14"/>
                  </a:cubicBezTo>
                  <a:cubicBezTo>
                    <a:pt x="41" y="15"/>
                    <a:pt x="43" y="16"/>
                    <a:pt x="45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9"/>
                    <a:pt x="42" y="21"/>
                    <a:pt x="41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39" y="22"/>
                    <a:pt x="37" y="20"/>
                    <a:pt x="35" y="19"/>
                  </a:cubicBezTo>
                  <a:cubicBezTo>
                    <a:pt x="34" y="18"/>
                    <a:pt x="32" y="18"/>
                    <a:pt x="31" y="17"/>
                  </a:cubicBezTo>
                  <a:cubicBezTo>
                    <a:pt x="30" y="17"/>
                    <a:pt x="29" y="16"/>
                    <a:pt x="29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7" y="16"/>
                    <a:pt x="27" y="17"/>
                  </a:cubicBezTo>
                  <a:cubicBezTo>
                    <a:pt x="26" y="17"/>
                    <a:pt x="26" y="18"/>
                    <a:pt x="26" y="18"/>
                  </a:cubicBezTo>
                  <a:cubicBezTo>
                    <a:pt x="26" y="25"/>
                    <a:pt x="27" y="31"/>
                    <a:pt x="27" y="37"/>
                  </a:cubicBezTo>
                  <a:cubicBezTo>
                    <a:pt x="27" y="38"/>
                    <a:pt x="28" y="39"/>
                    <a:pt x="29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4" y="41"/>
                    <a:pt x="38" y="43"/>
                    <a:pt x="42" y="46"/>
                  </a:cubicBezTo>
                  <a:cubicBezTo>
                    <a:pt x="45" y="48"/>
                    <a:pt x="47" y="50"/>
                    <a:pt x="48" y="52"/>
                  </a:cubicBezTo>
                  <a:cubicBezTo>
                    <a:pt x="48" y="53"/>
                    <a:pt x="49" y="54"/>
                    <a:pt x="49" y="55"/>
                  </a:cubicBezTo>
                  <a:cubicBezTo>
                    <a:pt x="49" y="58"/>
                    <a:pt x="48" y="61"/>
                    <a:pt x="46" y="63"/>
                  </a:cubicBezTo>
                  <a:cubicBezTo>
                    <a:pt x="43" y="66"/>
                    <a:pt x="40" y="68"/>
                    <a:pt x="35" y="69"/>
                  </a:cubicBezTo>
                  <a:cubicBezTo>
                    <a:pt x="35" y="69"/>
                    <a:pt x="34" y="69"/>
                    <a:pt x="33" y="69"/>
                  </a:cubicBezTo>
                  <a:cubicBezTo>
                    <a:pt x="32" y="69"/>
                    <a:pt x="31" y="71"/>
                    <a:pt x="31" y="72"/>
                  </a:cubicBezTo>
                  <a:cubicBezTo>
                    <a:pt x="31" y="73"/>
                    <a:pt x="31" y="74"/>
                    <a:pt x="31" y="75"/>
                  </a:cubicBezTo>
                  <a:cubicBezTo>
                    <a:pt x="30" y="75"/>
                    <a:pt x="29" y="76"/>
                    <a:pt x="28" y="76"/>
                  </a:cubicBezTo>
                  <a:cubicBezTo>
                    <a:pt x="28" y="74"/>
                    <a:pt x="28" y="73"/>
                    <a:pt x="28" y="71"/>
                  </a:cubicBezTo>
                  <a:cubicBezTo>
                    <a:pt x="28" y="70"/>
                    <a:pt x="27" y="69"/>
                    <a:pt x="26" y="69"/>
                  </a:cubicBezTo>
                  <a:cubicBezTo>
                    <a:pt x="25" y="69"/>
                    <a:pt x="24" y="69"/>
                    <a:pt x="23" y="69"/>
                  </a:cubicBezTo>
                  <a:cubicBezTo>
                    <a:pt x="19" y="69"/>
                    <a:pt x="12" y="68"/>
                    <a:pt x="6" y="66"/>
                  </a:cubicBezTo>
                  <a:cubicBezTo>
                    <a:pt x="7" y="64"/>
                    <a:pt x="8" y="62"/>
                    <a:pt x="9" y="60"/>
                  </a:cubicBezTo>
                  <a:cubicBezTo>
                    <a:pt x="14" y="63"/>
                    <a:pt x="19" y="65"/>
                    <a:pt x="24" y="66"/>
                  </a:cubicBezTo>
                  <a:cubicBezTo>
                    <a:pt x="24" y="66"/>
                    <a:pt x="24" y="66"/>
                    <a:pt x="24" y="66"/>
                  </a:cubicBezTo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2" y="0"/>
                    <a:pt x="19" y="1"/>
                  </a:cubicBezTo>
                  <a:cubicBezTo>
                    <a:pt x="18" y="1"/>
                    <a:pt x="17" y="2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3" y="11"/>
                    <a:pt x="10" y="13"/>
                    <a:pt x="7" y="16"/>
                  </a:cubicBezTo>
                  <a:cubicBezTo>
                    <a:pt x="6" y="17"/>
                    <a:pt x="5" y="19"/>
                    <a:pt x="4" y="20"/>
                  </a:cubicBezTo>
                  <a:cubicBezTo>
                    <a:pt x="3" y="22"/>
                    <a:pt x="2" y="25"/>
                    <a:pt x="2" y="27"/>
                  </a:cubicBezTo>
                  <a:cubicBezTo>
                    <a:pt x="2" y="30"/>
                    <a:pt x="3" y="34"/>
                    <a:pt x="6" y="37"/>
                  </a:cubicBezTo>
                  <a:cubicBezTo>
                    <a:pt x="9" y="40"/>
                    <a:pt x="14" y="43"/>
                    <a:pt x="20" y="45"/>
                  </a:cubicBezTo>
                  <a:cubicBezTo>
                    <a:pt x="20" y="50"/>
                    <a:pt x="21" y="56"/>
                    <a:pt x="22" y="61"/>
                  </a:cubicBezTo>
                  <a:cubicBezTo>
                    <a:pt x="17" y="60"/>
                    <a:pt x="13" y="58"/>
                    <a:pt x="9" y="56"/>
                  </a:cubicBezTo>
                  <a:cubicBezTo>
                    <a:pt x="9" y="55"/>
                    <a:pt x="8" y="55"/>
                    <a:pt x="8" y="55"/>
                  </a:cubicBezTo>
                  <a:cubicBezTo>
                    <a:pt x="8" y="55"/>
                    <a:pt x="8" y="55"/>
                    <a:pt x="7" y="55"/>
                  </a:cubicBezTo>
                  <a:cubicBezTo>
                    <a:pt x="7" y="56"/>
                    <a:pt x="6" y="56"/>
                    <a:pt x="6" y="57"/>
                  </a:cubicBezTo>
                  <a:cubicBezTo>
                    <a:pt x="5" y="60"/>
                    <a:pt x="3" y="62"/>
                    <a:pt x="0" y="65"/>
                  </a:cubicBezTo>
                  <a:cubicBezTo>
                    <a:pt x="0" y="65"/>
                    <a:pt x="0" y="66"/>
                    <a:pt x="0" y="67"/>
                  </a:cubicBezTo>
                  <a:cubicBezTo>
                    <a:pt x="0" y="67"/>
                    <a:pt x="0" y="68"/>
                    <a:pt x="1" y="68"/>
                  </a:cubicBezTo>
                  <a:cubicBezTo>
                    <a:pt x="7" y="71"/>
                    <a:pt x="12" y="72"/>
                    <a:pt x="17" y="73"/>
                  </a:cubicBezTo>
                  <a:cubicBezTo>
                    <a:pt x="19" y="73"/>
                    <a:pt x="21" y="73"/>
                    <a:pt x="22" y="73"/>
                  </a:cubicBezTo>
                  <a:cubicBezTo>
                    <a:pt x="23" y="73"/>
                    <a:pt x="23" y="73"/>
                    <a:pt x="24" y="74"/>
                  </a:cubicBezTo>
                  <a:cubicBezTo>
                    <a:pt x="24" y="75"/>
                    <a:pt x="24" y="77"/>
                    <a:pt x="25" y="78"/>
                  </a:cubicBezTo>
                  <a:cubicBezTo>
                    <a:pt x="25" y="80"/>
                    <a:pt x="26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9" y="80"/>
                    <a:pt x="32" y="80"/>
                    <a:pt x="34" y="79"/>
                  </a:cubicBezTo>
                  <a:cubicBezTo>
                    <a:pt x="35" y="79"/>
                    <a:pt x="36" y="78"/>
                    <a:pt x="36" y="77"/>
                  </a:cubicBezTo>
                  <a:cubicBezTo>
                    <a:pt x="36" y="76"/>
                    <a:pt x="36" y="74"/>
                    <a:pt x="35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41" y="72"/>
                    <a:pt x="46" y="69"/>
                    <a:pt x="49" y="65"/>
                  </a:cubicBezTo>
                  <a:cubicBezTo>
                    <a:pt x="52" y="63"/>
                    <a:pt x="53" y="59"/>
                    <a:pt x="53" y="55"/>
                  </a:cubicBezTo>
                  <a:cubicBezTo>
                    <a:pt x="53" y="54"/>
                    <a:pt x="53" y="52"/>
                    <a:pt x="52" y="50"/>
                  </a:cubicBezTo>
                  <a:cubicBezTo>
                    <a:pt x="50" y="47"/>
                    <a:pt x="47" y="44"/>
                    <a:pt x="45" y="42"/>
                  </a:cubicBezTo>
                  <a:cubicBezTo>
                    <a:pt x="41" y="39"/>
                    <a:pt x="36" y="37"/>
                    <a:pt x="32" y="35"/>
                  </a:cubicBezTo>
                  <a:cubicBezTo>
                    <a:pt x="31" y="31"/>
                    <a:pt x="31" y="26"/>
                    <a:pt x="31" y="22"/>
                  </a:cubicBezTo>
                  <a:cubicBezTo>
                    <a:pt x="33" y="23"/>
                    <a:pt x="37" y="25"/>
                    <a:pt x="38" y="26"/>
                  </a:cubicBezTo>
                  <a:cubicBezTo>
                    <a:pt x="39" y="27"/>
                    <a:pt x="39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7"/>
                    <a:pt x="43" y="27"/>
                    <a:pt x="43" y="26"/>
                  </a:cubicBezTo>
                  <a:cubicBezTo>
                    <a:pt x="44" y="26"/>
                    <a:pt x="44" y="26"/>
                    <a:pt x="44" y="25"/>
                  </a:cubicBezTo>
                  <a:cubicBezTo>
                    <a:pt x="45" y="24"/>
                    <a:pt x="47" y="22"/>
                    <a:pt x="48" y="20"/>
                  </a:cubicBezTo>
                  <a:cubicBezTo>
                    <a:pt x="48" y="20"/>
                    <a:pt x="48" y="20"/>
                    <a:pt x="49" y="19"/>
                  </a:cubicBezTo>
                  <a:cubicBezTo>
                    <a:pt x="49" y="18"/>
                    <a:pt x="49" y="18"/>
                    <a:pt x="49" y="17"/>
                  </a:cubicBezTo>
                  <a:cubicBezTo>
                    <a:pt x="49" y="16"/>
                    <a:pt x="49" y="15"/>
                    <a:pt x="48" y="14"/>
                  </a:cubicBezTo>
                  <a:cubicBezTo>
                    <a:pt x="46" y="12"/>
                    <a:pt x="42" y="11"/>
                    <a:pt x="38" y="9"/>
                  </a:cubicBezTo>
                  <a:cubicBezTo>
                    <a:pt x="36" y="9"/>
                    <a:pt x="34" y="8"/>
                    <a:pt x="32" y="8"/>
                  </a:cubicBezTo>
                  <a:cubicBezTo>
                    <a:pt x="31" y="8"/>
                    <a:pt x="30" y="7"/>
                    <a:pt x="30" y="7"/>
                  </a:cubicBezTo>
                  <a:cubicBezTo>
                    <a:pt x="29" y="5"/>
                    <a:pt x="29" y="3"/>
                    <a:pt x="29" y="2"/>
                  </a:cubicBezTo>
                  <a:cubicBezTo>
                    <a:pt x="29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771"/>
            <p:cNvSpPr>
              <a:spLocks noEditPoints="1"/>
            </p:cNvSpPr>
            <p:nvPr/>
          </p:nvSpPr>
          <p:spPr bwMode="auto">
            <a:xfrm>
              <a:off x="2035161" y="2932030"/>
              <a:ext cx="25091" cy="42117"/>
            </a:xfrm>
            <a:custGeom>
              <a:avLst/>
              <a:gdLst>
                <a:gd name="T0" fmla="*/ 7 w 12"/>
                <a:gd name="T1" fmla="*/ 14 h 20"/>
                <a:gd name="T2" fmla="*/ 6 w 12"/>
                <a:gd name="T3" fmla="*/ 13 h 20"/>
                <a:gd name="T4" fmla="*/ 5 w 12"/>
                <a:gd name="T5" fmla="*/ 9 h 20"/>
                <a:gd name="T6" fmla="*/ 5 w 12"/>
                <a:gd name="T7" fmla="*/ 9 h 20"/>
                <a:gd name="T8" fmla="*/ 5 w 12"/>
                <a:gd name="T9" fmla="*/ 8 h 20"/>
                <a:gd name="T10" fmla="*/ 7 w 12"/>
                <a:gd name="T11" fmla="*/ 6 h 20"/>
                <a:gd name="T12" fmla="*/ 7 w 12"/>
                <a:gd name="T13" fmla="*/ 14 h 20"/>
                <a:gd name="T14" fmla="*/ 9 w 12"/>
                <a:gd name="T15" fmla="*/ 0 h 20"/>
                <a:gd name="T16" fmla="*/ 8 w 12"/>
                <a:gd name="T17" fmla="*/ 0 h 20"/>
                <a:gd name="T18" fmla="*/ 6 w 12"/>
                <a:gd name="T19" fmla="*/ 1 h 20"/>
                <a:gd name="T20" fmla="*/ 2 w 12"/>
                <a:gd name="T21" fmla="*/ 4 h 20"/>
                <a:gd name="T22" fmla="*/ 0 w 12"/>
                <a:gd name="T23" fmla="*/ 9 h 20"/>
                <a:gd name="T24" fmla="*/ 0 w 12"/>
                <a:gd name="T25" fmla="*/ 10 h 20"/>
                <a:gd name="T26" fmla="*/ 3 w 12"/>
                <a:gd name="T27" fmla="*/ 15 h 20"/>
                <a:gd name="T28" fmla="*/ 7 w 12"/>
                <a:gd name="T29" fmla="*/ 19 h 20"/>
                <a:gd name="T30" fmla="*/ 9 w 12"/>
                <a:gd name="T31" fmla="*/ 20 h 20"/>
                <a:gd name="T32" fmla="*/ 10 w 12"/>
                <a:gd name="T33" fmla="*/ 20 h 20"/>
                <a:gd name="T34" fmla="*/ 11 w 12"/>
                <a:gd name="T35" fmla="*/ 20 h 20"/>
                <a:gd name="T36" fmla="*/ 12 w 12"/>
                <a:gd name="T37" fmla="*/ 18 h 20"/>
                <a:gd name="T38" fmla="*/ 11 w 12"/>
                <a:gd name="T39" fmla="*/ 2 h 20"/>
                <a:gd name="T40" fmla="*/ 10 w 12"/>
                <a:gd name="T41" fmla="*/ 0 h 20"/>
                <a:gd name="T42" fmla="*/ 9 w 12"/>
                <a:gd name="T4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20">
                  <a:moveTo>
                    <a:pt x="7" y="14"/>
                  </a:moveTo>
                  <a:cubicBezTo>
                    <a:pt x="7" y="13"/>
                    <a:pt x="6" y="13"/>
                    <a:pt x="6" y="13"/>
                  </a:cubicBezTo>
                  <a:cubicBezTo>
                    <a:pt x="5" y="12"/>
                    <a:pt x="5" y="11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7"/>
                    <a:pt x="6" y="6"/>
                    <a:pt x="7" y="6"/>
                  </a:cubicBezTo>
                  <a:cubicBezTo>
                    <a:pt x="7" y="8"/>
                    <a:pt x="7" y="11"/>
                    <a:pt x="7" y="14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7" y="1"/>
                    <a:pt x="6" y="1"/>
                  </a:cubicBezTo>
                  <a:cubicBezTo>
                    <a:pt x="5" y="2"/>
                    <a:pt x="3" y="3"/>
                    <a:pt x="2" y="4"/>
                  </a:cubicBezTo>
                  <a:cubicBezTo>
                    <a:pt x="1" y="6"/>
                    <a:pt x="0" y="7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5"/>
                  </a:cubicBezTo>
                  <a:cubicBezTo>
                    <a:pt x="4" y="17"/>
                    <a:pt x="6" y="18"/>
                    <a:pt x="7" y="19"/>
                  </a:cubicBezTo>
                  <a:cubicBezTo>
                    <a:pt x="8" y="19"/>
                    <a:pt x="9" y="20"/>
                    <a:pt x="9" y="20"/>
                  </a:cubicBezTo>
                  <a:cubicBezTo>
                    <a:pt x="9" y="20"/>
                    <a:pt x="10" y="20"/>
                    <a:pt x="10" y="20"/>
                  </a:cubicBezTo>
                  <a:cubicBezTo>
                    <a:pt x="10" y="20"/>
                    <a:pt x="11" y="20"/>
                    <a:pt x="11" y="20"/>
                  </a:cubicBezTo>
                  <a:cubicBezTo>
                    <a:pt x="12" y="19"/>
                    <a:pt x="12" y="18"/>
                    <a:pt x="12" y="18"/>
                  </a:cubicBezTo>
                  <a:cubicBezTo>
                    <a:pt x="12" y="12"/>
                    <a:pt x="11" y="7"/>
                    <a:pt x="11" y="2"/>
                  </a:cubicBezTo>
                  <a:cubicBezTo>
                    <a:pt x="11" y="1"/>
                    <a:pt x="11" y="1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772"/>
            <p:cNvSpPr>
              <a:spLocks noEditPoints="1"/>
            </p:cNvSpPr>
            <p:nvPr/>
          </p:nvSpPr>
          <p:spPr bwMode="auto">
            <a:xfrm>
              <a:off x="2071005" y="2991173"/>
              <a:ext cx="29571" cy="46597"/>
            </a:xfrm>
            <a:custGeom>
              <a:avLst/>
              <a:gdLst>
                <a:gd name="T0" fmla="*/ 6 w 14"/>
                <a:gd name="T1" fmla="*/ 18 h 22"/>
                <a:gd name="T2" fmla="*/ 5 w 14"/>
                <a:gd name="T3" fmla="*/ 7 h 22"/>
                <a:gd name="T4" fmla="*/ 7 w 14"/>
                <a:gd name="T5" fmla="*/ 9 h 22"/>
                <a:gd name="T6" fmla="*/ 10 w 14"/>
                <a:gd name="T7" fmla="*/ 14 h 22"/>
                <a:gd name="T8" fmla="*/ 10 w 14"/>
                <a:gd name="T9" fmla="*/ 14 h 22"/>
                <a:gd name="T10" fmla="*/ 8 w 14"/>
                <a:gd name="T11" fmla="*/ 16 h 22"/>
                <a:gd name="T12" fmla="*/ 6 w 14"/>
                <a:gd name="T13" fmla="*/ 18 h 22"/>
                <a:gd name="T14" fmla="*/ 2 w 14"/>
                <a:gd name="T15" fmla="*/ 0 h 22"/>
                <a:gd name="T16" fmla="*/ 1 w 14"/>
                <a:gd name="T17" fmla="*/ 1 h 22"/>
                <a:gd name="T18" fmla="*/ 0 w 14"/>
                <a:gd name="T19" fmla="*/ 3 h 22"/>
                <a:gd name="T20" fmla="*/ 2 w 14"/>
                <a:gd name="T21" fmla="*/ 21 h 22"/>
                <a:gd name="T22" fmla="*/ 3 w 14"/>
                <a:gd name="T23" fmla="*/ 22 h 22"/>
                <a:gd name="T24" fmla="*/ 4 w 14"/>
                <a:gd name="T25" fmla="*/ 22 h 22"/>
                <a:gd name="T26" fmla="*/ 5 w 14"/>
                <a:gd name="T27" fmla="*/ 22 h 22"/>
                <a:gd name="T28" fmla="*/ 7 w 14"/>
                <a:gd name="T29" fmla="*/ 22 h 22"/>
                <a:gd name="T30" fmla="*/ 11 w 14"/>
                <a:gd name="T31" fmla="*/ 19 h 22"/>
                <a:gd name="T32" fmla="*/ 14 w 14"/>
                <a:gd name="T33" fmla="*/ 15 h 22"/>
                <a:gd name="T34" fmla="*/ 12 w 14"/>
                <a:gd name="T35" fmla="*/ 15 h 22"/>
                <a:gd name="T36" fmla="*/ 14 w 14"/>
                <a:gd name="T37" fmla="*/ 15 h 22"/>
                <a:gd name="T38" fmla="*/ 14 w 14"/>
                <a:gd name="T39" fmla="*/ 14 h 22"/>
                <a:gd name="T40" fmla="*/ 10 w 14"/>
                <a:gd name="T41" fmla="*/ 6 h 22"/>
                <a:gd name="T42" fmla="*/ 3 w 14"/>
                <a:gd name="T43" fmla="*/ 1 h 22"/>
                <a:gd name="T44" fmla="*/ 2 w 14"/>
                <a:gd name="T4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22">
                  <a:moveTo>
                    <a:pt x="6" y="18"/>
                  </a:moveTo>
                  <a:cubicBezTo>
                    <a:pt x="6" y="14"/>
                    <a:pt x="5" y="10"/>
                    <a:pt x="5" y="7"/>
                  </a:cubicBezTo>
                  <a:cubicBezTo>
                    <a:pt x="6" y="7"/>
                    <a:pt x="7" y="8"/>
                    <a:pt x="7" y="9"/>
                  </a:cubicBezTo>
                  <a:cubicBezTo>
                    <a:pt x="9" y="10"/>
                    <a:pt x="10" y="12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5"/>
                    <a:pt x="9" y="16"/>
                    <a:pt x="8" y="16"/>
                  </a:cubicBezTo>
                  <a:cubicBezTo>
                    <a:pt x="8" y="17"/>
                    <a:pt x="7" y="17"/>
                    <a:pt x="6" y="18"/>
                  </a:cubicBezTo>
                  <a:moveTo>
                    <a:pt x="2" y="0"/>
                  </a:moveTo>
                  <a:cubicBezTo>
                    <a:pt x="2" y="0"/>
                    <a:pt x="2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9"/>
                    <a:pt x="1" y="15"/>
                    <a:pt x="2" y="21"/>
                  </a:cubicBezTo>
                  <a:cubicBezTo>
                    <a:pt x="2" y="21"/>
                    <a:pt x="2" y="22"/>
                    <a:pt x="3" y="22"/>
                  </a:cubicBezTo>
                  <a:cubicBezTo>
                    <a:pt x="3" y="22"/>
                    <a:pt x="4" y="22"/>
                    <a:pt x="4" y="22"/>
                  </a:cubicBezTo>
                  <a:cubicBezTo>
                    <a:pt x="4" y="22"/>
                    <a:pt x="4" y="22"/>
                    <a:pt x="5" y="22"/>
                  </a:cubicBezTo>
                  <a:cubicBezTo>
                    <a:pt x="5" y="22"/>
                    <a:pt x="6" y="22"/>
                    <a:pt x="7" y="22"/>
                  </a:cubicBezTo>
                  <a:cubicBezTo>
                    <a:pt x="9" y="21"/>
                    <a:pt x="10" y="21"/>
                    <a:pt x="11" y="19"/>
                  </a:cubicBezTo>
                  <a:cubicBezTo>
                    <a:pt x="13" y="18"/>
                    <a:pt x="13" y="17"/>
                    <a:pt x="14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4"/>
                    <a:pt x="14" y="14"/>
                  </a:cubicBezTo>
                  <a:cubicBezTo>
                    <a:pt x="14" y="10"/>
                    <a:pt x="12" y="8"/>
                    <a:pt x="10" y="6"/>
                  </a:cubicBezTo>
                  <a:cubicBezTo>
                    <a:pt x="8" y="3"/>
                    <a:pt x="6" y="2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2416692" y="2495414"/>
            <a:ext cx="103317" cy="158732"/>
            <a:chOff x="825425" y="4488558"/>
            <a:chExt cx="197142" cy="302882"/>
          </a:xfrm>
        </p:grpSpPr>
        <p:sp>
          <p:nvSpPr>
            <p:cNvPr id="87" name="Freeform 783"/>
            <p:cNvSpPr>
              <a:spLocks noEditPoints="1"/>
            </p:cNvSpPr>
            <p:nvPr/>
          </p:nvSpPr>
          <p:spPr bwMode="auto">
            <a:xfrm>
              <a:off x="848724" y="4499311"/>
              <a:ext cx="153233" cy="60935"/>
            </a:xfrm>
            <a:custGeom>
              <a:avLst/>
              <a:gdLst>
                <a:gd name="T0" fmla="*/ 35 w 72"/>
                <a:gd name="T1" fmla="*/ 25 h 29"/>
                <a:gd name="T2" fmla="*/ 51 w 72"/>
                <a:gd name="T3" fmla="*/ 16 h 29"/>
                <a:gd name="T4" fmla="*/ 56 w 72"/>
                <a:gd name="T5" fmla="*/ 13 h 29"/>
                <a:gd name="T6" fmla="*/ 63 w 72"/>
                <a:gd name="T7" fmla="*/ 16 h 29"/>
                <a:gd name="T8" fmla="*/ 47 w 72"/>
                <a:gd name="T9" fmla="*/ 24 h 29"/>
                <a:gd name="T10" fmla="*/ 48 w 72"/>
                <a:gd name="T11" fmla="*/ 21 h 29"/>
                <a:gd name="T12" fmla="*/ 45 w 72"/>
                <a:gd name="T13" fmla="*/ 17 h 29"/>
                <a:gd name="T14" fmla="*/ 39 w 72"/>
                <a:gd name="T15" fmla="*/ 13 h 29"/>
                <a:gd name="T16" fmla="*/ 41 w 72"/>
                <a:gd name="T17" fmla="*/ 13 h 29"/>
                <a:gd name="T18" fmla="*/ 49 w 72"/>
                <a:gd name="T19" fmla="*/ 16 h 29"/>
                <a:gd name="T20" fmla="*/ 9 w 72"/>
                <a:gd name="T21" fmla="*/ 16 h 29"/>
                <a:gd name="T22" fmla="*/ 26 w 72"/>
                <a:gd name="T23" fmla="*/ 12 h 29"/>
                <a:gd name="T24" fmla="*/ 27 w 72"/>
                <a:gd name="T25" fmla="*/ 14 h 29"/>
                <a:gd name="T26" fmla="*/ 25 w 72"/>
                <a:gd name="T27" fmla="*/ 15 h 29"/>
                <a:gd name="T28" fmla="*/ 17 w 72"/>
                <a:gd name="T29" fmla="*/ 17 h 29"/>
                <a:gd name="T30" fmla="*/ 16 w 72"/>
                <a:gd name="T31" fmla="*/ 19 h 29"/>
                <a:gd name="T32" fmla="*/ 21 w 72"/>
                <a:gd name="T33" fmla="*/ 22 h 29"/>
                <a:gd name="T34" fmla="*/ 23 w 72"/>
                <a:gd name="T35" fmla="*/ 25 h 29"/>
                <a:gd name="T36" fmla="*/ 6 w 72"/>
                <a:gd name="T37" fmla="*/ 19 h 29"/>
                <a:gd name="T38" fmla="*/ 9 w 72"/>
                <a:gd name="T39" fmla="*/ 16 h 29"/>
                <a:gd name="T40" fmla="*/ 41 w 72"/>
                <a:gd name="T41" fmla="*/ 9 h 29"/>
                <a:gd name="T42" fmla="*/ 45 w 72"/>
                <a:gd name="T43" fmla="*/ 8 h 29"/>
                <a:gd name="T44" fmla="*/ 51 w 72"/>
                <a:gd name="T45" fmla="*/ 12 h 29"/>
                <a:gd name="T46" fmla="*/ 50 w 72"/>
                <a:gd name="T47" fmla="*/ 13 h 29"/>
                <a:gd name="T48" fmla="*/ 45 w 72"/>
                <a:gd name="T49" fmla="*/ 12 h 29"/>
                <a:gd name="T50" fmla="*/ 37 w 72"/>
                <a:gd name="T51" fmla="*/ 11 h 29"/>
                <a:gd name="T52" fmla="*/ 36 w 72"/>
                <a:gd name="T53" fmla="*/ 12 h 29"/>
                <a:gd name="T54" fmla="*/ 38 w 72"/>
                <a:gd name="T55" fmla="*/ 16 h 29"/>
                <a:gd name="T56" fmla="*/ 45 w 72"/>
                <a:gd name="T57" fmla="*/ 21 h 29"/>
                <a:gd name="T58" fmla="*/ 38 w 72"/>
                <a:gd name="T59" fmla="*/ 23 h 29"/>
                <a:gd name="T60" fmla="*/ 34 w 72"/>
                <a:gd name="T61" fmla="*/ 23 h 29"/>
                <a:gd name="T62" fmla="*/ 30 w 72"/>
                <a:gd name="T63" fmla="*/ 25 h 29"/>
                <a:gd name="T64" fmla="*/ 29 w 72"/>
                <a:gd name="T65" fmla="*/ 25 h 29"/>
                <a:gd name="T66" fmla="*/ 27 w 72"/>
                <a:gd name="T67" fmla="*/ 23 h 29"/>
                <a:gd name="T68" fmla="*/ 27 w 72"/>
                <a:gd name="T69" fmla="*/ 21 h 29"/>
                <a:gd name="T70" fmla="*/ 24 w 72"/>
                <a:gd name="T71" fmla="*/ 18 h 29"/>
                <a:gd name="T72" fmla="*/ 36 w 72"/>
                <a:gd name="T73" fmla="*/ 20 h 29"/>
                <a:gd name="T74" fmla="*/ 37 w 72"/>
                <a:gd name="T75" fmla="*/ 17 h 29"/>
                <a:gd name="T76" fmla="*/ 30 w 72"/>
                <a:gd name="T77" fmla="*/ 14 h 29"/>
                <a:gd name="T78" fmla="*/ 29 w 72"/>
                <a:gd name="T79" fmla="*/ 13 h 29"/>
                <a:gd name="T80" fmla="*/ 31 w 72"/>
                <a:gd name="T81" fmla="*/ 10 h 29"/>
                <a:gd name="T82" fmla="*/ 37 w 72"/>
                <a:gd name="T83" fmla="*/ 9 h 29"/>
                <a:gd name="T84" fmla="*/ 40 w 72"/>
                <a:gd name="T85" fmla="*/ 9 h 29"/>
                <a:gd name="T86" fmla="*/ 4 w 72"/>
                <a:gd name="T87" fmla="*/ 15 h 29"/>
                <a:gd name="T88" fmla="*/ 61 w 72"/>
                <a:gd name="T89" fmla="*/ 7 h 29"/>
                <a:gd name="T90" fmla="*/ 68 w 72"/>
                <a:gd name="T91" fmla="*/ 15 h 29"/>
                <a:gd name="T92" fmla="*/ 58 w 72"/>
                <a:gd name="T93" fmla="*/ 10 h 29"/>
                <a:gd name="T94" fmla="*/ 49 w 72"/>
                <a:gd name="T95" fmla="*/ 8 h 29"/>
                <a:gd name="T96" fmla="*/ 42 w 72"/>
                <a:gd name="T97" fmla="*/ 5 h 29"/>
                <a:gd name="T98" fmla="*/ 40 w 72"/>
                <a:gd name="T99" fmla="*/ 7 h 29"/>
                <a:gd name="T100" fmla="*/ 31 w 72"/>
                <a:gd name="T101" fmla="*/ 7 h 29"/>
                <a:gd name="T102" fmla="*/ 8 w 72"/>
                <a:gd name="T103" fmla="*/ 12 h 29"/>
                <a:gd name="T104" fmla="*/ 8 w 72"/>
                <a:gd name="T105" fmla="*/ 13 h 29"/>
                <a:gd name="T106" fmla="*/ 4 w 72"/>
                <a:gd name="T107" fmla="*/ 16 h 29"/>
                <a:gd name="T108" fmla="*/ 0 w 72"/>
                <a:gd name="T109" fmla="*/ 14 h 29"/>
                <a:gd name="T110" fmla="*/ 32 w 72"/>
                <a:gd name="T111" fmla="*/ 29 h 29"/>
                <a:gd name="T112" fmla="*/ 71 w 72"/>
                <a:gd name="T113" fmla="*/ 16 h 29"/>
                <a:gd name="T114" fmla="*/ 62 w 72"/>
                <a:gd name="T11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" h="29">
                  <a:moveTo>
                    <a:pt x="35" y="25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50" y="16"/>
                  </a:moveTo>
                  <a:cubicBezTo>
                    <a:pt x="50" y="16"/>
                    <a:pt x="51" y="16"/>
                    <a:pt x="51" y="16"/>
                  </a:cubicBezTo>
                  <a:cubicBezTo>
                    <a:pt x="52" y="15"/>
                    <a:pt x="54" y="15"/>
                    <a:pt x="54" y="14"/>
                  </a:cubicBezTo>
                  <a:cubicBezTo>
                    <a:pt x="55" y="14"/>
                    <a:pt x="55" y="14"/>
                    <a:pt x="56" y="14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9" y="14"/>
                    <a:pt x="61" y="15"/>
                    <a:pt x="63" y="16"/>
                  </a:cubicBezTo>
                  <a:cubicBezTo>
                    <a:pt x="64" y="17"/>
                    <a:pt x="64" y="18"/>
                    <a:pt x="64" y="19"/>
                  </a:cubicBezTo>
                  <a:cubicBezTo>
                    <a:pt x="64" y="19"/>
                    <a:pt x="64" y="19"/>
                    <a:pt x="63" y="19"/>
                  </a:cubicBezTo>
                  <a:cubicBezTo>
                    <a:pt x="59" y="22"/>
                    <a:pt x="53" y="23"/>
                    <a:pt x="47" y="24"/>
                  </a:cubicBezTo>
                  <a:cubicBezTo>
                    <a:pt x="47" y="24"/>
                    <a:pt x="46" y="24"/>
                    <a:pt x="45" y="24"/>
                  </a:cubicBezTo>
                  <a:cubicBezTo>
                    <a:pt x="46" y="24"/>
                    <a:pt x="46" y="24"/>
                    <a:pt x="47" y="24"/>
                  </a:cubicBezTo>
                  <a:cubicBezTo>
                    <a:pt x="47" y="23"/>
                    <a:pt x="48" y="22"/>
                    <a:pt x="48" y="21"/>
                  </a:cubicBezTo>
                  <a:cubicBezTo>
                    <a:pt x="48" y="20"/>
                    <a:pt x="47" y="19"/>
                    <a:pt x="47" y="18"/>
                  </a:cubicBezTo>
                  <a:cubicBezTo>
                    <a:pt x="46" y="18"/>
                    <a:pt x="46" y="18"/>
                    <a:pt x="46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3" y="16"/>
                    <a:pt x="41" y="15"/>
                    <a:pt x="40" y="14"/>
                  </a:cubicBezTo>
                  <a:cubicBezTo>
                    <a:pt x="40" y="14"/>
                    <a:pt x="39" y="14"/>
                    <a:pt x="39" y="1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0" y="13"/>
                    <a:pt x="40" y="13"/>
                    <a:pt x="41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2" y="13"/>
                    <a:pt x="44" y="14"/>
                    <a:pt x="45" y="15"/>
                  </a:cubicBezTo>
                  <a:cubicBezTo>
                    <a:pt x="46" y="15"/>
                    <a:pt x="47" y="15"/>
                    <a:pt x="48" y="16"/>
                  </a:cubicBezTo>
                  <a:cubicBezTo>
                    <a:pt x="48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0" y="16"/>
                    <a:pt x="50" y="16"/>
                    <a:pt x="50" y="16"/>
                  </a:cubicBezTo>
                  <a:moveTo>
                    <a:pt x="9" y="16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15" y="13"/>
                    <a:pt x="20" y="11"/>
                    <a:pt x="26" y="11"/>
                  </a:cubicBezTo>
                  <a:cubicBezTo>
                    <a:pt x="26" y="11"/>
                    <a:pt x="26" y="12"/>
                    <a:pt x="26" y="12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6" y="14"/>
                    <a:pt x="27" y="14"/>
                  </a:cubicBezTo>
                  <a:cubicBezTo>
                    <a:pt x="27" y="15"/>
                    <a:pt x="28" y="16"/>
                    <a:pt x="29" y="16"/>
                  </a:cubicBezTo>
                  <a:cubicBezTo>
                    <a:pt x="28" y="16"/>
                    <a:pt x="26" y="16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5"/>
                    <a:pt x="21" y="15"/>
                    <a:pt x="20" y="16"/>
                  </a:cubicBezTo>
                  <a:cubicBezTo>
                    <a:pt x="19" y="16"/>
                    <a:pt x="18" y="16"/>
                    <a:pt x="17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7" y="21"/>
                    <a:pt x="19" y="21"/>
                    <a:pt x="21" y="22"/>
                  </a:cubicBezTo>
                  <a:cubicBezTo>
                    <a:pt x="22" y="22"/>
                    <a:pt x="23" y="23"/>
                    <a:pt x="24" y="23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15" y="24"/>
                    <a:pt x="9" y="22"/>
                    <a:pt x="7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7"/>
                  </a:cubicBezTo>
                  <a:cubicBezTo>
                    <a:pt x="8" y="17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40" y="9"/>
                  </a:moveTo>
                  <a:cubicBezTo>
                    <a:pt x="40" y="9"/>
                    <a:pt x="41" y="9"/>
                    <a:pt x="41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7"/>
                    <a:pt x="44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4" y="8"/>
                    <a:pt x="44" y="9"/>
                    <a:pt x="44" y="9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7" y="10"/>
                    <a:pt x="49" y="11"/>
                    <a:pt x="51" y="12"/>
                  </a:cubicBezTo>
                  <a:cubicBezTo>
                    <a:pt x="51" y="12"/>
                    <a:pt x="52" y="12"/>
                    <a:pt x="53" y="13"/>
                  </a:cubicBezTo>
                  <a:cubicBezTo>
                    <a:pt x="52" y="13"/>
                    <a:pt x="52" y="13"/>
                    <a:pt x="51" y="13"/>
                  </a:cubicBezTo>
                  <a:cubicBezTo>
                    <a:pt x="51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49" y="13"/>
                    <a:pt x="48" y="13"/>
                  </a:cubicBezTo>
                  <a:cubicBezTo>
                    <a:pt x="47" y="13"/>
                    <a:pt x="46" y="12"/>
                    <a:pt x="45" y="12"/>
                  </a:cubicBezTo>
                  <a:cubicBezTo>
                    <a:pt x="43" y="11"/>
                    <a:pt x="42" y="11"/>
                    <a:pt x="41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9" y="11"/>
                    <a:pt x="38" y="11"/>
                    <a:pt x="37" y="11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4"/>
                    <a:pt x="36" y="14"/>
                    <a:pt x="36" y="15"/>
                  </a:cubicBezTo>
                  <a:cubicBezTo>
                    <a:pt x="37" y="15"/>
                    <a:pt x="37" y="15"/>
                    <a:pt x="38" y="16"/>
                  </a:cubicBezTo>
                  <a:cubicBezTo>
                    <a:pt x="39" y="17"/>
                    <a:pt x="42" y="18"/>
                    <a:pt x="44" y="19"/>
                  </a:cubicBezTo>
                  <a:cubicBezTo>
                    <a:pt x="44" y="19"/>
                    <a:pt x="44" y="19"/>
                    <a:pt x="45" y="20"/>
                  </a:cubicBezTo>
                  <a:cubicBezTo>
                    <a:pt x="45" y="20"/>
                    <a:pt x="45" y="21"/>
                    <a:pt x="45" y="21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3" y="22"/>
                    <a:pt x="42" y="23"/>
                  </a:cubicBezTo>
                  <a:cubicBezTo>
                    <a:pt x="41" y="23"/>
                    <a:pt x="40" y="23"/>
                    <a:pt x="38" y="23"/>
                  </a:cubicBezTo>
                  <a:cubicBezTo>
                    <a:pt x="37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3"/>
                    <a:pt x="32" y="24"/>
                    <a:pt x="32" y="24"/>
                  </a:cubicBezTo>
                  <a:cubicBezTo>
                    <a:pt x="31" y="25"/>
                    <a:pt x="31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8" y="25"/>
                    <a:pt x="27" y="25"/>
                    <a:pt x="26" y="25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3"/>
                    <a:pt x="28" y="23"/>
                    <a:pt x="28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7" y="21"/>
                    <a:pt x="27" y="21"/>
                  </a:cubicBezTo>
                  <a:cubicBezTo>
                    <a:pt x="25" y="21"/>
                    <a:pt x="23" y="20"/>
                    <a:pt x="22" y="20"/>
                  </a:cubicBezTo>
                  <a:cubicBezTo>
                    <a:pt x="21" y="19"/>
                    <a:pt x="20" y="19"/>
                    <a:pt x="19" y="19"/>
                  </a:cubicBezTo>
                  <a:cubicBezTo>
                    <a:pt x="21" y="18"/>
                    <a:pt x="23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30" y="19"/>
                    <a:pt x="33" y="20"/>
                    <a:pt x="35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8" y="19"/>
                    <a:pt x="38" y="18"/>
                  </a:cubicBezTo>
                  <a:cubicBezTo>
                    <a:pt x="38" y="18"/>
                    <a:pt x="37" y="18"/>
                    <a:pt x="3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6"/>
                    <a:pt x="33" y="15"/>
                    <a:pt x="31" y="15"/>
                  </a:cubicBezTo>
                  <a:cubicBezTo>
                    <a:pt x="31" y="15"/>
                    <a:pt x="30" y="14"/>
                    <a:pt x="30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8" y="12"/>
                    <a:pt x="29" y="11"/>
                    <a:pt x="30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2" y="9"/>
                  </a:cubicBezTo>
                  <a:cubicBezTo>
                    <a:pt x="32" y="9"/>
                    <a:pt x="32" y="9"/>
                    <a:pt x="33" y="9"/>
                  </a:cubicBezTo>
                  <a:cubicBezTo>
                    <a:pt x="34" y="9"/>
                    <a:pt x="35" y="9"/>
                    <a:pt x="37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8" y="9"/>
                    <a:pt x="39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moveTo>
                    <a:pt x="4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3"/>
                    <a:pt x="5" y="11"/>
                    <a:pt x="7" y="11"/>
                  </a:cubicBezTo>
                  <a:cubicBezTo>
                    <a:pt x="16" y="5"/>
                    <a:pt x="27" y="3"/>
                    <a:pt x="37" y="3"/>
                  </a:cubicBezTo>
                  <a:cubicBezTo>
                    <a:pt x="45" y="3"/>
                    <a:pt x="53" y="4"/>
                    <a:pt x="61" y="7"/>
                  </a:cubicBezTo>
                  <a:cubicBezTo>
                    <a:pt x="63" y="8"/>
                    <a:pt x="65" y="9"/>
                    <a:pt x="66" y="10"/>
                  </a:cubicBezTo>
                  <a:cubicBezTo>
                    <a:pt x="68" y="11"/>
                    <a:pt x="68" y="13"/>
                    <a:pt x="68" y="14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68" y="15"/>
                    <a:pt x="68" y="16"/>
                    <a:pt x="67" y="16"/>
                  </a:cubicBezTo>
                  <a:cubicBezTo>
                    <a:pt x="67" y="15"/>
                    <a:pt x="66" y="14"/>
                    <a:pt x="65" y="14"/>
                  </a:cubicBezTo>
                  <a:cubicBezTo>
                    <a:pt x="63" y="12"/>
                    <a:pt x="61" y="11"/>
                    <a:pt x="58" y="10"/>
                  </a:cubicBezTo>
                  <a:cubicBezTo>
                    <a:pt x="58" y="10"/>
                    <a:pt x="56" y="10"/>
                    <a:pt x="54" y="9"/>
                  </a:cubicBezTo>
                  <a:cubicBezTo>
                    <a:pt x="52" y="9"/>
                    <a:pt x="50" y="8"/>
                    <a:pt x="50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49" y="6"/>
                    <a:pt x="49" y="6"/>
                  </a:cubicBezTo>
                  <a:cubicBezTo>
                    <a:pt x="47" y="5"/>
                    <a:pt x="44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9" y="6"/>
                    <a:pt x="38" y="6"/>
                    <a:pt x="37" y="6"/>
                  </a:cubicBezTo>
                  <a:cubicBezTo>
                    <a:pt x="35" y="6"/>
                    <a:pt x="34" y="6"/>
                    <a:pt x="32" y="7"/>
                  </a:cubicBezTo>
                  <a:cubicBezTo>
                    <a:pt x="32" y="7"/>
                    <a:pt x="32" y="7"/>
                    <a:pt x="31" y="7"/>
                  </a:cubicBezTo>
                  <a:cubicBezTo>
                    <a:pt x="31" y="7"/>
                    <a:pt x="31" y="7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2" y="7"/>
                    <a:pt x="15" y="9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6" y="14"/>
                    <a:pt x="5" y="14"/>
                  </a:cubicBezTo>
                  <a:cubicBezTo>
                    <a:pt x="5" y="15"/>
                    <a:pt x="4" y="15"/>
                    <a:pt x="4" y="16"/>
                  </a:cubicBezTo>
                  <a:moveTo>
                    <a:pt x="37" y="0"/>
                  </a:moveTo>
                  <a:cubicBezTo>
                    <a:pt x="26" y="0"/>
                    <a:pt x="15" y="2"/>
                    <a:pt x="5" y="8"/>
                  </a:cubicBezTo>
                  <a:cubicBezTo>
                    <a:pt x="3" y="9"/>
                    <a:pt x="1" y="12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8"/>
                    <a:pt x="2" y="20"/>
                    <a:pt x="4" y="21"/>
                  </a:cubicBezTo>
                  <a:cubicBezTo>
                    <a:pt x="8" y="25"/>
                    <a:pt x="17" y="29"/>
                    <a:pt x="32" y="29"/>
                  </a:cubicBezTo>
                  <a:cubicBezTo>
                    <a:pt x="37" y="29"/>
                    <a:pt x="46" y="28"/>
                    <a:pt x="54" y="26"/>
                  </a:cubicBezTo>
                  <a:cubicBezTo>
                    <a:pt x="58" y="25"/>
                    <a:pt x="62" y="24"/>
                    <a:pt x="65" y="22"/>
                  </a:cubicBezTo>
                  <a:cubicBezTo>
                    <a:pt x="68" y="21"/>
                    <a:pt x="70" y="19"/>
                    <a:pt x="71" y="16"/>
                  </a:cubicBezTo>
                  <a:cubicBezTo>
                    <a:pt x="72" y="15"/>
                    <a:pt x="72" y="15"/>
                    <a:pt x="72" y="14"/>
                  </a:cubicBezTo>
                  <a:cubicBezTo>
                    <a:pt x="72" y="11"/>
                    <a:pt x="70" y="9"/>
                    <a:pt x="69" y="8"/>
                  </a:cubicBezTo>
                  <a:cubicBezTo>
                    <a:pt x="67" y="6"/>
                    <a:pt x="64" y="5"/>
                    <a:pt x="62" y="4"/>
                  </a:cubicBezTo>
                  <a:cubicBezTo>
                    <a:pt x="54" y="1"/>
                    <a:pt x="46" y="0"/>
                    <a:pt x="3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784"/>
            <p:cNvSpPr>
              <a:spLocks noEditPoints="1"/>
            </p:cNvSpPr>
            <p:nvPr/>
          </p:nvSpPr>
          <p:spPr bwMode="auto">
            <a:xfrm>
              <a:off x="825425" y="4488558"/>
              <a:ext cx="197142" cy="114701"/>
            </a:xfrm>
            <a:custGeom>
              <a:avLst/>
              <a:gdLst>
                <a:gd name="T0" fmla="*/ 43 w 93"/>
                <a:gd name="T1" fmla="*/ 41 h 54"/>
                <a:gd name="T2" fmla="*/ 42 w 93"/>
                <a:gd name="T3" fmla="*/ 51 h 54"/>
                <a:gd name="T4" fmla="*/ 35 w 93"/>
                <a:gd name="T5" fmla="*/ 50 h 54"/>
                <a:gd name="T6" fmla="*/ 41 w 93"/>
                <a:gd name="T7" fmla="*/ 47 h 54"/>
                <a:gd name="T8" fmla="*/ 48 w 93"/>
                <a:gd name="T9" fmla="*/ 41 h 54"/>
                <a:gd name="T10" fmla="*/ 52 w 93"/>
                <a:gd name="T11" fmla="*/ 47 h 54"/>
                <a:gd name="T12" fmla="*/ 54 w 93"/>
                <a:gd name="T13" fmla="*/ 50 h 54"/>
                <a:gd name="T14" fmla="*/ 54 w 93"/>
                <a:gd name="T15" fmla="*/ 47 h 54"/>
                <a:gd name="T16" fmla="*/ 55 w 93"/>
                <a:gd name="T17" fmla="*/ 50 h 54"/>
                <a:gd name="T18" fmla="*/ 28 w 93"/>
                <a:gd name="T19" fmla="*/ 50 h 54"/>
                <a:gd name="T20" fmla="*/ 33 w 93"/>
                <a:gd name="T21" fmla="*/ 41 h 54"/>
                <a:gd name="T22" fmla="*/ 57 w 93"/>
                <a:gd name="T23" fmla="*/ 49 h 54"/>
                <a:gd name="T24" fmla="*/ 58 w 93"/>
                <a:gd name="T25" fmla="*/ 49 h 54"/>
                <a:gd name="T26" fmla="*/ 60 w 93"/>
                <a:gd name="T27" fmla="*/ 39 h 54"/>
                <a:gd name="T28" fmla="*/ 63 w 93"/>
                <a:gd name="T29" fmla="*/ 48 h 54"/>
                <a:gd name="T30" fmla="*/ 26 w 93"/>
                <a:gd name="T31" fmla="*/ 49 h 54"/>
                <a:gd name="T32" fmla="*/ 21 w 93"/>
                <a:gd name="T33" fmla="*/ 38 h 54"/>
                <a:gd name="T34" fmla="*/ 26 w 93"/>
                <a:gd name="T35" fmla="*/ 49 h 54"/>
                <a:gd name="T36" fmla="*/ 64 w 93"/>
                <a:gd name="T37" fmla="*/ 47 h 54"/>
                <a:gd name="T38" fmla="*/ 67 w 93"/>
                <a:gd name="T39" fmla="*/ 43 h 54"/>
                <a:gd name="T40" fmla="*/ 69 w 93"/>
                <a:gd name="T41" fmla="*/ 47 h 54"/>
                <a:gd name="T42" fmla="*/ 70 w 93"/>
                <a:gd name="T43" fmla="*/ 37 h 54"/>
                <a:gd name="T44" fmla="*/ 73 w 93"/>
                <a:gd name="T45" fmla="*/ 46 h 54"/>
                <a:gd name="T46" fmla="*/ 13 w 93"/>
                <a:gd name="T47" fmla="*/ 44 h 54"/>
                <a:gd name="T48" fmla="*/ 19 w 93"/>
                <a:gd name="T49" fmla="*/ 44 h 54"/>
                <a:gd name="T50" fmla="*/ 75 w 93"/>
                <a:gd name="T51" fmla="*/ 45 h 54"/>
                <a:gd name="T52" fmla="*/ 78 w 93"/>
                <a:gd name="T53" fmla="*/ 44 h 54"/>
                <a:gd name="T54" fmla="*/ 9 w 93"/>
                <a:gd name="T55" fmla="*/ 42 h 54"/>
                <a:gd name="T56" fmla="*/ 11 w 93"/>
                <a:gd name="T57" fmla="*/ 35 h 54"/>
                <a:gd name="T58" fmla="*/ 79 w 93"/>
                <a:gd name="T59" fmla="*/ 34 h 54"/>
                <a:gd name="T60" fmla="*/ 84 w 93"/>
                <a:gd name="T61" fmla="*/ 40 h 54"/>
                <a:gd name="T62" fmla="*/ 7 w 93"/>
                <a:gd name="T63" fmla="*/ 40 h 54"/>
                <a:gd name="T64" fmla="*/ 6 w 93"/>
                <a:gd name="T65" fmla="*/ 31 h 54"/>
                <a:gd name="T66" fmla="*/ 4 w 93"/>
                <a:gd name="T67" fmla="*/ 32 h 54"/>
                <a:gd name="T68" fmla="*/ 4 w 93"/>
                <a:gd name="T69" fmla="*/ 29 h 54"/>
                <a:gd name="T70" fmla="*/ 86 w 93"/>
                <a:gd name="T71" fmla="*/ 30 h 54"/>
                <a:gd name="T72" fmla="*/ 89 w 93"/>
                <a:gd name="T73" fmla="*/ 35 h 54"/>
                <a:gd name="T74" fmla="*/ 8 w 93"/>
                <a:gd name="T75" fmla="*/ 28 h 54"/>
                <a:gd name="T76" fmla="*/ 7 w 93"/>
                <a:gd name="T77" fmla="*/ 17 h 54"/>
                <a:gd name="T78" fmla="*/ 79 w 93"/>
                <a:gd name="T79" fmla="*/ 9 h 54"/>
                <a:gd name="T80" fmla="*/ 89 w 93"/>
                <a:gd name="T81" fmla="*/ 21 h 54"/>
                <a:gd name="T82" fmla="*/ 41 w 93"/>
                <a:gd name="T83" fmla="*/ 38 h 54"/>
                <a:gd name="T84" fmla="*/ 10 w 93"/>
                <a:gd name="T85" fmla="*/ 9 h 54"/>
                <a:gd name="T86" fmla="*/ 2 w 93"/>
                <a:gd name="T87" fmla="*/ 21 h 54"/>
                <a:gd name="T88" fmla="*/ 1 w 93"/>
                <a:gd name="T89" fmla="*/ 36 h 54"/>
                <a:gd name="T90" fmla="*/ 41 w 93"/>
                <a:gd name="T91" fmla="*/ 54 h 54"/>
                <a:gd name="T92" fmla="*/ 79 w 93"/>
                <a:gd name="T93" fmla="*/ 47 h 54"/>
                <a:gd name="T94" fmla="*/ 84 w 93"/>
                <a:gd name="T95" fmla="*/ 45 h 54"/>
                <a:gd name="T96" fmla="*/ 86 w 93"/>
                <a:gd name="T97" fmla="*/ 43 h 54"/>
                <a:gd name="T98" fmla="*/ 92 w 93"/>
                <a:gd name="T99" fmla="*/ 32 h 54"/>
                <a:gd name="T100" fmla="*/ 89 w 93"/>
                <a:gd name="T101" fmla="*/ 1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" h="54">
                  <a:moveTo>
                    <a:pt x="42" y="51"/>
                  </a:moveTo>
                  <a:cubicBezTo>
                    <a:pt x="42" y="50"/>
                    <a:pt x="42" y="48"/>
                    <a:pt x="42" y="47"/>
                  </a:cubicBezTo>
                  <a:cubicBezTo>
                    <a:pt x="42" y="45"/>
                    <a:pt x="42" y="43"/>
                    <a:pt x="43" y="41"/>
                  </a:cubicBezTo>
                  <a:cubicBezTo>
                    <a:pt x="44" y="41"/>
                    <a:pt x="45" y="41"/>
                    <a:pt x="47" y="41"/>
                  </a:cubicBezTo>
                  <a:cubicBezTo>
                    <a:pt x="47" y="44"/>
                    <a:pt x="47" y="47"/>
                    <a:pt x="48" y="50"/>
                  </a:cubicBezTo>
                  <a:cubicBezTo>
                    <a:pt x="46" y="51"/>
                    <a:pt x="44" y="51"/>
                    <a:pt x="42" y="51"/>
                  </a:cubicBezTo>
                  <a:moveTo>
                    <a:pt x="41" y="51"/>
                  </a:moveTo>
                  <a:cubicBezTo>
                    <a:pt x="39" y="51"/>
                    <a:pt x="37" y="51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5" y="47"/>
                    <a:pt x="35" y="44"/>
                    <a:pt x="35" y="41"/>
                  </a:cubicBezTo>
                  <a:cubicBezTo>
                    <a:pt x="37" y="41"/>
                    <a:pt x="39" y="41"/>
                    <a:pt x="41" y="41"/>
                  </a:cubicBezTo>
                  <a:cubicBezTo>
                    <a:pt x="41" y="43"/>
                    <a:pt x="41" y="45"/>
                    <a:pt x="41" y="47"/>
                  </a:cubicBezTo>
                  <a:cubicBezTo>
                    <a:pt x="41" y="48"/>
                    <a:pt x="41" y="50"/>
                    <a:pt x="41" y="51"/>
                  </a:cubicBezTo>
                  <a:moveTo>
                    <a:pt x="49" y="50"/>
                  </a:moveTo>
                  <a:cubicBezTo>
                    <a:pt x="49" y="47"/>
                    <a:pt x="49" y="44"/>
                    <a:pt x="48" y="41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0" y="41"/>
                    <a:pt x="51" y="41"/>
                    <a:pt x="52" y="40"/>
                  </a:cubicBezTo>
                  <a:cubicBezTo>
                    <a:pt x="52" y="42"/>
                    <a:pt x="52" y="45"/>
                    <a:pt x="52" y="47"/>
                  </a:cubicBezTo>
                  <a:cubicBezTo>
                    <a:pt x="52" y="48"/>
                    <a:pt x="52" y="49"/>
                    <a:pt x="52" y="50"/>
                  </a:cubicBezTo>
                  <a:cubicBezTo>
                    <a:pt x="51" y="50"/>
                    <a:pt x="50" y="50"/>
                    <a:pt x="49" y="50"/>
                  </a:cubicBezTo>
                  <a:moveTo>
                    <a:pt x="54" y="50"/>
                  </a:moveTo>
                  <a:cubicBezTo>
                    <a:pt x="54" y="49"/>
                    <a:pt x="54" y="49"/>
                    <a:pt x="54" y="49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4"/>
                    <a:pt x="54" y="42"/>
                    <a:pt x="54" y="40"/>
                  </a:cubicBezTo>
                  <a:cubicBezTo>
                    <a:pt x="54" y="40"/>
                    <a:pt x="55" y="40"/>
                    <a:pt x="55" y="40"/>
                  </a:cubicBezTo>
                  <a:cubicBezTo>
                    <a:pt x="55" y="43"/>
                    <a:pt x="55" y="46"/>
                    <a:pt x="55" y="50"/>
                  </a:cubicBezTo>
                  <a:cubicBezTo>
                    <a:pt x="54" y="50"/>
                    <a:pt x="54" y="50"/>
                    <a:pt x="54" y="50"/>
                  </a:cubicBezTo>
                  <a:moveTo>
                    <a:pt x="34" y="50"/>
                  </a:moveTo>
                  <a:cubicBezTo>
                    <a:pt x="32" y="50"/>
                    <a:pt x="30" y="50"/>
                    <a:pt x="28" y="50"/>
                  </a:cubicBezTo>
                  <a:cubicBezTo>
                    <a:pt x="28" y="48"/>
                    <a:pt x="28" y="47"/>
                    <a:pt x="28" y="46"/>
                  </a:cubicBezTo>
                  <a:cubicBezTo>
                    <a:pt x="28" y="44"/>
                    <a:pt x="28" y="42"/>
                    <a:pt x="28" y="40"/>
                  </a:cubicBezTo>
                  <a:cubicBezTo>
                    <a:pt x="30" y="40"/>
                    <a:pt x="32" y="41"/>
                    <a:pt x="33" y="41"/>
                  </a:cubicBezTo>
                  <a:cubicBezTo>
                    <a:pt x="34" y="44"/>
                    <a:pt x="34" y="47"/>
                    <a:pt x="34" y="50"/>
                  </a:cubicBezTo>
                  <a:cubicBezTo>
                    <a:pt x="34" y="50"/>
                    <a:pt x="34" y="50"/>
                    <a:pt x="34" y="50"/>
                  </a:cubicBezTo>
                  <a:moveTo>
                    <a:pt x="57" y="49"/>
                  </a:moveTo>
                  <a:cubicBezTo>
                    <a:pt x="57" y="46"/>
                    <a:pt x="57" y="43"/>
                    <a:pt x="57" y="40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8" y="43"/>
                    <a:pt x="58" y="46"/>
                    <a:pt x="58" y="49"/>
                  </a:cubicBezTo>
                  <a:cubicBezTo>
                    <a:pt x="58" y="49"/>
                    <a:pt x="57" y="49"/>
                    <a:pt x="57" y="49"/>
                  </a:cubicBezTo>
                  <a:moveTo>
                    <a:pt x="60" y="49"/>
                  </a:moveTo>
                  <a:cubicBezTo>
                    <a:pt x="60" y="46"/>
                    <a:pt x="60" y="43"/>
                    <a:pt x="60" y="39"/>
                  </a:cubicBezTo>
                  <a:cubicBezTo>
                    <a:pt x="61" y="39"/>
                    <a:pt x="62" y="39"/>
                    <a:pt x="63" y="39"/>
                  </a:cubicBezTo>
                  <a:cubicBezTo>
                    <a:pt x="63" y="42"/>
                    <a:pt x="63" y="45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2" y="49"/>
                    <a:pt x="61" y="49"/>
                    <a:pt x="60" y="49"/>
                  </a:cubicBezTo>
                  <a:moveTo>
                    <a:pt x="26" y="49"/>
                  </a:moveTo>
                  <a:cubicBezTo>
                    <a:pt x="24" y="49"/>
                    <a:pt x="22" y="48"/>
                    <a:pt x="20" y="48"/>
                  </a:cubicBezTo>
                  <a:cubicBezTo>
                    <a:pt x="20" y="46"/>
                    <a:pt x="20" y="45"/>
                    <a:pt x="20" y="44"/>
                  </a:cubicBezTo>
                  <a:cubicBezTo>
                    <a:pt x="20" y="42"/>
                    <a:pt x="20" y="40"/>
                    <a:pt x="21" y="38"/>
                  </a:cubicBezTo>
                  <a:cubicBezTo>
                    <a:pt x="22" y="39"/>
                    <a:pt x="24" y="39"/>
                    <a:pt x="26" y="40"/>
                  </a:cubicBezTo>
                  <a:cubicBezTo>
                    <a:pt x="26" y="42"/>
                    <a:pt x="26" y="44"/>
                    <a:pt x="26" y="46"/>
                  </a:cubicBezTo>
                  <a:cubicBezTo>
                    <a:pt x="26" y="47"/>
                    <a:pt x="26" y="48"/>
                    <a:pt x="26" y="49"/>
                  </a:cubicBezTo>
                  <a:moveTo>
                    <a:pt x="65" y="48"/>
                  </a:move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4"/>
                    <a:pt x="64" y="42"/>
                    <a:pt x="64" y="39"/>
                  </a:cubicBezTo>
                  <a:cubicBezTo>
                    <a:pt x="65" y="38"/>
                    <a:pt x="66" y="38"/>
                    <a:pt x="67" y="38"/>
                  </a:cubicBezTo>
                  <a:cubicBezTo>
                    <a:pt x="67" y="40"/>
                    <a:pt x="67" y="41"/>
                    <a:pt x="67" y="43"/>
                  </a:cubicBezTo>
                  <a:cubicBezTo>
                    <a:pt x="67" y="44"/>
                    <a:pt x="67" y="46"/>
                    <a:pt x="67" y="47"/>
                  </a:cubicBezTo>
                  <a:cubicBezTo>
                    <a:pt x="66" y="48"/>
                    <a:pt x="66" y="48"/>
                    <a:pt x="65" y="48"/>
                  </a:cubicBezTo>
                  <a:moveTo>
                    <a:pt x="69" y="47"/>
                  </a:moveTo>
                  <a:cubicBezTo>
                    <a:pt x="69" y="46"/>
                    <a:pt x="69" y="44"/>
                    <a:pt x="69" y="43"/>
                  </a:cubicBezTo>
                  <a:cubicBezTo>
                    <a:pt x="69" y="41"/>
                    <a:pt x="69" y="39"/>
                    <a:pt x="69" y="38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1" y="37"/>
                    <a:pt x="72" y="37"/>
                    <a:pt x="73" y="36"/>
                  </a:cubicBezTo>
                  <a:cubicBezTo>
                    <a:pt x="73" y="39"/>
                    <a:pt x="73" y="42"/>
                    <a:pt x="73" y="45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2" y="46"/>
                    <a:pt x="70" y="47"/>
                    <a:pt x="69" y="47"/>
                  </a:cubicBezTo>
                  <a:moveTo>
                    <a:pt x="19" y="47"/>
                  </a:moveTo>
                  <a:cubicBezTo>
                    <a:pt x="17" y="46"/>
                    <a:pt x="15" y="45"/>
                    <a:pt x="13" y="44"/>
                  </a:cubicBezTo>
                  <a:cubicBezTo>
                    <a:pt x="13" y="41"/>
                    <a:pt x="13" y="38"/>
                    <a:pt x="13" y="35"/>
                  </a:cubicBezTo>
                  <a:cubicBezTo>
                    <a:pt x="15" y="36"/>
                    <a:pt x="17" y="37"/>
                    <a:pt x="19" y="38"/>
                  </a:cubicBezTo>
                  <a:cubicBezTo>
                    <a:pt x="19" y="40"/>
                    <a:pt x="19" y="42"/>
                    <a:pt x="19" y="44"/>
                  </a:cubicBezTo>
                  <a:cubicBezTo>
                    <a:pt x="19" y="45"/>
                    <a:pt x="19" y="46"/>
                    <a:pt x="19" y="47"/>
                  </a:cubicBezTo>
                  <a:moveTo>
                    <a:pt x="75" y="45"/>
                  </a:moveTo>
                  <a:cubicBezTo>
                    <a:pt x="75" y="45"/>
                    <a:pt x="75" y="45"/>
                    <a:pt x="75" y="45"/>
                  </a:cubicBezTo>
                  <a:cubicBezTo>
                    <a:pt x="75" y="42"/>
                    <a:pt x="75" y="39"/>
                    <a:pt x="74" y="36"/>
                  </a:cubicBezTo>
                  <a:cubicBezTo>
                    <a:pt x="75" y="36"/>
                    <a:pt x="76" y="35"/>
                    <a:pt x="77" y="35"/>
                  </a:cubicBezTo>
                  <a:cubicBezTo>
                    <a:pt x="78" y="38"/>
                    <a:pt x="78" y="41"/>
                    <a:pt x="78" y="44"/>
                  </a:cubicBezTo>
                  <a:cubicBezTo>
                    <a:pt x="77" y="44"/>
                    <a:pt x="76" y="45"/>
                    <a:pt x="75" y="45"/>
                  </a:cubicBezTo>
                  <a:moveTo>
                    <a:pt x="11" y="43"/>
                  </a:moveTo>
                  <a:cubicBezTo>
                    <a:pt x="10" y="43"/>
                    <a:pt x="10" y="42"/>
                    <a:pt x="9" y="42"/>
                  </a:cubicBezTo>
                  <a:cubicBezTo>
                    <a:pt x="9" y="39"/>
                    <a:pt x="9" y="36"/>
                    <a:pt x="9" y="33"/>
                  </a:cubicBezTo>
                  <a:cubicBezTo>
                    <a:pt x="10" y="33"/>
                    <a:pt x="10" y="34"/>
                    <a:pt x="11" y="34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8"/>
                    <a:pt x="11" y="40"/>
                    <a:pt x="11" y="43"/>
                  </a:cubicBezTo>
                  <a:moveTo>
                    <a:pt x="79" y="43"/>
                  </a:moveTo>
                  <a:cubicBezTo>
                    <a:pt x="79" y="40"/>
                    <a:pt x="79" y="37"/>
                    <a:pt x="79" y="34"/>
                  </a:cubicBezTo>
                  <a:cubicBezTo>
                    <a:pt x="81" y="33"/>
                    <a:pt x="82" y="33"/>
                    <a:pt x="84" y="32"/>
                  </a:cubicBezTo>
                  <a:cubicBezTo>
                    <a:pt x="84" y="32"/>
                    <a:pt x="84" y="32"/>
                    <a:pt x="84" y="32"/>
                  </a:cubicBezTo>
                  <a:cubicBezTo>
                    <a:pt x="84" y="34"/>
                    <a:pt x="84" y="37"/>
                    <a:pt x="84" y="40"/>
                  </a:cubicBezTo>
                  <a:cubicBezTo>
                    <a:pt x="84" y="41"/>
                    <a:pt x="83" y="41"/>
                    <a:pt x="82" y="42"/>
                  </a:cubicBezTo>
                  <a:cubicBezTo>
                    <a:pt x="81" y="42"/>
                    <a:pt x="80" y="43"/>
                    <a:pt x="79" y="43"/>
                  </a:cubicBezTo>
                  <a:moveTo>
                    <a:pt x="7" y="40"/>
                  </a:moveTo>
                  <a:cubicBezTo>
                    <a:pt x="7" y="40"/>
                    <a:pt x="6" y="39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6"/>
                    <a:pt x="6" y="33"/>
                    <a:pt x="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4"/>
                    <a:pt x="7" y="37"/>
                    <a:pt x="7" y="40"/>
                  </a:cubicBezTo>
                  <a:moveTo>
                    <a:pt x="4" y="32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4" y="30"/>
                    <a:pt x="4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1"/>
                    <a:pt x="4" y="32"/>
                  </a:cubicBezTo>
                  <a:moveTo>
                    <a:pt x="86" y="39"/>
                  </a:moveTo>
                  <a:cubicBezTo>
                    <a:pt x="86" y="36"/>
                    <a:pt x="86" y="33"/>
                    <a:pt x="86" y="30"/>
                  </a:cubicBezTo>
                  <a:cubicBezTo>
                    <a:pt x="87" y="30"/>
                    <a:pt x="88" y="29"/>
                    <a:pt x="89" y="28"/>
                  </a:cubicBezTo>
                  <a:cubicBezTo>
                    <a:pt x="89" y="30"/>
                    <a:pt x="89" y="32"/>
                    <a:pt x="89" y="35"/>
                  </a:cubicBezTo>
                  <a:cubicBezTo>
                    <a:pt x="89" y="35"/>
                    <a:pt x="89" y="35"/>
                    <a:pt x="89" y="35"/>
                  </a:cubicBezTo>
                  <a:cubicBezTo>
                    <a:pt x="88" y="36"/>
                    <a:pt x="87" y="38"/>
                    <a:pt x="86" y="39"/>
                  </a:cubicBezTo>
                  <a:moveTo>
                    <a:pt x="41" y="38"/>
                  </a:moveTo>
                  <a:cubicBezTo>
                    <a:pt x="23" y="38"/>
                    <a:pt x="12" y="32"/>
                    <a:pt x="8" y="28"/>
                  </a:cubicBezTo>
                  <a:cubicBezTo>
                    <a:pt x="6" y="26"/>
                    <a:pt x="5" y="24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6" y="18"/>
                    <a:pt x="7" y="17"/>
                  </a:cubicBezTo>
                  <a:cubicBezTo>
                    <a:pt x="8" y="15"/>
                    <a:pt x="10" y="13"/>
                    <a:pt x="12" y="12"/>
                  </a:cubicBezTo>
                  <a:cubicBezTo>
                    <a:pt x="23" y="6"/>
                    <a:pt x="35" y="3"/>
                    <a:pt x="48" y="3"/>
                  </a:cubicBezTo>
                  <a:cubicBezTo>
                    <a:pt x="58" y="3"/>
                    <a:pt x="69" y="5"/>
                    <a:pt x="79" y="9"/>
                  </a:cubicBezTo>
                  <a:cubicBezTo>
                    <a:pt x="82" y="10"/>
                    <a:pt x="85" y="12"/>
                    <a:pt x="86" y="14"/>
                  </a:cubicBezTo>
                  <a:cubicBezTo>
                    <a:pt x="88" y="16"/>
                    <a:pt x="89" y="18"/>
                    <a:pt x="89" y="20"/>
                  </a:cubicBezTo>
                  <a:cubicBezTo>
                    <a:pt x="89" y="20"/>
                    <a:pt x="89" y="21"/>
                    <a:pt x="89" y="21"/>
                  </a:cubicBezTo>
                  <a:cubicBezTo>
                    <a:pt x="88" y="24"/>
                    <a:pt x="86" y="27"/>
                    <a:pt x="82" y="29"/>
                  </a:cubicBezTo>
                  <a:cubicBezTo>
                    <a:pt x="71" y="35"/>
                    <a:pt x="52" y="38"/>
                    <a:pt x="42" y="38"/>
                  </a:cubicBezTo>
                  <a:cubicBezTo>
                    <a:pt x="42" y="38"/>
                    <a:pt x="41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moveTo>
                    <a:pt x="48" y="0"/>
                  </a:moveTo>
                  <a:cubicBezTo>
                    <a:pt x="35" y="0"/>
                    <a:pt x="22" y="3"/>
                    <a:pt x="10" y="9"/>
                  </a:cubicBezTo>
                  <a:cubicBezTo>
                    <a:pt x="8" y="11"/>
                    <a:pt x="6" y="13"/>
                    <a:pt x="4" y="15"/>
                  </a:cubicBezTo>
                  <a:cubicBezTo>
                    <a:pt x="3" y="17"/>
                    <a:pt x="2" y="19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2"/>
                    <a:pt x="1" y="22"/>
                  </a:cubicBezTo>
                  <a:cubicBezTo>
                    <a:pt x="1" y="24"/>
                    <a:pt x="0" y="26"/>
                    <a:pt x="0" y="28"/>
                  </a:cubicBezTo>
                  <a:cubicBezTo>
                    <a:pt x="0" y="30"/>
                    <a:pt x="1" y="33"/>
                    <a:pt x="1" y="36"/>
                  </a:cubicBezTo>
                  <a:cubicBezTo>
                    <a:pt x="1" y="37"/>
                    <a:pt x="1" y="37"/>
                    <a:pt x="2" y="37"/>
                  </a:cubicBezTo>
                  <a:cubicBezTo>
                    <a:pt x="2" y="39"/>
                    <a:pt x="4" y="42"/>
                    <a:pt x="5" y="43"/>
                  </a:cubicBezTo>
                  <a:cubicBezTo>
                    <a:pt x="11" y="49"/>
                    <a:pt x="23" y="54"/>
                    <a:pt x="41" y="54"/>
                  </a:cubicBezTo>
                  <a:cubicBezTo>
                    <a:pt x="49" y="54"/>
                    <a:pt x="60" y="53"/>
                    <a:pt x="70" y="50"/>
                  </a:cubicBezTo>
                  <a:cubicBezTo>
                    <a:pt x="73" y="49"/>
                    <a:pt x="76" y="48"/>
                    <a:pt x="79" y="47"/>
                  </a:cubicBezTo>
                  <a:cubicBezTo>
                    <a:pt x="79" y="47"/>
                    <a:pt x="79" y="47"/>
                    <a:pt x="79" y="47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1" y="46"/>
                    <a:pt x="83" y="45"/>
                    <a:pt x="84" y="45"/>
                  </a:cubicBezTo>
                  <a:cubicBezTo>
                    <a:pt x="84" y="44"/>
                    <a:pt x="85" y="44"/>
                    <a:pt x="86" y="43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9" y="41"/>
                    <a:pt x="91" y="39"/>
                    <a:pt x="92" y="35"/>
                  </a:cubicBezTo>
                  <a:cubicBezTo>
                    <a:pt x="92" y="35"/>
                    <a:pt x="93" y="34"/>
                    <a:pt x="93" y="34"/>
                  </a:cubicBezTo>
                  <a:cubicBezTo>
                    <a:pt x="93" y="33"/>
                    <a:pt x="92" y="33"/>
                    <a:pt x="92" y="32"/>
                  </a:cubicBezTo>
                  <a:cubicBezTo>
                    <a:pt x="92" y="28"/>
                    <a:pt x="93" y="24"/>
                    <a:pt x="93" y="19"/>
                  </a:cubicBezTo>
                  <a:cubicBezTo>
                    <a:pt x="93" y="19"/>
                    <a:pt x="93" y="18"/>
                    <a:pt x="92" y="18"/>
                  </a:cubicBezTo>
                  <a:cubicBezTo>
                    <a:pt x="92" y="16"/>
                    <a:pt x="91" y="13"/>
                    <a:pt x="89" y="12"/>
                  </a:cubicBezTo>
                  <a:cubicBezTo>
                    <a:pt x="86" y="9"/>
                    <a:pt x="83" y="7"/>
                    <a:pt x="80" y="6"/>
                  </a:cubicBezTo>
                  <a:cubicBezTo>
                    <a:pt x="70" y="2"/>
                    <a:pt x="59" y="0"/>
                    <a:pt x="4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785"/>
            <p:cNvSpPr>
              <a:spLocks noEditPoints="1"/>
            </p:cNvSpPr>
            <p:nvPr/>
          </p:nvSpPr>
          <p:spPr bwMode="auto">
            <a:xfrm>
              <a:off x="825425" y="4573688"/>
              <a:ext cx="197142" cy="77961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2 h 37"/>
                <a:gd name="T32" fmla="*/ 63 w 93"/>
                <a:gd name="T33" fmla="*/ 31 h 37"/>
                <a:gd name="T34" fmla="*/ 20 w 93"/>
                <a:gd name="T35" fmla="*/ 31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44 w 93"/>
                <a:gd name="T79" fmla="*/ 20 h 37"/>
                <a:gd name="T80" fmla="*/ 6 w 93"/>
                <a:gd name="T81" fmla="*/ 10 h 37"/>
                <a:gd name="T82" fmla="*/ 4 w 93"/>
                <a:gd name="T83" fmla="*/ 4 h 37"/>
                <a:gd name="T84" fmla="*/ 1 w 93"/>
                <a:gd name="T85" fmla="*/ 4 h 37"/>
                <a:gd name="T86" fmla="*/ 0 w 93"/>
                <a:gd name="T87" fmla="*/ 10 h 37"/>
                <a:gd name="T88" fmla="*/ 5 w 93"/>
                <a:gd name="T89" fmla="*/ 26 h 37"/>
                <a:gd name="T90" fmla="*/ 79 w 93"/>
                <a:gd name="T91" fmla="*/ 30 h 37"/>
                <a:gd name="T92" fmla="*/ 80 w 93"/>
                <a:gd name="T93" fmla="*/ 30 h 37"/>
                <a:gd name="T94" fmla="*/ 86 w 93"/>
                <a:gd name="T95" fmla="*/ 26 h 37"/>
                <a:gd name="T96" fmla="*/ 93 w 93"/>
                <a:gd name="T97" fmla="*/ 17 h 37"/>
                <a:gd name="T98" fmla="*/ 91 w 93"/>
                <a:gd name="T9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6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6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1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3"/>
                  </a:moveTo>
                  <a:cubicBezTo>
                    <a:pt x="54" y="32"/>
                    <a:pt x="54" y="32"/>
                    <a:pt x="54" y="32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3"/>
                    <a:pt x="54" y="33"/>
                    <a:pt x="54" y="33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6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5"/>
                    <a:pt x="28" y="22"/>
                  </a:cubicBezTo>
                  <a:cubicBezTo>
                    <a:pt x="29" y="22"/>
                    <a:pt x="31" y="23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9"/>
                    <a:pt x="60" y="25"/>
                    <a:pt x="59" y="22"/>
                  </a:cubicBezTo>
                  <a:cubicBezTo>
                    <a:pt x="61" y="22"/>
                    <a:pt x="62" y="22"/>
                    <a:pt x="63" y="22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2"/>
                    <a:pt x="60" y="32"/>
                  </a:cubicBezTo>
                  <a:moveTo>
                    <a:pt x="26" y="32"/>
                  </a:moveTo>
                  <a:cubicBezTo>
                    <a:pt x="24" y="32"/>
                    <a:pt x="22" y="31"/>
                    <a:pt x="20" y="31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5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20"/>
                    <a:pt x="71" y="19"/>
                    <a:pt x="73" y="19"/>
                  </a:cubicBezTo>
                  <a:cubicBezTo>
                    <a:pt x="73" y="22"/>
                    <a:pt x="73" y="25"/>
                    <a:pt x="73" y="28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8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8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8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3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4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4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5"/>
                    <a:pt x="4" y="15"/>
                  </a:cubicBezTo>
                  <a:moveTo>
                    <a:pt x="86" y="22"/>
                  </a:moveTo>
                  <a:cubicBezTo>
                    <a:pt x="86" y="19"/>
                    <a:pt x="86" y="16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2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10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9"/>
                    <a:pt x="83" y="28"/>
                    <a:pt x="84" y="28"/>
                  </a:cubicBezTo>
                  <a:cubicBezTo>
                    <a:pt x="84" y="27"/>
                    <a:pt x="85" y="27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7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786"/>
            <p:cNvSpPr>
              <a:spLocks noEditPoints="1"/>
            </p:cNvSpPr>
            <p:nvPr/>
          </p:nvSpPr>
          <p:spPr bwMode="auto">
            <a:xfrm>
              <a:off x="825425" y="4620285"/>
              <a:ext cx="197142" cy="77961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1 h 37"/>
                <a:gd name="T32" fmla="*/ 63 w 93"/>
                <a:gd name="T33" fmla="*/ 31 h 37"/>
                <a:gd name="T34" fmla="*/ 20 w 93"/>
                <a:gd name="T35" fmla="*/ 30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44 w 93"/>
                <a:gd name="T79" fmla="*/ 20 h 37"/>
                <a:gd name="T80" fmla="*/ 4 w 93"/>
                <a:gd name="T81" fmla="*/ 7 h 37"/>
                <a:gd name="T82" fmla="*/ 3 w 93"/>
                <a:gd name="T83" fmla="*/ 3 h 37"/>
                <a:gd name="T84" fmla="*/ 0 w 93"/>
                <a:gd name="T85" fmla="*/ 6 h 37"/>
                <a:gd name="T86" fmla="*/ 1 w 93"/>
                <a:gd name="T87" fmla="*/ 19 h 37"/>
                <a:gd name="T88" fmla="*/ 41 w 93"/>
                <a:gd name="T89" fmla="*/ 37 h 37"/>
                <a:gd name="T90" fmla="*/ 79 w 93"/>
                <a:gd name="T91" fmla="*/ 30 h 37"/>
                <a:gd name="T92" fmla="*/ 84 w 93"/>
                <a:gd name="T93" fmla="*/ 27 h 37"/>
                <a:gd name="T94" fmla="*/ 86 w 93"/>
                <a:gd name="T95" fmla="*/ 26 h 37"/>
                <a:gd name="T96" fmla="*/ 92 w 93"/>
                <a:gd name="T97" fmla="*/ 15 h 37"/>
                <a:gd name="T98" fmla="*/ 91 w 93"/>
                <a:gd name="T9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6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6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0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3"/>
                  </a:moveTo>
                  <a:cubicBezTo>
                    <a:pt x="54" y="32"/>
                    <a:pt x="54" y="32"/>
                    <a:pt x="54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3"/>
                    <a:pt x="54" y="33"/>
                    <a:pt x="54" y="33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6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5"/>
                    <a:pt x="28" y="22"/>
                  </a:cubicBezTo>
                  <a:cubicBezTo>
                    <a:pt x="29" y="22"/>
                    <a:pt x="31" y="23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8"/>
                    <a:pt x="60" y="25"/>
                    <a:pt x="59" y="22"/>
                  </a:cubicBezTo>
                  <a:cubicBezTo>
                    <a:pt x="61" y="22"/>
                    <a:pt x="62" y="22"/>
                    <a:pt x="63" y="21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2"/>
                    <a:pt x="60" y="32"/>
                  </a:cubicBezTo>
                  <a:moveTo>
                    <a:pt x="26" y="32"/>
                  </a:moveTo>
                  <a:cubicBezTo>
                    <a:pt x="24" y="32"/>
                    <a:pt x="22" y="31"/>
                    <a:pt x="20" y="30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5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20"/>
                    <a:pt x="71" y="19"/>
                    <a:pt x="73" y="19"/>
                  </a:cubicBezTo>
                  <a:cubicBezTo>
                    <a:pt x="73" y="22"/>
                    <a:pt x="73" y="25"/>
                    <a:pt x="73" y="28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8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8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3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4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4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4"/>
                    <a:pt x="4" y="15"/>
                  </a:cubicBezTo>
                  <a:moveTo>
                    <a:pt x="86" y="22"/>
                  </a:moveTo>
                  <a:cubicBezTo>
                    <a:pt x="86" y="19"/>
                    <a:pt x="86" y="16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2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10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9"/>
                    <a:pt x="83" y="28"/>
                    <a:pt x="84" y="27"/>
                  </a:cubicBezTo>
                  <a:cubicBezTo>
                    <a:pt x="84" y="27"/>
                    <a:pt x="85" y="27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7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787"/>
            <p:cNvSpPr>
              <a:spLocks noEditPoints="1"/>
            </p:cNvSpPr>
            <p:nvPr/>
          </p:nvSpPr>
          <p:spPr bwMode="auto">
            <a:xfrm>
              <a:off x="825425" y="4666882"/>
              <a:ext cx="197142" cy="77961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1 h 37"/>
                <a:gd name="T32" fmla="*/ 63 w 93"/>
                <a:gd name="T33" fmla="*/ 31 h 37"/>
                <a:gd name="T34" fmla="*/ 20 w 93"/>
                <a:gd name="T35" fmla="*/ 30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44 w 93"/>
                <a:gd name="T79" fmla="*/ 20 h 37"/>
                <a:gd name="T80" fmla="*/ 4 w 93"/>
                <a:gd name="T81" fmla="*/ 7 h 37"/>
                <a:gd name="T82" fmla="*/ 3 w 93"/>
                <a:gd name="T83" fmla="*/ 3 h 37"/>
                <a:gd name="T84" fmla="*/ 0 w 93"/>
                <a:gd name="T85" fmla="*/ 6 h 37"/>
                <a:gd name="T86" fmla="*/ 1 w 93"/>
                <a:gd name="T87" fmla="*/ 19 h 37"/>
                <a:gd name="T88" fmla="*/ 41 w 93"/>
                <a:gd name="T89" fmla="*/ 37 h 37"/>
                <a:gd name="T90" fmla="*/ 79 w 93"/>
                <a:gd name="T91" fmla="*/ 30 h 37"/>
                <a:gd name="T92" fmla="*/ 84 w 93"/>
                <a:gd name="T93" fmla="*/ 27 h 37"/>
                <a:gd name="T94" fmla="*/ 86 w 93"/>
                <a:gd name="T95" fmla="*/ 26 h 37"/>
                <a:gd name="T96" fmla="*/ 92 w 93"/>
                <a:gd name="T97" fmla="*/ 15 h 37"/>
                <a:gd name="T98" fmla="*/ 91 w 93"/>
                <a:gd name="T9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6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5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0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3"/>
                  </a:moveTo>
                  <a:cubicBezTo>
                    <a:pt x="54" y="32"/>
                    <a:pt x="54" y="32"/>
                    <a:pt x="54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3"/>
                    <a:pt x="54" y="33"/>
                    <a:pt x="54" y="33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5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4"/>
                    <a:pt x="28" y="22"/>
                  </a:cubicBezTo>
                  <a:cubicBezTo>
                    <a:pt x="29" y="22"/>
                    <a:pt x="31" y="23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8"/>
                    <a:pt x="60" y="25"/>
                    <a:pt x="59" y="22"/>
                  </a:cubicBezTo>
                  <a:cubicBezTo>
                    <a:pt x="61" y="22"/>
                    <a:pt x="62" y="22"/>
                    <a:pt x="63" y="21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2"/>
                    <a:pt x="60" y="32"/>
                  </a:cubicBezTo>
                  <a:moveTo>
                    <a:pt x="26" y="32"/>
                  </a:moveTo>
                  <a:cubicBezTo>
                    <a:pt x="24" y="32"/>
                    <a:pt x="22" y="31"/>
                    <a:pt x="20" y="30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5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20"/>
                    <a:pt x="71" y="19"/>
                    <a:pt x="73" y="19"/>
                  </a:cubicBezTo>
                  <a:cubicBezTo>
                    <a:pt x="73" y="22"/>
                    <a:pt x="73" y="25"/>
                    <a:pt x="73" y="28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8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7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2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3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3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4"/>
                    <a:pt x="4" y="15"/>
                  </a:cubicBezTo>
                  <a:moveTo>
                    <a:pt x="86" y="21"/>
                  </a:moveTo>
                  <a:cubicBezTo>
                    <a:pt x="86" y="19"/>
                    <a:pt x="86" y="16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1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10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1" y="29"/>
                    <a:pt x="83" y="28"/>
                    <a:pt x="84" y="27"/>
                  </a:cubicBezTo>
                  <a:cubicBezTo>
                    <a:pt x="84" y="27"/>
                    <a:pt x="85" y="27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7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788"/>
            <p:cNvSpPr>
              <a:spLocks noEditPoints="1"/>
            </p:cNvSpPr>
            <p:nvPr/>
          </p:nvSpPr>
          <p:spPr bwMode="auto">
            <a:xfrm>
              <a:off x="825425" y="4713479"/>
              <a:ext cx="197142" cy="77961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1 h 37"/>
                <a:gd name="T32" fmla="*/ 63 w 93"/>
                <a:gd name="T33" fmla="*/ 31 h 37"/>
                <a:gd name="T34" fmla="*/ 20 w 93"/>
                <a:gd name="T35" fmla="*/ 30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89 w 93"/>
                <a:gd name="T79" fmla="*/ 6 h 37"/>
                <a:gd name="T80" fmla="*/ 32 w 93"/>
                <a:gd name="T81" fmla="*/ 19 h 37"/>
                <a:gd name="T82" fmla="*/ 4 w 93"/>
                <a:gd name="T83" fmla="*/ 5 h 37"/>
                <a:gd name="T84" fmla="*/ 2 w 93"/>
                <a:gd name="T85" fmla="*/ 3 h 37"/>
                <a:gd name="T86" fmla="*/ 1 w 93"/>
                <a:gd name="T87" fmla="*/ 8 h 37"/>
                <a:gd name="T88" fmla="*/ 2 w 93"/>
                <a:gd name="T89" fmla="*/ 20 h 37"/>
                <a:gd name="T90" fmla="*/ 70 w 93"/>
                <a:gd name="T91" fmla="*/ 33 h 37"/>
                <a:gd name="T92" fmla="*/ 80 w 93"/>
                <a:gd name="T93" fmla="*/ 29 h 37"/>
                <a:gd name="T94" fmla="*/ 86 w 93"/>
                <a:gd name="T95" fmla="*/ 26 h 37"/>
                <a:gd name="T96" fmla="*/ 92 w 93"/>
                <a:gd name="T97" fmla="*/ 18 h 37"/>
                <a:gd name="T98" fmla="*/ 93 w 93"/>
                <a:gd name="T9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5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5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0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2"/>
                  </a:moveTo>
                  <a:cubicBezTo>
                    <a:pt x="54" y="32"/>
                    <a:pt x="54" y="32"/>
                    <a:pt x="54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2"/>
                    <a:pt x="54" y="32"/>
                    <a:pt x="54" y="32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5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4"/>
                    <a:pt x="28" y="22"/>
                  </a:cubicBezTo>
                  <a:cubicBezTo>
                    <a:pt x="29" y="22"/>
                    <a:pt x="31" y="22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8"/>
                    <a:pt x="60" y="25"/>
                    <a:pt x="59" y="22"/>
                  </a:cubicBezTo>
                  <a:cubicBezTo>
                    <a:pt x="61" y="22"/>
                    <a:pt x="62" y="22"/>
                    <a:pt x="63" y="21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1"/>
                    <a:pt x="60" y="32"/>
                  </a:cubicBezTo>
                  <a:moveTo>
                    <a:pt x="26" y="32"/>
                  </a:moveTo>
                  <a:cubicBezTo>
                    <a:pt x="24" y="31"/>
                    <a:pt x="22" y="31"/>
                    <a:pt x="20" y="30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4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19"/>
                    <a:pt x="71" y="19"/>
                    <a:pt x="73" y="19"/>
                  </a:cubicBezTo>
                  <a:cubicBezTo>
                    <a:pt x="73" y="22"/>
                    <a:pt x="73" y="25"/>
                    <a:pt x="73" y="27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7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7"/>
                    <a:pt x="75" y="27"/>
                    <a:pt x="75" y="27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7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2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3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3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4"/>
                    <a:pt x="4" y="15"/>
                  </a:cubicBezTo>
                  <a:moveTo>
                    <a:pt x="86" y="21"/>
                  </a:moveTo>
                  <a:cubicBezTo>
                    <a:pt x="86" y="18"/>
                    <a:pt x="86" y="15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1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9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1" y="29"/>
                    <a:pt x="83" y="28"/>
                    <a:pt x="84" y="27"/>
                  </a:cubicBezTo>
                  <a:cubicBezTo>
                    <a:pt x="84" y="27"/>
                    <a:pt x="85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6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3" name="Freeform 789"/>
          <p:cNvSpPr>
            <a:spLocks noEditPoints="1"/>
          </p:cNvSpPr>
          <p:nvPr/>
        </p:nvSpPr>
        <p:spPr bwMode="auto">
          <a:xfrm>
            <a:off x="2246483" y="2647977"/>
            <a:ext cx="121162" cy="104726"/>
          </a:xfrm>
          <a:custGeom>
            <a:avLst/>
            <a:gdLst>
              <a:gd name="T0" fmla="*/ 77 w 109"/>
              <a:gd name="T1" fmla="*/ 90 h 94"/>
              <a:gd name="T2" fmla="*/ 60 w 109"/>
              <a:gd name="T3" fmla="*/ 73 h 94"/>
              <a:gd name="T4" fmla="*/ 63 w 109"/>
              <a:gd name="T5" fmla="*/ 70 h 94"/>
              <a:gd name="T6" fmla="*/ 72 w 109"/>
              <a:gd name="T7" fmla="*/ 64 h 94"/>
              <a:gd name="T8" fmla="*/ 77 w 109"/>
              <a:gd name="T9" fmla="*/ 90 h 94"/>
              <a:gd name="T10" fmla="*/ 79 w 109"/>
              <a:gd name="T11" fmla="*/ 84 h 94"/>
              <a:gd name="T12" fmla="*/ 75 w 109"/>
              <a:gd name="T13" fmla="*/ 63 h 94"/>
              <a:gd name="T14" fmla="*/ 75 w 109"/>
              <a:gd name="T15" fmla="*/ 62 h 94"/>
              <a:gd name="T16" fmla="*/ 75 w 109"/>
              <a:gd name="T17" fmla="*/ 61 h 94"/>
              <a:gd name="T18" fmla="*/ 19 w 109"/>
              <a:gd name="T19" fmla="*/ 13 h 94"/>
              <a:gd name="T20" fmla="*/ 55 w 109"/>
              <a:gd name="T21" fmla="*/ 37 h 94"/>
              <a:gd name="T22" fmla="*/ 83 w 109"/>
              <a:gd name="T23" fmla="*/ 56 h 94"/>
              <a:gd name="T24" fmla="*/ 79 w 109"/>
              <a:gd name="T25" fmla="*/ 84 h 94"/>
              <a:gd name="T26" fmla="*/ 43 w 109"/>
              <a:gd name="T27" fmla="*/ 81 h 94"/>
              <a:gd name="T28" fmla="*/ 33 w 109"/>
              <a:gd name="T29" fmla="*/ 64 h 94"/>
              <a:gd name="T30" fmla="*/ 13 w 109"/>
              <a:gd name="T31" fmla="*/ 24 h 94"/>
              <a:gd name="T32" fmla="*/ 5 w 109"/>
              <a:gd name="T33" fmla="*/ 9 h 94"/>
              <a:gd name="T34" fmla="*/ 4 w 109"/>
              <a:gd name="T35" fmla="*/ 5 h 94"/>
              <a:gd name="T36" fmla="*/ 71 w 109"/>
              <a:gd name="T37" fmla="*/ 61 h 94"/>
              <a:gd name="T38" fmla="*/ 57 w 109"/>
              <a:gd name="T39" fmla="*/ 72 h 94"/>
              <a:gd name="T40" fmla="*/ 50 w 109"/>
              <a:gd name="T41" fmla="*/ 78 h 94"/>
              <a:gd name="T42" fmla="*/ 43 w 109"/>
              <a:gd name="T43" fmla="*/ 81 h 94"/>
              <a:gd name="T44" fmla="*/ 85 w 109"/>
              <a:gd name="T45" fmla="*/ 54 h 94"/>
              <a:gd name="T46" fmla="*/ 56 w 109"/>
              <a:gd name="T47" fmla="*/ 35 h 94"/>
              <a:gd name="T48" fmla="*/ 10 w 109"/>
              <a:gd name="T49" fmla="*/ 4 h 94"/>
              <a:gd name="T50" fmla="*/ 35 w 109"/>
              <a:gd name="T51" fmla="*/ 13 h 94"/>
              <a:gd name="T52" fmla="*/ 105 w 109"/>
              <a:gd name="T53" fmla="*/ 42 h 94"/>
              <a:gd name="T54" fmla="*/ 85 w 109"/>
              <a:gd name="T55" fmla="*/ 54 h 94"/>
              <a:gd name="T56" fmla="*/ 2 w 109"/>
              <a:gd name="T57" fmla="*/ 0 h 94"/>
              <a:gd name="T58" fmla="*/ 1 w 109"/>
              <a:gd name="T59" fmla="*/ 1 h 94"/>
              <a:gd name="T60" fmla="*/ 1 w 109"/>
              <a:gd name="T61" fmla="*/ 1 h 94"/>
              <a:gd name="T62" fmla="*/ 0 w 109"/>
              <a:gd name="T63" fmla="*/ 1 h 94"/>
              <a:gd name="T64" fmla="*/ 0 w 109"/>
              <a:gd name="T65" fmla="*/ 1 h 94"/>
              <a:gd name="T66" fmla="*/ 0 w 109"/>
              <a:gd name="T67" fmla="*/ 1 h 94"/>
              <a:gd name="T68" fmla="*/ 0 w 109"/>
              <a:gd name="T69" fmla="*/ 1 h 94"/>
              <a:gd name="T70" fmla="*/ 0 w 109"/>
              <a:gd name="T71" fmla="*/ 1 h 94"/>
              <a:gd name="T72" fmla="*/ 0 w 109"/>
              <a:gd name="T73" fmla="*/ 2 h 94"/>
              <a:gd name="T74" fmla="*/ 0 w 109"/>
              <a:gd name="T75" fmla="*/ 2 h 94"/>
              <a:gd name="T76" fmla="*/ 0 w 109"/>
              <a:gd name="T77" fmla="*/ 3 h 94"/>
              <a:gd name="T78" fmla="*/ 0 w 109"/>
              <a:gd name="T79" fmla="*/ 4 h 94"/>
              <a:gd name="T80" fmla="*/ 19 w 109"/>
              <a:gd name="T81" fmla="*/ 43 h 94"/>
              <a:gd name="T82" fmla="*/ 42 w 109"/>
              <a:gd name="T83" fmla="*/ 83 h 94"/>
              <a:gd name="T84" fmla="*/ 43 w 109"/>
              <a:gd name="T85" fmla="*/ 84 h 94"/>
              <a:gd name="T86" fmla="*/ 43 w 109"/>
              <a:gd name="T87" fmla="*/ 84 h 94"/>
              <a:gd name="T88" fmla="*/ 52 w 109"/>
              <a:gd name="T89" fmla="*/ 80 h 94"/>
              <a:gd name="T90" fmla="*/ 58 w 109"/>
              <a:gd name="T91" fmla="*/ 75 h 94"/>
              <a:gd name="T92" fmla="*/ 77 w 109"/>
              <a:gd name="T93" fmla="*/ 94 h 94"/>
              <a:gd name="T94" fmla="*/ 78 w 109"/>
              <a:gd name="T95" fmla="*/ 94 h 94"/>
              <a:gd name="T96" fmla="*/ 78 w 109"/>
              <a:gd name="T97" fmla="*/ 94 h 94"/>
              <a:gd name="T98" fmla="*/ 79 w 109"/>
              <a:gd name="T99" fmla="*/ 94 h 94"/>
              <a:gd name="T100" fmla="*/ 79 w 109"/>
              <a:gd name="T101" fmla="*/ 94 h 94"/>
              <a:gd name="T102" fmla="*/ 80 w 109"/>
              <a:gd name="T103" fmla="*/ 93 h 94"/>
              <a:gd name="T104" fmla="*/ 86 w 109"/>
              <a:gd name="T105" fmla="*/ 56 h 94"/>
              <a:gd name="T106" fmla="*/ 109 w 109"/>
              <a:gd name="T107" fmla="*/ 43 h 94"/>
              <a:gd name="T108" fmla="*/ 109 w 109"/>
              <a:gd name="T109" fmla="*/ 42 h 94"/>
              <a:gd name="T110" fmla="*/ 109 w 109"/>
              <a:gd name="T111" fmla="*/ 41 h 94"/>
              <a:gd name="T112" fmla="*/ 36 w 109"/>
              <a:gd name="T113" fmla="*/ 11 h 94"/>
              <a:gd name="T114" fmla="*/ 3 w 109"/>
              <a:gd name="T115" fmla="*/ 0 h 94"/>
              <a:gd name="T116" fmla="*/ 2 w 109"/>
              <a:gd name="T11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9" h="94">
                <a:moveTo>
                  <a:pt x="77" y="90"/>
                </a:moveTo>
                <a:cubicBezTo>
                  <a:pt x="71" y="84"/>
                  <a:pt x="66" y="79"/>
                  <a:pt x="60" y="73"/>
                </a:cubicBezTo>
                <a:cubicBezTo>
                  <a:pt x="61" y="72"/>
                  <a:pt x="62" y="71"/>
                  <a:pt x="63" y="70"/>
                </a:cubicBezTo>
                <a:cubicBezTo>
                  <a:pt x="66" y="67"/>
                  <a:pt x="69" y="65"/>
                  <a:pt x="72" y="64"/>
                </a:cubicBezTo>
                <a:cubicBezTo>
                  <a:pt x="74" y="70"/>
                  <a:pt x="75" y="78"/>
                  <a:pt x="77" y="90"/>
                </a:cubicBezTo>
                <a:moveTo>
                  <a:pt x="79" y="84"/>
                </a:moveTo>
                <a:cubicBezTo>
                  <a:pt x="77" y="75"/>
                  <a:pt x="76" y="68"/>
                  <a:pt x="75" y="63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1"/>
                  <a:pt x="75" y="61"/>
                </a:cubicBezTo>
                <a:cubicBezTo>
                  <a:pt x="53" y="42"/>
                  <a:pt x="39" y="29"/>
                  <a:pt x="19" y="13"/>
                </a:cubicBezTo>
                <a:cubicBezTo>
                  <a:pt x="30" y="21"/>
                  <a:pt x="39" y="28"/>
                  <a:pt x="55" y="37"/>
                </a:cubicBezTo>
                <a:cubicBezTo>
                  <a:pt x="64" y="43"/>
                  <a:pt x="75" y="49"/>
                  <a:pt x="83" y="56"/>
                </a:cubicBezTo>
                <a:cubicBezTo>
                  <a:pt x="82" y="65"/>
                  <a:pt x="80" y="75"/>
                  <a:pt x="79" y="84"/>
                </a:cubicBezTo>
                <a:moveTo>
                  <a:pt x="43" y="81"/>
                </a:moveTo>
                <a:cubicBezTo>
                  <a:pt x="41" y="78"/>
                  <a:pt x="37" y="71"/>
                  <a:pt x="33" y="64"/>
                </a:cubicBezTo>
                <a:cubicBezTo>
                  <a:pt x="27" y="52"/>
                  <a:pt x="19" y="37"/>
                  <a:pt x="13" y="24"/>
                </a:cubicBezTo>
                <a:cubicBezTo>
                  <a:pt x="10" y="18"/>
                  <a:pt x="7" y="13"/>
                  <a:pt x="5" y="9"/>
                </a:cubicBezTo>
                <a:cubicBezTo>
                  <a:pt x="5" y="7"/>
                  <a:pt x="4" y="6"/>
                  <a:pt x="4" y="5"/>
                </a:cubicBezTo>
                <a:cubicBezTo>
                  <a:pt x="30" y="24"/>
                  <a:pt x="46" y="39"/>
                  <a:pt x="71" y="61"/>
                </a:cubicBezTo>
                <a:cubicBezTo>
                  <a:pt x="66" y="63"/>
                  <a:pt x="61" y="67"/>
                  <a:pt x="57" y="72"/>
                </a:cubicBezTo>
                <a:cubicBezTo>
                  <a:pt x="55" y="74"/>
                  <a:pt x="53" y="76"/>
                  <a:pt x="50" y="78"/>
                </a:cubicBezTo>
                <a:cubicBezTo>
                  <a:pt x="48" y="80"/>
                  <a:pt x="46" y="81"/>
                  <a:pt x="43" y="81"/>
                </a:cubicBezTo>
                <a:moveTo>
                  <a:pt x="85" y="54"/>
                </a:moveTo>
                <a:cubicBezTo>
                  <a:pt x="76" y="47"/>
                  <a:pt x="66" y="40"/>
                  <a:pt x="56" y="35"/>
                </a:cubicBezTo>
                <a:cubicBezTo>
                  <a:pt x="36" y="23"/>
                  <a:pt x="27" y="14"/>
                  <a:pt x="10" y="4"/>
                </a:cubicBezTo>
                <a:cubicBezTo>
                  <a:pt x="20" y="7"/>
                  <a:pt x="23" y="8"/>
                  <a:pt x="35" y="13"/>
                </a:cubicBezTo>
                <a:cubicBezTo>
                  <a:pt x="59" y="23"/>
                  <a:pt x="84" y="33"/>
                  <a:pt x="105" y="42"/>
                </a:cubicBezTo>
                <a:cubicBezTo>
                  <a:pt x="98" y="46"/>
                  <a:pt x="92" y="49"/>
                  <a:pt x="85" y="54"/>
                </a:cubicBezTo>
                <a:moveTo>
                  <a:pt x="2" y="0"/>
                </a:moveTo>
                <a:cubicBezTo>
                  <a:pt x="2" y="0"/>
                  <a:pt x="1" y="0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4"/>
                  <a:pt x="0" y="4"/>
                </a:cubicBezTo>
                <a:cubicBezTo>
                  <a:pt x="3" y="9"/>
                  <a:pt x="11" y="26"/>
                  <a:pt x="19" y="43"/>
                </a:cubicBezTo>
                <a:cubicBezTo>
                  <a:pt x="28" y="60"/>
                  <a:pt x="37" y="77"/>
                  <a:pt x="42" y="83"/>
                </a:cubicBezTo>
                <a:cubicBezTo>
                  <a:pt x="42" y="84"/>
                  <a:pt x="42" y="84"/>
                  <a:pt x="43" y="84"/>
                </a:cubicBezTo>
                <a:cubicBezTo>
                  <a:pt x="43" y="84"/>
                  <a:pt x="43" y="84"/>
                  <a:pt x="43" y="84"/>
                </a:cubicBezTo>
                <a:cubicBezTo>
                  <a:pt x="46" y="84"/>
                  <a:pt x="49" y="82"/>
                  <a:pt x="52" y="80"/>
                </a:cubicBezTo>
                <a:cubicBezTo>
                  <a:pt x="54" y="79"/>
                  <a:pt x="56" y="77"/>
                  <a:pt x="58" y="75"/>
                </a:cubicBezTo>
                <a:cubicBezTo>
                  <a:pt x="64" y="81"/>
                  <a:pt x="69" y="86"/>
                  <a:pt x="77" y="94"/>
                </a:cubicBezTo>
                <a:cubicBezTo>
                  <a:pt x="77" y="94"/>
                  <a:pt x="78" y="94"/>
                  <a:pt x="78" y="94"/>
                </a:cubicBezTo>
                <a:cubicBezTo>
                  <a:pt x="78" y="94"/>
                  <a:pt x="78" y="94"/>
                  <a:pt x="78" y="94"/>
                </a:cubicBezTo>
                <a:cubicBezTo>
                  <a:pt x="79" y="94"/>
                  <a:pt x="79" y="94"/>
                  <a:pt x="79" y="94"/>
                </a:cubicBezTo>
                <a:cubicBezTo>
                  <a:pt x="79" y="94"/>
                  <a:pt x="79" y="94"/>
                  <a:pt x="79" y="94"/>
                </a:cubicBezTo>
                <a:cubicBezTo>
                  <a:pt x="80" y="94"/>
                  <a:pt x="80" y="94"/>
                  <a:pt x="80" y="93"/>
                </a:cubicBezTo>
                <a:cubicBezTo>
                  <a:pt x="82" y="81"/>
                  <a:pt x="84" y="69"/>
                  <a:pt x="86" y="56"/>
                </a:cubicBezTo>
                <a:cubicBezTo>
                  <a:pt x="94" y="50"/>
                  <a:pt x="100" y="48"/>
                  <a:pt x="109" y="43"/>
                </a:cubicBezTo>
                <a:cubicBezTo>
                  <a:pt x="109" y="43"/>
                  <a:pt x="109" y="43"/>
                  <a:pt x="109" y="42"/>
                </a:cubicBezTo>
                <a:cubicBezTo>
                  <a:pt x="109" y="42"/>
                  <a:pt x="109" y="41"/>
                  <a:pt x="109" y="41"/>
                </a:cubicBezTo>
                <a:cubicBezTo>
                  <a:pt x="87" y="32"/>
                  <a:pt x="61" y="21"/>
                  <a:pt x="36" y="11"/>
                </a:cubicBezTo>
                <a:cubicBezTo>
                  <a:pt x="21" y="5"/>
                  <a:pt x="20" y="4"/>
                  <a:pt x="3" y="0"/>
                </a:cubicBezTo>
                <a:cubicBezTo>
                  <a:pt x="3" y="0"/>
                  <a:pt x="3" y="0"/>
                  <a:pt x="2" y="0"/>
                </a:cubicBezTo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4" name="Freeform 790"/>
          <p:cNvSpPr>
            <a:spLocks noEditPoints="1"/>
          </p:cNvSpPr>
          <p:nvPr/>
        </p:nvSpPr>
        <p:spPr bwMode="auto">
          <a:xfrm>
            <a:off x="3267485" y="2717036"/>
            <a:ext cx="123510" cy="105665"/>
          </a:xfrm>
          <a:custGeom>
            <a:avLst/>
            <a:gdLst>
              <a:gd name="T0" fmla="*/ 78 w 111"/>
              <a:gd name="T1" fmla="*/ 89 h 95"/>
              <a:gd name="T2" fmla="*/ 62 w 111"/>
              <a:gd name="T3" fmla="*/ 74 h 95"/>
              <a:gd name="T4" fmla="*/ 64 w 111"/>
              <a:gd name="T5" fmla="*/ 71 h 95"/>
              <a:gd name="T6" fmla="*/ 73 w 111"/>
              <a:gd name="T7" fmla="*/ 65 h 95"/>
              <a:gd name="T8" fmla="*/ 78 w 111"/>
              <a:gd name="T9" fmla="*/ 89 h 95"/>
              <a:gd name="T10" fmla="*/ 80 w 111"/>
              <a:gd name="T11" fmla="*/ 82 h 95"/>
              <a:gd name="T12" fmla="*/ 76 w 111"/>
              <a:gd name="T13" fmla="*/ 64 h 95"/>
              <a:gd name="T14" fmla="*/ 77 w 111"/>
              <a:gd name="T15" fmla="*/ 63 h 95"/>
              <a:gd name="T16" fmla="*/ 76 w 111"/>
              <a:gd name="T17" fmla="*/ 61 h 95"/>
              <a:gd name="T18" fmla="*/ 31 w 111"/>
              <a:gd name="T19" fmla="*/ 22 h 95"/>
              <a:gd name="T20" fmla="*/ 56 w 111"/>
              <a:gd name="T21" fmla="*/ 38 h 95"/>
              <a:gd name="T22" fmla="*/ 84 w 111"/>
              <a:gd name="T23" fmla="*/ 57 h 95"/>
              <a:gd name="T24" fmla="*/ 80 w 111"/>
              <a:gd name="T25" fmla="*/ 82 h 95"/>
              <a:gd name="T26" fmla="*/ 45 w 111"/>
              <a:gd name="T27" fmla="*/ 81 h 95"/>
              <a:gd name="T28" fmla="*/ 35 w 111"/>
              <a:gd name="T29" fmla="*/ 64 h 95"/>
              <a:gd name="T30" fmla="*/ 14 w 111"/>
              <a:gd name="T31" fmla="*/ 25 h 95"/>
              <a:gd name="T32" fmla="*/ 7 w 111"/>
              <a:gd name="T33" fmla="*/ 9 h 95"/>
              <a:gd name="T34" fmla="*/ 6 w 111"/>
              <a:gd name="T35" fmla="*/ 7 h 95"/>
              <a:gd name="T36" fmla="*/ 71 w 111"/>
              <a:gd name="T37" fmla="*/ 62 h 95"/>
              <a:gd name="T38" fmla="*/ 66 w 111"/>
              <a:gd name="T39" fmla="*/ 65 h 95"/>
              <a:gd name="T40" fmla="*/ 55 w 111"/>
              <a:gd name="T41" fmla="*/ 75 h 95"/>
              <a:gd name="T42" fmla="*/ 45 w 111"/>
              <a:gd name="T43" fmla="*/ 81 h 95"/>
              <a:gd name="T44" fmla="*/ 86 w 111"/>
              <a:gd name="T45" fmla="*/ 54 h 95"/>
              <a:gd name="T46" fmla="*/ 58 w 111"/>
              <a:gd name="T47" fmla="*/ 35 h 95"/>
              <a:gd name="T48" fmla="*/ 31 w 111"/>
              <a:gd name="T49" fmla="*/ 17 h 95"/>
              <a:gd name="T50" fmla="*/ 14 w 111"/>
              <a:gd name="T51" fmla="*/ 6 h 95"/>
              <a:gd name="T52" fmla="*/ 20 w 111"/>
              <a:gd name="T53" fmla="*/ 8 h 95"/>
              <a:gd name="T54" fmla="*/ 36 w 111"/>
              <a:gd name="T55" fmla="*/ 14 h 95"/>
              <a:gd name="T56" fmla="*/ 105 w 111"/>
              <a:gd name="T57" fmla="*/ 43 h 95"/>
              <a:gd name="T58" fmla="*/ 86 w 111"/>
              <a:gd name="T59" fmla="*/ 54 h 95"/>
              <a:gd name="T60" fmla="*/ 4 w 111"/>
              <a:gd name="T61" fmla="*/ 0 h 95"/>
              <a:gd name="T62" fmla="*/ 2 w 111"/>
              <a:gd name="T63" fmla="*/ 1 h 95"/>
              <a:gd name="T64" fmla="*/ 1 w 111"/>
              <a:gd name="T65" fmla="*/ 1 h 95"/>
              <a:gd name="T66" fmla="*/ 1 w 111"/>
              <a:gd name="T67" fmla="*/ 1 h 95"/>
              <a:gd name="T68" fmla="*/ 1 w 111"/>
              <a:gd name="T69" fmla="*/ 1 h 95"/>
              <a:gd name="T70" fmla="*/ 1 w 111"/>
              <a:gd name="T71" fmla="*/ 1 h 95"/>
              <a:gd name="T72" fmla="*/ 1 w 111"/>
              <a:gd name="T73" fmla="*/ 1 h 95"/>
              <a:gd name="T74" fmla="*/ 0 w 111"/>
              <a:gd name="T75" fmla="*/ 2 h 95"/>
              <a:gd name="T76" fmla="*/ 0 w 111"/>
              <a:gd name="T77" fmla="*/ 3 h 95"/>
              <a:gd name="T78" fmla="*/ 0 w 111"/>
              <a:gd name="T79" fmla="*/ 3 h 95"/>
              <a:gd name="T80" fmla="*/ 1 w 111"/>
              <a:gd name="T81" fmla="*/ 5 h 95"/>
              <a:gd name="T82" fmla="*/ 20 w 111"/>
              <a:gd name="T83" fmla="*/ 44 h 95"/>
              <a:gd name="T84" fmla="*/ 33 w 111"/>
              <a:gd name="T85" fmla="*/ 68 h 95"/>
              <a:gd name="T86" fmla="*/ 42 w 111"/>
              <a:gd name="T87" fmla="*/ 84 h 95"/>
              <a:gd name="T88" fmla="*/ 44 w 111"/>
              <a:gd name="T89" fmla="*/ 85 h 95"/>
              <a:gd name="T90" fmla="*/ 44 w 111"/>
              <a:gd name="T91" fmla="*/ 85 h 95"/>
              <a:gd name="T92" fmla="*/ 53 w 111"/>
              <a:gd name="T93" fmla="*/ 81 h 95"/>
              <a:gd name="T94" fmla="*/ 59 w 111"/>
              <a:gd name="T95" fmla="*/ 76 h 95"/>
              <a:gd name="T96" fmla="*/ 78 w 111"/>
              <a:gd name="T97" fmla="*/ 94 h 95"/>
              <a:gd name="T98" fmla="*/ 79 w 111"/>
              <a:gd name="T99" fmla="*/ 95 h 95"/>
              <a:gd name="T100" fmla="*/ 80 w 111"/>
              <a:gd name="T101" fmla="*/ 95 h 95"/>
              <a:gd name="T102" fmla="*/ 80 w 111"/>
              <a:gd name="T103" fmla="*/ 95 h 95"/>
              <a:gd name="T104" fmla="*/ 82 w 111"/>
              <a:gd name="T105" fmla="*/ 94 h 95"/>
              <a:gd name="T106" fmla="*/ 88 w 111"/>
              <a:gd name="T107" fmla="*/ 57 h 95"/>
              <a:gd name="T108" fmla="*/ 110 w 111"/>
              <a:gd name="T109" fmla="*/ 44 h 95"/>
              <a:gd name="T110" fmla="*/ 111 w 111"/>
              <a:gd name="T111" fmla="*/ 43 h 95"/>
              <a:gd name="T112" fmla="*/ 110 w 111"/>
              <a:gd name="T113" fmla="*/ 41 h 95"/>
              <a:gd name="T114" fmla="*/ 37 w 111"/>
              <a:gd name="T115" fmla="*/ 11 h 95"/>
              <a:gd name="T116" fmla="*/ 22 w 111"/>
              <a:gd name="T117" fmla="*/ 5 h 95"/>
              <a:gd name="T118" fmla="*/ 4 w 111"/>
              <a:gd name="T119" fmla="*/ 0 h 95"/>
              <a:gd name="T120" fmla="*/ 4 w 111"/>
              <a:gd name="T121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1" h="95">
                <a:moveTo>
                  <a:pt x="78" y="89"/>
                </a:moveTo>
                <a:cubicBezTo>
                  <a:pt x="72" y="84"/>
                  <a:pt x="67" y="79"/>
                  <a:pt x="62" y="74"/>
                </a:cubicBezTo>
                <a:cubicBezTo>
                  <a:pt x="62" y="73"/>
                  <a:pt x="63" y="72"/>
                  <a:pt x="64" y="71"/>
                </a:cubicBezTo>
                <a:cubicBezTo>
                  <a:pt x="67" y="68"/>
                  <a:pt x="70" y="66"/>
                  <a:pt x="73" y="65"/>
                </a:cubicBezTo>
                <a:cubicBezTo>
                  <a:pt x="74" y="71"/>
                  <a:pt x="76" y="78"/>
                  <a:pt x="78" y="89"/>
                </a:cubicBezTo>
                <a:moveTo>
                  <a:pt x="80" y="82"/>
                </a:moveTo>
                <a:cubicBezTo>
                  <a:pt x="79" y="74"/>
                  <a:pt x="78" y="69"/>
                  <a:pt x="76" y="64"/>
                </a:cubicBezTo>
                <a:cubicBezTo>
                  <a:pt x="77" y="63"/>
                  <a:pt x="77" y="63"/>
                  <a:pt x="77" y="63"/>
                </a:cubicBezTo>
                <a:cubicBezTo>
                  <a:pt x="77" y="62"/>
                  <a:pt x="77" y="61"/>
                  <a:pt x="76" y="61"/>
                </a:cubicBezTo>
                <a:cubicBezTo>
                  <a:pt x="59" y="46"/>
                  <a:pt x="46" y="34"/>
                  <a:pt x="31" y="22"/>
                </a:cubicBezTo>
                <a:cubicBezTo>
                  <a:pt x="38" y="27"/>
                  <a:pt x="46" y="32"/>
                  <a:pt x="56" y="38"/>
                </a:cubicBezTo>
                <a:cubicBezTo>
                  <a:pt x="65" y="44"/>
                  <a:pt x="76" y="50"/>
                  <a:pt x="84" y="57"/>
                </a:cubicBezTo>
                <a:cubicBezTo>
                  <a:pt x="83" y="65"/>
                  <a:pt x="81" y="74"/>
                  <a:pt x="80" y="82"/>
                </a:cubicBezTo>
                <a:moveTo>
                  <a:pt x="45" y="81"/>
                </a:moveTo>
                <a:cubicBezTo>
                  <a:pt x="42" y="78"/>
                  <a:pt x="39" y="72"/>
                  <a:pt x="35" y="64"/>
                </a:cubicBezTo>
                <a:cubicBezTo>
                  <a:pt x="28" y="52"/>
                  <a:pt x="21" y="37"/>
                  <a:pt x="14" y="25"/>
                </a:cubicBezTo>
                <a:cubicBezTo>
                  <a:pt x="11" y="18"/>
                  <a:pt x="9" y="13"/>
                  <a:pt x="7" y="9"/>
                </a:cubicBezTo>
                <a:cubicBezTo>
                  <a:pt x="6" y="8"/>
                  <a:pt x="6" y="7"/>
                  <a:pt x="6" y="7"/>
                </a:cubicBezTo>
                <a:cubicBezTo>
                  <a:pt x="31" y="25"/>
                  <a:pt x="47" y="40"/>
                  <a:pt x="71" y="62"/>
                </a:cubicBezTo>
                <a:cubicBezTo>
                  <a:pt x="69" y="62"/>
                  <a:pt x="67" y="63"/>
                  <a:pt x="66" y="65"/>
                </a:cubicBezTo>
                <a:cubicBezTo>
                  <a:pt x="62" y="68"/>
                  <a:pt x="58" y="72"/>
                  <a:pt x="55" y="75"/>
                </a:cubicBezTo>
                <a:cubicBezTo>
                  <a:pt x="51" y="79"/>
                  <a:pt x="48" y="81"/>
                  <a:pt x="45" y="81"/>
                </a:cubicBezTo>
                <a:moveTo>
                  <a:pt x="86" y="54"/>
                </a:moveTo>
                <a:cubicBezTo>
                  <a:pt x="77" y="47"/>
                  <a:pt x="67" y="40"/>
                  <a:pt x="58" y="35"/>
                </a:cubicBezTo>
                <a:cubicBezTo>
                  <a:pt x="46" y="28"/>
                  <a:pt x="38" y="22"/>
                  <a:pt x="31" y="17"/>
                </a:cubicBezTo>
                <a:cubicBezTo>
                  <a:pt x="25" y="13"/>
                  <a:pt x="20" y="10"/>
                  <a:pt x="14" y="6"/>
                </a:cubicBezTo>
                <a:cubicBezTo>
                  <a:pt x="17" y="7"/>
                  <a:pt x="19" y="7"/>
                  <a:pt x="20" y="8"/>
                </a:cubicBezTo>
                <a:cubicBezTo>
                  <a:pt x="24" y="10"/>
                  <a:pt x="29" y="11"/>
                  <a:pt x="36" y="14"/>
                </a:cubicBezTo>
                <a:cubicBezTo>
                  <a:pt x="59" y="23"/>
                  <a:pt x="84" y="34"/>
                  <a:pt x="105" y="43"/>
                </a:cubicBezTo>
                <a:cubicBezTo>
                  <a:pt x="98" y="46"/>
                  <a:pt x="93" y="49"/>
                  <a:pt x="86" y="54"/>
                </a:cubicBezTo>
                <a:moveTo>
                  <a:pt x="4" y="0"/>
                </a:moveTo>
                <a:cubicBezTo>
                  <a:pt x="3" y="0"/>
                  <a:pt x="2" y="0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0" y="2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1" y="4"/>
                  <a:pt x="1" y="4"/>
                  <a:pt x="1" y="5"/>
                </a:cubicBezTo>
                <a:cubicBezTo>
                  <a:pt x="3" y="10"/>
                  <a:pt x="11" y="27"/>
                  <a:pt x="20" y="44"/>
                </a:cubicBezTo>
                <a:cubicBezTo>
                  <a:pt x="24" y="52"/>
                  <a:pt x="29" y="61"/>
                  <a:pt x="33" y="68"/>
                </a:cubicBezTo>
                <a:cubicBezTo>
                  <a:pt x="37" y="75"/>
                  <a:pt x="40" y="81"/>
                  <a:pt x="42" y="84"/>
                </a:cubicBezTo>
                <a:cubicBezTo>
                  <a:pt x="43" y="85"/>
                  <a:pt x="43" y="85"/>
                  <a:pt x="44" y="85"/>
                </a:cubicBezTo>
                <a:cubicBezTo>
                  <a:pt x="44" y="85"/>
                  <a:pt x="44" y="85"/>
                  <a:pt x="44" y="85"/>
                </a:cubicBezTo>
                <a:cubicBezTo>
                  <a:pt x="47" y="85"/>
                  <a:pt x="51" y="83"/>
                  <a:pt x="53" y="81"/>
                </a:cubicBezTo>
                <a:cubicBezTo>
                  <a:pt x="55" y="80"/>
                  <a:pt x="57" y="78"/>
                  <a:pt x="59" y="76"/>
                </a:cubicBezTo>
                <a:cubicBezTo>
                  <a:pt x="65" y="82"/>
                  <a:pt x="70" y="87"/>
                  <a:pt x="78" y="94"/>
                </a:cubicBezTo>
                <a:cubicBezTo>
                  <a:pt x="78" y="95"/>
                  <a:pt x="79" y="95"/>
                  <a:pt x="79" y="95"/>
                </a:cubicBezTo>
                <a:cubicBezTo>
                  <a:pt x="80" y="95"/>
                  <a:pt x="80" y="95"/>
                  <a:pt x="80" y="95"/>
                </a:cubicBezTo>
                <a:cubicBezTo>
                  <a:pt x="80" y="95"/>
                  <a:pt x="80" y="95"/>
                  <a:pt x="80" y="95"/>
                </a:cubicBezTo>
                <a:cubicBezTo>
                  <a:pt x="81" y="95"/>
                  <a:pt x="82" y="95"/>
                  <a:pt x="82" y="94"/>
                </a:cubicBezTo>
                <a:cubicBezTo>
                  <a:pt x="84" y="82"/>
                  <a:pt x="86" y="69"/>
                  <a:pt x="88" y="57"/>
                </a:cubicBezTo>
                <a:cubicBezTo>
                  <a:pt x="95" y="51"/>
                  <a:pt x="101" y="49"/>
                  <a:pt x="110" y="44"/>
                </a:cubicBezTo>
                <a:cubicBezTo>
                  <a:pt x="111" y="44"/>
                  <a:pt x="111" y="44"/>
                  <a:pt x="111" y="43"/>
                </a:cubicBezTo>
                <a:cubicBezTo>
                  <a:pt x="111" y="42"/>
                  <a:pt x="111" y="41"/>
                  <a:pt x="110" y="41"/>
                </a:cubicBezTo>
                <a:cubicBezTo>
                  <a:pt x="89" y="32"/>
                  <a:pt x="62" y="21"/>
                  <a:pt x="37" y="11"/>
                </a:cubicBezTo>
                <a:cubicBezTo>
                  <a:pt x="30" y="8"/>
                  <a:pt x="26" y="6"/>
                  <a:pt x="22" y="5"/>
                </a:cubicBezTo>
                <a:cubicBezTo>
                  <a:pt x="17" y="3"/>
                  <a:pt x="13" y="2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2067386" y="2983269"/>
            <a:ext cx="170003" cy="161550"/>
            <a:chOff x="1224190" y="5289672"/>
            <a:chExt cx="324388" cy="308259"/>
          </a:xfrm>
        </p:grpSpPr>
        <p:sp>
          <p:nvSpPr>
            <p:cNvPr id="96" name="Freeform 791"/>
            <p:cNvSpPr>
              <a:spLocks noEditPoints="1"/>
            </p:cNvSpPr>
            <p:nvPr/>
          </p:nvSpPr>
          <p:spPr bwMode="auto">
            <a:xfrm>
              <a:off x="1224190" y="5289672"/>
              <a:ext cx="324388" cy="308259"/>
            </a:xfrm>
            <a:custGeom>
              <a:avLst/>
              <a:gdLst>
                <a:gd name="T0" fmla="*/ 43 w 153"/>
                <a:gd name="T1" fmla="*/ 141 h 145"/>
                <a:gd name="T2" fmla="*/ 13 w 153"/>
                <a:gd name="T3" fmla="*/ 127 h 145"/>
                <a:gd name="T4" fmla="*/ 85 w 153"/>
                <a:gd name="T5" fmla="*/ 135 h 145"/>
                <a:gd name="T6" fmla="*/ 93 w 153"/>
                <a:gd name="T7" fmla="*/ 134 h 145"/>
                <a:gd name="T8" fmla="*/ 101 w 153"/>
                <a:gd name="T9" fmla="*/ 114 h 145"/>
                <a:gd name="T10" fmla="*/ 106 w 153"/>
                <a:gd name="T11" fmla="*/ 74 h 145"/>
                <a:gd name="T12" fmla="*/ 108 w 153"/>
                <a:gd name="T13" fmla="*/ 53 h 145"/>
                <a:gd name="T14" fmla="*/ 126 w 153"/>
                <a:gd name="T15" fmla="*/ 42 h 145"/>
                <a:gd name="T16" fmla="*/ 137 w 153"/>
                <a:gd name="T17" fmla="*/ 49 h 145"/>
                <a:gd name="T18" fmla="*/ 118 w 153"/>
                <a:gd name="T19" fmla="*/ 78 h 145"/>
                <a:gd name="T20" fmla="*/ 107 w 153"/>
                <a:gd name="T21" fmla="*/ 41 h 145"/>
                <a:gd name="T22" fmla="*/ 124 w 153"/>
                <a:gd name="T23" fmla="*/ 29 h 145"/>
                <a:gd name="T24" fmla="*/ 137 w 153"/>
                <a:gd name="T25" fmla="*/ 32 h 145"/>
                <a:gd name="T26" fmla="*/ 140 w 153"/>
                <a:gd name="T27" fmla="*/ 83 h 145"/>
                <a:gd name="T28" fmla="*/ 106 w 153"/>
                <a:gd name="T29" fmla="*/ 89 h 145"/>
                <a:gd name="T30" fmla="*/ 118 w 153"/>
                <a:gd name="T31" fmla="*/ 82 h 145"/>
                <a:gd name="T32" fmla="*/ 140 w 153"/>
                <a:gd name="T33" fmla="*/ 47 h 145"/>
                <a:gd name="T34" fmla="*/ 126 w 153"/>
                <a:gd name="T35" fmla="*/ 39 h 145"/>
                <a:gd name="T36" fmla="*/ 126 w 153"/>
                <a:gd name="T37" fmla="*/ 39 h 145"/>
                <a:gd name="T38" fmla="*/ 125 w 153"/>
                <a:gd name="T39" fmla="*/ 39 h 145"/>
                <a:gd name="T40" fmla="*/ 107 w 153"/>
                <a:gd name="T41" fmla="*/ 48 h 145"/>
                <a:gd name="T42" fmla="*/ 86 w 153"/>
                <a:gd name="T43" fmla="*/ 45 h 145"/>
                <a:gd name="T44" fmla="*/ 104 w 153"/>
                <a:gd name="T45" fmla="*/ 28 h 145"/>
                <a:gd name="T46" fmla="*/ 86 w 153"/>
                <a:gd name="T47" fmla="*/ 56 h 145"/>
                <a:gd name="T48" fmla="*/ 90 w 153"/>
                <a:gd name="T49" fmla="*/ 52 h 145"/>
                <a:gd name="T50" fmla="*/ 102 w 153"/>
                <a:gd name="T51" fmla="*/ 60 h 145"/>
                <a:gd name="T52" fmla="*/ 89 w 153"/>
                <a:gd name="T53" fmla="*/ 80 h 145"/>
                <a:gd name="T54" fmla="*/ 102 w 153"/>
                <a:gd name="T55" fmla="*/ 74 h 145"/>
                <a:gd name="T56" fmla="*/ 87 w 153"/>
                <a:gd name="T57" fmla="*/ 92 h 145"/>
                <a:gd name="T58" fmla="*/ 88 w 153"/>
                <a:gd name="T59" fmla="*/ 93 h 145"/>
                <a:gd name="T60" fmla="*/ 99 w 153"/>
                <a:gd name="T61" fmla="*/ 113 h 145"/>
                <a:gd name="T62" fmla="*/ 84 w 153"/>
                <a:gd name="T63" fmla="*/ 131 h 145"/>
                <a:gd name="T64" fmla="*/ 51 w 153"/>
                <a:gd name="T65" fmla="*/ 136 h 145"/>
                <a:gd name="T66" fmla="*/ 6 w 153"/>
                <a:gd name="T67" fmla="*/ 29 h 145"/>
                <a:gd name="T68" fmla="*/ 81 w 153"/>
                <a:gd name="T69" fmla="*/ 36 h 145"/>
                <a:gd name="T70" fmla="*/ 85 w 153"/>
                <a:gd name="T71" fmla="*/ 43 h 145"/>
                <a:gd name="T72" fmla="*/ 15 w 153"/>
                <a:gd name="T73" fmla="*/ 29 h 145"/>
                <a:gd name="T74" fmla="*/ 5 w 153"/>
                <a:gd name="T75" fmla="*/ 22 h 145"/>
                <a:gd name="T76" fmla="*/ 33 w 153"/>
                <a:gd name="T77" fmla="*/ 6 h 145"/>
                <a:gd name="T78" fmla="*/ 91 w 153"/>
                <a:gd name="T79" fmla="*/ 7 h 145"/>
                <a:gd name="T80" fmla="*/ 104 w 153"/>
                <a:gd name="T81" fmla="*/ 20 h 145"/>
                <a:gd name="T82" fmla="*/ 58 w 153"/>
                <a:gd name="T83" fmla="*/ 17 h 145"/>
                <a:gd name="T84" fmla="*/ 57 w 153"/>
                <a:gd name="T85" fmla="*/ 0 h 145"/>
                <a:gd name="T86" fmla="*/ 5 w 153"/>
                <a:gd name="T87" fmla="*/ 15 h 145"/>
                <a:gd name="T88" fmla="*/ 0 w 153"/>
                <a:gd name="T89" fmla="*/ 23 h 145"/>
                <a:gd name="T90" fmla="*/ 10 w 153"/>
                <a:gd name="T91" fmla="*/ 124 h 145"/>
                <a:gd name="T92" fmla="*/ 10 w 153"/>
                <a:gd name="T93" fmla="*/ 131 h 145"/>
                <a:gd name="T94" fmla="*/ 11 w 153"/>
                <a:gd name="T95" fmla="*/ 133 h 145"/>
                <a:gd name="T96" fmla="*/ 43 w 153"/>
                <a:gd name="T97" fmla="*/ 144 h 145"/>
                <a:gd name="T98" fmla="*/ 95 w 153"/>
                <a:gd name="T99" fmla="*/ 137 h 145"/>
                <a:gd name="T100" fmla="*/ 98 w 153"/>
                <a:gd name="T101" fmla="*/ 132 h 145"/>
                <a:gd name="T102" fmla="*/ 104 w 153"/>
                <a:gd name="T103" fmla="*/ 123 h 145"/>
                <a:gd name="T104" fmla="*/ 104 w 153"/>
                <a:gd name="T105" fmla="*/ 122 h 145"/>
                <a:gd name="T106" fmla="*/ 119 w 153"/>
                <a:gd name="T107" fmla="*/ 96 h 145"/>
                <a:gd name="T108" fmla="*/ 138 w 153"/>
                <a:gd name="T109" fmla="*/ 28 h 145"/>
                <a:gd name="T110" fmla="*/ 113 w 153"/>
                <a:gd name="T111" fmla="*/ 28 h 145"/>
                <a:gd name="T112" fmla="*/ 107 w 153"/>
                <a:gd name="T113" fmla="*/ 32 h 145"/>
                <a:gd name="T114" fmla="*/ 108 w 153"/>
                <a:gd name="T115" fmla="*/ 19 h 145"/>
                <a:gd name="T116" fmla="*/ 79 w 153"/>
                <a:gd name="T117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3" h="145">
                  <a:moveTo>
                    <a:pt x="57" y="141"/>
                  </a:moveTo>
                  <a:cubicBezTo>
                    <a:pt x="57" y="141"/>
                    <a:pt x="57" y="141"/>
                    <a:pt x="57" y="141"/>
                  </a:cubicBezTo>
                  <a:cubicBezTo>
                    <a:pt x="53" y="141"/>
                    <a:pt x="48" y="141"/>
                    <a:pt x="43" y="141"/>
                  </a:cubicBezTo>
                  <a:cubicBezTo>
                    <a:pt x="38" y="140"/>
                    <a:pt x="31" y="139"/>
                    <a:pt x="25" y="137"/>
                  </a:cubicBezTo>
                  <a:cubicBezTo>
                    <a:pt x="20" y="135"/>
                    <a:pt x="16" y="132"/>
                    <a:pt x="14" y="130"/>
                  </a:cubicBezTo>
                  <a:cubicBezTo>
                    <a:pt x="13" y="129"/>
                    <a:pt x="13" y="128"/>
                    <a:pt x="13" y="127"/>
                  </a:cubicBezTo>
                  <a:cubicBezTo>
                    <a:pt x="20" y="133"/>
                    <a:pt x="32" y="138"/>
                    <a:pt x="51" y="139"/>
                  </a:cubicBezTo>
                  <a:cubicBezTo>
                    <a:pt x="53" y="140"/>
                    <a:pt x="55" y="140"/>
                    <a:pt x="56" y="140"/>
                  </a:cubicBezTo>
                  <a:cubicBezTo>
                    <a:pt x="67" y="140"/>
                    <a:pt x="77" y="138"/>
                    <a:pt x="85" y="135"/>
                  </a:cubicBezTo>
                  <a:cubicBezTo>
                    <a:pt x="89" y="133"/>
                    <a:pt x="92" y="132"/>
                    <a:pt x="95" y="130"/>
                  </a:cubicBezTo>
                  <a:cubicBezTo>
                    <a:pt x="95" y="131"/>
                    <a:pt x="95" y="131"/>
                    <a:pt x="95" y="132"/>
                  </a:cubicBezTo>
                  <a:cubicBezTo>
                    <a:pt x="94" y="132"/>
                    <a:pt x="94" y="133"/>
                    <a:pt x="93" y="134"/>
                  </a:cubicBezTo>
                  <a:cubicBezTo>
                    <a:pt x="88" y="137"/>
                    <a:pt x="76" y="141"/>
                    <a:pt x="57" y="141"/>
                  </a:cubicBezTo>
                  <a:moveTo>
                    <a:pt x="87" y="130"/>
                  </a:moveTo>
                  <a:cubicBezTo>
                    <a:pt x="91" y="125"/>
                    <a:pt x="96" y="119"/>
                    <a:pt x="101" y="114"/>
                  </a:cubicBezTo>
                  <a:cubicBezTo>
                    <a:pt x="101" y="117"/>
                    <a:pt x="100" y="119"/>
                    <a:pt x="100" y="121"/>
                  </a:cubicBezTo>
                  <a:cubicBezTo>
                    <a:pt x="97" y="125"/>
                    <a:pt x="93" y="128"/>
                    <a:pt x="87" y="130"/>
                  </a:cubicBezTo>
                  <a:moveTo>
                    <a:pt x="106" y="74"/>
                  </a:moveTo>
                  <a:cubicBezTo>
                    <a:pt x="106" y="68"/>
                    <a:pt x="106" y="62"/>
                    <a:pt x="106" y="56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7" y="55"/>
                    <a:pt x="108" y="54"/>
                    <a:pt x="108" y="53"/>
                  </a:cubicBezTo>
                  <a:cubicBezTo>
                    <a:pt x="109" y="50"/>
                    <a:pt x="111" y="48"/>
                    <a:pt x="114" y="46"/>
                  </a:cubicBezTo>
                  <a:cubicBezTo>
                    <a:pt x="117" y="44"/>
                    <a:pt x="121" y="42"/>
                    <a:pt x="125" y="42"/>
                  </a:cubicBezTo>
                  <a:cubicBezTo>
                    <a:pt x="126" y="42"/>
                    <a:pt x="126" y="42"/>
                    <a:pt x="126" y="42"/>
                  </a:cubicBezTo>
                  <a:cubicBezTo>
                    <a:pt x="126" y="42"/>
                    <a:pt x="126" y="42"/>
                    <a:pt x="126" y="42"/>
                  </a:cubicBezTo>
                  <a:cubicBezTo>
                    <a:pt x="128" y="43"/>
                    <a:pt x="131" y="43"/>
                    <a:pt x="132" y="44"/>
                  </a:cubicBezTo>
                  <a:cubicBezTo>
                    <a:pt x="134" y="45"/>
                    <a:pt x="136" y="47"/>
                    <a:pt x="137" y="49"/>
                  </a:cubicBezTo>
                  <a:cubicBezTo>
                    <a:pt x="138" y="52"/>
                    <a:pt x="139" y="54"/>
                    <a:pt x="139" y="57"/>
                  </a:cubicBezTo>
                  <a:cubicBezTo>
                    <a:pt x="139" y="63"/>
                    <a:pt x="136" y="68"/>
                    <a:pt x="133" y="72"/>
                  </a:cubicBezTo>
                  <a:cubicBezTo>
                    <a:pt x="129" y="76"/>
                    <a:pt x="124" y="78"/>
                    <a:pt x="118" y="78"/>
                  </a:cubicBezTo>
                  <a:cubicBezTo>
                    <a:pt x="114" y="78"/>
                    <a:pt x="110" y="77"/>
                    <a:pt x="106" y="74"/>
                  </a:cubicBezTo>
                  <a:cubicBezTo>
                    <a:pt x="106" y="74"/>
                    <a:pt x="106" y="74"/>
                    <a:pt x="106" y="74"/>
                  </a:cubicBezTo>
                  <a:moveTo>
                    <a:pt x="107" y="41"/>
                  </a:moveTo>
                  <a:cubicBezTo>
                    <a:pt x="109" y="36"/>
                    <a:pt x="111" y="33"/>
                    <a:pt x="115" y="31"/>
                  </a:cubicBezTo>
                  <a:cubicBezTo>
                    <a:pt x="118" y="29"/>
                    <a:pt x="121" y="29"/>
                    <a:pt x="124" y="29"/>
                  </a:cubicBezTo>
                  <a:cubicBezTo>
                    <a:pt x="124" y="29"/>
                    <a:pt x="124" y="29"/>
                    <a:pt x="124" y="29"/>
                  </a:cubicBezTo>
                  <a:cubicBezTo>
                    <a:pt x="125" y="29"/>
                    <a:pt x="126" y="29"/>
                    <a:pt x="126" y="29"/>
                  </a:cubicBezTo>
                  <a:cubicBezTo>
                    <a:pt x="126" y="29"/>
                    <a:pt x="126" y="29"/>
                    <a:pt x="126" y="29"/>
                  </a:cubicBezTo>
                  <a:cubicBezTo>
                    <a:pt x="130" y="29"/>
                    <a:pt x="133" y="30"/>
                    <a:pt x="137" y="32"/>
                  </a:cubicBezTo>
                  <a:cubicBezTo>
                    <a:pt x="140" y="33"/>
                    <a:pt x="143" y="36"/>
                    <a:pt x="145" y="40"/>
                  </a:cubicBezTo>
                  <a:cubicBezTo>
                    <a:pt x="148" y="47"/>
                    <a:pt x="150" y="53"/>
                    <a:pt x="150" y="58"/>
                  </a:cubicBezTo>
                  <a:cubicBezTo>
                    <a:pt x="150" y="68"/>
                    <a:pt x="146" y="77"/>
                    <a:pt x="140" y="83"/>
                  </a:cubicBezTo>
                  <a:cubicBezTo>
                    <a:pt x="135" y="89"/>
                    <a:pt x="127" y="92"/>
                    <a:pt x="119" y="92"/>
                  </a:cubicBezTo>
                  <a:cubicBezTo>
                    <a:pt x="119" y="92"/>
                    <a:pt x="119" y="92"/>
                    <a:pt x="119" y="92"/>
                  </a:cubicBezTo>
                  <a:cubicBezTo>
                    <a:pt x="115" y="92"/>
                    <a:pt x="110" y="91"/>
                    <a:pt x="106" y="89"/>
                  </a:cubicBezTo>
                  <a:cubicBezTo>
                    <a:pt x="105" y="90"/>
                    <a:pt x="105" y="90"/>
                    <a:pt x="105" y="90"/>
                  </a:cubicBezTo>
                  <a:cubicBezTo>
                    <a:pt x="105" y="86"/>
                    <a:pt x="105" y="82"/>
                    <a:pt x="105" y="78"/>
                  </a:cubicBezTo>
                  <a:cubicBezTo>
                    <a:pt x="110" y="81"/>
                    <a:pt x="114" y="82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31" y="82"/>
                    <a:pt x="142" y="71"/>
                    <a:pt x="142" y="57"/>
                  </a:cubicBezTo>
                  <a:cubicBezTo>
                    <a:pt x="142" y="54"/>
                    <a:pt x="142" y="50"/>
                    <a:pt x="140" y="47"/>
                  </a:cubicBezTo>
                  <a:cubicBezTo>
                    <a:pt x="139" y="44"/>
                    <a:pt x="137" y="42"/>
                    <a:pt x="134" y="41"/>
                  </a:cubicBezTo>
                  <a:cubicBezTo>
                    <a:pt x="132" y="40"/>
                    <a:pt x="129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5" y="39"/>
                    <a:pt x="125" y="39"/>
                  </a:cubicBezTo>
                  <a:cubicBezTo>
                    <a:pt x="125" y="39"/>
                    <a:pt x="125" y="39"/>
                    <a:pt x="125" y="39"/>
                  </a:cubicBezTo>
                  <a:cubicBezTo>
                    <a:pt x="118" y="39"/>
                    <a:pt x="113" y="42"/>
                    <a:pt x="109" y="45"/>
                  </a:cubicBezTo>
                  <a:cubicBezTo>
                    <a:pt x="108" y="46"/>
                    <a:pt x="107" y="47"/>
                    <a:pt x="107" y="48"/>
                  </a:cubicBezTo>
                  <a:cubicBezTo>
                    <a:pt x="107" y="46"/>
                    <a:pt x="107" y="43"/>
                    <a:pt x="107" y="40"/>
                  </a:cubicBezTo>
                  <a:cubicBezTo>
                    <a:pt x="107" y="41"/>
                    <a:pt x="107" y="41"/>
                    <a:pt x="107" y="41"/>
                  </a:cubicBezTo>
                  <a:moveTo>
                    <a:pt x="86" y="45"/>
                  </a:moveTo>
                  <a:cubicBezTo>
                    <a:pt x="86" y="45"/>
                    <a:pt x="86" y="45"/>
                    <a:pt x="86" y="45"/>
                  </a:cubicBezTo>
                  <a:cubicBezTo>
                    <a:pt x="92" y="40"/>
                    <a:pt x="98" y="34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30"/>
                    <a:pt x="104" y="33"/>
                    <a:pt x="104" y="35"/>
                  </a:cubicBezTo>
                  <a:cubicBezTo>
                    <a:pt x="98" y="41"/>
                    <a:pt x="92" y="48"/>
                    <a:pt x="86" y="54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8" y="55"/>
                    <a:pt x="89" y="54"/>
                    <a:pt x="90" y="53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5" y="47"/>
                    <a:pt x="99" y="43"/>
                    <a:pt x="104" y="38"/>
                  </a:cubicBezTo>
                  <a:cubicBezTo>
                    <a:pt x="103" y="45"/>
                    <a:pt x="103" y="52"/>
                    <a:pt x="103" y="59"/>
                  </a:cubicBezTo>
                  <a:cubicBezTo>
                    <a:pt x="102" y="60"/>
                    <a:pt x="102" y="60"/>
                    <a:pt x="102" y="60"/>
                  </a:cubicBezTo>
                  <a:cubicBezTo>
                    <a:pt x="97" y="66"/>
                    <a:pt x="93" y="72"/>
                    <a:pt x="88" y="79"/>
                  </a:cubicBezTo>
                  <a:cubicBezTo>
                    <a:pt x="88" y="79"/>
                    <a:pt x="88" y="80"/>
                    <a:pt x="88" y="80"/>
                  </a:cubicBezTo>
                  <a:cubicBezTo>
                    <a:pt x="88" y="80"/>
                    <a:pt x="88" y="80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94" y="74"/>
                    <a:pt x="98" y="68"/>
                    <a:pt x="102" y="62"/>
                  </a:cubicBezTo>
                  <a:cubicBezTo>
                    <a:pt x="102" y="66"/>
                    <a:pt x="102" y="70"/>
                    <a:pt x="102" y="74"/>
                  </a:cubicBezTo>
                  <a:cubicBezTo>
                    <a:pt x="102" y="74"/>
                    <a:pt x="102" y="74"/>
                    <a:pt x="101" y="74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96" y="80"/>
                    <a:pt x="91" y="86"/>
                    <a:pt x="87" y="92"/>
                  </a:cubicBezTo>
                  <a:cubicBezTo>
                    <a:pt x="86" y="93"/>
                    <a:pt x="87" y="93"/>
                    <a:pt x="87" y="93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88" y="94"/>
                    <a:pt x="88" y="93"/>
                    <a:pt x="88" y="93"/>
                  </a:cubicBezTo>
                  <a:cubicBezTo>
                    <a:pt x="93" y="87"/>
                    <a:pt x="97" y="81"/>
                    <a:pt x="102" y="75"/>
                  </a:cubicBezTo>
                  <a:cubicBezTo>
                    <a:pt x="101" y="88"/>
                    <a:pt x="101" y="101"/>
                    <a:pt x="101" y="113"/>
                  </a:cubicBezTo>
                  <a:cubicBezTo>
                    <a:pt x="99" y="113"/>
                    <a:pt x="99" y="113"/>
                    <a:pt x="99" y="113"/>
                  </a:cubicBezTo>
                  <a:cubicBezTo>
                    <a:pt x="94" y="118"/>
                    <a:pt x="89" y="124"/>
                    <a:pt x="84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76" y="134"/>
                    <a:pt x="67" y="136"/>
                    <a:pt x="56" y="136"/>
                  </a:cubicBezTo>
                  <a:cubicBezTo>
                    <a:pt x="56" y="136"/>
                    <a:pt x="56" y="136"/>
                    <a:pt x="56" y="136"/>
                  </a:cubicBezTo>
                  <a:cubicBezTo>
                    <a:pt x="55" y="136"/>
                    <a:pt x="53" y="136"/>
                    <a:pt x="51" y="136"/>
                  </a:cubicBezTo>
                  <a:cubicBezTo>
                    <a:pt x="22" y="134"/>
                    <a:pt x="12" y="122"/>
                    <a:pt x="8" y="115"/>
                  </a:cubicBezTo>
                  <a:cubicBezTo>
                    <a:pt x="7" y="90"/>
                    <a:pt x="7" y="55"/>
                    <a:pt x="4" y="28"/>
                  </a:cubicBezTo>
                  <a:cubicBezTo>
                    <a:pt x="5" y="29"/>
                    <a:pt x="5" y="29"/>
                    <a:pt x="6" y="29"/>
                  </a:cubicBezTo>
                  <a:cubicBezTo>
                    <a:pt x="8" y="31"/>
                    <a:pt x="12" y="32"/>
                    <a:pt x="18" y="34"/>
                  </a:cubicBezTo>
                  <a:cubicBezTo>
                    <a:pt x="29" y="36"/>
                    <a:pt x="41" y="38"/>
                    <a:pt x="56" y="38"/>
                  </a:cubicBezTo>
                  <a:cubicBezTo>
                    <a:pt x="64" y="38"/>
                    <a:pt x="72" y="37"/>
                    <a:pt x="81" y="36"/>
                  </a:cubicBezTo>
                  <a:cubicBezTo>
                    <a:pt x="83" y="36"/>
                    <a:pt x="87" y="35"/>
                    <a:pt x="90" y="34"/>
                  </a:cubicBezTo>
                  <a:cubicBezTo>
                    <a:pt x="93" y="34"/>
                    <a:pt x="95" y="33"/>
                    <a:pt x="97" y="32"/>
                  </a:cubicBezTo>
                  <a:cubicBezTo>
                    <a:pt x="93" y="36"/>
                    <a:pt x="89" y="40"/>
                    <a:pt x="85" y="43"/>
                  </a:cubicBezTo>
                  <a:cubicBezTo>
                    <a:pt x="85" y="44"/>
                    <a:pt x="85" y="44"/>
                    <a:pt x="85" y="45"/>
                  </a:cubicBezTo>
                  <a:cubicBezTo>
                    <a:pt x="85" y="45"/>
                    <a:pt x="85" y="45"/>
                    <a:pt x="86" y="45"/>
                  </a:cubicBezTo>
                  <a:moveTo>
                    <a:pt x="15" y="29"/>
                  </a:moveTo>
                  <a:cubicBezTo>
                    <a:pt x="12" y="28"/>
                    <a:pt x="9" y="27"/>
                    <a:pt x="8" y="26"/>
                  </a:cubicBezTo>
                  <a:cubicBezTo>
                    <a:pt x="6" y="25"/>
                    <a:pt x="5" y="24"/>
                    <a:pt x="5" y="23"/>
                  </a:cubicBezTo>
                  <a:cubicBezTo>
                    <a:pt x="5" y="23"/>
                    <a:pt x="5" y="22"/>
                    <a:pt x="5" y="22"/>
                  </a:cubicBezTo>
                  <a:cubicBezTo>
                    <a:pt x="4" y="21"/>
                    <a:pt x="5" y="19"/>
                    <a:pt x="7" y="17"/>
                  </a:cubicBezTo>
                  <a:cubicBezTo>
                    <a:pt x="10" y="15"/>
                    <a:pt x="15" y="12"/>
                    <a:pt x="20" y="10"/>
                  </a:cubicBezTo>
                  <a:cubicBezTo>
                    <a:pt x="24" y="8"/>
                    <a:pt x="29" y="6"/>
                    <a:pt x="33" y="6"/>
                  </a:cubicBezTo>
                  <a:cubicBezTo>
                    <a:pt x="40" y="4"/>
                    <a:pt x="49" y="4"/>
                    <a:pt x="57" y="4"/>
                  </a:cubicBezTo>
                  <a:cubicBezTo>
                    <a:pt x="65" y="4"/>
                    <a:pt x="72" y="4"/>
                    <a:pt x="79" y="5"/>
                  </a:cubicBezTo>
                  <a:cubicBezTo>
                    <a:pt x="85" y="6"/>
                    <a:pt x="90" y="6"/>
                    <a:pt x="91" y="7"/>
                  </a:cubicBezTo>
                  <a:cubicBezTo>
                    <a:pt x="97" y="9"/>
                    <a:pt x="100" y="11"/>
                    <a:pt x="102" y="13"/>
                  </a:cubicBezTo>
                  <a:cubicBezTo>
                    <a:pt x="104" y="15"/>
                    <a:pt x="104" y="17"/>
                    <a:pt x="104" y="19"/>
                  </a:cubicBezTo>
                  <a:cubicBezTo>
                    <a:pt x="104" y="19"/>
                    <a:pt x="104" y="20"/>
                    <a:pt x="104" y="20"/>
                  </a:cubicBezTo>
                  <a:cubicBezTo>
                    <a:pt x="104" y="22"/>
                    <a:pt x="103" y="23"/>
                    <a:pt x="102" y="25"/>
                  </a:cubicBezTo>
                  <a:cubicBezTo>
                    <a:pt x="101" y="26"/>
                    <a:pt x="100" y="27"/>
                    <a:pt x="98" y="28"/>
                  </a:cubicBezTo>
                  <a:cubicBezTo>
                    <a:pt x="93" y="20"/>
                    <a:pt x="78" y="17"/>
                    <a:pt x="58" y="17"/>
                  </a:cubicBezTo>
                  <a:cubicBezTo>
                    <a:pt x="55" y="17"/>
                    <a:pt x="51" y="17"/>
                    <a:pt x="47" y="17"/>
                  </a:cubicBezTo>
                  <a:cubicBezTo>
                    <a:pt x="29" y="18"/>
                    <a:pt x="14" y="25"/>
                    <a:pt x="15" y="29"/>
                  </a:cubicBezTo>
                  <a:moveTo>
                    <a:pt x="57" y="0"/>
                  </a:moveTo>
                  <a:cubicBezTo>
                    <a:pt x="48" y="0"/>
                    <a:pt x="40" y="1"/>
                    <a:pt x="32" y="2"/>
                  </a:cubicBezTo>
                  <a:cubicBezTo>
                    <a:pt x="27" y="3"/>
                    <a:pt x="20" y="6"/>
                    <a:pt x="13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3" y="17"/>
                    <a:pt x="1" y="19"/>
                    <a:pt x="1" y="22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" y="50"/>
                    <a:pt x="3" y="90"/>
                    <a:pt x="5" y="11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6" y="119"/>
                    <a:pt x="8" y="122"/>
                    <a:pt x="10" y="124"/>
                  </a:cubicBezTo>
                  <a:cubicBezTo>
                    <a:pt x="10" y="124"/>
                    <a:pt x="10" y="124"/>
                    <a:pt x="10" y="124"/>
                  </a:cubicBezTo>
                  <a:cubicBezTo>
                    <a:pt x="9" y="125"/>
                    <a:pt x="9" y="125"/>
                    <a:pt x="9" y="126"/>
                  </a:cubicBezTo>
                  <a:cubicBezTo>
                    <a:pt x="9" y="128"/>
                    <a:pt x="10" y="130"/>
                    <a:pt x="10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11" y="133"/>
                    <a:pt x="11" y="133"/>
                    <a:pt x="11" y="133"/>
                  </a:cubicBezTo>
                  <a:cubicBezTo>
                    <a:pt x="11" y="133"/>
                    <a:pt x="11" y="133"/>
                    <a:pt x="11" y="133"/>
                  </a:cubicBezTo>
                  <a:cubicBezTo>
                    <a:pt x="14" y="136"/>
                    <a:pt x="19" y="138"/>
                    <a:pt x="24" y="140"/>
                  </a:cubicBezTo>
                  <a:cubicBezTo>
                    <a:pt x="30" y="142"/>
                    <a:pt x="37" y="144"/>
                    <a:pt x="43" y="144"/>
                  </a:cubicBezTo>
                  <a:cubicBezTo>
                    <a:pt x="48" y="145"/>
                    <a:pt x="53" y="145"/>
                    <a:pt x="57" y="145"/>
                  </a:cubicBezTo>
                  <a:cubicBezTo>
                    <a:pt x="70" y="145"/>
                    <a:pt x="80" y="143"/>
                    <a:pt x="87" y="140"/>
                  </a:cubicBezTo>
                  <a:cubicBezTo>
                    <a:pt x="90" y="139"/>
                    <a:pt x="93" y="138"/>
                    <a:pt x="95" y="137"/>
                  </a:cubicBezTo>
                  <a:cubicBezTo>
                    <a:pt x="97" y="135"/>
                    <a:pt x="98" y="134"/>
                    <a:pt x="99" y="132"/>
                  </a:cubicBezTo>
                  <a:cubicBezTo>
                    <a:pt x="98" y="132"/>
                    <a:pt x="98" y="132"/>
                    <a:pt x="98" y="132"/>
                  </a:cubicBezTo>
                  <a:cubicBezTo>
                    <a:pt x="98" y="132"/>
                    <a:pt x="98" y="132"/>
                    <a:pt x="98" y="132"/>
                  </a:cubicBezTo>
                  <a:cubicBezTo>
                    <a:pt x="98" y="131"/>
                    <a:pt x="98" y="129"/>
                    <a:pt x="98" y="128"/>
                  </a:cubicBezTo>
                  <a:cubicBezTo>
                    <a:pt x="101" y="126"/>
                    <a:pt x="102" y="125"/>
                    <a:pt x="104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2"/>
                    <a:pt x="104" y="122"/>
                    <a:pt x="104" y="122"/>
                  </a:cubicBezTo>
                  <a:cubicBezTo>
                    <a:pt x="104" y="113"/>
                    <a:pt x="105" y="103"/>
                    <a:pt x="105" y="92"/>
                  </a:cubicBezTo>
                  <a:cubicBezTo>
                    <a:pt x="109" y="95"/>
                    <a:pt x="114" y="96"/>
                    <a:pt x="119" y="96"/>
                  </a:cubicBezTo>
                  <a:cubicBezTo>
                    <a:pt x="119" y="96"/>
                    <a:pt x="119" y="96"/>
                    <a:pt x="119" y="96"/>
                  </a:cubicBezTo>
                  <a:cubicBezTo>
                    <a:pt x="137" y="96"/>
                    <a:pt x="153" y="80"/>
                    <a:pt x="153" y="58"/>
                  </a:cubicBezTo>
                  <a:cubicBezTo>
                    <a:pt x="153" y="52"/>
                    <a:pt x="152" y="46"/>
                    <a:pt x="149" y="39"/>
                  </a:cubicBezTo>
                  <a:cubicBezTo>
                    <a:pt x="146" y="34"/>
                    <a:pt x="142" y="30"/>
                    <a:pt x="138" y="28"/>
                  </a:cubicBezTo>
                  <a:cubicBezTo>
                    <a:pt x="134" y="26"/>
                    <a:pt x="130" y="25"/>
                    <a:pt x="127" y="25"/>
                  </a:cubicBezTo>
                  <a:cubicBezTo>
                    <a:pt x="126" y="25"/>
                    <a:pt x="125" y="25"/>
                    <a:pt x="124" y="25"/>
                  </a:cubicBezTo>
                  <a:cubicBezTo>
                    <a:pt x="121" y="25"/>
                    <a:pt x="116" y="26"/>
                    <a:pt x="113" y="28"/>
                  </a:cubicBezTo>
                  <a:cubicBezTo>
                    <a:pt x="111" y="29"/>
                    <a:pt x="109" y="31"/>
                    <a:pt x="108" y="32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8" y="27"/>
                    <a:pt x="108" y="23"/>
                    <a:pt x="108" y="19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8" y="16"/>
                    <a:pt x="107" y="13"/>
                    <a:pt x="104" y="10"/>
                  </a:cubicBezTo>
                  <a:cubicBezTo>
                    <a:pt x="102" y="7"/>
                    <a:pt x="98" y="5"/>
                    <a:pt x="92" y="3"/>
                  </a:cubicBezTo>
                  <a:cubicBezTo>
                    <a:pt x="90" y="3"/>
                    <a:pt x="85" y="2"/>
                    <a:pt x="79" y="1"/>
                  </a:cubicBezTo>
                  <a:cubicBezTo>
                    <a:pt x="73" y="1"/>
                    <a:pt x="65" y="0"/>
                    <a:pt x="5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792"/>
            <p:cNvSpPr>
              <a:spLocks/>
            </p:cNvSpPr>
            <p:nvPr/>
          </p:nvSpPr>
          <p:spPr bwMode="auto">
            <a:xfrm>
              <a:off x="1493916" y="534343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793"/>
            <p:cNvSpPr>
              <a:spLocks/>
            </p:cNvSpPr>
            <p:nvPr/>
          </p:nvSpPr>
          <p:spPr bwMode="auto">
            <a:xfrm>
              <a:off x="1493916" y="534343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Rectangle 794"/>
            <p:cNvSpPr>
              <a:spLocks noChangeArrowheads="1"/>
            </p:cNvSpPr>
            <p:nvPr/>
          </p:nvSpPr>
          <p:spPr bwMode="auto">
            <a:xfrm>
              <a:off x="1491228" y="5373010"/>
              <a:ext cx="896" cy="89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Rectangle 795"/>
            <p:cNvSpPr>
              <a:spLocks noChangeArrowheads="1"/>
            </p:cNvSpPr>
            <p:nvPr/>
          </p:nvSpPr>
          <p:spPr bwMode="auto">
            <a:xfrm>
              <a:off x="1491228" y="5373010"/>
              <a:ext cx="896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Rectangle 796"/>
            <p:cNvSpPr>
              <a:spLocks noChangeArrowheads="1"/>
            </p:cNvSpPr>
            <p:nvPr/>
          </p:nvSpPr>
          <p:spPr bwMode="auto">
            <a:xfrm>
              <a:off x="1491228" y="5373010"/>
              <a:ext cx="896" cy="89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797"/>
            <p:cNvSpPr>
              <a:spLocks/>
            </p:cNvSpPr>
            <p:nvPr/>
          </p:nvSpPr>
          <p:spPr bwMode="auto">
            <a:xfrm>
              <a:off x="1491228" y="537301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798"/>
            <p:cNvSpPr>
              <a:spLocks/>
            </p:cNvSpPr>
            <p:nvPr/>
          </p:nvSpPr>
          <p:spPr bwMode="auto">
            <a:xfrm>
              <a:off x="1410579" y="5390036"/>
              <a:ext cx="32260" cy="40325"/>
            </a:xfrm>
            <a:custGeom>
              <a:avLst/>
              <a:gdLst>
                <a:gd name="T0" fmla="*/ 14 w 15"/>
                <a:gd name="T1" fmla="*/ 0 h 19"/>
                <a:gd name="T2" fmla="*/ 13 w 15"/>
                <a:gd name="T3" fmla="*/ 0 h 19"/>
                <a:gd name="T4" fmla="*/ 1 w 15"/>
                <a:gd name="T5" fmla="*/ 17 h 19"/>
                <a:gd name="T6" fmla="*/ 1 w 15"/>
                <a:gd name="T7" fmla="*/ 19 h 19"/>
                <a:gd name="T8" fmla="*/ 1 w 15"/>
                <a:gd name="T9" fmla="*/ 19 h 19"/>
                <a:gd name="T10" fmla="*/ 2 w 15"/>
                <a:gd name="T11" fmla="*/ 18 h 19"/>
                <a:gd name="T12" fmla="*/ 15 w 15"/>
                <a:gd name="T13" fmla="*/ 1 h 19"/>
                <a:gd name="T14" fmla="*/ 14 w 15"/>
                <a:gd name="T15" fmla="*/ 0 h 19"/>
                <a:gd name="T16" fmla="*/ 14 w 15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9"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9" y="6"/>
                    <a:pt x="5" y="12"/>
                    <a:pt x="1" y="17"/>
                  </a:cubicBezTo>
                  <a:cubicBezTo>
                    <a:pt x="0" y="18"/>
                    <a:pt x="0" y="18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8"/>
                  </a:cubicBezTo>
                  <a:cubicBezTo>
                    <a:pt x="6" y="13"/>
                    <a:pt x="10" y="7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799"/>
            <p:cNvSpPr>
              <a:spLocks/>
            </p:cNvSpPr>
            <p:nvPr/>
          </p:nvSpPr>
          <p:spPr bwMode="auto">
            <a:xfrm>
              <a:off x="1408787" y="5480542"/>
              <a:ext cx="27779" cy="34052"/>
            </a:xfrm>
            <a:custGeom>
              <a:avLst/>
              <a:gdLst>
                <a:gd name="T0" fmla="*/ 12 w 13"/>
                <a:gd name="T1" fmla="*/ 0 h 16"/>
                <a:gd name="T2" fmla="*/ 11 w 13"/>
                <a:gd name="T3" fmla="*/ 0 h 16"/>
                <a:gd name="T4" fmla="*/ 1 w 13"/>
                <a:gd name="T5" fmla="*/ 15 h 16"/>
                <a:gd name="T6" fmla="*/ 1 w 13"/>
                <a:gd name="T7" fmla="*/ 16 h 16"/>
                <a:gd name="T8" fmla="*/ 1 w 13"/>
                <a:gd name="T9" fmla="*/ 16 h 16"/>
                <a:gd name="T10" fmla="*/ 2 w 13"/>
                <a:gd name="T11" fmla="*/ 16 h 16"/>
                <a:gd name="T12" fmla="*/ 13 w 13"/>
                <a:gd name="T13" fmla="*/ 1 h 16"/>
                <a:gd name="T14" fmla="*/ 13 w 13"/>
                <a:gd name="T15" fmla="*/ 0 h 16"/>
                <a:gd name="T16" fmla="*/ 12 w 13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6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8" y="5"/>
                    <a:pt x="4" y="10"/>
                    <a:pt x="1" y="15"/>
                  </a:cubicBezTo>
                  <a:cubicBezTo>
                    <a:pt x="0" y="15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6" y="11"/>
                    <a:pt x="9" y="6"/>
                    <a:pt x="13" y="1"/>
                  </a:cubicBezTo>
                  <a:cubicBezTo>
                    <a:pt x="13" y="1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800"/>
            <p:cNvSpPr>
              <a:spLocks/>
            </p:cNvSpPr>
            <p:nvPr/>
          </p:nvSpPr>
          <p:spPr bwMode="auto">
            <a:xfrm>
              <a:off x="1406994" y="5508321"/>
              <a:ext cx="29571" cy="35844"/>
            </a:xfrm>
            <a:custGeom>
              <a:avLst/>
              <a:gdLst>
                <a:gd name="T0" fmla="*/ 13 w 14"/>
                <a:gd name="T1" fmla="*/ 0 h 17"/>
                <a:gd name="T2" fmla="*/ 13 w 14"/>
                <a:gd name="T3" fmla="*/ 0 h 17"/>
                <a:gd name="T4" fmla="*/ 0 w 14"/>
                <a:gd name="T5" fmla="*/ 15 h 17"/>
                <a:gd name="T6" fmla="*/ 0 w 14"/>
                <a:gd name="T7" fmla="*/ 16 h 17"/>
                <a:gd name="T8" fmla="*/ 1 w 14"/>
                <a:gd name="T9" fmla="*/ 17 h 17"/>
                <a:gd name="T10" fmla="*/ 1 w 14"/>
                <a:gd name="T11" fmla="*/ 16 h 17"/>
                <a:gd name="T12" fmla="*/ 14 w 14"/>
                <a:gd name="T13" fmla="*/ 1 h 17"/>
                <a:gd name="T14" fmla="*/ 14 w 14"/>
                <a:gd name="T15" fmla="*/ 0 h 17"/>
                <a:gd name="T16" fmla="*/ 13 w 14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7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8" y="5"/>
                    <a:pt x="4" y="10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cubicBezTo>
                    <a:pt x="5" y="11"/>
                    <a:pt x="10" y="6"/>
                    <a:pt x="14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1945335" y="3183703"/>
            <a:ext cx="183622" cy="162959"/>
            <a:chOff x="848724" y="5337166"/>
            <a:chExt cx="350375" cy="310947"/>
          </a:xfrm>
        </p:grpSpPr>
        <p:sp>
          <p:nvSpPr>
            <p:cNvPr id="107" name="Freeform 801"/>
            <p:cNvSpPr>
              <a:spLocks/>
            </p:cNvSpPr>
            <p:nvPr/>
          </p:nvSpPr>
          <p:spPr bwMode="auto">
            <a:xfrm>
              <a:off x="848724" y="5370322"/>
              <a:ext cx="350375" cy="277791"/>
            </a:xfrm>
            <a:custGeom>
              <a:avLst/>
              <a:gdLst>
                <a:gd name="T0" fmla="*/ 15 w 165"/>
                <a:gd name="T1" fmla="*/ 0 h 131"/>
                <a:gd name="T2" fmla="*/ 13 w 165"/>
                <a:gd name="T3" fmla="*/ 2 h 131"/>
                <a:gd name="T4" fmla="*/ 13 w 165"/>
                <a:gd name="T5" fmla="*/ 14 h 131"/>
                <a:gd name="T6" fmla="*/ 9 w 165"/>
                <a:gd name="T7" fmla="*/ 14 h 131"/>
                <a:gd name="T8" fmla="*/ 7 w 165"/>
                <a:gd name="T9" fmla="*/ 16 h 131"/>
                <a:gd name="T10" fmla="*/ 9 w 165"/>
                <a:gd name="T11" fmla="*/ 18 h 131"/>
                <a:gd name="T12" fmla="*/ 13 w 165"/>
                <a:gd name="T13" fmla="*/ 18 h 131"/>
                <a:gd name="T14" fmla="*/ 13 w 165"/>
                <a:gd name="T15" fmla="*/ 29 h 131"/>
                <a:gd name="T16" fmla="*/ 9 w 165"/>
                <a:gd name="T17" fmla="*/ 29 h 131"/>
                <a:gd name="T18" fmla="*/ 7 w 165"/>
                <a:gd name="T19" fmla="*/ 31 h 131"/>
                <a:gd name="T20" fmla="*/ 9 w 165"/>
                <a:gd name="T21" fmla="*/ 32 h 131"/>
                <a:gd name="T22" fmla="*/ 13 w 165"/>
                <a:gd name="T23" fmla="*/ 32 h 131"/>
                <a:gd name="T24" fmla="*/ 13 w 165"/>
                <a:gd name="T25" fmla="*/ 45 h 131"/>
                <a:gd name="T26" fmla="*/ 9 w 165"/>
                <a:gd name="T27" fmla="*/ 45 h 131"/>
                <a:gd name="T28" fmla="*/ 7 w 165"/>
                <a:gd name="T29" fmla="*/ 46 h 131"/>
                <a:gd name="T30" fmla="*/ 9 w 165"/>
                <a:gd name="T31" fmla="*/ 48 h 131"/>
                <a:gd name="T32" fmla="*/ 13 w 165"/>
                <a:gd name="T33" fmla="*/ 48 h 131"/>
                <a:gd name="T34" fmla="*/ 13 w 165"/>
                <a:gd name="T35" fmla="*/ 62 h 131"/>
                <a:gd name="T36" fmla="*/ 9 w 165"/>
                <a:gd name="T37" fmla="*/ 62 h 131"/>
                <a:gd name="T38" fmla="*/ 7 w 165"/>
                <a:gd name="T39" fmla="*/ 64 h 131"/>
                <a:gd name="T40" fmla="*/ 9 w 165"/>
                <a:gd name="T41" fmla="*/ 66 h 131"/>
                <a:gd name="T42" fmla="*/ 13 w 165"/>
                <a:gd name="T43" fmla="*/ 66 h 131"/>
                <a:gd name="T44" fmla="*/ 13 w 165"/>
                <a:gd name="T45" fmla="*/ 79 h 131"/>
                <a:gd name="T46" fmla="*/ 9 w 165"/>
                <a:gd name="T47" fmla="*/ 79 h 131"/>
                <a:gd name="T48" fmla="*/ 7 w 165"/>
                <a:gd name="T49" fmla="*/ 80 h 131"/>
                <a:gd name="T50" fmla="*/ 9 w 165"/>
                <a:gd name="T51" fmla="*/ 82 h 131"/>
                <a:gd name="T52" fmla="*/ 13 w 165"/>
                <a:gd name="T53" fmla="*/ 82 h 131"/>
                <a:gd name="T54" fmla="*/ 13 w 165"/>
                <a:gd name="T55" fmla="*/ 96 h 131"/>
                <a:gd name="T56" fmla="*/ 9 w 165"/>
                <a:gd name="T57" fmla="*/ 96 h 131"/>
                <a:gd name="T58" fmla="*/ 7 w 165"/>
                <a:gd name="T59" fmla="*/ 98 h 131"/>
                <a:gd name="T60" fmla="*/ 9 w 165"/>
                <a:gd name="T61" fmla="*/ 100 h 131"/>
                <a:gd name="T62" fmla="*/ 13 w 165"/>
                <a:gd name="T63" fmla="*/ 100 h 131"/>
                <a:gd name="T64" fmla="*/ 13 w 165"/>
                <a:gd name="T65" fmla="*/ 113 h 131"/>
                <a:gd name="T66" fmla="*/ 2 w 165"/>
                <a:gd name="T67" fmla="*/ 113 h 131"/>
                <a:gd name="T68" fmla="*/ 0 w 165"/>
                <a:gd name="T69" fmla="*/ 115 h 131"/>
                <a:gd name="T70" fmla="*/ 2 w 165"/>
                <a:gd name="T71" fmla="*/ 116 h 131"/>
                <a:gd name="T72" fmla="*/ 13 w 165"/>
                <a:gd name="T73" fmla="*/ 116 h 131"/>
                <a:gd name="T74" fmla="*/ 13 w 165"/>
                <a:gd name="T75" fmla="*/ 129 h 131"/>
                <a:gd name="T76" fmla="*/ 15 w 165"/>
                <a:gd name="T77" fmla="*/ 131 h 131"/>
                <a:gd name="T78" fmla="*/ 16 w 165"/>
                <a:gd name="T79" fmla="*/ 129 h 131"/>
                <a:gd name="T80" fmla="*/ 16 w 165"/>
                <a:gd name="T81" fmla="*/ 116 h 131"/>
                <a:gd name="T82" fmla="*/ 163 w 165"/>
                <a:gd name="T83" fmla="*/ 116 h 131"/>
                <a:gd name="T84" fmla="*/ 165 w 165"/>
                <a:gd name="T85" fmla="*/ 115 h 131"/>
                <a:gd name="T86" fmla="*/ 163 w 165"/>
                <a:gd name="T87" fmla="*/ 113 h 131"/>
                <a:gd name="T88" fmla="*/ 16 w 165"/>
                <a:gd name="T89" fmla="*/ 113 h 131"/>
                <a:gd name="T90" fmla="*/ 16 w 165"/>
                <a:gd name="T91" fmla="*/ 2 h 131"/>
                <a:gd name="T92" fmla="*/ 15 w 165"/>
                <a:gd name="T9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5" h="131">
                  <a:moveTo>
                    <a:pt x="15" y="0"/>
                  </a:moveTo>
                  <a:cubicBezTo>
                    <a:pt x="14" y="0"/>
                    <a:pt x="13" y="1"/>
                    <a:pt x="13" y="2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1" y="14"/>
                    <a:pt x="10" y="14"/>
                    <a:pt x="9" y="14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17"/>
                    <a:pt x="8" y="18"/>
                    <a:pt x="9" y="18"/>
                  </a:cubicBezTo>
                  <a:cubicBezTo>
                    <a:pt x="10" y="18"/>
                    <a:pt x="11" y="18"/>
                    <a:pt x="13" y="1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1" y="29"/>
                    <a:pt x="10" y="29"/>
                    <a:pt x="9" y="29"/>
                  </a:cubicBezTo>
                  <a:cubicBezTo>
                    <a:pt x="8" y="29"/>
                    <a:pt x="7" y="30"/>
                    <a:pt x="7" y="31"/>
                  </a:cubicBezTo>
                  <a:cubicBezTo>
                    <a:pt x="7" y="32"/>
                    <a:pt x="8" y="32"/>
                    <a:pt x="9" y="32"/>
                  </a:cubicBezTo>
                  <a:cubicBezTo>
                    <a:pt x="10" y="32"/>
                    <a:pt x="11" y="32"/>
                    <a:pt x="13" y="32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1" y="45"/>
                    <a:pt x="10" y="45"/>
                    <a:pt x="9" y="45"/>
                  </a:cubicBezTo>
                  <a:cubicBezTo>
                    <a:pt x="8" y="45"/>
                    <a:pt x="7" y="45"/>
                    <a:pt x="7" y="46"/>
                  </a:cubicBezTo>
                  <a:cubicBezTo>
                    <a:pt x="7" y="47"/>
                    <a:pt x="8" y="48"/>
                    <a:pt x="9" y="48"/>
                  </a:cubicBezTo>
                  <a:cubicBezTo>
                    <a:pt x="10" y="48"/>
                    <a:pt x="11" y="48"/>
                    <a:pt x="13" y="48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1" y="62"/>
                    <a:pt x="10" y="62"/>
                    <a:pt x="9" y="62"/>
                  </a:cubicBezTo>
                  <a:cubicBezTo>
                    <a:pt x="8" y="62"/>
                    <a:pt x="7" y="63"/>
                    <a:pt x="7" y="64"/>
                  </a:cubicBezTo>
                  <a:cubicBezTo>
                    <a:pt x="7" y="65"/>
                    <a:pt x="8" y="66"/>
                    <a:pt x="9" y="66"/>
                  </a:cubicBezTo>
                  <a:cubicBezTo>
                    <a:pt x="10" y="66"/>
                    <a:pt x="11" y="66"/>
                    <a:pt x="13" y="6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1" y="79"/>
                    <a:pt x="10" y="79"/>
                    <a:pt x="9" y="79"/>
                  </a:cubicBezTo>
                  <a:cubicBezTo>
                    <a:pt x="8" y="79"/>
                    <a:pt x="7" y="79"/>
                    <a:pt x="7" y="80"/>
                  </a:cubicBezTo>
                  <a:cubicBezTo>
                    <a:pt x="7" y="81"/>
                    <a:pt x="8" y="82"/>
                    <a:pt x="9" y="82"/>
                  </a:cubicBezTo>
                  <a:cubicBezTo>
                    <a:pt x="10" y="82"/>
                    <a:pt x="11" y="82"/>
                    <a:pt x="13" y="8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1" y="96"/>
                    <a:pt x="10" y="96"/>
                    <a:pt x="9" y="96"/>
                  </a:cubicBezTo>
                  <a:cubicBezTo>
                    <a:pt x="8" y="96"/>
                    <a:pt x="7" y="97"/>
                    <a:pt x="7" y="98"/>
                  </a:cubicBezTo>
                  <a:cubicBezTo>
                    <a:pt x="7" y="99"/>
                    <a:pt x="8" y="100"/>
                    <a:pt x="9" y="100"/>
                  </a:cubicBezTo>
                  <a:cubicBezTo>
                    <a:pt x="10" y="100"/>
                    <a:pt x="11" y="100"/>
                    <a:pt x="13" y="100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1" y="113"/>
                    <a:pt x="0" y="114"/>
                    <a:pt x="0" y="115"/>
                  </a:cubicBezTo>
                  <a:cubicBezTo>
                    <a:pt x="0" y="116"/>
                    <a:pt x="1" y="116"/>
                    <a:pt x="2" y="116"/>
                  </a:cubicBezTo>
                  <a:cubicBezTo>
                    <a:pt x="13" y="116"/>
                    <a:pt x="13" y="116"/>
                    <a:pt x="13" y="116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3" y="130"/>
                    <a:pt x="14" y="131"/>
                    <a:pt x="15" y="131"/>
                  </a:cubicBezTo>
                  <a:cubicBezTo>
                    <a:pt x="16" y="131"/>
                    <a:pt x="16" y="130"/>
                    <a:pt x="16" y="129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63" y="116"/>
                    <a:pt x="163" y="116"/>
                    <a:pt x="163" y="116"/>
                  </a:cubicBezTo>
                  <a:cubicBezTo>
                    <a:pt x="164" y="116"/>
                    <a:pt x="165" y="116"/>
                    <a:pt x="165" y="115"/>
                  </a:cubicBezTo>
                  <a:cubicBezTo>
                    <a:pt x="165" y="114"/>
                    <a:pt x="164" y="113"/>
                    <a:pt x="163" y="113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6" y="0"/>
                    <a:pt x="1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802"/>
            <p:cNvSpPr>
              <a:spLocks noEditPoints="1"/>
            </p:cNvSpPr>
            <p:nvPr/>
          </p:nvSpPr>
          <p:spPr bwMode="auto">
            <a:xfrm>
              <a:off x="975970" y="5393620"/>
              <a:ext cx="66311" cy="201623"/>
            </a:xfrm>
            <a:custGeom>
              <a:avLst/>
              <a:gdLst>
                <a:gd name="T0" fmla="*/ 28 w 31"/>
                <a:gd name="T1" fmla="*/ 85 h 95"/>
                <a:gd name="T2" fmla="*/ 27 w 31"/>
                <a:gd name="T3" fmla="*/ 87 h 95"/>
                <a:gd name="T4" fmla="*/ 21 w 31"/>
                <a:gd name="T5" fmla="*/ 88 h 95"/>
                <a:gd name="T6" fmla="*/ 28 w 31"/>
                <a:gd name="T7" fmla="*/ 82 h 95"/>
                <a:gd name="T8" fmla="*/ 27 w 31"/>
                <a:gd name="T9" fmla="*/ 83 h 95"/>
                <a:gd name="T10" fmla="*/ 21 w 31"/>
                <a:gd name="T11" fmla="*/ 91 h 95"/>
                <a:gd name="T12" fmla="*/ 21 w 31"/>
                <a:gd name="T13" fmla="*/ 80 h 95"/>
                <a:gd name="T14" fmla="*/ 28 w 31"/>
                <a:gd name="T15" fmla="*/ 70 h 95"/>
                <a:gd name="T16" fmla="*/ 21 w 31"/>
                <a:gd name="T17" fmla="*/ 84 h 95"/>
                <a:gd name="T18" fmla="*/ 21 w 31"/>
                <a:gd name="T19" fmla="*/ 72 h 95"/>
                <a:gd name="T20" fmla="*/ 27 w 31"/>
                <a:gd name="T21" fmla="*/ 68 h 95"/>
                <a:gd name="T22" fmla="*/ 21 w 31"/>
                <a:gd name="T23" fmla="*/ 77 h 95"/>
                <a:gd name="T24" fmla="*/ 21 w 31"/>
                <a:gd name="T25" fmla="*/ 64 h 95"/>
                <a:gd name="T26" fmla="*/ 27 w 31"/>
                <a:gd name="T27" fmla="*/ 53 h 95"/>
                <a:gd name="T28" fmla="*/ 27 w 31"/>
                <a:gd name="T29" fmla="*/ 59 h 95"/>
                <a:gd name="T30" fmla="*/ 21 w 31"/>
                <a:gd name="T31" fmla="*/ 61 h 95"/>
                <a:gd name="T32" fmla="*/ 27 w 31"/>
                <a:gd name="T33" fmla="*/ 42 h 95"/>
                <a:gd name="T34" fmla="*/ 21 w 31"/>
                <a:gd name="T35" fmla="*/ 61 h 95"/>
                <a:gd name="T36" fmla="*/ 20 w 31"/>
                <a:gd name="T37" fmla="*/ 43 h 95"/>
                <a:gd name="T38" fmla="*/ 27 w 31"/>
                <a:gd name="T39" fmla="*/ 39 h 95"/>
                <a:gd name="T40" fmla="*/ 21 w 31"/>
                <a:gd name="T41" fmla="*/ 49 h 95"/>
                <a:gd name="T42" fmla="*/ 20 w 31"/>
                <a:gd name="T43" fmla="*/ 38 h 95"/>
                <a:gd name="T44" fmla="*/ 21 w 31"/>
                <a:gd name="T45" fmla="*/ 36 h 95"/>
                <a:gd name="T46" fmla="*/ 27 w 31"/>
                <a:gd name="T47" fmla="*/ 26 h 95"/>
                <a:gd name="T48" fmla="*/ 26 w 31"/>
                <a:gd name="T49" fmla="*/ 32 h 95"/>
                <a:gd name="T50" fmla="*/ 17 w 31"/>
                <a:gd name="T51" fmla="*/ 92 h 95"/>
                <a:gd name="T52" fmla="*/ 4 w 31"/>
                <a:gd name="T53" fmla="*/ 57 h 95"/>
                <a:gd name="T54" fmla="*/ 12 w 31"/>
                <a:gd name="T55" fmla="*/ 13 h 95"/>
                <a:gd name="T56" fmla="*/ 17 w 31"/>
                <a:gd name="T57" fmla="*/ 36 h 95"/>
                <a:gd name="T58" fmla="*/ 17 w 31"/>
                <a:gd name="T59" fmla="*/ 92 h 95"/>
                <a:gd name="T60" fmla="*/ 20 w 31"/>
                <a:gd name="T61" fmla="*/ 25 h 95"/>
                <a:gd name="T62" fmla="*/ 27 w 31"/>
                <a:gd name="T63" fmla="*/ 23 h 95"/>
                <a:gd name="T64" fmla="*/ 20 w 31"/>
                <a:gd name="T65" fmla="*/ 21 h 95"/>
                <a:gd name="T66" fmla="*/ 20 w 31"/>
                <a:gd name="T67" fmla="*/ 13 h 95"/>
                <a:gd name="T68" fmla="*/ 27 w 31"/>
                <a:gd name="T69" fmla="*/ 7 h 95"/>
                <a:gd name="T70" fmla="*/ 27 w 31"/>
                <a:gd name="T71" fmla="*/ 10 h 95"/>
                <a:gd name="T72" fmla="*/ 18 w 31"/>
                <a:gd name="T73" fmla="*/ 10 h 95"/>
                <a:gd name="T74" fmla="*/ 14 w 31"/>
                <a:gd name="T75" fmla="*/ 4 h 95"/>
                <a:gd name="T76" fmla="*/ 25 w 31"/>
                <a:gd name="T77" fmla="*/ 4 h 95"/>
                <a:gd name="T78" fmla="*/ 23 w 31"/>
                <a:gd name="T79" fmla="*/ 0 h 95"/>
                <a:gd name="T80" fmla="*/ 12 w 31"/>
                <a:gd name="T81" fmla="*/ 1 h 95"/>
                <a:gd name="T82" fmla="*/ 1 w 31"/>
                <a:gd name="T83" fmla="*/ 10 h 95"/>
                <a:gd name="T84" fmla="*/ 1 w 31"/>
                <a:gd name="T85" fmla="*/ 10 h 95"/>
                <a:gd name="T86" fmla="*/ 0 w 31"/>
                <a:gd name="T87" fmla="*/ 11 h 95"/>
                <a:gd name="T88" fmla="*/ 0 w 31"/>
                <a:gd name="T89" fmla="*/ 11 h 95"/>
                <a:gd name="T90" fmla="*/ 0 w 31"/>
                <a:gd name="T91" fmla="*/ 57 h 95"/>
                <a:gd name="T92" fmla="*/ 1 w 31"/>
                <a:gd name="T93" fmla="*/ 93 h 95"/>
                <a:gd name="T94" fmla="*/ 18 w 31"/>
                <a:gd name="T95" fmla="*/ 95 h 95"/>
                <a:gd name="T96" fmla="*/ 20 w 31"/>
                <a:gd name="T97" fmla="*/ 95 h 95"/>
                <a:gd name="T98" fmla="*/ 30 w 31"/>
                <a:gd name="T99" fmla="*/ 89 h 95"/>
                <a:gd name="T100" fmla="*/ 31 w 31"/>
                <a:gd name="T101" fmla="*/ 88 h 95"/>
                <a:gd name="T102" fmla="*/ 31 w 31"/>
                <a:gd name="T103" fmla="*/ 87 h 95"/>
                <a:gd name="T104" fmla="*/ 31 w 31"/>
                <a:gd name="T105" fmla="*/ 3 h 95"/>
                <a:gd name="T106" fmla="*/ 31 w 31"/>
                <a:gd name="T107" fmla="*/ 2 h 95"/>
                <a:gd name="T108" fmla="*/ 31 w 31"/>
                <a:gd name="T109" fmla="*/ 2 h 95"/>
                <a:gd name="T110" fmla="*/ 31 w 31"/>
                <a:gd name="T111" fmla="*/ 1 h 95"/>
                <a:gd name="T112" fmla="*/ 30 w 31"/>
                <a:gd name="T113" fmla="*/ 1 h 95"/>
                <a:gd name="T114" fmla="*/ 23 w 31"/>
                <a:gd name="T11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" h="95">
                  <a:moveTo>
                    <a:pt x="27" y="87"/>
                  </a:moveTo>
                  <a:cubicBezTo>
                    <a:pt x="27" y="86"/>
                    <a:pt x="27" y="86"/>
                    <a:pt x="28" y="85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7" y="87"/>
                    <a:pt x="27" y="87"/>
                    <a:pt x="27" y="87"/>
                  </a:cubicBezTo>
                  <a:moveTo>
                    <a:pt x="21" y="91"/>
                  </a:moveTo>
                  <a:cubicBezTo>
                    <a:pt x="21" y="90"/>
                    <a:pt x="21" y="89"/>
                    <a:pt x="21" y="88"/>
                  </a:cubicBezTo>
                  <a:cubicBezTo>
                    <a:pt x="22" y="84"/>
                    <a:pt x="25" y="81"/>
                    <a:pt x="28" y="78"/>
                  </a:cubicBezTo>
                  <a:cubicBezTo>
                    <a:pt x="28" y="79"/>
                    <a:pt x="28" y="81"/>
                    <a:pt x="28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7" y="83"/>
                    <a:pt x="27" y="83"/>
                  </a:cubicBezTo>
                  <a:cubicBezTo>
                    <a:pt x="26" y="85"/>
                    <a:pt x="24" y="87"/>
                    <a:pt x="23" y="89"/>
                  </a:cubicBezTo>
                  <a:cubicBezTo>
                    <a:pt x="22" y="90"/>
                    <a:pt x="21" y="90"/>
                    <a:pt x="21" y="91"/>
                  </a:cubicBezTo>
                  <a:moveTo>
                    <a:pt x="21" y="84"/>
                  </a:moveTo>
                  <a:cubicBezTo>
                    <a:pt x="21" y="83"/>
                    <a:pt x="21" y="82"/>
                    <a:pt x="21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3" y="76"/>
                    <a:pt x="25" y="73"/>
                    <a:pt x="28" y="70"/>
                  </a:cubicBezTo>
                  <a:cubicBezTo>
                    <a:pt x="28" y="72"/>
                    <a:pt x="28" y="74"/>
                    <a:pt x="28" y="75"/>
                  </a:cubicBezTo>
                  <a:cubicBezTo>
                    <a:pt x="25" y="78"/>
                    <a:pt x="23" y="81"/>
                    <a:pt x="21" y="84"/>
                  </a:cubicBezTo>
                  <a:moveTo>
                    <a:pt x="21" y="77"/>
                  </a:moveTo>
                  <a:cubicBezTo>
                    <a:pt x="21" y="75"/>
                    <a:pt x="21" y="73"/>
                    <a:pt x="21" y="72"/>
                  </a:cubicBezTo>
                  <a:cubicBezTo>
                    <a:pt x="23" y="68"/>
                    <a:pt x="25" y="65"/>
                    <a:pt x="27" y="61"/>
                  </a:cubicBezTo>
                  <a:cubicBezTo>
                    <a:pt x="27" y="63"/>
                    <a:pt x="27" y="66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5" y="71"/>
                    <a:pt x="23" y="74"/>
                    <a:pt x="21" y="77"/>
                  </a:cubicBezTo>
                  <a:moveTo>
                    <a:pt x="21" y="68"/>
                  </a:moveTo>
                  <a:cubicBezTo>
                    <a:pt x="21" y="67"/>
                    <a:pt x="21" y="65"/>
                    <a:pt x="21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3" y="60"/>
                    <a:pt x="25" y="57"/>
                    <a:pt x="27" y="53"/>
                  </a:cubicBezTo>
                  <a:cubicBezTo>
                    <a:pt x="27" y="55"/>
                    <a:pt x="27" y="57"/>
                    <a:pt x="27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5" y="62"/>
                    <a:pt x="23" y="65"/>
                    <a:pt x="21" y="68"/>
                  </a:cubicBezTo>
                  <a:moveTo>
                    <a:pt x="21" y="61"/>
                  </a:moveTo>
                  <a:cubicBezTo>
                    <a:pt x="21" y="58"/>
                    <a:pt x="21" y="55"/>
                    <a:pt x="21" y="52"/>
                  </a:cubicBezTo>
                  <a:cubicBezTo>
                    <a:pt x="23" y="48"/>
                    <a:pt x="25" y="45"/>
                    <a:pt x="27" y="42"/>
                  </a:cubicBezTo>
                  <a:cubicBezTo>
                    <a:pt x="27" y="45"/>
                    <a:pt x="27" y="47"/>
                    <a:pt x="27" y="50"/>
                  </a:cubicBezTo>
                  <a:cubicBezTo>
                    <a:pt x="25" y="53"/>
                    <a:pt x="23" y="57"/>
                    <a:pt x="21" y="61"/>
                  </a:cubicBezTo>
                  <a:moveTo>
                    <a:pt x="21" y="49"/>
                  </a:moveTo>
                  <a:cubicBezTo>
                    <a:pt x="20" y="47"/>
                    <a:pt x="20" y="45"/>
                    <a:pt x="20" y="43"/>
                  </a:cubicBezTo>
                  <a:cubicBezTo>
                    <a:pt x="23" y="40"/>
                    <a:pt x="25" y="37"/>
                    <a:pt x="27" y="34"/>
                  </a:cubicBezTo>
                  <a:cubicBezTo>
                    <a:pt x="27" y="36"/>
                    <a:pt x="27" y="37"/>
                    <a:pt x="27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5" y="42"/>
                    <a:pt x="22" y="45"/>
                    <a:pt x="21" y="49"/>
                  </a:cubicBezTo>
                  <a:moveTo>
                    <a:pt x="20" y="40"/>
                  </a:moveTo>
                  <a:cubicBezTo>
                    <a:pt x="20" y="39"/>
                    <a:pt x="20" y="38"/>
                    <a:pt x="20" y="38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1" y="37"/>
                    <a:pt x="21" y="37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3" y="33"/>
                    <a:pt x="25" y="29"/>
                    <a:pt x="27" y="26"/>
                  </a:cubicBezTo>
                  <a:cubicBezTo>
                    <a:pt x="27" y="28"/>
                    <a:pt x="27" y="30"/>
                    <a:pt x="27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4" y="35"/>
                    <a:pt x="22" y="37"/>
                    <a:pt x="20" y="40"/>
                  </a:cubicBezTo>
                  <a:moveTo>
                    <a:pt x="17" y="92"/>
                  </a:moveTo>
                  <a:cubicBezTo>
                    <a:pt x="12" y="91"/>
                    <a:pt x="9" y="91"/>
                    <a:pt x="4" y="91"/>
                  </a:cubicBezTo>
                  <a:cubicBezTo>
                    <a:pt x="4" y="82"/>
                    <a:pt x="4" y="70"/>
                    <a:pt x="4" y="57"/>
                  </a:cubicBezTo>
                  <a:cubicBezTo>
                    <a:pt x="4" y="40"/>
                    <a:pt x="4" y="22"/>
                    <a:pt x="4" y="13"/>
                  </a:cubicBezTo>
                  <a:cubicBezTo>
                    <a:pt x="7" y="13"/>
                    <a:pt x="10" y="13"/>
                    <a:pt x="12" y="13"/>
                  </a:cubicBezTo>
                  <a:cubicBezTo>
                    <a:pt x="14" y="13"/>
                    <a:pt x="16" y="13"/>
                    <a:pt x="17" y="13"/>
                  </a:cubicBezTo>
                  <a:cubicBezTo>
                    <a:pt x="17" y="17"/>
                    <a:pt x="17" y="26"/>
                    <a:pt x="17" y="36"/>
                  </a:cubicBezTo>
                  <a:cubicBezTo>
                    <a:pt x="17" y="50"/>
                    <a:pt x="17" y="67"/>
                    <a:pt x="17" y="79"/>
                  </a:cubicBezTo>
                  <a:cubicBezTo>
                    <a:pt x="17" y="84"/>
                    <a:pt x="17" y="88"/>
                    <a:pt x="17" y="92"/>
                  </a:cubicBezTo>
                  <a:moveTo>
                    <a:pt x="20" y="33"/>
                  </a:moveTo>
                  <a:cubicBezTo>
                    <a:pt x="20" y="30"/>
                    <a:pt x="20" y="27"/>
                    <a:pt x="20" y="25"/>
                  </a:cubicBezTo>
                  <a:cubicBezTo>
                    <a:pt x="23" y="21"/>
                    <a:pt x="25" y="17"/>
                    <a:pt x="27" y="13"/>
                  </a:cubicBezTo>
                  <a:cubicBezTo>
                    <a:pt x="27" y="16"/>
                    <a:pt x="27" y="19"/>
                    <a:pt x="27" y="23"/>
                  </a:cubicBezTo>
                  <a:cubicBezTo>
                    <a:pt x="25" y="26"/>
                    <a:pt x="23" y="30"/>
                    <a:pt x="20" y="33"/>
                  </a:cubicBezTo>
                  <a:moveTo>
                    <a:pt x="20" y="21"/>
                  </a:moveTo>
                  <a:cubicBezTo>
                    <a:pt x="20" y="18"/>
                    <a:pt x="20" y="15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6"/>
                    <a:pt x="27" y="7"/>
                    <a:pt x="27" y="7"/>
                  </a:cubicBezTo>
                  <a:cubicBezTo>
                    <a:pt x="27" y="8"/>
                    <a:pt x="27" y="9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5" y="14"/>
                    <a:pt x="22" y="18"/>
                    <a:pt x="20" y="21"/>
                  </a:cubicBezTo>
                  <a:moveTo>
                    <a:pt x="18" y="10"/>
                  </a:moveTo>
                  <a:cubicBezTo>
                    <a:pt x="17" y="10"/>
                    <a:pt x="12" y="10"/>
                    <a:pt x="7" y="10"/>
                  </a:cubicBezTo>
                  <a:cubicBezTo>
                    <a:pt x="10" y="7"/>
                    <a:pt x="13" y="5"/>
                    <a:pt x="14" y="4"/>
                  </a:cubicBezTo>
                  <a:cubicBezTo>
                    <a:pt x="15" y="4"/>
                    <a:pt x="19" y="4"/>
                    <a:pt x="23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3" y="6"/>
                    <a:pt x="21" y="8"/>
                    <a:pt x="18" y="10"/>
                  </a:cubicBezTo>
                  <a:moveTo>
                    <a:pt x="23" y="0"/>
                  </a:moveTo>
                  <a:cubicBezTo>
                    <a:pt x="18" y="0"/>
                    <a:pt x="13" y="0"/>
                    <a:pt x="13" y="0"/>
                  </a:cubicBezTo>
                  <a:cubicBezTo>
                    <a:pt x="13" y="0"/>
                    <a:pt x="12" y="0"/>
                    <a:pt x="12" y="1"/>
                  </a:cubicBezTo>
                  <a:cubicBezTo>
                    <a:pt x="12" y="1"/>
                    <a:pt x="11" y="2"/>
                    <a:pt x="9" y="3"/>
                  </a:cubicBezTo>
                  <a:cubicBezTo>
                    <a:pt x="7" y="5"/>
                    <a:pt x="4" y="7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0"/>
                    <a:pt x="0" y="39"/>
                    <a:pt x="0" y="57"/>
                  </a:cubicBezTo>
                  <a:cubicBezTo>
                    <a:pt x="0" y="71"/>
                    <a:pt x="0" y="84"/>
                    <a:pt x="0" y="93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1" y="94"/>
                    <a:pt x="2" y="94"/>
                    <a:pt x="2" y="95"/>
                  </a:cubicBezTo>
                  <a:cubicBezTo>
                    <a:pt x="9" y="95"/>
                    <a:pt x="12" y="95"/>
                    <a:pt x="18" y="95"/>
                  </a:cubicBezTo>
                  <a:cubicBezTo>
                    <a:pt x="18" y="95"/>
                    <a:pt x="19" y="95"/>
                    <a:pt x="19" y="95"/>
                  </a:cubicBezTo>
                  <a:cubicBezTo>
                    <a:pt x="19" y="95"/>
                    <a:pt x="19" y="95"/>
                    <a:pt x="20" y="95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23" y="93"/>
                    <a:pt x="27" y="91"/>
                    <a:pt x="30" y="89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1" y="88"/>
                    <a:pt x="31" y="87"/>
                  </a:cubicBezTo>
                  <a:cubicBezTo>
                    <a:pt x="31" y="72"/>
                    <a:pt x="31" y="23"/>
                    <a:pt x="31" y="7"/>
                  </a:cubicBezTo>
                  <a:cubicBezTo>
                    <a:pt x="31" y="5"/>
                    <a:pt x="31" y="4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803"/>
            <p:cNvSpPr>
              <a:spLocks noEditPoints="1"/>
            </p:cNvSpPr>
            <p:nvPr/>
          </p:nvSpPr>
          <p:spPr bwMode="auto">
            <a:xfrm>
              <a:off x="1048554" y="5337166"/>
              <a:ext cx="65415" cy="258077"/>
            </a:xfrm>
            <a:custGeom>
              <a:avLst/>
              <a:gdLst>
                <a:gd name="T0" fmla="*/ 28 w 31"/>
                <a:gd name="T1" fmla="*/ 109 h 122"/>
                <a:gd name="T2" fmla="*/ 22 w 31"/>
                <a:gd name="T3" fmla="*/ 117 h 122"/>
                <a:gd name="T4" fmla="*/ 21 w 31"/>
                <a:gd name="T5" fmla="*/ 110 h 122"/>
                <a:gd name="T6" fmla="*/ 28 w 31"/>
                <a:gd name="T7" fmla="*/ 101 h 122"/>
                <a:gd name="T8" fmla="*/ 21 w 31"/>
                <a:gd name="T9" fmla="*/ 115 h 122"/>
                <a:gd name="T10" fmla="*/ 21 w 31"/>
                <a:gd name="T11" fmla="*/ 104 h 122"/>
                <a:gd name="T12" fmla="*/ 28 w 31"/>
                <a:gd name="T13" fmla="*/ 94 h 122"/>
                <a:gd name="T14" fmla="*/ 21 w 31"/>
                <a:gd name="T15" fmla="*/ 107 h 122"/>
                <a:gd name="T16" fmla="*/ 21 w 31"/>
                <a:gd name="T17" fmla="*/ 96 h 122"/>
                <a:gd name="T18" fmla="*/ 28 w 31"/>
                <a:gd name="T19" fmla="*/ 91 h 122"/>
                <a:gd name="T20" fmla="*/ 21 w 31"/>
                <a:gd name="T21" fmla="*/ 93 h 122"/>
                <a:gd name="T22" fmla="*/ 28 w 31"/>
                <a:gd name="T23" fmla="*/ 78 h 122"/>
                <a:gd name="T24" fmla="*/ 27 w 31"/>
                <a:gd name="T25" fmla="*/ 84 h 122"/>
                <a:gd name="T26" fmla="*/ 21 w 31"/>
                <a:gd name="T27" fmla="*/ 84 h 122"/>
                <a:gd name="T28" fmla="*/ 28 w 31"/>
                <a:gd name="T29" fmla="*/ 70 h 122"/>
                <a:gd name="T30" fmla="*/ 27 w 31"/>
                <a:gd name="T31" fmla="*/ 75 h 122"/>
                <a:gd name="T32" fmla="*/ 21 w 31"/>
                <a:gd name="T33" fmla="*/ 77 h 122"/>
                <a:gd name="T34" fmla="*/ 27 w 31"/>
                <a:gd name="T35" fmla="*/ 58 h 122"/>
                <a:gd name="T36" fmla="*/ 21 w 31"/>
                <a:gd name="T37" fmla="*/ 77 h 122"/>
                <a:gd name="T38" fmla="*/ 21 w 31"/>
                <a:gd name="T39" fmla="*/ 60 h 122"/>
                <a:gd name="T40" fmla="*/ 21 w 31"/>
                <a:gd name="T41" fmla="*/ 58 h 122"/>
                <a:gd name="T42" fmla="*/ 27 w 31"/>
                <a:gd name="T43" fmla="*/ 48 h 122"/>
                <a:gd name="T44" fmla="*/ 21 w 31"/>
                <a:gd name="T45" fmla="*/ 65 h 122"/>
                <a:gd name="T46" fmla="*/ 20 w 31"/>
                <a:gd name="T47" fmla="*/ 51 h 122"/>
                <a:gd name="T48" fmla="*/ 27 w 31"/>
                <a:gd name="T49" fmla="*/ 45 h 122"/>
                <a:gd name="T50" fmla="*/ 20 w 31"/>
                <a:gd name="T51" fmla="*/ 46 h 122"/>
                <a:gd name="T52" fmla="*/ 21 w 31"/>
                <a:gd name="T53" fmla="*/ 36 h 122"/>
                <a:gd name="T54" fmla="*/ 27 w 31"/>
                <a:gd name="T55" fmla="*/ 34 h 122"/>
                <a:gd name="T56" fmla="*/ 20 w 31"/>
                <a:gd name="T57" fmla="*/ 33 h 122"/>
                <a:gd name="T58" fmla="*/ 27 w 31"/>
                <a:gd name="T59" fmla="*/ 14 h 122"/>
                <a:gd name="T60" fmla="*/ 26 w 31"/>
                <a:gd name="T61" fmla="*/ 26 h 122"/>
                <a:gd name="T62" fmla="*/ 17 w 31"/>
                <a:gd name="T63" fmla="*/ 119 h 122"/>
                <a:gd name="T64" fmla="*/ 4 w 31"/>
                <a:gd name="T65" fmla="*/ 73 h 122"/>
                <a:gd name="T66" fmla="*/ 13 w 31"/>
                <a:gd name="T67" fmla="*/ 13 h 122"/>
                <a:gd name="T68" fmla="*/ 17 w 31"/>
                <a:gd name="T69" fmla="*/ 21 h 122"/>
                <a:gd name="T70" fmla="*/ 17 w 31"/>
                <a:gd name="T71" fmla="*/ 119 h 122"/>
                <a:gd name="T72" fmla="*/ 20 w 31"/>
                <a:gd name="T73" fmla="*/ 13 h 122"/>
                <a:gd name="T74" fmla="*/ 27 w 31"/>
                <a:gd name="T75" fmla="*/ 6 h 122"/>
                <a:gd name="T76" fmla="*/ 20 w 31"/>
                <a:gd name="T77" fmla="*/ 21 h 122"/>
                <a:gd name="T78" fmla="*/ 7 w 31"/>
                <a:gd name="T79" fmla="*/ 9 h 122"/>
                <a:gd name="T80" fmla="*/ 23 w 31"/>
                <a:gd name="T81" fmla="*/ 3 h 122"/>
                <a:gd name="T82" fmla="*/ 18 w 31"/>
                <a:gd name="T83" fmla="*/ 10 h 122"/>
                <a:gd name="T84" fmla="*/ 28 w 31"/>
                <a:gd name="T85" fmla="*/ 0 h 122"/>
                <a:gd name="T86" fmla="*/ 13 w 31"/>
                <a:gd name="T87" fmla="*/ 0 h 122"/>
                <a:gd name="T88" fmla="*/ 9 w 31"/>
                <a:gd name="T89" fmla="*/ 3 h 122"/>
                <a:gd name="T90" fmla="*/ 1 w 31"/>
                <a:gd name="T91" fmla="*/ 10 h 122"/>
                <a:gd name="T92" fmla="*/ 1 w 31"/>
                <a:gd name="T93" fmla="*/ 10 h 122"/>
                <a:gd name="T94" fmla="*/ 0 w 31"/>
                <a:gd name="T95" fmla="*/ 11 h 122"/>
                <a:gd name="T96" fmla="*/ 0 w 31"/>
                <a:gd name="T97" fmla="*/ 11 h 122"/>
                <a:gd name="T98" fmla="*/ 0 w 31"/>
                <a:gd name="T99" fmla="*/ 120 h 122"/>
                <a:gd name="T100" fmla="*/ 2 w 31"/>
                <a:gd name="T101" fmla="*/ 122 h 122"/>
                <a:gd name="T102" fmla="*/ 19 w 31"/>
                <a:gd name="T103" fmla="*/ 122 h 122"/>
                <a:gd name="T104" fmla="*/ 30 w 31"/>
                <a:gd name="T105" fmla="*/ 116 h 122"/>
                <a:gd name="T106" fmla="*/ 31 w 31"/>
                <a:gd name="T107" fmla="*/ 115 h 122"/>
                <a:gd name="T108" fmla="*/ 31 w 31"/>
                <a:gd name="T109" fmla="*/ 114 h 122"/>
                <a:gd name="T110" fmla="*/ 31 w 31"/>
                <a:gd name="T111" fmla="*/ 17 h 122"/>
                <a:gd name="T112" fmla="*/ 29 w 31"/>
                <a:gd name="T11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" h="122">
                  <a:moveTo>
                    <a:pt x="22" y="117"/>
                  </a:moveTo>
                  <a:cubicBezTo>
                    <a:pt x="24" y="114"/>
                    <a:pt x="26" y="111"/>
                    <a:pt x="28" y="109"/>
                  </a:cubicBezTo>
                  <a:cubicBezTo>
                    <a:pt x="28" y="110"/>
                    <a:pt x="28" y="112"/>
                    <a:pt x="28" y="113"/>
                  </a:cubicBezTo>
                  <a:cubicBezTo>
                    <a:pt x="26" y="115"/>
                    <a:pt x="24" y="116"/>
                    <a:pt x="22" y="117"/>
                  </a:cubicBezTo>
                  <a:moveTo>
                    <a:pt x="21" y="115"/>
                  </a:moveTo>
                  <a:cubicBezTo>
                    <a:pt x="21" y="114"/>
                    <a:pt x="21" y="112"/>
                    <a:pt x="21" y="110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3" y="107"/>
                    <a:pt x="25" y="104"/>
                    <a:pt x="28" y="101"/>
                  </a:cubicBezTo>
                  <a:cubicBezTo>
                    <a:pt x="28" y="102"/>
                    <a:pt x="28" y="104"/>
                    <a:pt x="28" y="106"/>
                  </a:cubicBezTo>
                  <a:cubicBezTo>
                    <a:pt x="25" y="109"/>
                    <a:pt x="23" y="112"/>
                    <a:pt x="21" y="115"/>
                  </a:cubicBezTo>
                  <a:moveTo>
                    <a:pt x="21" y="107"/>
                  </a:moveTo>
                  <a:cubicBezTo>
                    <a:pt x="21" y="106"/>
                    <a:pt x="21" y="105"/>
                    <a:pt x="21" y="104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23" y="100"/>
                    <a:pt x="25" y="97"/>
                    <a:pt x="28" y="94"/>
                  </a:cubicBezTo>
                  <a:cubicBezTo>
                    <a:pt x="28" y="95"/>
                    <a:pt x="28" y="97"/>
                    <a:pt x="28" y="98"/>
                  </a:cubicBezTo>
                  <a:cubicBezTo>
                    <a:pt x="25" y="101"/>
                    <a:pt x="23" y="104"/>
                    <a:pt x="21" y="107"/>
                  </a:cubicBezTo>
                  <a:moveTo>
                    <a:pt x="21" y="100"/>
                  </a:moveTo>
                  <a:cubicBezTo>
                    <a:pt x="21" y="99"/>
                    <a:pt x="21" y="97"/>
                    <a:pt x="21" y="96"/>
                  </a:cubicBezTo>
                  <a:cubicBezTo>
                    <a:pt x="23" y="93"/>
                    <a:pt x="25" y="89"/>
                    <a:pt x="28" y="86"/>
                  </a:cubicBezTo>
                  <a:cubicBezTo>
                    <a:pt x="28" y="88"/>
                    <a:pt x="28" y="90"/>
                    <a:pt x="28" y="91"/>
                  </a:cubicBezTo>
                  <a:cubicBezTo>
                    <a:pt x="25" y="94"/>
                    <a:pt x="23" y="97"/>
                    <a:pt x="21" y="100"/>
                  </a:cubicBezTo>
                  <a:moveTo>
                    <a:pt x="21" y="93"/>
                  </a:moveTo>
                  <a:cubicBezTo>
                    <a:pt x="21" y="91"/>
                    <a:pt x="21" y="89"/>
                    <a:pt x="21" y="87"/>
                  </a:cubicBezTo>
                  <a:cubicBezTo>
                    <a:pt x="23" y="84"/>
                    <a:pt x="25" y="81"/>
                    <a:pt x="28" y="78"/>
                  </a:cubicBezTo>
                  <a:cubicBezTo>
                    <a:pt x="28" y="80"/>
                    <a:pt x="28" y="82"/>
                    <a:pt x="28" y="84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5" y="87"/>
                    <a:pt x="23" y="90"/>
                    <a:pt x="21" y="93"/>
                  </a:cubicBezTo>
                  <a:moveTo>
                    <a:pt x="21" y="84"/>
                  </a:moveTo>
                  <a:cubicBezTo>
                    <a:pt x="21" y="83"/>
                    <a:pt x="21" y="81"/>
                    <a:pt x="21" y="80"/>
                  </a:cubicBezTo>
                  <a:cubicBezTo>
                    <a:pt x="23" y="76"/>
                    <a:pt x="25" y="73"/>
                    <a:pt x="28" y="70"/>
                  </a:cubicBezTo>
                  <a:cubicBezTo>
                    <a:pt x="28" y="72"/>
                    <a:pt x="28" y="74"/>
                    <a:pt x="28" y="75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25" y="78"/>
                    <a:pt x="23" y="81"/>
                    <a:pt x="21" y="84"/>
                  </a:cubicBezTo>
                  <a:moveTo>
                    <a:pt x="21" y="77"/>
                  </a:moveTo>
                  <a:cubicBezTo>
                    <a:pt x="21" y="74"/>
                    <a:pt x="21" y="71"/>
                    <a:pt x="21" y="69"/>
                  </a:cubicBezTo>
                  <a:cubicBezTo>
                    <a:pt x="23" y="65"/>
                    <a:pt x="25" y="62"/>
                    <a:pt x="27" y="58"/>
                  </a:cubicBezTo>
                  <a:cubicBezTo>
                    <a:pt x="27" y="61"/>
                    <a:pt x="27" y="65"/>
                    <a:pt x="28" y="68"/>
                  </a:cubicBezTo>
                  <a:cubicBezTo>
                    <a:pt x="25" y="70"/>
                    <a:pt x="23" y="73"/>
                    <a:pt x="21" y="77"/>
                  </a:cubicBezTo>
                  <a:moveTo>
                    <a:pt x="21" y="65"/>
                  </a:moveTo>
                  <a:cubicBezTo>
                    <a:pt x="21" y="63"/>
                    <a:pt x="21" y="62"/>
                    <a:pt x="21" y="60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2" y="59"/>
                    <a:pt x="21" y="58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3" y="55"/>
                    <a:pt x="25" y="52"/>
                    <a:pt x="27" y="48"/>
                  </a:cubicBezTo>
                  <a:cubicBezTo>
                    <a:pt x="27" y="51"/>
                    <a:pt x="27" y="53"/>
                    <a:pt x="27" y="55"/>
                  </a:cubicBezTo>
                  <a:cubicBezTo>
                    <a:pt x="25" y="59"/>
                    <a:pt x="23" y="62"/>
                    <a:pt x="21" y="65"/>
                  </a:cubicBezTo>
                  <a:moveTo>
                    <a:pt x="21" y="56"/>
                  </a:moveTo>
                  <a:cubicBezTo>
                    <a:pt x="21" y="54"/>
                    <a:pt x="21" y="52"/>
                    <a:pt x="20" y="51"/>
                  </a:cubicBezTo>
                  <a:cubicBezTo>
                    <a:pt x="22" y="46"/>
                    <a:pt x="25" y="42"/>
                    <a:pt x="27" y="38"/>
                  </a:cubicBezTo>
                  <a:cubicBezTo>
                    <a:pt x="27" y="40"/>
                    <a:pt x="27" y="42"/>
                    <a:pt x="27" y="45"/>
                  </a:cubicBezTo>
                  <a:cubicBezTo>
                    <a:pt x="25" y="49"/>
                    <a:pt x="23" y="52"/>
                    <a:pt x="21" y="56"/>
                  </a:cubicBezTo>
                  <a:moveTo>
                    <a:pt x="20" y="46"/>
                  </a:moveTo>
                  <a:cubicBezTo>
                    <a:pt x="20" y="43"/>
                    <a:pt x="20" y="39"/>
                    <a:pt x="20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3" y="33"/>
                    <a:pt x="25" y="30"/>
                    <a:pt x="27" y="27"/>
                  </a:cubicBezTo>
                  <a:cubicBezTo>
                    <a:pt x="27" y="29"/>
                    <a:pt x="27" y="32"/>
                    <a:pt x="27" y="34"/>
                  </a:cubicBezTo>
                  <a:cubicBezTo>
                    <a:pt x="25" y="38"/>
                    <a:pt x="22" y="42"/>
                    <a:pt x="20" y="46"/>
                  </a:cubicBezTo>
                  <a:moveTo>
                    <a:pt x="20" y="33"/>
                  </a:moveTo>
                  <a:cubicBezTo>
                    <a:pt x="20" y="30"/>
                    <a:pt x="20" y="27"/>
                    <a:pt x="20" y="24"/>
                  </a:cubicBezTo>
                  <a:cubicBezTo>
                    <a:pt x="23" y="21"/>
                    <a:pt x="25" y="17"/>
                    <a:pt x="27" y="14"/>
                  </a:cubicBezTo>
                  <a:cubicBezTo>
                    <a:pt x="27" y="17"/>
                    <a:pt x="27" y="21"/>
                    <a:pt x="27" y="24"/>
                  </a:cubicBezTo>
                  <a:cubicBezTo>
                    <a:pt x="27" y="25"/>
                    <a:pt x="26" y="25"/>
                    <a:pt x="26" y="26"/>
                  </a:cubicBezTo>
                  <a:cubicBezTo>
                    <a:pt x="24" y="28"/>
                    <a:pt x="22" y="31"/>
                    <a:pt x="20" y="33"/>
                  </a:cubicBezTo>
                  <a:moveTo>
                    <a:pt x="17" y="119"/>
                  </a:moveTo>
                  <a:cubicBezTo>
                    <a:pt x="12" y="118"/>
                    <a:pt x="9" y="118"/>
                    <a:pt x="4" y="118"/>
                  </a:cubicBezTo>
                  <a:cubicBezTo>
                    <a:pt x="4" y="109"/>
                    <a:pt x="4" y="91"/>
                    <a:pt x="4" y="73"/>
                  </a:cubicBezTo>
                  <a:cubicBezTo>
                    <a:pt x="4" y="49"/>
                    <a:pt x="4" y="23"/>
                    <a:pt x="4" y="13"/>
                  </a:cubicBezTo>
                  <a:cubicBezTo>
                    <a:pt x="7" y="13"/>
                    <a:pt x="10" y="13"/>
                    <a:pt x="13" y="13"/>
                  </a:cubicBezTo>
                  <a:cubicBezTo>
                    <a:pt x="14" y="13"/>
                    <a:pt x="16" y="13"/>
                    <a:pt x="17" y="13"/>
                  </a:cubicBezTo>
                  <a:cubicBezTo>
                    <a:pt x="17" y="15"/>
                    <a:pt x="17" y="18"/>
                    <a:pt x="17" y="21"/>
                  </a:cubicBezTo>
                  <a:cubicBezTo>
                    <a:pt x="17" y="40"/>
                    <a:pt x="17" y="80"/>
                    <a:pt x="17" y="104"/>
                  </a:cubicBezTo>
                  <a:cubicBezTo>
                    <a:pt x="17" y="110"/>
                    <a:pt x="17" y="115"/>
                    <a:pt x="17" y="119"/>
                  </a:cubicBezTo>
                  <a:moveTo>
                    <a:pt x="20" y="21"/>
                  </a:moveTo>
                  <a:cubicBezTo>
                    <a:pt x="20" y="17"/>
                    <a:pt x="20" y="14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7"/>
                    <a:pt x="27" y="9"/>
                    <a:pt x="27" y="11"/>
                  </a:cubicBezTo>
                  <a:cubicBezTo>
                    <a:pt x="25" y="14"/>
                    <a:pt x="23" y="17"/>
                    <a:pt x="20" y="21"/>
                  </a:cubicBezTo>
                  <a:moveTo>
                    <a:pt x="18" y="10"/>
                  </a:moveTo>
                  <a:cubicBezTo>
                    <a:pt x="17" y="10"/>
                    <a:pt x="12" y="9"/>
                    <a:pt x="7" y="9"/>
                  </a:cubicBezTo>
                  <a:cubicBezTo>
                    <a:pt x="10" y="6"/>
                    <a:pt x="13" y="4"/>
                    <a:pt x="14" y="3"/>
                  </a:cubicBezTo>
                  <a:cubicBezTo>
                    <a:pt x="15" y="3"/>
                    <a:pt x="19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3" y="5"/>
                    <a:pt x="21" y="7"/>
                    <a:pt x="18" y="10"/>
                  </a:cubicBezTo>
                  <a:moveTo>
                    <a:pt x="29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5" y="0"/>
                    <a:pt x="23" y="0"/>
                  </a:cubicBezTo>
                  <a:cubicBezTo>
                    <a:pt x="18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2" y="0"/>
                    <a:pt x="11" y="1"/>
                    <a:pt x="9" y="3"/>
                  </a:cubicBezTo>
                  <a:cubicBezTo>
                    <a:pt x="7" y="5"/>
                    <a:pt x="4" y="7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9"/>
                    <a:pt x="1" y="47"/>
                    <a:pt x="1" y="73"/>
                  </a:cubicBezTo>
                  <a:cubicBezTo>
                    <a:pt x="1" y="93"/>
                    <a:pt x="1" y="111"/>
                    <a:pt x="0" y="120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1"/>
                    <a:pt x="2" y="121"/>
                    <a:pt x="2" y="122"/>
                  </a:cubicBezTo>
                  <a:cubicBezTo>
                    <a:pt x="9" y="122"/>
                    <a:pt x="12" y="122"/>
                    <a:pt x="18" y="122"/>
                  </a:cubicBezTo>
                  <a:cubicBezTo>
                    <a:pt x="18" y="122"/>
                    <a:pt x="19" y="122"/>
                    <a:pt x="19" y="122"/>
                  </a:cubicBezTo>
                  <a:cubicBezTo>
                    <a:pt x="19" y="122"/>
                    <a:pt x="19" y="122"/>
                    <a:pt x="20" y="122"/>
                  </a:cubicBezTo>
                  <a:cubicBezTo>
                    <a:pt x="23" y="120"/>
                    <a:pt x="27" y="118"/>
                    <a:pt x="30" y="116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5"/>
                    <a:pt x="31" y="115"/>
                    <a:pt x="31" y="114"/>
                  </a:cubicBezTo>
                  <a:cubicBezTo>
                    <a:pt x="31" y="106"/>
                    <a:pt x="31" y="77"/>
                    <a:pt x="31" y="51"/>
                  </a:cubicBezTo>
                  <a:cubicBezTo>
                    <a:pt x="31" y="38"/>
                    <a:pt x="31" y="26"/>
                    <a:pt x="31" y="17"/>
                  </a:cubicBezTo>
                  <a:cubicBezTo>
                    <a:pt x="31" y="7"/>
                    <a:pt x="31" y="1"/>
                    <a:pt x="31" y="1"/>
                  </a:cubicBezTo>
                  <a:cubicBezTo>
                    <a:pt x="31" y="0"/>
                    <a:pt x="30" y="0"/>
                    <a:pt x="2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804"/>
            <p:cNvSpPr>
              <a:spLocks noEditPoints="1"/>
            </p:cNvSpPr>
            <p:nvPr/>
          </p:nvSpPr>
          <p:spPr bwMode="auto">
            <a:xfrm>
              <a:off x="906074" y="5450971"/>
              <a:ext cx="65415" cy="144272"/>
            </a:xfrm>
            <a:custGeom>
              <a:avLst/>
              <a:gdLst>
                <a:gd name="T0" fmla="*/ 21 w 31"/>
                <a:gd name="T1" fmla="*/ 61 h 68"/>
                <a:gd name="T2" fmla="*/ 28 w 31"/>
                <a:gd name="T3" fmla="*/ 56 h 68"/>
                <a:gd name="T4" fmla="*/ 21 w 31"/>
                <a:gd name="T5" fmla="*/ 64 h 68"/>
                <a:gd name="T6" fmla="*/ 21 w 31"/>
                <a:gd name="T7" fmla="*/ 55 h 68"/>
                <a:gd name="T8" fmla="*/ 28 w 31"/>
                <a:gd name="T9" fmla="*/ 43 h 68"/>
                <a:gd name="T10" fmla="*/ 27 w 31"/>
                <a:gd name="T11" fmla="*/ 49 h 68"/>
                <a:gd name="T12" fmla="*/ 21 w 31"/>
                <a:gd name="T13" fmla="*/ 51 h 68"/>
                <a:gd name="T14" fmla="*/ 28 w 31"/>
                <a:gd name="T15" fmla="*/ 34 h 68"/>
                <a:gd name="T16" fmla="*/ 28 w 31"/>
                <a:gd name="T17" fmla="*/ 41 h 68"/>
                <a:gd name="T18" fmla="*/ 26 w 31"/>
                <a:gd name="T19" fmla="*/ 41 h 68"/>
                <a:gd name="T20" fmla="*/ 21 w 31"/>
                <a:gd name="T21" fmla="*/ 42 h 68"/>
                <a:gd name="T22" fmla="*/ 28 w 31"/>
                <a:gd name="T23" fmla="*/ 24 h 68"/>
                <a:gd name="T24" fmla="*/ 26 w 31"/>
                <a:gd name="T25" fmla="*/ 33 h 68"/>
                <a:gd name="T26" fmla="*/ 21 w 31"/>
                <a:gd name="T27" fmla="*/ 32 h 68"/>
                <a:gd name="T28" fmla="*/ 28 w 31"/>
                <a:gd name="T29" fmla="*/ 16 h 68"/>
                <a:gd name="T30" fmla="*/ 27 w 31"/>
                <a:gd name="T31" fmla="*/ 21 h 68"/>
                <a:gd name="T32" fmla="*/ 17 w 31"/>
                <a:gd name="T33" fmla="*/ 65 h 68"/>
                <a:gd name="T34" fmla="*/ 4 w 31"/>
                <a:gd name="T35" fmla="*/ 41 h 68"/>
                <a:gd name="T36" fmla="*/ 13 w 31"/>
                <a:gd name="T37" fmla="*/ 14 h 68"/>
                <a:gd name="T38" fmla="*/ 17 w 31"/>
                <a:gd name="T39" fmla="*/ 26 h 68"/>
                <a:gd name="T40" fmla="*/ 17 w 31"/>
                <a:gd name="T41" fmla="*/ 65 h 68"/>
                <a:gd name="T42" fmla="*/ 21 w 31"/>
                <a:gd name="T43" fmla="*/ 20 h 68"/>
                <a:gd name="T44" fmla="*/ 28 w 31"/>
                <a:gd name="T45" fmla="*/ 13 h 68"/>
                <a:gd name="T46" fmla="*/ 21 w 31"/>
                <a:gd name="T47" fmla="*/ 23 h 68"/>
                <a:gd name="T48" fmla="*/ 20 w 31"/>
                <a:gd name="T49" fmla="*/ 13 h 68"/>
                <a:gd name="T50" fmla="*/ 27 w 31"/>
                <a:gd name="T51" fmla="*/ 8 h 68"/>
                <a:gd name="T52" fmla="*/ 18 w 31"/>
                <a:gd name="T53" fmla="*/ 10 h 68"/>
                <a:gd name="T54" fmla="*/ 14 w 31"/>
                <a:gd name="T55" fmla="*/ 4 h 68"/>
                <a:gd name="T56" fmla="*/ 25 w 31"/>
                <a:gd name="T57" fmla="*/ 4 h 68"/>
                <a:gd name="T58" fmla="*/ 23 w 31"/>
                <a:gd name="T59" fmla="*/ 0 h 68"/>
                <a:gd name="T60" fmla="*/ 12 w 31"/>
                <a:gd name="T61" fmla="*/ 1 h 68"/>
                <a:gd name="T62" fmla="*/ 1 w 31"/>
                <a:gd name="T63" fmla="*/ 10 h 68"/>
                <a:gd name="T64" fmla="*/ 1 w 31"/>
                <a:gd name="T65" fmla="*/ 10 h 68"/>
                <a:gd name="T66" fmla="*/ 1 w 31"/>
                <a:gd name="T67" fmla="*/ 11 h 68"/>
                <a:gd name="T68" fmla="*/ 1 w 31"/>
                <a:gd name="T69" fmla="*/ 11 h 68"/>
                <a:gd name="T70" fmla="*/ 1 w 31"/>
                <a:gd name="T71" fmla="*/ 41 h 68"/>
                <a:gd name="T72" fmla="*/ 1 w 31"/>
                <a:gd name="T73" fmla="*/ 66 h 68"/>
                <a:gd name="T74" fmla="*/ 18 w 31"/>
                <a:gd name="T75" fmla="*/ 68 h 68"/>
                <a:gd name="T76" fmla="*/ 20 w 31"/>
                <a:gd name="T77" fmla="*/ 68 h 68"/>
                <a:gd name="T78" fmla="*/ 23 w 31"/>
                <a:gd name="T79" fmla="*/ 67 h 68"/>
                <a:gd name="T80" fmla="*/ 24 w 31"/>
                <a:gd name="T81" fmla="*/ 66 h 68"/>
                <a:gd name="T82" fmla="*/ 31 w 31"/>
                <a:gd name="T83" fmla="*/ 61 h 68"/>
                <a:gd name="T84" fmla="*/ 31 w 31"/>
                <a:gd name="T85" fmla="*/ 61 h 68"/>
                <a:gd name="T86" fmla="*/ 31 w 31"/>
                <a:gd name="T87" fmla="*/ 5 h 68"/>
                <a:gd name="T88" fmla="*/ 31 w 31"/>
                <a:gd name="T89" fmla="*/ 2 h 68"/>
                <a:gd name="T90" fmla="*/ 31 w 31"/>
                <a:gd name="T91" fmla="*/ 2 h 68"/>
                <a:gd name="T92" fmla="*/ 31 w 31"/>
                <a:gd name="T93" fmla="*/ 2 h 68"/>
                <a:gd name="T94" fmla="*/ 31 w 31"/>
                <a:gd name="T95" fmla="*/ 1 h 68"/>
                <a:gd name="T96" fmla="*/ 29 w 31"/>
                <a:gd name="T9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" h="68">
                  <a:moveTo>
                    <a:pt x="21" y="64"/>
                  </a:moveTo>
                  <a:cubicBezTo>
                    <a:pt x="21" y="63"/>
                    <a:pt x="21" y="62"/>
                    <a:pt x="21" y="61"/>
                  </a:cubicBezTo>
                  <a:cubicBezTo>
                    <a:pt x="23" y="58"/>
                    <a:pt x="25" y="54"/>
                    <a:pt x="28" y="51"/>
                  </a:cubicBezTo>
                  <a:cubicBezTo>
                    <a:pt x="28" y="53"/>
                    <a:pt x="28" y="55"/>
                    <a:pt x="28" y="56"/>
                  </a:cubicBezTo>
                  <a:cubicBezTo>
                    <a:pt x="27" y="58"/>
                    <a:pt x="25" y="60"/>
                    <a:pt x="24" y="62"/>
                  </a:cubicBezTo>
                  <a:cubicBezTo>
                    <a:pt x="23" y="62"/>
                    <a:pt x="22" y="63"/>
                    <a:pt x="21" y="64"/>
                  </a:cubicBezTo>
                  <a:moveTo>
                    <a:pt x="21" y="58"/>
                  </a:moveTo>
                  <a:cubicBezTo>
                    <a:pt x="21" y="57"/>
                    <a:pt x="21" y="56"/>
                    <a:pt x="21" y="55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3" y="50"/>
                    <a:pt x="25" y="46"/>
                    <a:pt x="28" y="43"/>
                  </a:cubicBezTo>
                  <a:cubicBezTo>
                    <a:pt x="28" y="45"/>
                    <a:pt x="28" y="47"/>
                    <a:pt x="28" y="48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5" y="52"/>
                    <a:pt x="23" y="55"/>
                    <a:pt x="21" y="58"/>
                  </a:cubicBezTo>
                  <a:moveTo>
                    <a:pt x="21" y="51"/>
                  </a:moveTo>
                  <a:cubicBezTo>
                    <a:pt x="21" y="49"/>
                    <a:pt x="21" y="47"/>
                    <a:pt x="21" y="46"/>
                  </a:cubicBezTo>
                  <a:cubicBezTo>
                    <a:pt x="23" y="42"/>
                    <a:pt x="25" y="38"/>
                    <a:pt x="28" y="34"/>
                  </a:cubicBezTo>
                  <a:cubicBezTo>
                    <a:pt x="28" y="37"/>
                    <a:pt x="28" y="39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41"/>
                    <a:pt x="27" y="41"/>
                    <a:pt x="26" y="41"/>
                  </a:cubicBezTo>
                  <a:cubicBezTo>
                    <a:pt x="24" y="44"/>
                    <a:pt x="23" y="48"/>
                    <a:pt x="21" y="51"/>
                  </a:cubicBezTo>
                  <a:moveTo>
                    <a:pt x="21" y="42"/>
                  </a:moveTo>
                  <a:cubicBezTo>
                    <a:pt x="21" y="40"/>
                    <a:pt x="21" y="37"/>
                    <a:pt x="21" y="35"/>
                  </a:cubicBezTo>
                  <a:cubicBezTo>
                    <a:pt x="23" y="31"/>
                    <a:pt x="25" y="28"/>
                    <a:pt x="28" y="24"/>
                  </a:cubicBezTo>
                  <a:cubicBezTo>
                    <a:pt x="28" y="26"/>
                    <a:pt x="28" y="29"/>
                    <a:pt x="28" y="31"/>
                  </a:cubicBezTo>
                  <a:cubicBezTo>
                    <a:pt x="27" y="32"/>
                    <a:pt x="27" y="32"/>
                    <a:pt x="26" y="33"/>
                  </a:cubicBezTo>
                  <a:cubicBezTo>
                    <a:pt x="24" y="36"/>
                    <a:pt x="23" y="39"/>
                    <a:pt x="21" y="42"/>
                  </a:cubicBezTo>
                  <a:moveTo>
                    <a:pt x="21" y="32"/>
                  </a:moveTo>
                  <a:cubicBezTo>
                    <a:pt x="21" y="30"/>
                    <a:pt x="21" y="28"/>
                    <a:pt x="21" y="26"/>
                  </a:cubicBezTo>
                  <a:cubicBezTo>
                    <a:pt x="23" y="22"/>
                    <a:pt x="25" y="19"/>
                    <a:pt x="28" y="16"/>
                  </a:cubicBezTo>
                  <a:cubicBezTo>
                    <a:pt x="28" y="18"/>
                    <a:pt x="28" y="19"/>
                    <a:pt x="28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5" y="25"/>
                    <a:pt x="23" y="28"/>
                    <a:pt x="21" y="32"/>
                  </a:cubicBezTo>
                  <a:moveTo>
                    <a:pt x="17" y="65"/>
                  </a:moveTo>
                  <a:cubicBezTo>
                    <a:pt x="12" y="64"/>
                    <a:pt x="9" y="64"/>
                    <a:pt x="4" y="64"/>
                  </a:cubicBezTo>
                  <a:cubicBezTo>
                    <a:pt x="4" y="56"/>
                    <a:pt x="4" y="48"/>
                    <a:pt x="4" y="41"/>
                  </a:cubicBezTo>
                  <a:cubicBezTo>
                    <a:pt x="4" y="31"/>
                    <a:pt x="4" y="21"/>
                    <a:pt x="4" y="13"/>
                  </a:cubicBezTo>
                  <a:cubicBezTo>
                    <a:pt x="7" y="13"/>
                    <a:pt x="10" y="13"/>
                    <a:pt x="13" y="14"/>
                  </a:cubicBezTo>
                  <a:cubicBezTo>
                    <a:pt x="14" y="14"/>
                    <a:pt x="16" y="14"/>
                    <a:pt x="17" y="14"/>
                  </a:cubicBezTo>
                  <a:cubicBezTo>
                    <a:pt x="17" y="16"/>
                    <a:pt x="17" y="21"/>
                    <a:pt x="17" y="26"/>
                  </a:cubicBezTo>
                  <a:cubicBezTo>
                    <a:pt x="17" y="35"/>
                    <a:pt x="17" y="45"/>
                    <a:pt x="17" y="55"/>
                  </a:cubicBezTo>
                  <a:cubicBezTo>
                    <a:pt x="17" y="58"/>
                    <a:pt x="17" y="62"/>
                    <a:pt x="17" y="65"/>
                  </a:cubicBezTo>
                  <a:moveTo>
                    <a:pt x="21" y="23"/>
                  </a:moveTo>
                  <a:cubicBezTo>
                    <a:pt x="21" y="22"/>
                    <a:pt x="21" y="21"/>
                    <a:pt x="21" y="20"/>
                  </a:cubicBezTo>
                  <a:cubicBezTo>
                    <a:pt x="23" y="16"/>
                    <a:pt x="25" y="13"/>
                    <a:pt x="27" y="10"/>
                  </a:cubicBezTo>
                  <a:cubicBezTo>
                    <a:pt x="27" y="11"/>
                    <a:pt x="27" y="12"/>
                    <a:pt x="28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5" y="16"/>
                    <a:pt x="23" y="20"/>
                    <a:pt x="21" y="23"/>
                  </a:cubicBezTo>
                  <a:moveTo>
                    <a:pt x="20" y="17"/>
                  </a:moveTo>
                  <a:cubicBezTo>
                    <a:pt x="20" y="15"/>
                    <a:pt x="20" y="14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7"/>
                    <a:pt x="27" y="7"/>
                    <a:pt x="27" y="8"/>
                  </a:cubicBezTo>
                  <a:cubicBezTo>
                    <a:pt x="25" y="10"/>
                    <a:pt x="23" y="13"/>
                    <a:pt x="20" y="17"/>
                  </a:cubicBezTo>
                  <a:moveTo>
                    <a:pt x="18" y="10"/>
                  </a:moveTo>
                  <a:cubicBezTo>
                    <a:pt x="17" y="10"/>
                    <a:pt x="12" y="10"/>
                    <a:pt x="7" y="10"/>
                  </a:cubicBezTo>
                  <a:cubicBezTo>
                    <a:pt x="11" y="7"/>
                    <a:pt x="13" y="5"/>
                    <a:pt x="14" y="4"/>
                  </a:cubicBezTo>
                  <a:cubicBezTo>
                    <a:pt x="15" y="4"/>
                    <a:pt x="19" y="4"/>
                    <a:pt x="23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3" y="6"/>
                    <a:pt x="21" y="8"/>
                    <a:pt x="18" y="10"/>
                  </a:cubicBezTo>
                  <a:moveTo>
                    <a:pt x="23" y="0"/>
                  </a:moveTo>
                  <a:cubicBezTo>
                    <a:pt x="18" y="0"/>
                    <a:pt x="13" y="0"/>
                    <a:pt x="13" y="0"/>
                  </a:cubicBezTo>
                  <a:cubicBezTo>
                    <a:pt x="13" y="0"/>
                    <a:pt x="12" y="0"/>
                    <a:pt x="12" y="1"/>
                  </a:cubicBezTo>
                  <a:cubicBezTo>
                    <a:pt x="12" y="1"/>
                    <a:pt x="11" y="2"/>
                    <a:pt x="9" y="3"/>
                  </a:cubicBezTo>
                  <a:cubicBezTo>
                    <a:pt x="7" y="5"/>
                    <a:pt x="4" y="7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20"/>
                    <a:pt x="1" y="30"/>
                    <a:pt x="1" y="41"/>
                  </a:cubicBezTo>
                  <a:cubicBezTo>
                    <a:pt x="1" y="49"/>
                    <a:pt x="1" y="57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7"/>
                    <a:pt x="2" y="67"/>
                    <a:pt x="3" y="68"/>
                  </a:cubicBezTo>
                  <a:cubicBezTo>
                    <a:pt x="9" y="68"/>
                    <a:pt x="12" y="68"/>
                    <a:pt x="18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68"/>
                    <a:pt x="20" y="68"/>
                    <a:pt x="20" y="68"/>
                  </a:cubicBezTo>
                  <a:cubicBezTo>
                    <a:pt x="21" y="68"/>
                    <a:pt x="22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6" y="65"/>
                    <a:pt x="28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1" y="61"/>
                    <a:pt x="31" y="60"/>
                  </a:cubicBezTo>
                  <a:cubicBezTo>
                    <a:pt x="31" y="45"/>
                    <a:pt x="31" y="15"/>
                    <a:pt x="31" y="5"/>
                  </a:cubicBezTo>
                  <a:cubicBezTo>
                    <a:pt x="31" y="4"/>
                    <a:pt x="31" y="4"/>
                    <a:pt x="31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0"/>
                    <a:pt x="29" y="0"/>
                  </a:cubicBezTo>
                  <a:cubicBezTo>
                    <a:pt x="28" y="0"/>
                    <a:pt x="25" y="0"/>
                    <a:pt x="2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805"/>
            <p:cNvSpPr>
              <a:spLocks noEditPoints="1"/>
            </p:cNvSpPr>
            <p:nvPr/>
          </p:nvSpPr>
          <p:spPr bwMode="auto">
            <a:xfrm>
              <a:off x="1122035" y="5427672"/>
              <a:ext cx="66311" cy="167571"/>
            </a:xfrm>
            <a:custGeom>
              <a:avLst/>
              <a:gdLst>
                <a:gd name="T0" fmla="*/ 27 w 31"/>
                <a:gd name="T1" fmla="*/ 67 h 79"/>
                <a:gd name="T2" fmla="*/ 23 w 31"/>
                <a:gd name="T3" fmla="*/ 73 h 79"/>
                <a:gd name="T4" fmla="*/ 20 w 31"/>
                <a:gd name="T5" fmla="*/ 67 h 79"/>
                <a:gd name="T6" fmla="*/ 20 w 31"/>
                <a:gd name="T7" fmla="*/ 67 h 79"/>
                <a:gd name="T8" fmla="*/ 27 w 31"/>
                <a:gd name="T9" fmla="*/ 64 h 79"/>
                <a:gd name="T10" fmla="*/ 20 w 31"/>
                <a:gd name="T11" fmla="*/ 64 h 79"/>
                <a:gd name="T12" fmla="*/ 21 w 31"/>
                <a:gd name="T13" fmla="*/ 59 h 79"/>
                <a:gd name="T14" fmla="*/ 27 w 31"/>
                <a:gd name="T15" fmla="*/ 56 h 79"/>
                <a:gd name="T16" fmla="*/ 20 w 31"/>
                <a:gd name="T17" fmla="*/ 64 h 79"/>
                <a:gd name="T18" fmla="*/ 20 w 31"/>
                <a:gd name="T19" fmla="*/ 51 h 79"/>
                <a:gd name="T20" fmla="*/ 27 w 31"/>
                <a:gd name="T21" fmla="*/ 43 h 79"/>
                <a:gd name="T22" fmla="*/ 26 w 31"/>
                <a:gd name="T23" fmla="*/ 47 h 79"/>
                <a:gd name="T24" fmla="*/ 20 w 31"/>
                <a:gd name="T25" fmla="*/ 48 h 79"/>
                <a:gd name="T26" fmla="*/ 27 w 31"/>
                <a:gd name="T27" fmla="*/ 33 h 79"/>
                <a:gd name="T28" fmla="*/ 27 w 31"/>
                <a:gd name="T29" fmla="*/ 40 h 79"/>
                <a:gd name="T30" fmla="*/ 20 w 31"/>
                <a:gd name="T31" fmla="*/ 39 h 79"/>
                <a:gd name="T32" fmla="*/ 21 w 31"/>
                <a:gd name="T33" fmla="*/ 33 h 79"/>
                <a:gd name="T34" fmla="*/ 27 w 31"/>
                <a:gd name="T35" fmla="*/ 30 h 79"/>
                <a:gd name="T36" fmla="*/ 20 w 31"/>
                <a:gd name="T37" fmla="*/ 39 h 79"/>
                <a:gd name="T38" fmla="*/ 20 w 31"/>
                <a:gd name="T39" fmla="*/ 27 h 79"/>
                <a:gd name="T40" fmla="*/ 22 w 31"/>
                <a:gd name="T41" fmla="*/ 26 h 79"/>
                <a:gd name="T42" fmla="*/ 27 w 31"/>
                <a:gd name="T43" fmla="*/ 19 h 79"/>
                <a:gd name="T44" fmla="*/ 27 w 31"/>
                <a:gd name="T45" fmla="*/ 24 h 79"/>
                <a:gd name="T46" fmla="*/ 26 w 31"/>
                <a:gd name="T47" fmla="*/ 24 h 79"/>
                <a:gd name="T48" fmla="*/ 17 w 31"/>
                <a:gd name="T49" fmla="*/ 76 h 79"/>
                <a:gd name="T50" fmla="*/ 4 w 31"/>
                <a:gd name="T51" fmla="*/ 47 h 79"/>
                <a:gd name="T52" fmla="*/ 12 w 31"/>
                <a:gd name="T53" fmla="*/ 13 h 79"/>
                <a:gd name="T54" fmla="*/ 16 w 31"/>
                <a:gd name="T55" fmla="*/ 30 h 79"/>
                <a:gd name="T56" fmla="*/ 17 w 31"/>
                <a:gd name="T57" fmla="*/ 76 h 79"/>
                <a:gd name="T58" fmla="*/ 20 w 31"/>
                <a:gd name="T59" fmla="*/ 21 h 79"/>
                <a:gd name="T60" fmla="*/ 27 w 31"/>
                <a:gd name="T61" fmla="*/ 17 h 79"/>
                <a:gd name="T62" fmla="*/ 20 w 31"/>
                <a:gd name="T63" fmla="*/ 24 h 79"/>
                <a:gd name="T64" fmla="*/ 20 w 31"/>
                <a:gd name="T65" fmla="*/ 13 h 79"/>
                <a:gd name="T66" fmla="*/ 27 w 31"/>
                <a:gd name="T67" fmla="*/ 9 h 79"/>
                <a:gd name="T68" fmla="*/ 20 w 31"/>
                <a:gd name="T69" fmla="*/ 18 h 79"/>
                <a:gd name="T70" fmla="*/ 6 w 31"/>
                <a:gd name="T71" fmla="*/ 9 h 79"/>
                <a:gd name="T72" fmla="*/ 22 w 31"/>
                <a:gd name="T73" fmla="*/ 3 h 79"/>
                <a:gd name="T74" fmla="*/ 18 w 31"/>
                <a:gd name="T75" fmla="*/ 10 h 79"/>
                <a:gd name="T76" fmla="*/ 12 w 31"/>
                <a:gd name="T77" fmla="*/ 0 h 79"/>
                <a:gd name="T78" fmla="*/ 8 w 31"/>
                <a:gd name="T79" fmla="*/ 3 h 79"/>
                <a:gd name="T80" fmla="*/ 0 w 31"/>
                <a:gd name="T81" fmla="*/ 10 h 79"/>
                <a:gd name="T82" fmla="*/ 0 w 31"/>
                <a:gd name="T83" fmla="*/ 10 h 79"/>
                <a:gd name="T84" fmla="*/ 0 w 31"/>
                <a:gd name="T85" fmla="*/ 11 h 79"/>
                <a:gd name="T86" fmla="*/ 0 w 31"/>
                <a:gd name="T87" fmla="*/ 11 h 79"/>
                <a:gd name="T88" fmla="*/ 0 w 31"/>
                <a:gd name="T89" fmla="*/ 77 h 79"/>
                <a:gd name="T90" fmla="*/ 2 w 31"/>
                <a:gd name="T91" fmla="*/ 79 h 79"/>
                <a:gd name="T92" fmla="*/ 18 w 31"/>
                <a:gd name="T93" fmla="*/ 79 h 79"/>
                <a:gd name="T94" fmla="*/ 30 w 31"/>
                <a:gd name="T95" fmla="*/ 73 h 79"/>
                <a:gd name="T96" fmla="*/ 30 w 31"/>
                <a:gd name="T97" fmla="*/ 72 h 79"/>
                <a:gd name="T98" fmla="*/ 31 w 31"/>
                <a:gd name="T99" fmla="*/ 71 h 79"/>
                <a:gd name="T100" fmla="*/ 30 w 31"/>
                <a:gd name="T101" fmla="*/ 3 h 79"/>
                <a:gd name="T102" fmla="*/ 30 w 31"/>
                <a:gd name="T103" fmla="*/ 2 h 79"/>
                <a:gd name="T104" fmla="*/ 30 w 31"/>
                <a:gd name="T105" fmla="*/ 2 h 79"/>
                <a:gd name="T106" fmla="*/ 30 w 31"/>
                <a:gd name="T107" fmla="*/ 1 h 79"/>
                <a:gd name="T108" fmla="*/ 30 w 31"/>
                <a:gd name="T109" fmla="*/ 1 h 79"/>
                <a:gd name="T110" fmla="*/ 22 w 31"/>
                <a:gd name="T11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" h="79">
                  <a:moveTo>
                    <a:pt x="23" y="73"/>
                  </a:moveTo>
                  <a:cubicBezTo>
                    <a:pt x="24" y="71"/>
                    <a:pt x="26" y="69"/>
                    <a:pt x="27" y="67"/>
                  </a:cubicBezTo>
                  <a:cubicBezTo>
                    <a:pt x="27" y="68"/>
                    <a:pt x="27" y="69"/>
                    <a:pt x="27" y="70"/>
                  </a:cubicBezTo>
                  <a:cubicBezTo>
                    <a:pt x="26" y="71"/>
                    <a:pt x="24" y="72"/>
                    <a:pt x="23" y="73"/>
                  </a:cubicBezTo>
                  <a:moveTo>
                    <a:pt x="20" y="74"/>
                  </a:moveTo>
                  <a:cubicBezTo>
                    <a:pt x="20" y="72"/>
                    <a:pt x="20" y="69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2" y="64"/>
                    <a:pt x="25" y="61"/>
                    <a:pt x="27" y="58"/>
                  </a:cubicBezTo>
                  <a:cubicBezTo>
                    <a:pt x="27" y="60"/>
                    <a:pt x="27" y="62"/>
                    <a:pt x="27" y="64"/>
                  </a:cubicBezTo>
                  <a:cubicBezTo>
                    <a:pt x="25" y="67"/>
                    <a:pt x="22" y="70"/>
                    <a:pt x="20" y="74"/>
                  </a:cubicBezTo>
                  <a:moveTo>
                    <a:pt x="20" y="64"/>
                  </a:moveTo>
                  <a:cubicBezTo>
                    <a:pt x="20" y="62"/>
                    <a:pt x="20" y="61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3" y="56"/>
                    <a:pt x="25" y="52"/>
                    <a:pt x="27" y="49"/>
                  </a:cubicBezTo>
                  <a:cubicBezTo>
                    <a:pt x="27" y="52"/>
                    <a:pt x="27" y="54"/>
                    <a:pt x="27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4" y="59"/>
                    <a:pt x="22" y="61"/>
                    <a:pt x="20" y="64"/>
                  </a:cubicBezTo>
                  <a:moveTo>
                    <a:pt x="20" y="56"/>
                  </a:moveTo>
                  <a:cubicBezTo>
                    <a:pt x="20" y="54"/>
                    <a:pt x="20" y="52"/>
                    <a:pt x="20" y="51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3" y="48"/>
                    <a:pt x="25" y="45"/>
                    <a:pt x="27" y="43"/>
                  </a:cubicBezTo>
                  <a:cubicBezTo>
                    <a:pt x="27" y="44"/>
                    <a:pt x="27" y="45"/>
                    <a:pt x="27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4" y="50"/>
                    <a:pt x="22" y="53"/>
                    <a:pt x="20" y="56"/>
                  </a:cubicBezTo>
                  <a:moveTo>
                    <a:pt x="20" y="48"/>
                  </a:moveTo>
                  <a:cubicBezTo>
                    <a:pt x="20" y="46"/>
                    <a:pt x="20" y="44"/>
                    <a:pt x="20" y="41"/>
                  </a:cubicBezTo>
                  <a:cubicBezTo>
                    <a:pt x="22" y="39"/>
                    <a:pt x="25" y="36"/>
                    <a:pt x="27" y="33"/>
                  </a:cubicBezTo>
                  <a:cubicBezTo>
                    <a:pt x="27" y="35"/>
                    <a:pt x="27" y="38"/>
                    <a:pt x="27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5" y="43"/>
                    <a:pt x="22" y="46"/>
                    <a:pt x="20" y="48"/>
                  </a:cubicBezTo>
                  <a:moveTo>
                    <a:pt x="20" y="39"/>
                  </a:moveTo>
                  <a:cubicBezTo>
                    <a:pt x="20" y="37"/>
                    <a:pt x="20" y="35"/>
                    <a:pt x="20" y="34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3" y="31"/>
                    <a:pt x="25" y="28"/>
                    <a:pt x="27" y="26"/>
                  </a:cubicBezTo>
                  <a:cubicBezTo>
                    <a:pt x="27" y="27"/>
                    <a:pt x="27" y="29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4" y="33"/>
                    <a:pt x="22" y="36"/>
                    <a:pt x="20" y="39"/>
                  </a:cubicBezTo>
                  <a:moveTo>
                    <a:pt x="20" y="32"/>
                  </a:moveTo>
                  <a:cubicBezTo>
                    <a:pt x="20" y="30"/>
                    <a:pt x="20" y="29"/>
                    <a:pt x="20" y="27"/>
                  </a:cubicBezTo>
                  <a:cubicBezTo>
                    <a:pt x="20" y="27"/>
                    <a:pt x="21" y="27"/>
                    <a:pt x="21" y="27"/>
                  </a:cubicBezTo>
                  <a:cubicBezTo>
                    <a:pt x="22" y="27"/>
                    <a:pt x="22" y="26"/>
                    <a:pt x="22" y="26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3" y="23"/>
                    <a:pt x="25" y="21"/>
                    <a:pt x="27" y="19"/>
                  </a:cubicBezTo>
                  <a:cubicBezTo>
                    <a:pt x="27" y="21"/>
                    <a:pt x="27" y="23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4"/>
                    <a:pt x="26" y="24"/>
                    <a:pt x="26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4" y="27"/>
                    <a:pt x="22" y="29"/>
                    <a:pt x="20" y="32"/>
                  </a:cubicBezTo>
                  <a:moveTo>
                    <a:pt x="17" y="76"/>
                  </a:moveTo>
                  <a:cubicBezTo>
                    <a:pt x="12" y="75"/>
                    <a:pt x="8" y="75"/>
                    <a:pt x="4" y="75"/>
                  </a:cubicBezTo>
                  <a:cubicBezTo>
                    <a:pt x="4" y="67"/>
                    <a:pt x="4" y="57"/>
                    <a:pt x="4" y="47"/>
                  </a:cubicBezTo>
                  <a:cubicBezTo>
                    <a:pt x="4" y="34"/>
                    <a:pt x="4" y="22"/>
                    <a:pt x="3" y="13"/>
                  </a:cubicBezTo>
                  <a:cubicBezTo>
                    <a:pt x="6" y="13"/>
                    <a:pt x="9" y="13"/>
                    <a:pt x="12" y="13"/>
                  </a:cubicBezTo>
                  <a:cubicBezTo>
                    <a:pt x="14" y="13"/>
                    <a:pt x="15" y="13"/>
                    <a:pt x="16" y="13"/>
                  </a:cubicBezTo>
                  <a:cubicBezTo>
                    <a:pt x="16" y="16"/>
                    <a:pt x="16" y="22"/>
                    <a:pt x="16" y="30"/>
                  </a:cubicBezTo>
                  <a:cubicBezTo>
                    <a:pt x="16" y="41"/>
                    <a:pt x="17" y="54"/>
                    <a:pt x="17" y="64"/>
                  </a:cubicBezTo>
                  <a:cubicBezTo>
                    <a:pt x="17" y="69"/>
                    <a:pt x="17" y="73"/>
                    <a:pt x="17" y="76"/>
                  </a:cubicBezTo>
                  <a:moveTo>
                    <a:pt x="20" y="24"/>
                  </a:moveTo>
                  <a:cubicBezTo>
                    <a:pt x="20" y="23"/>
                    <a:pt x="20" y="22"/>
                    <a:pt x="20" y="21"/>
                  </a:cubicBezTo>
                  <a:cubicBezTo>
                    <a:pt x="22" y="18"/>
                    <a:pt x="24" y="15"/>
                    <a:pt x="27" y="12"/>
                  </a:cubicBezTo>
                  <a:cubicBezTo>
                    <a:pt x="27" y="13"/>
                    <a:pt x="27" y="15"/>
                    <a:pt x="27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4" y="20"/>
                    <a:pt x="22" y="22"/>
                    <a:pt x="20" y="24"/>
                  </a:cubicBezTo>
                  <a:moveTo>
                    <a:pt x="20" y="18"/>
                  </a:moveTo>
                  <a:cubicBezTo>
                    <a:pt x="20" y="16"/>
                    <a:pt x="20" y="14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7"/>
                    <a:pt x="27" y="8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4" y="12"/>
                    <a:pt x="22" y="15"/>
                    <a:pt x="20" y="18"/>
                  </a:cubicBezTo>
                  <a:moveTo>
                    <a:pt x="18" y="10"/>
                  </a:moveTo>
                  <a:cubicBezTo>
                    <a:pt x="17" y="10"/>
                    <a:pt x="11" y="10"/>
                    <a:pt x="6" y="9"/>
                  </a:cubicBezTo>
                  <a:cubicBezTo>
                    <a:pt x="10" y="7"/>
                    <a:pt x="12" y="4"/>
                    <a:pt x="13" y="4"/>
                  </a:cubicBezTo>
                  <a:cubicBezTo>
                    <a:pt x="15" y="4"/>
                    <a:pt x="18" y="3"/>
                    <a:pt x="22" y="3"/>
                  </a:cubicBezTo>
                  <a:cubicBezTo>
                    <a:pt x="23" y="3"/>
                    <a:pt x="23" y="3"/>
                    <a:pt x="24" y="3"/>
                  </a:cubicBezTo>
                  <a:cubicBezTo>
                    <a:pt x="22" y="5"/>
                    <a:pt x="20" y="7"/>
                    <a:pt x="18" y="10"/>
                  </a:cubicBezTo>
                  <a:moveTo>
                    <a:pt x="22" y="0"/>
                  </a:moveTo>
                  <a:cubicBezTo>
                    <a:pt x="17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10" y="1"/>
                    <a:pt x="8" y="3"/>
                  </a:cubicBezTo>
                  <a:cubicBezTo>
                    <a:pt x="6" y="5"/>
                    <a:pt x="4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0"/>
                    <a:pt x="0" y="33"/>
                    <a:pt x="0" y="47"/>
                  </a:cubicBezTo>
                  <a:cubicBezTo>
                    <a:pt x="0" y="57"/>
                    <a:pt x="0" y="68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8"/>
                    <a:pt x="1" y="78"/>
                    <a:pt x="2" y="79"/>
                  </a:cubicBezTo>
                  <a:cubicBezTo>
                    <a:pt x="8" y="79"/>
                    <a:pt x="11" y="79"/>
                    <a:pt x="1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23" y="77"/>
                    <a:pt x="26" y="75"/>
                    <a:pt x="30" y="73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1" y="72"/>
                    <a:pt x="31" y="72"/>
                    <a:pt x="31" y="71"/>
                  </a:cubicBezTo>
                  <a:cubicBezTo>
                    <a:pt x="31" y="56"/>
                    <a:pt x="30" y="18"/>
                    <a:pt x="30" y="6"/>
                  </a:cubicBezTo>
                  <a:cubicBezTo>
                    <a:pt x="30" y="5"/>
                    <a:pt x="30" y="4"/>
                    <a:pt x="30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29" y="0"/>
                    <a:pt x="29" y="0"/>
                  </a:cubicBezTo>
                  <a:cubicBezTo>
                    <a:pt x="27" y="0"/>
                    <a:pt x="24" y="0"/>
                    <a:pt x="2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3450259" y="2928344"/>
            <a:ext cx="239038" cy="253127"/>
            <a:chOff x="2620314" y="3070030"/>
            <a:chExt cx="456115" cy="482999"/>
          </a:xfrm>
        </p:grpSpPr>
        <p:sp>
          <p:nvSpPr>
            <p:cNvPr id="113" name="Freeform 806"/>
            <p:cNvSpPr>
              <a:spLocks noEditPoints="1"/>
            </p:cNvSpPr>
            <p:nvPr/>
          </p:nvSpPr>
          <p:spPr bwMode="auto">
            <a:xfrm>
              <a:off x="2620314" y="3070030"/>
              <a:ext cx="456115" cy="482999"/>
            </a:xfrm>
            <a:custGeom>
              <a:avLst/>
              <a:gdLst>
                <a:gd name="T0" fmla="*/ 155 w 215"/>
                <a:gd name="T1" fmla="*/ 179 h 228"/>
                <a:gd name="T2" fmla="*/ 192 w 215"/>
                <a:gd name="T3" fmla="*/ 133 h 228"/>
                <a:gd name="T4" fmla="*/ 148 w 215"/>
                <a:gd name="T5" fmla="*/ 193 h 228"/>
                <a:gd name="T6" fmla="*/ 6 w 215"/>
                <a:gd name="T7" fmla="*/ 89 h 228"/>
                <a:gd name="T8" fmla="*/ 24 w 215"/>
                <a:gd name="T9" fmla="*/ 105 h 228"/>
                <a:gd name="T10" fmla="*/ 28 w 215"/>
                <a:gd name="T11" fmla="*/ 101 h 228"/>
                <a:gd name="T12" fmla="*/ 27 w 215"/>
                <a:gd name="T13" fmla="*/ 108 h 228"/>
                <a:gd name="T14" fmla="*/ 39 w 215"/>
                <a:gd name="T15" fmla="*/ 126 h 228"/>
                <a:gd name="T16" fmla="*/ 44 w 215"/>
                <a:gd name="T17" fmla="*/ 123 h 228"/>
                <a:gd name="T18" fmla="*/ 45 w 215"/>
                <a:gd name="T19" fmla="*/ 131 h 228"/>
                <a:gd name="T20" fmla="*/ 55 w 215"/>
                <a:gd name="T21" fmla="*/ 149 h 228"/>
                <a:gd name="T22" fmla="*/ 60 w 215"/>
                <a:gd name="T23" fmla="*/ 146 h 228"/>
                <a:gd name="T24" fmla="*/ 63 w 215"/>
                <a:gd name="T25" fmla="*/ 150 h 228"/>
                <a:gd name="T26" fmla="*/ 70 w 215"/>
                <a:gd name="T27" fmla="*/ 171 h 228"/>
                <a:gd name="T28" fmla="*/ 75 w 215"/>
                <a:gd name="T29" fmla="*/ 169 h 228"/>
                <a:gd name="T30" fmla="*/ 75 w 215"/>
                <a:gd name="T31" fmla="*/ 180 h 228"/>
                <a:gd name="T32" fmla="*/ 92 w 215"/>
                <a:gd name="T33" fmla="*/ 208 h 228"/>
                <a:gd name="T34" fmla="*/ 161 w 215"/>
                <a:gd name="T35" fmla="*/ 160 h 228"/>
                <a:gd name="T36" fmla="*/ 133 w 215"/>
                <a:gd name="T37" fmla="*/ 190 h 228"/>
                <a:gd name="T38" fmla="*/ 76 w 215"/>
                <a:gd name="T39" fmla="*/ 188 h 228"/>
                <a:gd name="T40" fmla="*/ 63 w 215"/>
                <a:gd name="T41" fmla="*/ 182 h 228"/>
                <a:gd name="T42" fmla="*/ 53 w 215"/>
                <a:gd name="T43" fmla="*/ 158 h 228"/>
                <a:gd name="T44" fmla="*/ 44 w 215"/>
                <a:gd name="T45" fmla="*/ 145 h 228"/>
                <a:gd name="T46" fmla="*/ 39 w 215"/>
                <a:gd name="T47" fmla="*/ 134 h 228"/>
                <a:gd name="T48" fmla="*/ 29 w 215"/>
                <a:gd name="T49" fmla="*/ 117 h 228"/>
                <a:gd name="T50" fmla="*/ 24 w 215"/>
                <a:gd name="T51" fmla="*/ 111 h 228"/>
                <a:gd name="T52" fmla="*/ 10 w 215"/>
                <a:gd name="T53" fmla="*/ 85 h 228"/>
                <a:gd name="T54" fmla="*/ 103 w 215"/>
                <a:gd name="T55" fmla="*/ 3 h 228"/>
                <a:gd name="T56" fmla="*/ 160 w 215"/>
                <a:gd name="T57" fmla="*/ 158 h 228"/>
                <a:gd name="T58" fmla="*/ 79 w 215"/>
                <a:gd name="T59" fmla="*/ 181 h 228"/>
                <a:gd name="T60" fmla="*/ 70 w 215"/>
                <a:gd name="T61" fmla="*/ 168 h 228"/>
                <a:gd name="T62" fmla="*/ 60 w 215"/>
                <a:gd name="T63" fmla="*/ 144 h 228"/>
                <a:gd name="T64" fmla="*/ 49 w 215"/>
                <a:gd name="T65" fmla="*/ 131 h 228"/>
                <a:gd name="T66" fmla="*/ 44 w 215"/>
                <a:gd name="T67" fmla="*/ 120 h 228"/>
                <a:gd name="T68" fmla="*/ 31 w 215"/>
                <a:gd name="T69" fmla="*/ 100 h 228"/>
                <a:gd name="T70" fmla="*/ 23 w 215"/>
                <a:gd name="T71" fmla="*/ 101 h 228"/>
                <a:gd name="T72" fmla="*/ 3 w 215"/>
                <a:gd name="T73" fmla="*/ 81 h 228"/>
                <a:gd name="T74" fmla="*/ 0 w 215"/>
                <a:gd name="T75" fmla="*/ 92 h 228"/>
                <a:gd name="T76" fmla="*/ 21 w 215"/>
                <a:gd name="T77" fmla="*/ 116 h 228"/>
                <a:gd name="T78" fmla="*/ 25 w 215"/>
                <a:gd name="T79" fmla="*/ 115 h 228"/>
                <a:gd name="T80" fmla="*/ 22 w 215"/>
                <a:gd name="T81" fmla="*/ 121 h 228"/>
                <a:gd name="T82" fmla="*/ 34 w 215"/>
                <a:gd name="T83" fmla="*/ 139 h 228"/>
                <a:gd name="T84" fmla="*/ 42 w 215"/>
                <a:gd name="T85" fmla="*/ 138 h 228"/>
                <a:gd name="T86" fmla="*/ 38 w 215"/>
                <a:gd name="T87" fmla="*/ 145 h 228"/>
                <a:gd name="T88" fmla="*/ 49 w 215"/>
                <a:gd name="T89" fmla="*/ 163 h 228"/>
                <a:gd name="T90" fmla="*/ 53 w 215"/>
                <a:gd name="T91" fmla="*/ 160 h 228"/>
                <a:gd name="T92" fmla="*/ 54 w 215"/>
                <a:gd name="T93" fmla="*/ 169 h 228"/>
                <a:gd name="T94" fmla="*/ 63 w 215"/>
                <a:gd name="T95" fmla="*/ 186 h 228"/>
                <a:gd name="T96" fmla="*/ 73 w 215"/>
                <a:gd name="T97" fmla="*/ 186 h 228"/>
                <a:gd name="T98" fmla="*/ 68 w 215"/>
                <a:gd name="T99" fmla="*/ 196 h 228"/>
                <a:gd name="T100" fmla="*/ 83 w 215"/>
                <a:gd name="T101" fmla="*/ 223 h 228"/>
                <a:gd name="T102" fmla="*/ 98 w 215"/>
                <a:gd name="T103" fmla="*/ 228 h 228"/>
                <a:gd name="T104" fmla="*/ 170 w 215"/>
                <a:gd name="T105" fmla="*/ 182 h 228"/>
                <a:gd name="T106" fmla="*/ 201 w 215"/>
                <a:gd name="T107" fmla="*/ 128 h 228"/>
                <a:gd name="T108" fmla="*/ 124 w 215"/>
                <a:gd name="T109" fmla="*/ 24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5" h="228">
                  <a:moveTo>
                    <a:pt x="99" y="224"/>
                  </a:moveTo>
                  <a:cubicBezTo>
                    <a:pt x="98" y="221"/>
                    <a:pt x="97" y="218"/>
                    <a:pt x="96" y="216"/>
                  </a:cubicBezTo>
                  <a:cubicBezTo>
                    <a:pt x="109" y="208"/>
                    <a:pt x="122" y="200"/>
                    <a:pt x="135" y="192"/>
                  </a:cubicBezTo>
                  <a:cubicBezTo>
                    <a:pt x="142" y="188"/>
                    <a:pt x="148" y="183"/>
                    <a:pt x="155" y="179"/>
                  </a:cubicBezTo>
                  <a:cubicBezTo>
                    <a:pt x="170" y="168"/>
                    <a:pt x="183" y="154"/>
                    <a:pt x="200" y="147"/>
                  </a:cubicBezTo>
                  <a:cubicBezTo>
                    <a:pt x="200" y="147"/>
                    <a:pt x="200" y="147"/>
                    <a:pt x="200" y="146"/>
                  </a:cubicBezTo>
                  <a:cubicBezTo>
                    <a:pt x="201" y="146"/>
                    <a:pt x="201" y="146"/>
                    <a:pt x="200" y="145"/>
                  </a:cubicBezTo>
                  <a:cubicBezTo>
                    <a:pt x="198" y="141"/>
                    <a:pt x="195" y="137"/>
                    <a:pt x="192" y="133"/>
                  </a:cubicBezTo>
                  <a:cubicBezTo>
                    <a:pt x="194" y="132"/>
                    <a:pt x="196" y="130"/>
                    <a:pt x="199" y="129"/>
                  </a:cubicBezTo>
                  <a:cubicBezTo>
                    <a:pt x="203" y="135"/>
                    <a:pt x="207" y="142"/>
                    <a:pt x="212" y="149"/>
                  </a:cubicBezTo>
                  <a:cubicBezTo>
                    <a:pt x="195" y="156"/>
                    <a:pt x="182" y="169"/>
                    <a:pt x="168" y="180"/>
                  </a:cubicBezTo>
                  <a:cubicBezTo>
                    <a:pt x="162" y="185"/>
                    <a:pt x="155" y="189"/>
                    <a:pt x="148" y="193"/>
                  </a:cubicBezTo>
                  <a:cubicBezTo>
                    <a:pt x="132" y="204"/>
                    <a:pt x="116" y="214"/>
                    <a:pt x="99" y="224"/>
                  </a:cubicBezTo>
                  <a:moveTo>
                    <a:pt x="19" y="113"/>
                  </a:moveTo>
                  <a:cubicBezTo>
                    <a:pt x="12" y="103"/>
                    <a:pt x="11" y="102"/>
                    <a:pt x="3" y="91"/>
                  </a:cubicBezTo>
                  <a:cubicBezTo>
                    <a:pt x="4" y="91"/>
                    <a:pt x="5" y="90"/>
                    <a:pt x="6" y="89"/>
                  </a:cubicBezTo>
                  <a:cubicBezTo>
                    <a:pt x="7" y="89"/>
                    <a:pt x="8" y="88"/>
                    <a:pt x="8" y="88"/>
                  </a:cubicBezTo>
                  <a:cubicBezTo>
                    <a:pt x="13" y="93"/>
                    <a:pt x="15" y="95"/>
                    <a:pt x="22" y="104"/>
                  </a:cubicBezTo>
                  <a:cubicBezTo>
                    <a:pt x="22" y="105"/>
                    <a:pt x="23" y="105"/>
                    <a:pt x="23" y="105"/>
                  </a:cubicBezTo>
                  <a:cubicBezTo>
                    <a:pt x="23" y="105"/>
                    <a:pt x="24" y="105"/>
                    <a:pt x="24" y="105"/>
                  </a:cubicBezTo>
                  <a:cubicBezTo>
                    <a:pt x="24" y="105"/>
                    <a:pt x="25" y="104"/>
                    <a:pt x="25" y="103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5" y="103"/>
                    <a:pt x="25" y="102"/>
                    <a:pt x="25" y="102"/>
                  </a:cubicBezTo>
                  <a:cubicBezTo>
                    <a:pt x="26" y="101"/>
                    <a:pt x="27" y="101"/>
                    <a:pt x="28" y="101"/>
                  </a:cubicBezTo>
                  <a:cubicBezTo>
                    <a:pt x="28" y="101"/>
                    <a:pt x="28" y="101"/>
                    <a:pt x="28" y="101"/>
                  </a:cubicBezTo>
                  <a:cubicBezTo>
                    <a:pt x="28" y="101"/>
                    <a:pt x="29" y="101"/>
                    <a:pt x="29" y="102"/>
                  </a:cubicBezTo>
                  <a:cubicBezTo>
                    <a:pt x="30" y="102"/>
                    <a:pt x="30" y="103"/>
                    <a:pt x="30" y="104"/>
                  </a:cubicBezTo>
                  <a:cubicBezTo>
                    <a:pt x="30" y="105"/>
                    <a:pt x="29" y="107"/>
                    <a:pt x="27" y="108"/>
                  </a:cubicBezTo>
                  <a:cubicBezTo>
                    <a:pt x="27" y="108"/>
                    <a:pt x="27" y="108"/>
                    <a:pt x="26" y="109"/>
                  </a:cubicBezTo>
                  <a:cubicBezTo>
                    <a:pt x="26" y="109"/>
                    <a:pt x="26" y="110"/>
                    <a:pt x="27" y="110"/>
                  </a:cubicBezTo>
                  <a:cubicBezTo>
                    <a:pt x="29" y="114"/>
                    <a:pt x="35" y="122"/>
                    <a:pt x="37" y="126"/>
                  </a:cubicBezTo>
                  <a:cubicBezTo>
                    <a:pt x="38" y="126"/>
                    <a:pt x="38" y="126"/>
                    <a:pt x="39" y="126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6"/>
                    <a:pt x="40" y="126"/>
                    <a:pt x="40" y="125"/>
                  </a:cubicBezTo>
                  <a:cubicBezTo>
                    <a:pt x="40" y="124"/>
                    <a:pt x="42" y="123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3"/>
                    <a:pt x="47" y="123"/>
                    <a:pt x="47" y="124"/>
                  </a:cubicBezTo>
                  <a:cubicBezTo>
                    <a:pt x="48" y="125"/>
                    <a:pt x="48" y="126"/>
                    <a:pt x="48" y="127"/>
                  </a:cubicBezTo>
                  <a:cubicBezTo>
                    <a:pt x="48" y="128"/>
                    <a:pt x="48" y="129"/>
                    <a:pt x="47" y="130"/>
                  </a:cubicBezTo>
                  <a:cubicBezTo>
                    <a:pt x="46" y="131"/>
                    <a:pt x="45" y="131"/>
                    <a:pt x="45" y="131"/>
                  </a:cubicBezTo>
                  <a:cubicBezTo>
                    <a:pt x="44" y="131"/>
                    <a:pt x="44" y="132"/>
                    <a:pt x="43" y="132"/>
                  </a:cubicBezTo>
                  <a:cubicBezTo>
                    <a:pt x="43" y="133"/>
                    <a:pt x="43" y="133"/>
                    <a:pt x="44" y="134"/>
                  </a:cubicBezTo>
                  <a:cubicBezTo>
                    <a:pt x="47" y="137"/>
                    <a:pt x="52" y="144"/>
                    <a:pt x="54" y="149"/>
                  </a:cubicBezTo>
                  <a:cubicBezTo>
                    <a:pt x="54" y="149"/>
                    <a:pt x="55" y="149"/>
                    <a:pt x="55" y="149"/>
                  </a:cubicBezTo>
                  <a:cubicBezTo>
                    <a:pt x="55" y="149"/>
                    <a:pt x="55" y="149"/>
                    <a:pt x="55" y="149"/>
                  </a:cubicBezTo>
                  <a:cubicBezTo>
                    <a:pt x="56" y="149"/>
                    <a:pt x="56" y="149"/>
                    <a:pt x="56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8" y="147"/>
                    <a:pt x="59" y="146"/>
                    <a:pt x="60" y="146"/>
                  </a:cubicBezTo>
                  <a:cubicBezTo>
                    <a:pt x="60" y="146"/>
                    <a:pt x="60" y="146"/>
                    <a:pt x="60" y="146"/>
                  </a:cubicBezTo>
                  <a:cubicBezTo>
                    <a:pt x="60" y="146"/>
                    <a:pt x="60" y="146"/>
                    <a:pt x="60" y="146"/>
                  </a:cubicBezTo>
                  <a:cubicBezTo>
                    <a:pt x="61" y="146"/>
                    <a:pt x="62" y="147"/>
                    <a:pt x="63" y="148"/>
                  </a:cubicBezTo>
                  <a:cubicBezTo>
                    <a:pt x="63" y="148"/>
                    <a:pt x="63" y="149"/>
                    <a:pt x="63" y="150"/>
                  </a:cubicBezTo>
                  <a:cubicBezTo>
                    <a:pt x="63" y="152"/>
                    <a:pt x="62" y="154"/>
                    <a:pt x="61" y="155"/>
                  </a:cubicBezTo>
                  <a:cubicBezTo>
                    <a:pt x="60" y="156"/>
                    <a:pt x="60" y="156"/>
                    <a:pt x="60" y="157"/>
                  </a:cubicBezTo>
                  <a:cubicBezTo>
                    <a:pt x="64" y="162"/>
                    <a:pt x="65" y="165"/>
                    <a:pt x="69" y="170"/>
                  </a:cubicBezTo>
                  <a:cubicBezTo>
                    <a:pt x="69" y="171"/>
                    <a:pt x="70" y="171"/>
                    <a:pt x="70" y="171"/>
                  </a:cubicBezTo>
                  <a:cubicBezTo>
                    <a:pt x="70" y="171"/>
                    <a:pt x="70" y="171"/>
                    <a:pt x="70" y="171"/>
                  </a:cubicBezTo>
                  <a:cubicBezTo>
                    <a:pt x="70" y="171"/>
                    <a:pt x="71" y="171"/>
                    <a:pt x="71" y="171"/>
                  </a:cubicBezTo>
                  <a:cubicBezTo>
                    <a:pt x="72" y="169"/>
                    <a:pt x="74" y="169"/>
                    <a:pt x="75" y="169"/>
                  </a:cubicBezTo>
                  <a:cubicBezTo>
                    <a:pt x="75" y="169"/>
                    <a:pt x="75" y="169"/>
                    <a:pt x="75" y="169"/>
                  </a:cubicBezTo>
                  <a:cubicBezTo>
                    <a:pt x="77" y="169"/>
                    <a:pt x="79" y="170"/>
                    <a:pt x="80" y="171"/>
                  </a:cubicBezTo>
                  <a:cubicBezTo>
                    <a:pt x="80" y="172"/>
                    <a:pt x="80" y="173"/>
                    <a:pt x="80" y="174"/>
                  </a:cubicBezTo>
                  <a:cubicBezTo>
                    <a:pt x="80" y="176"/>
                    <a:pt x="79" y="179"/>
                    <a:pt x="76" y="179"/>
                  </a:cubicBezTo>
                  <a:cubicBezTo>
                    <a:pt x="76" y="179"/>
                    <a:pt x="75" y="180"/>
                    <a:pt x="75" y="180"/>
                  </a:cubicBezTo>
                  <a:cubicBezTo>
                    <a:pt x="75" y="180"/>
                    <a:pt x="75" y="181"/>
                    <a:pt x="75" y="181"/>
                  </a:cubicBezTo>
                  <a:cubicBezTo>
                    <a:pt x="80" y="188"/>
                    <a:pt x="83" y="191"/>
                    <a:pt x="85" y="193"/>
                  </a:cubicBezTo>
                  <a:cubicBezTo>
                    <a:pt x="86" y="196"/>
                    <a:pt x="88" y="200"/>
                    <a:pt x="91" y="207"/>
                  </a:cubicBezTo>
                  <a:cubicBezTo>
                    <a:pt x="91" y="207"/>
                    <a:pt x="92" y="208"/>
                    <a:pt x="92" y="208"/>
                  </a:cubicBezTo>
                  <a:cubicBezTo>
                    <a:pt x="92" y="208"/>
                    <a:pt x="92" y="208"/>
                    <a:pt x="92" y="208"/>
                  </a:cubicBezTo>
                  <a:cubicBezTo>
                    <a:pt x="93" y="208"/>
                    <a:pt x="93" y="208"/>
                    <a:pt x="93" y="208"/>
                  </a:cubicBezTo>
                  <a:cubicBezTo>
                    <a:pt x="110" y="196"/>
                    <a:pt x="126" y="185"/>
                    <a:pt x="142" y="174"/>
                  </a:cubicBezTo>
                  <a:cubicBezTo>
                    <a:pt x="149" y="169"/>
                    <a:pt x="155" y="165"/>
                    <a:pt x="161" y="160"/>
                  </a:cubicBezTo>
                  <a:cubicBezTo>
                    <a:pt x="171" y="152"/>
                    <a:pt x="180" y="142"/>
                    <a:pt x="190" y="135"/>
                  </a:cubicBezTo>
                  <a:cubicBezTo>
                    <a:pt x="192" y="138"/>
                    <a:pt x="195" y="142"/>
                    <a:pt x="197" y="145"/>
                  </a:cubicBezTo>
                  <a:cubicBezTo>
                    <a:pt x="180" y="152"/>
                    <a:pt x="167" y="166"/>
                    <a:pt x="153" y="177"/>
                  </a:cubicBezTo>
                  <a:cubicBezTo>
                    <a:pt x="147" y="181"/>
                    <a:pt x="140" y="185"/>
                    <a:pt x="133" y="190"/>
                  </a:cubicBezTo>
                  <a:cubicBezTo>
                    <a:pt x="117" y="200"/>
                    <a:pt x="101" y="210"/>
                    <a:pt x="84" y="220"/>
                  </a:cubicBezTo>
                  <a:cubicBezTo>
                    <a:pt x="82" y="214"/>
                    <a:pt x="80" y="210"/>
                    <a:pt x="79" y="207"/>
                  </a:cubicBezTo>
                  <a:cubicBezTo>
                    <a:pt x="77" y="204"/>
                    <a:pt x="75" y="202"/>
                    <a:pt x="71" y="196"/>
                  </a:cubicBezTo>
                  <a:cubicBezTo>
                    <a:pt x="74" y="195"/>
                    <a:pt x="76" y="192"/>
                    <a:pt x="76" y="188"/>
                  </a:cubicBezTo>
                  <a:cubicBezTo>
                    <a:pt x="76" y="187"/>
                    <a:pt x="75" y="186"/>
                    <a:pt x="75" y="185"/>
                  </a:cubicBezTo>
                  <a:cubicBezTo>
                    <a:pt x="73" y="182"/>
                    <a:pt x="71" y="181"/>
                    <a:pt x="68" y="181"/>
                  </a:cubicBezTo>
                  <a:cubicBezTo>
                    <a:pt x="68" y="181"/>
                    <a:pt x="68" y="181"/>
                    <a:pt x="68" y="181"/>
                  </a:cubicBezTo>
                  <a:cubicBezTo>
                    <a:pt x="66" y="181"/>
                    <a:pt x="65" y="181"/>
                    <a:pt x="63" y="182"/>
                  </a:cubicBezTo>
                  <a:cubicBezTo>
                    <a:pt x="61" y="178"/>
                    <a:pt x="59" y="175"/>
                    <a:pt x="57" y="171"/>
                  </a:cubicBezTo>
                  <a:cubicBezTo>
                    <a:pt x="59" y="169"/>
                    <a:pt x="60" y="167"/>
                    <a:pt x="60" y="164"/>
                  </a:cubicBezTo>
                  <a:cubicBezTo>
                    <a:pt x="60" y="163"/>
                    <a:pt x="59" y="161"/>
                    <a:pt x="59" y="160"/>
                  </a:cubicBezTo>
                  <a:cubicBezTo>
                    <a:pt x="57" y="158"/>
                    <a:pt x="55" y="158"/>
                    <a:pt x="53" y="158"/>
                  </a:cubicBezTo>
                  <a:cubicBezTo>
                    <a:pt x="52" y="158"/>
                    <a:pt x="51" y="158"/>
                    <a:pt x="50" y="159"/>
                  </a:cubicBezTo>
                  <a:cubicBezTo>
                    <a:pt x="49" y="159"/>
                    <a:pt x="49" y="159"/>
                    <a:pt x="49" y="159"/>
                  </a:cubicBezTo>
                  <a:cubicBezTo>
                    <a:pt x="47" y="155"/>
                    <a:pt x="44" y="150"/>
                    <a:pt x="42" y="147"/>
                  </a:cubicBezTo>
                  <a:cubicBezTo>
                    <a:pt x="43" y="146"/>
                    <a:pt x="43" y="146"/>
                    <a:pt x="44" y="145"/>
                  </a:cubicBezTo>
                  <a:cubicBezTo>
                    <a:pt x="45" y="143"/>
                    <a:pt x="46" y="142"/>
                    <a:pt x="46" y="140"/>
                  </a:cubicBezTo>
                  <a:cubicBezTo>
                    <a:pt x="46" y="139"/>
                    <a:pt x="45" y="137"/>
                    <a:pt x="45" y="136"/>
                  </a:cubicBezTo>
                  <a:cubicBezTo>
                    <a:pt x="43" y="134"/>
                    <a:pt x="41" y="134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37" y="134"/>
                    <a:pt x="35" y="134"/>
                    <a:pt x="34" y="136"/>
                  </a:cubicBezTo>
                  <a:cubicBezTo>
                    <a:pt x="31" y="132"/>
                    <a:pt x="28" y="126"/>
                    <a:pt x="26" y="122"/>
                  </a:cubicBezTo>
                  <a:cubicBezTo>
                    <a:pt x="27" y="121"/>
                    <a:pt x="28" y="120"/>
                    <a:pt x="29" y="118"/>
                  </a:cubicBezTo>
                  <a:cubicBezTo>
                    <a:pt x="29" y="118"/>
                    <a:pt x="29" y="117"/>
                    <a:pt x="29" y="117"/>
                  </a:cubicBezTo>
                  <a:cubicBezTo>
                    <a:pt x="29" y="115"/>
                    <a:pt x="28" y="113"/>
                    <a:pt x="27" y="112"/>
                  </a:cubicBezTo>
                  <a:cubicBezTo>
                    <a:pt x="26" y="112"/>
                    <a:pt x="25" y="111"/>
                    <a:pt x="25" y="111"/>
                  </a:cubicBezTo>
                  <a:cubicBezTo>
                    <a:pt x="24" y="111"/>
                    <a:pt x="24" y="111"/>
                    <a:pt x="24" y="111"/>
                  </a:cubicBezTo>
                  <a:cubicBezTo>
                    <a:pt x="24" y="111"/>
                    <a:pt x="24" y="111"/>
                    <a:pt x="24" y="111"/>
                  </a:cubicBezTo>
                  <a:cubicBezTo>
                    <a:pt x="22" y="111"/>
                    <a:pt x="21" y="111"/>
                    <a:pt x="20" y="112"/>
                  </a:cubicBezTo>
                  <a:cubicBezTo>
                    <a:pt x="19" y="113"/>
                    <a:pt x="19" y="113"/>
                    <a:pt x="19" y="113"/>
                  </a:cubicBezTo>
                  <a:moveTo>
                    <a:pt x="23" y="101"/>
                  </a:moveTo>
                  <a:cubicBezTo>
                    <a:pt x="17" y="93"/>
                    <a:pt x="15" y="91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8" y="83"/>
                    <a:pt x="7" y="82"/>
                    <a:pt x="6" y="80"/>
                  </a:cubicBezTo>
                  <a:cubicBezTo>
                    <a:pt x="36" y="52"/>
                    <a:pt x="69" y="27"/>
                    <a:pt x="103" y="3"/>
                  </a:cubicBezTo>
                  <a:cubicBezTo>
                    <a:pt x="106" y="9"/>
                    <a:pt x="109" y="12"/>
                    <a:pt x="111" y="15"/>
                  </a:cubicBezTo>
                  <a:cubicBezTo>
                    <a:pt x="114" y="17"/>
                    <a:pt x="117" y="20"/>
                    <a:pt x="122" y="26"/>
                  </a:cubicBezTo>
                  <a:cubicBezTo>
                    <a:pt x="153" y="62"/>
                    <a:pt x="174" y="86"/>
                    <a:pt x="202" y="124"/>
                  </a:cubicBezTo>
                  <a:cubicBezTo>
                    <a:pt x="186" y="132"/>
                    <a:pt x="173" y="146"/>
                    <a:pt x="160" y="158"/>
                  </a:cubicBezTo>
                  <a:cubicBezTo>
                    <a:pt x="154" y="163"/>
                    <a:pt x="147" y="167"/>
                    <a:pt x="141" y="171"/>
                  </a:cubicBezTo>
                  <a:cubicBezTo>
                    <a:pt x="125" y="182"/>
                    <a:pt x="109" y="193"/>
                    <a:pt x="93" y="204"/>
                  </a:cubicBezTo>
                  <a:cubicBezTo>
                    <a:pt x="90" y="198"/>
                    <a:pt x="89" y="195"/>
                    <a:pt x="87" y="192"/>
                  </a:cubicBezTo>
                  <a:cubicBezTo>
                    <a:pt x="85" y="189"/>
                    <a:pt x="83" y="187"/>
                    <a:pt x="79" y="181"/>
                  </a:cubicBezTo>
                  <a:cubicBezTo>
                    <a:pt x="81" y="180"/>
                    <a:pt x="83" y="177"/>
                    <a:pt x="83" y="174"/>
                  </a:cubicBezTo>
                  <a:cubicBezTo>
                    <a:pt x="83" y="172"/>
                    <a:pt x="83" y="171"/>
                    <a:pt x="82" y="170"/>
                  </a:cubicBezTo>
                  <a:cubicBezTo>
                    <a:pt x="81" y="167"/>
                    <a:pt x="78" y="166"/>
                    <a:pt x="75" y="166"/>
                  </a:cubicBezTo>
                  <a:cubicBezTo>
                    <a:pt x="73" y="166"/>
                    <a:pt x="72" y="167"/>
                    <a:pt x="70" y="168"/>
                  </a:cubicBezTo>
                  <a:cubicBezTo>
                    <a:pt x="68" y="164"/>
                    <a:pt x="66" y="161"/>
                    <a:pt x="63" y="156"/>
                  </a:cubicBezTo>
                  <a:cubicBezTo>
                    <a:pt x="65" y="155"/>
                    <a:pt x="66" y="152"/>
                    <a:pt x="66" y="150"/>
                  </a:cubicBezTo>
                  <a:cubicBezTo>
                    <a:pt x="66" y="149"/>
                    <a:pt x="66" y="147"/>
                    <a:pt x="65" y="146"/>
                  </a:cubicBezTo>
                  <a:cubicBezTo>
                    <a:pt x="63" y="144"/>
                    <a:pt x="61" y="144"/>
                    <a:pt x="60" y="144"/>
                  </a:cubicBezTo>
                  <a:cubicBezTo>
                    <a:pt x="58" y="144"/>
                    <a:pt x="57" y="144"/>
                    <a:pt x="56" y="145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3" y="141"/>
                    <a:pt x="50" y="137"/>
                    <a:pt x="47" y="133"/>
                  </a:cubicBezTo>
                  <a:cubicBezTo>
                    <a:pt x="48" y="133"/>
                    <a:pt x="49" y="132"/>
                    <a:pt x="49" y="131"/>
                  </a:cubicBezTo>
                  <a:cubicBezTo>
                    <a:pt x="50" y="130"/>
                    <a:pt x="51" y="128"/>
                    <a:pt x="51" y="127"/>
                  </a:cubicBezTo>
                  <a:cubicBezTo>
                    <a:pt x="51" y="125"/>
                    <a:pt x="50" y="124"/>
                    <a:pt x="49" y="123"/>
                  </a:cubicBezTo>
                  <a:cubicBezTo>
                    <a:pt x="48" y="121"/>
                    <a:pt x="46" y="120"/>
                    <a:pt x="44" y="120"/>
                  </a:cubicBezTo>
                  <a:cubicBezTo>
                    <a:pt x="44" y="120"/>
                    <a:pt x="44" y="120"/>
                    <a:pt x="44" y="120"/>
                  </a:cubicBezTo>
                  <a:cubicBezTo>
                    <a:pt x="42" y="120"/>
                    <a:pt x="40" y="121"/>
                    <a:pt x="39" y="123"/>
                  </a:cubicBezTo>
                  <a:cubicBezTo>
                    <a:pt x="36" y="119"/>
                    <a:pt x="32" y="113"/>
                    <a:pt x="30" y="110"/>
                  </a:cubicBezTo>
                  <a:cubicBezTo>
                    <a:pt x="32" y="108"/>
                    <a:pt x="33" y="106"/>
                    <a:pt x="33" y="104"/>
                  </a:cubicBezTo>
                  <a:cubicBezTo>
                    <a:pt x="33" y="102"/>
                    <a:pt x="32" y="101"/>
                    <a:pt x="31" y="100"/>
                  </a:cubicBezTo>
                  <a:cubicBezTo>
                    <a:pt x="30" y="99"/>
                    <a:pt x="29" y="98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6" y="98"/>
                    <a:pt x="25" y="99"/>
                    <a:pt x="24" y="100"/>
                  </a:cubicBezTo>
                  <a:cubicBezTo>
                    <a:pt x="23" y="100"/>
                    <a:pt x="23" y="100"/>
                    <a:pt x="23" y="101"/>
                  </a:cubicBezTo>
                  <a:moveTo>
                    <a:pt x="103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67" y="24"/>
                    <a:pt x="34" y="50"/>
                    <a:pt x="3" y="79"/>
                  </a:cubicBezTo>
                  <a:cubicBezTo>
                    <a:pt x="3" y="79"/>
                    <a:pt x="2" y="80"/>
                    <a:pt x="3" y="81"/>
                  </a:cubicBezTo>
                  <a:cubicBezTo>
                    <a:pt x="4" y="83"/>
                    <a:pt x="6" y="84"/>
                    <a:pt x="7" y="85"/>
                  </a:cubicBezTo>
                  <a:cubicBezTo>
                    <a:pt x="6" y="86"/>
                    <a:pt x="5" y="87"/>
                    <a:pt x="4" y="87"/>
                  </a:cubicBezTo>
                  <a:cubicBezTo>
                    <a:pt x="3" y="88"/>
                    <a:pt x="1" y="90"/>
                    <a:pt x="0" y="90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9" y="105"/>
                    <a:pt x="9" y="104"/>
                    <a:pt x="18" y="117"/>
                  </a:cubicBezTo>
                  <a:cubicBezTo>
                    <a:pt x="18" y="117"/>
                    <a:pt x="19" y="117"/>
                    <a:pt x="19" y="117"/>
                  </a:cubicBezTo>
                  <a:cubicBezTo>
                    <a:pt x="19" y="117"/>
                    <a:pt x="20" y="117"/>
                    <a:pt x="20" y="117"/>
                  </a:cubicBezTo>
                  <a:cubicBezTo>
                    <a:pt x="20" y="117"/>
                    <a:pt x="21" y="116"/>
                    <a:pt x="21" y="116"/>
                  </a:cubicBezTo>
                  <a:cubicBezTo>
                    <a:pt x="21" y="116"/>
                    <a:pt x="21" y="116"/>
                    <a:pt x="21" y="116"/>
                  </a:cubicBezTo>
                  <a:cubicBezTo>
                    <a:pt x="21" y="115"/>
                    <a:pt x="21" y="115"/>
                    <a:pt x="22" y="114"/>
                  </a:cubicBezTo>
                  <a:cubicBezTo>
                    <a:pt x="22" y="114"/>
                    <a:pt x="23" y="114"/>
                    <a:pt x="24" y="114"/>
                  </a:cubicBezTo>
                  <a:cubicBezTo>
                    <a:pt x="24" y="114"/>
                    <a:pt x="25" y="114"/>
                    <a:pt x="25" y="115"/>
                  </a:cubicBezTo>
                  <a:cubicBezTo>
                    <a:pt x="26" y="115"/>
                    <a:pt x="26" y="116"/>
                    <a:pt x="26" y="117"/>
                  </a:cubicBezTo>
                  <a:cubicBezTo>
                    <a:pt x="26" y="117"/>
                    <a:pt x="26" y="117"/>
                    <a:pt x="26" y="117"/>
                  </a:cubicBezTo>
                  <a:cubicBezTo>
                    <a:pt x="26" y="119"/>
                    <a:pt x="25" y="120"/>
                    <a:pt x="23" y="120"/>
                  </a:cubicBezTo>
                  <a:cubicBezTo>
                    <a:pt x="23" y="120"/>
                    <a:pt x="22" y="121"/>
                    <a:pt x="22" y="121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5" y="126"/>
                    <a:pt x="30" y="135"/>
                    <a:pt x="33" y="139"/>
                  </a:cubicBezTo>
                  <a:cubicBezTo>
                    <a:pt x="33" y="139"/>
                    <a:pt x="33" y="139"/>
                    <a:pt x="34" y="139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5" y="139"/>
                    <a:pt x="35" y="139"/>
                  </a:cubicBezTo>
                  <a:cubicBezTo>
                    <a:pt x="36" y="137"/>
                    <a:pt x="37" y="136"/>
                    <a:pt x="39" y="136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40" y="136"/>
                    <a:pt x="42" y="137"/>
                    <a:pt x="42" y="138"/>
                  </a:cubicBezTo>
                  <a:cubicBezTo>
                    <a:pt x="43" y="138"/>
                    <a:pt x="43" y="139"/>
                    <a:pt x="43" y="140"/>
                  </a:cubicBezTo>
                  <a:cubicBezTo>
                    <a:pt x="43" y="141"/>
                    <a:pt x="43" y="142"/>
                    <a:pt x="42" y="143"/>
                  </a:cubicBezTo>
                  <a:cubicBezTo>
                    <a:pt x="41" y="144"/>
                    <a:pt x="40" y="145"/>
                    <a:pt x="39" y="145"/>
                  </a:cubicBezTo>
                  <a:cubicBezTo>
                    <a:pt x="39" y="145"/>
                    <a:pt x="38" y="145"/>
                    <a:pt x="38" y="145"/>
                  </a:cubicBezTo>
                  <a:cubicBezTo>
                    <a:pt x="38" y="146"/>
                    <a:pt x="38" y="146"/>
                    <a:pt x="38" y="147"/>
                  </a:cubicBezTo>
                  <a:cubicBezTo>
                    <a:pt x="41" y="151"/>
                    <a:pt x="46" y="158"/>
                    <a:pt x="48" y="163"/>
                  </a:cubicBezTo>
                  <a:cubicBezTo>
                    <a:pt x="48" y="163"/>
                    <a:pt x="49" y="163"/>
                    <a:pt x="49" y="163"/>
                  </a:cubicBezTo>
                  <a:cubicBezTo>
                    <a:pt x="49" y="163"/>
                    <a:pt x="49" y="163"/>
                    <a:pt x="49" y="163"/>
                  </a:cubicBezTo>
                  <a:cubicBezTo>
                    <a:pt x="50" y="163"/>
                    <a:pt x="50" y="163"/>
                    <a:pt x="50" y="162"/>
                  </a:cubicBezTo>
                  <a:cubicBezTo>
                    <a:pt x="51" y="162"/>
                    <a:pt x="51" y="161"/>
                    <a:pt x="51" y="161"/>
                  </a:cubicBezTo>
                  <a:cubicBezTo>
                    <a:pt x="52" y="161"/>
                    <a:pt x="53" y="160"/>
                    <a:pt x="53" y="160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5" y="160"/>
                    <a:pt x="56" y="161"/>
                    <a:pt x="56" y="162"/>
                  </a:cubicBezTo>
                  <a:cubicBezTo>
                    <a:pt x="57" y="162"/>
                    <a:pt x="57" y="163"/>
                    <a:pt x="57" y="164"/>
                  </a:cubicBezTo>
                  <a:cubicBezTo>
                    <a:pt x="57" y="166"/>
                    <a:pt x="56" y="168"/>
                    <a:pt x="54" y="169"/>
                  </a:cubicBezTo>
                  <a:cubicBezTo>
                    <a:pt x="54" y="170"/>
                    <a:pt x="53" y="170"/>
                    <a:pt x="54" y="171"/>
                  </a:cubicBezTo>
                  <a:cubicBezTo>
                    <a:pt x="57" y="177"/>
                    <a:pt x="59" y="180"/>
                    <a:pt x="62" y="185"/>
                  </a:cubicBezTo>
                  <a:cubicBezTo>
                    <a:pt x="62" y="185"/>
                    <a:pt x="62" y="186"/>
                    <a:pt x="63" y="186"/>
                  </a:cubicBezTo>
                  <a:cubicBezTo>
                    <a:pt x="63" y="186"/>
                    <a:pt x="63" y="186"/>
                    <a:pt x="63" y="186"/>
                  </a:cubicBezTo>
                  <a:cubicBezTo>
                    <a:pt x="63" y="186"/>
                    <a:pt x="64" y="185"/>
                    <a:pt x="64" y="185"/>
                  </a:cubicBezTo>
                  <a:cubicBezTo>
                    <a:pt x="65" y="184"/>
                    <a:pt x="66" y="184"/>
                    <a:pt x="68" y="184"/>
                  </a:cubicBezTo>
                  <a:cubicBezTo>
                    <a:pt x="68" y="184"/>
                    <a:pt x="68" y="184"/>
                    <a:pt x="68" y="184"/>
                  </a:cubicBezTo>
                  <a:cubicBezTo>
                    <a:pt x="70" y="184"/>
                    <a:pt x="72" y="185"/>
                    <a:pt x="73" y="186"/>
                  </a:cubicBezTo>
                  <a:cubicBezTo>
                    <a:pt x="73" y="187"/>
                    <a:pt x="73" y="188"/>
                    <a:pt x="73" y="188"/>
                  </a:cubicBezTo>
                  <a:cubicBezTo>
                    <a:pt x="73" y="191"/>
                    <a:pt x="71" y="194"/>
                    <a:pt x="69" y="194"/>
                  </a:cubicBezTo>
                  <a:cubicBezTo>
                    <a:pt x="68" y="194"/>
                    <a:pt x="68" y="194"/>
                    <a:pt x="68" y="195"/>
                  </a:cubicBezTo>
                  <a:cubicBezTo>
                    <a:pt x="67" y="195"/>
                    <a:pt x="67" y="196"/>
                    <a:pt x="68" y="196"/>
                  </a:cubicBezTo>
                  <a:cubicBezTo>
                    <a:pt x="72" y="203"/>
                    <a:pt x="75" y="206"/>
                    <a:pt x="76" y="209"/>
                  </a:cubicBezTo>
                  <a:cubicBezTo>
                    <a:pt x="78" y="212"/>
                    <a:pt x="79" y="215"/>
                    <a:pt x="82" y="223"/>
                  </a:cubicBezTo>
                  <a:cubicBezTo>
                    <a:pt x="82" y="223"/>
                    <a:pt x="83" y="223"/>
                    <a:pt x="83" y="223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4" y="223"/>
                    <a:pt x="84" y="223"/>
                    <a:pt x="84" y="223"/>
                  </a:cubicBezTo>
                  <a:cubicBezTo>
                    <a:pt x="87" y="221"/>
                    <a:pt x="90" y="219"/>
                    <a:pt x="94" y="217"/>
                  </a:cubicBezTo>
                  <a:cubicBezTo>
                    <a:pt x="95" y="220"/>
                    <a:pt x="96" y="222"/>
                    <a:pt x="98" y="227"/>
                  </a:cubicBezTo>
                  <a:cubicBezTo>
                    <a:pt x="98" y="227"/>
                    <a:pt x="98" y="227"/>
                    <a:pt x="98" y="228"/>
                  </a:cubicBezTo>
                  <a:cubicBezTo>
                    <a:pt x="99" y="228"/>
                    <a:pt x="99" y="228"/>
                    <a:pt x="99" y="228"/>
                  </a:cubicBezTo>
                  <a:cubicBezTo>
                    <a:pt x="99" y="228"/>
                    <a:pt x="99" y="228"/>
                    <a:pt x="100" y="227"/>
                  </a:cubicBezTo>
                  <a:cubicBezTo>
                    <a:pt x="116" y="217"/>
                    <a:pt x="133" y="206"/>
                    <a:pt x="150" y="195"/>
                  </a:cubicBezTo>
                  <a:cubicBezTo>
                    <a:pt x="157" y="191"/>
                    <a:pt x="163" y="187"/>
                    <a:pt x="170" y="182"/>
                  </a:cubicBezTo>
                  <a:cubicBezTo>
                    <a:pt x="184" y="171"/>
                    <a:pt x="197" y="157"/>
                    <a:pt x="214" y="150"/>
                  </a:cubicBezTo>
                  <a:cubicBezTo>
                    <a:pt x="215" y="150"/>
                    <a:pt x="215" y="150"/>
                    <a:pt x="215" y="150"/>
                  </a:cubicBezTo>
                  <a:cubicBezTo>
                    <a:pt x="215" y="149"/>
                    <a:pt x="215" y="149"/>
                    <a:pt x="215" y="148"/>
                  </a:cubicBezTo>
                  <a:cubicBezTo>
                    <a:pt x="210" y="141"/>
                    <a:pt x="205" y="134"/>
                    <a:pt x="201" y="128"/>
                  </a:cubicBezTo>
                  <a:cubicBezTo>
                    <a:pt x="202" y="127"/>
                    <a:pt x="203" y="127"/>
                    <a:pt x="205" y="126"/>
                  </a:cubicBezTo>
                  <a:cubicBezTo>
                    <a:pt x="205" y="126"/>
                    <a:pt x="205" y="126"/>
                    <a:pt x="206" y="125"/>
                  </a:cubicBezTo>
                  <a:cubicBezTo>
                    <a:pt x="206" y="125"/>
                    <a:pt x="206" y="124"/>
                    <a:pt x="205" y="124"/>
                  </a:cubicBezTo>
                  <a:cubicBezTo>
                    <a:pt x="177" y="85"/>
                    <a:pt x="156" y="60"/>
                    <a:pt x="124" y="24"/>
                  </a:cubicBezTo>
                  <a:cubicBezTo>
                    <a:pt x="119" y="18"/>
                    <a:pt x="116" y="16"/>
                    <a:pt x="113" y="13"/>
                  </a:cubicBezTo>
                  <a:cubicBezTo>
                    <a:pt x="111" y="10"/>
                    <a:pt x="108" y="7"/>
                    <a:pt x="104" y="1"/>
                  </a:cubicBezTo>
                  <a:cubicBezTo>
                    <a:pt x="103" y="0"/>
                    <a:pt x="103" y="0"/>
                    <a:pt x="10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Freeform 807"/>
            <p:cNvSpPr>
              <a:spLocks/>
            </p:cNvSpPr>
            <p:nvPr/>
          </p:nvSpPr>
          <p:spPr bwMode="auto">
            <a:xfrm>
              <a:off x="2713508" y="3156951"/>
              <a:ext cx="153233" cy="107532"/>
            </a:xfrm>
            <a:custGeom>
              <a:avLst/>
              <a:gdLst>
                <a:gd name="T0" fmla="*/ 71 w 72"/>
                <a:gd name="T1" fmla="*/ 0 h 51"/>
                <a:gd name="T2" fmla="*/ 70 w 72"/>
                <a:gd name="T3" fmla="*/ 0 h 51"/>
                <a:gd name="T4" fmla="*/ 20 w 72"/>
                <a:gd name="T5" fmla="*/ 34 h 51"/>
                <a:gd name="T6" fmla="*/ 1 w 72"/>
                <a:gd name="T7" fmla="*/ 49 h 51"/>
                <a:gd name="T8" fmla="*/ 1 w 72"/>
                <a:gd name="T9" fmla="*/ 50 h 51"/>
                <a:gd name="T10" fmla="*/ 2 w 72"/>
                <a:gd name="T11" fmla="*/ 51 h 51"/>
                <a:gd name="T12" fmla="*/ 3 w 72"/>
                <a:gd name="T13" fmla="*/ 51 h 51"/>
                <a:gd name="T14" fmla="*/ 21 w 72"/>
                <a:gd name="T15" fmla="*/ 36 h 51"/>
                <a:gd name="T16" fmla="*/ 71 w 72"/>
                <a:gd name="T17" fmla="*/ 3 h 51"/>
                <a:gd name="T18" fmla="*/ 72 w 72"/>
                <a:gd name="T19" fmla="*/ 1 h 51"/>
                <a:gd name="T20" fmla="*/ 71 w 72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51">
                  <a:moveTo>
                    <a:pt x="71" y="0"/>
                  </a:moveTo>
                  <a:cubicBezTo>
                    <a:pt x="71" y="0"/>
                    <a:pt x="70" y="0"/>
                    <a:pt x="70" y="0"/>
                  </a:cubicBezTo>
                  <a:cubicBezTo>
                    <a:pt x="52" y="9"/>
                    <a:pt x="36" y="21"/>
                    <a:pt x="20" y="34"/>
                  </a:cubicBezTo>
                  <a:cubicBezTo>
                    <a:pt x="13" y="39"/>
                    <a:pt x="7" y="44"/>
                    <a:pt x="1" y="49"/>
                  </a:cubicBezTo>
                  <a:cubicBezTo>
                    <a:pt x="0" y="49"/>
                    <a:pt x="0" y="50"/>
                    <a:pt x="1" y="50"/>
                  </a:cubicBezTo>
                  <a:cubicBezTo>
                    <a:pt x="1" y="51"/>
                    <a:pt x="1" y="51"/>
                    <a:pt x="2" y="51"/>
                  </a:cubicBezTo>
                  <a:cubicBezTo>
                    <a:pt x="2" y="51"/>
                    <a:pt x="2" y="51"/>
                    <a:pt x="3" y="51"/>
                  </a:cubicBezTo>
                  <a:cubicBezTo>
                    <a:pt x="9" y="46"/>
                    <a:pt x="15" y="41"/>
                    <a:pt x="21" y="36"/>
                  </a:cubicBezTo>
                  <a:cubicBezTo>
                    <a:pt x="37" y="24"/>
                    <a:pt x="53" y="11"/>
                    <a:pt x="71" y="3"/>
                  </a:cubicBezTo>
                  <a:cubicBezTo>
                    <a:pt x="72" y="2"/>
                    <a:pt x="72" y="1"/>
                    <a:pt x="72" y="1"/>
                  </a:cubicBezTo>
                  <a:cubicBezTo>
                    <a:pt x="72" y="0"/>
                    <a:pt x="71" y="0"/>
                    <a:pt x="7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808"/>
            <p:cNvSpPr>
              <a:spLocks/>
            </p:cNvSpPr>
            <p:nvPr/>
          </p:nvSpPr>
          <p:spPr bwMode="auto">
            <a:xfrm>
              <a:off x="2741287" y="3197276"/>
              <a:ext cx="139792" cy="96779"/>
            </a:xfrm>
            <a:custGeom>
              <a:avLst/>
              <a:gdLst>
                <a:gd name="T0" fmla="*/ 65 w 66"/>
                <a:gd name="T1" fmla="*/ 0 h 46"/>
                <a:gd name="T2" fmla="*/ 64 w 66"/>
                <a:gd name="T3" fmla="*/ 0 h 46"/>
                <a:gd name="T4" fmla="*/ 1 w 66"/>
                <a:gd name="T5" fmla="*/ 43 h 46"/>
                <a:gd name="T6" fmla="*/ 0 w 66"/>
                <a:gd name="T7" fmla="*/ 45 h 46"/>
                <a:gd name="T8" fmla="*/ 1 w 66"/>
                <a:gd name="T9" fmla="*/ 46 h 46"/>
                <a:gd name="T10" fmla="*/ 2 w 66"/>
                <a:gd name="T11" fmla="*/ 45 h 46"/>
                <a:gd name="T12" fmla="*/ 65 w 66"/>
                <a:gd name="T13" fmla="*/ 2 h 46"/>
                <a:gd name="T14" fmla="*/ 66 w 66"/>
                <a:gd name="T15" fmla="*/ 0 h 46"/>
                <a:gd name="T16" fmla="*/ 65 w 66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46">
                  <a:moveTo>
                    <a:pt x="65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43" y="14"/>
                    <a:pt x="21" y="28"/>
                    <a:pt x="1" y="43"/>
                  </a:cubicBezTo>
                  <a:cubicBezTo>
                    <a:pt x="0" y="44"/>
                    <a:pt x="0" y="44"/>
                    <a:pt x="0" y="45"/>
                  </a:cubicBezTo>
                  <a:cubicBezTo>
                    <a:pt x="1" y="45"/>
                    <a:pt x="1" y="46"/>
                    <a:pt x="1" y="46"/>
                  </a:cubicBezTo>
                  <a:cubicBezTo>
                    <a:pt x="2" y="46"/>
                    <a:pt x="2" y="46"/>
                    <a:pt x="2" y="45"/>
                  </a:cubicBezTo>
                  <a:cubicBezTo>
                    <a:pt x="23" y="31"/>
                    <a:pt x="44" y="16"/>
                    <a:pt x="65" y="2"/>
                  </a:cubicBezTo>
                  <a:cubicBezTo>
                    <a:pt x="66" y="2"/>
                    <a:pt x="66" y="1"/>
                    <a:pt x="66" y="0"/>
                  </a:cubicBezTo>
                  <a:cubicBezTo>
                    <a:pt x="65" y="0"/>
                    <a:pt x="65" y="0"/>
                    <a:pt x="6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Freeform 809"/>
            <p:cNvSpPr>
              <a:spLocks/>
            </p:cNvSpPr>
            <p:nvPr/>
          </p:nvSpPr>
          <p:spPr bwMode="auto">
            <a:xfrm>
              <a:off x="2764586" y="3217886"/>
              <a:ext cx="144272" cy="112909"/>
            </a:xfrm>
            <a:custGeom>
              <a:avLst/>
              <a:gdLst>
                <a:gd name="T0" fmla="*/ 67 w 68"/>
                <a:gd name="T1" fmla="*/ 0 h 53"/>
                <a:gd name="T2" fmla="*/ 66 w 68"/>
                <a:gd name="T3" fmla="*/ 0 h 53"/>
                <a:gd name="T4" fmla="*/ 46 w 68"/>
                <a:gd name="T5" fmla="*/ 18 h 53"/>
                <a:gd name="T6" fmla="*/ 1 w 68"/>
                <a:gd name="T7" fmla="*/ 50 h 53"/>
                <a:gd name="T8" fmla="*/ 0 w 68"/>
                <a:gd name="T9" fmla="*/ 52 h 53"/>
                <a:gd name="T10" fmla="*/ 1 w 68"/>
                <a:gd name="T11" fmla="*/ 53 h 53"/>
                <a:gd name="T12" fmla="*/ 2 w 68"/>
                <a:gd name="T13" fmla="*/ 53 h 53"/>
                <a:gd name="T14" fmla="*/ 47 w 68"/>
                <a:gd name="T15" fmla="*/ 20 h 53"/>
                <a:gd name="T16" fmla="*/ 68 w 68"/>
                <a:gd name="T17" fmla="*/ 2 h 53"/>
                <a:gd name="T18" fmla="*/ 68 w 68"/>
                <a:gd name="T19" fmla="*/ 0 h 53"/>
                <a:gd name="T20" fmla="*/ 67 w 68"/>
                <a:gd name="T2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53">
                  <a:moveTo>
                    <a:pt x="67" y="0"/>
                  </a:moveTo>
                  <a:cubicBezTo>
                    <a:pt x="67" y="0"/>
                    <a:pt x="66" y="0"/>
                    <a:pt x="66" y="0"/>
                  </a:cubicBezTo>
                  <a:cubicBezTo>
                    <a:pt x="59" y="6"/>
                    <a:pt x="52" y="12"/>
                    <a:pt x="46" y="18"/>
                  </a:cubicBezTo>
                  <a:cubicBezTo>
                    <a:pt x="31" y="30"/>
                    <a:pt x="17" y="42"/>
                    <a:pt x="1" y="50"/>
                  </a:cubicBezTo>
                  <a:cubicBezTo>
                    <a:pt x="0" y="51"/>
                    <a:pt x="0" y="51"/>
                    <a:pt x="0" y="52"/>
                  </a:cubicBezTo>
                  <a:cubicBezTo>
                    <a:pt x="0" y="53"/>
                    <a:pt x="1" y="53"/>
                    <a:pt x="1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19" y="44"/>
                    <a:pt x="33" y="32"/>
                    <a:pt x="47" y="20"/>
                  </a:cubicBezTo>
                  <a:cubicBezTo>
                    <a:pt x="54" y="14"/>
                    <a:pt x="61" y="8"/>
                    <a:pt x="68" y="2"/>
                  </a:cubicBezTo>
                  <a:cubicBezTo>
                    <a:pt x="68" y="2"/>
                    <a:pt x="68" y="1"/>
                    <a:pt x="68" y="0"/>
                  </a:cubicBezTo>
                  <a:cubicBezTo>
                    <a:pt x="68" y="0"/>
                    <a:pt x="67" y="0"/>
                    <a:pt x="6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810"/>
            <p:cNvSpPr>
              <a:spLocks/>
            </p:cNvSpPr>
            <p:nvPr/>
          </p:nvSpPr>
          <p:spPr bwMode="auto">
            <a:xfrm>
              <a:off x="2795949" y="3256419"/>
              <a:ext cx="137999" cy="114701"/>
            </a:xfrm>
            <a:custGeom>
              <a:avLst/>
              <a:gdLst>
                <a:gd name="T0" fmla="*/ 63 w 65"/>
                <a:gd name="T1" fmla="*/ 0 h 54"/>
                <a:gd name="T2" fmla="*/ 62 w 65"/>
                <a:gd name="T3" fmla="*/ 0 h 54"/>
                <a:gd name="T4" fmla="*/ 1 w 65"/>
                <a:gd name="T5" fmla="*/ 52 h 54"/>
                <a:gd name="T6" fmla="*/ 1 w 65"/>
                <a:gd name="T7" fmla="*/ 54 h 54"/>
                <a:gd name="T8" fmla="*/ 2 w 65"/>
                <a:gd name="T9" fmla="*/ 54 h 54"/>
                <a:gd name="T10" fmla="*/ 3 w 65"/>
                <a:gd name="T11" fmla="*/ 54 h 54"/>
                <a:gd name="T12" fmla="*/ 64 w 65"/>
                <a:gd name="T13" fmla="*/ 2 h 54"/>
                <a:gd name="T14" fmla="*/ 64 w 65"/>
                <a:gd name="T15" fmla="*/ 0 h 54"/>
                <a:gd name="T16" fmla="*/ 63 w 65"/>
                <a:gd name="T1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54">
                  <a:moveTo>
                    <a:pt x="63" y="0"/>
                  </a:moveTo>
                  <a:cubicBezTo>
                    <a:pt x="63" y="0"/>
                    <a:pt x="63" y="0"/>
                    <a:pt x="62" y="0"/>
                  </a:cubicBezTo>
                  <a:cubicBezTo>
                    <a:pt x="42" y="17"/>
                    <a:pt x="21" y="34"/>
                    <a:pt x="1" y="52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1" y="54"/>
                    <a:pt x="1" y="54"/>
                    <a:pt x="2" y="54"/>
                  </a:cubicBezTo>
                  <a:cubicBezTo>
                    <a:pt x="2" y="54"/>
                    <a:pt x="2" y="54"/>
                    <a:pt x="3" y="54"/>
                  </a:cubicBezTo>
                  <a:cubicBezTo>
                    <a:pt x="23" y="37"/>
                    <a:pt x="44" y="19"/>
                    <a:pt x="64" y="2"/>
                  </a:cubicBezTo>
                  <a:cubicBezTo>
                    <a:pt x="65" y="2"/>
                    <a:pt x="65" y="1"/>
                    <a:pt x="64" y="0"/>
                  </a:cubicBezTo>
                  <a:cubicBezTo>
                    <a:pt x="64" y="0"/>
                    <a:pt x="64" y="0"/>
                    <a:pt x="6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Freeform 811"/>
            <p:cNvSpPr>
              <a:spLocks/>
            </p:cNvSpPr>
            <p:nvPr/>
          </p:nvSpPr>
          <p:spPr bwMode="auto">
            <a:xfrm>
              <a:off x="2819248" y="3287782"/>
              <a:ext cx="142480" cy="117389"/>
            </a:xfrm>
            <a:custGeom>
              <a:avLst/>
              <a:gdLst>
                <a:gd name="T0" fmla="*/ 66 w 67"/>
                <a:gd name="T1" fmla="*/ 0 h 55"/>
                <a:gd name="T2" fmla="*/ 65 w 67"/>
                <a:gd name="T3" fmla="*/ 0 h 55"/>
                <a:gd name="T4" fmla="*/ 1 w 67"/>
                <a:gd name="T5" fmla="*/ 52 h 55"/>
                <a:gd name="T6" fmla="*/ 1 w 67"/>
                <a:gd name="T7" fmla="*/ 54 h 55"/>
                <a:gd name="T8" fmla="*/ 2 w 67"/>
                <a:gd name="T9" fmla="*/ 55 h 55"/>
                <a:gd name="T10" fmla="*/ 3 w 67"/>
                <a:gd name="T11" fmla="*/ 54 h 55"/>
                <a:gd name="T12" fmla="*/ 67 w 67"/>
                <a:gd name="T13" fmla="*/ 2 h 55"/>
                <a:gd name="T14" fmla="*/ 67 w 67"/>
                <a:gd name="T15" fmla="*/ 0 h 55"/>
                <a:gd name="T16" fmla="*/ 66 w 67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55">
                  <a:moveTo>
                    <a:pt x="66" y="0"/>
                  </a:moveTo>
                  <a:cubicBezTo>
                    <a:pt x="66" y="0"/>
                    <a:pt x="65" y="0"/>
                    <a:pt x="65" y="0"/>
                  </a:cubicBezTo>
                  <a:cubicBezTo>
                    <a:pt x="44" y="17"/>
                    <a:pt x="22" y="35"/>
                    <a:pt x="1" y="52"/>
                  </a:cubicBezTo>
                  <a:cubicBezTo>
                    <a:pt x="0" y="53"/>
                    <a:pt x="0" y="53"/>
                    <a:pt x="1" y="54"/>
                  </a:cubicBezTo>
                  <a:cubicBezTo>
                    <a:pt x="1" y="54"/>
                    <a:pt x="1" y="55"/>
                    <a:pt x="2" y="55"/>
                  </a:cubicBezTo>
                  <a:cubicBezTo>
                    <a:pt x="2" y="55"/>
                    <a:pt x="2" y="54"/>
                    <a:pt x="3" y="54"/>
                  </a:cubicBezTo>
                  <a:cubicBezTo>
                    <a:pt x="24" y="37"/>
                    <a:pt x="45" y="19"/>
                    <a:pt x="67" y="2"/>
                  </a:cubicBezTo>
                  <a:cubicBezTo>
                    <a:pt x="67" y="2"/>
                    <a:pt x="67" y="1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 812"/>
            <p:cNvSpPr>
              <a:spLocks/>
            </p:cNvSpPr>
            <p:nvPr/>
          </p:nvSpPr>
          <p:spPr bwMode="auto">
            <a:xfrm>
              <a:off x="2843443" y="3321834"/>
              <a:ext cx="141584" cy="110220"/>
            </a:xfrm>
            <a:custGeom>
              <a:avLst/>
              <a:gdLst>
                <a:gd name="T0" fmla="*/ 65 w 67"/>
                <a:gd name="T1" fmla="*/ 0 h 52"/>
                <a:gd name="T2" fmla="*/ 64 w 67"/>
                <a:gd name="T3" fmla="*/ 0 h 52"/>
                <a:gd name="T4" fmla="*/ 1 w 67"/>
                <a:gd name="T5" fmla="*/ 50 h 52"/>
                <a:gd name="T6" fmla="*/ 1 w 67"/>
                <a:gd name="T7" fmla="*/ 52 h 52"/>
                <a:gd name="T8" fmla="*/ 2 w 67"/>
                <a:gd name="T9" fmla="*/ 52 h 52"/>
                <a:gd name="T10" fmla="*/ 3 w 67"/>
                <a:gd name="T11" fmla="*/ 52 h 52"/>
                <a:gd name="T12" fmla="*/ 66 w 67"/>
                <a:gd name="T13" fmla="*/ 2 h 52"/>
                <a:gd name="T14" fmla="*/ 66 w 67"/>
                <a:gd name="T15" fmla="*/ 0 h 52"/>
                <a:gd name="T16" fmla="*/ 65 w 67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52">
                  <a:moveTo>
                    <a:pt x="65" y="0"/>
                  </a:moveTo>
                  <a:cubicBezTo>
                    <a:pt x="65" y="0"/>
                    <a:pt x="64" y="0"/>
                    <a:pt x="64" y="0"/>
                  </a:cubicBezTo>
                  <a:cubicBezTo>
                    <a:pt x="43" y="17"/>
                    <a:pt x="22" y="33"/>
                    <a:pt x="1" y="50"/>
                  </a:cubicBezTo>
                  <a:cubicBezTo>
                    <a:pt x="0" y="50"/>
                    <a:pt x="0" y="51"/>
                    <a:pt x="1" y="52"/>
                  </a:cubicBezTo>
                  <a:cubicBezTo>
                    <a:pt x="1" y="52"/>
                    <a:pt x="1" y="52"/>
                    <a:pt x="2" y="52"/>
                  </a:cubicBezTo>
                  <a:cubicBezTo>
                    <a:pt x="2" y="52"/>
                    <a:pt x="2" y="52"/>
                    <a:pt x="3" y="52"/>
                  </a:cubicBezTo>
                  <a:cubicBezTo>
                    <a:pt x="24" y="35"/>
                    <a:pt x="45" y="19"/>
                    <a:pt x="66" y="2"/>
                  </a:cubicBezTo>
                  <a:cubicBezTo>
                    <a:pt x="66" y="2"/>
                    <a:pt x="67" y="1"/>
                    <a:pt x="66" y="0"/>
                  </a:cubicBezTo>
                  <a:cubicBezTo>
                    <a:pt x="66" y="0"/>
                    <a:pt x="65" y="0"/>
                    <a:pt x="6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2908624" y="3464738"/>
            <a:ext cx="88759" cy="87820"/>
            <a:chOff x="846932" y="3642638"/>
            <a:chExt cx="169363" cy="167571"/>
          </a:xfrm>
        </p:grpSpPr>
        <p:sp>
          <p:nvSpPr>
            <p:cNvPr id="121" name="Freeform 813"/>
            <p:cNvSpPr>
              <a:spLocks noEditPoints="1"/>
            </p:cNvSpPr>
            <p:nvPr/>
          </p:nvSpPr>
          <p:spPr bwMode="auto">
            <a:xfrm>
              <a:off x="846932" y="3642638"/>
              <a:ext cx="169363" cy="167571"/>
            </a:xfrm>
            <a:custGeom>
              <a:avLst/>
              <a:gdLst>
                <a:gd name="T0" fmla="*/ 6 w 80"/>
                <a:gd name="T1" fmla="*/ 69 h 79"/>
                <a:gd name="T2" fmla="*/ 21 w 80"/>
                <a:gd name="T3" fmla="*/ 14 h 79"/>
                <a:gd name="T4" fmla="*/ 38 w 80"/>
                <a:gd name="T5" fmla="*/ 17 h 79"/>
                <a:gd name="T6" fmla="*/ 35 w 80"/>
                <a:gd name="T7" fmla="*/ 23 h 79"/>
                <a:gd name="T8" fmla="*/ 34 w 80"/>
                <a:gd name="T9" fmla="*/ 25 h 79"/>
                <a:gd name="T10" fmla="*/ 36 w 80"/>
                <a:gd name="T11" fmla="*/ 26 h 79"/>
                <a:gd name="T12" fmla="*/ 48 w 80"/>
                <a:gd name="T13" fmla="*/ 28 h 79"/>
                <a:gd name="T14" fmla="*/ 49 w 80"/>
                <a:gd name="T15" fmla="*/ 28 h 79"/>
                <a:gd name="T16" fmla="*/ 51 w 80"/>
                <a:gd name="T17" fmla="*/ 28 h 79"/>
                <a:gd name="T18" fmla="*/ 51 w 80"/>
                <a:gd name="T19" fmla="*/ 28 h 79"/>
                <a:gd name="T20" fmla="*/ 53 w 80"/>
                <a:gd name="T21" fmla="*/ 25 h 79"/>
                <a:gd name="T22" fmla="*/ 57 w 80"/>
                <a:gd name="T23" fmla="*/ 17 h 79"/>
                <a:gd name="T24" fmla="*/ 76 w 80"/>
                <a:gd name="T25" fmla="*/ 18 h 79"/>
                <a:gd name="T26" fmla="*/ 72 w 80"/>
                <a:gd name="T27" fmla="*/ 45 h 79"/>
                <a:gd name="T28" fmla="*/ 62 w 80"/>
                <a:gd name="T29" fmla="*/ 73 h 79"/>
                <a:gd name="T30" fmla="*/ 62 w 80"/>
                <a:gd name="T31" fmla="*/ 75 h 79"/>
                <a:gd name="T32" fmla="*/ 61 w 80"/>
                <a:gd name="T33" fmla="*/ 76 h 79"/>
                <a:gd name="T34" fmla="*/ 61 w 80"/>
                <a:gd name="T35" fmla="*/ 76 h 79"/>
                <a:gd name="T36" fmla="*/ 61 w 80"/>
                <a:gd name="T37" fmla="*/ 76 h 79"/>
                <a:gd name="T38" fmla="*/ 60 w 80"/>
                <a:gd name="T39" fmla="*/ 76 h 79"/>
                <a:gd name="T40" fmla="*/ 25 w 80"/>
                <a:gd name="T41" fmla="*/ 71 h 79"/>
                <a:gd name="T42" fmla="*/ 7 w 80"/>
                <a:gd name="T43" fmla="*/ 69 h 79"/>
                <a:gd name="T44" fmla="*/ 6 w 80"/>
                <a:gd name="T45" fmla="*/ 69 h 79"/>
                <a:gd name="T46" fmla="*/ 49 w 80"/>
                <a:gd name="T47" fmla="*/ 24 h 79"/>
                <a:gd name="T48" fmla="*/ 48 w 80"/>
                <a:gd name="T49" fmla="*/ 24 h 79"/>
                <a:gd name="T50" fmla="*/ 39 w 80"/>
                <a:gd name="T51" fmla="*/ 23 h 79"/>
                <a:gd name="T52" fmla="*/ 48 w 80"/>
                <a:gd name="T53" fmla="*/ 3 h 79"/>
                <a:gd name="T54" fmla="*/ 58 w 80"/>
                <a:gd name="T55" fmla="*/ 6 h 79"/>
                <a:gd name="T56" fmla="*/ 50 w 80"/>
                <a:gd name="T57" fmla="*/ 23 h 79"/>
                <a:gd name="T58" fmla="*/ 50 w 80"/>
                <a:gd name="T59" fmla="*/ 24 h 79"/>
                <a:gd name="T60" fmla="*/ 49 w 80"/>
                <a:gd name="T61" fmla="*/ 24 h 79"/>
                <a:gd name="T62" fmla="*/ 49 w 80"/>
                <a:gd name="T63" fmla="*/ 24 h 79"/>
                <a:gd name="T64" fmla="*/ 47 w 80"/>
                <a:gd name="T65" fmla="*/ 0 h 79"/>
                <a:gd name="T66" fmla="*/ 45 w 80"/>
                <a:gd name="T67" fmla="*/ 1 h 79"/>
                <a:gd name="T68" fmla="*/ 40 w 80"/>
                <a:gd name="T69" fmla="*/ 13 h 79"/>
                <a:gd name="T70" fmla="*/ 21 w 80"/>
                <a:gd name="T71" fmla="*/ 10 h 79"/>
                <a:gd name="T72" fmla="*/ 20 w 80"/>
                <a:gd name="T73" fmla="*/ 9 h 79"/>
                <a:gd name="T74" fmla="*/ 19 w 80"/>
                <a:gd name="T75" fmla="*/ 10 h 79"/>
                <a:gd name="T76" fmla="*/ 18 w 80"/>
                <a:gd name="T77" fmla="*/ 11 h 79"/>
                <a:gd name="T78" fmla="*/ 1 w 80"/>
                <a:gd name="T79" fmla="*/ 70 h 79"/>
                <a:gd name="T80" fmla="*/ 1 w 80"/>
                <a:gd name="T81" fmla="*/ 72 h 79"/>
                <a:gd name="T82" fmla="*/ 2 w 80"/>
                <a:gd name="T83" fmla="*/ 73 h 79"/>
                <a:gd name="T84" fmla="*/ 2 w 80"/>
                <a:gd name="T85" fmla="*/ 73 h 79"/>
                <a:gd name="T86" fmla="*/ 7 w 80"/>
                <a:gd name="T87" fmla="*/ 72 h 79"/>
                <a:gd name="T88" fmla="*/ 7 w 80"/>
                <a:gd name="T89" fmla="*/ 72 h 79"/>
                <a:gd name="T90" fmla="*/ 24 w 80"/>
                <a:gd name="T91" fmla="*/ 74 h 79"/>
                <a:gd name="T92" fmla="*/ 59 w 80"/>
                <a:gd name="T93" fmla="*/ 79 h 79"/>
                <a:gd name="T94" fmla="*/ 59 w 80"/>
                <a:gd name="T95" fmla="*/ 79 h 79"/>
                <a:gd name="T96" fmla="*/ 61 w 80"/>
                <a:gd name="T97" fmla="*/ 79 h 79"/>
                <a:gd name="T98" fmla="*/ 63 w 80"/>
                <a:gd name="T99" fmla="*/ 79 h 79"/>
                <a:gd name="T100" fmla="*/ 64 w 80"/>
                <a:gd name="T101" fmla="*/ 78 h 79"/>
                <a:gd name="T102" fmla="*/ 65 w 80"/>
                <a:gd name="T103" fmla="*/ 76 h 79"/>
                <a:gd name="T104" fmla="*/ 65 w 80"/>
                <a:gd name="T105" fmla="*/ 75 h 79"/>
                <a:gd name="T106" fmla="*/ 76 w 80"/>
                <a:gd name="T107" fmla="*/ 45 h 79"/>
                <a:gd name="T108" fmla="*/ 80 w 80"/>
                <a:gd name="T109" fmla="*/ 17 h 79"/>
                <a:gd name="T110" fmla="*/ 80 w 80"/>
                <a:gd name="T111" fmla="*/ 16 h 79"/>
                <a:gd name="T112" fmla="*/ 79 w 80"/>
                <a:gd name="T113" fmla="*/ 15 h 79"/>
                <a:gd name="T114" fmla="*/ 58 w 80"/>
                <a:gd name="T115" fmla="*/ 13 h 79"/>
                <a:gd name="T116" fmla="*/ 62 w 80"/>
                <a:gd name="T117" fmla="*/ 5 h 79"/>
                <a:gd name="T118" fmla="*/ 62 w 80"/>
                <a:gd name="T119" fmla="*/ 4 h 79"/>
                <a:gd name="T120" fmla="*/ 61 w 80"/>
                <a:gd name="T121" fmla="*/ 3 h 79"/>
                <a:gd name="T122" fmla="*/ 47 w 80"/>
                <a:gd name="T123" fmla="*/ 0 h 79"/>
                <a:gd name="T124" fmla="*/ 47 w 80"/>
                <a:gd name="T12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0" h="79">
                  <a:moveTo>
                    <a:pt x="6" y="69"/>
                  </a:moveTo>
                  <a:cubicBezTo>
                    <a:pt x="16" y="52"/>
                    <a:pt x="18" y="30"/>
                    <a:pt x="21" y="14"/>
                  </a:cubicBezTo>
                  <a:cubicBezTo>
                    <a:pt x="27" y="16"/>
                    <a:pt x="32" y="17"/>
                    <a:pt x="38" y="17"/>
                  </a:cubicBezTo>
                  <a:cubicBezTo>
                    <a:pt x="37" y="19"/>
                    <a:pt x="36" y="21"/>
                    <a:pt x="35" y="23"/>
                  </a:cubicBezTo>
                  <a:cubicBezTo>
                    <a:pt x="34" y="24"/>
                    <a:pt x="34" y="24"/>
                    <a:pt x="34" y="25"/>
                  </a:cubicBezTo>
                  <a:cubicBezTo>
                    <a:pt x="35" y="25"/>
                    <a:pt x="35" y="26"/>
                    <a:pt x="36" y="26"/>
                  </a:cubicBezTo>
                  <a:cubicBezTo>
                    <a:pt x="40" y="27"/>
                    <a:pt x="44" y="27"/>
                    <a:pt x="48" y="28"/>
                  </a:cubicBezTo>
                  <a:cubicBezTo>
                    <a:pt x="48" y="28"/>
                    <a:pt x="49" y="28"/>
                    <a:pt x="49" y="28"/>
                  </a:cubicBezTo>
                  <a:cubicBezTo>
                    <a:pt x="50" y="28"/>
                    <a:pt x="50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2" y="27"/>
                    <a:pt x="53" y="26"/>
                    <a:pt x="53" y="25"/>
                  </a:cubicBezTo>
                  <a:cubicBezTo>
                    <a:pt x="54" y="22"/>
                    <a:pt x="56" y="20"/>
                    <a:pt x="57" y="17"/>
                  </a:cubicBezTo>
                  <a:cubicBezTo>
                    <a:pt x="63" y="17"/>
                    <a:pt x="70" y="17"/>
                    <a:pt x="76" y="18"/>
                  </a:cubicBezTo>
                  <a:cubicBezTo>
                    <a:pt x="74" y="26"/>
                    <a:pt x="74" y="35"/>
                    <a:pt x="72" y="45"/>
                  </a:cubicBezTo>
                  <a:cubicBezTo>
                    <a:pt x="70" y="55"/>
                    <a:pt x="68" y="65"/>
                    <a:pt x="62" y="73"/>
                  </a:cubicBezTo>
                  <a:cubicBezTo>
                    <a:pt x="62" y="74"/>
                    <a:pt x="62" y="75"/>
                    <a:pt x="62" y="75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1" y="76"/>
                    <a:pt x="60" y="76"/>
                    <a:pt x="60" y="76"/>
                  </a:cubicBezTo>
                  <a:cubicBezTo>
                    <a:pt x="48" y="74"/>
                    <a:pt x="36" y="72"/>
                    <a:pt x="25" y="71"/>
                  </a:cubicBezTo>
                  <a:cubicBezTo>
                    <a:pt x="19" y="70"/>
                    <a:pt x="13" y="69"/>
                    <a:pt x="7" y="69"/>
                  </a:cubicBezTo>
                  <a:cubicBezTo>
                    <a:pt x="7" y="69"/>
                    <a:pt x="6" y="69"/>
                    <a:pt x="6" y="69"/>
                  </a:cubicBezTo>
                  <a:moveTo>
                    <a:pt x="49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5" y="24"/>
                    <a:pt x="42" y="23"/>
                    <a:pt x="39" y="23"/>
                  </a:cubicBezTo>
                  <a:cubicBezTo>
                    <a:pt x="43" y="17"/>
                    <a:pt x="46" y="10"/>
                    <a:pt x="48" y="3"/>
                  </a:cubicBezTo>
                  <a:cubicBezTo>
                    <a:pt x="51" y="4"/>
                    <a:pt x="55" y="4"/>
                    <a:pt x="58" y="6"/>
                  </a:cubicBezTo>
                  <a:cubicBezTo>
                    <a:pt x="55" y="11"/>
                    <a:pt x="53" y="17"/>
                    <a:pt x="50" y="23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47" y="0"/>
                  </a:moveTo>
                  <a:cubicBezTo>
                    <a:pt x="46" y="0"/>
                    <a:pt x="45" y="0"/>
                    <a:pt x="45" y="1"/>
                  </a:cubicBezTo>
                  <a:cubicBezTo>
                    <a:pt x="44" y="5"/>
                    <a:pt x="42" y="9"/>
                    <a:pt x="40" y="13"/>
                  </a:cubicBezTo>
                  <a:cubicBezTo>
                    <a:pt x="33" y="13"/>
                    <a:pt x="26" y="13"/>
                    <a:pt x="21" y="10"/>
                  </a:cubicBezTo>
                  <a:cubicBezTo>
                    <a:pt x="20" y="10"/>
                    <a:pt x="20" y="9"/>
                    <a:pt x="20" y="9"/>
                  </a:cubicBezTo>
                  <a:cubicBezTo>
                    <a:pt x="20" y="9"/>
                    <a:pt x="19" y="9"/>
                    <a:pt x="19" y="10"/>
                  </a:cubicBezTo>
                  <a:cubicBezTo>
                    <a:pt x="18" y="10"/>
                    <a:pt x="18" y="10"/>
                    <a:pt x="18" y="11"/>
                  </a:cubicBezTo>
                  <a:cubicBezTo>
                    <a:pt x="15" y="28"/>
                    <a:pt x="13" y="53"/>
                    <a:pt x="1" y="70"/>
                  </a:cubicBezTo>
                  <a:cubicBezTo>
                    <a:pt x="0" y="70"/>
                    <a:pt x="0" y="71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4" y="73"/>
                    <a:pt x="6" y="72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13" y="72"/>
                    <a:pt x="18" y="73"/>
                    <a:pt x="24" y="74"/>
                  </a:cubicBezTo>
                  <a:cubicBezTo>
                    <a:pt x="36" y="76"/>
                    <a:pt x="48" y="78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60" y="79"/>
                    <a:pt x="60" y="79"/>
                    <a:pt x="61" y="79"/>
                  </a:cubicBezTo>
                  <a:cubicBezTo>
                    <a:pt x="61" y="79"/>
                    <a:pt x="62" y="79"/>
                    <a:pt x="63" y="79"/>
                  </a:cubicBezTo>
                  <a:cubicBezTo>
                    <a:pt x="63" y="79"/>
                    <a:pt x="64" y="78"/>
                    <a:pt x="64" y="78"/>
                  </a:cubicBezTo>
                  <a:cubicBezTo>
                    <a:pt x="65" y="77"/>
                    <a:pt x="65" y="77"/>
                    <a:pt x="65" y="76"/>
                  </a:cubicBezTo>
                  <a:cubicBezTo>
                    <a:pt x="65" y="76"/>
                    <a:pt x="65" y="75"/>
                    <a:pt x="65" y="75"/>
                  </a:cubicBezTo>
                  <a:cubicBezTo>
                    <a:pt x="71" y="66"/>
                    <a:pt x="74" y="56"/>
                    <a:pt x="76" y="45"/>
                  </a:cubicBezTo>
                  <a:cubicBezTo>
                    <a:pt x="77" y="35"/>
                    <a:pt x="78" y="25"/>
                    <a:pt x="80" y="17"/>
                  </a:cubicBezTo>
                  <a:cubicBezTo>
                    <a:pt x="80" y="17"/>
                    <a:pt x="80" y="16"/>
                    <a:pt x="80" y="16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71" y="14"/>
                    <a:pt x="65" y="14"/>
                    <a:pt x="58" y="13"/>
                  </a:cubicBezTo>
                  <a:cubicBezTo>
                    <a:pt x="60" y="11"/>
                    <a:pt x="61" y="8"/>
                    <a:pt x="62" y="5"/>
                  </a:cubicBezTo>
                  <a:cubicBezTo>
                    <a:pt x="62" y="5"/>
                    <a:pt x="62" y="4"/>
                    <a:pt x="62" y="4"/>
                  </a:cubicBezTo>
                  <a:cubicBezTo>
                    <a:pt x="62" y="3"/>
                    <a:pt x="61" y="3"/>
                    <a:pt x="61" y="3"/>
                  </a:cubicBezTo>
                  <a:cubicBezTo>
                    <a:pt x="56" y="1"/>
                    <a:pt x="52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814"/>
            <p:cNvSpPr>
              <a:spLocks/>
            </p:cNvSpPr>
            <p:nvPr/>
          </p:nvSpPr>
          <p:spPr bwMode="auto">
            <a:xfrm>
              <a:off x="899802" y="3712534"/>
              <a:ext cx="82441" cy="14338"/>
            </a:xfrm>
            <a:custGeom>
              <a:avLst/>
              <a:gdLst>
                <a:gd name="T0" fmla="*/ 2 w 39"/>
                <a:gd name="T1" fmla="*/ 0 h 7"/>
                <a:gd name="T2" fmla="*/ 1 w 39"/>
                <a:gd name="T3" fmla="*/ 1 h 7"/>
                <a:gd name="T4" fmla="*/ 2 w 39"/>
                <a:gd name="T5" fmla="*/ 4 h 7"/>
                <a:gd name="T6" fmla="*/ 37 w 39"/>
                <a:gd name="T7" fmla="*/ 7 h 7"/>
                <a:gd name="T8" fmla="*/ 37 w 39"/>
                <a:gd name="T9" fmla="*/ 7 h 7"/>
                <a:gd name="T10" fmla="*/ 39 w 39"/>
                <a:gd name="T11" fmla="*/ 6 h 7"/>
                <a:gd name="T12" fmla="*/ 37 w 39"/>
                <a:gd name="T13" fmla="*/ 4 h 7"/>
                <a:gd name="T14" fmla="*/ 3 w 39"/>
                <a:gd name="T15" fmla="*/ 0 h 7"/>
                <a:gd name="T16" fmla="*/ 2 w 39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1" y="3"/>
                    <a:pt x="2" y="4"/>
                  </a:cubicBezTo>
                  <a:cubicBezTo>
                    <a:pt x="13" y="6"/>
                    <a:pt x="25" y="7"/>
                    <a:pt x="37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8" y="7"/>
                    <a:pt x="39" y="7"/>
                    <a:pt x="39" y="6"/>
                  </a:cubicBezTo>
                  <a:cubicBezTo>
                    <a:pt x="39" y="5"/>
                    <a:pt x="38" y="4"/>
                    <a:pt x="37" y="4"/>
                  </a:cubicBezTo>
                  <a:cubicBezTo>
                    <a:pt x="26" y="4"/>
                    <a:pt x="14" y="2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815"/>
            <p:cNvSpPr>
              <a:spLocks/>
            </p:cNvSpPr>
            <p:nvPr/>
          </p:nvSpPr>
          <p:spPr bwMode="auto">
            <a:xfrm>
              <a:off x="890841" y="3735833"/>
              <a:ext cx="83337" cy="17026"/>
            </a:xfrm>
            <a:custGeom>
              <a:avLst/>
              <a:gdLst>
                <a:gd name="T0" fmla="*/ 2 w 39"/>
                <a:gd name="T1" fmla="*/ 0 h 8"/>
                <a:gd name="T2" fmla="*/ 0 w 39"/>
                <a:gd name="T3" fmla="*/ 2 h 8"/>
                <a:gd name="T4" fmla="*/ 2 w 39"/>
                <a:gd name="T5" fmla="*/ 4 h 8"/>
                <a:gd name="T6" fmla="*/ 2 w 39"/>
                <a:gd name="T7" fmla="*/ 4 h 8"/>
                <a:gd name="T8" fmla="*/ 37 w 39"/>
                <a:gd name="T9" fmla="*/ 8 h 8"/>
                <a:gd name="T10" fmla="*/ 37 w 39"/>
                <a:gd name="T11" fmla="*/ 8 h 8"/>
                <a:gd name="T12" fmla="*/ 39 w 39"/>
                <a:gd name="T13" fmla="*/ 6 h 8"/>
                <a:gd name="T14" fmla="*/ 37 w 39"/>
                <a:gd name="T15" fmla="*/ 4 h 8"/>
                <a:gd name="T16" fmla="*/ 3 w 39"/>
                <a:gd name="T17" fmla="*/ 0 h 8"/>
                <a:gd name="T18" fmla="*/ 2 w 3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8">
                  <a:moveTo>
                    <a:pt x="2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3" y="6"/>
                    <a:pt x="25" y="8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8" y="8"/>
                    <a:pt x="39" y="7"/>
                    <a:pt x="39" y="6"/>
                  </a:cubicBezTo>
                  <a:cubicBezTo>
                    <a:pt x="39" y="5"/>
                    <a:pt x="38" y="4"/>
                    <a:pt x="37" y="4"/>
                  </a:cubicBezTo>
                  <a:cubicBezTo>
                    <a:pt x="25" y="4"/>
                    <a:pt x="14" y="3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816"/>
            <p:cNvSpPr>
              <a:spLocks/>
            </p:cNvSpPr>
            <p:nvPr/>
          </p:nvSpPr>
          <p:spPr bwMode="auto">
            <a:xfrm>
              <a:off x="889049" y="3756443"/>
              <a:ext cx="29571" cy="13442"/>
            </a:xfrm>
            <a:custGeom>
              <a:avLst/>
              <a:gdLst>
                <a:gd name="T0" fmla="*/ 4 w 14"/>
                <a:gd name="T1" fmla="*/ 0 h 6"/>
                <a:gd name="T2" fmla="*/ 1 w 14"/>
                <a:gd name="T3" fmla="*/ 0 h 6"/>
                <a:gd name="T4" fmla="*/ 0 w 14"/>
                <a:gd name="T5" fmla="*/ 2 h 6"/>
                <a:gd name="T6" fmla="*/ 1 w 14"/>
                <a:gd name="T7" fmla="*/ 4 h 6"/>
                <a:gd name="T8" fmla="*/ 2 w 14"/>
                <a:gd name="T9" fmla="*/ 4 h 6"/>
                <a:gd name="T10" fmla="*/ 4 w 14"/>
                <a:gd name="T11" fmla="*/ 3 h 6"/>
                <a:gd name="T12" fmla="*/ 4 w 14"/>
                <a:gd name="T13" fmla="*/ 3 h 6"/>
                <a:gd name="T14" fmla="*/ 11 w 14"/>
                <a:gd name="T15" fmla="*/ 5 h 6"/>
                <a:gd name="T16" fmla="*/ 12 w 14"/>
                <a:gd name="T17" fmla="*/ 6 h 6"/>
                <a:gd name="T18" fmla="*/ 14 w 14"/>
                <a:gd name="T19" fmla="*/ 5 h 6"/>
                <a:gd name="T20" fmla="*/ 13 w 14"/>
                <a:gd name="T21" fmla="*/ 2 h 6"/>
                <a:gd name="T22" fmla="*/ 4 w 14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6">
                  <a:moveTo>
                    <a:pt x="4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7" y="3"/>
                    <a:pt x="9" y="4"/>
                    <a:pt x="11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5"/>
                    <a:pt x="14" y="5"/>
                  </a:cubicBezTo>
                  <a:cubicBezTo>
                    <a:pt x="14" y="4"/>
                    <a:pt x="14" y="3"/>
                    <a:pt x="13" y="2"/>
                  </a:cubicBezTo>
                  <a:cubicBezTo>
                    <a:pt x="10" y="1"/>
                    <a:pt x="7" y="0"/>
                    <a:pt x="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5" name="组合 124"/>
          <p:cNvGrpSpPr/>
          <p:nvPr/>
        </p:nvGrpSpPr>
        <p:grpSpPr>
          <a:xfrm>
            <a:off x="3064027" y="2615773"/>
            <a:ext cx="150279" cy="142296"/>
            <a:chOff x="2448263" y="5239491"/>
            <a:chExt cx="286752" cy="271519"/>
          </a:xfrm>
        </p:grpSpPr>
        <p:sp>
          <p:nvSpPr>
            <p:cNvPr id="126" name="Freeform 821"/>
            <p:cNvSpPr>
              <a:spLocks/>
            </p:cNvSpPr>
            <p:nvPr/>
          </p:nvSpPr>
          <p:spPr bwMode="auto">
            <a:xfrm>
              <a:off x="2522639" y="5334478"/>
              <a:ext cx="122766" cy="29571"/>
            </a:xfrm>
            <a:custGeom>
              <a:avLst/>
              <a:gdLst>
                <a:gd name="T0" fmla="*/ 2 w 58"/>
                <a:gd name="T1" fmla="*/ 0 h 14"/>
                <a:gd name="T2" fmla="*/ 0 w 58"/>
                <a:gd name="T3" fmla="*/ 1 h 14"/>
                <a:gd name="T4" fmla="*/ 1 w 58"/>
                <a:gd name="T5" fmla="*/ 4 h 14"/>
                <a:gd name="T6" fmla="*/ 13 w 58"/>
                <a:gd name="T7" fmla="*/ 8 h 14"/>
                <a:gd name="T8" fmla="*/ 39 w 58"/>
                <a:gd name="T9" fmla="*/ 12 h 14"/>
                <a:gd name="T10" fmla="*/ 50 w 58"/>
                <a:gd name="T11" fmla="*/ 14 h 14"/>
                <a:gd name="T12" fmla="*/ 56 w 58"/>
                <a:gd name="T13" fmla="*/ 14 h 14"/>
                <a:gd name="T14" fmla="*/ 56 w 58"/>
                <a:gd name="T15" fmla="*/ 14 h 14"/>
                <a:gd name="T16" fmla="*/ 58 w 58"/>
                <a:gd name="T17" fmla="*/ 12 h 14"/>
                <a:gd name="T18" fmla="*/ 56 w 58"/>
                <a:gd name="T19" fmla="*/ 10 h 14"/>
                <a:gd name="T20" fmla="*/ 56 w 58"/>
                <a:gd name="T21" fmla="*/ 10 h 14"/>
                <a:gd name="T22" fmla="*/ 56 w 58"/>
                <a:gd name="T23" fmla="*/ 10 h 14"/>
                <a:gd name="T24" fmla="*/ 56 w 58"/>
                <a:gd name="T25" fmla="*/ 10 h 14"/>
                <a:gd name="T26" fmla="*/ 47 w 58"/>
                <a:gd name="T27" fmla="*/ 9 h 14"/>
                <a:gd name="T28" fmla="*/ 22 w 58"/>
                <a:gd name="T29" fmla="*/ 5 h 14"/>
                <a:gd name="T30" fmla="*/ 10 w 58"/>
                <a:gd name="T31" fmla="*/ 3 h 14"/>
                <a:gd name="T32" fmla="*/ 3 w 58"/>
                <a:gd name="T33" fmla="*/ 0 h 14"/>
                <a:gd name="T34" fmla="*/ 2 w 58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14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4" y="5"/>
                    <a:pt x="8" y="6"/>
                    <a:pt x="13" y="8"/>
                  </a:cubicBezTo>
                  <a:cubicBezTo>
                    <a:pt x="21" y="9"/>
                    <a:pt x="31" y="11"/>
                    <a:pt x="39" y="12"/>
                  </a:cubicBezTo>
                  <a:cubicBezTo>
                    <a:pt x="43" y="13"/>
                    <a:pt x="47" y="13"/>
                    <a:pt x="50" y="14"/>
                  </a:cubicBezTo>
                  <a:cubicBezTo>
                    <a:pt x="53" y="14"/>
                    <a:pt x="55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7" y="14"/>
                    <a:pt x="58" y="13"/>
                    <a:pt x="58" y="12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5" y="10"/>
                    <a:pt x="51" y="10"/>
                    <a:pt x="47" y="9"/>
                  </a:cubicBezTo>
                  <a:cubicBezTo>
                    <a:pt x="40" y="8"/>
                    <a:pt x="31" y="7"/>
                    <a:pt x="22" y="5"/>
                  </a:cubicBezTo>
                  <a:cubicBezTo>
                    <a:pt x="18" y="4"/>
                    <a:pt x="14" y="4"/>
                    <a:pt x="10" y="3"/>
                  </a:cubicBezTo>
                  <a:cubicBezTo>
                    <a:pt x="7" y="2"/>
                    <a:pt x="4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822"/>
            <p:cNvSpPr>
              <a:spLocks/>
            </p:cNvSpPr>
            <p:nvPr/>
          </p:nvSpPr>
          <p:spPr bwMode="auto">
            <a:xfrm>
              <a:off x="2518158" y="5357776"/>
              <a:ext cx="110220" cy="35844"/>
            </a:xfrm>
            <a:custGeom>
              <a:avLst/>
              <a:gdLst>
                <a:gd name="T0" fmla="*/ 2 w 52"/>
                <a:gd name="T1" fmla="*/ 0 h 17"/>
                <a:gd name="T2" fmla="*/ 0 w 52"/>
                <a:gd name="T3" fmla="*/ 1 h 17"/>
                <a:gd name="T4" fmla="*/ 1 w 52"/>
                <a:gd name="T5" fmla="*/ 4 h 17"/>
                <a:gd name="T6" fmla="*/ 12 w 52"/>
                <a:gd name="T7" fmla="*/ 7 h 17"/>
                <a:gd name="T8" fmla="*/ 36 w 52"/>
                <a:gd name="T9" fmla="*/ 12 h 17"/>
                <a:gd name="T10" fmla="*/ 45 w 52"/>
                <a:gd name="T11" fmla="*/ 15 h 17"/>
                <a:gd name="T12" fmla="*/ 48 w 52"/>
                <a:gd name="T13" fmla="*/ 16 h 17"/>
                <a:gd name="T14" fmla="*/ 49 w 52"/>
                <a:gd name="T15" fmla="*/ 16 h 17"/>
                <a:gd name="T16" fmla="*/ 49 w 52"/>
                <a:gd name="T17" fmla="*/ 16 h 17"/>
                <a:gd name="T18" fmla="*/ 49 w 52"/>
                <a:gd name="T19" fmla="*/ 16 h 17"/>
                <a:gd name="T20" fmla="*/ 50 w 52"/>
                <a:gd name="T21" fmla="*/ 17 h 17"/>
                <a:gd name="T22" fmla="*/ 52 w 52"/>
                <a:gd name="T23" fmla="*/ 16 h 17"/>
                <a:gd name="T24" fmla="*/ 52 w 52"/>
                <a:gd name="T25" fmla="*/ 13 h 17"/>
                <a:gd name="T26" fmla="*/ 50 w 52"/>
                <a:gd name="T27" fmla="*/ 12 h 17"/>
                <a:gd name="T28" fmla="*/ 41 w 52"/>
                <a:gd name="T29" fmla="*/ 10 h 17"/>
                <a:gd name="T30" fmla="*/ 19 w 52"/>
                <a:gd name="T31" fmla="*/ 4 h 17"/>
                <a:gd name="T32" fmla="*/ 3 w 52"/>
                <a:gd name="T33" fmla="*/ 0 h 17"/>
                <a:gd name="T34" fmla="*/ 2 w 52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17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3" y="5"/>
                    <a:pt x="7" y="6"/>
                    <a:pt x="12" y="7"/>
                  </a:cubicBezTo>
                  <a:cubicBezTo>
                    <a:pt x="19" y="9"/>
                    <a:pt x="28" y="11"/>
                    <a:pt x="36" y="12"/>
                  </a:cubicBezTo>
                  <a:cubicBezTo>
                    <a:pt x="39" y="13"/>
                    <a:pt x="43" y="14"/>
                    <a:pt x="45" y="15"/>
                  </a:cubicBezTo>
                  <a:cubicBezTo>
                    <a:pt x="46" y="15"/>
                    <a:pt x="47" y="16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50" y="17"/>
                    <a:pt x="50" y="17"/>
                  </a:cubicBezTo>
                  <a:cubicBezTo>
                    <a:pt x="51" y="17"/>
                    <a:pt x="51" y="16"/>
                    <a:pt x="52" y="16"/>
                  </a:cubicBezTo>
                  <a:cubicBezTo>
                    <a:pt x="52" y="15"/>
                    <a:pt x="52" y="14"/>
                    <a:pt x="52" y="13"/>
                  </a:cubicBezTo>
                  <a:cubicBezTo>
                    <a:pt x="51" y="13"/>
                    <a:pt x="51" y="13"/>
                    <a:pt x="50" y="12"/>
                  </a:cubicBezTo>
                  <a:cubicBezTo>
                    <a:pt x="49" y="12"/>
                    <a:pt x="45" y="11"/>
                    <a:pt x="41" y="10"/>
                  </a:cubicBezTo>
                  <a:cubicBezTo>
                    <a:pt x="35" y="8"/>
                    <a:pt x="27" y="6"/>
                    <a:pt x="19" y="4"/>
                  </a:cubicBezTo>
                  <a:cubicBezTo>
                    <a:pt x="12" y="3"/>
                    <a:pt x="5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823"/>
            <p:cNvSpPr>
              <a:spLocks/>
            </p:cNvSpPr>
            <p:nvPr/>
          </p:nvSpPr>
          <p:spPr bwMode="auto">
            <a:xfrm>
              <a:off x="2507405" y="5379283"/>
              <a:ext cx="32260" cy="17026"/>
            </a:xfrm>
            <a:custGeom>
              <a:avLst/>
              <a:gdLst>
                <a:gd name="T0" fmla="*/ 2 w 15"/>
                <a:gd name="T1" fmla="*/ 0 h 8"/>
                <a:gd name="T2" fmla="*/ 1 w 15"/>
                <a:gd name="T3" fmla="*/ 1 h 8"/>
                <a:gd name="T4" fmla="*/ 1 w 15"/>
                <a:gd name="T5" fmla="*/ 3 h 8"/>
                <a:gd name="T6" fmla="*/ 4 w 15"/>
                <a:gd name="T7" fmla="*/ 6 h 8"/>
                <a:gd name="T8" fmla="*/ 9 w 15"/>
                <a:gd name="T9" fmla="*/ 6 h 8"/>
                <a:gd name="T10" fmla="*/ 11 w 15"/>
                <a:gd name="T11" fmla="*/ 7 h 8"/>
                <a:gd name="T12" fmla="*/ 11 w 15"/>
                <a:gd name="T13" fmla="*/ 7 h 8"/>
                <a:gd name="T14" fmla="*/ 13 w 15"/>
                <a:gd name="T15" fmla="*/ 8 h 8"/>
                <a:gd name="T16" fmla="*/ 14 w 15"/>
                <a:gd name="T17" fmla="*/ 8 h 8"/>
                <a:gd name="T18" fmla="*/ 15 w 15"/>
                <a:gd name="T19" fmla="*/ 5 h 8"/>
                <a:gd name="T20" fmla="*/ 11 w 15"/>
                <a:gd name="T21" fmla="*/ 3 h 8"/>
                <a:gd name="T22" fmla="*/ 6 w 15"/>
                <a:gd name="T23" fmla="*/ 2 h 8"/>
                <a:gd name="T24" fmla="*/ 5 w 15"/>
                <a:gd name="T25" fmla="*/ 2 h 8"/>
                <a:gd name="T26" fmla="*/ 4 w 15"/>
                <a:gd name="T27" fmla="*/ 1 h 8"/>
                <a:gd name="T28" fmla="*/ 2 w 15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8">
                  <a:moveTo>
                    <a:pt x="2" y="0"/>
                  </a:moveTo>
                  <a:cubicBezTo>
                    <a:pt x="2" y="0"/>
                    <a:pt x="2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2" y="5"/>
                    <a:pt x="3" y="5"/>
                    <a:pt x="4" y="6"/>
                  </a:cubicBezTo>
                  <a:cubicBezTo>
                    <a:pt x="6" y="6"/>
                    <a:pt x="8" y="6"/>
                    <a:pt x="9" y="6"/>
                  </a:cubicBezTo>
                  <a:cubicBezTo>
                    <a:pt x="10" y="6"/>
                    <a:pt x="10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8"/>
                    <a:pt x="12" y="8"/>
                    <a:pt x="13" y="8"/>
                  </a:cubicBezTo>
                  <a:cubicBezTo>
                    <a:pt x="13" y="8"/>
                    <a:pt x="14" y="8"/>
                    <a:pt x="14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14" y="4"/>
                    <a:pt x="12" y="3"/>
                    <a:pt x="11" y="3"/>
                  </a:cubicBezTo>
                  <a:cubicBezTo>
                    <a:pt x="9" y="2"/>
                    <a:pt x="8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824"/>
            <p:cNvSpPr>
              <a:spLocks noEditPoints="1"/>
            </p:cNvSpPr>
            <p:nvPr/>
          </p:nvSpPr>
          <p:spPr bwMode="auto">
            <a:xfrm>
              <a:off x="2448263" y="5239491"/>
              <a:ext cx="286752" cy="271519"/>
            </a:xfrm>
            <a:custGeom>
              <a:avLst/>
              <a:gdLst>
                <a:gd name="T0" fmla="*/ 22 w 135"/>
                <a:gd name="T1" fmla="*/ 91 h 128"/>
                <a:gd name="T2" fmla="*/ 91 w 135"/>
                <a:gd name="T3" fmla="*/ 124 h 128"/>
                <a:gd name="T4" fmla="*/ 88 w 135"/>
                <a:gd name="T5" fmla="*/ 122 h 128"/>
                <a:gd name="T6" fmla="*/ 86 w 135"/>
                <a:gd name="T7" fmla="*/ 121 h 128"/>
                <a:gd name="T8" fmla="*/ 84 w 135"/>
                <a:gd name="T9" fmla="*/ 119 h 128"/>
                <a:gd name="T10" fmla="*/ 34 w 135"/>
                <a:gd name="T11" fmla="*/ 102 h 128"/>
                <a:gd name="T12" fmla="*/ 17 w 135"/>
                <a:gd name="T13" fmla="*/ 99 h 128"/>
                <a:gd name="T14" fmla="*/ 119 w 135"/>
                <a:gd name="T15" fmla="*/ 37 h 128"/>
                <a:gd name="T16" fmla="*/ 116 w 135"/>
                <a:gd name="T17" fmla="*/ 63 h 128"/>
                <a:gd name="T18" fmla="*/ 20 w 135"/>
                <a:gd name="T19" fmla="*/ 87 h 128"/>
                <a:gd name="T20" fmla="*/ 42 w 135"/>
                <a:gd name="T21" fmla="*/ 11 h 128"/>
                <a:gd name="T22" fmla="*/ 64 w 135"/>
                <a:gd name="T23" fmla="*/ 17 h 128"/>
                <a:gd name="T24" fmla="*/ 60 w 135"/>
                <a:gd name="T25" fmla="*/ 31 h 128"/>
                <a:gd name="T26" fmla="*/ 77 w 135"/>
                <a:gd name="T27" fmla="*/ 36 h 128"/>
                <a:gd name="T28" fmla="*/ 85 w 135"/>
                <a:gd name="T29" fmla="*/ 33 h 128"/>
                <a:gd name="T30" fmla="*/ 88 w 135"/>
                <a:gd name="T31" fmla="*/ 21 h 128"/>
                <a:gd name="T32" fmla="*/ 118 w 135"/>
                <a:gd name="T33" fmla="*/ 24 h 128"/>
                <a:gd name="T34" fmla="*/ 95 w 135"/>
                <a:gd name="T35" fmla="*/ 110 h 128"/>
                <a:gd name="T36" fmla="*/ 22 w 135"/>
                <a:gd name="T37" fmla="*/ 86 h 128"/>
                <a:gd name="T38" fmla="*/ 20 w 135"/>
                <a:gd name="T39" fmla="*/ 87 h 128"/>
                <a:gd name="T40" fmla="*/ 74 w 135"/>
                <a:gd name="T41" fmla="*/ 4 h 128"/>
                <a:gd name="T42" fmla="*/ 87 w 135"/>
                <a:gd name="T43" fmla="*/ 6 h 128"/>
                <a:gd name="T44" fmla="*/ 84 w 135"/>
                <a:gd name="T45" fmla="*/ 23 h 128"/>
                <a:gd name="T46" fmla="*/ 81 w 135"/>
                <a:gd name="T47" fmla="*/ 31 h 128"/>
                <a:gd name="T48" fmla="*/ 77 w 135"/>
                <a:gd name="T49" fmla="*/ 32 h 128"/>
                <a:gd name="T50" fmla="*/ 77 w 135"/>
                <a:gd name="T51" fmla="*/ 32 h 128"/>
                <a:gd name="T52" fmla="*/ 64 w 135"/>
                <a:gd name="T53" fmla="*/ 29 h 128"/>
                <a:gd name="T54" fmla="*/ 72 w 135"/>
                <a:gd name="T55" fmla="*/ 4 h 128"/>
                <a:gd name="T56" fmla="*/ 74 w 135"/>
                <a:gd name="T57" fmla="*/ 0 h 128"/>
                <a:gd name="T58" fmla="*/ 67 w 135"/>
                <a:gd name="T59" fmla="*/ 5 h 128"/>
                <a:gd name="T60" fmla="*/ 44 w 135"/>
                <a:gd name="T61" fmla="*/ 7 h 128"/>
                <a:gd name="T62" fmla="*/ 42 w 135"/>
                <a:gd name="T63" fmla="*/ 6 h 128"/>
                <a:gd name="T64" fmla="*/ 39 w 135"/>
                <a:gd name="T65" fmla="*/ 7 h 128"/>
                <a:gd name="T66" fmla="*/ 0 w 135"/>
                <a:gd name="T67" fmla="*/ 86 h 128"/>
                <a:gd name="T68" fmla="*/ 17 w 135"/>
                <a:gd name="T69" fmla="*/ 90 h 128"/>
                <a:gd name="T70" fmla="*/ 12 w 135"/>
                <a:gd name="T71" fmla="*/ 102 h 128"/>
                <a:gd name="T72" fmla="*/ 14 w 135"/>
                <a:gd name="T73" fmla="*/ 103 h 128"/>
                <a:gd name="T74" fmla="*/ 17 w 135"/>
                <a:gd name="T75" fmla="*/ 103 h 128"/>
                <a:gd name="T76" fmla="*/ 84 w 135"/>
                <a:gd name="T77" fmla="*/ 125 h 128"/>
                <a:gd name="T78" fmla="*/ 91 w 135"/>
                <a:gd name="T79" fmla="*/ 128 h 128"/>
                <a:gd name="T80" fmla="*/ 94 w 135"/>
                <a:gd name="T81" fmla="*/ 127 h 128"/>
                <a:gd name="T82" fmla="*/ 134 w 135"/>
                <a:gd name="T83" fmla="*/ 40 h 128"/>
                <a:gd name="T84" fmla="*/ 133 w 135"/>
                <a:gd name="T85" fmla="*/ 37 h 128"/>
                <a:gd name="T86" fmla="*/ 124 w 135"/>
                <a:gd name="T87" fmla="*/ 26 h 128"/>
                <a:gd name="T88" fmla="*/ 125 w 135"/>
                <a:gd name="T89" fmla="*/ 24 h 128"/>
                <a:gd name="T90" fmla="*/ 126 w 135"/>
                <a:gd name="T91" fmla="*/ 22 h 128"/>
                <a:gd name="T92" fmla="*/ 124 w 135"/>
                <a:gd name="T93" fmla="*/ 20 h 128"/>
                <a:gd name="T94" fmla="*/ 122 w 135"/>
                <a:gd name="T95" fmla="*/ 20 h 128"/>
                <a:gd name="T96" fmla="*/ 119 w 135"/>
                <a:gd name="T97" fmla="*/ 20 h 128"/>
                <a:gd name="T98" fmla="*/ 89 w 135"/>
                <a:gd name="T99" fmla="*/ 17 h 128"/>
                <a:gd name="T100" fmla="*/ 92 w 135"/>
                <a:gd name="T101" fmla="*/ 5 h 128"/>
                <a:gd name="T102" fmla="*/ 90 w 135"/>
                <a:gd name="T103" fmla="*/ 2 h 128"/>
                <a:gd name="T104" fmla="*/ 74 w 135"/>
                <a:gd name="T10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5" h="128">
                  <a:moveTo>
                    <a:pt x="17" y="99"/>
                  </a:moveTo>
                  <a:cubicBezTo>
                    <a:pt x="19" y="96"/>
                    <a:pt x="20" y="94"/>
                    <a:pt x="22" y="91"/>
                  </a:cubicBezTo>
                  <a:cubicBezTo>
                    <a:pt x="47" y="96"/>
                    <a:pt x="71" y="104"/>
                    <a:pt x="95" y="114"/>
                  </a:cubicBezTo>
                  <a:cubicBezTo>
                    <a:pt x="93" y="117"/>
                    <a:pt x="92" y="120"/>
                    <a:pt x="91" y="124"/>
                  </a:cubicBezTo>
                  <a:cubicBezTo>
                    <a:pt x="90" y="123"/>
                    <a:pt x="90" y="123"/>
                    <a:pt x="89" y="123"/>
                  </a:cubicBezTo>
                  <a:cubicBezTo>
                    <a:pt x="89" y="123"/>
                    <a:pt x="89" y="122"/>
                    <a:pt x="88" y="122"/>
                  </a:cubicBezTo>
                  <a:cubicBezTo>
                    <a:pt x="88" y="122"/>
                    <a:pt x="87" y="121"/>
                    <a:pt x="86" y="121"/>
                  </a:cubicBezTo>
                  <a:cubicBezTo>
                    <a:pt x="86" y="121"/>
                    <a:pt x="86" y="121"/>
                    <a:pt x="86" y="121"/>
                  </a:cubicBezTo>
                  <a:cubicBezTo>
                    <a:pt x="86" y="120"/>
                    <a:pt x="85" y="119"/>
                    <a:pt x="84" y="119"/>
                  </a:cubicBezTo>
                  <a:cubicBezTo>
                    <a:pt x="84" y="119"/>
                    <a:pt x="84" y="119"/>
                    <a:pt x="84" y="119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67" y="114"/>
                    <a:pt x="50" y="108"/>
                    <a:pt x="34" y="102"/>
                  </a:cubicBezTo>
                  <a:cubicBezTo>
                    <a:pt x="29" y="101"/>
                    <a:pt x="23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moveTo>
                    <a:pt x="100" y="101"/>
                  </a:moveTo>
                  <a:cubicBezTo>
                    <a:pt x="104" y="79"/>
                    <a:pt x="111" y="57"/>
                    <a:pt x="119" y="37"/>
                  </a:cubicBezTo>
                  <a:cubicBezTo>
                    <a:pt x="122" y="38"/>
                    <a:pt x="125" y="40"/>
                    <a:pt x="129" y="40"/>
                  </a:cubicBezTo>
                  <a:cubicBezTo>
                    <a:pt x="123" y="47"/>
                    <a:pt x="120" y="55"/>
                    <a:pt x="116" y="63"/>
                  </a:cubicBezTo>
                  <a:cubicBezTo>
                    <a:pt x="111" y="76"/>
                    <a:pt x="106" y="88"/>
                    <a:pt x="100" y="101"/>
                  </a:cubicBezTo>
                  <a:moveTo>
                    <a:pt x="20" y="87"/>
                  </a:moveTo>
                  <a:cubicBezTo>
                    <a:pt x="15" y="86"/>
                    <a:pt x="10" y="85"/>
                    <a:pt x="5" y="84"/>
                  </a:cubicBezTo>
                  <a:cubicBezTo>
                    <a:pt x="20" y="61"/>
                    <a:pt x="33" y="37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50" y="13"/>
                    <a:pt x="57" y="15"/>
                    <a:pt x="64" y="17"/>
                  </a:cubicBezTo>
                  <a:cubicBezTo>
                    <a:pt x="63" y="21"/>
                    <a:pt x="61" y="25"/>
                    <a:pt x="59" y="29"/>
                  </a:cubicBezTo>
                  <a:cubicBezTo>
                    <a:pt x="59" y="30"/>
                    <a:pt x="59" y="31"/>
                    <a:pt x="60" y="31"/>
                  </a:cubicBezTo>
                  <a:cubicBezTo>
                    <a:pt x="61" y="33"/>
                    <a:pt x="64" y="34"/>
                    <a:pt x="67" y="35"/>
                  </a:cubicBezTo>
                  <a:cubicBezTo>
                    <a:pt x="71" y="35"/>
                    <a:pt x="74" y="36"/>
                    <a:pt x="77" y="36"/>
                  </a:cubicBezTo>
                  <a:cubicBezTo>
                    <a:pt x="79" y="36"/>
                    <a:pt x="80" y="36"/>
                    <a:pt x="81" y="36"/>
                  </a:cubicBezTo>
                  <a:cubicBezTo>
                    <a:pt x="83" y="35"/>
                    <a:pt x="84" y="35"/>
                    <a:pt x="85" y="33"/>
                  </a:cubicBezTo>
                  <a:cubicBezTo>
                    <a:pt x="85" y="33"/>
                    <a:pt x="86" y="32"/>
                    <a:pt x="86" y="31"/>
                  </a:cubicBezTo>
                  <a:cubicBezTo>
                    <a:pt x="87" y="28"/>
                    <a:pt x="88" y="25"/>
                    <a:pt x="88" y="21"/>
                  </a:cubicBezTo>
                  <a:cubicBezTo>
                    <a:pt x="98" y="23"/>
                    <a:pt x="108" y="23"/>
                    <a:pt x="118" y="24"/>
                  </a:cubicBezTo>
                  <a:cubicBezTo>
                    <a:pt x="118" y="24"/>
                    <a:pt x="118" y="24"/>
                    <a:pt x="118" y="24"/>
                  </a:cubicBezTo>
                  <a:cubicBezTo>
                    <a:pt x="119" y="24"/>
                    <a:pt x="119" y="24"/>
                    <a:pt x="120" y="24"/>
                  </a:cubicBezTo>
                  <a:cubicBezTo>
                    <a:pt x="108" y="51"/>
                    <a:pt x="99" y="80"/>
                    <a:pt x="95" y="110"/>
                  </a:cubicBezTo>
                  <a:cubicBezTo>
                    <a:pt x="71" y="100"/>
                    <a:pt x="47" y="92"/>
                    <a:pt x="23" y="87"/>
                  </a:cubicBezTo>
                  <a:cubicBezTo>
                    <a:pt x="23" y="87"/>
                    <a:pt x="23" y="87"/>
                    <a:pt x="22" y="86"/>
                  </a:cubicBezTo>
                  <a:cubicBezTo>
                    <a:pt x="22" y="86"/>
                    <a:pt x="21" y="86"/>
                    <a:pt x="21" y="86"/>
                  </a:cubicBezTo>
                  <a:cubicBezTo>
                    <a:pt x="21" y="86"/>
                    <a:pt x="20" y="86"/>
                    <a:pt x="20" y="87"/>
                  </a:cubicBezTo>
                  <a:moveTo>
                    <a:pt x="72" y="4"/>
                  </a:moveTo>
                  <a:cubicBezTo>
                    <a:pt x="73" y="4"/>
                    <a:pt x="73" y="4"/>
                    <a:pt x="74" y="4"/>
                  </a:cubicBezTo>
                  <a:cubicBezTo>
                    <a:pt x="74" y="4"/>
                    <a:pt x="75" y="4"/>
                    <a:pt x="76" y="4"/>
                  </a:cubicBezTo>
                  <a:cubicBezTo>
                    <a:pt x="80" y="5"/>
                    <a:pt x="83" y="5"/>
                    <a:pt x="87" y="6"/>
                  </a:cubicBezTo>
                  <a:cubicBezTo>
                    <a:pt x="87" y="7"/>
                    <a:pt x="87" y="8"/>
                    <a:pt x="86" y="10"/>
                  </a:cubicBezTo>
                  <a:cubicBezTo>
                    <a:pt x="85" y="14"/>
                    <a:pt x="85" y="18"/>
                    <a:pt x="84" y="23"/>
                  </a:cubicBezTo>
                  <a:cubicBezTo>
                    <a:pt x="83" y="25"/>
                    <a:pt x="83" y="27"/>
                    <a:pt x="82" y="28"/>
                  </a:cubicBezTo>
                  <a:cubicBezTo>
                    <a:pt x="82" y="30"/>
                    <a:pt x="82" y="31"/>
                    <a:pt x="81" y="31"/>
                  </a:cubicBezTo>
                  <a:cubicBezTo>
                    <a:pt x="81" y="31"/>
                    <a:pt x="81" y="31"/>
                    <a:pt x="80" y="32"/>
                  </a:cubicBezTo>
                  <a:cubicBezTo>
                    <a:pt x="80" y="32"/>
                    <a:pt x="79" y="32"/>
                    <a:pt x="77" y="32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5" y="32"/>
                    <a:pt x="71" y="31"/>
                    <a:pt x="69" y="31"/>
                  </a:cubicBezTo>
                  <a:cubicBezTo>
                    <a:pt x="67" y="30"/>
                    <a:pt x="65" y="29"/>
                    <a:pt x="64" y="29"/>
                  </a:cubicBezTo>
                  <a:cubicBezTo>
                    <a:pt x="67" y="21"/>
                    <a:pt x="70" y="11"/>
                    <a:pt x="71" y="5"/>
                  </a:cubicBezTo>
                  <a:cubicBezTo>
                    <a:pt x="71" y="5"/>
                    <a:pt x="72" y="5"/>
                    <a:pt x="72" y="4"/>
                  </a:cubicBezTo>
                  <a:cubicBezTo>
                    <a:pt x="72" y="4"/>
                    <a:pt x="72" y="4"/>
                    <a:pt x="72" y="4"/>
                  </a:cubicBezTo>
                  <a:moveTo>
                    <a:pt x="74" y="0"/>
                  </a:moveTo>
                  <a:cubicBezTo>
                    <a:pt x="73" y="0"/>
                    <a:pt x="71" y="0"/>
                    <a:pt x="70" y="1"/>
                  </a:cubicBezTo>
                  <a:cubicBezTo>
                    <a:pt x="69" y="2"/>
                    <a:pt x="68" y="3"/>
                    <a:pt x="67" y="5"/>
                  </a:cubicBezTo>
                  <a:cubicBezTo>
                    <a:pt x="67" y="7"/>
                    <a:pt x="66" y="10"/>
                    <a:pt x="65" y="13"/>
                  </a:cubicBezTo>
                  <a:cubicBezTo>
                    <a:pt x="58" y="11"/>
                    <a:pt x="51" y="9"/>
                    <a:pt x="44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6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0" y="6"/>
                    <a:pt x="39" y="6"/>
                    <a:pt x="39" y="7"/>
                  </a:cubicBezTo>
                  <a:cubicBezTo>
                    <a:pt x="29" y="34"/>
                    <a:pt x="16" y="60"/>
                    <a:pt x="0" y="84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7"/>
                    <a:pt x="1" y="88"/>
                    <a:pt x="1" y="88"/>
                  </a:cubicBezTo>
                  <a:cubicBezTo>
                    <a:pt x="7" y="88"/>
                    <a:pt x="12" y="89"/>
                    <a:pt x="17" y="90"/>
                  </a:cubicBezTo>
                  <a:cubicBezTo>
                    <a:pt x="15" y="94"/>
                    <a:pt x="14" y="97"/>
                    <a:pt x="12" y="100"/>
                  </a:cubicBezTo>
                  <a:cubicBezTo>
                    <a:pt x="11" y="101"/>
                    <a:pt x="11" y="102"/>
                    <a:pt x="12" y="102"/>
                  </a:cubicBezTo>
                  <a:cubicBezTo>
                    <a:pt x="12" y="103"/>
                    <a:pt x="13" y="103"/>
                    <a:pt x="13" y="103"/>
                  </a:cubicBezTo>
                  <a:cubicBezTo>
                    <a:pt x="14" y="103"/>
                    <a:pt x="14" y="103"/>
                    <a:pt x="14" y="103"/>
                  </a:cubicBezTo>
                  <a:cubicBezTo>
                    <a:pt x="15" y="103"/>
                    <a:pt x="16" y="103"/>
                    <a:pt x="17" y="103"/>
                  </a:cubicBezTo>
                  <a:cubicBezTo>
                    <a:pt x="17" y="103"/>
                    <a:pt x="17" y="103"/>
                    <a:pt x="17" y="103"/>
                  </a:cubicBezTo>
                  <a:cubicBezTo>
                    <a:pt x="22" y="103"/>
                    <a:pt x="27" y="105"/>
                    <a:pt x="32" y="106"/>
                  </a:cubicBezTo>
                  <a:cubicBezTo>
                    <a:pt x="50" y="112"/>
                    <a:pt x="67" y="118"/>
                    <a:pt x="84" y="125"/>
                  </a:cubicBezTo>
                  <a:cubicBezTo>
                    <a:pt x="85" y="125"/>
                    <a:pt x="85" y="126"/>
                    <a:pt x="86" y="126"/>
                  </a:cubicBezTo>
                  <a:cubicBezTo>
                    <a:pt x="88" y="127"/>
                    <a:pt x="90" y="128"/>
                    <a:pt x="91" y="128"/>
                  </a:cubicBezTo>
                  <a:cubicBezTo>
                    <a:pt x="91" y="128"/>
                    <a:pt x="92" y="128"/>
                    <a:pt x="92" y="128"/>
                  </a:cubicBezTo>
                  <a:cubicBezTo>
                    <a:pt x="93" y="128"/>
                    <a:pt x="93" y="128"/>
                    <a:pt x="94" y="127"/>
                  </a:cubicBezTo>
                  <a:cubicBezTo>
                    <a:pt x="102" y="106"/>
                    <a:pt x="111" y="86"/>
                    <a:pt x="120" y="65"/>
                  </a:cubicBezTo>
                  <a:cubicBezTo>
                    <a:pt x="124" y="56"/>
                    <a:pt x="128" y="47"/>
                    <a:pt x="134" y="40"/>
                  </a:cubicBezTo>
                  <a:cubicBezTo>
                    <a:pt x="135" y="40"/>
                    <a:pt x="135" y="39"/>
                    <a:pt x="134" y="38"/>
                  </a:cubicBezTo>
                  <a:cubicBezTo>
                    <a:pt x="134" y="37"/>
                    <a:pt x="133" y="37"/>
                    <a:pt x="133" y="37"/>
                  </a:cubicBezTo>
                  <a:cubicBezTo>
                    <a:pt x="129" y="36"/>
                    <a:pt x="125" y="35"/>
                    <a:pt x="121" y="33"/>
                  </a:cubicBezTo>
                  <a:cubicBezTo>
                    <a:pt x="122" y="30"/>
                    <a:pt x="123" y="28"/>
                    <a:pt x="124" y="26"/>
                  </a:cubicBezTo>
                  <a:cubicBezTo>
                    <a:pt x="124" y="25"/>
                    <a:pt x="124" y="25"/>
                    <a:pt x="124" y="25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25" y="24"/>
                    <a:pt x="125" y="24"/>
                    <a:pt x="126" y="23"/>
                  </a:cubicBezTo>
                  <a:cubicBezTo>
                    <a:pt x="126" y="23"/>
                    <a:pt x="126" y="23"/>
                    <a:pt x="126" y="22"/>
                  </a:cubicBezTo>
                  <a:cubicBezTo>
                    <a:pt x="126" y="22"/>
                    <a:pt x="126" y="21"/>
                    <a:pt x="126" y="21"/>
                  </a:cubicBezTo>
                  <a:cubicBezTo>
                    <a:pt x="125" y="20"/>
                    <a:pt x="124" y="20"/>
                    <a:pt x="124" y="2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2" y="20"/>
                    <a:pt x="122" y="20"/>
                    <a:pt x="121" y="20"/>
                  </a:cubicBezTo>
                  <a:cubicBezTo>
                    <a:pt x="120" y="20"/>
                    <a:pt x="120" y="20"/>
                    <a:pt x="119" y="20"/>
                  </a:cubicBezTo>
                  <a:cubicBezTo>
                    <a:pt x="108" y="19"/>
                    <a:pt x="99" y="19"/>
                    <a:pt x="89" y="1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4"/>
                    <a:pt x="90" y="12"/>
                    <a:pt x="91" y="10"/>
                  </a:cubicBezTo>
                  <a:cubicBezTo>
                    <a:pt x="91" y="8"/>
                    <a:pt x="92" y="6"/>
                    <a:pt x="92" y="5"/>
                  </a:cubicBezTo>
                  <a:cubicBezTo>
                    <a:pt x="92" y="4"/>
                    <a:pt x="92" y="4"/>
                    <a:pt x="92" y="3"/>
                  </a:cubicBezTo>
                  <a:cubicBezTo>
                    <a:pt x="92" y="3"/>
                    <a:pt x="91" y="2"/>
                    <a:pt x="90" y="2"/>
                  </a:cubicBezTo>
                  <a:cubicBezTo>
                    <a:pt x="86" y="1"/>
                    <a:pt x="81" y="1"/>
                    <a:pt x="76" y="0"/>
                  </a:cubicBezTo>
                  <a:cubicBezTo>
                    <a:pt x="76" y="0"/>
                    <a:pt x="75" y="0"/>
                    <a:pt x="7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1964753" y="2590472"/>
            <a:ext cx="191606" cy="177048"/>
            <a:chOff x="1058411" y="4657921"/>
            <a:chExt cx="365609" cy="337830"/>
          </a:xfrm>
        </p:grpSpPr>
        <p:sp>
          <p:nvSpPr>
            <p:cNvPr id="131" name="Freeform 825"/>
            <p:cNvSpPr>
              <a:spLocks noEditPoints="1"/>
            </p:cNvSpPr>
            <p:nvPr/>
          </p:nvSpPr>
          <p:spPr bwMode="auto">
            <a:xfrm>
              <a:off x="1058411" y="4657921"/>
              <a:ext cx="365609" cy="337830"/>
            </a:xfrm>
            <a:custGeom>
              <a:avLst/>
              <a:gdLst>
                <a:gd name="T0" fmla="*/ 167 w 172"/>
                <a:gd name="T1" fmla="*/ 113 h 159"/>
                <a:gd name="T2" fmla="*/ 152 w 172"/>
                <a:gd name="T3" fmla="*/ 152 h 159"/>
                <a:gd name="T4" fmla="*/ 130 w 172"/>
                <a:gd name="T5" fmla="*/ 117 h 159"/>
                <a:gd name="T6" fmla="*/ 142 w 172"/>
                <a:gd name="T7" fmla="*/ 102 h 159"/>
                <a:gd name="T8" fmla="*/ 146 w 172"/>
                <a:gd name="T9" fmla="*/ 102 h 159"/>
                <a:gd name="T10" fmla="*/ 140 w 172"/>
                <a:gd name="T11" fmla="*/ 78 h 159"/>
                <a:gd name="T12" fmla="*/ 140 w 172"/>
                <a:gd name="T13" fmla="*/ 100 h 159"/>
                <a:gd name="T14" fmla="*/ 97 w 172"/>
                <a:gd name="T15" fmla="*/ 91 h 159"/>
                <a:gd name="T16" fmla="*/ 114 w 172"/>
                <a:gd name="T17" fmla="*/ 77 h 159"/>
                <a:gd name="T18" fmla="*/ 119 w 172"/>
                <a:gd name="T19" fmla="*/ 92 h 159"/>
                <a:gd name="T20" fmla="*/ 92 w 172"/>
                <a:gd name="T21" fmla="*/ 68 h 159"/>
                <a:gd name="T22" fmla="*/ 110 w 172"/>
                <a:gd name="T23" fmla="*/ 76 h 159"/>
                <a:gd name="T24" fmla="*/ 83 w 172"/>
                <a:gd name="T25" fmla="*/ 55 h 159"/>
                <a:gd name="T26" fmla="*/ 79 w 172"/>
                <a:gd name="T27" fmla="*/ 65 h 159"/>
                <a:gd name="T28" fmla="*/ 64 w 172"/>
                <a:gd name="T29" fmla="*/ 46 h 159"/>
                <a:gd name="T30" fmla="*/ 83 w 172"/>
                <a:gd name="T31" fmla="*/ 42 h 159"/>
                <a:gd name="T32" fmla="*/ 61 w 172"/>
                <a:gd name="T33" fmla="*/ 29 h 159"/>
                <a:gd name="T34" fmla="*/ 45 w 172"/>
                <a:gd name="T35" fmla="*/ 41 h 159"/>
                <a:gd name="T36" fmla="*/ 5 w 172"/>
                <a:gd name="T37" fmla="*/ 155 h 159"/>
                <a:gd name="T38" fmla="*/ 24 w 172"/>
                <a:gd name="T39" fmla="*/ 23 h 159"/>
                <a:gd name="T40" fmla="*/ 35 w 172"/>
                <a:gd name="T41" fmla="*/ 46 h 159"/>
                <a:gd name="T42" fmla="*/ 60 w 172"/>
                <a:gd name="T43" fmla="*/ 47 h 159"/>
                <a:gd name="T44" fmla="*/ 62 w 172"/>
                <a:gd name="T45" fmla="*/ 69 h 159"/>
                <a:gd name="T46" fmla="*/ 62 w 172"/>
                <a:gd name="T47" fmla="*/ 70 h 159"/>
                <a:gd name="T48" fmla="*/ 63 w 172"/>
                <a:gd name="T49" fmla="*/ 70 h 159"/>
                <a:gd name="T50" fmla="*/ 79 w 172"/>
                <a:gd name="T51" fmla="*/ 69 h 159"/>
                <a:gd name="T52" fmla="*/ 92 w 172"/>
                <a:gd name="T53" fmla="*/ 95 h 159"/>
                <a:gd name="T54" fmla="*/ 120 w 172"/>
                <a:gd name="T55" fmla="*/ 118 h 159"/>
                <a:gd name="T56" fmla="*/ 130 w 172"/>
                <a:gd name="T57" fmla="*/ 121 h 159"/>
                <a:gd name="T58" fmla="*/ 5 w 172"/>
                <a:gd name="T59" fmla="*/ 155 h 159"/>
                <a:gd name="T60" fmla="*/ 56 w 172"/>
                <a:gd name="T61" fmla="*/ 13 h 159"/>
                <a:gd name="T62" fmla="*/ 8 w 172"/>
                <a:gd name="T63" fmla="*/ 19 h 159"/>
                <a:gd name="T64" fmla="*/ 51 w 172"/>
                <a:gd name="T65" fmla="*/ 4 h 159"/>
                <a:gd name="T66" fmla="*/ 58 w 172"/>
                <a:gd name="T67" fmla="*/ 0 h 159"/>
                <a:gd name="T68" fmla="*/ 29 w 172"/>
                <a:gd name="T69" fmla="*/ 2 h 159"/>
                <a:gd name="T70" fmla="*/ 2 w 172"/>
                <a:gd name="T71" fmla="*/ 20 h 159"/>
                <a:gd name="T72" fmla="*/ 1 w 172"/>
                <a:gd name="T73" fmla="*/ 21 h 159"/>
                <a:gd name="T74" fmla="*/ 0 w 172"/>
                <a:gd name="T75" fmla="*/ 157 h 159"/>
                <a:gd name="T76" fmla="*/ 149 w 172"/>
                <a:gd name="T77" fmla="*/ 157 h 159"/>
                <a:gd name="T78" fmla="*/ 152 w 172"/>
                <a:gd name="T79" fmla="*/ 158 h 159"/>
                <a:gd name="T80" fmla="*/ 155 w 172"/>
                <a:gd name="T81" fmla="*/ 154 h 159"/>
                <a:gd name="T82" fmla="*/ 171 w 172"/>
                <a:gd name="T83" fmla="*/ 131 h 159"/>
                <a:gd name="T84" fmla="*/ 171 w 172"/>
                <a:gd name="T85" fmla="*/ 99 h 159"/>
                <a:gd name="T86" fmla="*/ 171 w 172"/>
                <a:gd name="T87" fmla="*/ 98 h 159"/>
                <a:gd name="T88" fmla="*/ 152 w 172"/>
                <a:gd name="T89" fmla="*/ 98 h 159"/>
                <a:gd name="T90" fmla="*/ 143 w 172"/>
                <a:gd name="T91" fmla="*/ 99 h 159"/>
                <a:gd name="T92" fmla="*/ 144 w 172"/>
                <a:gd name="T93" fmla="*/ 74 h 159"/>
                <a:gd name="T94" fmla="*/ 143 w 172"/>
                <a:gd name="T95" fmla="*/ 73 h 159"/>
                <a:gd name="T96" fmla="*/ 126 w 172"/>
                <a:gd name="T97" fmla="*/ 73 h 159"/>
                <a:gd name="T98" fmla="*/ 114 w 172"/>
                <a:gd name="T99" fmla="*/ 48 h 159"/>
                <a:gd name="T100" fmla="*/ 113 w 172"/>
                <a:gd name="T101" fmla="*/ 47 h 159"/>
                <a:gd name="T102" fmla="*/ 112 w 172"/>
                <a:gd name="T103" fmla="*/ 46 h 159"/>
                <a:gd name="T104" fmla="*/ 87 w 172"/>
                <a:gd name="T105" fmla="*/ 26 h 159"/>
                <a:gd name="T106" fmla="*/ 86 w 172"/>
                <a:gd name="T107" fmla="*/ 25 h 159"/>
                <a:gd name="T108" fmla="*/ 85 w 172"/>
                <a:gd name="T109" fmla="*/ 24 h 159"/>
                <a:gd name="T110" fmla="*/ 59 w 172"/>
                <a:gd name="T111" fmla="*/ 13 h 159"/>
                <a:gd name="T112" fmla="*/ 59 w 172"/>
                <a:gd name="T113" fmla="*/ 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2" h="159">
                  <a:moveTo>
                    <a:pt x="152" y="152"/>
                  </a:moveTo>
                  <a:cubicBezTo>
                    <a:pt x="151" y="141"/>
                    <a:pt x="150" y="130"/>
                    <a:pt x="150" y="119"/>
                  </a:cubicBezTo>
                  <a:cubicBezTo>
                    <a:pt x="156" y="113"/>
                    <a:pt x="161" y="108"/>
                    <a:pt x="168" y="103"/>
                  </a:cubicBezTo>
                  <a:cubicBezTo>
                    <a:pt x="168" y="106"/>
                    <a:pt x="167" y="110"/>
                    <a:pt x="167" y="113"/>
                  </a:cubicBezTo>
                  <a:cubicBezTo>
                    <a:pt x="167" y="116"/>
                    <a:pt x="167" y="118"/>
                    <a:pt x="167" y="120"/>
                  </a:cubicBezTo>
                  <a:cubicBezTo>
                    <a:pt x="167" y="124"/>
                    <a:pt x="167" y="128"/>
                    <a:pt x="167" y="131"/>
                  </a:cubicBezTo>
                  <a:cubicBezTo>
                    <a:pt x="167" y="131"/>
                    <a:pt x="168" y="132"/>
                    <a:pt x="168" y="132"/>
                  </a:cubicBezTo>
                  <a:cubicBezTo>
                    <a:pt x="163" y="139"/>
                    <a:pt x="158" y="146"/>
                    <a:pt x="152" y="152"/>
                  </a:cubicBezTo>
                  <a:moveTo>
                    <a:pt x="152" y="102"/>
                  </a:moveTo>
                  <a:cubicBezTo>
                    <a:pt x="156" y="102"/>
                    <a:pt x="159" y="102"/>
                    <a:pt x="163" y="102"/>
                  </a:cubicBezTo>
                  <a:cubicBezTo>
                    <a:pt x="157" y="106"/>
                    <a:pt x="152" y="112"/>
                    <a:pt x="147" y="117"/>
                  </a:cubicBezTo>
                  <a:cubicBezTo>
                    <a:pt x="139" y="117"/>
                    <a:pt x="136" y="117"/>
                    <a:pt x="130" y="117"/>
                  </a:cubicBezTo>
                  <a:cubicBezTo>
                    <a:pt x="129" y="117"/>
                    <a:pt x="128" y="117"/>
                    <a:pt x="126" y="117"/>
                  </a:cubicBezTo>
                  <a:cubicBezTo>
                    <a:pt x="128" y="116"/>
                    <a:pt x="131" y="113"/>
                    <a:pt x="133" y="111"/>
                  </a:cubicBezTo>
                  <a:cubicBezTo>
                    <a:pt x="136" y="108"/>
                    <a:pt x="139" y="105"/>
                    <a:pt x="141" y="103"/>
                  </a:cubicBezTo>
                  <a:cubicBezTo>
                    <a:pt x="142" y="102"/>
                    <a:pt x="142" y="102"/>
                    <a:pt x="142" y="102"/>
                  </a:cubicBezTo>
                  <a:cubicBezTo>
                    <a:pt x="142" y="102"/>
                    <a:pt x="142" y="102"/>
                    <a:pt x="143" y="102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4" y="102"/>
                    <a:pt x="145" y="102"/>
                    <a:pt x="146" y="102"/>
                  </a:cubicBezTo>
                  <a:cubicBezTo>
                    <a:pt x="148" y="102"/>
                    <a:pt x="150" y="102"/>
                    <a:pt x="152" y="102"/>
                  </a:cubicBezTo>
                  <a:moveTo>
                    <a:pt x="123" y="115"/>
                  </a:moveTo>
                  <a:cubicBezTo>
                    <a:pt x="123" y="107"/>
                    <a:pt x="123" y="104"/>
                    <a:pt x="122" y="94"/>
                  </a:cubicBezTo>
                  <a:cubicBezTo>
                    <a:pt x="128" y="88"/>
                    <a:pt x="133" y="83"/>
                    <a:pt x="140" y="78"/>
                  </a:cubicBezTo>
                  <a:cubicBezTo>
                    <a:pt x="140" y="80"/>
                    <a:pt x="140" y="83"/>
                    <a:pt x="140" y="86"/>
                  </a:cubicBezTo>
                  <a:cubicBezTo>
                    <a:pt x="140" y="87"/>
                    <a:pt x="140" y="89"/>
                    <a:pt x="140" y="91"/>
                  </a:cubicBezTo>
                  <a:cubicBezTo>
                    <a:pt x="140" y="93"/>
                    <a:pt x="140" y="96"/>
                    <a:pt x="140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7" y="102"/>
                    <a:pt x="134" y="105"/>
                    <a:pt x="130" y="109"/>
                  </a:cubicBezTo>
                  <a:cubicBezTo>
                    <a:pt x="128" y="111"/>
                    <a:pt x="126" y="113"/>
                    <a:pt x="123" y="115"/>
                  </a:cubicBezTo>
                  <a:moveTo>
                    <a:pt x="97" y="91"/>
                  </a:moveTo>
                  <a:cubicBezTo>
                    <a:pt x="100" y="89"/>
                    <a:pt x="103" y="87"/>
                    <a:pt x="106" y="84"/>
                  </a:cubicBezTo>
                  <a:cubicBezTo>
                    <a:pt x="108" y="83"/>
                    <a:pt x="110" y="81"/>
                    <a:pt x="111" y="80"/>
                  </a:cubicBezTo>
                  <a:cubicBezTo>
                    <a:pt x="112" y="79"/>
                    <a:pt x="113" y="78"/>
                    <a:pt x="113" y="78"/>
                  </a:cubicBezTo>
                  <a:cubicBezTo>
                    <a:pt x="114" y="77"/>
                    <a:pt x="114" y="77"/>
                    <a:pt x="114" y="77"/>
                  </a:cubicBezTo>
                  <a:cubicBezTo>
                    <a:pt x="114" y="77"/>
                    <a:pt x="114" y="77"/>
                    <a:pt x="114" y="77"/>
                  </a:cubicBezTo>
                  <a:cubicBezTo>
                    <a:pt x="117" y="77"/>
                    <a:pt x="121" y="77"/>
                    <a:pt x="126" y="77"/>
                  </a:cubicBezTo>
                  <a:cubicBezTo>
                    <a:pt x="129" y="77"/>
                    <a:pt x="133" y="77"/>
                    <a:pt x="136" y="77"/>
                  </a:cubicBezTo>
                  <a:cubicBezTo>
                    <a:pt x="130" y="81"/>
                    <a:pt x="125" y="87"/>
                    <a:pt x="119" y="92"/>
                  </a:cubicBezTo>
                  <a:cubicBezTo>
                    <a:pt x="114" y="91"/>
                    <a:pt x="110" y="91"/>
                    <a:pt x="106" y="91"/>
                  </a:cubicBezTo>
                  <a:cubicBezTo>
                    <a:pt x="103" y="91"/>
                    <a:pt x="101" y="91"/>
                    <a:pt x="97" y="91"/>
                  </a:cubicBezTo>
                  <a:moveTo>
                    <a:pt x="93" y="90"/>
                  </a:moveTo>
                  <a:cubicBezTo>
                    <a:pt x="93" y="81"/>
                    <a:pt x="92" y="77"/>
                    <a:pt x="92" y="68"/>
                  </a:cubicBezTo>
                  <a:cubicBezTo>
                    <a:pt x="98" y="62"/>
                    <a:pt x="103" y="56"/>
                    <a:pt x="110" y="52"/>
                  </a:cubicBezTo>
                  <a:cubicBezTo>
                    <a:pt x="110" y="52"/>
                    <a:pt x="110" y="53"/>
                    <a:pt x="110" y="54"/>
                  </a:cubicBezTo>
                  <a:cubicBezTo>
                    <a:pt x="110" y="59"/>
                    <a:pt x="110" y="66"/>
                    <a:pt x="110" y="72"/>
                  </a:cubicBezTo>
                  <a:cubicBezTo>
                    <a:pt x="110" y="73"/>
                    <a:pt x="110" y="74"/>
                    <a:pt x="110" y="76"/>
                  </a:cubicBezTo>
                  <a:cubicBezTo>
                    <a:pt x="108" y="77"/>
                    <a:pt x="105" y="80"/>
                    <a:pt x="102" y="83"/>
                  </a:cubicBezTo>
                  <a:cubicBezTo>
                    <a:pt x="99" y="86"/>
                    <a:pt x="96" y="88"/>
                    <a:pt x="93" y="90"/>
                  </a:cubicBezTo>
                  <a:moveTo>
                    <a:pt x="70" y="65"/>
                  </a:moveTo>
                  <a:cubicBezTo>
                    <a:pt x="75" y="62"/>
                    <a:pt x="80" y="58"/>
                    <a:pt x="83" y="55"/>
                  </a:cubicBezTo>
                  <a:cubicBezTo>
                    <a:pt x="85" y="53"/>
                    <a:pt x="85" y="53"/>
                    <a:pt x="87" y="52"/>
                  </a:cubicBezTo>
                  <a:cubicBezTo>
                    <a:pt x="91" y="51"/>
                    <a:pt x="98" y="51"/>
                    <a:pt x="105" y="51"/>
                  </a:cubicBezTo>
                  <a:cubicBezTo>
                    <a:pt x="100" y="55"/>
                    <a:pt x="95" y="60"/>
                    <a:pt x="89" y="65"/>
                  </a:cubicBezTo>
                  <a:cubicBezTo>
                    <a:pt x="85" y="65"/>
                    <a:pt x="82" y="65"/>
                    <a:pt x="79" y="65"/>
                  </a:cubicBezTo>
                  <a:cubicBezTo>
                    <a:pt x="76" y="65"/>
                    <a:pt x="73" y="65"/>
                    <a:pt x="70" y="65"/>
                  </a:cubicBezTo>
                  <a:moveTo>
                    <a:pt x="65" y="65"/>
                  </a:moveTo>
                  <a:cubicBezTo>
                    <a:pt x="64" y="59"/>
                    <a:pt x="63" y="57"/>
                    <a:pt x="63" y="53"/>
                  </a:cubicBezTo>
                  <a:cubicBezTo>
                    <a:pt x="63" y="51"/>
                    <a:pt x="64" y="49"/>
                    <a:pt x="64" y="46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71" y="40"/>
                    <a:pt x="76" y="34"/>
                    <a:pt x="83" y="29"/>
                  </a:cubicBezTo>
                  <a:cubicBezTo>
                    <a:pt x="83" y="32"/>
                    <a:pt x="83" y="34"/>
                    <a:pt x="83" y="37"/>
                  </a:cubicBezTo>
                  <a:cubicBezTo>
                    <a:pt x="83" y="39"/>
                    <a:pt x="83" y="40"/>
                    <a:pt x="83" y="42"/>
                  </a:cubicBezTo>
                  <a:cubicBezTo>
                    <a:pt x="83" y="45"/>
                    <a:pt x="83" y="47"/>
                    <a:pt x="83" y="50"/>
                  </a:cubicBezTo>
                  <a:cubicBezTo>
                    <a:pt x="82" y="51"/>
                    <a:pt x="81" y="51"/>
                    <a:pt x="80" y="52"/>
                  </a:cubicBezTo>
                  <a:cubicBezTo>
                    <a:pt x="77" y="56"/>
                    <a:pt x="70" y="61"/>
                    <a:pt x="65" y="65"/>
                  </a:cubicBezTo>
                  <a:moveTo>
                    <a:pt x="61" y="29"/>
                  </a:moveTo>
                  <a:cubicBezTo>
                    <a:pt x="66" y="29"/>
                    <a:pt x="72" y="28"/>
                    <a:pt x="79" y="28"/>
                  </a:cubicBezTo>
                  <a:cubicBezTo>
                    <a:pt x="72" y="33"/>
                    <a:pt x="68" y="38"/>
                    <a:pt x="62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6" y="42"/>
                    <a:pt x="51" y="41"/>
                    <a:pt x="45" y="41"/>
                  </a:cubicBezTo>
                  <a:cubicBezTo>
                    <a:pt x="44" y="41"/>
                    <a:pt x="42" y="41"/>
                    <a:pt x="41" y="41"/>
                  </a:cubicBezTo>
                  <a:cubicBezTo>
                    <a:pt x="46" y="37"/>
                    <a:pt x="52" y="33"/>
                    <a:pt x="58" y="29"/>
                  </a:cubicBezTo>
                  <a:cubicBezTo>
                    <a:pt x="59" y="29"/>
                    <a:pt x="60" y="29"/>
                    <a:pt x="61" y="29"/>
                  </a:cubicBezTo>
                  <a:moveTo>
                    <a:pt x="5" y="155"/>
                  </a:moveTo>
                  <a:cubicBezTo>
                    <a:pt x="5" y="143"/>
                    <a:pt x="6" y="133"/>
                    <a:pt x="6" y="124"/>
                  </a:cubicBezTo>
                  <a:cubicBezTo>
                    <a:pt x="6" y="98"/>
                    <a:pt x="5" y="78"/>
                    <a:pt x="5" y="52"/>
                  </a:cubicBezTo>
                  <a:cubicBezTo>
                    <a:pt x="5" y="43"/>
                    <a:pt x="5" y="34"/>
                    <a:pt x="5" y="23"/>
                  </a:cubicBezTo>
                  <a:cubicBezTo>
                    <a:pt x="12" y="23"/>
                    <a:pt x="18" y="23"/>
                    <a:pt x="24" y="23"/>
                  </a:cubicBezTo>
                  <a:cubicBezTo>
                    <a:pt x="27" y="23"/>
                    <a:pt x="29" y="23"/>
                    <a:pt x="32" y="23"/>
                  </a:cubicBezTo>
                  <a:cubicBezTo>
                    <a:pt x="33" y="31"/>
                    <a:pt x="33" y="35"/>
                    <a:pt x="34" y="43"/>
                  </a:cubicBezTo>
                  <a:cubicBezTo>
                    <a:pt x="34" y="44"/>
                    <a:pt x="34" y="45"/>
                    <a:pt x="34" y="45"/>
                  </a:cubicBezTo>
                  <a:cubicBezTo>
                    <a:pt x="35" y="45"/>
                    <a:pt x="35" y="46"/>
                    <a:pt x="35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2" y="45"/>
                    <a:pt x="45" y="45"/>
                  </a:cubicBezTo>
                  <a:cubicBezTo>
                    <a:pt x="50" y="45"/>
                    <a:pt x="55" y="45"/>
                    <a:pt x="60" y="47"/>
                  </a:cubicBezTo>
                  <a:cubicBezTo>
                    <a:pt x="60" y="49"/>
                    <a:pt x="60" y="51"/>
                    <a:pt x="60" y="53"/>
                  </a:cubicBezTo>
                  <a:cubicBezTo>
                    <a:pt x="60" y="58"/>
                    <a:pt x="60" y="61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70" y="69"/>
                    <a:pt x="74" y="69"/>
                    <a:pt x="79" y="69"/>
                  </a:cubicBezTo>
                  <a:cubicBezTo>
                    <a:pt x="82" y="69"/>
                    <a:pt x="85" y="69"/>
                    <a:pt x="88" y="69"/>
                  </a:cubicBezTo>
                  <a:cubicBezTo>
                    <a:pt x="89" y="79"/>
                    <a:pt x="89" y="83"/>
                    <a:pt x="90" y="94"/>
                  </a:cubicBezTo>
                  <a:cubicBezTo>
                    <a:pt x="90" y="94"/>
                    <a:pt x="90" y="95"/>
                    <a:pt x="91" y="95"/>
                  </a:cubicBezTo>
                  <a:cubicBezTo>
                    <a:pt x="91" y="95"/>
                    <a:pt x="91" y="95"/>
                    <a:pt x="92" y="95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98" y="95"/>
                    <a:pt x="102" y="95"/>
                    <a:pt x="106" y="95"/>
                  </a:cubicBezTo>
                  <a:cubicBezTo>
                    <a:pt x="110" y="95"/>
                    <a:pt x="113" y="95"/>
                    <a:pt x="118" y="95"/>
                  </a:cubicBezTo>
                  <a:cubicBezTo>
                    <a:pt x="119" y="105"/>
                    <a:pt x="120" y="108"/>
                    <a:pt x="120" y="118"/>
                  </a:cubicBezTo>
                  <a:cubicBezTo>
                    <a:pt x="120" y="118"/>
                    <a:pt x="120" y="119"/>
                    <a:pt x="120" y="119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1"/>
                    <a:pt x="122" y="121"/>
                  </a:cubicBezTo>
                  <a:cubicBezTo>
                    <a:pt x="125" y="121"/>
                    <a:pt x="128" y="121"/>
                    <a:pt x="130" y="121"/>
                  </a:cubicBezTo>
                  <a:cubicBezTo>
                    <a:pt x="135" y="121"/>
                    <a:pt x="139" y="121"/>
                    <a:pt x="146" y="120"/>
                  </a:cubicBezTo>
                  <a:cubicBezTo>
                    <a:pt x="147" y="132"/>
                    <a:pt x="148" y="143"/>
                    <a:pt x="148" y="154"/>
                  </a:cubicBezTo>
                  <a:cubicBezTo>
                    <a:pt x="124" y="153"/>
                    <a:pt x="104" y="152"/>
                    <a:pt x="84" y="152"/>
                  </a:cubicBezTo>
                  <a:cubicBezTo>
                    <a:pt x="59" y="152"/>
                    <a:pt x="35" y="153"/>
                    <a:pt x="5" y="155"/>
                  </a:cubicBezTo>
                  <a:moveTo>
                    <a:pt x="37" y="40"/>
                  </a:moveTo>
                  <a:cubicBezTo>
                    <a:pt x="37" y="33"/>
                    <a:pt x="36" y="29"/>
                    <a:pt x="35" y="21"/>
                  </a:cubicBezTo>
                  <a:cubicBezTo>
                    <a:pt x="42" y="15"/>
                    <a:pt x="49" y="10"/>
                    <a:pt x="56" y="6"/>
                  </a:cubicBezTo>
                  <a:cubicBezTo>
                    <a:pt x="56" y="8"/>
                    <a:pt x="56" y="10"/>
                    <a:pt x="56" y="13"/>
                  </a:cubicBezTo>
                  <a:cubicBezTo>
                    <a:pt x="56" y="15"/>
                    <a:pt x="56" y="16"/>
                    <a:pt x="56" y="18"/>
                  </a:cubicBezTo>
                  <a:cubicBezTo>
                    <a:pt x="56" y="21"/>
                    <a:pt x="55" y="23"/>
                    <a:pt x="55" y="26"/>
                  </a:cubicBezTo>
                  <a:cubicBezTo>
                    <a:pt x="49" y="30"/>
                    <a:pt x="43" y="35"/>
                    <a:pt x="37" y="40"/>
                  </a:cubicBezTo>
                  <a:moveTo>
                    <a:pt x="8" y="19"/>
                  </a:moveTo>
                  <a:cubicBezTo>
                    <a:pt x="13" y="16"/>
                    <a:pt x="18" y="13"/>
                    <a:pt x="24" y="9"/>
                  </a:cubicBezTo>
                  <a:cubicBezTo>
                    <a:pt x="26" y="8"/>
                    <a:pt x="28" y="7"/>
                    <a:pt x="30" y="6"/>
                  </a:cubicBezTo>
                  <a:cubicBezTo>
                    <a:pt x="32" y="5"/>
                    <a:pt x="37" y="5"/>
                    <a:pt x="42" y="5"/>
                  </a:cubicBezTo>
                  <a:cubicBezTo>
                    <a:pt x="45" y="5"/>
                    <a:pt x="48" y="4"/>
                    <a:pt x="51" y="4"/>
                  </a:cubicBezTo>
                  <a:cubicBezTo>
                    <a:pt x="44" y="9"/>
                    <a:pt x="37" y="14"/>
                    <a:pt x="32" y="19"/>
                  </a:cubicBezTo>
                  <a:cubicBezTo>
                    <a:pt x="29" y="19"/>
                    <a:pt x="27" y="19"/>
                    <a:pt x="24" y="19"/>
                  </a:cubicBezTo>
                  <a:cubicBezTo>
                    <a:pt x="19" y="19"/>
                    <a:pt x="14" y="19"/>
                    <a:pt x="8" y="19"/>
                  </a:cubicBezTo>
                  <a:moveTo>
                    <a:pt x="58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3" y="1"/>
                    <a:pt x="47" y="1"/>
                    <a:pt x="42" y="1"/>
                  </a:cubicBezTo>
                  <a:cubicBezTo>
                    <a:pt x="37" y="1"/>
                    <a:pt x="32" y="2"/>
                    <a:pt x="29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6" y="3"/>
                    <a:pt x="24" y="5"/>
                    <a:pt x="22" y="6"/>
                  </a:cubicBezTo>
                  <a:cubicBezTo>
                    <a:pt x="15" y="10"/>
                    <a:pt x="9" y="14"/>
                    <a:pt x="3" y="18"/>
                  </a:cubicBezTo>
                  <a:cubicBezTo>
                    <a:pt x="2" y="18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33"/>
                    <a:pt x="1" y="43"/>
                    <a:pt x="1" y="52"/>
                  </a:cubicBezTo>
                  <a:cubicBezTo>
                    <a:pt x="1" y="78"/>
                    <a:pt x="2" y="98"/>
                    <a:pt x="2" y="124"/>
                  </a:cubicBezTo>
                  <a:cubicBezTo>
                    <a:pt x="2" y="133"/>
                    <a:pt x="2" y="143"/>
                    <a:pt x="2" y="155"/>
                  </a:cubicBezTo>
                  <a:cubicBezTo>
                    <a:pt x="1" y="155"/>
                    <a:pt x="0" y="156"/>
                    <a:pt x="0" y="157"/>
                  </a:cubicBezTo>
                  <a:cubicBezTo>
                    <a:pt x="0" y="158"/>
                    <a:pt x="1" y="158"/>
                    <a:pt x="2" y="158"/>
                  </a:cubicBezTo>
                  <a:cubicBezTo>
                    <a:pt x="2" y="158"/>
                    <a:pt x="2" y="158"/>
                    <a:pt x="2" y="158"/>
                  </a:cubicBezTo>
                  <a:cubicBezTo>
                    <a:pt x="33" y="157"/>
                    <a:pt x="58" y="156"/>
                    <a:pt x="84" y="156"/>
                  </a:cubicBezTo>
                  <a:cubicBezTo>
                    <a:pt x="104" y="156"/>
                    <a:pt x="125" y="157"/>
                    <a:pt x="149" y="157"/>
                  </a:cubicBezTo>
                  <a:cubicBezTo>
                    <a:pt x="149" y="158"/>
                    <a:pt x="150" y="159"/>
                    <a:pt x="150" y="159"/>
                  </a:cubicBezTo>
                  <a:cubicBezTo>
                    <a:pt x="150" y="159"/>
                    <a:pt x="150" y="159"/>
                    <a:pt x="150" y="159"/>
                  </a:cubicBezTo>
                  <a:cubicBezTo>
                    <a:pt x="151" y="159"/>
                    <a:pt x="152" y="158"/>
                    <a:pt x="152" y="158"/>
                  </a:cubicBezTo>
                  <a:cubicBezTo>
                    <a:pt x="152" y="158"/>
                    <a:pt x="152" y="158"/>
                    <a:pt x="152" y="158"/>
                  </a:cubicBezTo>
                  <a:cubicBezTo>
                    <a:pt x="153" y="158"/>
                    <a:pt x="153" y="158"/>
                    <a:pt x="154" y="158"/>
                  </a:cubicBezTo>
                  <a:cubicBezTo>
                    <a:pt x="154" y="158"/>
                    <a:pt x="154" y="158"/>
                    <a:pt x="154" y="158"/>
                  </a:cubicBezTo>
                  <a:cubicBezTo>
                    <a:pt x="155" y="158"/>
                    <a:pt x="156" y="157"/>
                    <a:pt x="156" y="156"/>
                  </a:cubicBezTo>
                  <a:cubicBezTo>
                    <a:pt x="156" y="155"/>
                    <a:pt x="155" y="155"/>
                    <a:pt x="155" y="154"/>
                  </a:cubicBezTo>
                  <a:cubicBezTo>
                    <a:pt x="161" y="148"/>
                    <a:pt x="167" y="141"/>
                    <a:pt x="172" y="133"/>
                  </a:cubicBezTo>
                  <a:cubicBezTo>
                    <a:pt x="172" y="133"/>
                    <a:pt x="172" y="132"/>
                    <a:pt x="171" y="131"/>
                  </a:cubicBezTo>
                  <a:cubicBezTo>
                    <a:pt x="171" y="131"/>
                    <a:pt x="171" y="131"/>
                    <a:pt x="171" y="131"/>
                  </a:cubicBezTo>
                  <a:cubicBezTo>
                    <a:pt x="171" y="131"/>
                    <a:pt x="171" y="131"/>
                    <a:pt x="171" y="131"/>
                  </a:cubicBezTo>
                  <a:cubicBezTo>
                    <a:pt x="171" y="128"/>
                    <a:pt x="171" y="124"/>
                    <a:pt x="171" y="120"/>
                  </a:cubicBezTo>
                  <a:cubicBezTo>
                    <a:pt x="171" y="118"/>
                    <a:pt x="171" y="116"/>
                    <a:pt x="171" y="113"/>
                  </a:cubicBezTo>
                  <a:cubicBezTo>
                    <a:pt x="171" y="108"/>
                    <a:pt x="171" y="103"/>
                    <a:pt x="171" y="100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1" y="98"/>
                    <a:pt x="171" y="98"/>
                    <a:pt x="171" y="98"/>
                  </a:cubicBezTo>
                  <a:cubicBezTo>
                    <a:pt x="171" y="98"/>
                    <a:pt x="171" y="98"/>
                    <a:pt x="171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63" y="98"/>
                    <a:pt x="157" y="98"/>
                    <a:pt x="152" y="98"/>
                  </a:cubicBezTo>
                  <a:cubicBezTo>
                    <a:pt x="150" y="98"/>
                    <a:pt x="148" y="98"/>
                    <a:pt x="146" y="98"/>
                  </a:cubicBezTo>
                  <a:cubicBezTo>
                    <a:pt x="145" y="98"/>
                    <a:pt x="145" y="98"/>
                    <a:pt x="145" y="98"/>
                  </a:cubicBezTo>
                  <a:cubicBezTo>
                    <a:pt x="144" y="99"/>
                    <a:pt x="144" y="99"/>
                    <a:pt x="143" y="99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3" y="96"/>
                    <a:pt x="143" y="93"/>
                    <a:pt x="143" y="91"/>
                  </a:cubicBezTo>
                  <a:cubicBezTo>
                    <a:pt x="143" y="89"/>
                    <a:pt x="143" y="87"/>
                    <a:pt x="143" y="86"/>
                  </a:cubicBezTo>
                  <a:cubicBezTo>
                    <a:pt x="143" y="82"/>
                    <a:pt x="143" y="78"/>
                    <a:pt x="144" y="75"/>
                  </a:cubicBezTo>
                  <a:cubicBezTo>
                    <a:pt x="144" y="74"/>
                    <a:pt x="144" y="74"/>
                    <a:pt x="144" y="74"/>
                  </a:cubicBezTo>
                  <a:cubicBezTo>
                    <a:pt x="144" y="74"/>
                    <a:pt x="144" y="74"/>
                    <a:pt x="144" y="74"/>
                  </a:cubicBezTo>
                  <a:cubicBezTo>
                    <a:pt x="144" y="74"/>
                    <a:pt x="144" y="74"/>
                    <a:pt x="144" y="74"/>
                  </a:cubicBezTo>
                  <a:cubicBezTo>
                    <a:pt x="143" y="73"/>
                    <a:pt x="143" y="73"/>
                    <a:pt x="143" y="73"/>
                  </a:cubicBezTo>
                  <a:cubicBezTo>
                    <a:pt x="143" y="73"/>
                    <a:pt x="143" y="73"/>
                    <a:pt x="143" y="73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37" y="73"/>
                    <a:pt x="131" y="73"/>
                    <a:pt x="126" y="73"/>
                  </a:cubicBezTo>
                  <a:cubicBezTo>
                    <a:pt x="121" y="73"/>
                    <a:pt x="117" y="73"/>
                    <a:pt x="114" y="74"/>
                  </a:cubicBezTo>
                  <a:cubicBezTo>
                    <a:pt x="114" y="73"/>
                    <a:pt x="114" y="73"/>
                    <a:pt x="114" y="72"/>
                  </a:cubicBezTo>
                  <a:cubicBezTo>
                    <a:pt x="114" y="66"/>
                    <a:pt x="114" y="59"/>
                    <a:pt x="114" y="54"/>
                  </a:cubicBezTo>
                  <a:cubicBezTo>
                    <a:pt x="114" y="52"/>
                    <a:pt x="114" y="50"/>
                    <a:pt x="114" y="48"/>
                  </a:cubicBezTo>
                  <a:cubicBezTo>
                    <a:pt x="114" y="48"/>
                    <a:pt x="114" y="48"/>
                    <a:pt x="114" y="48"/>
                  </a:cubicBezTo>
                  <a:cubicBezTo>
                    <a:pt x="114" y="48"/>
                    <a:pt x="114" y="48"/>
                    <a:pt x="114" y="48"/>
                  </a:cubicBezTo>
                  <a:cubicBezTo>
                    <a:pt x="114" y="48"/>
                    <a:pt x="114" y="48"/>
                    <a:pt x="114" y="48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03" y="47"/>
                    <a:pt x="92" y="47"/>
                    <a:pt x="86" y="49"/>
                  </a:cubicBezTo>
                  <a:cubicBezTo>
                    <a:pt x="86" y="46"/>
                    <a:pt x="86" y="44"/>
                    <a:pt x="86" y="42"/>
                  </a:cubicBezTo>
                  <a:cubicBezTo>
                    <a:pt x="86" y="40"/>
                    <a:pt x="86" y="39"/>
                    <a:pt x="86" y="37"/>
                  </a:cubicBezTo>
                  <a:cubicBezTo>
                    <a:pt x="86" y="33"/>
                    <a:pt x="86" y="29"/>
                    <a:pt x="87" y="26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6" y="25"/>
                    <a:pt x="86" y="25"/>
                    <a:pt x="86" y="25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77" y="25"/>
                    <a:pt x="67" y="25"/>
                    <a:pt x="61" y="25"/>
                  </a:cubicBezTo>
                  <a:cubicBezTo>
                    <a:pt x="60" y="25"/>
                    <a:pt x="60" y="25"/>
                    <a:pt x="59" y="25"/>
                  </a:cubicBezTo>
                  <a:cubicBezTo>
                    <a:pt x="59" y="23"/>
                    <a:pt x="59" y="20"/>
                    <a:pt x="59" y="18"/>
                  </a:cubicBezTo>
                  <a:cubicBezTo>
                    <a:pt x="59" y="16"/>
                    <a:pt x="59" y="15"/>
                    <a:pt x="59" y="13"/>
                  </a:cubicBezTo>
                  <a:cubicBezTo>
                    <a:pt x="59" y="9"/>
                    <a:pt x="59" y="6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826"/>
            <p:cNvSpPr>
              <a:spLocks noEditPoints="1"/>
            </p:cNvSpPr>
            <p:nvPr/>
          </p:nvSpPr>
          <p:spPr bwMode="auto">
            <a:xfrm>
              <a:off x="1317384" y="4918687"/>
              <a:ext cx="46597" cy="57350"/>
            </a:xfrm>
            <a:custGeom>
              <a:avLst/>
              <a:gdLst>
                <a:gd name="T0" fmla="*/ 6 w 22"/>
                <a:gd name="T1" fmla="*/ 14 h 27"/>
                <a:gd name="T2" fmla="*/ 6 w 22"/>
                <a:gd name="T3" fmla="*/ 4 h 27"/>
                <a:gd name="T4" fmla="*/ 10 w 22"/>
                <a:gd name="T5" fmla="*/ 3 h 27"/>
                <a:gd name="T6" fmla="*/ 16 w 22"/>
                <a:gd name="T7" fmla="*/ 3 h 27"/>
                <a:gd name="T8" fmla="*/ 17 w 22"/>
                <a:gd name="T9" fmla="*/ 3 h 27"/>
                <a:gd name="T10" fmla="*/ 18 w 22"/>
                <a:gd name="T11" fmla="*/ 4 h 27"/>
                <a:gd name="T12" fmla="*/ 16 w 22"/>
                <a:gd name="T13" fmla="*/ 7 h 27"/>
                <a:gd name="T14" fmla="*/ 12 w 22"/>
                <a:gd name="T15" fmla="*/ 7 h 27"/>
                <a:gd name="T16" fmla="*/ 10 w 22"/>
                <a:gd name="T17" fmla="*/ 11 h 27"/>
                <a:gd name="T18" fmla="*/ 11 w 22"/>
                <a:gd name="T19" fmla="*/ 11 h 27"/>
                <a:gd name="T20" fmla="*/ 15 w 22"/>
                <a:gd name="T21" fmla="*/ 23 h 27"/>
                <a:gd name="T22" fmla="*/ 9 w 22"/>
                <a:gd name="T23" fmla="*/ 24 h 27"/>
                <a:gd name="T24" fmla="*/ 4 w 22"/>
                <a:gd name="T25" fmla="*/ 24 h 27"/>
                <a:gd name="T26" fmla="*/ 5 w 22"/>
                <a:gd name="T27" fmla="*/ 21 h 27"/>
                <a:gd name="T28" fmla="*/ 5 w 22"/>
                <a:gd name="T29" fmla="*/ 21 h 27"/>
                <a:gd name="T30" fmla="*/ 9 w 22"/>
                <a:gd name="T31" fmla="*/ 21 h 27"/>
                <a:gd name="T32" fmla="*/ 13 w 22"/>
                <a:gd name="T33" fmla="*/ 15 h 27"/>
                <a:gd name="T34" fmla="*/ 8 w 22"/>
                <a:gd name="T35" fmla="*/ 14 h 27"/>
                <a:gd name="T36" fmla="*/ 6 w 22"/>
                <a:gd name="T37" fmla="*/ 14 h 27"/>
                <a:gd name="T38" fmla="*/ 10 w 22"/>
                <a:gd name="T39" fmla="*/ 0 h 27"/>
                <a:gd name="T40" fmla="*/ 3 w 22"/>
                <a:gd name="T41" fmla="*/ 4 h 27"/>
                <a:gd name="T42" fmla="*/ 3 w 22"/>
                <a:gd name="T43" fmla="*/ 14 h 27"/>
                <a:gd name="T44" fmla="*/ 4 w 22"/>
                <a:gd name="T45" fmla="*/ 16 h 27"/>
                <a:gd name="T46" fmla="*/ 6 w 22"/>
                <a:gd name="T47" fmla="*/ 17 h 27"/>
                <a:gd name="T48" fmla="*/ 6 w 22"/>
                <a:gd name="T49" fmla="*/ 17 h 27"/>
                <a:gd name="T50" fmla="*/ 8 w 22"/>
                <a:gd name="T51" fmla="*/ 17 h 27"/>
                <a:gd name="T52" fmla="*/ 11 w 22"/>
                <a:gd name="T53" fmla="*/ 17 h 27"/>
                <a:gd name="T54" fmla="*/ 9 w 22"/>
                <a:gd name="T55" fmla="*/ 18 h 27"/>
                <a:gd name="T56" fmla="*/ 8 w 22"/>
                <a:gd name="T57" fmla="*/ 18 h 27"/>
                <a:gd name="T58" fmla="*/ 5 w 22"/>
                <a:gd name="T59" fmla="*/ 18 h 27"/>
                <a:gd name="T60" fmla="*/ 2 w 22"/>
                <a:gd name="T61" fmla="*/ 20 h 27"/>
                <a:gd name="T62" fmla="*/ 2 w 22"/>
                <a:gd name="T63" fmla="*/ 20 h 27"/>
                <a:gd name="T64" fmla="*/ 1 w 22"/>
                <a:gd name="T65" fmla="*/ 25 h 27"/>
                <a:gd name="T66" fmla="*/ 3 w 22"/>
                <a:gd name="T67" fmla="*/ 26 h 27"/>
                <a:gd name="T68" fmla="*/ 9 w 22"/>
                <a:gd name="T69" fmla="*/ 27 h 27"/>
                <a:gd name="T70" fmla="*/ 16 w 22"/>
                <a:gd name="T71" fmla="*/ 26 h 27"/>
                <a:gd name="T72" fmla="*/ 22 w 22"/>
                <a:gd name="T73" fmla="*/ 16 h 27"/>
                <a:gd name="T74" fmla="*/ 17 w 22"/>
                <a:gd name="T75" fmla="*/ 10 h 27"/>
                <a:gd name="T76" fmla="*/ 20 w 22"/>
                <a:gd name="T77" fmla="*/ 8 h 27"/>
                <a:gd name="T78" fmla="*/ 21 w 22"/>
                <a:gd name="T79" fmla="*/ 5 h 27"/>
                <a:gd name="T80" fmla="*/ 21 w 22"/>
                <a:gd name="T81" fmla="*/ 4 h 27"/>
                <a:gd name="T82" fmla="*/ 17 w 22"/>
                <a:gd name="T83" fmla="*/ 0 h 27"/>
                <a:gd name="T84" fmla="*/ 16 w 22"/>
                <a:gd name="T85" fmla="*/ 0 h 27"/>
                <a:gd name="T86" fmla="*/ 16 w 22"/>
                <a:gd name="T87" fmla="*/ 0 h 27"/>
                <a:gd name="T88" fmla="*/ 14 w 22"/>
                <a:gd name="T89" fmla="*/ 0 h 27"/>
                <a:gd name="T90" fmla="*/ 10 w 22"/>
                <a:gd name="T9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" h="27">
                  <a:moveTo>
                    <a:pt x="6" y="14"/>
                  </a:moveTo>
                  <a:cubicBezTo>
                    <a:pt x="6" y="11"/>
                    <a:pt x="6" y="7"/>
                    <a:pt x="6" y="4"/>
                  </a:cubicBezTo>
                  <a:cubicBezTo>
                    <a:pt x="6" y="3"/>
                    <a:pt x="7" y="3"/>
                    <a:pt x="10" y="3"/>
                  </a:cubicBezTo>
                  <a:cubicBezTo>
                    <a:pt x="12" y="3"/>
                    <a:pt x="14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8" y="3"/>
                    <a:pt x="18" y="3"/>
                    <a:pt x="18" y="4"/>
                  </a:cubicBezTo>
                  <a:cubicBezTo>
                    <a:pt x="18" y="6"/>
                    <a:pt x="19" y="7"/>
                    <a:pt x="16" y="7"/>
                  </a:cubicBezTo>
                  <a:cubicBezTo>
                    <a:pt x="15" y="7"/>
                    <a:pt x="13" y="7"/>
                    <a:pt x="12" y="7"/>
                  </a:cubicBezTo>
                  <a:cubicBezTo>
                    <a:pt x="10" y="7"/>
                    <a:pt x="10" y="7"/>
                    <a:pt x="10" y="11"/>
                  </a:cubicBezTo>
                  <a:cubicBezTo>
                    <a:pt x="10" y="11"/>
                    <a:pt x="11" y="11"/>
                    <a:pt x="11" y="11"/>
                  </a:cubicBezTo>
                  <a:cubicBezTo>
                    <a:pt x="19" y="11"/>
                    <a:pt x="22" y="20"/>
                    <a:pt x="15" y="23"/>
                  </a:cubicBezTo>
                  <a:cubicBezTo>
                    <a:pt x="13" y="24"/>
                    <a:pt x="11" y="24"/>
                    <a:pt x="9" y="24"/>
                  </a:cubicBezTo>
                  <a:cubicBezTo>
                    <a:pt x="7" y="24"/>
                    <a:pt x="5" y="24"/>
                    <a:pt x="4" y="24"/>
                  </a:cubicBezTo>
                  <a:cubicBezTo>
                    <a:pt x="4" y="23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8" y="21"/>
                    <a:pt x="9" y="21"/>
                  </a:cubicBezTo>
                  <a:cubicBezTo>
                    <a:pt x="13" y="21"/>
                    <a:pt x="17" y="17"/>
                    <a:pt x="13" y="15"/>
                  </a:cubicBezTo>
                  <a:cubicBezTo>
                    <a:pt x="11" y="14"/>
                    <a:pt x="10" y="14"/>
                    <a:pt x="8" y="14"/>
                  </a:cubicBezTo>
                  <a:cubicBezTo>
                    <a:pt x="7" y="14"/>
                    <a:pt x="6" y="14"/>
                    <a:pt x="6" y="14"/>
                  </a:cubicBezTo>
                  <a:moveTo>
                    <a:pt x="10" y="0"/>
                  </a:moveTo>
                  <a:cubicBezTo>
                    <a:pt x="4" y="0"/>
                    <a:pt x="3" y="2"/>
                    <a:pt x="3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6"/>
                    <a:pt x="4" y="16"/>
                  </a:cubicBezTo>
                  <a:cubicBezTo>
                    <a:pt x="4" y="17"/>
                    <a:pt x="5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10" y="17"/>
                    <a:pt x="11" y="17"/>
                    <a:pt x="11" y="17"/>
                  </a:cubicBezTo>
                  <a:cubicBezTo>
                    <a:pt x="11" y="18"/>
                    <a:pt x="10" y="18"/>
                    <a:pt x="9" y="18"/>
                  </a:cubicBezTo>
                  <a:cubicBezTo>
                    <a:pt x="9" y="18"/>
                    <a:pt x="8" y="18"/>
                    <a:pt x="8" y="18"/>
                  </a:cubicBezTo>
                  <a:cubicBezTo>
                    <a:pt x="7" y="18"/>
                    <a:pt x="6" y="18"/>
                    <a:pt x="5" y="18"/>
                  </a:cubicBezTo>
                  <a:cubicBezTo>
                    <a:pt x="3" y="18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2"/>
                    <a:pt x="0" y="23"/>
                    <a:pt x="1" y="25"/>
                  </a:cubicBezTo>
                  <a:cubicBezTo>
                    <a:pt x="2" y="26"/>
                    <a:pt x="2" y="26"/>
                    <a:pt x="3" y="26"/>
                  </a:cubicBezTo>
                  <a:cubicBezTo>
                    <a:pt x="5" y="27"/>
                    <a:pt x="7" y="27"/>
                    <a:pt x="9" y="27"/>
                  </a:cubicBezTo>
                  <a:cubicBezTo>
                    <a:pt x="12" y="27"/>
                    <a:pt x="14" y="27"/>
                    <a:pt x="16" y="26"/>
                  </a:cubicBezTo>
                  <a:cubicBezTo>
                    <a:pt x="20" y="24"/>
                    <a:pt x="22" y="20"/>
                    <a:pt x="22" y="16"/>
                  </a:cubicBezTo>
                  <a:cubicBezTo>
                    <a:pt x="21" y="13"/>
                    <a:pt x="19" y="11"/>
                    <a:pt x="17" y="10"/>
                  </a:cubicBezTo>
                  <a:cubicBezTo>
                    <a:pt x="18" y="9"/>
                    <a:pt x="19" y="9"/>
                    <a:pt x="20" y="8"/>
                  </a:cubicBezTo>
                  <a:cubicBezTo>
                    <a:pt x="21" y="7"/>
                    <a:pt x="21" y="6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0"/>
                    <a:pt x="18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1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827"/>
            <p:cNvSpPr>
              <a:spLocks noEditPoints="1"/>
            </p:cNvSpPr>
            <p:nvPr/>
          </p:nvSpPr>
          <p:spPr bwMode="auto">
            <a:xfrm>
              <a:off x="1079918" y="4730505"/>
              <a:ext cx="51078" cy="67208"/>
            </a:xfrm>
            <a:custGeom>
              <a:avLst/>
              <a:gdLst>
                <a:gd name="T0" fmla="*/ 5 w 24"/>
                <a:gd name="T1" fmla="*/ 14 h 32"/>
                <a:gd name="T2" fmla="*/ 5 w 24"/>
                <a:gd name="T3" fmla="*/ 14 h 32"/>
                <a:gd name="T4" fmla="*/ 5 w 24"/>
                <a:gd name="T5" fmla="*/ 14 h 32"/>
                <a:gd name="T6" fmla="*/ 3 w 24"/>
                <a:gd name="T7" fmla="*/ 10 h 32"/>
                <a:gd name="T8" fmla="*/ 13 w 24"/>
                <a:gd name="T9" fmla="*/ 3 h 32"/>
                <a:gd name="T10" fmla="*/ 13 w 24"/>
                <a:gd name="T11" fmla="*/ 3 h 32"/>
                <a:gd name="T12" fmla="*/ 14 w 24"/>
                <a:gd name="T13" fmla="*/ 4 h 32"/>
                <a:gd name="T14" fmla="*/ 15 w 24"/>
                <a:gd name="T15" fmla="*/ 5 h 32"/>
                <a:gd name="T16" fmla="*/ 15 w 24"/>
                <a:gd name="T17" fmla="*/ 24 h 32"/>
                <a:gd name="T18" fmla="*/ 18 w 24"/>
                <a:gd name="T19" fmla="*/ 24 h 32"/>
                <a:gd name="T20" fmla="*/ 21 w 24"/>
                <a:gd name="T21" fmla="*/ 25 h 32"/>
                <a:gd name="T22" fmla="*/ 21 w 24"/>
                <a:gd name="T23" fmla="*/ 29 h 32"/>
                <a:gd name="T24" fmla="*/ 21 w 24"/>
                <a:gd name="T25" fmla="*/ 29 h 32"/>
                <a:gd name="T26" fmla="*/ 21 w 24"/>
                <a:gd name="T27" fmla="*/ 29 h 32"/>
                <a:gd name="T28" fmla="*/ 21 w 24"/>
                <a:gd name="T29" fmla="*/ 29 h 32"/>
                <a:gd name="T30" fmla="*/ 4 w 24"/>
                <a:gd name="T31" fmla="*/ 29 h 32"/>
                <a:gd name="T32" fmla="*/ 4 w 24"/>
                <a:gd name="T33" fmla="*/ 25 h 32"/>
                <a:gd name="T34" fmla="*/ 5 w 24"/>
                <a:gd name="T35" fmla="*/ 25 h 32"/>
                <a:gd name="T36" fmla="*/ 10 w 24"/>
                <a:gd name="T37" fmla="*/ 25 h 32"/>
                <a:gd name="T38" fmla="*/ 11 w 24"/>
                <a:gd name="T39" fmla="*/ 11 h 32"/>
                <a:gd name="T40" fmla="*/ 5 w 24"/>
                <a:gd name="T41" fmla="*/ 14 h 32"/>
                <a:gd name="T42" fmla="*/ 5 w 24"/>
                <a:gd name="T43" fmla="*/ 14 h 32"/>
                <a:gd name="T44" fmla="*/ 13 w 24"/>
                <a:gd name="T45" fmla="*/ 0 h 32"/>
                <a:gd name="T46" fmla="*/ 10 w 24"/>
                <a:gd name="T47" fmla="*/ 2 h 32"/>
                <a:gd name="T48" fmla="*/ 2 w 24"/>
                <a:gd name="T49" fmla="*/ 7 h 32"/>
                <a:gd name="T50" fmla="*/ 0 w 24"/>
                <a:gd name="T51" fmla="*/ 8 h 32"/>
                <a:gd name="T52" fmla="*/ 0 w 24"/>
                <a:gd name="T53" fmla="*/ 11 h 32"/>
                <a:gd name="T54" fmla="*/ 2 w 24"/>
                <a:gd name="T55" fmla="*/ 15 h 32"/>
                <a:gd name="T56" fmla="*/ 4 w 24"/>
                <a:gd name="T57" fmla="*/ 17 h 32"/>
                <a:gd name="T58" fmla="*/ 5 w 24"/>
                <a:gd name="T59" fmla="*/ 17 h 32"/>
                <a:gd name="T60" fmla="*/ 7 w 24"/>
                <a:gd name="T61" fmla="*/ 17 h 32"/>
                <a:gd name="T62" fmla="*/ 8 w 24"/>
                <a:gd name="T63" fmla="*/ 16 h 32"/>
                <a:gd name="T64" fmla="*/ 8 w 24"/>
                <a:gd name="T65" fmla="*/ 18 h 32"/>
                <a:gd name="T66" fmla="*/ 7 w 24"/>
                <a:gd name="T67" fmla="*/ 22 h 32"/>
                <a:gd name="T68" fmla="*/ 5 w 24"/>
                <a:gd name="T69" fmla="*/ 22 h 32"/>
                <a:gd name="T70" fmla="*/ 4 w 24"/>
                <a:gd name="T71" fmla="*/ 22 h 32"/>
                <a:gd name="T72" fmla="*/ 2 w 24"/>
                <a:gd name="T73" fmla="*/ 25 h 32"/>
                <a:gd name="T74" fmla="*/ 2 w 24"/>
                <a:gd name="T75" fmla="*/ 27 h 32"/>
                <a:gd name="T76" fmla="*/ 2 w 24"/>
                <a:gd name="T77" fmla="*/ 29 h 32"/>
                <a:gd name="T78" fmla="*/ 4 w 24"/>
                <a:gd name="T79" fmla="*/ 31 h 32"/>
                <a:gd name="T80" fmla="*/ 12 w 24"/>
                <a:gd name="T81" fmla="*/ 32 h 32"/>
                <a:gd name="T82" fmla="*/ 21 w 24"/>
                <a:gd name="T83" fmla="*/ 32 h 32"/>
                <a:gd name="T84" fmla="*/ 23 w 24"/>
                <a:gd name="T85" fmla="*/ 31 h 32"/>
                <a:gd name="T86" fmla="*/ 24 w 24"/>
                <a:gd name="T87" fmla="*/ 29 h 32"/>
                <a:gd name="T88" fmla="*/ 24 w 24"/>
                <a:gd name="T89" fmla="*/ 25 h 32"/>
                <a:gd name="T90" fmla="*/ 21 w 24"/>
                <a:gd name="T91" fmla="*/ 22 h 32"/>
                <a:gd name="T92" fmla="*/ 18 w 24"/>
                <a:gd name="T93" fmla="*/ 21 h 32"/>
                <a:gd name="T94" fmla="*/ 18 w 24"/>
                <a:gd name="T95" fmla="*/ 21 h 32"/>
                <a:gd name="T96" fmla="*/ 18 w 24"/>
                <a:gd name="T97" fmla="*/ 6 h 32"/>
                <a:gd name="T98" fmla="*/ 18 w 24"/>
                <a:gd name="T99" fmla="*/ 3 h 32"/>
                <a:gd name="T100" fmla="*/ 17 w 24"/>
                <a:gd name="T101" fmla="*/ 3 h 32"/>
                <a:gd name="T102" fmla="*/ 16 w 24"/>
                <a:gd name="T103" fmla="*/ 2 h 32"/>
                <a:gd name="T104" fmla="*/ 14 w 24"/>
                <a:gd name="T105" fmla="*/ 1 h 32"/>
                <a:gd name="T106" fmla="*/ 13 w 24"/>
                <a:gd name="T10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" h="32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3"/>
                    <a:pt x="3" y="11"/>
                    <a:pt x="3" y="10"/>
                  </a:cubicBezTo>
                  <a:cubicBezTo>
                    <a:pt x="6" y="8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5" y="5"/>
                    <a:pt x="15" y="5"/>
                  </a:cubicBezTo>
                  <a:cubicBezTo>
                    <a:pt x="15" y="12"/>
                    <a:pt x="15" y="18"/>
                    <a:pt x="15" y="24"/>
                  </a:cubicBezTo>
                  <a:cubicBezTo>
                    <a:pt x="16" y="24"/>
                    <a:pt x="17" y="24"/>
                    <a:pt x="18" y="24"/>
                  </a:cubicBezTo>
                  <a:cubicBezTo>
                    <a:pt x="19" y="24"/>
                    <a:pt x="20" y="24"/>
                    <a:pt x="21" y="25"/>
                  </a:cubicBezTo>
                  <a:cubicBezTo>
                    <a:pt x="21" y="26"/>
                    <a:pt x="21" y="27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5" y="29"/>
                    <a:pt x="10" y="29"/>
                    <a:pt x="4" y="29"/>
                  </a:cubicBezTo>
                  <a:cubicBezTo>
                    <a:pt x="4" y="27"/>
                    <a:pt x="4" y="26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5"/>
                    <a:pt x="9" y="25"/>
                    <a:pt x="10" y="25"/>
                  </a:cubicBezTo>
                  <a:cubicBezTo>
                    <a:pt x="10" y="20"/>
                    <a:pt x="11" y="15"/>
                    <a:pt x="11" y="11"/>
                  </a:cubicBezTo>
                  <a:cubicBezTo>
                    <a:pt x="9" y="12"/>
                    <a:pt x="7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0" y="2"/>
                  </a:cubicBezTo>
                  <a:cubicBezTo>
                    <a:pt x="8" y="3"/>
                    <a:pt x="4" y="6"/>
                    <a:pt x="2" y="7"/>
                  </a:cubicBezTo>
                  <a:cubicBezTo>
                    <a:pt x="1" y="7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" y="12"/>
                    <a:pt x="2" y="14"/>
                    <a:pt x="2" y="15"/>
                  </a:cubicBezTo>
                  <a:cubicBezTo>
                    <a:pt x="3" y="16"/>
                    <a:pt x="3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8" y="17"/>
                    <a:pt x="8" y="18"/>
                  </a:cubicBezTo>
                  <a:cubicBezTo>
                    <a:pt x="7" y="19"/>
                    <a:pt x="7" y="20"/>
                    <a:pt x="7" y="22"/>
                  </a:cubicBezTo>
                  <a:cubicBezTo>
                    <a:pt x="7" y="22"/>
                    <a:pt x="6" y="22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2" y="23"/>
                    <a:pt x="2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7" y="31"/>
                    <a:pt x="10" y="32"/>
                    <a:pt x="12" y="32"/>
                  </a:cubicBezTo>
                  <a:cubicBezTo>
                    <a:pt x="15" y="32"/>
                    <a:pt x="18" y="32"/>
                    <a:pt x="21" y="32"/>
                  </a:cubicBezTo>
                  <a:cubicBezTo>
                    <a:pt x="22" y="32"/>
                    <a:pt x="22" y="32"/>
                    <a:pt x="23" y="31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3"/>
                    <a:pt x="23" y="22"/>
                    <a:pt x="21" y="22"/>
                  </a:cubicBezTo>
                  <a:cubicBezTo>
                    <a:pt x="21" y="21"/>
                    <a:pt x="20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6"/>
                    <a:pt x="18" y="11"/>
                    <a:pt x="18" y="6"/>
                  </a:cubicBezTo>
                  <a:cubicBezTo>
                    <a:pt x="18" y="5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828"/>
            <p:cNvSpPr>
              <a:spLocks noEditPoints="1"/>
            </p:cNvSpPr>
            <p:nvPr/>
          </p:nvSpPr>
          <p:spPr bwMode="auto">
            <a:xfrm>
              <a:off x="1137268" y="4772622"/>
              <a:ext cx="46597" cy="65415"/>
            </a:xfrm>
            <a:custGeom>
              <a:avLst/>
              <a:gdLst>
                <a:gd name="T0" fmla="*/ 3 w 22"/>
                <a:gd name="T1" fmla="*/ 4 h 31"/>
                <a:gd name="T2" fmla="*/ 10 w 22"/>
                <a:gd name="T3" fmla="*/ 2 h 31"/>
                <a:gd name="T4" fmla="*/ 10 w 22"/>
                <a:gd name="T5" fmla="*/ 2 h 31"/>
                <a:gd name="T6" fmla="*/ 17 w 22"/>
                <a:gd name="T7" fmla="*/ 9 h 31"/>
                <a:gd name="T8" fmla="*/ 10 w 22"/>
                <a:gd name="T9" fmla="*/ 22 h 31"/>
                <a:gd name="T10" fmla="*/ 11 w 22"/>
                <a:gd name="T11" fmla="*/ 24 h 31"/>
                <a:gd name="T12" fmla="*/ 19 w 22"/>
                <a:gd name="T13" fmla="*/ 27 h 31"/>
                <a:gd name="T14" fmla="*/ 9 w 22"/>
                <a:gd name="T15" fmla="*/ 27 h 31"/>
                <a:gd name="T16" fmla="*/ 4 w 22"/>
                <a:gd name="T17" fmla="*/ 24 h 31"/>
                <a:gd name="T18" fmla="*/ 4 w 22"/>
                <a:gd name="T19" fmla="*/ 24 h 31"/>
                <a:gd name="T20" fmla="*/ 12 w 22"/>
                <a:gd name="T21" fmla="*/ 16 h 31"/>
                <a:gd name="T22" fmla="*/ 13 w 22"/>
                <a:gd name="T23" fmla="*/ 12 h 31"/>
                <a:gd name="T24" fmla="*/ 11 w 22"/>
                <a:gd name="T25" fmla="*/ 8 h 31"/>
                <a:gd name="T26" fmla="*/ 11 w 22"/>
                <a:gd name="T27" fmla="*/ 8 h 31"/>
                <a:gd name="T28" fmla="*/ 8 w 22"/>
                <a:gd name="T29" fmla="*/ 7 h 31"/>
                <a:gd name="T30" fmla="*/ 4 w 22"/>
                <a:gd name="T31" fmla="*/ 8 h 31"/>
                <a:gd name="T32" fmla="*/ 10 w 22"/>
                <a:gd name="T33" fmla="*/ 0 h 31"/>
                <a:gd name="T34" fmla="*/ 10 w 22"/>
                <a:gd name="T35" fmla="*/ 0 h 31"/>
                <a:gd name="T36" fmla="*/ 0 w 22"/>
                <a:gd name="T37" fmla="*/ 4 h 31"/>
                <a:gd name="T38" fmla="*/ 2 w 22"/>
                <a:gd name="T39" fmla="*/ 11 h 31"/>
                <a:gd name="T40" fmla="*/ 4 w 22"/>
                <a:gd name="T41" fmla="*/ 11 h 31"/>
                <a:gd name="T42" fmla="*/ 8 w 22"/>
                <a:gd name="T43" fmla="*/ 10 h 31"/>
                <a:gd name="T44" fmla="*/ 10 w 22"/>
                <a:gd name="T45" fmla="*/ 10 h 31"/>
                <a:gd name="T46" fmla="*/ 10 w 22"/>
                <a:gd name="T47" fmla="*/ 12 h 31"/>
                <a:gd name="T48" fmla="*/ 3 w 22"/>
                <a:gd name="T49" fmla="*/ 21 h 31"/>
                <a:gd name="T50" fmla="*/ 1 w 22"/>
                <a:gd name="T51" fmla="*/ 24 h 31"/>
                <a:gd name="T52" fmla="*/ 1 w 22"/>
                <a:gd name="T53" fmla="*/ 29 h 31"/>
                <a:gd name="T54" fmla="*/ 2 w 22"/>
                <a:gd name="T55" fmla="*/ 31 h 31"/>
                <a:gd name="T56" fmla="*/ 9 w 22"/>
                <a:gd name="T57" fmla="*/ 30 h 31"/>
                <a:gd name="T58" fmla="*/ 21 w 22"/>
                <a:gd name="T59" fmla="*/ 31 h 31"/>
                <a:gd name="T60" fmla="*/ 22 w 22"/>
                <a:gd name="T61" fmla="*/ 29 h 31"/>
                <a:gd name="T62" fmla="*/ 22 w 22"/>
                <a:gd name="T63" fmla="*/ 23 h 31"/>
                <a:gd name="T64" fmla="*/ 21 w 22"/>
                <a:gd name="T65" fmla="*/ 22 h 31"/>
                <a:gd name="T66" fmla="*/ 17 w 22"/>
                <a:gd name="T67" fmla="*/ 18 h 31"/>
                <a:gd name="T68" fmla="*/ 19 w 22"/>
                <a:gd name="T6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" h="31">
                  <a:moveTo>
                    <a:pt x="4" y="8"/>
                  </a:moveTo>
                  <a:cubicBezTo>
                    <a:pt x="4" y="7"/>
                    <a:pt x="3" y="6"/>
                    <a:pt x="3" y="4"/>
                  </a:cubicBezTo>
                  <a:cubicBezTo>
                    <a:pt x="5" y="3"/>
                    <a:pt x="8" y="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2"/>
                    <a:pt x="15" y="4"/>
                    <a:pt x="16" y="6"/>
                  </a:cubicBezTo>
                  <a:cubicBezTo>
                    <a:pt x="17" y="7"/>
                    <a:pt x="17" y="8"/>
                    <a:pt x="17" y="9"/>
                  </a:cubicBezTo>
                  <a:cubicBezTo>
                    <a:pt x="17" y="11"/>
                    <a:pt x="16" y="14"/>
                    <a:pt x="15" y="16"/>
                  </a:cubicBezTo>
                  <a:cubicBezTo>
                    <a:pt x="13" y="19"/>
                    <a:pt x="11" y="21"/>
                    <a:pt x="10" y="22"/>
                  </a:cubicBezTo>
                  <a:cubicBezTo>
                    <a:pt x="10" y="22"/>
                    <a:pt x="10" y="23"/>
                    <a:pt x="10" y="23"/>
                  </a:cubicBezTo>
                  <a:cubicBezTo>
                    <a:pt x="10" y="24"/>
                    <a:pt x="11" y="24"/>
                    <a:pt x="11" y="24"/>
                  </a:cubicBezTo>
                  <a:cubicBezTo>
                    <a:pt x="14" y="24"/>
                    <a:pt x="17" y="24"/>
                    <a:pt x="19" y="24"/>
                  </a:cubicBezTo>
                  <a:cubicBezTo>
                    <a:pt x="19" y="25"/>
                    <a:pt x="19" y="26"/>
                    <a:pt x="19" y="27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6" y="28"/>
                    <a:pt x="12" y="27"/>
                    <a:pt x="9" y="27"/>
                  </a:cubicBezTo>
                  <a:cubicBezTo>
                    <a:pt x="7" y="27"/>
                    <a:pt x="6" y="28"/>
                    <a:pt x="4" y="28"/>
                  </a:cubicBezTo>
                  <a:cubicBezTo>
                    <a:pt x="4" y="26"/>
                    <a:pt x="4" y="25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8" y="22"/>
                    <a:pt x="10" y="19"/>
                    <a:pt x="12" y="16"/>
                  </a:cubicBezTo>
                  <a:cubicBezTo>
                    <a:pt x="13" y="15"/>
                    <a:pt x="13" y="14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7"/>
                    <a:pt x="9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5" y="7"/>
                    <a:pt x="4" y="8"/>
                  </a:cubicBezTo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1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1" y="8"/>
                    <a:pt x="1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3" y="11"/>
                    <a:pt x="3" y="11"/>
                    <a:pt x="4" y="11"/>
                  </a:cubicBezTo>
                  <a:cubicBezTo>
                    <a:pt x="5" y="10"/>
                    <a:pt x="7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0"/>
                    <a:pt x="9" y="10"/>
                    <a:pt x="10" y="10"/>
                  </a:cubicBezTo>
                  <a:cubicBezTo>
                    <a:pt x="10" y="10"/>
                    <a:pt x="10" y="11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4"/>
                    <a:pt x="9" y="15"/>
                  </a:cubicBezTo>
                  <a:cubicBezTo>
                    <a:pt x="8" y="17"/>
                    <a:pt x="6" y="19"/>
                    <a:pt x="3" y="21"/>
                  </a:cubicBezTo>
                  <a:cubicBezTo>
                    <a:pt x="3" y="21"/>
                    <a:pt x="2" y="21"/>
                    <a:pt x="1" y="22"/>
                  </a:cubicBezTo>
                  <a:cubicBezTo>
                    <a:pt x="1" y="23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1" y="27"/>
                    <a:pt x="1" y="29"/>
                  </a:cubicBezTo>
                  <a:cubicBezTo>
                    <a:pt x="1" y="29"/>
                    <a:pt x="1" y="30"/>
                    <a:pt x="1" y="30"/>
                  </a:cubicBezTo>
                  <a:cubicBezTo>
                    <a:pt x="2" y="30"/>
                    <a:pt x="2" y="31"/>
                    <a:pt x="2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5" y="30"/>
                    <a:pt x="7" y="30"/>
                    <a:pt x="9" y="30"/>
                  </a:cubicBezTo>
                  <a:cubicBezTo>
                    <a:pt x="13" y="30"/>
                    <a:pt x="17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2" y="30"/>
                  </a:cubicBezTo>
                  <a:cubicBezTo>
                    <a:pt x="22" y="30"/>
                    <a:pt x="22" y="30"/>
                    <a:pt x="22" y="29"/>
                  </a:cubicBezTo>
                  <a:cubicBezTo>
                    <a:pt x="22" y="29"/>
                    <a:pt x="22" y="28"/>
                    <a:pt x="22" y="27"/>
                  </a:cubicBezTo>
                  <a:cubicBezTo>
                    <a:pt x="22" y="26"/>
                    <a:pt x="22" y="24"/>
                    <a:pt x="22" y="23"/>
                  </a:cubicBezTo>
                  <a:cubicBezTo>
                    <a:pt x="22" y="23"/>
                    <a:pt x="22" y="22"/>
                    <a:pt x="22" y="22"/>
                  </a:cubicBezTo>
                  <a:cubicBezTo>
                    <a:pt x="22" y="22"/>
                    <a:pt x="21" y="22"/>
                    <a:pt x="21" y="22"/>
                  </a:cubicBezTo>
                  <a:cubicBezTo>
                    <a:pt x="19" y="22"/>
                    <a:pt x="17" y="21"/>
                    <a:pt x="15" y="21"/>
                  </a:cubicBezTo>
                  <a:cubicBezTo>
                    <a:pt x="15" y="20"/>
                    <a:pt x="16" y="19"/>
                    <a:pt x="17" y="18"/>
                  </a:cubicBezTo>
                  <a:cubicBezTo>
                    <a:pt x="19" y="15"/>
                    <a:pt x="20" y="12"/>
                    <a:pt x="20" y="9"/>
                  </a:cubicBezTo>
                  <a:cubicBezTo>
                    <a:pt x="20" y="7"/>
                    <a:pt x="20" y="6"/>
                    <a:pt x="19" y="4"/>
                  </a:cubicBezTo>
                  <a:cubicBezTo>
                    <a:pt x="17" y="1"/>
                    <a:pt x="14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Rectangle 829"/>
            <p:cNvSpPr>
              <a:spLocks noChangeArrowheads="1"/>
            </p:cNvSpPr>
            <p:nvPr/>
          </p:nvSpPr>
          <p:spPr bwMode="auto">
            <a:xfrm>
              <a:off x="1160567" y="4789648"/>
              <a:ext cx="896" cy="89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Rectangle 830"/>
            <p:cNvSpPr>
              <a:spLocks noChangeArrowheads="1"/>
            </p:cNvSpPr>
            <p:nvPr/>
          </p:nvSpPr>
          <p:spPr bwMode="auto">
            <a:xfrm>
              <a:off x="1160567" y="4789648"/>
              <a:ext cx="896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831"/>
            <p:cNvSpPr>
              <a:spLocks noEditPoints="1"/>
            </p:cNvSpPr>
            <p:nvPr/>
          </p:nvSpPr>
          <p:spPr bwMode="auto">
            <a:xfrm>
              <a:off x="1196411" y="4819219"/>
              <a:ext cx="49286" cy="68104"/>
            </a:xfrm>
            <a:custGeom>
              <a:avLst/>
              <a:gdLst>
                <a:gd name="T0" fmla="*/ 5 w 23"/>
                <a:gd name="T1" fmla="*/ 4 h 32"/>
                <a:gd name="T2" fmla="*/ 5 w 23"/>
                <a:gd name="T3" fmla="*/ 4 h 32"/>
                <a:gd name="T4" fmla="*/ 11 w 23"/>
                <a:gd name="T5" fmla="*/ 3 h 32"/>
                <a:gd name="T6" fmla="*/ 17 w 23"/>
                <a:gd name="T7" fmla="*/ 8 h 32"/>
                <a:gd name="T8" fmla="*/ 13 w 23"/>
                <a:gd name="T9" fmla="*/ 13 h 32"/>
                <a:gd name="T10" fmla="*/ 14 w 23"/>
                <a:gd name="T11" fmla="*/ 16 h 32"/>
                <a:gd name="T12" fmla="*/ 20 w 23"/>
                <a:gd name="T13" fmla="*/ 23 h 32"/>
                <a:gd name="T14" fmla="*/ 13 w 23"/>
                <a:gd name="T15" fmla="*/ 29 h 32"/>
                <a:gd name="T16" fmla="*/ 11 w 23"/>
                <a:gd name="T17" fmla="*/ 29 h 32"/>
                <a:gd name="T18" fmla="*/ 4 w 23"/>
                <a:gd name="T19" fmla="*/ 28 h 32"/>
                <a:gd name="T20" fmla="*/ 9 w 23"/>
                <a:gd name="T21" fmla="*/ 26 h 32"/>
                <a:gd name="T22" fmla="*/ 15 w 23"/>
                <a:gd name="T23" fmla="*/ 24 h 32"/>
                <a:gd name="T24" fmla="*/ 12 w 23"/>
                <a:gd name="T25" fmla="*/ 17 h 32"/>
                <a:gd name="T26" fmla="*/ 8 w 23"/>
                <a:gd name="T27" fmla="*/ 17 h 32"/>
                <a:gd name="T28" fmla="*/ 11 w 23"/>
                <a:gd name="T29" fmla="*/ 14 h 32"/>
                <a:gd name="T30" fmla="*/ 13 w 23"/>
                <a:gd name="T31" fmla="*/ 9 h 32"/>
                <a:gd name="T32" fmla="*/ 8 w 23"/>
                <a:gd name="T33" fmla="*/ 6 h 32"/>
                <a:gd name="T34" fmla="*/ 5 w 23"/>
                <a:gd name="T35" fmla="*/ 6 h 32"/>
                <a:gd name="T36" fmla="*/ 11 w 23"/>
                <a:gd name="T37" fmla="*/ 0 h 32"/>
                <a:gd name="T38" fmla="*/ 2 w 23"/>
                <a:gd name="T39" fmla="*/ 2 h 32"/>
                <a:gd name="T40" fmla="*/ 2 w 23"/>
                <a:gd name="T41" fmla="*/ 4 h 32"/>
                <a:gd name="T42" fmla="*/ 2 w 23"/>
                <a:gd name="T43" fmla="*/ 8 h 32"/>
                <a:gd name="T44" fmla="*/ 3 w 23"/>
                <a:gd name="T45" fmla="*/ 9 h 32"/>
                <a:gd name="T46" fmla="*/ 5 w 23"/>
                <a:gd name="T47" fmla="*/ 9 h 32"/>
                <a:gd name="T48" fmla="*/ 8 w 23"/>
                <a:gd name="T49" fmla="*/ 9 h 32"/>
                <a:gd name="T50" fmla="*/ 10 w 23"/>
                <a:gd name="T51" fmla="*/ 10 h 32"/>
                <a:gd name="T52" fmla="*/ 10 w 23"/>
                <a:gd name="T53" fmla="*/ 11 h 32"/>
                <a:gd name="T54" fmla="*/ 7 w 23"/>
                <a:gd name="T55" fmla="*/ 12 h 32"/>
                <a:gd name="T56" fmla="*/ 7 w 23"/>
                <a:gd name="T57" fmla="*/ 12 h 32"/>
                <a:gd name="T58" fmla="*/ 6 w 23"/>
                <a:gd name="T59" fmla="*/ 11 h 32"/>
                <a:gd name="T60" fmla="*/ 5 w 23"/>
                <a:gd name="T61" fmla="*/ 13 h 32"/>
                <a:gd name="T62" fmla="*/ 5 w 23"/>
                <a:gd name="T63" fmla="*/ 18 h 32"/>
                <a:gd name="T64" fmla="*/ 5 w 23"/>
                <a:gd name="T65" fmla="*/ 19 h 32"/>
                <a:gd name="T66" fmla="*/ 6 w 23"/>
                <a:gd name="T67" fmla="*/ 20 h 32"/>
                <a:gd name="T68" fmla="*/ 11 w 23"/>
                <a:gd name="T69" fmla="*/ 20 h 32"/>
                <a:gd name="T70" fmla="*/ 12 w 23"/>
                <a:gd name="T71" fmla="*/ 22 h 32"/>
                <a:gd name="T72" fmla="*/ 9 w 23"/>
                <a:gd name="T73" fmla="*/ 23 h 32"/>
                <a:gd name="T74" fmla="*/ 4 w 23"/>
                <a:gd name="T75" fmla="*/ 22 h 32"/>
                <a:gd name="T76" fmla="*/ 0 w 23"/>
                <a:gd name="T77" fmla="*/ 29 h 32"/>
                <a:gd name="T78" fmla="*/ 11 w 23"/>
                <a:gd name="T79" fmla="*/ 32 h 32"/>
                <a:gd name="T80" fmla="*/ 20 w 23"/>
                <a:gd name="T81" fmla="*/ 29 h 32"/>
                <a:gd name="T82" fmla="*/ 23 w 23"/>
                <a:gd name="T83" fmla="*/ 23 h 32"/>
                <a:gd name="T84" fmla="*/ 18 w 23"/>
                <a:gd name="T85" fmla="*/ 12 h 32"/>
                <a:gd name="T86" fmla="*/ 18 w 23"/>
                <a:gd name="T87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" h="32">
                  <a:moveTo>
                    <a:pt x="5" y="6"/>
                  </a:moveTo>
                  <a:cubicBezTo>
                    <a:pt x="5" y="5"/>
                    <a:pt x="5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3"/>
                    <a:pt x="9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3" y="3"/>
                    <a:pt x="15" y="3"/>
                    <a:pt x="16" y="4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9"/>
                    <a:pt x="17" y="10"/>
                    <a:pt x="16" y="11"/>
                  </a:cubicBezTo>
                  <a:cubicBezTo>
                    <a:pt x="15" y="12"/>
                    <a:pt x="14" y="13"/>
                    <a:pt x="13" y="13"/>
                  </a:cubicBezTo>
                  <a:cubicBezTo>
                    <a:pt x="13" y="14"/>
                    <a:pt x="13" y="14"/>
                    <a:pt x="13" y="15"/>
                  </a:cubicBezTo>
                  <a:cubicBezTo>
                    <a:pt x="13" y="15"/>
                    <a:pt x="13" y="16"/>
                    <a:pt x="14" y="16"/>
                  </a:cubicBezTo>
                  <a:cubicBezTo>
                    <a:pt x="18" y="17"/>
                    <a:pt x="20" y="20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9" y="25"/>
                    <a:pt x="19" y="26"/>
                    <a:pt x="18" y="27"/>
                  </a:cubicBezTo>
                  <a:cubicBezTo>
                    <a:pt x="17" y="28"/>
                    <a:pt x="15" y="29"/>
                    <a:pt x="13" y="29"/>
                  </a:cubicBezTo>
                  <a:cubicBezTo>
                    <a:pt x="13" y="29"/>
                    <a:pt x="12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8" y="29"/>
                    <a:pt x="5" y="29"/>
                    <a:pt x="4" y="28"/>
                  </a:cubicBezTo>
                  <a:cubicBezTo>
                    <a:pt x="4" y="27"/>
                    <a:pt x="4" y="26"/>
                    <a:pt x="5" y="25"/>
                  </a:cubicBezTo>
                  <a:cubicBezTo>
                    <a:pt x="6" y="26"/>
                    <a:pt x="7" y="26"/>
                    <a:pt x="9" y="26"/>
                  </a:cubicBezTo>
                  <a:cubicBezTo>
                    <a:pt x="10" y="26"/>
                    <a:pt x="11" y="26"/>
                    <a:pt x="12" y="25"/>
                  </a:cubicBezTo>
                  <a:cubicBezTo>
                    <a:pt x="13" y="25"/>
                    <a:pt x="14" y="25"/>
                    <a:pt x="15" y="24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0"/>
                    <a:pt x="14" y="18"/>
                    <a:pt x="12" y="17"/>
                  </a:cubicBezTo>
                  <a:cubicBezTo>
                    <a:pt x="11" y="17"/>
                    <a:pt x="10" y="16"/>
                    <a:pt x="9" y="16"/>
                  </a:cubicBezTo>
                  <a:cubicBezTo>
                    <a:pt x="9" y="16"/>
                    <a:pt x="8" y="16"/>
                    <a:pt x="8" y="17"/>
                  </a:cubicBezTo>
                  <a:cubicBezTo>
                    <a:pt x="8" y="16"/>
                    <a:pt x="8" y="15"/>
                    <a:pt x="8" y="14"/>
                  </a:cubicBezTo>
                  <a:cubicBezTo>
                    <a:pt x="9" y="14"/>
                    <a:pt x="10" y="14"/>
                    <a:pt x="11" y="14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8"/>
                    <a:pt x="12" y="7"/>
                    <a:pt x="11" y="6"/>
                  </a:cubicBezTo>
                  <a:cubicBezTo>
                    <a:pt x="10" y="6"/>
                    <a:pt x="9" y="6"/>
                    <a:pt x="8" y="6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6" y="0"/>
                    <a:pt x="4" y="1"/>
                  </a:cubicBezTo>
                  <a:cubicBezTo>
                    <a:pt x="4" y="1"/>
                    <a:pt x="3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7"/>
                    <a:pt x="2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9"/>
                    <a:pt x="5" y="9"/>
                  </a:cubicBezTo>
                  <a:cubicBezTo>
                    <a:pt x="6" y="9"/>
                    <a:pt x="7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9"/>
                    <a:pt x="9" y="9"/>
                    <a:pt x="10" y="9"/>
                  </a:cubicBezTo>
                  <a:cubicBezTo>
                    <a:pt x="10" y="9"/>
                    <a:pt x="10" y="9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8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6" y="11"/>
                    <a:pt x="6" y="11"/>
                    <a:pt x="5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7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0"/>
                    <a:pt x="8" y="19"/>
                    <a:pt x="9" y="19"/>
                  </a:cubicBezTo>
                  <a:cubicBezTo>
                    <a:pt x="10" y="19"/>
                    <a:pt x="11" y="19"/>
                    <a:pt x="11" y="20"/>
                  </a:cubicBezTo>
                  <a:cubicBezTo>
                    <a:pt x="12" y="20"/>
                    <a:pt x="12" y="21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1" y="23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7" y="23"/>
                    <a:pt x="6" y="23"/>
                    <a:pt x="5" y="22"/>
                  </a:cubicBezTo>
                  <a:cubicBezTo>
                    <a:pt x="5" y="22"/>
                    <a:pt x="4" y="22"/>
                    <a:pt x="4" y="22"/>
                  </a:cubicBezTo>
                  <a:cubicBezTo>
                    <a:pt x="4" y="22"/>
                    <a:pt x="3" y="22"/>
                    <a:pt x="3" y="22"/>
                  </a:cubicBezTo>
                  <a:cubicBezTo>
                    <a:pt x="2" y="24"/>
                    <a:pt x="1" y="26"/>
                    <a:pt x="0" y="29"/>
                  </a:cubicBezTo>
                  <a:cubicBezTo>
                    <a:pt x="0" y="29"/>
                    <a:pt x="1" y="30"/>
                    <a:pt x="1" y="30"/>
                  </a:cubicBezTo>
                  <a:cubicBezTo>
                    <a:pt x="4" y="32"/>
                    <a:pt x="8" y="32"/>
                    <a:pt x="11" y="32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6" y="31"/>
                    <a:pt x="18" y="31"/>
                    <a:pt x="20" y="29"/>
                  </a:cubicBezTo>
                  <a:cubicBezTo>
                    <a:pt x="21" y="28"/>
                    <a:pt x="22" y="26"/>
                    <a:pt x="22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19"/>
                    <a:pt x="21" y="16"/>
                    <a:pt x="17" y="14"/>
                  </a:cubicBezTo>
                  <a:cubicBezTo>
                    <a:pt x="17" y="13"/>
                    <a:pt x="18" y="13"/>
                    <a:pt x="18" y="12"/>
                  </a:cubicBezTo>
                  <a:cubicBezTo>
                    <a:pt x="19" y="11"/>
                    <a:pt x="20" y="9"/>
                    <a:pt x="20" y="8"/>
                  </a:cubicBezTo>
                  <a:cubicBezTo>
                    <a:pt x="20" y="6"/>
                    <a:pt x="19" y="4"/>
                    <a:pt x="18" y="2"/>
                  </a:cubicBezTo>
                  <a:cubicBezTo>
                    <a:pt x="16" y="0"/>
                    <a:pt x="13" y="0"/>
                    <a:pt x="1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832"/>
            <p:cNvSpPr>
              <a:spLocks noEditPoints="1"/>
            </p:cNvSpPr>
            <p:nvPr/>
          </p:nvSpPr>
          <p:spPr bwMode="auto">
            <a:xfrm>
              <a:off x="1264514" y="4882843"/>
              <a:ext cx="21506" cy="23299"/>
            </a:xfrm>
            <a:custGeom>
              <a:avLst/>
              <a:gdLst>
                <a:gd name="T0" fmla="*/ 7 w 10"/>
                <a:gd name="T1" fmla="*/ 8 h 11"/>
                <a:gd name="T2" fmla="*/ 5 w 10"/>
                <a:gd name="T3" fmla="*/ 7 h 11"/>
                <a:gd name="T4" fmla="*/ 7 w 10"/>
                <a:gd name="T5" fmla="*/ 5 h 11"/>
                <a:gd name="T6" fmla="*/ 7 w 10"/>
                <a:gd name="T7" fmla="*/ 8 h 11"/>
                <a:gd name="T8" fmla="*/ 9 w 10"/>
                <a:gd name="T9" fmla="*/ 0 h 11"/>
                <a:gd name="T10" fmla="*/ 8 w 10"/>
                <a:gd name="T11" fmla="*/ 0 h 11"/>
                <a:gd name="T12" fmla="*/ 8 w 10"/>
                <a:gd name="T13" fmla="*/ 0 h 11"/>
                <a:gd name="T14" fmla="*/ 7 w 10"/>
                <a:gd name="T15" fmla="*/ 1 h 11"/>
                <a:gd name="T16" fmla="*/ 0 w 10"/>
                <a:gd name="T17" fmla="*/ 8 h 11"/>
                <a:gd name="T18" fmla="*/ 0 w 10"/>
                <a:gd name="T19" fmla="*/ 10 h 11"/>
                <a:gd name="T20" fmla="*/ 1 w 10"/>
                <a:gd name="T21" fmla="*/ 11 h 11"/>
                <a:gd name="T22" fmla="*/ 1 w 10"/>
                <a:gd name="T23" fmla="*/ 11 h 11"/>
                <a:gd name="T24" fmla="*/ 4 w 10"/>
                <a:gd name="T25" fmla="*/ 10 h 11"/>
                <a:gd name="T26" fmla="*/ 8 w 10"/>
                <a:gd name="T27" fmla="*/ 11 h 11"/>
                <a:gd name="T28" fmla="*/ 8 w 10"/>
                <a:gd name="T29" fmla="*/ 11 h 11"/>
                <a:gd name="T30" fmla="*/ 9 w 10"/>
                <a:gd name="T31" fmla="*/ 9 h 11"/>
                <a:gd name="T32" fmla="*/ 10 w 10"/>
                <a:gd name="T33" fmla="*/ 2 h 11"/>
                <a:gd name="T34" fmla="*/ 9 w 10"/>
                <a:gd name="T35" fmla="*/ 0 h 11"/>
                <a:gd name="T36" fmla="*/ 9 w 10"/>
                <a:gd name="T3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1">
                  <a:moveTo>
                    <a:pt x="7" y="8"/>
                  </a:moveTo>
                  <a:cubicBezTo>
                    <a:pt x="6" y="8"/>
                    <a:pt x="5" y="7"/>
                    <a:pt x="5" y="7"/>
                  </a:cubicBezTo>
                  <a:cubicBezTo>
                    <a:pt x="5" y="7"/>
                    <a:pt x="6" y="6"/>
                    <a:pt x="7" y="5"/>
                  </a:cubicBezTo>
                  <a:cubicBezTo>
                    <a:pt x="7" y="6"/>
                    <a:pt x="7" y="7"/>
                    <a:pt x="7" y="8"/>
                  </a:cubicBezTo>
                  <a:moveTo>
                    <a:pt x="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3"/>
                    <a:pt x="2" y="5"/>
                    <a:pt x="0" y="8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3" y="10"/>
                    <a:pt x="4" y="10"/>
                  </a:cubicBezTo>
                  <a:cubicBezTo>
                    <a:pt x="5" y="10"/>
                    <a:pt x="7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9" y="9"/>
                  </a:cubicBezTo>
                  <a:cubicBezTo>
                    <a:pt x="10" y="7"/>
                    <a:pt x="10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833"/>
            <p:cNvSpPr>
              <a:spLocks noEditPoints="1"/>
            </p:cNvSpPr>
            <p:nvPr/>
          </p:nvSpPr>
          <p:spPr bwMode="auto">
            <a:xfrm>
              <a:off x="1251969" y="4868505"/>
              <a:ext cx="54662" cy="67208"/>
            </a:xfrm>
            <a:custGeom>
              <a:avLst/>
              <a:gdLst>
                <a:gd name="T0" fmla="*/ 19 w 26"/>
                <a:gd name="T1" fmla="*/ 3 h 32"/>
                <a:gd name="T2" fmla="*/ 18 w 26"/>
                <a:gd name="T3" fmla="*/ 15 h 32"/>
                <a:gd name="T4" fmla="*/ 18 w 26"/>
                <a:gd name="T5" fmla="*/ 17 h 32"/>
                <a:gd name="T6" fmla="*/ 20 w 26"/>
                <a:gd name="T7" fmla="*/ 18 h 32"/>
                <a:gd name="T8" fmla="*/ 23 w 26"/>
                <a:gd name="T9" fmla="*/ 18 h 32"/>
                <a:gd name="T10" fmla="*/ 23 w 26"/>
                <a:gd name="T11" fmla="*/ 20 h 32"/>
                <a:gd name="T12" fmla="*/ 19 w 26"/>
                <a:gd name="T13" fmla="*/ 20 h 32"/>
                <a:gd name="T14" fmla="*/ 18 w 26"/>
                <a:gd name="T15" fmla="*/ 21 h 32"/>
                <a:gd name="T16" fmla="*/ 17 w 26"/>
                <a:gd name="T17" fmla="*/ 27 h 32"/>
                <a:gd name="T18" fmla="*/ 15 w 26"/>
                <a:gd name="T19" fmla="*/ 29 h 32"/>
                <a:gd name="T20" fmla="*/ 14 w 26"/>
                <a:gd name="T21" fmla="*/ 20 h 32"/>
                <a:gd name="T22" fmla="*/ 13 w 26"/>
                <a:gd name="T23" fmla="*/ 20 h 32"/>
                <a:gd name="T24" fmla="*/ 5 w 26"/>
                <a:gd name="T25" fmla="*/ 20 h 32"/>
                <a:gd name="T26" fmla="*/ 3 w 26"/>
                <a:gd name="T27" fmla="*/ 20 h 32"/>
                <a:gd name="T28" fmla="*/ 3 w 26"/>
                <a:gd name="T29" fmla="*/ 17 h 32"/>
                <a:gd name="T30" fmla="*/ 15 w 26"/>
                <a:gd name="T31" fmla="*/ 3 h 32"/>
                <a:gd name="T32" fmla="*/ 20 w 26"/>
                <a:gd name="T33" fmla="*/ 0 h 32"/>
                <a:gd name="T34" fmla="*/ 17 w 26"/>
                <a:gd name="T35" fmla="*/ 0 h 32"/>
                <a:gd name="T36" fmla="*/ 15 w 26"/>
                <a:gd name="T37" fmla="*/ 0 h 32"/>
                <a:gd name="T38" fmla="*/ 14 w 26"/>
                <a:gd name="T39" fmla="*/ 0 h 32"/>
                <a:gd name="T40" fmla="*/ 13 w 26"/>
                <a:gd name="T41" fmla="*/ 0 h 32"/>
                <a:gd name="T42" fmla="*/ 13 w 26"/>
                <a:gd name="T43" fmla="*/ 1 h 32"/>
                <a:gd name="T44" fmla="*/ 2 w 26"/>
                <a:gd name="T45" fmla="*/ 14 h 32"/>
                <a:gd name="T46" fmla="*/ 0 w 26"/>
                <a:gd name="T47" fmla="*/ 18 h 32"/>
                <a:gd name="T48" fmla="*/ 0 w 26"/>
                <a:gd name="T49" fmla="*/ 22 h 32"/>
                <a:gd name="T50" fmla="*/ 5 w 26"/>
                <a:gd name="T51" fmla="*/ 23 h 32"/>
                <a:gd name="T52" fmla="*/ 12 w 26"/>
                <a:gd name="T53" fmla="*/ 30 h 32"/>
                <a:gd name="T54" fmla="*/ 12 w 26"/>
                <a:gd name="T55" fmla="*/ 32 h 32"/>
                <a:gd name="T56" fmla="*/ 13 w 26"/>
                <a:gd name="T57" fmla="*/ 32 h 32"/>
                <a:gd name="T58" fmla="*/ 20 w 26"/>
                <a:gd name="T59" fmla="*/ 30 h 32"/>
                <a:gd name="T60" fmla="*/ 20 w 26"/>
                <a:gd name="T61" fmla="*/ 27 h 32"/>
                <a:gd name="T62" fmla="*/ 23 w 26"/>
                <a:gd name="T63" fmla="*/ 23 h 32"/>
                <a:gd name="T64" fmla="*/ 26 w 26"/>
                <a:gd name="T65" fmla="*/ 22 h 32"/>
                <a:gd name="T66" fmla="*/ 26 w 26"/>
                <a:gd name="T67" fmla="*/ 15 h 32"/>
                <a:gd name="T68" fmla="*/ 25 w 26"/>
                <a:gd name="T69" fmla="*/ 15 h 32"/>
                <a:gd name="T70" fmla="*/ 21 w 26"/>
                <a:gd name="T71" fmla="*/ 15 h 32"/>
                <a:gd name="T72" fmla="*/ 22 w 26"/>
                <a:gd name="T73" fmla="*/ 2 h 32"/>
                <a:gd name="T74" fmla="*/ 20 w 26"/>
                <a:gd name="T7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" h="32">
                  <a:moveTo>
                    <a:pt x="17" y="3"/>
                  </a:moveTo>
                  <a:cubicBezTo>
                    <a:pt x="17" y="3"/>
                    <a:pt x="18" y="3"/>
                    <a:pt x="19" y="3"/>
                  </a:cubicBezTo>
                  <a:cubicBezTo>
                    <a:pt x="18" y="7"/>
                    <a:pt x="18" y="9"/>
                    <a:pt x="18" y="13"/>
                  </a:cubicBezTo>
                  <a:cubicBezTo>
                    <a:pt x="18" y="14"/>
                    <a:pt x="18" y="15"/>
                    <a:pt x="18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2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9"/>
                    <a:pt x="23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2" y="20"/>
                    <a:pt x="21" y="20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0"/>
                    <a:pt x="19" y="20"/>
                    <a:pt x="18" y="21"/>
                  </a:cubicBezTo>
                  <a:cubicBezTo>
                    <a:pt x="18" y="21"/>
                    <a:pt x="18" y="21"/>
                    <a:pt x="18" y="22"/>
                  </a:cubicBezTo>
                  <a:cubicBezTo>
                    <a:pt x="18" y="24"/>
                    <a:pt x="18" y="26"/>
                    <a:pt x="17" y="27"/>
                  </a:cubicBezTo>
                  <a:cubicBezTo>
                    <a:pt x="17" y="28"/>
                    <a:pt x="17" y="29"/>
                    <a:pt x="17" y="29"/>
                  </a:cubicBezTo>
                  <a:cubicBezTo>
                    <a:pt x="16" y="29"/>
                    <a:pt x="16" y="29"/>
                    <a:pt x="15" y="29"/>
                  </a:cubicBezTo>
                  <a:cubicBezTo>
                    <a:pt x="15" y="27"/>
                    <a:pt x="15" y="25"/>
                    <a:pt x="15" y="22"/>
                  </a:cubicBezTo>
                  <a:cubicBezTo>
                    <a:pt x="15" y="21"/>
                    <a:pt x="15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20"/>
                    <a:pt x="8" y="20"/>
                    <a:pt x="5" y="20"/>
                  </a:cubicBezTo>
                  <a:cubicBezTo>
                    <a:pt x="4" y="20"/>
                    <a:pt x="4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3" y="19"/>
                    <a:pt x="3" y="18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5" y="14"/>
                    <a:pt x="11" y="7"/>
                    <a:pt x="14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3"/>
                    <a:pt x="17" y="3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3"/>
                    <a:pt x="7" y="7"/>
                    <a:pt x="5" y="10"/>
                  </a:cubicBezTo>
                  <a:cubicBezTo>
                    <a:pt x="4" y="11"/>
                    <a:pt x="2" y="13"/>
                    <a:pt x="2" y="14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3" y="23"/>
                    <a:pt x="4" y="23"/>
                    <a:pt x="5" y="23"/>
                  </a:cubicBezTo>
                  <a:cubicBezTo>
                    <a:pt x="7" y="23"/>
                    <a:pt x="10" y="23"/>
                    <a:pt x="12" y="23"/>
                  </a:cubicBezTo>
                  <a:cubicBezTo>
                    <a:pt x="12" y="25"/>
                    <a:pt x="12" y="27"/>
                    <a:pt x="12" y="30"/>
                  </a:cubicBezTo>
                  <a:cubicBezTo>
                    <a:pt x="12" y="30"/>
                    <a:pt x="12" y="30"/>
                    <a:pt x="12" y="31"/>
                  </a:cubicBezTo>
                  <a:cubicBezTo>
                    <a:pt x="12" y="31"/>
                    <a:pt x="12" y="32"/>
                    <a:pt x="12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5" y="32"/>
                    <a:pt x="17" y="32"/>
                    <a:pt x="19" y="32"/>
                  </a:cubicBezTo>
                  <a:cubicBezTo>
                    <a:pt x="20" y="32"/>
                    <a:pt x="20" y="31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29"/>
                    <a:pt x="20" y="27"/>
                  </a:cubicBezTo>
                  <a:cubicBezTo>
                    <a:pt x="21" y="26"/>
                    <a:pt x="21" y="25"/>
                    <a:pt x="21" y="23"/>
                  </a:cubicBezTo>
                  <a:cubicBezTo>
                    <a:pt x="21" y="23"/>
                    <a:pt x="22" y="23"/>
                    <a:pt x="23" y="23"/>
                  </a:cubicBezTo>
                  <a:cubicBezTo>
                    <a:pt x="24" y="23"/>
                    <a:pt x="24" y="23"/>
                    <a:pt x="25" y="23"/>
                  </a:cubicBezTo>
                  <a:cubicBezTo>
                    <a:pt x="26" y="23"/>
                    <a:pt x="26" y="23"/>
                    <a:pt x="26" y="22"/>
                  </a:cubicBezTo>
                  <a:cubicBezTo>
                    <a:pt x="26" y="21"/>
                    <a:pt x="26" y="18"/>
                    <a:pt x="26" y="16"/>
                  </a:cubicBezTo>
                  <a:cubicBezTo>
                    <a:pt x="26" y="16"/>
                    <a:pt x="26" y="16"/>
                    <a:pt x="26" y="15"/>
                  </a:cubicBezTo>
                  <a:cubicBezTo>
                    <a:pt x="26" y="15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4" y="15"/>
                    <a:pt x="24" y="15"/>
                    <a:pt x="23" y="15"/>
                  </a:cubicBezTo>
                  <a:cubicBezTo>
                    <a:pt x="22" y="15"/>
                    <a:pt x="22" y="15"/>
                    <a:pt x="21" y="15"/>
                  </a:cubicBezTo>
                  <a:cubicBezTo>
                    <a:pt x="21" y="14"/>
                    <a:pt x="21" y="14"/>
                    <a:pt x="21" y="13"/>
                  </a:cubicBezTo>
                  <a:cubicBezTo>
                    <a:pt x="21" y="9"/>
                    <a:pt x="21" y="6"/>
                    <a:pt x="22" y="2"/>
                  </a:cubicBezTo>
                  <a:cubicBezTo>
                    <a:pt x="22" y="1"/>
                    <a:pt x="21" y="1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2036390" y="2410221"/>
            <a:ext cx="291167" cy="162490"/>
            <a:chOff x="254610" y="4524402"/>
            <a:chExt cx="555582" cy="310051"/>
          </a:xfrm>
        </p:grpSpPr>
        <p:sp>
          <p:nvSpPr>
            <p:cNvPr id="141" name="Rectangle 834"/>
            <p:cNvSpPr>
              <a:spLocks noChangeArrowheads="1"/>
            </p:cNvSpPr>
            <p:nvPr/>
          </p:nvSpPr>
          <p:spPr bwMode="auto">
            <a:xfrm>
              <a:off x="384544" y="4581752"/>
              <a:ext cx="896" cy="89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835"/>
            <p:cNvSpPr>
              <a:spLocks/>
            </p:cNvSpPr>
            <p:nvPr/>
          </p:nvSpPr>
          <p:spPr bwMode="auto">
            <a:xfrm>
              <a:off x="384544" y="458175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Rectangle 836"/>
            <p:cNvSpPr>
              <a:spLocks noChangeArrowheads="1"/>
            </p:cNvSpPr>
            <p:nvPr/>
          </p:nvSpPr>
          <p:spPr bwMode="auto">
            <a:xfrm>
              <a:off x="420388" y="4713479"/>
              <a:ext cx="896" cy="89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Rectangle 837"/>
            <p:cNvSpPr>
              <a:spLocks noChangeArrowheads="1"/>
            </p:cNvSpPr>
            <p:nvPr/>
          </p:nvSpPr>
          <p:spPr bwMode="auto">
            <a:xfrm>
              <a:off x="420388" y="4713479"/>
              <a:ext cx="896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838"/>
            <p:cNvSpPr>
              <a:spLocks noEditPoints="1"/>
            </p:cNvSpPr>
            <p:nvPr/>
          </p:nvSpPr>
          <p:spPr bwMode="auto">
            <a:xfrm>
              <a:off x="254610" y="4524402"/>
              <a:ext cx="555582" cy="310051"/>
            </a:xfrm>
            <a:custGeom>
              <a:avLst/>
              <a:gdLst>
                <a:gd name="T0" fmla="*/ 119 w 262"/>
                <a:gd name="T1" fmla="*/ 120 h 146"/>
                <a:gd name="T2" fmla="*/ 116 w 262"/>
                <a:gd name="T3" fmla="*/ 139 h 146"/>
                <a:gd name="T4" fmla="*/ 105 w 262"/>
                <a:gd name="T5" fmla="*/ 107 h 146"/>
                <a:gd name="T6" fmla="*/ 106 w 262"/>
                <a:gd name="T7" fmla="*/ 132 h 146"/>
                <a:gd name="T8" fmla="*/ 83 w 262"/>
                <a:gd name="T9" fmla="*/ 116 h 146"/>
                <a:gd name="T10" fmla="*/ 96 w 262"/>
                <a:gd name="T11" fmla="*/ 97 h 146"/>
                <a:gd name="T12" fmla="*/ 75 w 262"/>
                <a:gd name="T13" fmla="*/ 112 h 146"/>
                <a:gd name="T14" fmla="*/ 79 w 262"/>
                <a:gd name="T15" fmla="*/ 93 h 146"/>
                <a:gd name="T16" fmla="*/ 78 w 262"/>
                <a:gd name="T17" fmla="*/ 110 h 146"/>
                <a:gd name="T18" fmla="*/ 36 w 262"/>
                <a:gd name="T19" fmla="*/ 90 h 146"/>
                <a:gd name="T20" fmla="*/ 213 w 262"/>
                <a:gd name="T21" fmla="*/ 87 h 146"/>
                <a:gd name="T22" fmla="*/ 31 w 262"/>
                <a:gd name="T23" fmla="*/ 88 h 146"/>
                <a:gd name="T24" fmla="*/ 205 w 262"/>
                <a:gd name="T25" fmla="*/ 82 h 146"/>
                <a:gd name="T26" fmla="*/ 32 w 262"/>
                <a:gd name="T27" fmla="*/ 79 h 146"/>
                <a:gd name="T28" fmla="*/ 63 w 262"/>
                <a:gd name="T29" fmla="*/ 32 h 146"/>
                <a:gd name="T30" fmla="*/ 108 w 262"/>
                <a:gd name="T31" fmla="*/ 47 h 146"/>
                <a:gd name="T32" fmla="*/ 196 w 262"/>
                <a:gd name="T33" fmla="*/ 90 h 146"/>
                <a:gd name="T34" fmla="*/ 147 w 262"/>
                <a:gd name="T35" fmla="*/ 83 h 146"/>
                <a:gd name="T36" fmla="*/ 145 w 262"/>
                <a:gd name="T37" fmla="*/ 102 h 146"/>
                <a:gd name="T38" fmla="*/ 167 w 262"/>
                <a:gd name="T39" fmla="*/ 122 h 146"/>
                <a:gd name="T40" fmla="*/ 133 w 262"/>
                <a:gd name="T41" fmla="*/ 120 h 146"/>
                <a:gd name="T42" fmla="*/ 143 w 262"/>
                <a:gd name="T43" fmla="*/ 141 h 146"/>
                <a:gd name="T44" fmla="*/ 123 w 262"/>
                <a:gd name="T45" fmla="*/ 116 h 146"/>
                <a:gd name="T46" fmla="*/ 110 w 262"/>
                <a:gd name="T47" fmla="*/ 100 h 146"/>
                <a:gd name="T48" fmla="*/ 78 w 262"/>
                <a:gd name="T49" fmla="*/ 89 h 146"/>
                <a:gd name="T50" fmla="*/ 75 w 262"/>
                <a:gd name="T51" fmla="*/ 48 h 146"/>
                <a:gd name="T52" fmla="*/ 176 w 262"/>
                <a:gd name="T53" fmla="*/ 34 h 146"/>
                <a:gd name="T54" fmla="*/ 129 w 262"/>
                <a:gd name="T55" fmla="*/ 39 h 146"/>
                <a:gd name="T56" fmla="*/ 38 w 262"/>
                <a:gd name="T57" fmla="*/ 79 h 146"/>
                <a:gd name="T58" fmla="*/ 61 w 262"/>
                <a:gd name="T59" fmla="*/ 27 h 146"/>
                <a:gd name="T60" fmla="*/ 39 w 262"/>
                <a:gd name="T61" fmla="*/ 85 h 146"/>
                <a:gd name="T62" fmla="*/ 219 w 262"/>
                <a:gd name="T63" fmla="*/ 71 h 146"/>
                <a:gd name="T64" fmla="*/ 213 w 262"/>
                <a:gd name="T65" fmla="*/ 78 h 146"/>
                <a:gd name="T66" fmla="*/ 190 w 262"/>
                <a:gd name="T67" fmla="*/ 24 h 146"/>
                <a:gd name="T68" fmla="*/ 198 w 262"/>
                <a:gd name="T69" fmla="*/ 9 h 146"/>
                <a:gd name="T70" fmla="*/ 184 w 262"/>
                <a:gd name="T71" fmla="*/ 23 h 146"/>
                <a:gd name="T72" fmla="*/ 98 w 262"/>
                <a:gd name="T73" fmla="*/ 22 h 146"/>
                <a:gd name="T74" fmla="*/ 64 w 262"/>
                <a:gd name="T75" fmla="*/ 17 h 146"/>
                <a:gd name="T76" fmla="*/ 52 w 262"/>
                <a:gd name="T77" fmla="*/ 16 h 146"/>
                <a:gd name="T78" fmla="*/ 30 w 262"/>
                <a:gd name="T79" fmla="*/ 70 h 146"/>
                <a:gd name="T80" fmla="*/ 22 w 262"/>
                <a:gd name="T81" fmla="*/ 68 h 146"/>
                <a:gd name="T82" fmla="*/ 19 w 262"/>
                <a:gd name="T83" fmla="*/ 62 h 146"/>
                <a:gd name="T84" fmla="*/ 13 w 262"/>
                <a:gd name="T85" fmla="*/ 60 h 146"/>
                <a:gd name="T86" fmla="*/ 9 w 262"/>
                <a:gd name="T87" fmla="*/ 55 h 146"/>
                <a:gd name="T88" fmla="*/ 2 w 262"/>
                <a:gd name="T89" fmla="*/ 79 h 146"/>
                <a:gd name="T90" fmla="*/ 52 w 262"/>
                <a:gd name="T91" fmla="*/ 84 h 146"/>
                <a:gd name="T92" fmla="*/ 78 w 262"/>
                <a:gd name="T93" fmla="*/ 117 h 146"/>
                <a:gd name="T94" fmla="*/ 95 w 262"/>
                <a:gd name="T95" fmla="*/ 132 h 146"/>
                <a:gd name="T96" fmla="*/ 124 w 262"/>
                <a:gd name="T97" fmla="*/ 137 h 146"/>
                <a:gd name="T98" fmla="*/ 155 w 262"/>
                <a:gd name="T99" fmla="*/ 134 h 146"/>
                <a:gd name="T100" fmla="*/ 192 w 262"/>
                <a:gd name="T101" fmla="*/ 110 h 146"/>
                <a:gd name="T102" fmla="*/ 206 w 262"/>
                <a:gd name="T103" fmla="*/ 89 h 146"/>
                <a:gd name="T104" fmla="*/ 262 w 262"/>
                <a:gd name="T105" fmla="*/ 55 h 146"/>
                <a:gd name="T106" fmla="*/ 254 w 262"/>
                <a:gd name="T107" fmla="*/ 56 h 146"/>
                <a:gd name="T108" fmla="*/ 238 w 262"/>
                <a:gd name="T109" fmla="*/ 77 h 146"/>
                <a:gd name="T110" fmla="*/ 241 w 262"/>
                <a:gd name="T111" fmla="*/ 59 h 146"/>
                <a:gd name="T112" fmla="*/ 232 w 262"/>
                <a:gd name="T113" fmla="*/ 61 h 146"/>
                <a:gd name="T114" fmla="*/ 224 w 262"/>
                <a:gd name="T115" fmla="*/ 72 h 146"/>
                <a:gd name="T116" fmla="*/ 197 w 262"/>
                <a:gd name="T117" fmla="*/ 1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2" h="146">
                  <a:moveTo>
                    <a:pt x="116" y="139"/>
                  </a:moveTo>
                  <a:cubicBezTo>
                    <a:pt x="114" y="139"/>
                    <a:pt x="114" y="139"/>
                    <a:pt x="113" y="139"/>
                  </a:cubicBezTo>
                  <a:cubicBezTo>
                    <a:pt x="112" y="138"/>
                    <a:pt x="111" y="135"/>
                    <a:pt x="111" y="133"/>
                  </a:cubicBezTo>
                  <a:cubicBezTo>
                    <a:pt x="111" y="133"/>
                    <a:pt x="112" y="132"/>
                    <a:pt x="112" y="131"/>
                  </a:cubicBezTo>
                  <a:cubicBezTo>
                    <a:pt x="113" y="129"/>
                    <a:pt x="114" y="125"/>
                    <a:pt x="115" y="123"/>
                  </a:cubicBezTo>
                  <a:cubicBezTo>
                    <a:pt x="115" y="122"/>
                    <a:pt x="115" y="122"/>
                    <a:pt x="116" y="122"/>
                  </a:cubicBezTo>
                  <a:cubicBezTo>
                    <a:pt x="116" y="122"/>
                    <a:pt x="116" y="122"/>
                    <a:pt x="116" y="122"/>
                  </a:cubicBezTo>
                  <a:cubicBezTo>
                    <a:pt x="116" y="121"/>
                    <a:pt x="116" y="121"/>
                    <a:pt x="117" y="120"/>
                  </a:cubicBezTo>
                  <a:cubicBezTo>
                    <a:pt x="118" y="120"/>
                    <a:pt x="118" y="120"/>
                    <a:pt x="119" y="120"/>
                  </a:cubicBezTo>
                  <a:cubicBezTo>
                    <a:pt x="119" y="120"/>
                    <a:pt x="119" y="120"/>
                    <a:pt x="119" y="120"/>
                  </a:cubicBezTo>
                  <a:cubicBezTo>
                    <a:pt x="119" y="120"/>
                    <a:pt x="120" y="120"/>
                    <a:pt x="121" y="120"/>
                  </a:cubicBezTo>
                  <a:cubicBezTo>
                    <a:pt x="122" y="121"/>
                    <a:pt x="123" y="122"/>
                    <a:pt x="123" y="122"/>
                  </a:cubicBezTo>
                  <a:cubicBezTo>
                    <a:pt x="124" y="123"/>
                    <a:pt x="124" y="124"/>
                    <a:pt x="124" y="125"/>
                  </a:cubicBezTo>
                  <a:cubicBezTo>
                    <a:pt x="124" y="125"/>
                    <a:pt x="124" y="125"/>
                    <a:pt x="124" y="125"/>
                  </a:cubicBezTo>
                  <a:cubicBezTo>
                    <a:pt x="124" y="125"/>
                    <a:pt x="124" y="126"/>
                    <a:pt x="123" y="128"/>
                  </a:cubicBezTo>
                  <a:cubicBezTo>
                    <a:pt x="122" y="131"/>
                    <a:pt x="120" y="135"/>
                    <a:pt x="118" y="138"/>
                  </a:cubicBezTo>
                  <a:cubicBezTo>
                    <a:pt x="118" y="139"/>
                    <a:pt x="117" y="139"/>
                    <a:pt x="116" y="139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6" y="139"/>
                    <a:pt x="116" y="139"/>
                    <a:pt x="116" y="139"/>
                  </a:cubicBezTo>
                  <a:moveTo>
                    <a:pt x="104" y="133"/>
                  </a:moveTo>
                  <a:cubicBezTo>
                    <a:pt x="102" y="133"/>
                    <a:pt x="100" y="131"/>
                    <a:pt x="99" y="130"/>
                  </a:cubicBezTo>
                  <a:cubicBezTo>
                    <a:pt x="98" y="129"/>
                    <a:pt x="98" y="127"/>
                    <a:pt x="98" y="126"/>
                  </a:cubicBezTo>
                  <a:cubicBezTo>
                    <a:pt x="98" y="125"/>
                    <a:pt x="98" y="124"/>
                    <a:pt x="99" y="122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99" y="121"/>
                    <a:pt x="100" y="120"/>
                    <a:pt x="100" y="119"/>
                  </a:cubicBezTo>
                  <a:cubicBezTo>
                    <a:pt x="102" y="116"/>
                    <a:pt x="103" y="113"/>
                    <a:pt x="104" y="110"/>
                  </a:cubicBezTo>
                  <a:cubicBezTo>
                    <a:pt x="104" y="109"/>
                    <a:pt x="104" y="108"/>
                    <a:pt x="105" y="107"/>
                  </a:cubicBezTo>
                  <a:cubicBezTo>
                    <a:pt x="105" y="106"/>
                    <a:pt x="107" y="105"/>
                    <a:pt x="109" y="105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11" y="105"/>
                    <a:pt x="113" y="107"/>
                    <a:pt x="113" y="109"/>
                  </a:cubicBezTo>
                  <a:cubicBezTo>
                    <a:pt x="113" y="109"/>
                    <a:pt x="113" y="109"/>
                    <a:pt x="113" y="110"/>
                  </a:cubicBezTo>
                  <a:cubicBezTo>
                    <a:pt x="113" y="111"/>
                    <a:pt x="113" y="112"/>
                    <a:pt x="112" y="114"/>
                  </a:cubicBezTo>
                  <a:cubicBezTo>
                    <a:pt x="111" y="119"/>
                    <a:pt x="109" y="125"/>
                    <a:pt x="107" y="130"/>
                  </a:cubicBezTo>
                  <a:cubicBezTo>
                    <a:pt x="107" y="132"/>
                    <a:pt x="106" y="132"/>
                    <a:pt x="106" y="132"/>
                  </a:cubicBezTo>
                  <a:cubicBezTo>
                    <a:pt x="105" y="133"/>
                    <a:pt x="105" y="133"/>
                    <a:pt x="105" y="133"/>
                  </a:cubicBezTo>
                  <a:cubicBezTo>
                    <a:pt x="104" y="133"/>
                    <a:pt x="104" y="133"/>
                    <a:pt x="104" y="133"/>
                  </a:cubicBezTo>
                  <a:cubicBezTo>
                    <a:pt x="104" y="133"/>
                    <a:pt x="104" y="133"/>
                    <a:pt x="104" y="133"/>
                  </a:cubicBezTo>
                  <a:moveTo>
                    <a:pt x="89" y="124"/>
                  </a:moveTo>
                  <a:cubicBezTo>
                    <a:pt x="89" y="124"/>
                    <a:pt x="89" y="124"/>
                    <a:pt x="89" y="124"/>
                  </a:cubicBezTo>
                  <a:cubicBezTo>
                    <a:pt x="88" y="124"/>
                    <a:pt x="86" y="124"/>
                    <a:pt x="86" y="123"/>
                  </a:cubicBezTo>
                  <a:cubicBezTo>
                    <a:pt x="85" y="123"/>
                    <a:pt x="84" y="123"/>
                    <a:pt x="84" y="122"/>
                  </a:cubicBezTo>
                  <a:cubicBezTo>
                    <a:pt x="84" y="122"/>
                    <a:pt x="84" y="121"/>
                    <a:pt x="83" y="121"/>
                  </a:cubicBezTo>
                  <a:cubicBezTo>
                    <a:pt x="83" y="119"/>
                    <a:pt x="83" y="117"/>
                    <a:pt x="83" y="116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3" y="113"/>
                    <a:pt x="84" y="110"/>
                    <a:pt x="86" y="106"/>
                  </a:cubicBezTo>
                  <a:cubicBezTo>
                    <a:pt x="87" y="105"/>
                    <a:pt x="87" y="104"/>
                    <a:pt x="87" y="104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9" y="101"/>
                    <a:pt x="89" y="100"/>
                    <a:pt x="90" y="99"/>
                  </a:cubicBezTo>
                  <a:cubicBezTo>
                    <a:pt x="91" y="98"/>
                    <a:pt x="93" y="97"/>
                    <a:pt x="94" y="97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5" y="97"/>
                    <a:pt x="96" y="97"/>
                    <a:pt x="96" y="97"/>
                  </a:cubicBezTo>
                  <a:cubicBezTo>
                    <a:pt x="97" y="97"/>
                    <a:pt x="98" y="98"/>
                    <a:pt x="99" y="99"/>
                  </a:cubicBezTo>
                  <a:cubicBezTo>
                    <a:pt x="99" y="101"/>
                    <a:pt x="100" y="102"/>
                    <a:pt x="100" y="104"/>
                  </a:cubicBezTo>
                  <a:cubicBezTo>
                    <a:pt x="100" y="104"/>
                    <a:pt x="100" y="105"/>
                    <a:pt x="100" y="106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00" y="107"/>
                    <a:pt x="100" y="107"/>
                    <a:pt x="99" y="108"/>
                  </a:cubicBezTo>
                  <a:cubicBezTo>
                    <a:pt x="98" y="111"/>
                    <a:pt x="97" y="114"/>
                    <a:pt x="96" y="117"/>
                  </a:cubicBezTo>
                  <a:cubicBezTo>
                    <a:pt x="94" y="120"/>
                    <a:pt x="93" y="122"/>
                    <a:pt x="91" y="123"/>
                  </a:cubicBezTo>
                  <a:cubicBezTo>
                    <a:pt x="90" y="124"/>
                    <a:pt x="90" y="124"/>
                    <a:pt x="89" y="124"/>
                  </a:cubicBezTo>
                  <a:moveTo>
                    <a:pt x="75" y="112"/>
                  </a:moveTo>
                  <a:cubicBezTo>
                    <a:pt x="75" y="112"/>
                    <a:pt x="75" y="112"/>
                    <a:pt x="75" y="112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74" y="112"/>
                    <a:pt x="73" y="112"/>
                    <a:pt x="72" y="111"/>
                  </a:cubicBezTo>
                  <a:cubicBezTo>
                    <a:pt x="72" y="110"/>
                    <a:pt x="72" y="110"/>
                    <a:pt x="72" y="10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2" y="108"/>
                    <a:pt x="72" y="108"/>
                    <a:pt x="72" y="107"/>
                  </a:cubicBezTo>
                  <a:cubicBezTo>
                    <a:pt x="73" y="103"/>
                    <a:pt x="74" y="100"/>
                    <a:pt x="76" y="97"/>
                  </a:cubicBezTo>
                  <a:cubicBezTo>
                    <a:pt x="76" y="96"/>
                    <a:pt x="77" y="95"/>
                    <a:pt x="77" y="94"/>
                  </a:cubicBezTo>
                  <a:cubicBezTo>
                    <a:pt x="78" y="94"/>
                    <a:pt x="78" y="93"/>
                    <a:pt x="79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80" y="93"/>
                    <a:pt x="81" y="94"/>
                    <a:pt x="82" y="94"/>
                  </a:cubicBezTo>
                  <a:cubicBezTo>
                    <a:pt x="83" y="95"/>
                    <a:pt x="84" y="96"/>
                    <a:pt x="84" y="98"/>
                  </a:cubicBezTo>
                  <a:cubicBezTo>
                    <a:pt x="84" y="99"/>
                    <a:pt x="84" y="100"/>
                    <a:pt x="83" y="101"/>
                  </a:cubicBezTo>
                  <a:cubicBezTo>
                    <a:pt x="83" y="102"/>
                    <a:pt x="82" y="103"/>
                    <a:pt x="82" y="104"/>
                  </a:cubicBezTo>
                  <a:cubicBezTo>
                    <a:pt x="81" y="106"/>
                    <a:pt x="80" y="107"/>
                    <a:pt x="79" y="109"/>
                  </a:cubicBezTo>
                  <a:cubicBezTo>
                    <a:pt x="79" y="109"/>
                    <a:pt x="78" y="110"/>
                    <a:pt x="78" y="110"/>
                  </a:cubicBezTo>
                  <a:cubicBezTo>
                    <a:pt x="78" y="111"/>
                    <a:pt x="76" y="112"/>
                    <a:pt x="75" y="112"/>
                  </a:cubicBezTo>
                  <a:moveTo>
                    <a:pt x="36" y="90"/>
                  </a:moveTo>
                  <a:cubicBezTo>
                    <a:pt x="36" y="90"/>
                    <a:pt x="35" y="90"/>
                    <a:pt x="34" y="90"/>
                  </a:cubicBezTo>
                  <a:cubicBezTo>
                    <a:pt x="34" y="90"/>
                    <a:pt x="34" y="90"/>
                    <a:pt x="33" y="89"/>
                  </a:cubicBezTo>
                  <a:cubicBezTo>
                    <a:pt x="34" y="89"/>
                    <a:pt x="34" y="88"/>
                    <a:pt x="34" y="88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35" y="89"/>
                    <a:pt x="36" y="89"/>
                    <a:pt x="36" y="89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moveTo>
                    <a:pt x="213" y="87"/>
                  </a:moveTo>
                  <a:cubicBezTo>
                    <a:pt x="212" y="87"/>
                    <a:pt x="212" y="87"/>
                    <a:pt x="211" y="87"/>
                  </a:cubicBezTo>
                  <a:cubicBezTo>
                    <a:pt x="212" y="86"/>
                    <a:pt x="212" y="86"/>
                    <a:pt x="212" y="86"/>
                  </a:cubicBezTo>
                  <a:cubicBezTo>
                    <a:pt x="213" y="86"/>
                    <a:pt x="213" y="86"/>
                    <a:pt x="214" y="86"/>
                  </a:cubicBezTo>
                  <a:cubicBezTo>
                    <a:pt x="214" y="86"/>
                    <a:pt x="214" y="86"/>
                    <a:pt x="214" y="86"/>
                  </a:cubicBezTo>
                  <a:cubicBezTo>
                    <a:pt x="214" y="86"/>
                    <a:pt x="213" y="87"/>
                    <a:pt x="213" y="87"/>
                  </a:cubicBezTo>
                  <a:moveTo>
                    <a:pt x="209" y="85"/>
                  </a:moveTo>
                  <a:cubicBezTo>
                    <a:pt x="208" y="85"/>
                    <a:pt x="208" y="85"/>
                    <a:pt x="208" y="85"/>
                  </a:cubicBezTo>
                  <a:cubicBezTo>
                    <a:pt x="208" y="85"/>
                    <a:pt x="208" y="85"/>
                    <a:pt x="208" y="85"/>
                  </a:cubicBezTo>
                  <a:cubicBezTo>
                    <a:pt x="208" y="84"/>
                    <a:pt x="208" y="84"/>
                    <a:pt x="208" y="84"/>
                  </a:cubicBezTo>
                  <a:cubicBezTo>
                    <a:pt x="209" y="84"/>
                    <a:pt x="209" y="85"/>
                    <a:pt x="210" y="85"/>
                  </a:cubicBezTo>
                  <a:cubicBezTo>
                    <a:pt x="210" y="85"/>
                    <a:pt x="210" y="85"/>
                    <a:pt x="210" y="85"/>
                  </a:cubicBezTo>
                  <a:cubicBezTo>
                    <a:pt x="210" y="85"/>
                    <a:pt x="210" y="85"/>
                    <a:pt x="210" y="85"/>
                  </a:cubicBezTo>
                  <a:cubicBezTo>
                    <a:pt x="209" y="85"/>
                    <a:pt x="209" y="85"/>
                    <a:pt x="209" y="85"/>
                  </a:cubicBezTo>
                  <a:moveTo>
                    <a:pt x="31" y="88"/>
                  </a:move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0" y="88"/>
                    <a:pt x="30" y="87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1" y="85"/>
                    <a:pt x="32" y="83"/>
                    <a:pt x="33" y="82"/>
                  </a:cubicBezTo>
                  <a:cubicBezTo>
                    <a:pt x="33" y="82"/>
                    <a:pt x="33" y="83"/>
                    <a:pt x="33" y="83"/>
                  </a:cubicBezTo>
                  <a:cubicBezTo>
                    <a:pt x="33" y="84"/>
                    <a:pt x="33" y="84"/>
                    <a:pt x="33" y="85"/>
                  </a:cubicBezTo>
                  <a:cubicBezTo>
                    <a:pt x="32" y="86"/>
                    <a:pt x="32" y="87"/>
                    <a:pt x="31" y="88"/>
                  </a:cubicBezTo>
                  <a:moveTo>
                    <a:pt x="206" y="83"/>
                  </a:moveTo>
                  <a:cubicBezTo>
                    <a:pt x="206" y="82"/>
                    <a:pt x="205" y="82"/>
                    <a:pt x="205" y="82"/>
                  </a:cubicBezTo>
                  <a:cubicBezTo>
                    <a:pt x="206" y="81"/>
                    <a:pt x="206" y="81"/>
                    <a:pt x="206" y="81"/>
                  </a:cubicBezTo>
                  <a:cubicBezTo>
                    <a:pt x="206" y="82"/>
                    <a:pt x="206" y="82"/>
                    <a:pt x="206" y="82"/>
                  </a:cubicBezTo>
                  <a:cubicBezTo>
                    <a:pt x="206" y="83"/>
                    <a:pt x="206" y="83"/>
                    <a:pt x="206" y="83"/>
                  </a:cubicBezTo>
                  <a:moveTo>
                    <a:pt x="27" y="86"/>
                  </a:moveTo>
                  <a:cubicBezTo>
                    <a:pt x="27" y="86"/>
                    <a:pt x="26" y="86"/>
                    <a:pt x="26" y="85"/>
                  </a:cubicBezTo>
                  <a:cubicBezTo>
                    <a:pt x="28" y="82"/>
                    <a:pt x="30" y="78"/>
                    <a:pt x="33" y="75"/>
                  </a:cubicBezTo>
                  <a:cubicBezTo>
                    <a:pt x="33" y="76"/>
                    <a:pt x="33" y="77"/>
                    <a:pt x="33" y="79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0" y="81"/>
                    <a:pt x="29" y="84"/>
                    <a:pt x="27" y="86"/>
                  </a:cubicBezTo>
                  <a:moveTo>
                    <a:pt x="71" y="95"/>
                  </a:moveTo>
                  <a:cubicBezTo>
                    <a:pt x="65" y="86"/>
                    <a:pt x="56" y="80"/>
                    <a:pt x="45" y="76"/>
                  </a:cubicBezTo>
                  <a:cubicBezTo>
                    <a:pt x="46" y="61"/>
                    <a:pt x="51" y="45"/>
                    <a:pt x="61" y="33"/>
                  </a:cubicBezTo>
                  <a:cubicBezTo>
                    <a:pt x="61" y="32"/>
                    <a:pt x="62" y="32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3" y="32"/>
                    <a:pt x="64" y="32"/>
                  </a:cubicBezTo>
                  <a:cubicBezTo>
                    <a:pt x="69" y="33"/>
                    <a:pt x="74" y="34"/>
                    <a:pt x="80" y="36"/>
                  </a:cubicBezTo>
                  <a:cubicBezTo>
                    <a:pt x="78" y="38"/>
                    <a:pt x="76" y="39"/>
                    <a:pt x="73" y="41"/>
                  </a:cubicBezTo>
                  <a:cubicBezTo>
                    <a:pt x="71" y="43"/>
                    <a:pt x="70" y="45"/>
                    <a:pt x="70" y="48"/>
                  </a:cubicBezTo>
                  <a:cubicBezTo>
                    <a:pt x="70" y="50"/>
                    <a:pt x="70" y="51"/>
                    <a:pt x="71" y="53"/>
                  </a:cubicBezTo>
                  <a:cubicBezTo>
                    <a:pt x="72" y="54"/>
                    <a:pt x="74" y="56"/>
                    <a:pt x="76" y="56"/>
                  </a:cubicBezTo>
                  <a:cubicBezTo>
                    <a:pt x="78" y="57"/>
                    <a:pt x="81" y="57"/>
                    <a:pt x="83" y="57"/>
                  </a:cubicBezTo>
                  <a:cubicBezTo>
                    <a:pt x="85" y="57"/>
                    <a:pt x="87" y="57"/>
                    <a:pt x="88" y="57"/>
                  </a:cubicBezTo>
                  <a:cubicBezTo>
                    <a:pt x="96" y="55"/>
                    <a:pt x="102" y="50"/>
                    <a:pt x="108" y="47"/>
                  </a:cubicBezTo>
                  <a:cubicBezTo>
                    <a:pt x="112" y="44"/>
                    <a:pt x="118" y="42"/>
                    <a:pt x="122" y="42"/>
                  </a:cubicBezTo>
                  <a:cubicBezTo>
                    <a:pt x="123" y="42"/>
                    <a:pt x="123" y="42"/>
                    <a:pt x="123" y="42"/>
                  </a:cubicBezTo>
                  <a:cubicBezTo>
                    <a:pt x="125" y="42"/>
                    <a:pt x="127" y="43"/>
                    <a:pt x="128" y="44"/>
                  </a:cubicBezTo>
                  <a:cubicBezTo>
                    <a:pt x="128" y="44"/>
                    <a:pt x="128" y="44"/>
                    <a:pt x="128" y="44"/>
                  </a:cubicBezTo>
                  <a:cubicBezTo>
                    <a:pt x="131" y="48"/>
                    <a:pt x="134" y="52"/>
                    <a:pt x="138" y="55"/>
                  </a:cubicBezTo>
                  <a:cubicBezTo>
                    <a:pt x="142" y="57"/>
                    <a:pt x="146" y="59"/>
                    <a:pt x="149" y="61"/>
                  </a:cubicBezTo>
                  <a:cubicBezTo>
                    <a:pt x="164" y="68"/>
                    <a:pt x="177" y="76"/>
                    <a:pt x="190" y="86"/>
                  </a:cubicBezTo>
                  <a:cubicBezTo>
                    <a:pt x="190" y="86"/>
                    <a:pt x="191" y="86"/>
                    <a:pt x="191" y="87"/>
                  </a:cubicBezTo>
                  <a:cubicBezTo>
                    <a:pt x="193" y="88"/>
                    <a:pt x="194" y="89"/>
                    <a:pt x="196" y="90"/>
                  </a:cubicBezTo>
                  <a:cubicBezTo>
                    <a:pt x="197" y="91"/>
                    <a:pt x="198" y="92"/>
                    <a:pt x="199" y="93"/>
                  </a:cubicBezTo>
                  <a:cubicBezTo>
                    <a:pt x="200" y="95"/>
                    <a:pt x="200" y="96"/>
                    <a:pt x="200" y="97"/>
                  </a:cubicBezTo>
                  <a:cubicBezTo>
                    <a:pt x="200" y="99"/>
                    <a:pt x="200" y="100"/>
                    <a:pt x="199" y="101"/>
                  </a:cubicBezTo>
                  <a:cubicBezTo>
                    <a:pt x="198" y="103"/>
                    <a:pt x="195" y="105"/>
                    <a:pt x="193" y="105"/>
                  </a:cubicBezTo>
                  <a:cubicBezTo>
                    <a:pt x="193" y="105"/>
                    <a:pt x="193" y="105"/>
                    <a:pt x="193" y="105"/>
                  </a:cubicBezTo>
                  <a:cubicBezTo>
                    <a:pt x="192" y="105"/>
                    <a:pt x="192" y="105"/>
                    <a:pt x="192" y="105"/>
                  </a:cubicBezTo>
                  <a:cubicBezTo>
                    <a:pt x="191" y="105"/>
                    <a:pt x="189" y="104"/>
                    <a:pt x="188" y="103"/>
                  </a:cubicBezTo>
                  <a:cubicBezTo>
                    <a:pt x="174" y="98"/>
                    <a:pt x="161" y="91"/>
                    <a:pt x="148" y="84"/>
                  </a:cubicBezTo>
                  <a:cubicBezTo>
                    <a:pt x="147" y="83"/>
                    <a:pt x="147" y="83"/>
                    <a:pt x="147" y="83"/>
                  </a:cubicBezTo>
                  <a:cubicBezTo>
                    <a:pt x="146" y="83"/>
                    <a:pt x="145" y="84"/>
                    <a:pt x="145" y="84"/>
                  </a:cubicBezTo>
                  <a:cubicBezTo>
                    <a:pt x="144" y="86"/>
                    <a:pt x="144" y="87"/>
                    <a:pt x="145" y="88"/>
                  </a:cubicBezTo>
                  <a:cubicBezTo>
                    <a:pt x="158" y="95"/>
                    <a:pt x="171" y="102"/>
                    <a:pt x="185" y="107"/>
                  </a:cubicBezTo>
                  <a:cubicBezTo>
                    <a:pt x="185" y="108"/>
                    <a:pt x="185" y="109"/>
                    <a:pt x="185" y="109"/>
                  </a:cubicBezTo>
                  <a:cubicBezTo>
                    <a:pt x="185" y="112"/>
                    <a:pt x="183" y="115"/>
                    <a:pt x="180" y="116"/>
                  </a:cubicBezTo>
                  <a:cubicBezTo>
                    <a:pt x="179" y="117"/>
                    <a:pt x="177" y="118"/>
                    <a:pt x="175" y="118"/>
                  </a:cubicBezTo>
                  <a:cubicBezTo>
                    <a:pt x="173" y="118"/>
                    <a:pt x="172" y="117"/>
                    <a:pt x="170" y="117"/>
                  </a:cubicBezTo>
                  <a:cubicBezTo>
                    <a:pt x="167" y="116"/>
                    <a:pt x="163" y="114"/>
                    <a:pt x="160" y="112"/>
                  </a:cubicBezTo>
                  <a:cubicBezTo>
                    <a:pt x="155" y="109"/>
                    <a:pt x="150" y="105"/>
                    <a:pt x="145" y="102"/>
                  </a:cubicBezTo>
                  <a:cubicBezTo>
                    <a:pt x="146" y="101"/>
                    <a:pt x="146" y="100"/>
                    <a:pt x="145" y="100"/>
                  </a:cubicBezTo>
                  <a:cubicBezTo>
                    <a:pt x="145" y="99"/>
                    <a:pt x="144" y="99"/>
                    <a:pt x="143" y="99"/>
                  </a:cubicBezTo>
                  <a:cubicBezTo>
                    <a:pt x="143" y="99"/>
                    <a:pt x="142" y="99"/>
                    <a:pt x="142" y="99"/>
                  </a:cubicBezTo>
                  <a:cubicBezTo>
                    <a:pt x="141" y="99"/>
                    <a:pt x="140" y="100"/>
                    <a:pt x="140" y="100"/>
                  </a:cubicBezTo>
                  <a:cubicBezTo>
                    <a:pt x="139" y="101"/>
                    <a:pt x="139" y="102"/>
                    <a:pt x="139" y="102"/>
                  </a:cubicBezTo>
                  <a:cubicBezTo>
                    <a:pt x="139" y="103"/>
                    <a:pt x="139" y="104"/>
                    <a:pt x="140" y="104"/>
                  </a:cubicBezTo>
                  <a:cubicBezTo>
                    <a:pt x="146" y="108"/>
                    <a:pt x="151" y="112"/>
                    <a:pt x="157" y="116"/>
                  </a:cubicBezTo>
                  <a:cubicBezTo>
                    <a:pt x="160" y="118"/>
                    <a:pt x="164" y="120"/>
                    <a:pt x="167" y="121"/>
                  </a:cubicBezTo>
                  <a:cubicBezTo>
                    <a:pt x="167" y="122"/>
                    <a:pt x="167" y="122"/>
                    <a:pt x="167" y="122"/>
                  </a:cubicBezTo>
                  <a:cubicBezTo>
                    <a:pt x="167" y="123"/>
                    <a:pt x="167" y="124"/>
                    <a:pt x="167" y="125"/>
                  </a:cubicBezTo>
                  <a:cubicBezTo>
                    <a:pt x="167" y="126"/>
                    <a:pt x="166" y="126"/>
                    <a:pt x="165" y="127"/>
                  </a:cubicBezTo>
                  <a:cubicBezTo>
                    <a:pt x="164" y="129"/>
                    <a:pt x="162" y="130"/>
                    <a:pt x="159" y="130"/>
                  </a:cubicBezTo>
                  <a:cubicBezTo>
                    <a:pt x="158" y="130"/>
                    <a:pt x="157" y="130"/>
                    <a:pt x="157" y="129"/>
                  </a:cubicBezTo>
                  <a:cubicBezTo>
                    <a:pt x="153" y="129"/>
                    <a:pt x="150" y="126"/>
                    <a:pt x="147" y="124"/>
                  </a:cubicBezTo>
                  <a:cubicBezTo>
                    <a:pt x="143" y="121"/>
                    <a:pt x="139" y="119"/>
                    <a:pt x="136" y="116"/>
                  </a:cubicBezTo>
                  <a:cubicBezTo>
                    <a:pt x="135" y="116"/>
                    <a:pt x="135" y="116"/>
                    <a:pt x="134" y="116"/>
                  </a:cubicBezTo>
                  <a:cubicBezTo>
                    <a:pt x="134" y="116"/>
                    <a:pt x="133" y="116"/>
                    <a:pt x="132" y="117"/>
                  </a:cubicBezTo>
                  <a:cubicBezTo>
                    <a:pt x="132" y="118"/>
                    <a:pt x="132" y="119"/>
                    <a:pt x="133" y="120"/>
                  </a:cubicBezTo>
                  <a:cubicBezTo>
                    <a:pt x="137" y="123"/>
                    <a:pt x="140" y="125"/>
                    <a:pt x="144" y="128"/>
                  </a:cubicBezTo>
                  <a:cubicBezTo>
                    <a:pt x="145" y="129"/>
                    <a:pt x="146" y="129"/>
                    <a:pt x="147" y="130"/>
                  </a:cubicBezTo>
                  <a:cubicBezTo>
                    <a:pt x="148" y="131"/>
                    <a:pt x="148" y="132"/>
                    <a:pt x="149" y="133"/>
                  </a:cubicBezTo>
                  <a:cubicBezTo>
                    <a:pt x="149" y="134"/>
                    <a:pt x="149" y="135"/>
                    <a:pt x="149" y="135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49" y="138"/>
                    <a:pt x="148" y="139"/>
                    <a:pt x="147" y="140"/>
                  </a:cubicBezTo>
                  <a:cubicBezTo>
                    <a:pt x="146" y="140"/>
                    <a:pt x="145" y="141"/>
                    <a:pt x="144" y="141"/>
                  </a:cubicBezTo>
                  <a:cubicBezTo>
                    <a:pt x="143" y="141"/>
                    <a:pt x="143" y="141"/>
                    <a:pt x="143" y="141"/>
                  </a:cubicBezTo>
                  <a:cubicBezTo>
                    <a:pt x="143" y="141"/>
                    <a:pt x="143" y="141"/>
                    <a:pt x="143" y="141"/>
                  </a:cubicBezTo>
                  <a:cubicBezTo>
                    <a:pt x="142" y="141"/>
                    <a:pt x="141" y="141"/>
                    <a:pt x="140" y="140"/>
                  </a:cubicBezTo>
                  <a:cubicBezTo>
                    <a:pt x="140" y="140"/>
                    <a:pt x="140" y="140"/>
                    <a:pt x="140" y="140"/>
                  </a:cubicBezTo>
                  <a:cubicBezTo>
                    <a:pt x="134" y="138"/>
                    <a:pt x="132" y="136"/>
                    <a:pt x="126" y="133"/>
                  </a:cubicBezTo>
                  <a:cubicBezTo>
                    <a:pt x="126" y="133"/>
                    <a:pt x="126" y="133"/>
                    <a:pt x="126" y="133"/>
                  </a:cubicBezTo>
                  <a:cubicBezTo>
                    <a:pt x="127" y="132"/>
                    <a:pt x="127" y="131"/>
                    <a:pt x="128" y="129"/>
                  </a:cubicBezTo>
                  <a:cubicBezTo>
                    <a:pt x="128" y="128"/>
                    <a:pt x="129" y="126"/>
                    <a:pt x="129" y="125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29" y="123"/>
                    <a:pt x="128" y="121"/>
                    <a:pt x="127" y="119"/>
                  </a:cubicBezTo>
                  <a:cubicBezTo>
                    <a:pt x="126" y="118"/>
                    <a:pt x="125" y="117"/>
                    <a:pt x="123" y="116"/>
                  </a:cubicBezTo>
                  <a:cubicBezTo>
                    <a:pt x="122" y="115"/>
                    <a:pt x="120" y="115"/>
                    <a:pt x="119" y="115"/>
                  </a:cubicBezTo>
                  <a:cubicBezTo>
                    <a:pt x="119" y="115"/>
                    <a:pt x="119" y="115"/>
                    <a:pt x="119" y="115"/>
                  </a:cubicBezTo>
                  <a:cubicBezTo>
                    <a:pt x="118" y="115"/>
                    <a:pt x="118" y="115"/>
                    <a:pt x="117" y="115"/>
                  </a:cubicBezTo>
                  <a:cubicBezTo>
                    <a:pt x="118" y="113"/>
                    <a:pt x="118" y="112"/>
                    <a:pt x="118" y="110"/>
                  </a:cubicBezTo>
                  <a:cubicBezTo>
                    <a:pt x="118" y="109"/>
                    <a:pt x="118" y="108"/>
                    <a:pt x="118" y="108"/>
                  </a:cubicBezTo>
                  <a:cubicBezTo>
                    <a:pt x="117" y="104"/>
                    <a:pt x="114" y="101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09" y="100"/>
                    <a:pt x="109" y="100"/>
                    <a:pt x="109" y="100"/>
                  </a:cubicBezTo>
                  <a:cubicBezTo>
                    <a:pt x="107" y="100"/>
                    <a:pt x="106" y="100"/>
                    <a:pt x="105" y="101"/>
                  </a:cubicBezTo>
                  <a:cubicBezTo>
                    <a:pt x="104" y="99"/>
                    <a:pt x="103" y="98"/>
                    <a:pt x="102" y="96"/>
                  </a:cubicBezTo>
                  <a:cubicBezTo>
                    <a:pt x="101" y="95"/>
                    <a:pt x="99" y="94"/>
                    <a:pt x="98" y="93"/>
                  </a:cubicBezTo>
                  <a:cubicBezTo>
                    <a:pt x="97" y="92"/>
                    <a:pt x="96" y="92"/>
                    <a:pt x="94" y="92"/>
                  </a:cubicBezTo>
                  <a:cubicBezTo>
                    <a:pt x="92" y="92"/>
                    <a:pt x="90" y="93"/>
                    <a:pt x="88" y="95"/>
                  </a:cubicBezTo>
                  <a:cubicBezTo>
                    <a:pt x="87" y="93"/>
                    <a:pt x="86" y="91"/>
                    <a:pt x="85" y="90"/>
                  </a:cubicBezTo>
                  <a:cubicBezTo>
                    <a:pt x="83" y="89"/>
                    <a:pt x="81" y="88"/>
                    <a:pt x="79" y="88"/>
                  </a:cubicBezTo>
                  <a:cubicBezTo>
                    <a:pt x="79" y="88"/>
                    <a:pt x="78" y="88"/>
                    <a:pt x="78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6" y="89"/>
                    <a:pt x="75" y="90"/>
                    <a:pt x="74" y="91"/>
                  </a:cubicBezTo>
                  <a:cubicBezTo>
                    <a:pt x="73" y="92"/>
                    <a:pt x="72" y="94"/>
                    <a:pt x="71" y="95"/>
                  </a:cubicBezTo>
                  <a:cubicBezTo>
                    <a:pt x="71" y="95"/>
                    <a:pt x="71" y="95"/>
                    <a:pt x="71" y="95"/>
                  </a:cubicBezTo>
                  <a:moveTo>
                    <a:pt x="83" y="53"/>
                  </a:moveTo>
                  <a:cubicBezTo>
                    <a:pt x="81" y="53"/>
                    <a:pt x="79" y="52"/>
                    <a:pt x="77" y="52"/>
                  </a:cubicBezTo>
                  <a:cubicBezTo>
                    <a:pt x="76" y="51"/>
                    <a:pt x="76" y="51"/>
                    <a:pt x="75" y="50"/>
                  </a:cubicBezTo>
                  <a:cubicBezTo>
                    <a:pt x="75" y="50"/>
                    <a:pt x="75" y="49"/>
                    <a:pt x="75" y="48"/>
                  </a:cubicBezTo>
                  <a:cubicBezTo>
                    <a:pt x="75" y="47"/>
                    <a:pt x="75" y="46"/>
                    <a:pt x="76" y="45"/>
                  </a:cubicBezTo>
                  <a:cubicBezTo>
                    <a:pt x="81" y="41"/>
                    <a:pt x="85" y="38"/>
                    <a:pt x="88" y="34"/>
                  </a:cubicBezTo>
                  <a:cubicBezTo>
                    <a:pt x="90" y="32"/>
                    <a:pt x="92" y="30"/>
                    <a:pt x="94" y="29"/>
                  </a:cubicBezTo>
                  <a:cubicBezTo>
                    <a:pt x="95" y="28"/>
                    <a:pt x="97" y="27"/>
                    <a:pt x="99" y="26"/>
                  </a:cubicBezTo>
                  <a:cubicBezTo>
                    <a:pt x="108" y="24"/>
                    <a:pt x="117" y="22"/>
                    <a:pt x="125" y="22"/>
                  </a:cubicBezTo>
                  <a:cubicBezTo>
                    <a:pt x="136" y="22"/>
                    <a:pt x="147" y="24"/>
                    <a:pt x="157" y="28"/>
                  </a:cubicBezTo>
                  <a:cubicBezTo>
                    <a:pt x="162" y="31"/>
                    <a:pt x="168" y="33"/>
                    <a:pt x="174" y="34"/>
                  </a:cubicBezTo>
                  <a:cubicBezTo>
                    <a:pt x="174" y="34"/>
                    <a:pt x="174" y="34"/>
                    <a:pt x="174" y="34"/>
                  </a:cubicBezTo>
                  <a:cubicBezTo>
                    <a:pt x="175" y="34"/>
                    <a:pt x="176" y="34"/>
                    <a:pt x="176" y="34"/>
                  </a:cubicBezTo>
                  <a:cubicBezTo>
                    <a:pt x="182" y="34"/>
                    <a:pt x="188" y="32"/>
                    <a:pt x="192" y="28"/>
                  </a:cubicBezTo>
                  <a:cubicBezTo>
                    <a:pt x="192" y="28"/>
                    <a:pt x="192" y="28"/>
                    <a:pt x="192" y="28"/>
                  </a:cubicBezTo>
                  <a:cubicBezTo>
                    <a:pt x="197" y="34"/>
                    <a:pt x="201" y="41"/>
                    <a:pt x="204" y="48"/>
                  </a:cubicBezTo>
                  <a:cubicBezTo>
                    <a:pt x="207" y="56"/>
                    <a:pt x="209" y="65"/>
                    <a:pt x="210" y="74"/>
                  </a:cubicBezTo>
                  <a:cubicBezTo>
                    <a:pt x="204" y="77"/>
                    <a:pt x="198" y="79"/>
                    <a:pt x="193" y="82"/>
                  </a:cubicBezTo>
                  <a:cubicBezTo>
                    <a:pt x="180" y="72"/>
                    <a:pt x="166" y="63"/>
                    <a:pt x="151" y="56"/>
                  </a:cubicBezTo>
                  <a:cubicBezTo>
                    <a:pt x="148" y="55"/>
                    <a:pt x="144" y="53"/>
                    <a:pt x="141" y="51"/>
                  </a:cubicBezTo>
                  <a:cubicBezTo>
                    <a:pt x="137" y="48"/>
                    <a:pt x="134" y="44"/>
                    <a:pt x="131" y="40"/>
                  </a:cubicBezTo>
                  <a:cubicBezTo>
                    <a:pt x="131" y="39"/>
                    <a:pt x="130" y="39"/>
                    <a:pt x="129" y="39"/>
                  </a:cubicBezTo>
                  <a:cubicBezTo>
                    <a:pt x="127" y="38"/>
                    <a:pt x="125" y="37"/>
                    <a:pt x="123" y="37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17" y="37"/>
                    <a:pt x="111" y="40"/>
                    <a:pt x="106" y="42"/>
                  </a:cubicBezTo>
                  <a:cubicBezTo>
                    <a:pt x="99" y="46"/>
                    <a:pt x="93" y="51"/>
                    <a:pt x="87" y="52"/>
                  </a:cubicBezTo>
                  <a:cubicBezTo>
                    <a:pt x="86" y="53"/>
                    <a:pt x="85" y="53"/>
                    <a:pt x="83" y="53"/>
                  </a:cubicBezTo>
                  <a:moveTo>
                    <a:pt x="38" y="85"/>
                  </a:moveTo>
                  <a:cubicBezTo>
                    <a:pt x="38" y="84"/>
                    <a:pt x="38" y="84"/>
                    <a:pt x="38" y="84"/>
                  </a:cubicBezTo>
                  <a:cubicBezTo>
                    <a:pt x="38" y="84"/>
                    <a:pt x="38" y="83"/>
                    <a:pt x="38" y="83"/>
                  </a:cubicBezTo>
                  <a:cubicBezTo>
                    <a:pt x="38" y="81"/>
                    <a:pt x="38" y="80"/>
                    <a:pt x="38" y="79"/>
                  </a:cubicBezTo>
                  <a:cubicBezTo>
                    <a:pt x="38" y="60"/>
                    <a:pt x="44" y="42"/>
                    <a:pt x="54" y="27"/>
                  </a:cubicBezTo>
                  <a:cubicBezTo>
                    <a:pt x="56" y="25"/>
                    <a:pt x="57" y="23"/>
                    <a:pt x="59" y="23"/>
                  </a:cubicBezTo>
                  <a:cubicBezTo>
                    <a:pt x="59" y="22"/>
                    <a:pt x="60" y="22"/>
                    <a:pt x="61" y="22"/>
                  </a:cubicBezTo>
                  <a:cubicBezTo>
                    <a:pt x="62" y="22"/>
                    <a:pt x="63" y="23"/>
                    <a:pt x="63" y="23"/>
                  </a:cubicBezTo>
                  <a:cubicBezTo>
                    <a:pt x="63" y="24"/>
                    <a:pt x="64" y="24"/>
                    <a:pt x="64" y="26"/>
                  </a:cubicBezTo>
                  <a:cubicBezTo>
                    <a:pt x="64" y="26"/>
                    <a:pt x="64" y="26"/>
                    <a:pt x="64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2" y="27"/>
                    <a:pt x="62" y="27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0" y="27"/>
                    <a:pt x="59" y="28"/>
                    <a:pt x="59" y="28"/>
                  </a:cubicBezTo>
                  <a:cubicBezTo>
                    <a:pt x="58" y="29"/>
                    <a:pt x="58" y="29"/>
                    <a:pt x="57" y="30"/>
                  </a:cubicBezTo>
                  <a:cubicBezTo>
                    <a:pt x="46" y="43"/>
                    <a:pt x="40" y="61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41" y="80"/>
                    <a:pt x="42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2"/>
                    <a:pt x="41" y="83"/>
                    <a:pt x="40" y="84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38" y="85"/>
                    <a:pt x="38" y="85"/>
                    <a:pt x="38" y="85"/>
                  </a:cubicBezTo>
                  <a:moveTo>
                    <a:pt x="189" y="24"/>
                  </a:moveTo>
                  <a:cubicBezTo>
                    <a:pt x="189" y="24"/>
                    <a:pt x="189" y="24"/>
                    <a:pt x="189" y="23"/>
                  </a:cubicBezTo>
                  <a:cubicBezTo>
                    <a:pt x="189" y="22"/>
                    <a:pt x="189" y="21"/>
                    <a:pt x="190" y="20"/>
                  </a:cubicBezTo>
                  <a:cubicBezTo>
                    <a:pt x="190" y="19"/>
                    <a:pt x="191" y="18"/>
                    <a:pt x="191" y="18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92" y="18"/>
                    <a:pt x="193" y="18"/>
                    <a:pt x="195" y="19"/>
                  </a:cubicBezTo>
                  <a:cubicBezTo>
                    <a:pt x="201" y="22"/>
                    <a:pt x="211" y="34"/>
                    <a:pt x="218" y="65"/>
                  </a:cubicBezTo>
                  <a:cubicBezTo>
                    <a:pt x="219" y="67"/>
                    <a:pt x="219" y="69"/>
                    <a:pt x="219" y="71"/>
                  </a:cubicBezTo>
                  <a:cubicBezTo>
                    <a:pt x="219" y="74"/>
                    <a:pt x="219" y="77"/>
                    <a:pt x="218" y="79"/>
                  </a:cubicBezTo>
                  <a:cubicBezTo>
                    <a:pt x="217" y="80"/>
                    <a:pt x="217" y="80"/>
                    <a:pt x="217" y="80"/>
                  </a:cubicBezTo>
                  <a:cubicBezTo>
                    <a:pt x="217" y="80"/>
                    <a:pt x="216" y="81"/>
                    <a:pt x="216" y="81"/>
                  </a:cubicBezTo>
                  <a:cubicBezTo>
                    <a:pt x="215" y="81"/>
                    <a:pt x="214" y="81"/>
                    <a:pt x="214" y="81"/>
                  </a:cubicBezTo>
                  <a:cubicBezTo>
                    <a:pt x="213" y="81"/>
                    <a:pt x="213" y="81"/>
                    <a:pt x="212" y="81"/>
                  </a:cubicBezTo>
                  <a:cubicBezTo>
                    <a:pt x="212" y="81"/>
                    <a:pt x="212" y="81"/>
                    <a:pt x="212" y="81"/>
                  </a:cubicBezTo>
                  <a:cubicBezTo>
                    <a:pt x="212" y="81"/>
                    <a:pt x="212" y="81"/>
                    <a:pt x="212" y="81"/>
                  </a:cubicBezTo>
                  <a:cubicBezTo>
                    <a:pt x="211" y="80"/>
                    <a:pt x="211" y="80"/>
                    <a:pt x="210" y="79"/>
                  </a:cubicBezTo>
                  <a:cubicBezTo>
                    <a:pt x="211" y="79"/>
                    <a:pt x="212" y="79"/>
                    <a:pt x="213" y="78"/>
                  </a:cubicBezTo>
                  <a:cubicBezTo>
                    <a:pt x="213" y="78"/>
                    <a:pt x="213" y="78"/>
                    <a:pt x="213" y="78"/>
                  </a:cubicBezTo>
                  <a:cubicBezTo>
                    <a:pt x="214" y="78"/>
                    <a:pt x="215" y="77"/>
                    <a:pt x="215" y="76"/>
                  </a:cubicBezTo>
                  <a:cubicBezTo>
                    <a:pt x="214" y="66"/>
                    <a:pt x="212" y="56"/>
                    <a:pt x="208" y="46"/>
                  </a:cubicBezTo>
                  <a:cubicBezTo>
                    <a:pt x="205" y="38"/>
                    <a:pt x="201" y="30"/>
                    <a:pt x="194" y="24"/>
                  </a:cubicBezTo>
                  <a:cubicBezTo>
                    <a:pt x="194" y="23"/>
                    <a:pt x="193" y="23"/>
                    <a:pt x="193" y="23"/>
                  </a:cubicBezTo>
                  <a:cubicBezTo>
                    <a:pt x="193" y="23"/>
                    <a:pt x="193" y="23"/>
                    <a:pt x="193" y="23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91" y="23"/>
                    <a:pt x="190" y="23"/>
                    <a:pt x="190" y="24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189" y="24"/>
                    <a:pt x="189" y="24"/>
                    <a:pt x="189" y="24"/>
                  </a:cubicBezTo>
                  <a:moveTo>
                    <a:pt x="192" y="13"/>
                  </a:moveTo>
                  <a:cubicBezTo>
                    <a:pt x="192" y="12"/>
                    <a:pt x="192" y="12"/>
                    <a:pt x="192" y="12"/>
                  </a:cubicBezTo>
                  <a:cubicBezTo>
                    <a:pt x="192" y="13"/>
                    <a:pt x="192" y="13"/>
                    <a:pt x="192" y="13"/>
                  </a:cubicBezTo>
                  <a:moveTo>
                    <a:pt x="219" y="0"/>
                  </a:moveTo>
                  <a:cubicBezTo>
                    <a:pt x="219" y="0"/>
                    <a:pt x="218" y="0"/>
                    <a:pt x="218" y="0"/>
                  </a:cubicBezTo>
                  <a:cubicBezTo>
                    <a:pt x="217" y="1"/>
                    <a:pt x="215" y="2"/>
                    <a:pt x="212" y="3"/>
                  </a:cubicBezTo>
                  <a:cubicBezTo>
                    <a:pt x="208" y="5"/>
                    <a:pt x="202" y="8"/>
                    <a:pt x="198" y="9"/>
                  </a:cubicBezTo>
                  <a:cubicBezTo>
                    <a:pt x="196" y="10"/>
                    <a:pt x="194" y="11"/>
                    <a:pt x="193" y="12"/>
                  </a:cubicBezTo>
                  <a:cubicBezTo>
                    <a:pt x="192" y="12"/>
                    <a:pt x="191" y="12"/>
                    <a:pt x="191" y="12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90" y="13"/>
                    <a:pt x="190" y="13"/>
                    <a:pt x="190" y="13"/>
                  </a:cubicBezTo>
                  <a:cubicBezTo>
                    <a:pt x="190" y="13"/>
                    <a:pt x="190" y="13"/>
                    <a:pt x="190" y="13"/>
                  </a:cubicBezTo>
                  <a:cubicBezTo>
                    <a:pt x="189" y="13"/>
                    <a:pt x="189" y="13"/>
                    <a:pt x="189" y="13"/>
                  </a:cubicBezTo>
                  <a:cubicBezTo>
                    <a:pt x="189" y="13"/>
                    <a:pt x="189" y="13"/>
                    <a:pt x="189" y="13"/>
                  </a:cubicBezTo>
                  <a:cubicBezTo>
                    <a:pt x="187" y="14"/>
                    <a:pt x="186" y="16"/>
                    <a:pt x="185" y="18"/>
                  </a:cubicBezTo>
                  <a:cubicBezTo>
                    <a:pt x="185" y="19"/>
                    <a:pt x="184" y="21"/>
                    <a:pt x="184" y="23"/>
                  </a:cubicBezTo>
                  <a:cubicBezTo>
                    <a:pt x="184" y="24"/>
                    <a:pt x="185" y="25"/>
                    <a:pt x="185" y="26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2" y="28"/>
                    <a:pt x="179" y="29"/>
                    <a:pt x="176" y="29"/>
                  </a:cubicBezTo>
                  <a:cubicBezTo>
                    <a:pt x="176" y="29"/>
                    <a:pt x="176" y="29"/>
                    <a:pt x="176" y="29"/>
                  </a:cubicBezTo>
                  <a:cubicBezTo>
                    <a:pt x="176" y="29"/>
                    <a:pt x="175" y="29"/>
                    <a:pt x="175" y="29"/>
                  </a:cubicBezTo>
                  <a:cubicBezTo>
                    <a:pt x="175" y="29"/>
                    <a:pt x="175" y="29"/>
                    <a:pt x="175" y="29"/>
                  </a:cubicBezTo>
                  <a:cubicBezTo>
                    <a:pt x="169" y="29"/>
                    <a:pt x="164" y="26"/>
                    <a:pt x="159" y="24"/>
                  </a:cubicBezTo>
                  <a:cubicBezTo>
                    <a:pt x="148" y="20"/>
                    <a:pt x="137" y="18"/>
                    <a:pt x="125" y="18"/>
                  </a:cubicBezTo>
                  <a:cubicBezTo>
                    <a:pt x="116" y="18"/>
                    <a:pt x="107" y="19"/>
                    <a:pt x="98" y="22"/>
                  </a:cubicBezTo>
                  <a:cubicBezTo>
                    <a:pt x="96" y="23"/>
                    <a:pt x="93" y="23"/>
                    <a:pt x="91" y="25"/>
                  </a:cubicBezTo>
                  <a:cubicBezTo>
                    <a:pt x="89" y="27"/>
                    <a:pt x="87" y="29"/>
                    <a:pt x="85" y="31"/>
                  </a:cubicBezTo>
                  <a:cubicBezTo>
                    <a:pt x="84" y="31"/>
                    <a:pt x="84" y="31"/>
                    <a:pt x="84" y="32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78" y="30"/>
                    <a:pt x="73" y="29"/>
                    <a:pt x="68" y="28"/>
                  </a:cubicBezTo>
                  <a:cubicBezTo>
                    <a:pt x="68" y="27"/>
                    <a:pt x="68" y="26"/>
                    <a:pt x="68" y="26"/>
                  </a:cubicBezTo>
                  <a:cubicBezTo>
                    <a:pt x="68" y="24"/>
                    <a:pt x="68" y="22"/>
                    <a:pt x="67" y="20"/>
                  </a:cubicBezTo>
                  <a:cubicBezTo>
                    <a:pt x="66" y="20"/>
                    <a:pt x="66" y="19"/>
                    <a:pt x="65" y="19"/>
                  </a:cubicBezTo>
                  <a:cubicBezTo>
                    <a:pt x="65" y="18"/>
                    <a:pt x="65" y="18"/>
                    <a:pt x="64" y="17"/>
                  </a:cubicBezTo>
                  <a:cubicBezTo>
                    <a:pt x="64" y="17"/>
                    <a:pt x="62" y="16"/>
                    <a:pt x="61" y="15"/>
                  </a:cubicBezTo>
                  <a:cubicBezTo>
                    <a:pt x="55" y="12"/>
                    <a:pt x="46" y="7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39" y="4"/>
                    <a:pt x="39" y="4"/>
                  </a:cubicBezTo>
                  <a:cubicBezTo>
                    <a:pt x="38" y="4"/>
                    <a:pt x="37" y="4"/>
                    <a:pt x="37" y="5"/>
                  </a:cubicBezTo>
                  <a:cubicBezTo>
                    <a:pt x="36" y="6"/>
                    <a:pt x="36" y="7"/>
                    <a:pt x="38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41" y="10"/>
                    <a:pt x="47" y="13"/>
                    <a:pt x="52" y="16"/>
                  </a:cubicBezTo>
                  <a:cubicBezTo>
                    <a:pt x="53" y="17"/>
                    <a:pt x="55" y="18"/>
                    <a:pt x="56" y="18"/>
                  </a:cubicBezTo>
                  <a:cubicBezTo>
                    <a:pt x="53" y="20"/>
                    <a:pt x="52" y="22"/>
                    <a:pt x="50" y="24"/>
                  </a:cubicBezTo>
                  <a:cubicBezTo>
                    <a:pt x="40" y="39"/>
                    <a:pt x="34" y="56"/>
                    <a:pt x="33" y="73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3" y="73"/>
                    <a:pt x="33" y="73"/>
                    <a:pt x="32" y="73"/>
                  </a:cubicBezTo>
                  <a:cubicBezTo>
                    <a:pt x="32" y="73"/>
                    <a:pt x="32" y="73"/>
                    <a:pt x="31" y="73"/>
                  </a:cubicBezTo>
                  <a:cubicBezTo>
                    <a:pt x="28" y="76"/>
                    <a:pt x="26" y="80"/>
                    <a:pt x="23" y="84"/>
                  </a:cubicBezTo>
                  <a:cubicBezTo>
                    <a:pt x="22" y="84"/>
                    <a:pt x="21" y="83"/>
                    <a:pt x="20" y="83"/>
                  </a:cubicBezTo>
                  <a:cubicBezTo>
                    <a:pt x="23" y="78"/>
                    <a:pt x="26" y="74"/>
                    <a:pt x="30" y="70"/>
                  </a:cubicBezTo>
                  <a:cubicBezTo>
                    <a:pt x="30" y="70"/>
                    <a:pt x="30" y="69"/>
                    <a:pt x="29" y="69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8" y="68"/>
                    <a:pt x="28" y="68"/>
                    <a:pt x="28" y="69"/>
                  </a:cubicBezTo>
                  <a:cubicBezTo>
                    <a:pt x="24" y="73"/>
                    <a:pt x="21" y="77"/>
                    <a:pt x="18" y="81"/>
                  </a:cubicBezTo>
                  <a:cubicBezTo>
                    <a:pt x="17" y="81"/>
                    <a:pt x="16" y="81"/>
                    <a:pt x="16" y="80"/>
                  </a:cubicBezTo>
                  <a:cubicBezTo>
                    <a:pt x="18" y="77"/>
                    <a:pt x="21" y="73"/>
                    <a:pt x="24" y="69"/>
                  </a:cubicBezTo>
                  <a:cubicBezTo>
                    <a:pt x="24" y="68"/>
                    <a:pt x="24" y="68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2" y="67"/>
                    <a:pt x="22" y="67"/>
                    <a:pt x="22" y="68"/>
                  </a:cubicBezTo>
                  <a:cubicBezTo>
                    <a:pt x="19" y="72"/>
                    <a:pt x="16" y="75"/>
                    <a:pt x="13" y="79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3" y="78"/>
                    <a:pt x="13" y="78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5" y="72"/>
                    <a:pt x="18" y="68"/>
                    <a:pt x="21" y="63"/>
                  </a:cubicBezTo>
                  <a:cubicBezTo>
                    <a:pt x="22" y="63"/>
                    <a:pt x="22" y="62"/>
                    <a:pt x="21" y="62"/>
                  </a:cubicBezTo>
                  <a:cubicBezTo>
                    <a:pt x="21" y="62"/>
                    <a:pt x="21" y="61"/>
                    <a:pt x="20" y="61"/>
                  </a:cubicBezTo>
                  <a:cubicBezTo>
                    <a:pt x="20" y="61"/>
                    <a:pt x="20" y="62"/>
                    <a:pt x="19" y="62"/>
                  </a:cubicBezTo>
                  <a:cubicBezTo>
                    <a:pt x="16" y="66"/>
                    <a:pt x="13" y="71"/>
                    <a:pt x="10" y="75"/>
                  </a:cubicBezTo>
                  <a:cubicBezTo>
                    <a:pt x="10" y="76"/>
                    <a:pt x="10" y="76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9" y="71"/>
                    <a:pt x="12" y="66"/>
                    <a:pt x="15" y="62"/>
                  </a:cubicBezTo>
                  <a:cubicBezTo>
                    <a:pt x="16" y="61"/>
                    <a:pt x="16" y="61"/>
                    <a:pt x="16" y="60"/>
                  </a:cubicBezTo>
                  <a:cubicBezTo>
                    <a:pt x="17" y="60"/>
                    <a:pt x="16" y="59"/>
                    <a:pt x="16" y="59"/>
                  </a:cubicBezTo>
                  <a:cubicBezTo>
                    <a:pt x="16" y="58"/>
                    <a:pt x="15" y="58"/>
                    <a:pt x="15" y="58"/>
                  </a:cubicBezTo>
                  <a:cubicBezTo>
                    <a:pt x="15" y="58"/>
                    <a:pt x="14" y="59"/>
                    <a:pt x="14" y="59"/>
                  </a:cubicBezTo>
                  <a:cubicBezTo>
                    <a:pt x="14" y="59"/>
                    <a:pt x="14" y="60"/>
                    <a:pt x="13" y="60"/>
                  </a:cubicBezTo>
                  <a:cubicBezTo>
                    <a:pt x="10" y="65"/>
                    <a:pt x="7" y="69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7" y="67"/>
                    <a:pt x="9" y="62"/>
                    <a:pt x="11" y="57"/>
                  </a:cubicBezTo>
                  <a:cubicBezTo>
                    <a:pt x="11" y="57"/>
                    <a:pt x="11" y="56"/>
                    <a:pt x="11" y="56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1" y="55"/>
                    <a:pt x="10" y="55"/>
                    <a:pt x="10" y="55"/>
                  </a:cubicBezTo>
                  <a:cubicBezTo>
                    <a:pt x="10" y="55"/>
                    <a:pt x="9" y="55"/>
                    <a:pt x="9" y="55"/>
                  </a:cubicBezTo>
                  <a:cubicBezTo>
                    <a:pt x="9" y="55"/>
                    <a:pt x="9" y="56"/>
                    <a:pt x="9" y="57"/>
                  </a:cubicBezTo>
                  <a:cubicBezTo>
                    <a:pt x="6" y="62"/>
                    <a:pt x="4" y="67"/>
                    <a:pt x="1" y="72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74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7"/>
                    <a:pt x="1" y="78"/>
                    <a:pt x="1" y="78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11" y="83"/>
                    <a:pt x="17" y="87"/>
                    <a:pt x="26" y="91"/>
                  </a:cubicBezTo>
                  <a:cubicBezTo>
                    <a:pt x="27" y="91"/>
                    <a:pt x="28" y="92"/>
                    <a:pt x="30" y="93"/>
                  </a:cubicBezTo>
                  <a:cubicBezTo>
                    <a:pt x="31" y="94"/>
                    <a:pt x="32" y="94"/>
                    <a:pt x="33" y="94"/>
                  </a:cubicBezTo>
                  <a:cubicBezTo>
                    <a:pt x="34" y="95"/>
                    <a:pt x="35" y="95"/>
                    <a:pt x="36" y="95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8" y="95"/>
                    <a:pt x="41" y="94"/>
                    <a:pt x="44" y="92"/>
                  </a:cubicBezTo>
                  <a:cubicBezTo>
                    <a:pt x="46" y="91"/>
                    <a:pt x="49" y="88"/>
                    <a:pt x="52" y="84"/>
                  </a:cubicBezTo>
                  <a:cubicBezTo>
                    <a:pt x="59" y="88"/>
                    <a:pt x="65" y="94"/>
                    <a:pt x="69" y="100"/>
                  </a:cubicBezTo>
                  <a:cubicBezTo>
                    <a:pt x="69" y="101"/>
                    <a:pt x="69" y="101"/>
                    <a:pt x="69" y="101"/>
                  </a:cubicBezTo>
                  <a:cubicBezTo>
                    <a:pt x="69" y="102"/>
                    <a:pt x="68" y="104"/>
                    <a:pt x="68" y="105"/>
                  </a:cubicBezTo>
                  <a:cubicBezTo>
                    <a:pt x="67" y="106"/>
                    <a:pt x="67" y="107"/>
                    <a:pt x="67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7" y="111"/>
                    <a:pt x="68" y="113"/>
                    <a:pt x="69" y="114"/>
                  </a:cubicBezTo>
                  <a:cubicBezTo>
                    <a:pt x="70" y="116"/>
                    <a:pt x="71" y="117"/>
                    <a:pt x="73" y="117"/>
                  </a:cubicBezTo>
                  <a:cubicBezTo>
                    <a:pt x="74" y="117"/>
                    <a:pt x="74" y="117"/>
                    <a:pt x="75" y="117"/>
                  </a:cubicBezTo>
                  <a:cubicBezTo>
                    <a:pt x="76" y="117"/>
                    <a:pt x="77" y="117"/>
                    <a:pt x="78" y="117"/>
                  </a:cubicBezTo>
                  <a:cubicBezTo>
                    <a:pt x="78" y="119"/>
                    <a:pt x="78" y="120"/>
                    <a:pt x="79" y="122"/>
                  </a:cubicBezTo>
                  <a:cubicBezTo>
                    <a:pt x="79" y="123"/>
                    <a:pt x="79" y="124"/>
                    <a:pt x="80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0" y="125"/>
                    <a:pt x="80" y="125"/>
                    <a:pt x="80" y="125"/>
                  </a:cubicBezTo>
                  <a:cubicBezTo>
                    <a:pt x="81" y="126"/>
                    <a:pt x="83" y="127"/>
                    <a:pt x="84" y="128"/>
                  </a:cubicBezTo>
                  <a:cubicBezTo>
                    <a:pt x="85" y="128"/>
                    <a:pt x="87" y="129"/>
                    <a:pt x="89" y="129"/>
                  </a:cubicBezTo>
                  <a:cubicBezTo>
                    <a:pt x="90" y="129"/>
                    <a:pt x="92" y="128"/>
                    <a:pt x="93" y="128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3" y="129"/>
                    <a:pt x="94" y="131"/>
                    <a:pt x="95" y="132"/>
                  </a:cubicBezTo>
                  <a:cubicBezTo>
                    <a:pt x="97" y="135"/>
                    <a:pt x="100" y="138"/>
                    <a:pt x="104" y="138"/>
                  </a:cubicBezTo>
                  <a:cubicBezTo>
                    <a:pt x="104" y="138"/>
                    <a:pt x="105" y="138"/>
                    <a:pt x="105" y="138"/>
                  </a:cubicBezTo>
                  <a:cubicBezTo>
                    <a:pt x="105" y="138"/>
                    <a:pt x="106" y="137"/>
                    <a:pt x="107" y="137"/>
                  </a:cubicBezTo>
                  <a:cubicBezTo>
                    <a:pt x="107" y="139"/>
                    <a:pt x="108" y="141"/>
                    <a:pt x="110" y="142"/>
                  </a:cubicBezTo>
                  <a:cubicBezTo>
                    <a:pt x="112" y="144"/>
                    <a:pt x="114" y="144"/>
                    <a:pt x="116" y="144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8" y="144"/>
                    <a:pt x="121" y="143"/>
                    <a:pt x="122" y="140"/>
                  </a:cubicBezTo>
                  <a:cubicBezTo>
                    <a:pt x="123" y="139"/>
                    <a:pt x="124" y="138"/>
                    <a:pt x="124" y="137"/>
                  </a:cubicBezTo>
                  <a:cubicBezTo>
                    <a:pt x="129" y="141"/>
                    <a:pt x="132" y="143"/>
                    <a:pt x="138" y="145"/>
                  </a:cubicBezTo>
                  <a:cubicBezTo>
                    <a:pt x="140" y="145"/>
                    <a:pt x="141" y="146"/>
                    <a:pt x="143" y="146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6" y="145"/>
                    <a:pt x="148" y="145"/>
                    <a:pt x="150" y="144"/>
                  </a:cubicBezTo>
                  <a:cubicBezTo>
                    <a:pt x="152" y="142"/>
                    <a:pt x="153" y="140"/>
                    <a:pt x="154" y="138"/>
                  </a:cubicBezTo>
                  <a:cubicBezTo>
                    <a:pt x="154" y="137"/>
                    <a:pt x="154" y="136"/>
                    <a:pt x="154" y="135"/>
                  </a:cubicBezTo>
                  <a:cubicBezTo>
                    <a:pt x="154" y="135"/>
                    <a:pt x="154" y="134"/>
                    <a:pt x="154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ubicBezTo>
                    <a:pt x="157" y="134"/>
                    <a:pt x="158" y="135"/>
                    <a:pt x="159" y="135"/>
                  </a:cubicBezTo>
                  <a:cubicBezTo>
                    <a:pt x="163" y="135"/>
                    <a:pt x="167" y="133"/>
                    <a:pt x="169" y="130"/>
                  </a:cubicBezTo>
                  <a:cubicBezTo>
                    <a:pt x="170" y="129"/>
                    <a:pt x="171" y="128"/>
                    <a:pt x="172" y="126"/>
                  </a:cubicBezTo>
                  <a:cubicBezTo>
                    <a:pt x="172" y="125"/>
                    <a:pt x="172" y="124"/>
                    <a:pt x="172" y="122"/>
                  </a:cubicBezTo>
                  <a:cubicBezTo>
                    <a:pt x="173" y="122"/>
                    <a:pt x="174" y="123"/>
                    <a:pt x="175" y="123"/>
                  </a:cubicBezTo>
                  <a:cubicBezTo>
                    <a:pt x="178" y="123"/>
                    <a:pt x="180" y="122"/>
                    <a:pt x="183" y="120"/>
                  </a:cubicBezTo>
                  <a:cubicBezTo>
                    <a:pt x="187" y="118"/>
                    <a:pt x="190" y="114"/>
                    <a:pt x="190" y="109"/>
                  </a:cubicBezTo>
                  <a:cubicBezTo>
                    <a:pt x="190" y="109"/>
                    <a:pt x="191" y="110"/>
                    <a:pt x="192" y="110"/>
                  </a:cubicBezTo>
                  <a:cubicBezTo>
                    <a:pt x="192" y="110"/>
                    <a:pt x="192" y="110"/>
                    <a:pt x="192" y="110"/>
                  </a:cubicBezTo>
                  <a:cubicBezTo>
                    <a:pt x="192" y="110"/>
                    <a:pt x="193" y="110"/>
                    <a:pt x="193" y="110"/>
                  </a:cubicBezTo>
                  <a:cubicBezTo>
                    <a:pt x="197" y="110"/>
                    <a:pt x="201" y="107"/>
                    <a:pt x="203" y="104"/>
                  </a:cubicBezTo>
                  <a:cubicBezTo>
                    <a:pt x="205" y="102"/>
                    <a:pt x="205" y="100"/>
                    <a:pt x="205" y="97"/>
                  </a:cubicBezTo>
                  <a:cubicBezTo>
                    <a:pt x="205" y="95"/>
                    <a:pt x="205" y="93"/>
                    <a:pt x="203" y="91"/>
                  </a:cubicBezTo>
                  <a:cubicBezTo>
                    <a:pt x="202" y="89"/>
                    <a:pt x="200" y="87"/>
                    <a:pt x="199" y="86"/>
                  </a:cubicBezTo>
                  <a:cubicBezTo>
                    <a:pt x="198" y="86"/>
                    <a:pt x="198" y="85"/>
                    <a:pt x="197" y="85"/>
                  </a:cubicBezTo>
                  <a:cubicBezTo>
                    <a:pt x="198" y="84"/>
                    <a:pt x="199" y="84"/>
                    <a:pt x="200" y="84"/>
                  </a:cubicBezTo>
                  <a:cubicBezTo>
                    <a:pt x="201" y="85"/>
                    <a:pt x="203" y="87"/>
                    <a:pt x="206" y="89"/>
                  </a:cubicBezTo>
                  <a:cubicBezTo>
                    <a:pt x="209" y="91"/>
                    <a:pt x="212" y="93"/>
                    <a:pt x="215" y="93"/>
                  </a:cubicBezTo>
                  <a:cubicBezTo>
                    <a:pt x="215" y="93"/>
                    <a:pt x="215" y="93"/>
                    <a:pt x="215" y="93"/>
                  </a:cubicBezTo>
                  <a:cubicBezTo>
                    <a:pt x="216" y="93"/>
                    <a:pt x="216" y="93"/>
                    <a:pt x="216" y="93"/>
                  </a:cubicBezTo>
                  <a:cubicBezTo>
                    <a:pt x="216" y="93"/>
                    <a:pt x="217" y="93"/>
                    <a:pt x="217" y="93"/>
                  </a:cubicBezTo>
                  <a:cubicBezTo>
                    <a:pt x="218" y="93"/>
                    <a:pt x="220" y="92"/>
                    <a:pt x="221" y="91"/>
                  </a:cubicBezTo>
                  <a:cubicBezTo>
                    <a:pt x="223" y="90"/>
                    <a:pt x="224" y="90"/>
                    <a:pt x="224" y="90"/>
                  </a:cubicBezTo>
                  <a:cubicBezTo>
                    <a:pt x="234" y="85"/>
                    <a:pt x="241" y="81"/>
                    <a:pt x="251" y="76"/>
                  </a:cubicBezTo>
                  <a:cubicBezTo>
                    <a:pt x="251" y="76"/>
                    <a:pt x="252" y="75"/>
                    <a:pt x="252" y="74"/>
                  </a:cubicBezTo>
                  <a:cubicBezTo>
                    <a:pt x="255" y="68"/>
                    <a:pt x="259" y="62"/>
                    <a:pt x="262" y="55"/>
                  </a:cubicBezTo>
                  <a:cubicBezTo>
                    <a:pt x="262" y="55"/>
                    <a:pt x="262" y="54"/>
                    <a:pt x="261" y="54"/>
                  </a:cubicBezTo>
                  <a:cubicBezTo>
                    <a:pt x="261" y="53"/>
                    <a:pt x="261" y="53"/>
                    <a:pt x="261" y="53"/>
                  </a:cubicBezTo>
                  <a:cubicBezTo>
                    <a:pt x="260" y="53"/>
                    <a:pt x="260" y="54"/>
                    <a:pt x="260" y="54"/>
                  </a:cubicBezTo>
                  <a:cubicBezTo>
                    <a:pt x="257" y="60"/>
                    <a:pt x="254" y="66"/>
                    <a:pt x="251" y="72"/>
                  </a:cubicBezTo>
                  <a:cubicBezTo>
                    <a:pt x="250" y="71"/>
                    <a:pt x="250" y="71"/>
                    <a:pt x="250" y="71"/>
                  </a:cubicBezTo>
                  <a:cubicBezTo>
                    <a:pt x="249" y="71"/>
                    <a:pt x="249" y="71"/>
                    <a:pt x="249" y="72"/>
                  </a:cubicBezTo>
                  <a:cubicBezTo>
                    <a:pt x="248" y="72"/>
                    <a:pt x="248" y="72"/>
                    <a:pt x="248" y="72"/>
                  </a:cubicBezTo>
                  <a:cubicBezTo>
                    <a:pt x="250" y="67"/>
                    <a:pt x="253" y="63"/>
                    <a:pt x="255" y="58"/>
                  </a:cubicBezTo>
                  <a:cubicBezTo>
                    <a:pt x="255" y="57"/>
                    <a:pt x="255" y="57"/>
                    <a:pt x="254" y="56"/>
                  </a:cubicBezTo>
                  <a:cubicBezTo>
                    <a:pt x="254" y="56"/>
                    <a:pt x="254" y="56"/>
                    <a:pt x="254" y="56"/>
                  </a:cubicBezTo>
                  <a:cubicBezTo>
                    <a:pt x="254" y="56"/>
                    <a:pt x="253" y="57"/>
                    <a:pt x="253" y="57"/>
                  </a:cubicBezTo>
                  <a:cubicBezTo>
                    <a:pt x="250" y="63"/>
                    <a:pt x="247" y="68"/>
                    <a:pt x="244" y="74"/>
                  </a:cubicBezTo>
                  <a:cubicBezTo>
                    <a:pt x="244" y="74"/>
                    <a:pt x="243" y="74"/>
                    <a:pt x="242" y="75"/>
                  </a:cubicBezTo>
                  <a:cubicBezTo>
                    <a:pt x="246" y="69"/>
                    <a:pt x="248" y="63"/>
                    <a:pt x="251" y="56"/>
                  </a:cubicBezTo>
                  <a:cubicBezTo>
                    <a:pt x="251" y="55"/>
                    <a:pt x="251" y="55"/>
                    <a:pt x="250" y="54"/>
                  </a:cubicBezTo>
                  <a:cubicBezTo>
                    <a:pt x="250" y="54"/>
                    <a:pt x="250" y="54"/>
                    <a:pt x="250" y="54"/>
                  </a:cubicBezTo>
                  <a:cubicBezTo>
                    <a:pt x="249" y="54"/>
                    <a:pt x="249" y="55"/>
                    <a:pt x="249" y="55"/>
                  </a:cubicBezTo>
                  <a:cubicBezTo>
                    <a:pt x="246" y="63"/>
                    <a:pt x="242" y="70"/>
                    <a:pt x="238" y="77"/>
                  </a:cubicBezTo>
                  <a:cubicBezTo>
                    <a:pt x="237" y="77"/>
                    <a:pt x="236" y="78"/>
                    <a:pt x="235" y="78"/>
                  </a:cubicBezTo>
                  <a:cubicBezTo>
                    <a:pt x="240" y="72"/>
                    <a:pt x="243" y="64"/>
                    <a:pt x="246" y="57"/>
                  </a:cubicBezTo>
                  <a:cubicBezTo>
                    <a:pt x="246" y="56"/>
                    <a:pt x="246" y="55"/>
                    <a:pt x="245" y="55"/>
                  </a:cubicBezTo>
                  <a:cubicBezTo>
                    <a:pt x="245" y="55"/>
                    <a:pt x="245" y="55"/>
                    <a:pt x="245" y="55"/>
                  </a:cubicBezTo>
                  <a:cubicBezTo>
                    <a:pt x="244" y="55"/>
                    <a:pt x="244" y="55"/>
                    <a:pt x="244" y="56"/>
                  </a:cubicBezTo>
                  <a:cubicBezTo>
                    <a:pt x="241" y="64"/>
                    <a:pt x="237" y="72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1" y="81"/>
                    <a:pt x="230" y="81"/>
                    <a:pt x="230" y="81"/>
                  </a:cubicBezTo>
                  <a:cubicBezTo>
                    <a:pt x="234" y="74"/>
                    <a:pt x="238" y="67"/>
                    <a:pt x="241" y="59"/>
                  </a:cubicBezTo>
                  <a:cubicBezTo>
                    <a:pt x="241" y="58"/>
                    <a:pt x="241" y="57"/>
                    <a:pt x="240" y="57"/>
                  </a:cubicBezTo>
                  <a:cubicBezTo>
                    <a:pt x="240" y="57"/>
                    <a:pt x="240" y="57"/>
                    <a:pt x="240" y="57"/>
                  </a:cubicBezTo>
                  <a:cubicBezTo>
                    <a:pt x="239" y="57"/>
                    <a:pt x="239" y="57"/>
                    <a:pt x="239" y="58"/>
                  </a:cubicBezTo>
                  <a:cubicBezTo>
                    <a:pt x="235" y="67"/>
                    <a:pt x="231" y="75"/>
                    <a:pt x="226" y="83"/>
                  </a:cubicBezTo>
                  <a:cubicBezTo>
                    <a:pt x="225" y="84"/>
                    <a:pt x="224" y="84"/>
                    <a:pt x="223" y="85"/>
                  </a:cubicBezTo>
                  <a:cubicBezTo>
                    <a:pt x="227" y="77"/>
                    <a:pt x="232" y="70"/>
                    <a:pt x="235" y="62"/>
                  </a:cubicBezTo>
                  <a:cubicBezTo>
                    <a:pt x="235" y="61"/>
                    <a:pt x="234" y="60"/>
                    <a:pt x="234" y="60"/>
                  </a:cubicBezTo>
                  <a:cubicBezTo>
                    <a:pt x="234" y="60"/>
                    <a:pt x="233" y="60"/>
                    <a:pt x="233" y="60"/>
                  </a:cubicBezTo>
                  <a:cubicBezTo>
                    <a:pt x="233" y="60"/>
                    <a:pt x="232" y="60"/>
                    <a:pt x="232" y="61"/>
                  </a:cubicBezTo>
                  <a:cubicBezTo>
                    <a:pt x="230" y="70"/>
                    <a:pt x="224" y="77"/>
                    <a:pt x="220" y="86"/>
                  </a:cubicBezTo>
                  <a:cubicBezTo>
                    <a:pt x="220" y="87"/>
                    <a:pt x="219" y="87"/>
                    <a:pt x="219" y="87"/>
                  </a:cubicBezTo>
                  <a:cubicBezTo>
                    <a:pt x="218" y="87"/>
                    <a:pt x="217" y="88"/>
                    <a:pt x="216" y="88"/>
                  </a:cubicBezTo>
                  <a:cubicBezTo>
                    <a:pt x="216" y="88"/>
                    <a:pt x="216" y="88"/>
                    <a:pt x="216" y="88"/>
                  </a:cubicBezTo>
                  <a:cubicBezTo>
                    <a:pt x="215" y="88"/>
                    <a:pt x="215" y="88"/>
                    <a:pt x="215" y="88"/>
                  </a:cubicBezTo>
                  <a:cubicBezTo>
                    <a:pt x="216" y="87"/>
                    <a:pt x="217" y="86"/>
                    <a:pt x="218" y="85"/>
                  </a:cubicBezTo>
                  <a:cubicBezTo>
                    <a:pt x="218" y="85"/>
                    <a:pt x="219" y="85"/>
                    <a:pt x="220" y="84"/>
                  </a:cubicBezTo>
                  <a:cubicBezTo>
                    <a:pt x="221" y="83"/>
                    <a:pt x="222" y="82"/>
                    <a:pt x="222" y="81"/>
                  </a:cubicBezTo>
                  <a:cubicBezTo>
                    <a:pt x="223" y="78"/>
                    <a:pt x="224" y="75"/>
                    <a:pt x="224" y="72"/>
                  </a:cubicBezTo>
                  <a:cubicBezTo>
                    <a:pt x="224" y="72"/>
                    <a:pt x="224" y="72"/>
                    <a:pt x="224" y="72"/>
                  </a:cubicBezTo>
                  <a:cubicBezTo>
                    <a:pt x="225" y="70"/>
                    <a:pt x="226" y="67"/>
                    <a:pt x="227" y="64"/>
                  </a:cubicBezTo>
                  <a:cubicBezTo>
                    <a:pt x="227" y="64"/>
                    <a:pt x="227" y="63"/>
                    <a:pt x="226" y="63"/>
                  </a:cubicBezTo>
                  <a:cubicBezTo>
                    <a:pt x="226" y="63"/>
                    <a:pt x="226" y="63"/>
                    <a:pt x="226" y="63"/>
                  </a:cubicBezTo>
                  <a:cubicBezTo>
                    <a:pt x="226" y="63"/>
                    <a:pt x="225" y="63"/>
                    <a:pt x="225" y="64"/>
                  </a:cubicBezTo>
                  <a:cubicBezTo>
                    <a:pt x="225" y="65"/>
                    <a:pt x="224" y="66"/>
                    <a:pt x="224" y="67"/>
                  </a:cubicBezTo>
                  <a:cubicBezTo>
                    <a:pt x="224" y="66"/>
                    <a:pt x="223" y="65"/>
                    <a:pt x="223" y="64"/>
                  </a:cubicBezTo>
                  <a:cubicBezTo>
                    <a:pt x="218" y="43"/>
                    <a:pt x="212" y="30"/>
                    <a:pt x="206" y="22"/>
                  </a:cubicBezTo>
                  <a:cubicBezTo>
                    <a:pt x="203" y="19"/>
                    <a:pt x="200" y="16"/>
                    <a:pt x="197" y="1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200" y="14"/>
                    <a:pt x="203" y="13"/>
                    <a:pt x="206" y="11"/>
                  </a:cubicBezTo>
                  <a:cubicBezTo>
                    <a:pt x="209" y="10"/>
                    <a:pt x="212" y="9"/>
                    <a:pt x="215" y="7"/>
                  </a:cubicBezTo>
                  <a:cubicBezTo>
                    <a:pt x="217" y="6"/>
                    <a:pt x="219" y="5"/>
                    <a:pt x="220" y="4"/>
                  </a:cubicBezTo>
                  <a:cubicBezTo>
                    <a:pt x="222" y="4"/>
                    <a:pt x="222" y="2"/>
                    <a:pt x="221" y="1"/>
                  </a:cubicBezTo>
                  <a:cubicBezTo>
                    <a:pt x="221" y="0"/>
                    <a:pt x="220" y="0"/>
                    <a:pt x="21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Rectangle 839"/>
            <p:cNvSpPr>
              <a:spLocks noChangeArrowheads="1"/>
            </p:cNvSpPr>
            <p:nvPr/>
          </p:nvSpPr>
          <p:spPr bwMode="auto">
            <a:xfrm>
              <a:off x="488492" y="4736778"/>
              <a:ext cx="896" cy="89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Rectangle 840"/>
            <p:cNvSpPr>
              <a:spLocks noChangeArrowheads="1"/>
            </p:cNvSpPr>
            <p:nvPr/>
          </p:nvSpPr>
          <p:spPr bwMode="auto">
            <a:xfrm>
              <a:off x="488492" y="4736778"/>
              <a:ext cx="896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841"/>
            <p:cNvSpPr>
              <a:spLocks/>
            </p:cNvSpPr>
            <p:nvPr/>
          </p:nvSpPr>
          <p:spPr bwMode="auto">
            <a:xfrm>
              <a:off x="656063" y="45521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842"/>
            <p:cNvSpPr>
              <a:spLocks/>
            </p:cNvSpPr>
            <p:nvPr/>
          </p:nvSpPr>
          <p:spPr bwMode="auto">
            <a:xfrm>
              <a:off x="656063" y="45521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0" name="组合 149"/>
          <p:cNvGrpSpPr/>
          <p:nvPr/>
        </p:nvGrpSpPr>
        <p:grpSpPr>
          <a:xfrm>
            <a:off x="1812265" y="2872722"/>
            <a:ext cx="271441" cy="231054"/>
            <a:chOff x="513583" y="4823700"/>
            <a:chExt cx="517945" cy="440881"/>
          </a:xfrm>
        </p:grpSpPr>
        <p:sp>
          <p:nvSpPr>
            <p:cNvPr id="151" name="Freeform 773"/>
            <p:cNvSpPr>
              <a:spLocks noEditPoints="1"/>
            </p:cNvSpPr>
            <p:nvPr/>
          </p:nvSpPr>
          <p:spPr bwMode="auto">
            <a:xfrm>
              <a:off x="861269" y="4846998"/>
              <a:ext cx="170259" cy="169363"/>
            </a:xfrm>
            <a:custGeom>
              <a:avLst/>
              <a:gdLst>
                <a:gd name="T0" fmla="*/ 48 w 80"/>
                <a:gd name="T1" fmla="*/ 76 h 80"/>
                <a:gd name="T2" fmla="*/ 43 w 80"/>
                <a:gd name="T3" fmla="*/ 76 h 80"/>
                <a:gd name="T4" fmla="*/ 43 w 80"/>
                <a:gd name="T5" fmla="*/ 77 h 80"/>
                <a:gd name="T6" fmla="*/ 37 w 80"/>
                <a:gd name="T7" fmla="*/ 77 h 80"/>
                <a:gd name="T8" fmla="*/ 39 w 80"/>
                <a:gd name="T9" fmla="*/ 77 h 80"/>
                <a:gd name="T10" fmla="*/ 35 w 80"/>
                <a:gd name="T11" fmla="*/ 74 h 80"/>
                <a:gd name="T12" fmla="*/ 32 w 80"/>
                <a:gd name="T13" fmla="*/ 76 h 80"/>
                <a:gd name="T14" fmla="*/ 34 w 80"/>
                <a:gd name="T15" fmla="*/ 74 h 80"/>
                <a:gd name="T16" fmla="*/ 27 w 80"/>
                <a:gd name="T17" fmla="*/ 75 h 80"/>
                <a:gd name="T18" fmla="*/ 29 w 80"/>
                <a:gd name="T19" fmla="*/ 75 h 80"/>
                <a:gd name="T20" fmla="*/ 27 w 80"/>
                <a:gd name="T21" fmla="*/ 70 h 80"/>
                <a:gd name="T22" fmla="*/ 23 w 80"/>
                <a:gd name="T23" fmla="*/ 73 h 80"/>
                <a:gd name="T24" fmla="*/ 25 w 80"/>
                <a:gd name="T25" fmla="*/ 69 h 80"/>
                <a:gd name="T26" fmla="*/ 13 w 80"/>
                <a:gd name="T27" fmla="*/ 64 h 80"/>
                <a:gd name="T28" fmla="*/ 16 w 80"/>
                <a:gd name="T29" fmla="*/ 68 h 80"/>
                <a:gd name="T30" fmla="*/ 13 w 80"/>
                <a:gd name="T31" fmla="*/ 55 h 80"/>
                <a:gd name="T32" fmla="*/ 9 w 80"/>
                <a:gd name="T33" fmla="*/ 58 h 80"/>
                <a:gd name="T34" fmla="*/ 11 w 80"/>
                <a:gd name="T35" fmla="*/ 50 h 80"/>
                <a:gd name="T36" fmla="*/ 9 w 80"/>
                <a:gd name="T37" fmla="*/ 58 h 80"/>
                <a:gd name="T38" fmla="*/ 9 w 80"/>
                <a:gd name="T39" fmla="*/ 44 h 80"/>
                <a:gd name="T40" fmla="*/ 6 w 80"/>
                <a:gd name="T41" fmla="*/ 53 h 80"/>
                <a:gd name="T42" fmla="*/ 7 w 80"/>
                <a:gd name="T43" fmla="*/ 36 h 80"/>
                <a:gd name="T44" fmla="*/ 9 w 80"/>
                <a:gd name="T45" fmla="*/ 42 h 80"/>
                <a:gd name="T46" fmla="*/ 4 w 80"/>
                <a:gd name="T47" fmla="*/ 34 h 80"/>
                <a:gd name="T48" fmla="*/ 6 w 80"/>
                <a:gd name="T49" fmla="*/ 35 h 80"/>
                <a:gd name="T50" fmla="*/ 5 w 80"/>
                <a:gd name="T51" fmla="*/ 29 h 80"/>
                <a:gd name="T52" fmla="*/ 4 w 80"/>
                <a:gd name="T53" fmla="*/ 31 h 80"/>
                <a:gd name="T54" fmla="*/ 10 w 80"/>
                <a:gd name="T55" fmla="*/ 21 h 80"/>
                <a:gd name="T56" fmla="*/ 5 w 80"/>
                <a:gd name="T57" fmla="*/ 27 h 80"/>
                <a:gd name="T58" fmla="*/ 12 w 80"/>
                <a:gd name="T59" fmla="*/ 17 h 80"/>
                <a:gd name="T60" fmla="*/ 9 w 80"/>
                <a:gd name="T61" fmla="*/ 20 h 80"/>
                <a:gd name="T62" fmla="*/ 15 w 80"/>
                <a:gd name="T63" fmla="*/ 50 h 80"/>
                <a:gd name="T64" fmla="*/ 32 w 80"/>
                <a:gd name="T65" fmla="*/ 5 h 80"/>
                <a:gd name="T66" fmla="*/ 75 w 80"/>
                <a:gd name="T67" fmla="*/ 30 h 80"/>
                <a:gd name="T68" fmla="*/ 55 w 80"/>
                <a:gd name="T69" fmla="*/ 72 h 80"/>
                <a:gd name="T70" fmla="*/ 40 w 80"/>
                <a:gd name="T71" fmla="*/ 0 h 80"/>
                <a:gd name="T72" fmla="*/ 22 w 80"/>
                <a:gd name="T73" fmla="*/ 6 h 80"/>
                <a:gd name="T74" fmla="*/ 8 w 80"/>
                <a:gd name="T75" fmla="*/ 14 h 80"/>
                <a:gd name="T76" fmla="*/ 0 w 80"/>
                <a:gd name="T77" fmla="*/ 39 h 80"/>
                <a:gd name="T78" fmla="*/ 34 w 80"/>
                <a:gd name="T79" fmla="*/ 80 h 80"/>
                <a:gd name="T80" fmla="*/ 41 w 80"/>
                <a:gd name="T81" fmla="*/ 80 h 80"/>
                <a:gd name="T82" fmla="*/ 46 w 80"/>
                <a:gd name="T83" fmla="*/ 80 h 80"/>
                <a:gd name="T84" fmla="*/ 48 w 80"/>
                <a:gd name="T85" fmla="*/ 80 h 80"/>
                <a:gd name="T86" fmla="*/ 74 w 80"/>
                <a:gd name="T87" fmla="*/ 62 h 80"/>
                <a:gd name="T88" fmla="*/ 63 w 80"/>
                <a:gd name="T89" fmla="*/ 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0" h="80">
                  <a:moveTo>
                    <a:pt x="46" y="77"/>
                  </a:moveTo>
                  <a:cubicBezTo>
                    <a:pt x="47" y="76"/>
                    <a:pt x="47" y="76"/>
                    <a:pt x="47" y="76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7" y="76"/>
                    <a:pt x="46" y="77"/>
                    <a:pt x="46" y="77"/>
                  </a:cubicBezTo>
                  <a:moveTo>
                    <a:pt x="41" y="77"/>
                  </a:moveTo>
                  <a:cubicBezTo>
                    <a:pt x="42" y="77"/>
                    <a:pt x="42" y="76"/>
                    <a:pt x="43" y="76"/>
                  </a:cubicBezTo>
                  <a:cubicBezTo>
                    <a:pt x="43" y="76"/>
                    <a:pt x="44" y="76"/>
                    <a:pt x="44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43" y="77"/>
                    <a:pt x="42" y="77"/>
                    <a:pt x="41" y="77"/>
                  </a:cubicBezTo>
                  <a:moveTo>
                    <a:pt x="39" y="77"/>
                  </a:moveTo>
                  <a:cubicBezTo>
                    <a:pt x="39" y="77"/>
                    <a:pt x="38" y="77"/>
                    <a:pt x="37" y="77"/>
                  </a:cubicBezTo>
                  <a:cubicBezTo>
                    <a:pt x="38" y="76"/>
                    <a:pt x="38" y="76"/>
                    <a:pt x="39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40" y="76"/>
                    <a:pt x="40" y="77"/>
                    <a:pt x="39" y="77"/>
                  </a:cubicBezTo>
                  <a:moveTo>
                    <a:pt x="35" y="77"/>
                  </a:moveTo>
                  <a:cubicBezTo>
                    <a:pt x="35" y="77"/>
                    <a:pt x="34" y="77"/>
                    <a:pt x="34" y="76"/>
                  </a:cubicBezTo>
                  <a:cubicBezTo>
                    <a:pt x="34" y="76"/>
                    <a:pt x="35" y="75"/>
                    <a:pt x="35" y="74"/>
                  </a:cubicBezTo>
                  <a:cubicBezTo>
                    <a:pt x="36" y="74"/>
                    <a:pt x="36" y="74"/>
                    <a:pt x="37" y="75"/>
                  </a:cubicBezTo>
                  <a:cubicBezTo>
                    <a:pt x="36" y="75"/>
                    <a:pt x="36" y="76"/>
                    <a:pt x="35" y="77"/>
                  </a:cubicBezTo>
                  <a:moveTo>
                    <a:pt x="32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2" y="75"/>
                    <a:pt x="32" y="74"/>
                    <a:pt x="33" y="73"/>
                  </a:cubicBezTo>
                  <a:cubicBezTo>
                    <a:pt x="33" y="73"/>
                    <a:pt x="33" y="73"/>
                    <a:pt x="34" y="74"/>
                  </a:cubicBezTo>
                  <a:cubicBezTo>
                    <a:pt x="33" y="74"/>
                    <a:pt x="33" y="75"/>
                    <a:pt x="32" y="76"/>
                  </a:cubicBezTo>
                  <a:moveTo>
                    <a:pt x="29" y="75"/>
                  </a:moveTo>
                  <a:cubicBezTo>
                    <a:pt x="28" y="75"/>
                    <a:pt x="28" y="75"/>
                    <a:pt x="27" y="75"/>
                  </a:cubicBezTo>
                  <a:cubicBezTo>
                    <a:pt x="28" y="74"/>
                    <a:pt x="29" y="73"/>
                    <a:pt x="29" y="71"/>
                  </a:cubicBezTo>
                  <a:cubicBezTo>
                    <a:pt x="30" y="72"/>
                    <a:pt x="30" y="72"/>
                    <a:pt x="31" y="72"/>
                  </a:cubicBezTo>
                  <a:cubicBezTo>
                    <a:pt x="31" y="73"/>
                    <a:pt x="30" y="74"/>
                    <a:pt x="29" y="75"/>
                  </a:cubicBezTo>
                  <a:moveTo>
                    <a:pt x="25" y="74"/>
                  </a:moveTo>
                  <a:cubicBezTo>
                    <a:pt x="25" y="74"/>
                    <a:pt x="24" y="74"/>
                    <a:pt x="24" y="73"/>
                  </a:cubicBezTo>
                  <a:cubicBezTo>
                    <a:pt x="25" y="72"/>
                    <a:pt x="26" y="71"/>
                    <a:pt x="27" y="70"/>
                  </a:cubicBezTo>
                  <a:cubicBezTo>
                    <a:pt x="27" y="70"/>
                    <a:pt x="28" y="70"/>
                    <a:pt x="28" y="71"/>
                  </a:cubicBezTo>
                  <a:cubicBezTo>
                    <a:pt x="27" y="72"/>
                    <a:pt x="26" y="73"/>
                    <a:pt x="25" y="74"/>
                  </a:cubicBezTo>
                  <a:moveTo>
                    <a:pt x="23" y="73"/>
                  </a:moveTo>
                  <a:cubicBezTo>
                    <a:pt x="21" y="72"/>
                    <a:pt x="19" y="70"/>
                    <a:pt x="17" y="69"/>
                  </a:cubicBezTo>
                  <a:cubicBezTo>
                    <a:pt x="18" y="68"/>
                    <a:pt x="19" y="66"/>
                    <a:pt x="21" y="65"/>
                  </a:cubicBezTo>
                  <a:cubicBezTo>
                    <a:pt x="22" y="66"/>
                    <a:pt x="24" y="68"/>
                    <a:pt x="25" y="69"/>
                  </a:cubicBezTo>
                  <a:cubicBezTo>
                    <a:pt x="24" y="70"/>
                    <a:pt x="23" y="71"/>
                    <a:pt x="23" y="73"/>
                  </a:cubicBezTo>
                  <a:moveTo>
                    <a:pt x="16" y="68"/>
                  </a:moveTo>
                  <a:cubicBezTo>
                    <a:pt x="15" y="67"/>
                    <a:pt x="14" y="66"/>
                    <a:pt x="13" y="64"/>
                  </a:cubicBezTo>
                  <a:cubicBezTo>
                    <a:pt x="13" y="63"/>
                    <a:pt x="15" y="61"/>
                    <a:pt x="16" y="59"/>
                  </a:cubicBezTo>
                  <a:cubicBezTo>
                    <a:pt x="17" y="61"/>
                    <a:pt x="18" y="62"/>
                    <a:pt x="19" y="64"/>
                  </a:cubicBezTo>
                  <a:cubicBezTo>
                    <a:pt x="18" y="65"/>
                    <a:pt x="17" y="67"/>
                    <a:pt x="16" y="68"/>
                  </a:cubicBezTo>
                  <a:moveTo>
                    <a:pt x="11" y="63"/>
                  </a:moveTo>
                  <a:cubicBezTo>
                    <a:pt x="11" y="62"/>
                    <a:pt x="10" y="61"/>
                    <a:pt x="9" y="60"/>
                  </a:cubicBezTo>
                  <a:cubicBezTo>
                    <a:pt x="11" y="58"/>
                    <a:pt x="12" y="57"/>
                    <a:pt x="13" y="55"/>
                  </a:cubicBezTo>
                  <a:cubicBezTo>
                    <a:pt x="14" y="56"/>
                    <a:pt x="14" y="57"/>
                    <a:pt x="15" y="58"/>
                  </a:cubicBezTo>
                  <a:cubicBezTo>
                    <a:pt x="14" y="59"/>
                    <a:pt x="12" y="61"/>
                    <a:pt x="11" y="63"/>
                  </a:cubicBezTo>
                  <a:moveTo>
                    <a:pt x="9" y="58"/>
                  </a:moveTo>
                  <a:cubicBezTo>
                    <a:pt x="8" y="57"/>
                    <a:pt x="7" y="56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8" y="53"/>
                    <a:pt x="10" y="51"/>
                    <a:pt x="11" y="50"/>
                  </a:cubicBezTo>
                  <a:cubicBezTo>
                    <a:pt x="11" y="50"/>
                    <a:pt x="11" y="51"/>
                    <a:pt x="12" y="52"/>
                  </a:cubicBezTo>
                  <a:cubicBezTo>
                    <a:pt x="12" y="52"/>
                    <a:pt x="12" y="53"/>
                    <a:pt x="12" y="53"/>
                  </a:cubicBezTo>
                  <a:cubicBezTo>
                    <a:pt x="11" y="55"/>
                    <a:pt x="10" y="57"/>
                    <a:pt x="9" y="58"/>
                  </a:cubicBezTo>
                  <a:moveTo>
                    <a:pt x="6" y="53"/>
                  </a:moveTo>
                  <a:cubicBezTo>
                    <a:pt x="6" y="51"/>
                    <a:pt x="5" y="50"/>
                    <a:pt x="5" y="49"/>
                  </a:cubicBezTo>
                  <a:cubicBezTo>
                    <a:pt x="7" y="47"/>
                    <a:pt x="8" y="46"/>
                    <a:pt x="9" y="44"/>
                  </a:cubicBezTo>
                  <a:cubicBezTo>
                    <a:pt x="10" y="45"/>
                    <a:pt x="10" y="47"/>
                    <a:pt x="10" y="48"/>
                  </a:cubicBezTo>
                  <a:cubicBezTo>
                    <a:pt x="9" y="49"/>
                    <a:pt x="8" y="50"/>
                    <a:pt x="8" y="51"/>
                  </a:cubicBezTo>
                  <a:cubicBezTo>
                    <a:pt x="7" y="52"/>
                    <a:pt x="7" y="52"/>
                    <a:pt x="6" y="53"/>
                  </a:cubicBezTo>
                  <a:moveTo>
                    <a:pt x="5" y="47"/>
                  </a:moveTo>
                  <a:cubicBezTo>
                    <a:pt x="4" y="44"/>
                    <a:pt x="4" y="41"/>
                    <a:pt x="4" y="39"/>
                  </a:cubicBezTo>
                  <a:cubicBezTo>
                    <a:pt x="5" y="38"/>
                    <a:pt x="6" y="37"/>
                    <a:pt x="7" y="36"/>
                  </a:cubicBezTo>
                  <a:cubicBezTo>
                    <a:pt x="7" y="36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9" y="40"/>
                    <a:pt x="9" y="42"/>
                  </a:cubicBezTo>
                  <a:cubicBezTo>
                    <a:pt x="8" y="44"/>
                    <a:pt x="6" y="45"/>
                    <a:pt x="5" y="47"/>
                  </a:cubicBezTo>
                  <a:moveTo>
                    <a:pt x="4" y="37"/>
                  </a:moveTo>
                  <a:cubicBezTo>
                    <a:pt x="4" y="36"/>
                    <a:pt x="4" y="35"/>
                    <a:pt x="4" y="34"/>
                  </a:cubicBezTo>
                  <a:cubicBezTo>
                    <a:pt x="6" y="33"/>
                    <a:pt x="7" y="31"/>
                    <a:pt x="9" y="30"/>
                  </a:cubicBezTo>
                  <a:cubicBezTo>
                    <a:pt x="9" y="31"/>
                    <a:pt x="9" y="31"/>
                    <a:pt x="9" y="32"/>
                  </a:cubicBezTo>
                  <a:cubicBezTo>
                    <a:pt x="8" y="33"/>
                    <a:pt x="7" y="34"/>
                    <a:pt x="6" y="35"/>
                  </a:cubicBezTo>
                  <a:cubicBezTo>
                    <a:pt x="5" y="36"/>
                    <a:pt x="4" y="36"/>
                    <a:pt x="4" y="37"/>
                  </a:cubicBezTo>
                  <a:moveTo>
                    <a:pt x="4" y="31"/>
                  </a:moveTo>
                  <a:cubicBezTo>
                    <a:pt x="5" y="31"/>
                    <a:pt x="5" y="30"/>
                    <a:pt x="5" y="29"/>
                  </a:cubicBezTo>
                  <a:cubicBezTo>
                    <a:pt x="6" y="28"/>
                    <a:pt x="8" y="27"/>
                    <a:pt x="9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9"/>
                    <a:pt x="6" y="30"/>
                    <a:pt x="4" y="31"/>
                  </a:cubicBezTo>
                  <a:moveTo>
                    <a:pt x="5" y="27"/>
                  </a:moveTo>
                  <a:cubicBezTo>
                    <a:pt x="6" y="26"/>
                    <a:pt x="6" y="25"/>
                    <a:pt x="7" y="24"/>
                  </a:cubicBezTo>
                  <a:cubicBezTo>
                    <a:pt x="8" y="23"/>
                    <a:pt x="9" y="22"/>
                    <a:pt x="10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2"/>
                    <a:pt x="10" y="23"/>
                    <a:pt x="10" y="24"/>
                  </a:cubicBezTo>
                  <a:cubicBezTo>
                    <a:pt x="8" y="25"/>
                    <a:pt x="7" y="26"/>
                    <a:pt x="5" y="27"/>
                  </a:cubicBezTo>
                  <a:moveTo>
                    <a:pt x="8" y="21"/>
                  </a:moveTo>
                  <a:cubicBezTo>
                    <a:pt x="8" y="20"/>
                    <a:pt x="9" y="19"/>
                    <a:pt x="9" y="19"/>
                  </a:cubicBezTo>
                  <a:cubicBezTo>
                    <a:pt x="10" y="18"/>
                    <a:pt x="11" y="18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8"/>
                    <a:pt x="11" y="19"/>
                  </a:cubicBezTo>
                  <a:cubicBezTo>
                    <a:pt x="11" y="19"/>
                    <a:pt x="10" y="20"/>
                    <a:pt x="9" y="20"/>
                  </a:cubicBezTo>
                  <a:cubicBezTo>
                    <a:pt x="9" y="20"/>
                    <a:pt x="8" y="21"/>
                    <a:pt x="8" y="21"/>
                  </a:cubicBezTo>
                  <a:moveTo>
                    <a:pt x="47" y="73"/>
                  </a:moveTo>
                  <a:cubicBezTo>
                    <a:pt x="34" y="73"/>
                    <a:pt x="20" y="63"/>
                    <a:pt x="15" y="50"/>
                  </a:cubicBezTo>
                  <a:cubicBezTo>
                    <a:pt x="13" y="46"/>
                    <a:pt x="12" y="40"/>
                    <a:pt x="12" y="35"/>
                  </a:cubicBezTo>
                  <a:cubicBezTo>
                    <a:pt x="12" y="28"/>
                    <a:pt x="13" y="21"/>
                    <a:pt x="17" y="16"/>
                  </a:cubicBezTo>
                  <a:cubicBezTo>
                    <a:pt x="20" y="10"/>
                    <a:pt x="25" y="6"/>
                    <a:pt x="32" y="5"/>
                  </a:cubicBezTo>
                  <a:cubicBezTo>
                    <a:pt x="35" y="4"/>
                    <a:pt x="37" y="4"/>
                    <a:pt x="40" y="4"/>
                  </a:cubicBezTo>
                  <a:cubicBezTo>
                    <a:pt x="48" y="4"/>
                    <a:pt x="55" y="7"/>
                    <a:pt x="61" y="11"/>
                  </a:cubicBezTo>
                  <a:cubicBezTo>
                    <a:pt x="67" y="16"/>
                    <a:pt x="72" y="23"/>
                    <a:pt x="75" y="30"/>
                  </a:cubicBezTo>
                  <a:cubicBezTo>
                    <a:pt x="76" y="34"/>
                    <a:pt x="77" y="38"/>
                    <a:pt x="77" y="42"/>
                  </a:cubicBezTo>
                  <a:cubicBezTo>
                    <a:pt x="77" y="48"/>
                    <a:pt x="75" y="55"/>
                    <a:pt x="71" y="61"/>
                  </a:cubicBezTo>
                  <a:cubicBezTo>
                    <a:pt x="67" y="66"/>
                    <a:pt x="62" y="70"/>
                    <a:pt x="55" y="72"/>
                  </a:cubicBezTo>
                  <a:cubicBezTo>
                    <a:pt x="53" y="73"/>
                    <a:pt x="50" y="73"/>
                    <a:pt x="48" y="73"/>
                  </a:cubicBezTo>
                  <a:cubicBezTo>
                    <a:pt x="48" y="73"/>
                    <a:pt x="48" y="73"/>
                    <a:pt x="47" y="73"/>
                  </a:cubicBezTo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7" y="0"/>
                    <a:pt x="34" y="1"/>
                    <a:pt x="31" y="1"/>
                  </a:cubicBezTo>
                  <a:cubicBezTo>
                    <a:pt x="28" y="2"/>
                    <a:pt x="24" y="4"/>
                    <a:pt x="22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17" y="8"/>
                    <a:pt x="13" y="10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3" y="22"/>
                    <a:pt x="0" y="30"/>
                    <a:pt x="0" y="39"/>
                  </a:cubicBezTo>
                  <a:cubicBezTo>
                    <a:pt x="0" y="44"/>
                    <a:pt x="1" y="50"/>
                    <a:pt x="3" y="55"/>
                  </a:cubicBezTo>
                  <a:cubicBezTo>
                    <a:pt x="9" y="68"/>
                    <a:pt x="20" y="78"/>
                    <a:pt x="34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7" y="80"/>
                    <a:pt x="39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2" y="80"/>
                    <a:pt x="44" y="80"/>
                    <a:pt x="45" y="80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52" y="78"/>
                    <a:pt x="58" y="75"/>
                    <a:pt x="62" y="73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7" y="70"/>
                    <a:pt x="71" y="66"/>
                    <a:pt x="74" y="62"/>
                  </a:cubicBezTo>
                  <a:cubicBezTo>
                    <a:pt x="78" y="56"/>
                    <a:pt x="80" y="49"/>
                    <a:pt x="80" y="42"/>
                  </a:cubicBezTo>
                  <a:cubicBezTo>
                    <a:pt x="80" y="37"/>
                    <a:pt x="79" y="33"/>
                    <a:pt x="78" y="29"/>
                  </a:cubicBezTo>
                  <a:cubicBezTo>
                    <a:pt x="75" y="21"/>
                    <a:pt x="70" y="14"/>
                    <a:pt x="63" y="9"/>
                  </a:cubicBezTo>
                  <a:cubicBezTo>
                    <a:pt x="57" y="4"/>
                    <a:pt x="49" y="0"/>
                    <a:pt x="4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774"/>
            <p:cNvSpPr>
              <a:spLocks noEditPoints="1"/>
            </p:cNvSpPr>
            <p:nvPr/>
          </p:nvSpPr>
          <p:spPr bwMode="auto">
            <a:xfrm>
              <a:off x="893529" y="4861336"/>
              <a:ext cx="124558" cy="131727"/>
            </a:xfrm>
            <a:custGeom>
              <a:avLst/>
              <a:gdLst>
                <a:gd name="T0" fmla="*/ 55 w 59"/>
                <a:gd name="T1" fmla="*/ 37 h 62"/>
                <a:gd name="T2" fmla="*/ 55 w 59"/>
                <a:gd name="T3" fmla="*/ 38 h 62"/>
                <a:gd name="T4" fmla="*/ 55 w 59"/>
                <a:gd name="T5" fmla="*/ 32 h 62"/>
                <a:gd name="T6" fmla="*/ 55 w 59"/>
                <a:gd name="T7" fmla="*/ 34 h 62"/>
                <a:gd name="T8" fmla="*/ 55 w 59"/>
                <a:gd name="T9" fmla="*/ 35 h 62"/>
                <a:gd name="T10" fmla="*/ 53 w 59"/>
                <a:gd name="T11" fmla="*/ 27 h 62"/>
                <a:gd name="T12" fmla="*/ 55 w 59"/>
                <a:gd name="T13" fmla="*/ 29 h 62"/>
                <a:gd name="T14" fmla="*/ 54 w 59"/>
                <a:gd name="T15" fmla="*/ 30 h 62"/>
                <a:gd name="T16" fmla="*/ 55 w 59"/>
                <a:gd name="T17" fmla="*/ 24 h 62"/>
                <a:gd name="T18" fmla="*/ 53 w 59"/>
                <a:gd name="T19" fmla="*/ 25 h 62"/>
                <a:gd name="T20" fmla="*/ 52 w 59"/>
                <a:gd name="T21" fmla="*/ 21 h 62"/>
                <a:gd name="T22" fmla="*/ 53 w 59"/>
                <a:gd name="T23" fmla="*/ 25 h 62"/>
                <a:gd name="T24" fmla="*/ 48 w 59"/>
                <a:gd name="T25" fmla="*/ 17 h 62"/>
                <a:gd name="T26" fmla="*/ 51 w 59"/>
                <a:gd name="T27" fmla="*/ 20 h 62"/>
                <a:gd name="T28" fmla="*/ 47 w 59"/>
                <a:gd name="T29" fmla="*/ 16 h 62"/>
                <a:gd name="T30" fmla="*/ 45 w 59"/>
                <a:gd name="T31" fmla="*/ 12 h 62"/>
                <a:gd name="T32" fmla="*/ 47 w 59"/>
                <a:gd name="T33" fmla="*/ 16 h 62"/>
                <a:gd name="T34" fmla="*/ 41 w 59"/>
                <a:gd name="T35" fmla="*/ 10 h 62"/>
                <a:gd name="T36" fmla="*/ 41 w 59"/>
                <a:gd name="T37" fmla="*/ 8 h 62"/>
                <a:gd name="T38" fmla="*/ 44 w 59"/>
                <a:gd name="T39" fmla="*/ 10 h 62"/>
                <a:gd name="T40" fmla="*/ 32 w 59"/>
                <a:gd name="T41" fmla="*/ 59 h 62"/>
                <a:gd name="T42" fmla="*/ 3 w 59"/>
                <a:gd name="T43" fmla="*/ 28 h 62"/>
                <a:gd name="T44" fmla="*/ 11 w 59"/>
                <a:gd name="T45" fmla="*/ 8 h 62"/>
                <a:gd name="T46" fmla="*/ 16 w 59"/>
                <a:gd name="T47" fmla="*/ 7 h 62"/>
                <a:gd name="T48" fmla="*/ 39 w 59"/>
                <a:gd name="T49" fmla="*/ 12 h 62"/>
                <a:gd name="T50" fmla="*/ 40 w 59"/>
                <a:gd name="T51" fmla="*/ 14 h 62"/>
                <a:gd name="T52" fmla="*/ 50 w 59"/>
                <a:gd name="T53" fmla="*/ 28 h 62"/>
                <a:gd name="T54" fmla="*/ 44 w 59"/>
                <a:gd name="T55" fmla="*/ 56 h 62"/>
                <a:gd name="T56" fmla="*/ 38 w 59"/>
                <a:gd name="T57" fmla="*/ 58 h 62"/>
                <a:gd name="T58" fmla="*/ 32 w 59"/>
                <a:gd name="T59" fmla="*/ 59 h 62"/>
                <a:gd name="T60" fmla="*/ 36 w 59"/>
                <a:gd name="T61" fmla="*/ 6 h 62"/>
                <a:gd name="T62" fmla="*/ 39 w 59"/>
                <a:gd name="T63" fmla="*/ 7 h 62"/>
                <a:gd name="T64" fmla="*/ 34 w 59"/>
                <a:gd name="T65" fmla="*/ 5 h 62"/>
                <a:gd name="T66" fmla="*/ 32 w 59"/>
                <a:gd name="T67" fmla="*/ 4 h 62"/>
                <a:gd name="T68" fmla="*/ 34 w 59"/>
                <a:gd name="T69" fmla="*/ 5 h 62"/>
                <a:gd name="T70" fmla="*/ 30 w 59"/>
                <a:gd name="T71" fmla="*/ 4 h 62"/>
                <a:gd name="T72" fmla="*/ 30 w 59"/>
                <a:gd name="T73" fmla="*/ 4 h 62"/>
                <a:gd name="T74" fmla="*/ 26 w 59"/>
                <a:gd name="T75" fmla="*/ 0 h 62"/>
                <a:gd name="T76" fmla="*/ 4 w 59"/>
                <a:gd name="T77" fmla="*/ 11 h 62"/>
                <a:gd name="T78" fmla="*/ 2 w 59"/>
                <a:gd name="T79" fmla="*/ 42 h 62"/>
                <a:gd name="T80" fmla="*/ 39 w 59"/>
                <a:gd name="T81" fmla="*/ 62 h 62"/>
                <a:gd name="T82" fmla="*/ 59 w 59"/>
                <a:gd name="T83" fmla="*/ 34 h 62"/>
                <a:gd name="T84" fmla="*/ 45 w 59"/>
                <a:gd name="T85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9" h="62">
                  <a:moveTo>
                    <a:pt x="55" y="38"/>
                  </a:move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8"/>
                    <a:pt x="55" y="38"/>
                    <a:pt x="55" y="38"/>
                  </a:cubicBezTo>
                  <a:moveTo>
                    <a:pt x="55" y="35"/>
                  </a:moveTo>
                  <a:cubicBezTo>
                    <a:pt x="55" y="34"/>
                    <a:pt x="55" y="33"/>
                    <a:pt x="55" y="32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3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5"/>
                    <a:pt x="55" y="35"/>
                    <a:pt x="55" y="35"/>
                  </a:cubicBezTo>
                  <a:moveTo>
                    <a:pt x="54" y="30"/>
                  </a:moveTo>
                  <a:cubicBezTo>
                    <a:pt x="54" y="29"/>
                    <a:pt x="54" y="28"/>
                    <a:pt x="53" y="27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4" y="27"/>
                    <a:pt x="55" y="28"/>
                    <a:pt x="55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30"/>
                    <a:pt x="54" y="30"/>
                    <a:pt x="54" y="30"/>
                  </a:cubicBezTo>
                  <a:moveTo>
                    <a:pt x="55" y="25"/>
                  </a:moveTo>
                  <a:cubicBezTo>
                    <a:pt x="55" y="24"/>
                    <a:pt x="55" y="24"/>
                    <a:pt x="55" y="24"/>
                  </a:cubicBezTo>
                  <a:cubicBezTo>
                    <a:pt x="55" y="25"/>
                    <a:pt x="55" y="25"/>
                    <a:pt x="55" y="25"/>
                  </a:cubicBezTo>
                  <a:moveTo>
                    <a:pt x="53" y="25"/>
                  </a:moveTo>
                  <a:cubicBezTo>
                    <a:pt x="52" y="24"/>
                    <a:pt x="52" y="23"/>
                    <a:pt x="51" y="22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2" y="22"/>
                    <a:pt x="53" y="23"/>
                    <a:pt x="53" y="24"/>
                  </a:cubicBezTo>
                  <a:cubicBezTo>
                    <a:pt x="53" y="25"/>
                    <a:pt x="53" y="25"/>
                    <a:pt x="53" y="25"/>
                  </a:cubicBezTo>
                  <a:moveTo>
                    <a:pt x="50" y="20"/>
                  </a:moveTo>
                  <a:cubicBezTo>
                    <a:pt x="49" y="19"/>
                    <a:pt x="49" y="18"/>
                    <a:pt x="48" y="17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0" y="17"/>
                    <a:pt x="50" y="18"/>
                    <a:pt x="51" y="20"/>
                  </a:cubicBezTo>
                  <a:cubicBezTo>
                    <a:pt x="50" y="20"/>
                    <a:pt x="50" y="20"/>
                    <a:pt x="50" y="20"/>
                  </a:cubicBezTo>
                  <a:moveTo>
                    <a:pt x="47" y="16"/>
                  </a:moveTo>
                  <a:cubicBezTo>
                    <a:pt x="46" y="14"/>
                    <a:pt x="45" y="13"/>
                    <a:pt x="44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6" y="13"/>
                    <a:pt x="47" y="14"/>
                    <a:pt x="48" y="15"/>
                  </a:cubicBezTo>
                  <a:cubicBezTo>
                    <a:pt x="47" y="16"/>
                    <a:pt x="47" y="16"/>
                    <a:pt x="47" y="16"/>
                  </a:cubicBezTo>
                  <a:moveTo>
                    <a:pt x="43" y="11"/>
                  </a:moveTo>
                  <a:cubicBezTo>
                    <a:pt x="42" y="11"/>
                    <a:pt x="42" y="10"/>
                    <a:pt x="41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2" y="9"/>
                    <a:pt x="43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3" y="11"/>
                    <a:pt x="43" y="11"/>
                    <a:pt x="43" y="11"/>
                  </a:cubicBezTo>
                  <a:moveTo>
                    <a:pt x="32" y="59"/>
                  </a:moveTo>
                  <a:cubicBezTo>
                    <a:pt x="21" y="59"/>
                    <a:pt x="9" y="51"/>
                    <a:pt x="5" y="41"/>
                  </a:cubicBezTo>
                  <a:cubicBezTo>
                    <a:pt x="4" y="37"/>
                    <a:pt x="3" y="33"/>
                    <a:pt x="3" y="28"/>
                  </a:cubicBezTo>
                  <a:cubicBezTo>
                    <a:pt x="3" y="23"/>
                    <a:pt x="4" y="17"/>
                    <a:pt x="7" y="13"/>
                  </a:cubicBezTo>
                  <a:cubicBezTo>
                    <a:pt x="8" y="11"/>
                    <a:pt x="10" y="10"/>
                    <a:pt x="11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8"/>
                    <a:pt x="14" y="7"/>
                    <a:pt x="16" y="7"/>
                  </a:cubicBezTo>
                  <a:cubicBezTo>
                    <a:pt x="18" y="6"/>
                    <a:pt x="20" y="6"/>
                    <a:pt x="22" y="6"/>
                  </a:cubicBezTo>
                  <a:cubicBezTo>
                    <a:pt x="28" y="6"/>
                    <a:pt x="34" y="8"/>
                    <a:pt x="39" y="12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5" y="18"/>
                    <a:pt x="48" y="22"/>
                    <a:pt x="50" y="28"/>
                  </a:cubicBezTo>
                  <a:cubicBezTo>
                    <a:pt x="51" y="30"/>
                    <a:pt x="52" y="33"/>
                    <a:pt x="52" y="36"/>
                  </a:cubicBezTo>
                  <a:cubicBezTo>
                    <a:pt x="52" y="44"/>
                    <a:pt x="49" y="51"/>
                    <a:pt x="44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2" y="57"/>
                    <a:pt x="40" y="58"/>
                    <a:pt x="38" y="58"/>
                  </a:cubicBezTo>
                  <a:cubicBezTo>
                    <a:pt x="36" y="59"/>
                    <a:pt x="34" y="59"/>
                    <a:pt x="32" y="59"/>
                  </a:cubicBezTo>
                  <a:cubicBezTo>
                    <a:pt x="32" y="59"/>
                    <a:pt x="32" y="59"/>
                    <a:pt x="32" y="59"/>
                  </a:cubicBezTo>
                  <a:moveTo>
                    <a:pt x="39" y="8"/>
                  </a:moveTo>
                  <a:cubicBezTo>
                    <a:pt x="38" y="7"/>
                    <a:pt x="37" y="7"/>
                    <a:pt x="36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6"/>
                    <a:pt x="38" y="7"/>
                    <a:pt x="39" y="7"/>
                  </a:cubicBezTo>
                  <a:cubicBezTo>
                    <a:pt x="39" y="8"/>
                    <a:pt x="39" y="8"/>
                    <a:pt x="39" y="8"/>
                  </a:cubicBezTo>
                  <a:moveTo>
                    <a:pt x="34" y="5"/>
                  </a:moveTo>
                  <a:cubicBezTo>
                    <a:pt x="33" y="5"/>
                    <a:pt x="33" y="5"/>
                    <a:pt x="32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3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moveTo>
                    <a:pt x="30" y="4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moveTo>
                    <a:pt x="26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1" y="0"/>
                    <a:pt x="19" y="1"/>
                  </a:cubicBezTo>
                  <a:cubicBezTo>
                    <a:pt x="12" y="2"/>
                    <a:pt x="7" y="6"/>
                    <a:pt x="4" y="11"/>
                  </a:cubicBezTo>
                  <a:cubicBezTo>
                    <a:pt x="1" y="16"/>
                    <a:pt x="0" y="22"/>
                    <a:pt x="0" y="28"/>
                  </a:cubicBezTo>
                  <a:cubicBezTo>
                    <a:pt x="0" y="33"/>
                    <a:pt x="1" y="38"/>
                    <a:pt x="2" y="42"/>
                  </a:cubicBezTo>
                  <a:cubicBezTo>
                    <a:pt x="7" y="54"/>
                    <a:pt x="19" y="62"/>
                    <a:pt x="32" y="62"/>
                  </a:cubicBezTo>
                  <a:cubicBezTo>
                    <a:pt x="34" y="62"/>
                    <a:pt x="37" y="62"/>
                    <a:pt x="39" y="62"/>
                  </a:cubicBezTo>
                  <a:cubicBezTo>
                    <a:pt x="45" y="60"/>
                    <a:pt x="50" y="56"/>
                    <a:pt x="53" y="51"/>
                  </a:cubicBezTo>
                  <a:cubicBezTo>
                    <a:pt x="57" y="46"/>
                    <a:pt x="59" y="40"/>
                    <a:pt x="59" y="34"/>
                  </a:cubicBezTo>
                  <a:cubicBezTo>
                    <a:pt x="59" y="31"/>
                    <a:pt x="58" y="27"/>
                    <a:pt x="57" y="24"/>
                  </a:cubicBezTo>
                  <a:cubicBezTo>
                    <a:pt x="54" y="17"/>
                    <a:pt x="50" y="11"/>
                    <a:pt x="45" y="7"/>
                  </a:cubicBezTo>
                  <a:cubicBezTo>
                    <a:pt x="39" y="3"/>
                    <a:pt x="33" y="0"/>
                    <a:pt x="2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775"/>
            <p:cNvSpPr>
              <a:spLocks noEditPoints="1"/>
            </p:cNvSpPr>
            <p:nvPr/>
          </p:nvSpPr>
          <p:spPr bwMode="auto">
            <a:xfrm>
              <a:off x="916828" y="4884635"/>
              <a:ext cx="69896" cy="91402"/>
            </a:xfrm>
            <a:custGeom>
              <a:avLst/>
              <a:gdLst>
                <a:gd name="T0" fmla="*/ 4 w 33"/>
                <a:gd name="T1" fmla="*/ 19 h 43"/>
                <a:gd name="T2" fmla="*/ 4 w 33"/>
                <a:gd name="T3" fmla="*/ 12 h 43"/>
                <a:gd name="T4" fmla="*/ 7 w 33"/>
                <a:gd name="T5" fmla="*/ 8 h 43"/>
                <a:gd name="T6" fmla="*/ 6 w 33"/>
                <a:gd name="T7" fmla="*/ 4 h 43"/>
                <a:gd name="T8" fmla="*/ 7 w 33"/>
                <a:gd name="T9" fmla="*/ 3 h 43"/>
                <a:gd name="T10" fmla="*/ 8 w 33"/>
                <a:gd name="T11" fmla="*/ 4 h 43"/>
                <a:gd name="T12" fmla="*/ 11 w 33"/>
                <a:gd name="T13" fmla="*/ 8 h 43"/>
                <a:gd name="T14" fmla="*/ 15 w 33"/>
                <a:gd name="T15" fmla="*/ 7 h 43"/>
                <a:gd name="T16" fmla="*/ 18 w 33"/>
                <a:gd name="T17" fmla="*/ 10 h 43"/>
                <a:gd name="T18" fmla="*/ 15 w 33"/>
                <a:gd name="T19" fmla="*/ 9 h 43"/>
                <a:gd name="T20" fmla="*/ 8 w 33"/>
                <a:gd name="T21" fmla="*/ 13 h 43"/>
                <a:gd name="T22" fmla="*/ 9 w 33"/>
                <a:gd name="T23" fmla="*/ 20 h 43"/>
                <a:gd name="T24" fmla="*/ 13 w 33"/>
                <a:gd name="T25" fmla="*/ 20 h 43"/>
                <a:gd name="T26" fmla="*/ 27 w 33"/>
                <a:gd name="T27" fmla="*/ 21 h 43"/>
                <a:gd name="T28" fmla="*/ 30 w 33"/>
                <a:gd name="T29" fmla="*/ 27 h 43"/>
                <a:gd name="T30" fmla="*/ 27 w 33"/>
                <a:gd name="T31" fmla="*/ 33 h 43"/>
                <a:gd name="T32" fmla="*/ 27 w 33"/>
                <a:gd name="T33" fmla="*/ 36 h 43"/>
                <a:gd name="T34" fmla="*/ 29 w 33"/>
                <a:gd name="T35" fmla="*/ 39 h 43"/>
                <a:gd name="T36" fmla="*/ 26 w 33"/>
                <a:gd name="T37" fmla="*/ 36 h 43"/>
                <a:gd name="T38" fmla="*/ 22 w 33"/>
                <a:gd name="T39" fmla="*/ 36 h 43"/>
                <a:gd name="T40" fmla="*/ 14 w 33"/>
                <a:gd name="T41" fmla="*/ 34 h 43"/>
                <a:gd name="T42" fmla="*/ 24 w 33"/>
                <a:gd name="T43" fmla="*/ 32 h 43"/>
                <a:gd name="T44" fmla="*/ 21 w 33"/>
                <a:gd name="T45" fmla="*/ 22 h 43"/>
                <a:gd name="T46" fmla="*/ 12 w 33"/>
                <a:gd name="T47" fmla="*/ 23 h 43"/>
                <a:gd name="T48" fmla="*/ 12 w 33"/>
                <a:gd name="T49" fmla="*/ 23 h 43"/>
                <a:gd name="T50" fmla="*/ 3 w 33"/>
                <a:gd name="T51" fmla="*/ 2 h 43"/>
                <a:gd name="T52" fmla="*/ 2 w 33"/>
                <a:gd name="T53" fmla="*/ 3 h 43"/>
                <a:gd name="T54" fmla="*/ 3 w 33"/>
                <a:gd name="T55" fmla="*/ 8 h 43"/>
                <a:gd name="T56" fmla="*/ 0 w 33"/>
                <a:gd name="T57" fmla="*/ 15 h 43"/>
                <a:gd name="T58" fmla="*/ 12 w 33"/>
                <a:gd name="T59" fmla="*/ 26 h 43"/>
                <a:gd name="T60" fmla="*/ 20 w 33"/>
                <a:gd name="T61" fmla="*/ 25 h 43"/>
                <a:gd name="T62" fmla="*/ 23 w 33"/>
                <a:gd name="T63" fmla="*/ 26 h 43"/>
                <a:gd name="T64" fmla="*/ 20 w 33"/>
                <a:gd name="T65" fmla="*/ 30 h 43"/>
                <a:gd name="T66" fmla="*/ 17 w 33"/>
                <a:gd name="T67" fmla="*/ 29 h 43"/>
                <a:gd name="T68" fmla="*/ 11 w 33"/>
                <a:gd name="T69" fmla="*/ 32 h 43"/>
                <a:gd name="T70" fmla="*/ 23 w 33"/>
                <a:gd name="T71" fmla="*/ 39 h 43"/>
                <a:gd name="T72" fmla="*/ 26 w 33"/>
                <a:gd name="T73" fmla="*/ 42 h 43"/>
                <a:gd name="T74" fmla="*/ 28 w 33"/>
                <a:gd name="T75" fmla="*/ 43 h 43"/>
                <a:gd name="T76" fmla="*/ 29 w 33"/>
                <a:gd name="T77" fmla="*/ 43 h 43"/>
                <a:gd name="T78" fmla="*/ 33 w 33"/>
                <a:gd name="T79" fmla="*/ 40 h 43"/>
                <a:gd name="T80" fmla="*/ 31 w 33"/>
                <a:gd name="T81" fmla="*/ 35 h 43"/>
                <a:gd name="T82" fmla="*/ 33 w 33"/>
                <a:gd name="T83" fmla="*/ 27 h 43"/>
                <a:gd name="T84" fmla="*/ 21 w 33"/>
                <a:gd name="T85" fmla="*/ 17 h 43"/>
                <a:gd name="T86" fmla="*/ 12 w 33"/>
                <a:gd name="T87" fmla="*/ 17 h 43"/>
                <a:gd name="T88" fmla="*/ 10 w 33"/>
                <a:gd name="T89" fmla="*/ 16 h 43"/>
                <a:gd name="T90" fmla="*/ 15 w 33"/>
                <a:gd name="T91" fmla="*/ 12 h 43"/>
                <a:gd name="T92" fmla="*/ 16 w 33"/>
                <a:gd name="T93" fmla="*/ 13 h 43"/>
                <a:gd name="T94" fmla="*/ 18 w 33"/>
                <a:gd name="T95" fmla="*/ 13 h 43"/>
                <a:gd name="T96" fmla="*/ 24 w 33"/>
                <a:gd name="T97" fmla="*/ 9 h 43"/>
                <a:gd name="T98" fmla="*/ 11 w 33"/>
                <a:gd name="T99" fmla="*/ 4 h 43"/>
                <a:gd name="T100" fmla="*/ 8 w 33"/>
                <a:gd name="T101" fmla="*/ 0 h 43"/>
                <a:gd name="T102" fmla="*/ 8 w 33"/>
                <a:gd name="T10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" h="43">
                  <a:moveTo>
                    <a:pt x="12" y="23"/>
                  </a:moveTo>
                  <a:cubicBezTo>
                    <a:pt x="11" y="23"/>
                    <a:pt x="9" y="22"/>
                    <a:pt x="7" y="21"/>
                  </a:cubicBezTo>
                  <a:cubicBezTo>
                    <a:pt x="6" y="21"/>
                    <a:pt x="5" y="20"/>
                    <a:pt x="4" y="19"/>
                  </a:cubicBezTo>
                  <a:cubicBezTo>
                    <a:pt x="4" y="18"/>
                    <a:pt x="3" y="17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1"/>
                    <a:pt x="5" y="10"/>
                    <a:pt x="6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7" y="7"/>
                    <a:pt x="6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6"/>
                    <a:pt x="9" y="7"/>
                    <a:pt x="10" y="7"/>
                  </a:cubicBezTo>
                  <a:cubicBezTo>
                    <a:pt x="10" y="7"/>
                    <a:pt x="10" y="8"/>
                    <a:pt x="11" y="8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2" y="7"/>
                    <a:pt x="14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7"/>
                    <a:pt x="19" y="7"/>
                    <a:pt x="20" y="9"/>
                  </a:cubicBezTo>
                  <a:cubicBezTo>
                    <a:pt x="20" y="9"/>
                    <a:pt x="19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3" y="9"/>
                    <a:pt x="11" y="10"/>
                    <a:pt x="10" y="11"/>
                  </a:cubicBezTo>
                  <a:cubicBezTo>
                    <a:pt x="9" y="12"/>
                    <a:pt x="8" y="12"/>
                    <a:pt x="8" y="13"/>
                  </a:cubicBezTo>
                  <a:cubicBezTo>
                    <a:pt x="7" y="14"/>
                    <a:pt x="6" y="15"/>
                    <a:pt x="6" y="16"/>
                  </a:cubicBezTo>
                  <a:cubicBezTo>
                    <a:pt x="6" y="16"/>
                    <a:pt x="7" y="17"/>
                    <a:pt x="7" y="17"/>
                  </a:cubicBezTo>
                  <a:cubicBezTo>
                    <a:pt x="7" y="19"/>
                    <a:pt x="8" y="20"/>
                    <a:pt x="9" y="20"/>
                  </a:cubicBezTo>
                  <a:cubicBezTo>
                    <a:pt x="10" y="20"/>
                    <a:pt x="12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5" y="20"/>
                    <a:pt x="18" y="20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0"/>
                    <a:pt x="25" y="20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9" y="22"/>
                    <a:pt x="30" y="25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8"/>
                    <a:pt x="29" y="29"/>
                    <a:pt x="28" y="31"/>
                  </a:cubicBezTo>
                  <a:cubicBezTo>
                    <a:pt x="28" y="31"/>
                    <a:pt x="28" y="32"/>
                    <a:pt x="27" y="32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6"/>
                    <a:pt x="27" y="36"/>
                  </a:cubicBezTo>
                  <a:cubicBezTo>
                    <a:pt x="28" y="36"/>
                    <a:pt x="28" y="37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8" y="39"/>
                    <a:pt x="28" y="39"/>
                  </a:cubicBezTo>
                  <a:cubicBezTo>
                    <a:pt x="27" y="38"/>
                    <a:pt x="27" y="38"/>
                    <a:pt x="26" y="37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5"/>
                    <a:pt x="24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3" y="35"/>
                    <a:pt x="22" y="36"/>
                    <a:pt x="22" y="36"/>
                  </a:cubicBezTo>
                  <a:cubicBezTo>
                    <a:pt x="21" y="36"/>
                    <a:pt x="20" y="36"/>
                    <a:pt x="20" y="36"/>
                  </a:cubicBezTo>
                  <a:cubicBezTo>
                    <a:pt x="20" y="36"/>
                    <a:pt x="20" y="36"/>
                    <a:pt x="19" y="36"/>
                  </a:cubicBezTo>
                  <a:cubicBezTo>
                    <a:pt x="17" y="36"/>
                    <a:pt x="15" y="35"/>
                    <a:pt x="14" y="34"/>
                  </a:cubicBezTo>
                  <a:cubicBezTo>
                    <a:pt x="15" y="33"/>
                    <a:pt x="15" y="33"/>
                    <a:pt x="16" y="33"/>
                  </a:cubicBezTo>
                  <a:cubicBezTo>
                    <a:pt x="17" y="33"/>
                    <a:pt x="18" y="33"/>
                    <a:pt x="20" y="33"/>
                  </a:cubicBezTo>
                  <a:cubicBezTo>
                    <a:pt x="21" y="33"/>
                    <a:pt x="23" y="33"/>
                    <a:pt x="24" y="32"/>
                  </a:cubicBezTo>
                  <a:cubicBezTo>
                    <a:pt x="26" y="31"/>
                    <a:pt x="27" y="29"/>
                    <a:pt x="27" y="27"/>
                  </a:cubicBezTo>
                  <a:cubicBezTo>
                    <a:pt x="27" y="25"/>
                    <a:pt x="27" y="24"/>
                    <a:pt x="26" y="23"/>
                  </a:cubicBezTo>
                  <a:cubicBezTo>
                    <a:pt x="24" y="22"/>
                    <a:pt x="23" y="22"/>
                    <a:pt x="21" y="22"/>
                  </a:cubicBezTo>
                  <a:cubicBezTo>
                    <a:pt x="21" y="22"/>
                    <a:pt x="20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7" y="22"/>
                    <a:pt x="15" y="22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moveTo>
                    <a:pt x="7" y="0"/>
                  </a:moveTo>
                  <a:cubicBezTo>
                    <a:pt x="6" y="0"/>
                    <a:pt x="5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5"/>
                    <a:pt x="3" y="6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9"/>
                    <a:pt x="2" y="9"/>
                    <a:pt x="2" y="10"/>
                  </a:cubicBezTo>
                  <a:cubicBezTo>
                    <a:pt x="1" y="11"/>
                    <a:pt x="0" y="13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8"/>
                    <a:pt x="1" y="19"/>
                    <a:pt x="2" y="21"/>
                  </a:cubicBezTo>
                  <a:cubicBezTo>
                    <a:pt x="3" y="23"/>
                    <a:pt x="5" y="24"/>
                    <a:pt x="7" y="25"/>
                  </a:cubicBezTo>
                  <a:cubicBezTo>
                    <a:pt x="9" y="26"/>
                    <a:pt x="11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5" y="26"/>
                    <a:pt x="17" y="25"/>
                    <a:pt x="20" y="25"/>
                  </a:cubicBezTo>
                  <a:cubicBezTo>
                    <a:pt x="20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5"/>
                    <a:pt x="23" y="25"/>
                    <a:pt x="23" y="26"/>
                  </a:cubicBezTo>
                  <a:cubicBezTo>
                    <a:pt x="24" y="26"/>
                    <a:pt x="24" y="26"/>
                    <a:pt x="24" y="27"/>
                  </a:cubicBezTo>
                  <a:cubicBezTo>
                    <a:pt x="24" y="28"/>
                    <a:pt x="23" y="29"/>
                    <a:pt x="22" y="29"/>
                  </a:cubicBezTo>
                  <a:cubicBezTo>
                    <a:pt x="22" y="30"/>
                    <a:pt x="21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0"/>
                    <a:pt x="18" y="30"/>
                    <a:pt x="17" y="29"/>
                  </a:cubicBezTo>
                  <a:cubicBezTo>
                    <a:pt x="17" y="29"/>
                    <a:pt x="16" y="29"/>
                    <a:pt x="16" y="29"/>
                  </a:cubicBezTo>
                  <a:cubicBezTo>
                    <a:pt x="16" y="29"/>
                    <a:pt x="15" y="29"/>
                    <a:pt x="15" y="29"/>
                  </a:cubicBezTo>
                  <a:cubicBezTo>
                    <a:pt x="14" y="30"/>
                    <a:pt x="12" y="31"/>
                    <a:pt x="11" y="32"/>
                  </a:cubicBezTo>
                  <a:cubicBezTo>
                    <a:pt x="10" y="33"/>
                    <a:pt x="10" y="33"/>
                    <a:pt x="10" y="34"/>
                  </a:cubicBezTo>
                  <a:cubicBezTo>
                    <a:pt x="12" y="38"/>
                    <a:pt x="16" y="39"/>
                    <a:pt x="20" y="39"/>
                  </a:cubicBezTo>
                  <a:cubicBezTo>
                    <a:pt x="21" y="39"/>
                    <a:pt x="22" y="39"/>
                    <a:pt x="23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40"/>
                    <a:pt x="25" y="41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7" y="43"/>
                    <a:pt x="27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2"/>
                    <a:pt x="30" y="42"/>
                    <a:pt x="30" y="42"/>
                  </a:cubicBezTo>
                  <a:cubicBezTo>
                    <a:pt x="31" y="42"/>
                    <a:pt x="32" y="41"/>
                    <a:pt x="32" y="41"/>
                  </a:cubicBezTo>
                  <a:cubicBezTo>
                    <a:pt x="33" y="41"/>
                    <a:pt x="33" y="40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3" y="39"/>
                    <a:pt x="33" y="39"/>
                    <a:pt x="33" y="38"/>
                  </a:cubicBezTo>
                  <a:cubicBezTo>
                    <a:pt x="32" y="37"/>
                    <a:pt x="31" y="36"/>
                    <a:pt x="31" y="35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4"/>
                    <a:pt x="31" y="33"/>
                    <a:pt x="31" y="33"/>
                  </a:cubicBezTo>
                  <a:cubicBezTo>
                    <a:pt x="32" y="31"/>
                    <a:pt x="33" y="29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23"/>
                    <a:pt x="31" y="20"/>
                    <a:pt x="28" y="18"/>
                  </a:cubicBezTo>
                  <a:cubicBezTo>
                    <a:pt x="26" y="17"/>
                    <a:pt x="23" y="17"/>
                    <a:pt x="21" y="17"/>
                  </a:cubicBezTo>
                  <a:cubicBezTo>
                    <a:pt x="18" y="17"/>
                    <a:pt x="15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2" y="17"/>
                  </a:cubicBezTo>
                  <a:cubicBezTo>
                    <a:pt x="12" y="17"/>
                    <a:pt x="11" y="17"/>
                    <a:pt x="11" y="17"/>
                  </a:cubicBezTo>
                  <a:cubicBezTo>
                    <a:pt x="10" y="17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5"/>
                  </a:cubicBezTo>
                  <a:cubicBezTo>
                    <a:pt x="11" y="15"/>
                    <a:pt x="11" y="14"/>
                    <a:pt x="12" y="14"/>
                  </a:cubicBezTo>
                  <a:cubicBezTo>
                    <a:pt x="13" y="13"/>
                    <a:pt x="14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8" y="14"/>
                    <a:pt x="18" y="14"/>
                  </a:cubicBezTo>
                  <a:cubicBezTo>
                    <a:pt x="18" y="14"/>
                    <a:pt x="18" y="14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3" y="11"/>
                    <a:pt x="24" y="9"/>
                  </a:cubicBezTo>
                  <a:cubicBezTo>
                    <a:pt x="24" y="9"/>
                    <a:pt x="24" y="8"/>
                    <a:pt x="24" y="7"/>
                  </a:cubicBezTo>
                  <a:cubicBezTo>
                    <a:pt x="22" y="5"/>
                    <a:pt x="18" y="3"/>
                    <a:pt x="15" y="3"/>
                  </a:cubicBezTo>
                  <a:cubicBezTo>
                    <a:pt x="14" y="3"/>
                    <a:pt x="13" y="4"/>
                    <a:pt x="11" y="4"/>
                  </a:cubicBezTo>
                  <a:cubicBezTo>
                    <a:pt x="11" y="4"/>
                    <a:pt x="11" y="3"/>
                    <a:pt x="11" y="3"/>
                  </a:cubicBezTo>
                  <a:cubicBezTo>
                    <a:pt x="10" y="2"/>
                    <a:pt x="10" y="2"/>
                    <a:pt x="10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776"/>
            <p:cNvSpPr>
              <a:spLocks noEditPoints="1"/>
            </p:cNvSpPr>
            <p:nvPr/>
          </p:nvSpPr>
          <p:spPr bwMode="auto">
            <a:xfrm>
              <a:off x="751049" y="5092530"/>
              <a:ext cx="167571" cy="172051"/>
            </a:xfrm>
            <a:custGeom>
              <a:avLst/>
              <a:gdLst>
                <a:gd name="T0" fmla="*/ 19 w 79"/>
                <a:gd name="T1" fmla="*/ 70 h 81"/>
                <a:gd name="T2" fmla="*/ 15 w 79"/>
                <a:gd name="T3" fmla="*/ 67 h 81"/>
                <a:gd name="T4" fmla="*/ 17 w 79"/>
                <a:gd name="T5" fmla="*/ 69 h 81"/>
                <a:gd name="T6" fmla="*/ 16 w 79"/>
                <a:gd name="T7" fmla="*/ 69 h 81"/>
                <a:gd name="T8" fmla="*/ 14 w 79"/>
                <a:gd name="T9" fmla="*/ 64 h 81"/>
                <a:gd name="T10" fmla="*/ 11 w 79"/>
                <a:gd name="T11" fmla="*/ 63 h 81"/>
                <a:gd name="T12" fmla="*/ 13 w 79"/>
                <a:gd name="T13" fmla="*/ 62 h 81"/>
                <a:gd name="T14" fmla="*/ 8 w 79"/>
                <a:gd name="T15" fmla="*/ 59 h 81"/>
                <a:gd name="T16" fmla="*/ 9 w 79"/>
                <a:gd name="T17" fmla="*/ 60 h 81"/>
                <a:gd name="T18" fmla="*/ 11 w 79"/>
                <a:gd name="T19" fmla="*/ 55 h 81"/>
                <a:gd name="T20" fmla="*/ 6 w 79"/>
                <a:gd name="T21" fmla="*/ 53 h 81"/>
                <a:gd name="T22" fmla="*/ 10 w 79"/>
                <a:gd name="T23" fmla="*/ 53 h 81"/>
                <a:gd name="T24" fmla="*/ 4 w 79"/>
                <a:gd name="T25" fmla="*/ 45 h 81"/>
                <a:gd name="T26" fmla="*/ 9 w 79"/>
                <a:gd name="T27" fmla="*/ 50 h 81"/>
                <a:gd name="T28" fmla="*/ 4 w 79"/>
                <a:gd name="T29" fmla="*/ 42 h 81"/>
                <a:gd name="T30" fmla="*/ 9 w 79"/>
                <a:gd name="T31" fmla="*/ 42 h 81"/>
                <a:gd name="T32" fmla="*/ 5 w 79"/>
                <a:gd name="T33" fmla="*/ 32 h 81"/>
                <a:gd name="T34" fmla="*/ 4 w 79"/>
                <a:gd name="T35" fmla="*/ 36 h 81"/>
                <a:gd name="T36" fmla="*/ 11 w 79"/>
                <a:gd name="T37" fmla="*/ 26 h 81"/>
                <a:gd name="T38" fmla="*/ 12 w 79"/>
                <a:gd name="T39" fmla="*/ 30 h 81"/>
                <a:gd name="T40" fmla="*/ 10 w 79"/>
                <a:gd name="T41" fmla="*/ 21 h 81"/>
                <a:gd name="T42" fmla="*/ 10 w 79"/>
                <a:gd name="T43" fmla="*/ 25 h 81"/>
                <a:gd name="T44" fmla="*/ 11 w 79"/>
                <a:gd name="T45" fmla="*/ 20 h 81"/>
                <a:gd name="T46" fmla="*/ 23 w 79"/>
                <a:gd name="T47" fmla="*/ 14 h 81"/>
                <a:gd name="T48" fmla="*/ 20 w 79"/>
                <a:gd name="T49" fmla="*/ 12 h 81"/>
                <a:gd name="T50" fmla="*/ 26 w 79"/>
                <a:gd name="T51" fmla="*/ 11 h 81"/>
                <a:gd name="T52" fmla="*/ 22 w 79"/>
                <a:gd name="T53" fmla="*/ 9 h 81"/>
                <a:gd name="T54" fmla="*/ 28 w 79"/>
                <a:gd name="T55" fmla="*/ 10 h 81"/>
                <a:gd name="T56" fmla="*/ 28 w 79"/>
                <a:gd name="T57" fmla="*/ 74 h 81"/>
                <a:gd name="T58" fmla="*/ 29 w 79"/>
                <a:gd name="T59" fmla="*/ 13 h 81"/>
                <a:gd name="T60" fmla="*/ 61 w 79"/>
                <a:gd name="T61" fmla="*/ 10 h 81"/>
                <a:gd name="T62" fmla="*/ 42 w 79"/>
                <a:gd name="T63" fmla="*/ 78 h 81"/>
                <a:gd name="T64" fmla="*/ 29 w 79"/>
                <a:gd name="T65" fmla="*/ 5 h 81"/>
                <a:gd name="T66" fmla="*/ 31 w 79"/>
                <a:gd name="T67" fmla="*/ 8 h 81"/>
                <a:gd name="T68" fmla="*/ 32 w 79"/>
                <a:gd name="T69" fmla="*/ 4 h 81"/>
                <a:gd name="T70" fmla="*/ 38 w 79"/>
                <a:gd name="T71" fmla="*/ 5 h 81"/>
                <a:gd name="T72" fmla="*/ 37 w 79"/>
                <a:gd name="T73" fmla="*/ 0 h 81"/>
                <a:gd name="T74" fmla="*/ 35 w 79"/>
                <a:gd name="T75" fmla="*/ 0 h 81"/>
                <a:gd name="T76" fmla="*/ 8 w 79"/>
                <a:gd name="T77" fmla="*/ 64 h 81"/>
                <a:gd name="T78" fmla="*/ 15 w 79"/>
                <a:gd name="T79" fmla="*/ 72 h 81"/>
                <a:gd name="T80" fmla="*/ 16 w 79"/>
                <a:gd name="T81" fmla="*/ 73 h 81"/>
                <a:gd name="T82" fmla="*/ 33 w 79"/>
                <a:gd name="T83" fmla="*/ 80 h 81"/>
                <a:gd name="T84" fmla="*/ 74 w 79"/>
                <a:gd name="T85" fmla="*/ 60 h 81"/>
                <a:gd name="T86" fmla="*/ 52 w 79"/>
                <a:gd name="T87" fmla="*/ 4 h 81"/>
                <a:gd name="T88" fmla="*/ 37 w 79"/>
                <a:gd name="T8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9" h="81">
                  <a:moveTo>
                    <a:pt x="20" y="71"/>
                  </a:moveTo>
                  <a:cubicBezTo>
                    <a:pt x="19" y="71"/>
                    <a:pt x="19" y="71"/>
                    <a:pt x="18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20" y="71"/>
                    <a:pt x="20" y="71"/>
                    <a:pt x="20" y="71"/>
                  </a:cubicBezTo>
                  <a:moveTo>
                    <a:pt x="16" y="69"/>
                  </a:moveTo>
                  <a:cubicBezTo>
                    <a:pt x="16" y="68"/>
                    <a:pt x="15" y="68"/>
                    <a:pt x="15" y="67"/>
                  </a:cubicBezTo>
                  <a:cubicBezTo>
                    <a:pt x="15" y="67"/>
                    <a:pt x="16" y="67"/>
                    <a:pt x="16" y="67"/>
                  </a:cubicBezTo>
                  <a:cubicBezTo>
                    <a:pt x="17" y="68"/>
                    <a:pt x="17" y="68"/>
                    <a:pt x="18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6" y="69"/>
                    <a:pt x="16" y="69"/>
                    <a:pt x="16" y="69"/>
                  </a:cubicBezTo>
                  <a:moveTo>
                    <a:pt x="13" y="66"/>
                  </a:moveTo>
                  <a:cubicBezTo>
                    <a:pt x="13" y="65"/>
                    <a:pt x="12" y="65"/>
                    <a:pt x="12" y="64"/>
                  </a:cubicBezTo>
                  <a:cubicBezTo>
                    <a:pt x="13" y="64"/>
                    <a:pt x="14" y="64"/>
                    <a:pt x="14" y="64"/>
                  </a:cubicBezTo>
                  <a:cubicBezTo>
                    <a:pt x="15" y="65"/>
                    <a:pt x="15" y="65"/>
                    <a:pt x="15" y="66"/>
                  </a:cubicBezTo>
                  <a:cubicBezTo>
                    <a:pt x="15" y="66"/>
                    <a:pt x="14" y="66"/>
                    <a:pt x="13" y="66"/>
                  </a:cubicBezTo>
                  <a:moveTo>
                    <a:pt x="11" y="63"/>
                  </a:moveTo>
                  <a:cubicBezTo>
                    <a:pt x="10" y="62"/>
                    <a:pt x="10" y="62"/>
                    <a:pt x="10" y="61"/>
                  </a:cubicBezTo>
                  <a:cubicBezTo>
                    <a:pt x="11" y="61"/>
                    <a:pt x="12" y="61"/>
                    <a:pt x="13" y="61"/>
                  </a:cubicBezTo>
                  <a:cubicBezTo>
                    <a:pt x="13" y="61"/>
                    <a:pt x="13" y="62"/>
                    <a:pt x="13" y="62"/>
                  </a:cubicBezTo>
                  <a:cubicBezTo>
                    <a:pt x="13" y="62"/>
                    <a:pt x="12" y="63"/>
                    <a:pt x="11" y="63"/>
                  </a:cubicBezTo>
                  <a:moveTo>
                    <a:pt x="9" y="60"/>
                  </a:moveTo>
                  <a:cubicBezTo>
                    <a:pt x="8" y="59"/>
                    <a:pt x="8" y="59"/>
                    <a:pt x="8" y="59"/>
                  </a:cubicBezTo>
                  <a:cubicBezTo>
                    <a:pt x="9" y="59"/>
                    <a:pt x="10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1" y="60"/>
                    <a:pt x="10" y="60"/>
                    <a:pt x="9" y="60"/>
                  </a:cubicBezTo>
                  <a:moveTo>
                    <a:pt x="7" y="57"/>
                  </a:moveTo>
                  <a:cubicBezTo>
                    <a:pt x="7" y="57"/>
                    <a:pt x="7" y="56"/>
                    <a:pt x="6" y="55"/>
                  </a:cubicBezTo>
                  <a:cubicBezTo>
                    <a:pt x="8" y="55"/>
                    <a:pt x="9" y="55"/>
                    <a:pt x="11" y="55"/>
                  </a:cubicBezTo>
                  <a:cubicBezTo>
                    <a:pt x="11" y="55"/>
                    <a:pt x="11" y="56"/>
                    <a:pt x="11" y="56"/>
                  </a:cubicBezTo>
                  <a:cubicBezTo>
                    <a:pt x="10" y="57"/>
                    <a:pt x="9" y="57"/>
                    <a:pt x="7" y="57"/>
                  </a:cubicBezTo>
                  <a:moveTo>
                    <a:pt x="6" y="53"/>
                  </a:moveTo>
                  <a:cubicBezTo>
                    <a:pt x="6" y="53"/>
                    <a:pt x="5" y="53"/>
                    <a:pt x="5" y="52"/>
                  </a:cubicBezTo>
                  <a:cubicBezTo>
                    <a:pt x="7" y="52"/>
                    <a:pt x="8" y="52"/>
                    <a:pt x="10" y="52"/>
                  </a:cubicBezTo>
                  <a:cubicBezTo>
                    <a:pt x="10" y="52"/>
                    <a:pt x="10" y="53"/>
                    <a:pt x="10" y="53"/>
                  </a:cubicBezTo>
                  <a:cubicBezTo>
                    <a:pt x="9" y="53"/>
                    <a:pt x="7" y="53"/>
                    <a:pt x="6" y="53"/>
                  </a:cubicBezTo>
                  <a:moveTo>
                    <a:pt x="5" y="51"/>
                  </a:moveTo>
                  <a:cubicBezTo>
                    <a:pt x="4" y="49"/>
                    <a:pt x="4" y="47"/>
                    <a:pt x="4" y="45"/>
                  </a:cubicBezTo>
                  <a:cubicBezTo>
                    <a:pt x="6" y="44"/>
                    <a:pt x="7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8"/>
                    <a:pt x="9" y="50"/>
                  </a:cubicBezTo>
                  <a:cubicBezTo>
                    <a:pt x="8" y="50"/>
                    <a:pt x="6" y="50"/>
                    <a:pt x="5" y="51"/>
                  </a:cubicBezTo>
                  <a:moveTo>
                    <a:pt x="4" y="43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0"/>
                    <a:pt x="4" y="39"/>
                    <a:pt x="4" y="38"/>
                  </a:cubicBezTo>
                  <a:cubicBezTo>
                    <a:pt x="6" y="37"/>
                    <a:pt x="8" y="37"/>
                    <a:pt x="10" y="36"/>
                  </a:cubicBezTo>
                  <a:cubicBezTo>
                    <a:pt x="9" y="38"/>
                    <a:pt x="9" y="40"/>
                    <a:pt x="9" y="42"/>
                  </a:cubicBezTo>
                  <a:cubicBezTo>
                    <a:pt x="7" y="42"/>
                    <a:pt x="6" y="43"/>
                    <a:pt x="4" y="43"/>
                  </a:cubicBezTo>
                  <a:moveTo>
                    <a:pt x="4" y="36"/>
                  </a:moveTo>
                  <a:cubicBezTo>
                    <a:pt x="4" y="35"/>
                    <a:pt x="5" y="33"/>
                    <a:pt x="5" y="32"/>
                  </a:cubicBezTo>
                  <a:cubicBezTo>
                    <a:pt x="7" y="32"/>
                    <a:pt x="9" y="32"/>
                    <a:pt x="11" y="32"/>
                  </a:cubicBezTo>
                  <a:cubicBezTo>
                    <a:pt x="11" y="33"/>
                    <a:pt x="10" y="34"/>
                    <a:pt x="10" y="35"/>
                  </a:cubicBezTo>
                  <a:cubicBezTo>
                    <a:pt x="8" y="35"/>
                    <a:pt x="6" y="35"/>
                    <a:pt x="4" y="36"/>
                  </a:cubicBezTo>
                  <a:moveTo>
                    <a:pt x="5" y="31"/>
                  </a:moveTo>
                  <a:cubicBezTo>
                    <a:pt x="6" y="29"/>
                    <a:pt x="6" y="28"/>
                    <a:pt x="7" y="27"/>
                  </a:cubicBezTo>
                  <a:cubicBezTo>
                    <a:pt x="8" y="27"/>
                    <a:pt x="9" y="26"/>
                    <a:pt x="11" y="26"/>
                  </a:cubicBezTo>
                  <a:cubicBezTo>
                    <a:pt x="11" y="26"/>
                    <a:pt x="12" y="26"/>
                    <a:pt x="13" y="26"/>
                  </a:cubicBezTo>
                  <a:cubicBezTo>
                    <a:pt x="13" y="27"/>
                    <a:pt x="13" y="28"/>
                    <a:pt x="12" y="28"/>
                  </a:cubicBezTo>
                  <a:cubicBezTo>
                    <a:pt x="12" y="29"/>
                    <a:pt x="12" y="29"/>
                    <a:pt x="12" y="30"/>
                  </a:cubicBezTo>
                  <a:cubicBezTo>
                    <a:pt x="9" y="30"/>
                    <a:pt x="7" y="30"/>
                    <a:pt x="5" y="31"/>
                  </a:cubicBezTo>
                  <a:moveTo>
                    <a:pt x="8" y="25"/>
                  </a:moveTo>
                  <a:cubicBezTo>
                    <a:pt x="9" y="24"/>
                    <a:pt x="9" y="22"/>
                    <a:pt x="10" y="21"/>
                  </a:cubicBezTo>
                  <a:cubicBezTo>
                    <a:pt x="12" y="21"/>
                    <a:pt x="14" y="21"/>
                    <a:pt x="16" y="22"/>
                  </a:cubicBezTo>
                  <a:cubicBezTo>
                    <a:pt x="16" y="23"/>
                    <a:pt x="15" y="24"/>
                    <a:pt x="14" y="25"/>
                  </a:cubicBezTo>
                  <a:cubicBezTo>
                    <a:pt x="13" y="25"/>
                    <a:pt x="11" y="25"/>
                    <a:pt x="10" y="25"/>
                  </a:cubicBezTo>
                  <a:cubicBezTo>
                    <a:pt x="9" y="25"/>
                    <a:pt x="9" y="25"/>
                    <a:pt x="8" y="25"/>
                  </a:cubicBezTo>
                  <a:moveTo>
                    <a:pt x="17" y="20"/>
                  </a:moveTo>
                  <a:cubicBezTo>
                    <a:pt x="15" y="20"/>
                    <a:pt x="13" y="20"/>
                    <a:pt x="11" y="20"/>
                  </a:cubicBezTo>
                  <a:cubicBezTo>
                    <a:pt x="13" y="18"/>
                    <a:pt x="14" y="15"/>
                    <a:pt x="16" y="14"/>
                  </a:cubicBezTo>
                  <a:cubicBezTo>
                    <a:pt x="17" y="14"/>
                    <a:pt x="19" y="14"/>
                    <a:pt x="20" y="14"/>
                  </a:cubicBezTo>
                  <a:cubicBezTo>
                    <a:pt x="21" y="14"/>
                    <a:pt x="22" y="14"/>
                    <a:pt x="23" y="14"/>
                  </a:cubicBezTo>
                  <a:cubicBezTo>
                    <a:pt x="21" y="16"/>
                    <a:pt x="19" y="18"/>
                    <a:pt x="17" y="20"/>
                  </a:cubicBezTo>
                  <a:moveTo>
                    <a:pt x="24" y="13"/>
                  </a:moveTo>
                  <a:cubicBezTo>
                    <a:pt x="23" y="12"/>
                    <a:pt x="22" y="12"/>
                    <a:pt x="20" y="12"/>
                  </a:cubicBezTo>
                  <a:cubicBezTo>
                    <a:pt x="19" y="12"/>
                    <a:pt x="19" y="12"/>
                    <a:pt x="18" y="12"/>
                  </a:cubicBezTo>
                  <a:cubicBezTo>
                    <a:pt x="19" y="12"/>
                    <a:pt x="19" y="11"/>
                    <a:pt x="20" y="10"/>
                  </a:cubicBezTo>
                  <a:cubicBezTo>
                    <a:pt x="22" y="11"/>
                    <a:pt x="24" y="11"/>
                    <a:pt x="26" y="11"/>
                  </a:cubicBezTo>
                  <a:cubicBezTo>
                    <a:pt x="25" y="12"/>
                    <a:pt x="25" y="12"/>
                    <a:pt x="24" y="13"/>
                  </a:cubicBezTo>
                  <a:moveTo>
                    <a:pt x="28" y="10"/>
                  </a:moveTo>
                  <a:cubicBezTo>
                    <a:pt x="26" y="9"/>
                    <a:pt x="24" y="9"/>
                    <a:pt x="22" y="9"/>
                  </a:cubicBezTo>
                  <a:cubicBezTo>
                    <a:pt x="23" y="9"/>
                    <a:pt x="23" y="8"/>
                    <a:pt x="24" y="8"/>
                  </a:cubicBezTo>
                  <a:cubicBezTo>
                    <a:pt x="25" y="8"/>
                    <a:pt x="27" y="9"/>
                    <a:pt x="29" y="9"/>
                  </a:cubicBezTo>
                  <a:cubicBezTo>
                    <a:pt x="28" y="10"/>
                    <a:pt x="28" y="10"/>
                    <a:pt x="28" y="10"/>
                  </a:cubicBezTo>
                  <a:moveTo>
                    <a:pt x="42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37" y="78"/>
                    <a:pt x="32" y="76"/>
                    <a:pt x="28" y="74"/>
                  </a:cubicBezTo>
                  <a:cubicBezTo>
                    <a:pt x="18" y="67"/>
                    <a:pt x="12" y="56"/>
                    <a:pt x="12" y="44"/>
                  </a:cubicBezTo>
                  <a:cubicBezTo>
                    <a:pt x="12" y="39"/>
                    <a:pt x="13" y="34"/>
                    <a:pt x="15" y="30"/>
                  </a:cubicBezTo>
                  <a:cubicBezTo>
                    <a:pt x="18" y="23"/>
                    <a:pt x="23" y="18"/>
                    <a:pt x="29" y="13"/>
                  </a:cubicBezTo>
                  <a:cubicBezTo>
                    <a:pt x="34" y="9"/>
                    <a:pt x="41" y="6"/>
                    <a:pt x="47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52" y="6"/>
                    <a:pt x="56" y="7"/>
                    <a:pt x="61" y="10"/>
                  </a:cubicBezTo>
                  <a:cubicBezTo>
                    <a:pt x="71" y="17"/>
                    <a:pt x="76" y="28"/>
                    <a:pt x="76" y="39"/>
                  </a:cubicBezTo>
                  <a:cubicBezTo>
                    <a:pt x="76" y="46"/>
                    <a:pt x="74" y="53"/>
                    <a:pt x="71" y="59"/>
                  </a:cubicBezTo>
                  <a:cubicBezTo>
                    <a:pt x="66" y="70"/>
                    <a:pt x="54" y="78"/>
                    <a:pt x="42" y="78"/>
                  </a:cubicBezTo>
                  <a:moveTo>
                    <a:pt x="31" y="8"/>
                  </a:moveTo>
                  <a:cubicBezTo>
                    <a:pt x="29" y="7"/>
                    <a:pt x="28" y="7"/>
                    <a:pt x="26" y="7"/>
                  </a:cubicBezTo>
                  <a:cubicBezTo>
                    <a:pt x="27" y="6"/>
                    <a:pt x="28" y="6"/>
                    <a:pt x="29" y="5"/>
                  </a:cubicBezTo>
                  <a:cubicBezTo>
                    <a:pt x="30" y="6"/>
                    <a:pt x="32" y="6"/>
                    <a:pt x="33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7"/>
                    <a:pt x="32" y="7"/>
                    <a:pt x="31" y="8"/>
                  </a:cubicBezTo>
                  <a:moveTo>
                    <a:pt x="36" y="5"/>
                  </a:moveTo>
                  <a:cubicBezTo>
                    <a:pt x="35" y="5"/>
                    <a:pt x="34" y="5"/>
                    <a:pt x="34" y="5"/>
                  </a:cubicBezTo>
                  <a:cubicBezTo>
                    <a:pt x="33" y="4"/>
                    <a:pt x="33" y="4"/>
                    <a:pt x="32" y="4"/>
                  </a:cubicBezTo>
                  <a:cubicBezTo>
                    <a:pt x="33" y="4"/>
                    <a:pt x="34" y="4"/>
                    <a:pt x="34" y="4"/>
                  </a:cubicBezTo>
                  <a:cubicBezTo>
                    <a:pt x="35" y="4"/>
                    <a:pt x="37" y="4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7" y="5"/>
                    <a:pt x="37" y="5"/>
                    <a:pt x="36" y="5"/>
                  </a:cubicBezTo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2"/>
                    <a:pt x="10" y="12"/>
                    <a:pt x="4" y="25"/>
                  </a:cubicBezTo>
                  <a:cubicBezTo>
                    <a:pt x="2" y="30"/>
                    <a:pt x="0" y="36"/>
                    <a:pt x="0" y="42"/>
                  </a:cubicBezTo>
                  <a:cubicBezTo>
                    <a:pt x="0" y="49"/>
                    <a:pt x="3" y="57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10" y="67"/>
                    <a:pt x="13" y="70"/>
                    <a:pt x="15" y="72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22" y="76"/>
                    <a:pt x="27" y="78"/>
                    <a:pt x="32" y="80"/>
                  </a:cubicBezTo>
                  <a:cubicBezTo>
                    <a:pt x="32" y="80"/>
                    <a:pt x="33" y="80"/>
                    <a:pt x="33" y="80"/>
                  </a:cubicBezTo>
                  <a:cubicBezTo>
                    <a:pt x="33" y="80"/>
                    <a:pt x="33" y="80"/>
                    <a:pt x="33" y="80"/>
                  </a:cubicBezTo>
                  <a:cubicBezTo>
                    <a:pt x="36" y="80"/>
                    <a:pt x="39" y="81"/>
                    <a:pt x="42" y="81"/>
                  </a:cubicBezTo>
                  <a:cubicBezTo>
                    <a:pt x="55" y="81"/>
                    <a:pt x="69" y="73"/>
                    <a:pt x="74" y="60"/>
                  </a:cubicBezTo>
                  <a:cubicBezTo>
                    <a:pt x="78" y="54"/>
                    <a:pt x="79" y="47"/>
                    <a:pt x="79" y="39"/>
                  </a:cubicBezTo>
                  <a:cubicBezTo>
                    <a:pt x="79" y="27"/>
                    <a:pt x="74" y="15"/>
                    <a:pt x="62" y="8"/>
                  </a:cubicBezTo>
                  <a:cubicBezTo>
                    <a:pt x="59" y="5"/>
                    <a:pt x="56" y="4"/>
                    <a:pt x="52" y="4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8" y="2"/>
                    <a:pt x="43" y="1"/>
                    <a:pt x="38" y="0"/>
                  </a:cubicBezTo>
                  <a:cubicBezTo>
                    <a:pt x="38" y="0"/>
                    <a:pt x="37" y="0"/>
                    <a:pt x="3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777"/>
            <p:cNvSpPr>
              <a:spLocks noEditPoints="1"/>
            </p:cNvSpPr>
            <p:nvPr/>
          </p:nvSpPr>
          <p:spPr bwMode="auto">
            <a:xfrm>
              <a:off x="783309" y="5114037"/>
              <a:ext cx="122766" cy="136207"/>
            </a:xfrm>
            <a:custGeom>
              <a:avLst/>
              <a:gdLst>
                <a:gd name="T0" fmla="*/ 43 w 58"/>
                <a:gd name="T1" fmla="*/ 55 h 64"/>
                <a:gd name="T2" fmla="*/ 43 w 58"/>
                <a:gd name="T3" fmla="*/ 56 h 64"/>
                <a:gd name="T4" fmla="*/ 45 w 58"/>
                <a:gd name="T5" fmla="*/ 53 h 64"/>
                <a:gd name="T6" fmla="*/ 48 w 58"/>
                <a:gd name="T7" fmla="*/ 51 h 64"/>
                <a:gd name="T8" fmla="*/ 48 w 58"/>
                <a:gd name="T9" fmla="*/ 49 h 64"/>
                <a:gd name="T10" fmla="*/ 51 w 58"/>
                <a:gd name="T11" fmla="*/ 47 h 64"/>
                <a:gd name="T12" fmla="*/ 48 w 58"/>
                <a:gd name="T13" fmla="*/ 49 h 64"/>
                <a:gd name="T14" fmla="*/ 51 w 58"/>
                <a:gd name="T15" fmla="*/ 45 h 64"/>
                <a:gd name="T16" fmla="*/ 52 w 58"/>
                <a:gd name="T17" fmla="*/ 41 h 64"/>
                <a:gd name="T18" fmla="*/ 51 w 58"/>
                <a:gd name="T19" fmla="*/ 45 h 64"/>
                <a:gd name="T20" fmla="*/ 52 w 58"/>
                <a:gd name="T21" fmla="*/ 40 h 64"/>
                <a:gd name="T22" fmla="*/ 54 w 58"/>
                <a:gd name="T23" fmla="*/ 36 h 64"/>
                <a:gd name="T24" fmla="*/ 54 w 58"/>
                <a:gd name="T25" fmla="*/ 35 h 64"/>
                <a:gd name="T26" fmla="*/ 54 w 58"/>
                <a:gd name="T27" fmla="*/ 30 h 64"/>
                <a:gd name="T28" fmla="*/ 55 w 58"/>
                <a:gd name="T29" fmla="*/ 30 h 64"/>
                <a:gd name="T30" fmla="*/ 55 w 58"/>
                <a:gd name="T31" fmla="*/ 28 h 64"/>
                <a:gd name="T32" fmla="*/ 53 w 58"/>
                <a:gd name="T33" fmla="*/ 25 h 64"/>
                <a:gd name="T34" fmla="*/ 55 w 58"/>
                <a:gd name="T35" fmla="*/ 28 h 64"/>
                <a:gd name="T36" fmla="*/ 53 w 58"/>
                <a:gd name="T37" fmla="*/ 23 h 64"/>
                <a:gd name="T38" fmla="*/ 53 w 58"/>
                <a:gd name="T39" fmla="*/ 20 h 64"/>
                <a:gd name="T40" fmla="*/ 52 w 58"/>
                <a:gd name="T41" fmla="*/ 18 h 64"/>
                <a:gd name="T42" fmla="*/ 51 w 58"/>
                <a:gd name="T43" fmla="*/ 16 h 64"/>
                <a:gd name="T44" fmla="*/ 52 w 58"/>
                <a:gd name="T45" fmla="*/ 18 h 64"/>
                <a:gd name="T46" fmla="*/ 50 w 58"/>
                <a:gd name="T47" fmla="*/ 14 h 64"/>
                <a:gd name="T48" fmla="*/ 50 w 58"/>
                <a:gd name="T49" fmla="*/ 14 h 64"/>
                <a:gd name="T50" fmla="*/ 22 w 58"/>
                <a:gd name="T51" fmla="*/ 60 h 64"/>
                <a:gd name="T52" fmla="*/ 4 w 58"/>
                <a:gd name="T53" fmla="*/ 34 h 64"/>
                <a:gd name="T54" fmla="*/ 17 w 58"/>
                <a:gd name="T55" fmla="*/ 9 h 64"/>
                <a:gd name="T56" fmla="*/ 32 w 58"/>
                <a:gd name="T57" fmla="*/ 3 h 64"/>
                <a:gd name="T58" fmla="*/ 34 w 58"/>
                <a:gd name="T59" fmla="*/ 4 h 64"/>
                <a:gd name="T60" fmla="*/ 50 w 58"/>
                <a:gd name="T61" fmla="*/ 28 h 64"/>
                <a:gd name="T62" fmla="*/ 50 w 58"/>
                <a:gd name="T63" fmla="*/ 29 h 64"/>
                <a:gd name="T64" fmla="*/ 23 w 58"/>
                <a:gd name="T65" fmla="*/ 60 h 64"/>
                <a:gd name="T66" fmla="*/ 22 w 58"/>
                <a:gd name="T67" fmla="*/ 60 h 64"/>
                <a:gd name="T68" fmla="*/ 32 w 58"/>
                <a:gd name="T69" fmla="*/ 0 h 64"/>
                <a:gd name="T70" fmla="*/ 15 w 58"/>
                <a:gd name="T71" fmla="*/ 6 h 64"/>
                <a:gd name="T72" fmla="*/ 0 w 58"/>
                <a:gd name="T73" fmla="*/ 34 h 64"/>
                <a:gd name="T74" fmla="*/ 28 w 58"/>
                <a:gd name="T75" fmla="*/ 64 h 64"/>
                <a:gd name="T76" fmla="*/ 58 w 58"/>
                <a:gd name="T77" fmla="*/ 30 h 64"/>
                <a:gd name="T78" fmla="*/ 32 w 58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8" h="64">
                  <a:moveTo>
                    <a:pt x="43" y="56"/>
                  </a:moveTo>
                  <a:cubicBezTo>
                    <a:pt x="43" y="55"/>
                    <a:pt x="43" y="55"/>
                    <a:pt x="43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3" y="56"/>
                    <a:pt x="43" y="56"/>
                    <a:pt x="43" y="56"/>
                  </a:cubicBezTo>
                  <a:moveTo>
                    <a:pt x="45" y="53"/>
                  </a:moveTo>
                  <a:cubicBezTo>
                    <a:pt x="45" y="53"/>
                    <a:pt x="45" y="53"/>
                    <a:pt x="45" y="53"/>
                  </a:cubicBezTo>
                  <a:cubicBezTo>
                    <a:pt x="46" y="53"/>
                    <a:pt x="46" y="52"/>
                    <a:pt x="47" y="51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7" y="52"/>
                    <a:pt x="46" y="53"/>
                    <a:pt x="45" y="53"/>
                  </a:cubicBezTo>
                  <a:moveTo>
                    <a:pt x="48" y="49"/>
                  </a:moveTo>
                  <a:cubicBezTo>
                    <a:pt x="49" y="48"/>
                    <a:pt x="49" y="48"/>
                    <a:pt x="50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0" y="48"/>
                    <a:pt x="50" y="49"/>
                    <a:pt x="49" y="50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49"/>
                    <a:pt x="48" y="49"/>
                    <a:pt x="48" y="49"/>
                  </a:cubicBezTo>
                  <a:moveTo>
                    <a:pt x="51" y="45"/>
                  </a:moveTo>
                  <a:cubicBezTo>
                    <a:pt x="51" y="45"/>
                    <a:pt x="51" y="45"/>
                    <a:pt x="50" y="45"/>
                  </a:cubicBezTo>
                  <a:cubicBezTo>
                    <a:pt x="51" y="44"/>
                    <a:pt x="51" y="43"/>
                    <a:pt x="52" y="41"/>
                  </a:cubicBezTo>
                  <a:cubicBezTo>
                    <a:pt x="52" y="42"/>
                    <a:pt x="52" y="42"/>
                    <a:pt x="53" y="42"/>
                  </a:cubicBezTo>
                  <a:cubicBezTo>
                    <a:pt x="52" y="43"/>
                    <a:pt x="52" y="44"/>
                    <a:pt x="51" y="45"/>
                  </a:cubicBezTo>
                  <a:moveTo>
                    <a:pt x="53" y="40"/>
                  </a:moveTo>
                  <a:cubicBezTo>
                    <a:pt x="53" y="40"/>
                    <a:pt x="52" y="40"/>
                    <a:pt x="52" y="40"/>
                  </a:cubicBezTo>
                  <a:cubicBezTo>
                    <a:pt x="52" y="39"/>
                    <a:pt x="53" y="37"/>
                    <a:pt x="53" y="36"/>
                  </a:cubicBezTo>
                  <a:cubicBezTo>
                    <a:pt x="53" y="36"/>
                    <a:pt x="54" y="36"/>
                    <a:pt x="54" y="36"/>
                  </a:cubicBezTo>
                  <a:cubicBezTo>
                    <a:pt x="54" y="38"/>
                    <a:pt x="54" y="39"/>
                    <a:pt x="53" y="40"/>
                  </a:cubicBezTo>
                  <a:moveTo>
                    <a:pt x="54" y="35"/>
                  </a:moveTo>
                  <a:cubicBezTo>
                    <a:pt x="54" y="34"/>
                    <a:pt x="54" y="34"/>
                    <a:pt x="53" y="34"/>
                  </a:cubicBezTo>
                  <a:cubicBezTo>
                    <a:pt x="53" y="33"/>
                    <a:pt x="54" y="31"/>
                    <a:pt x="54" y="30"/>
                  </a:cubicBezTo>
                  <a:cubicBezTo>
                    <a:pt x="54" y="30"/>
                    <a:pt x="54" y="30"/>
                    <a:pt x="55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32"/>
                    <a:pt x="55" y="33"/>
                    <a:pt x="54" y="35"/>
                  </a:cubicBezTo>
                  <a:moveTo>
                    <a:pt x="55" y="28"/>
                  </a:moveTo>
                  <a:cubicBezTo>
                    <a:pt x="54" y="28"/>
                    <a:pt x="54" y="28"/>
                    <a:pt x="54" y="28"/>
                  </a:cubicBezTo>
                  <a:cubicBezTo>
                    <a:pt x="54" y="27"/>
                    <a:pt x="53" y="26"/>
                    <a:pt x="53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6"/>
                    <a:pt x="55" y="27"/>
                    <a:pt x="55" y="28"/>
                  </a:cubicBezTo>
                  <a:moveTo>
                    <a:pt x="54" y="23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2"/>
                    <a:pt x="53" y="21"/>
                    <a:pt x="52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1"/>
                    <a:pt x="54" y="22"/>
                    <a:pt x="54" y="23"/>
                  </a:cubicBezTo>
                  <a:moveTo>
                    <a:pt x="52" y="18"/>
                  </a:moveTo>
                  <a:cubicBezTo>
                    <a:pt x="52" y="18"/>
                    <a:pt x="52" y="18"/>
                    <a:pt x="52" y="18"/>
                  </a:cubicBezTo>
                  <a:cubicBezTo>
                    <a:pt x="51" y="17"/>
                    <a:pt x="51" y="17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7"/>
                    <a:pt x="52" y="17"/>
                    <a:pt x="52" y="18"/>
                  </a:cubicBezTo>
                  <a:moveTo>
                    <a:pt x="50" y="14"/>
                  </a:move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moveTo>
                    <a:pt x="22" y="60"/>
                  </a:moveTo>
                  <a:cubicBezTo>
                    <a:pt x="20" y="59"/>
                    <a:pt x="18" y="59"/>
                    <a:pt x="16" y="57"/>
                  </a:cubicBezTo>
                  <a:cubicBezTo>
                    <a:pt x="8" y="53"/>
                    <a:pt x="4" y="43"/>
                    <a:pt x="4" y="34"/>
                  </a:cubicBezTo>
                  <a:cubicBezTo>
                    <a:pt x="4" y="30"/>
                    <a:pt x="4" y="26"/>
                    <a:pt x="6" y="22"/>
                  </a:cubicBezTo>
                  <a:cubicBezTo>
                    <a:pt x="8" y="17"/>
                    <a:pt x="12" y="12"/>
                    <a:pt x="17" y="9"/>
                  </a:cubicBezTo>
                  <a:cubicBezTo>
                    <a:pt x="21" y="6"/>
                    <a:pt x="27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46" y="11"/>
                    <a:pt x="50" y="19"/>
                    <a:pt x="50" y="28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35"/>
                    <a:pt x="49" y="40"/>
                    <a:pt x="47" y="45"/>
                  </a:cubicBezTo>
                  <a:cubicBezTo>
                    <a:pt x="43" y="54"/>
                    <a:pt x="33" y="60"/>
                    <a:pt x="23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3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moveTo>
                    <a:pt x="32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26" y="0"/>
                    <a:pt x="20" y="3"/>
                    <a:pt x="15" y="6"/>
                  </a:cubicBezTo>
                  <a:cubicBezTo>
                    <a:pt x="10" y="10"/>
                    <a:pt x="6" y="15"/>
                    <a:pt x="3" y="21"/>
                  </a:cubicBezTo>
                  <a:cubicBezTo>
                    <a:pt x="1" y="25"/>
                    <a:pt x="0" y="29"/>
                    <a:pt x="0" y="34"/>
                  </a:cubicBezTo>
                  <a:cubicBezTo>
                    <a:pt x="0" y="44"/>
                    <a:pt x="5" y="55"/>
                    <a:pt x="14" y="60"/>
                  </a:cubicBezTo>
                  <a:cubicBezTo>
                    <a:pt x="19" y="63"/>
                    <a:pt x="23" y="64"/>
                    <a:pt x="28" y="64"/>
                  </a:cubicBezTo>
                  <a:cubicBezTo>
                    <a:pt x="39" y="64"/>
                    <a:pt x="49" y="57"/>
                    <a:pt x="54" y="47"/>
                  </a:cubicBezTo>
                  <a:cubicBezTo>
                    <a:pt x="57" y="42"/>
                    <a:pt x="58" y="36"/>
                    <a:pt x="58" y="30"/>
                  </a:cubicBezTo>
                  <a:cubicBezTo>
                    <a:pt x="58" y="20"/>
                    <a:pt x="54" y="10"/>
                    <a:pt x="44" y="4"/>
                  </a:cubicBezTo>
                  <a:cubicBezTo>
                    <a:pt x="40" y="1"/>
                    <a:pt x="36" y="0"/>
                    <a:pt x="3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778"/>
            <p:cNvSpPr>
              <a:spLocks noEditPoints="1"/>
            </p:cNvSpPr>
            <p:nvPr/>
          </p:nvSpPr>
          <p:spPr bwMode="auto">
            <a:xfrm>
              <a:off x="812880" y="5132855"/>
              <a:ext cx="61831" cy="102156"/>
            </a:xfrm>
            <a:custGeom>
              <a:avLst/>
              <a:gdLst>
                <a:gd name="T0" fmla="*/ 17 w 29"/>
                <a:gd name="T1" fmla="*/ 7 h 48"/>
                <a:gd name="T2" fmla="*/ 19 w 29"/>
                <a:gd name="T3" fmla="*/ 4 h 48"/>
                <a:gd name="T4" fmla="*/ 20 w 29"/>
                <a:gd name="T5" fmla="*/ 6 h 48"/>
                <a:gd name="T6" fmla="*/ 20 w 29"/>
                <a:gd name="T7" fmla="*/ 10 h 48"/>
                <a:gd name="T8" fmla="*/ 23 w 29"/>
                <a:gd name="T9" fmla="*/ 16 h 48"/>
                <a:gd name="T10" fmla="*/ 20 w 29"/>
                <a:gd name="T11" fmla="*/ 13 h 48"/>
                <a:gd name="T12" fmla="*/ 12 w 29"/>
                <a:gd name="T13" fmla="*/ 11 h 48"/>
                <a:gd name="T14" fmla="*/ 12 w 29"/>
                <a:gd name="T15" fmla="*/ 19 h 48"/>
                <a:gd name="T16" fmla="*/ 21 w 29"/>
                <a:gd name="T17" fmla="*/ 32 h 48"/>
                <a:gd name="T18" fmla="*/ 13 w 29"/>
                <a:gd name="T19" fmla="*/ 38 h 48"/>
                <a:gd name="T20" fmla="*/ 11 w 29"/>
                <a:gd name="T21" fmla="*/ 40 h 48"/>
                <a:gd name="T22" fmla="*/ 10 w 29"/>
                <a:gd name="T23" fmla="*/ 44 h 48"/>
                <a:gd name="T24" fmla="*/ 9 w 29"/>
                <a:gd name="T25" fmla="*/ 40 h 48"/>
                <a:gd name="T26" fmla="*/ 3 w 29"/>
                <a:gd name="T27" fmla="*/ 30 h 48"/>
                <a:gd name="T28" fmla="*/ 11 w 29"/>
                <a:gd name="T29" fmla="*/ 36 h 48"/>
                <a:gd name="T30" fmla="*/ 19 w 29"/>
                <a:gd name="T31" fmla="*/ 31 h 48"/>
                <a:gd name="T32" fmla="*/ 15 w 29"/>
                <a:gd name="T33" fmla="*/ 25 h 48"/>
                <a:gd name="T34" fmla="*/ 7 w 29"/>
                <a:gd name="T35" fmla="*/ 14 h 48"/>
                <a:gd name="T36" fmla="*/ 13 w 29"/>
                <a:gd name="T37" fmla="*/ 7 h 48"/>
                <a:gd name="T38" fmla="*/ 17 w 29"/>
                <a:gd name="T39" fmla="*/ 0 h 48"/>
                <a:gd name="T40" fmla="*/ 15 w 29"/>
                <a:gd name="T41" fmla="*/ 3 h 48"/>
                <a:gd name="T42" fmla="*/ 8 w 29"/>
                <a:gd name="T43" fmla="*/ 6 h 48"/>
                <a:gd name="T44" fmla="*/ 8 w 29"/>
                <a:gd name="T45" fmla="*/ 23 h 48"/>
                <a:gd name="T46" fmla="*/ 15 w 29"/>
                <a:gd name="T47" fmla="*/ 31 h 48"/>
                <a:gd name="T48" fmla="*/ 13 w 29"/>
                <a:gd name="T49" fmla="*/ 33 h 48"/>
                <a:gd name="T50" fmla="*/ 8 w 29"/>
                <a:gd name="T51" fmla="*/ 29 h 48"/>
                <a:gd name="T52" fmla="*/ 2 w 29"/>
                <a:gd name="T53" fmla="*/ 26 h 48"/>
                <a:gd name="T54" fmla="*/ 6 w 29"/>
                <a:gd name="T55" fmla="*/ 40 h 48"/>
                <a:gd name="T56" fmla="*/ 5 w 29"/>
                <a:gd name="T57" fmla="*/ 44 h 48"/>
                <a:gd name="T58" fmla="*/ 6 w 29"/>
                <a:gd name="T59" fmla="*/ 46 h 48"/>
                <a:gd name="T60" fmla="*/ 10 w 29"/>
                <a:gd name="T61" fmla="*/ 48 h 48"/>
                <a:gd name="T62" fmla="*/ 13 w 29"/>
                <a:gd name="T63" fmla="*/ 47 h 48"/>
                <a:gd name="T64" fmla="*/ 16 w 29"/>
                <a:gd name="T65" fmla="*/ 41 h 48"/>
                <a:gd name="T66" fmla="*/ 24 w 29"/>
                <a:gd name="T67" fmla="*/ 29 h 48"/>
                <a:gd name="T68" fmla="*/ 13 w 29"/>
                <a:gd name="T69" fmla="*/ 15 h 48"/>
                <a:gd name="T70" fmla="*/ 14 w 29"/>
                <a:gd name="T71" fmla="*/ 14 h 48"/>
                <a:gd name="T72" fmla="*/ 20 w 29"/>
                <a:gd name="T73" fmla="*/ 17 h 48"/>
                <a:gd name="T74" fmla="*/ 21 w 29"/>
                <a:gd name="T75" fmla="*/ 19 h 48"/>
                <a:gd name="T76" fmla="*/ 26 w 29"/>
                <a:gd name="T77" fmla="*/ 20 h 48"/>
                <a:gd name="T78" fmla="*/ 29 w 29"/>
                <a:gd name="T79" fmla="*/ 17 h 48"/>
                <a:gd name="T80" fmla="*/ 24 w 29"/>
                <a:gd name="T81" fmla="*/ 4 h 48"/>
                <a:gd name="T82" fmla="*/ 20 w 29"/>
                <a:gd name="T83" fmla="*/ 0 h 48"/>
                <a:gd name="T84" fmla="*/ 18 w 29"/>
                <a:gd name="T8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" h="48">
                  <a:moveTo>
                    <a:pt x="15" y="8"/>
                  </a:moveTo>
                  <a:cubicBezTo>
                    <a:pt x="15" y="8"/>
                    <a:pt x="16" y="8"/>
                    <a:pt x="16" y="8"/>
                  </a:cubicBezTo>
                  <a:cubicBezTo>
                    <a:pt x="16" y="8"/>
                    <a:pt x="17" y="7"/>
                    <a:pt x="17" y="7"/>
                  </a:cubicBezTo>
                  <a:cubicBezTo>
                    <a:pt x="17" y="6"/>
                    <a:pt x="18" y="5"/>
                    <a:pt x="18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5"/>
                  </a:cubicBezTo>
                  <a:cubicBezTo>
                    <a:pt x="20" y="5"/>
                    <a:pt x="20" y="6"/>
                    <a:pt x="20" y="6"/>
                  </a:cubicBezTo>
                  <a:cubicBezTo>
                    <a:pt x="19" y="6"/>
                    <a:pt x="19" y="7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10"/>
                  </a:cubicBezTo>
                  <a:cubicBezTo>
                    <a:pt x="23" y="11"/>
                    <a:pt x="25" y="14"/>
                    <a:pt x="25" y="17"/>
                  </a:cubicBezTo>
                  <a:cubicBezTo>
                    <a:pt x="25" y="17"/>
                    <a:pt x="24" y="17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5"/>
                    <a:pt x="21" y="13"/>
                    <a:pt x="20" y="13"/>
                  </a:cubicBezTo>
                  <a:cubicBezTo>
                    <a:pt x="19" y="12"/>
                    <a:pt x="18" y="11"/>
                    <a:pt x="17" y="11"/>
                  </a:cubicBezTo>
                  <a:cubicBezTo>
                    <a:pt x="16" y="11"/>
                    <a:pt x="15" y="11"/>
                    <a:pt x="14" y="11"/>
                  </a:cubicBezTo>
                  <a:cubicBezTo>
                    <a:pt x="13" y="11"/>
                    <a:pt x="13" y="11"/>
                    <a:pt x="12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9" y="14"/>
                    <a:pt x="9" y="14"/>
                    <a:pt x="9" y="15"/>
                  </a:cubicBezTo>
                  <a:cubicBezTo>
                    <a:pt x="9" y="17"/>
                    <a:pt x="11" y="18"/>
                    <a:pt x="12" y="19"/>
                  </a:cubicBezTo>
                  <a:cubicBezTo>
                    <a:pt x="14" y="21"/>
                    <a:pt x="16" y="23"/>
                    <a:pt x="17" y="25"/>
                  </a:cubicBezTo>
                  <a:cubicBezTo>
                    <a:pt x="19" y="26"/>
                    <a:pt x="20" y="28"/>
                    <a:pt x="21" y="30"/>
                  </a:cubicBezTo>
                  <a:cubicBezTo>
                    <a:pt x="21" y="31"/>
                    <a:pt x="21" y="31"/>
                    <a:pt x="21" y="32"/>
                  </a:cubicBezTo>
                  <a:cubicBezTo>
                    <a:pt x="21" y="34"/>
                    <a:pt x="20" y="35"/>
                    <a:pt x="19" y="37"/>
                  </a:cubicBezTo>
                  <a:cubicBezTo>
                    <a:pt x="19" y="37"/>
                    <a:pt x="17" y="38"/>
                    <a:pt x="15" y="38"/>
                  </a:cubicBezTo>
                  <a:cubicBezTo>
                    <a:pt x="14" y="38"/>
                    <a:pt x="14" y="38"/>
                    <a:pt x="13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1" y="38"/>
                    <a:pt x="11" y="39"/>
                    <a:pt x="11" y="40"/>
                  </a:cubicBezTo>
                  <a:cubicBezTo>
                    <a:pt x="11" y="40"/>
                    <a:pt x="11" y="40"/>
                    <a:pt x="11" y="41"/>
                  </a:cubicBezTo>
                  <a:cubicBezTo>
                    <a:pt x="10" y="42"/>
                    <a:pt x="10" y="43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9" y="44"/>
                    <a:pt x="9" y="44"/>
                  </a:cubicBezTo>
                  <a:cubicBezTo>
                    <a:pt x="9" y="43"/>
                    <a:pt x="9" y="42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39"/>
                    <a:pt x="9" y="39"/>
                    <a:pt x="9" y="38"/>
                  </a:cubicBezTo>
                  <a:cubicBezTo>
                    <a:pt x="8" y="37"/>
                    <a:pt x="8" y="37"/>
                    <a:pt x="7" y="37"/>
                  </a:cubicBezTo>
                  <a:cubicBezTo>
                    <a:pt x="5" y="36"/>
                    <a:pt x="3" y="33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0"/>
                    <a:pt x="5" y="30"/>
                    <a:pt x="5" y="30"/>
                  </a:cubicBezTo>
                  <a:cubicBezTo>
                    <a:pt x="6" y="33"/>
                    <a:pt x="9" y="35"/>
                    <a:pt x="11" y="36"/>
                  </a:cubicBezTo>
                  <a:cubicBezTo>
                    <a:pt x="12" y="36"/>
                    <a:pt x="12" y="36"/>
                    <a:pt x="13" y="36"/>
                  </a:cubicBezTo>
                  <a:cubicBezTo>
                    <a:pt x="14" y="36"/>
                    <a:pt x="15" y="36"/>
                    <a:pt x="17" y="35"/>
                  </a:cubicBezTo>
                  <a:cubicBezTo>
                    <a:pt x="18" y="34"/>
                    <a:pt x="19" y="33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29"/>
                    <a:pt x="18" y="28"/>
                    <a:pt x="17" y="27"/>
                  </a:cubicBezTo>
                  <a:cubicBezTo>
                    <a:pt x="17" y="27"/>
                    <a:pt x="16" y="26"/>
                    <a:pt x="15" y="25"/>
                  </a:cubicBezTo>
                  <a:cubicBezTo>
                    <a:pt x="13" y="24"/>
                    <a:pt x="12" y="22"/>
                    <a:pt x="10" y="21"/>
                  </a:cubicBezTo>
                  <a:cubicBezTo>
                    <a:pt x="10" y="21"/>
                    <a:pt x="9" y="20"/>
                    <a:pt x="8" y="18"/>
                  </a:cubicBezTo>
                  <a:cubicBezTo>
                    <a:pt x="7" y="17"/>
                    <a:pt x="7" y="16"/>
                    <a:pt x="7" y="14"/>
                  </a:cubicBezTo>
                  <a:cubicBezTo>
                    <a:pt x="7" y="12"/>
                    <a:pt x="7" y="11"/>
                    <a:pt x="10" y="9"/>
                  </a:cubicBezTo>
                  <a:cubicBezTo>
                    <a:pt x="11" y="8"/>
                    <a:pt x="12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1"/>
                    <a:pt x="16" y="1"/>
                  </a:cubicBezTo>
                  <a:cubicBezTo>
                    <a:pt x="16" y="1"/>
                    <a:pt x="15" y="2"/>
                    <a:pt x="15" y="3"/>
                  </a:cubicBezTo>
                  <a:cubicBezTo>
                    <a:pt x="15" y="3"/>
                    <a:pt x="14" y="4"/>
                    <a:pt x="14" y="4"/>
                  </a:cubicBezTo>
                  <a:cubicBezTo>
                    <a:pt x="14" y="4"/>
                    <a:pt x="13" y="4"/>
                    <a:pt x="13" y="4"/>
                  </a:cubicBezTo>
                  <a:cubicBezTo>
                    <a:pt x="11" y="4"/>
                    <a:pt x="9" y="5"/>
                    <a:pt x="8" y="6"/>
                  </a:cubicBezTo>
                  <a:cubicBezTo>
                    <a:pt x="5" y="8"/>
                    <a:pt x="3" y="11"/>
                    <a:pt x="3" y="14"/>
                  </a:cubicBezTo>
                  <a:cubicBezTo>
                    <a:pt x="3" y="16"/>
                    <a:pt x="4" y="18"/>
                    <a:pt x="5" y="20"/>
                  </a:cubicBezTo>
                  <a:cubicBezTo>
                    <a:pt x="6" y="22"/>
                    <a:pt x="7" y="23"/>
                    <a:pt x="8" y="23"/>
                  </a:cubicBezTo>
                  <a:cubicBezTo>
                    <a:pt x="10" y="25"/>
                    <a:pt x="11" y="26"/>
                    <a:pt x="13" y="28"/>
                  </a:cubicBezTo>
                  <a:cubicBezTo>
                    <a:pt x="14" y="28"/>
                    <a:pt x="14" y="29"/>
                    <a:pt x="15" y="29"/>
                  </a:cubicBezTo>
                  <a:cubicBezTo>
                    <a:pt x="15" y="30"/>
                    <a:pt x="15" y="30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2"/>
                    <a:pt x="15" y="32"/>
                  </a:cubicBezTo>
                  <a:cubicBezTo>
                    <a:pt x="14" y="32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32"/>
                    <a:pt x="9" y="31"/>
                    <a:pt x="8" y="29"/>
                  </a:cubicBezTo>
                  <a:cubicBezTo>
                    <a:pt x="8" y="28"/>
                    <a:pt x="8" y="28"/>
                    <a:pt x="7" y="27"/>
                  </a:cubicBezTo>
                  <a:cubicBezTo>
                    <a:pt x="5" y="27"/>
                    <a:pt x="4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0" y="34"/>
                    <a:pt x="2" y="38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1"/>
                    <a:pt x="6" y="43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6" y="46"/>
                    <a:pt x="6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8" y="47"/>
                    <a:pt x="9" y="48"/>
                    <a:pt x="10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2" y="48"/>
                    <a:pt x="12" y="48"/>
                  </a:cubicBezTo>
                  <a:cubicBezTo>
                    <a:pt x="12" y="47"/>
                    <a:pt x="13" y="47"/>
                    <a:pt x="13" y="47"/>
                  </a:cubicBezTo>
                  <a:cubicBezTo>
                    <a:pt x="13" y="45"/>
                    <a:pt x="13" y="44"/>
                    <a:pt x="14" y="43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5" y="41"/>
                    <a:pt x="16" y="41"/>
                  </a:cubicBezTo>
                  <a:cubicBezTo>
                    <a:pt x="18" y="41"/>
                    <a:pt x="20" y="40"/>
                    <a:pt x="21" y="39"/>
                  </a:cubicBezTo>
                  <a:cubicBezTo>
                    <a:pt x="23" y="37"/>
                    <a:pt x="24" y="34"/>
                    <a:pt x="24" y="32"/>
                  </a:cubicBezTo>
                  <a:cubicBezTo>
                    <a:pt x="24" y="31"/>
                    <a:pt x="24" y="30"/>
                    <a:pt x="24" y="29"/>
                  </a:cubicBezTo>
                  <a:cubicBezTo>
                    <a:pt x="23" y="26"/>
                    <a:pt x="21" y="24"/>
                    <a:pt x="20" y="22"/>
                  </a:cubicBezTo>
                  <a:cubicBezTo>
                    <a:pt x="18" y="20"/>
                    <a:pt x="16" y="19"/>
                    <a:pt x="14" y="17"/>
                  </a:cubicBezTo>
                  <a:cubicBezTo>
                    <a:pt x="13" y="16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4" y="14"/>
                    <a:pt x="14" y="14"/>
                  </a:cubicBezTo>
                  <a:cubicBezTo>
                    <a:pt x="15" y="14"/>
                    <a:pt x="15" y="14"/>
                    <a:pt x="16" y="14"/>
                  </a:cubicBezTo>
                  <a:cubicBezTo>
                    <a:pt x="17" y="14"/>
                    <a:pt x="18" y="15"/>
                    <a:pt x="19" y="15"/>
                  </a:cubicBezTo>
                  <a:cubicBezTo>
                    <a:pt x="19" y="16"/>
                    <a:pt x="20" y="16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4" y="20"/>
                    <a:pt x="26" y="20"/>
                  </a:cubicBezTo>
                  <a:cubicBezTo>
                    <a:pt x="26" y="20"/>
                    <a:pt x="27" y="20"/>
                    <a:pt x="27" y="20"/>
                  </a:cubicBezTo>
                  <a:cubicBezTo>
                    <a:pt x="28" y="20"/>
                    <a:pt x="29" y="19"/>
                    <a:pt x="29" y="19"/>
                  </a:cubicBezTo>
                  <a:cubicBezTo>
                    <a:pt x="29" y="18"/>
                    <a:pt x="29" y="18"/>
                    <a:pt x="29" y="17"/>
                  </a:cubicBezTo>
                  <a:cubicBezTo>
                    <a:pt x="29" y="13"/>
                    <a:pt x="26" y="9"/>
                    <a:pt x="23" y="7"/>
                  </a:cubicBezTo>
                  <a:cubicBezTo>
                    <a:pt x="23" y="7"/>
                    <a:pt x="23" y="6"/>
                    <a:pt x="23" y="6"/>
                  </a:cubicBezTo>
                  <a:cubicBezTo>
                    <a:pt x="23" y="5"/>
                    <a:pt x="23" y="5"/>
                    <a:pt x="24" y="4"/>
                  </a:cubicBezTo>
                  <a:cubicBezTo>
                    <a:pt x="24" y="3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0" y="0"/>
                    <a:pt x="20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Rectangle 779"/>
            <p:cNvSpPr>
              <a:spLocks noChangeArrowheads="1"/>
            </p:cNvSpPr>
            <p:nvPr/>
          </p:nvSpPr>
          <p:spPr bwMode="auto">
            <a:xfrm>
              <a:off x="831698" y="5213504"/>
              <a:ext cx="896" cy="89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780"/>
            <p:cNvSpPr>
              <a:spLocks/>
            </p:cNvSpPr>
            <p:nvPr/>
          </p:nvSpPr>
          <p:spPr bwMode="auto">
            <a:xfrm>
              <a:off x="831698" y="52135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781"/>
            <p:cNvSpPr>
              <a:spLocks/>
            </p:cNvSpPr>
            <p:nvPr/>
          </p:nvSpPr>
          <p:spPr bwMode="auto">
            <a:xfrm>
              <a:off x="834386" y="51606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782"/>
            <p:cNvSpPr>
              <a:spLocks/>
            </p:cNvSpPr>
            <p:nvPr/>
          </p:nvSpPr>
          <p:spPr bwMode="auto">
            <a:xfrm>
              <a:off x="834386" y="51606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Freeform 847"/>
            <p:cNvSpPr>
              <a:spLocks noEditPoints="1"/>
            </p:cNvSpPr>
            <p:nvPr/>
          </p:nvSpPr>
          <p:spPr bwMode="auto">
            <a:xfrm>
              <a:off x="586167" y="4857752"/>
              <a:ext cx="211480" cy="201623"/>
            </a:xfrm>
            <a:custGeom>
              <a:avLst/>
              <a:gdLst>
                <a:gd name="T0" fmla="*/ 51 w 100"/>
                <a:gd name="T1" fmla="*/ 88 h 95"/>
                <a:gd name="T2" fmla="*/ 11 w 100"/>
                <a:gd name="T3" fmla="*/ 35 h 95"/>
                <a:gd name="T4" fmla="*/ 49 w 100"/>
                <a:gd name="T5" fmla="*/ 6 h 95"/>
                <a:gd name="T6" fmla="*/ 89 w 100"/>
                <a:gd name="T7" fmla="*/ 59 h 95"/>
                <a:gd name="T8" fmla="*/ 51 w 100"/>
                <a:gd name="T9" fmla="*/ 88 h 95"/>
                <a:gd name="T10" fmla="*/ 49 w 100"/>
                <a:gd name="T11" fmla="*/ 0 h 95"/>
                <a:gd name="T12" fmla="*/ 5 w 100"/>
                <a:gd name="T13" fmla="*/ 33 h 95"/>
                <a:gd name="T14" fmla="*/ 11 w 100"/>
                <a:gd name="T15" fmla="*/ 75 h 95"/>
                <a:gd name="T16" fmla="*/ 51 w 100"/>
                <a:gd name="T17" fmla="*/ 95 h 95"/>
                <a:gd name="T18" fmla="*/ 95 w 100"/>
                <a:gd name="T19" fmla="*/ 61 h 95"/>
                <a:gd name="T20" fmla="*/ 89 w 100"/>
                <a:gd name="T21" fmla="*/ 19 h 95"/>
                <a:gd name="T22" fmla="*/ 49 w 100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" h="95">
                  <a:moveTo>
                    <a:pt x="51" y="88"/>
                  </a:moveTo>
                  <a:cubicBezTo>
                    <a:pt x="26" y="88"/>
                    <a:pt x="1" y="67"/>
                    <a:pt x="11" y="35"/>
                  </a:cubicBezTo>
                  <a:cubicBezTo>
                    <a:pt x="17" y="14"/>
                    <a:pt x="33" y="6"/>
                    <a:pt x="49" y="6"/>
                  </a:cubicBezTo>
                  <a:cubicBezTo>
                    <a:pt x="74" y="6"/>
                    <a:pt x="99" y="27"/>
                    <a:pt x="89" y="59"/>
                  </a:cubicBezTo>
                  <a:cubicBezTo>
                    <a:pt x="83" y="80"/>
                    <a:pt x="67" y="88"/>
                    <a:pt x="51" y="88"/>
                  </a:cubicBezTo>
                  <a:moveTo>
                    <a:pt x="49" y="0"/>
                  </a:moveTo>
                  <a:cubicBezTo>
                    <a:pt x="28" y="0"/>
                    <a:pt x="11" y="12"/>
                    <a:pt x="5" y="33"/>
                  </a:cubicBezTo>
                  <a:cubicBezTo>
                    <a:pt x="0" y="48"/>
                    <a:pt x="2" y="63"/>
                    <a:pt x="11" y="75"/>
                  </a:cubicBezTo>
                  <a:cubicBezTo>
                    <a:pt x="20" y="87"/>
                    <a:pt x="35" y="95"/>
                    <a:pt x="51" y="95"/>
                  </a:cubicBezTo>
                  <a:cubicBezTo>
                    <a:pt x="72" y="95"/>
                    <a:pt x="88" y="82"/>
                    <a:pt x="95" y="61"/>
                  </a:cubicBezTo>
                  <a:cubicBezTo>
                    <a:pt x="100" y="46"/>
                    <a:pt x="98" y="31"/>
                    <a:pt x="89" y="19"/>
                  </a:cubicBezTo>
                  <a:cubicBezTo>
                    <a:pt x="80" y="7"/>
                    <a:pt x="65" y="0"/>
                    <a:pt x="4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848"/>
            <p:cNvSpPr>
              <a:spLocks noEditPoints="1"/>
            </p:cNvSpPr>
            <p:nvPr/>
          </p:nvSpPr>
          <p:spPr bwMode="auto">
            <a:xfrm>
              <a:off x="513583" y="4823700"/>
              <a:ext cx="330661" cy="423856"/>
            </a:xfrm>
            <a:custGeom>
              <a:avLst/>
              <a:gdLst>
                <a:gd name="T0" fmla="*/ 13 w 156"/>
                <a:gd name="T1" fmla="*/ 191 h 200"/>
                <a:gd name="T2" fmla="*/ 15 w 156"/>
                <a:gd name="T3" fmla="*/ 191 h 200"/>
                <a:gd name="T4" fmla="*/ 21 w 156"/>
                <a:gd name="T5" fmla="*/ 194 h 200"/>
                <a:gd name="T6" fmla="*/ 21 w 156"/>
                <a:gd name="T7" fmla="*/ 162 h 200"/>
                <a:gd name="T8" fmla="*/ 33 w 156"/>
                <a:gd name="T9" fmla="*/ 141 h 200"/>
                <a:gd name="T10" fmla="*/ 44 w 156"/>
                <a:gd name="T11" fmla="*/ 144 h 200"/>
                <a:gd name="T12" fmla="*/ 40 w 156"/>
                <a:gd name="T13" fmla="*/ 146 h 200"/>
                <a:gd name="T14" fmla="*/ 47 w 156"/>
                <a:gd name="T15" fmla="*/ 146 h 200"/>
                <a:gd name="T16" fmla="*/ 49 w 156"/>
                <a:gd name="T17" fmla="*/ 148 h 200"/>
                <a:gd name="T18" fmla="*/ 48 w 156"/>
                <a:gd name="T19" fmla="*/ 148 h 200"/>
                <a:gd name="T20" fmla="*/ 39 w 156"/>
                <a:gd name="T21" fmla="*/ 155 h 200"/>
                <a:gd name="T22" fmla="*/ 45 w 156"/>
                <a:gd name="T23" fmla="*/ 156 h 200"/>
                <a:gd name="T24" fmla="*/ 35 w 156"/>
                <a:gd name="T25" fmla="*/ 159 h 200"/>
                <a:gd name="T26" fmla="*/ 43 w 156"/>
                <a:gd name="T27" fmla="*/ 159 h 200"/>
                <a:gd name="T28" fmla="*/ 40 w 156"/>
                <a:gd name="T29" fmla="*/ 161 h 200"/>
                <a:gd name="T30" fmla="*/ 32 w 156"/>
                <a:gd name="T31" fmla="*/ 169 h 200"/>
                <a:gd name="T32" fmla="*/ 38 w 156"/>
                <a:gd name="T33" fmla="*/ 169 h 200"/>
                <a:gd name="T34" fmla="*/ 27 w 156"/>
                <a:gd name="T35" fmla="*/ 173 h 200"/>
                <a:gd name="T36" fmla="*/ 37 w 156"/>
                <a:gd name="T37" fmla="*/ 171 h 200"/>
                <a:gd name="T38" fmla="*/ 34 w 156"/>
                <a:gd name="T39" fmla="*/ 177 h 200"/>
                <a:gd name="T40" fmla="*/ 24 w 156"/>
                <a:gd name="T41" fmla="*/ 180 h 200"/>
                <a:gd name="T42" fmla="*/ 33 w 156"/>
                <a:gd name="T43" fmla="*/ 179 h 200"/>
                <a:gd name="T44" fmla="*/ 30 w 156"/>
                <a:gd name="T45" fmla="*/ 183 h 200"/>
                <a:gd name="T46" fmla="*/ 21 w 156"/>
                <a:gd name="T47" fmla="*/ 189 h 200"/>
                <a:gd name="T48" fmla="*/ 28 w 156"/>
                <a:gd name="T49" fmla="*/ 188 h 200"/>
                <a:gd name="T50" fmla="*/ 25 w 156"/>
                <a:gd name="T51" fmla="*/ 193 h 200"/>
                <a:gd name="T52" fmla="*/ 24 w 156"/>
                <a:gd name="T53" fmla="*/ 193 h 200"/>
                <a:gd name="T54" fmla="*/ 15 w 156"/>
                <a:gd name="T55" fmla="*/ 187 h 200"/>
                <a:gd name="T56" fmla="*/ 7 w 156"/>
                <a:gd name="T57" fmla="*/ 187 h 200"/>
                <a:gd name="T58" fmla="*/ 7 w 156"/>
                <a:gd name="T59" fmla="*/ 188 h 200"/>
                <a:gd name="T60" fmla="*/ 7 w 156"/>
                <a:gd name="T61" fmla="*/ 185 h 200"/>
                <a:gd name="T62" fmla="*/ 7 w 156"/>
                <a:gd name="T63" fmla="*/ 185 h 200"/>
                <a:gd name="T64" fmla="*/ 43 w 156"/>
                <a:gd name="T65" fmla="*/ 137 h 200"/>
                <a:gd name="T66" fmla="*/ 46 w 156"/>
                <a:gd name="T67" fmla="*/ 123 h 200"/>
                <a:gd name="T68" fmla="*/ 49 w 156"/>
                <a:gd name="T69" fmla="*/ 115 h 200"/>
                <a:gd name="T70" fmla="*/ 49 w 156"/>
                <a:gd name="T71" fmla="*/ 140 h 200"/>
                <a:gd name="T72" fmla="*/ 50 w 156"/>
                <a:gd name="T73" fmla="*/ 108 h 200"/>
                <a:gd name="T74" fmla="*/ 50 w 156"/>
                <a:gd name="T75" fmla="*/ 108 h 200"/>
                <a:gd name="T76" fmla="*/ 82 w 156"/>
                <a:gd name="T77" fmla="*/ 6 h 200"/>
                <a:gd name="T78" fmla="*/ 86 w 156"/>
                <a:gd name="T79" fmla="*/ 120 h 200"/>
                <a:gd name="T80" fmla="*/ 28 w 156"/>
                <a:gd name="T81" fmla="*/ 35 h 200"/>
                <a:gd name="T82" fmla="*/ 44 w 156"/>
                <a:gd name="T83" fmla="*/ 111 h 200"/>
                <a:gd name="T84" fmla="*/ 33 w 156"/>
                <a:gd name="T85" fmla="*/ 135 h 200"/>
                <a:gd name="T86" fmla="*/ 27 w 156"/>
                <a:gd name="T87" fmla="*/ 136 h 200"/>
                <a:gd name="T88" fmla="*/ 27 w 156"/>
                <a:gd name="T89" fmla="*/ 136 h 200"/>
                <a:gd name="T90" fmla="*/ 27 w 156"/>
                <a:gd name="T91" fmla="*/ 137 h 200"/>
                <a:gd name="T92" fmla="*/ 3 w 156"/>
                <a:gd name="T93" fmla="*/ 179 h 200"/>
                <a:gd name="T94" fmla="*/ 2 w 156"/>
                <a:gd name="T95" fmla="*/ 182 h 200"/>
                <a:gd name="T96" fmla="*/ 0 w 156"/>
                <a:gd name="T97" fmla="*/ 188 h 200"/>
                <a:gd name="T98" fmla="*/ 1 w 156"/>
                <a:gd name="T99" fmla="*/ 190 h 200"/>
                <a:gd name="T100" fmla="*/ 13 w 156"/>
                <a:gd name="T101" fmla="*/ 198 h 200"/>
                <a:gd name="T102" fmla="*/ 28 w 156"/>
                <a:gd name="T103" fmla="*/ 199 h 200"/>
                <a:gd name="T104" fmla="*/ 32 w 156"/>
                <a:gd name="T105" fmla="*/ 194 h 200"/>
                <a:gd name="T106" fmla="*/ 56 w 156"/>
                <a:gd name="T107" fmla="*/ 148 h 200"/>
                <a:gd name="T108" fmla="*/ 56 w 156"/>
                <a:gd name="T109" fmla="*/ 148 h 200"/>
                <a:gd name="T110" fmla="*/ 56 w 156"/>
                <a:gd name="T111" fmla="*/ 148 h 200"/>
                <a:gd name="T112" fmla="*/ 66 w 156"/>
                <a:gd name="T113" fmla="*/ 123 h 200"/>
                <a:gd name="T114" fmla="*/ 140 w 156"/>
                <a:gd name="T115" fmla="*/ 91 h 200"/>
                <a:gd name="T116" fmla="*/ 82 w 156"/>
                <a:gd name="T117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6" h="200">
                  <a:moveTo>
                    <a:pt x="21" y="194"/>
                  </a:moveTo>
                  <a:cubicBezTo>
                    <a:pt x="18" y="194"/>
                    <a:pt x="15" y="193"/>
                    <a:pt x="13" y="191"/>
                  </a:cubicBezTo>
                  <a:cubicBezTo>
                    <a:pt x="12" y="191"/>
                    <a:pt x="11" y="190"/>
                    <a:pt x="10" y="190"/>
                  </a:cubicBezTo>
                  <a:cubicBezTo>
                    <a:pt x="12" y="190"/>
                    <a:pt x="13" y="190"/>
                    <a:pt x="15" y="191"/>
                  </a:cubicBezTo>
                  <a:cubicBezTo>
                    <a:pt x="16" y="191"/>
                    <a:pt x="17" y="191"/>
                    <a:pt x="18" y="191"/>
                  </a:cubicBezTo>
                  <a:cubicBezTo>
                    <a:pt x="19" y="192"/>
                    <a:pt x="20" y="193"/>
                    <a:pt x="21" y="194"/>
                  </a:cubicBezTo>
                  <a:moveTo>
                    <a:pt x="7" y="185"/>
                  </a:moveTo>
                  <a:cubicBezTo>
                    <a:pt x="13" y="175"/>
                    <a:pt x="17" y="169"/>
                    <a:pt x="21" y="162"/>
                  </a:cubicBezTo>
                  <a:cubicBezTo>
                    <a:pt x="25" y="156"/>
                    <a:pt x="28" y="150"/>
                    <a:pt x="32" y="141"/>
                  </a:cubicBezTo>
                  <a:cubicBezTo>
                    <a:pt x="32" y="141"/>
                    <a:pt x="33" y="141"/>
                    <a:pt x="33" y="141"/>
                  </a:cubicBezTo>
                  <a:cubicBezTo>
                    <a:pt x="33" y="141"/>
                    <a:pt x="33" y="141"/>
                    <a:pt x="33" y="141"/>
                  </a:cubicBezTo>
                  <a:cubicBezTo>
                    <a:pt x="36" y="141"/>
                    <a:pt x="40" y="142"/>
                    <a:pt x="44" y="144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3" y="145"/>
                    <a:pt x="41" y="146"/>
                    <a:pt x="40" y="146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3" y="148"/>
                    <a:pt x="45" y="147"/>
                    <a:pt x="47" y="146"/>
                  </a:cubicBezTo>
                  <a:cubicBezTo>
                    <a:pt x="48" y="147"/>
                    <a:pt x="48" y="147"/>
                    <a:pt x="48" y="147"/>
                  </a:cubicBezTo>
                  <a:cubicBezTo>
                    <a:pt x="48" y="147"/>
                    <a:pt x="49" y="148"/>
                    <a:pt x="49" y="148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48" y="148"/>
                    <a:pt x="48" y="148"/>
                    <a:pt x="48" y="148"/>
                  </a:cubicBezTo>
                  <a:cubicBezTo>
                    <a:pt x="44" y="149"/>
                    <a:pt x="41" y="151"/>
                    <a:pt x="37" y="152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1" y="154"/>
                    <a:pt x="44" y="153"/>
                    <a:pt x="47" y="151"/>
                  </a:cubicBezTo>
                  <a:cubicBezTo>
                    <a:pt x="46" y="153"/>
                    <a:pt x="45" y="154"/>
                    <a:pt x="45" y="156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1" y="156"/>
                    <a:pt x="38" y="158"/>
                    <a:pt x="35" y="159"/>
                  </a:cubicBezTo>
                  <a:cubicBezTo>
                    <a:pt x="36" y="162"/>
                    <a:pt x="36" y="162"/>
                    <a:pt x="36" y="162"/>
                  </a:cubicBezTo>
                  <a:cubicBezTo>
                    <a:pt x="38" y="161"/>
                    <a:pt x="41" y="160"/>
                    <a:pt x="43" y="159"/>
                  </a:cubicBezTo>
                  <a:cubicBezTo>
                    <a:pt x="42" y="160"/>
                    <a:pt x="42" y="162"/>
                    <a:pt x="41" y="163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37" y="163"/>
                    <a:pt x="33" y="164"/>
                    <a:pt x="30" y="166"/>
                  </a:cubicBezTo>
                  <a:cubicBezTo>
                    <a:pt x="32" y="169"/>
                    <a:pt x="32" y="169"/>
                    <a:pt x="32" y="169"/>
                  </a:cubicBezTo>
                  <a:cubicBezTo>
                    <a:pt x="34" y="167"/>
                    <a:pt x="37" y="166"/>
                    <a:pt x="40" y="165"/>
                  </a:cubicBezTo>
                  <a:cubicBezTo>
                    <a:pt x="40" y="166"/>
                    <a:pt x="39" y="167"/>
                    <a:pt x="38" y="169"/>
                  </a:cubicBezTo>
                  <a:cubicBezTo>
                    <a:pt x="38" y="167"/>
                    <a:pt x="38" y="167"/>
                    <a:pt x="38" y="167"/>
                  </a:cubicBezTo>
                  <a:cubicBezTo>
                    <a:pt x="34" y="168"/>
                    <a:pt x="30" y="170"/>
                    <a:pt x="27" y="173"/>
                  </a:cubicBezTo>
                  <a:cubicBezTo>
                    <a:pt x="29" y="175"/>
                    <a:pt x="29" y="175"/>
                    <a:pt x="29" y="175"/>
                  </a:cubicBezTo>
                  <a:cubicBezTo>
                    <a:pt x="31" y="173"/>
                    <a:pt x="34" y="172"/>
                    <a:pt x="37" y="171"/>
                  </a:cubicBezTo>
                  <a:cubicBezTo>
                    <a:pt x="36" y="172"/>
                    <a:pt x="36" y="174"/>
                    <a:pt x="35" y="175"/>
                  </a:cubicBezTo>
                  <a:cubicBezTo>
                    <a:pt x="35" y="176"/>
                    <a:pt x="34" y="176"/>
                    <a:pt x="34" y="177"/>
                  </a:cubicBezTo>
                  <a:cubicBezTo>
                    <a:pt x="34" y="175"/>
                    <a:pt x="34" y="175"/>
                    <a:pt x="34" y="175"/>
                  </a:cubicBezTo>
                  <a:cubicBezTo>
                    <a:pt x="30" y="177"/>
                    <a:pt x="27" y="178"/>
                    <a:pt x="24" y="180"/>
                  </a:cubicBezTo>
                  <a:cubicBezTo>
                    <a:pt x="26" y="183"/>
                    <a:pt x="26" y="183"/>
                    <a:pt x="26" y="183"/>
                  </a:cubicBezTo>
                  <a:cubicBezTo>
                    <a:pt x="28" y="181"/>
                    <a:pt x="31" y="180"/>
                    <a:pt x="33" y="179"/>
                  </a:cubicBezTo>
                  <a:cubicBezTo>
                    <a:pt x="32" y="181"/>
                    <a:pt x="31" y="183"/>
                    <a:pt x="30" y="185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26" y="184"/>
                    <a:pt x="23" y="185"/>
                    <a:pt x="20" y="186"/>
                  </a:cubicBezTo>
                  <a:cubicBezTo>
                    <a:pt x="21" y="189"/>
                    <a:pt x="21" y="189"/>
                    <a:pt x="21" y="189"/>
                  </a:cubicBezTo>
                  <a:cubicBezTo>
                    <a:pt x="24" y="188"/>
                    <a:pt x="27" y="187"/>
                    <a:pt x="29" y="186"/>
                  </a:cubicBezTo>
                  <a:cubicBezTo>
                    <a:pt x="29" y="187"/>
                    <a:pt x="28" y="187"/>
                    <a:pt x="28" y="188"/>
                  </a:cubicBezTo>
                  <a:cubicBezTo>
                    <a:pt x="27" y="190"/>
                    <a:pt x="26" y="191"/>
                    <a:pt x="26" y="192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4" y="193"/>
                    <a:pt x="24" y="193"/>
                    <a:pt x="24" y="193"/>
                  </a:cubicBezTo>
                  <a:cubicBezTo>
                    <a:pt x="23" y="192"/>
                    <a:pt x="22" y="190"/>
                    <a:pt x="20" y="188"/>
                  </a:cubicBezTo>
                  <a:cubicBezTo>
                    <a:pt x="18" y="188"/>
                    <a:pt x="16" y="188"/>
                    <a:pt x="15" y="187"/>
                  </a:cubicBezTo>
                  <a:cubicBezTo>
                    <a:pt x="13" y="187"/>
                    <a:pt x="11" y="187"/>
                    <a:pt x="8" y="187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7" y="188"/>
                    <a:pt x="7" y="188"/>
                    <a:pt x="7" y="188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7" y="187"/>
                    <a:pt x="7" y="186"/>
                    <a:pt x="7" y="185"/>
                  </a:cubicBezTo>
                  <a:cubicBezTo>
                    <a:pt x="7" y="185"/>
                    <a:pt x="7" y="185"/>
                    <a:pt x="7" y="185"/>
                  </a:cubicBezTo>
                  <a:cubicBezTo>
                    <a:pt x="7" y="185"/>
                    <a:pt x="7" y="185"/>
                    <a:pt x="7" y="185"/>
                  </a:cubicBezTo>
                  <a:moveTo>
                    <a:pt x="49" y="140"/>
                  </a:moveTo>
                  <a:cubicBezTo>
                    <a:pt x="47" y="139"/>
                    <a:pt x="45" y="138"/>
                    <a:pt x="43" y="137"/>
                  </a:cubicBezTo>
                  <a:cubicBezTo>
                    <a:pt x="42" y="136"/>
                    <a:pt x="41" y="136"/>
                    <a:pt x="40" y="136"/>
                  </a:cubicBezTo>
                  <a:cubicBezTo>
                    <a:pt x="42" y="132"/>
                    <a:pt x="44" y="127"/>
                    <a:pt x="46" y="123"/>
                  </a:cubicBezTo>
                  <a:cubicBezTo>
                    <a:pt x="47" y="120"/>
                    <a:pt x="49" y="117"/>
                    <a:pt x="49" y="115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53" y="117"/>
                    <a:pt x="56" y="119"/>
                    <a:pt x="60" y="121"/>
                  </a:cubicBezTo>
                  <a:cubicBezTo>
                    <a:pt x="56" y="127"/>
                    <a:pt x="52" y="133"/>
                    <a:pt x="49" y="140"/>
                  </a:cubicBezTo>
                  <a:moveTo>
                    <a:pt x="86" y="120"/>
                  </a:moveTo>
                  <a:cubicBezTo>
                    <a:pt x="73" y="120"/>
                    <a:pt x="61" y="115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30" y="94"/>
                    <a:pt x="19" y="67"/>
                    <a:pt x="34" y="38"/>
                  </a:cubicBezTo>
                  <a:cubicBezTo>
                    <a:pt x="45" y="16"/>
                    <a:pt x="63" y="6"/>
                    <a:pt x="82" y="6"/>
                  </a:cubicBezTo>
                  <a:cubicBezTo>
                    <a:pt x="119" y="6"/>
                    <a:pt x="156" y="43"/>
                    <a:pt x="134" y="88"/>
                  </a:cubicBezTo>
                  <a:cubicBezTo>
                    <a:pt x="123" y="110"/>
                    <a:pt x="104" y="120"/>
                    <a:pt x="86" y="120"/>
                  </a:cubicBezTo>
                  <a:moveTo>
                    <a:pt x="82" y="0"/>
                  </a:moveTo>
                  <a:cubicBezTo>
                    <a:pt x="59" y="0"/>
                    <a:pt x="39" y="13"/>
                    <a:pt x="28" y="35"/>
                  </a:cubicBezTo>
                  <a:cubicBezTo>
                    <a:pt x="18" y="56"/>
                    <a:pt x="18" y="77"/>
                    <a:pt x="29" y="95"/>
                  </a:cubicBezTo>
                  <a:cubicBezTo>
                    <a:pt x="33" y="101"/>
                    <a:pt x="38" y="107"/>
                    <a:pt x="44" y="111"/>
                  </a:cubicBezTo>
                  <a:cubicBezTo>
                    <a:pt x="43" y="114"/>
                    <a:pt x="42" y="117"/>
                    <a:pt x="40" y="121"/>
                  </a:cubicBezTo>
                  <a:cubicBezTo>
                    <a:pt x="38" y="126"/>
                    <a:pt x="35" y="131"/>
                    <a:pt x="33" y="135"/>
                  </a:cubicBezTo>
                  <a:cubicBezTo>
                    <a:pt x="32" y="135"/>
                    <a:pt x="31" y="135"/>
                    <a:pt x="30" y="135"/>
                  </a:cubicBezTo>
                  <a:cubicBezTo>
                    <a:pt x="29" y="135"/>
                    <a:pt x="28" y="136"/>
                    <a:pt x="27" y="136"/>
                  </a:cubicBezTo>
                  <a:cubicBezTo>
                    <a:pt x="27" y="136"/>
                    <a:pt x="27" y="136"/>
                    <a:pt x="27" y="136"/>
                  </a:cubicBezTo>
                  <a:cubicBezTo>
                    <a:pt x="27" y="136"/>
                    <a:pt x="27" y="136"/>
                    <a:pt x="27" y="136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23" y="147"/>
                    <a:pt x="19" y="153"/>
                    <a:pt x="16" y="159"/>
                  </a:cubicBezTo>
                  <a:cubicBezTo>
                    <a:pt x="12" y="165"/>
                    <a:pt x="8" y="171"/>
                    <a:pt x="3" y="179"/>
                  </a:cubicBezTo>
                  <a:cubicBezTo>
                    <a:pt x="3" y="180"/>
                    <a:pt x="3" y="180"/>
                    <a:pt x="3" y="180"/>
                  </a:cubicBezTo>
                  <a:cubicBezTo>
                    <a:pt x="2" y="180"/>
                    <a:pt x="2" y="181"/>
                    <a:pt x="2" y="182"/>
                  </a:cubicBezTo>
                  <a:cubicBezTo>
                    <a:pt x="1" y="182"/>
                    <a:pt x="1" y="184"/>
                    <a:pt x="1" y="185"/>
                  </a:cubicBezTo>
                  <a:cubicBezTo>
                    <a:pt x="0" y="186"/>
                    <a:pt x="0" y="187"/>
                    <a:pt x="0" y="188"/>
                  </a:cubicBezTo>
                  <a:cubicBezTo>
                    <a:pt x="0" y="188"/>
                    <a:pt x="0" y="188"/>
                    <a:pt x="0" y="189"/>
                  </a:cubicBezTo>
                  <a:cubicBezTo>
                    <a:pt x="1" y="189"/>
                    <a:pt x="1" y="190"/>
                    <a:pt x="1" y="190"/>
                  </a:cubicBezTo>
                  <a:cubicBezTo>
                    <a:pt x="2" y="192"/>
                    <a:pt x="3" y="193"/>
                    <a:pt x="5" y="194"/>
                  </a:cubicBezTo>
                  <a:cubicBezTo>
                    <a:pt x="7" y="196"/>
                    <a:pt x="10" y="197"/>
                    <a:pt x="13" y="198"/>
                  </a:cubicBezTo>
                  <a:cubicBezTo>
                    <a:pt x="16" y="199"/>
                    <a:pt x="19" y="200"/>
                    <a:pt x="22" y="200"/>
                  </a:cubicBezTo>
                  <a:cubicBezTo>
                    <a:pt x="24" y="200"/>
                    <a:pt x="26" y="200"/>
                    <a:pt x="28" y="199"/>
                  </a:cubicBezTo>
                  <a:cubicBezTo>
                    <a:pt x="29" y="198"/>
                    <a:pt x="29" y="198"/>
                    <a:pt x="29" y="197"/>
                  </a:cubicBezTo>
                  <a:cubicBezTo>
                    <a:pt x="30" y="196"/>
                    <a:pt x="31" y="195"/>
                    <a:pt x="32" y="194"/>
                  </a:cubicBezTo>
                  <a:cubicBezTo>
                    <a:pt x="35" y="189"/>
                    <a:pt x="39" y="181"/>
                    <a:pt x="43" y="172"/>
                  </a:cubicBezTo>
                  <a:cubicBezTo>
                    <a:pt x="48" y="164"/>
                    <a:pt x="52" y="155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5" y="147"/>
                    <a:pt x="55" y="145"/>
                    <a:pt x="54" y="144"/>
                  </a:cubicBezTo>
                  <a:cubicBezTo>
                    <a:pt x="58" y="136"/>
                    <a:pt x="61" y="130"/>
                    <a:pt x="66" y="123"/>
                  </a:cubicBezTo>
                  <a:cubicBezTo>
                    <a:pt x="72" y="125"/>
                    <a:pt x="79" y="126"/>
                    <a:pt x="86" y="126"/>
                  </a:cubicBezTo>
                  <a:cubicBezTo>
                    <a:pt x="109" y="126"/>
                    <a:pt x="129" y="113"/>
                    <a:pt x="140" y="91"/>
                  </a:cubicBezTo>
                  <a:cubicBezTo>
                    <a:pt x="150" y="70"/>
                    <a:pt x="149" y="49"/>
                    <a:pt x="138" y="31"/>
                  </a:cubicBezTo>
                  <a:cubicBezTo>
                    <a:pt x="127" y="12"/>
                    <a:pt x="105" y="0"/>
                    <a:pt x="8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849"/>
            <p:cNvSpPr>
              <a:spLocks noEditPoints="1"/>
            </p:cNvSpPr>
            <p:nvPr/>
          </p:nvSpPr>
          <p:spPr bwMode="auto">
            <a:xfrm>
              <a:off x="628283" y="4887323"/>
              <a:ext cx="99467" cy="57350"/>
            </a:xfrm>
            <a:custGeom>
              <a:avLst/>
              <a:gdLst>
                <a:gd name="T0" fmla="*/ 7 w 47"/>
                <a:gd name="T1" fmla="*/ 24 h 27"/>
                <a:gd name="T2" fmla="*/ 7 w 47"/>
                <a:gd name="T3" fmla="*/ 24 h 27"/>
                <a:gd name="T4" fmla="*/ 6 w 47"/>
                <a:gd name="T5" fmla="*/ 24 h 27"/>
                <a:gd name="T6" fmla="*/ 4 w 47"/>
                <a:gd name="T7" fmla="*/ 23 h 27"/>
                <a:gd name="T8" fmla="*/ 4 w 47"/>
                <a:gd name="T9" fmla="*/ 21 h 27"/>
                <a:gd name="T10" fmla="*/ 8 w 47"/>
                <a:gd name="T11" fmla="*/ 13 h 27"/>
                <a:gd name="T12" fmla="*/ 15 w 47"/>
                <a:gd name="T13" fmla="*/ 7 h 27"/>
                <a:gd name="T14" fmla="*/ 29 w 47"/>
                <a:gd name="T15" fmla="*/ 3 h 27"/>
                <a:gd name="T16" fmla="*/ 29 w 47"/>
                <a:gd name="T17" fmla="*/ 3 h 27"/>
                <a:gd name="T18" fmla="*/ 29 w 47"/>
                <a:gd name="T19" fmla="*/ 3 h 27"/>
                <a:gd name="T20" fmla="*/ 41 w 47"/>
                <a:gd name="T21" fmla="*/ 8 h 27"/>
                <a:gd name="T22" fmla="*/ 44 w 47"/>
                <a:gd name="T23" fmla="*/ 12 h 27"/>
                <a:gd name="T24" fmla="*/ 44 w 47"/>
                <a:gd name="T25" fmla="*/ 12 h 27"/>
                <a:gd name="T26" fmla="*/ 43 w 47"/>
                <a:gd name="T27" fmla="*/ 13 h 27"/>
                <a:gd name="T28" fmla="*/ 42 w 47"/>
                <a:gd name="T29" fmla="*/ 14 h 27"/>
                <a:gd name="T30" fmla="*/ 42 w 47"/>
                <a:gd name="T31" fmla="*/ 14 h 27"/>
                <a:gd name="T32" fmla="*/ 42 w 47"/>
                <a:gd name="T33" fmla="*/ 14 h 27"/>
                <a:gd name="T34" fmla="*/ 40 w 47"/>
                <a:gd name="T35" fmla="*/ 13 h 27"/>
                <a:gd name="T36" fmla="*/ 39 w 47"/>
                <a:gd name="T37" fmla="*/ 15 h 27"/>
                <a:gd name="T38" fmla="*/ 40 w 47"/>
                <a:gd name="T39" fmla="*/ 13 h 27"/>
                <a:gd name="T40" fmla="*/ 31 w 47"/>
                <a:gd name="T41" fmla="*/ 11 h 27"/>
                <a:gd name="T42" fmla="*/ 18 w 47"/>
                <a:gd name="T43" fmla="*/ 16 h 27"/>
                <a:gd name="T44" fmla="*/ 12 w 47"/>
                <a:gd name="T45" fmla="*/ 22 h 27"/>
                <a:gd name="T46" fmla="*/ 7 w 47"/>
                <a:gd name="T47" fmla="*/ 24 h 27"/>
                <a:gd name="T48" fmla="*/ 29 w 47"/>
                <a:gd name="T49" fmla="*/ 0 h 27"/>
                <a:gd name="T50" fmla="*/ 28 w 47"/>
                <a:gd name="T51" fmla="*/ 0 h 27"/>
                <a:gd name="T52" fmla="*/ 28 w 47"/>
                <a:gd name="T53" fmla="*/ 0 h 27"/>
                <a:gd name="T54" fmla="*/ 14 w 47"/>
                <a:gd name="T55" fmla="*/ 4 h 27"/>
                <a:gd name="T56" fmla="*/ 6 w 47"/>
                <a:gd name="T57" fmla="*/ 11 h 27"/>
                <a:gd name="T58" fmla="*/ 1 w 47"/>
                <a:gd name="T59" fmla="*/ 21 h 27"/>
                <a:gd name="T60" fmla="*/ 1 w 47"/>
                <a:gd name="T61" fmla="*/ 24 h 27"/>
                <a:gd name="T62" fmla="*/ 4 w 47"/>
                <a:gd name="T63" fmla="*/ 27 h 27"/>
                <a:gd name="T64" fmla="*/ 7 w 47"/>
                <a:gd name="T65" fmla="*/ 27 h 27"/>
                <a:gd name="T66" fmla="*/ 14 w 47"/>
                <a:gd name="T67" fmla="*/ 25 h 27"/>
                <a:gd name="T68" fmla="*/ 20 w 47"/>
                <a:gd name="T69" fmla="*/ 19 h 27"/>
                <a:gd name="T70" fmla="*/ 31 w 47"/>
                <a:gd name="T71" fmla="*/ 14 h 27"/>
                <a:gd name="T72" fmla="*/ 31 w 47"/>
                <a:gd name="T73" fmla="*/ 14 h 27"/>
                <a:gd name="T74" fmla="*/ 39 w 47"/>
                <a:gd name="T75" fmla="*/ 16 h 27"/>
                <a:gd name="T76" fmla="*/ 41 w 47"/>
                <a:gd name="T77" fmla="*/ 17 h 27"/>
                <a:gd name="T78" fmla="*/ 41 w 47"/>
                <a:gd name="T79" fmla="*/ 17 h 27"/>
                <a:gd name="T80" fmla="*/ 42 w 47"/>
                <a:gd name="T81" fmla="*/ 17 h 27"/>
                <a:gd name="T82" fmla="*/ 45 w 47"/>
                <a:gd name="T83" fmla="*/ 15 h 27"/>
                <a:gd name="T84" fmla="*/ 47 w 47"/>
                <a:gd name="T85" fmla="*/ 12 h 27"/>
                <a:gd name="T86" fmla="*/ 47 w 47"/>
                <a:gd name="T87" fmla="*/ 12 h 27"/>
                <a:gd name="T88" fmla="*/ 43 w 47"/>
                <a:gd name="T89" fmla="*/ 5 h 27"/>
                <a:gd name="T90" fmla="*/ 29 w 47"/>
                <a:gd name="T9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7" h="27">
                  <a:moveTo>
                    <a:pt x="7" y="24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4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4" y="19"/>
                    <a:pt x="6" y="15"/>
                    <a:pt x="8" y="13"/>
                  </a:cubicBezTo>
                  <a:cubicBezTo>
                    <a:pt x="11" y="10"/>
                    <a:pt x="14" y="8"/>
                    <a:pt x="15" y="7"/>
                  </a:cubicBezTo>
                  <a:cubicBezTo>
                    <a:pt x="19" y="5"/>
                    <a:pt x="24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3" y="3"/>
                    <a:pt x="38" y="5"/>
                    <a:pt x="41" y="8"/>
                  </a:cubicBezTo>
                  <a:cubicBezTo>
                    <a:pt x="43" y="9"/>
                    <a:pt x="44" y="10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3" y="13"/>
                    <a:pt x="43" y="13"/>
                  </a:cubicBezTo>
                  <a:cubicBezTo>
                    <a:pt x="43" y="14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1" y="14"/>
                    <a:pt x="41" y="14"/>
                    <a:pt x="40" y="13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12"/>
                    <a:pt x="34" y="11"/>
                    <a:pt x="31" y="11"/>
                  </a:cubicBezTo>
                  <a:cubicBezTo>
                    <a:pt x="26" y="11"/>
                    <a:pt x="21" y="13"/>
                    <a:pt x="18" y="16"/>
                  </a:cubicBezTo>
                  <a:cubicBezTo>
                    <a:pt x="16" y="18"/>
                    <a:pt x="14" y="21"/>
                    <a:pt x="12" y="22"/>
                  </a:cubicBezTo>
                  <a:cubicBezTo>
                    <a:pt x="10" y="23"/>
                    <a:pt x="8" y="24"/>
                    <a:pt x="7" y="24"/>
                  </a:cubicBezTo>
                  <a:moveTo>
                    <a:pt x="29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2"/>
                    <a:pt x="14" y="4"/>
                  </a:cubicBezTo>
                  <a:cubicBezTo>
                    <a:pt x="12" y="5"/>
                    <a:pt x="9" y="8"/>
                    <a:pt x="6" y="11"/>
                  </a:cubicBezTo>
                  <a:cubicBezTo>
                    <a:pt x="3" y="14"/>
                    <a:pt x="1" y="17"/>
                    <a:pt x="1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2" y="25"/>
                    <a:pt x="3" y="26"/>
                    <a:pt x="4" y="27"/>
                  </a:cubicBezTo>
                  <a:cubicBezTo>
                    <a:pt x="5" y="27"/>
                    <a:pt x="6" y="27"/>
                    <a:pt x="7" y="27"/>
                  </a:cubicBezTo>
                  <a:cubicBezTo>
                    <a:pt x="10" y="27"/>
                    <a:pt x="12" y="26"/>
                    <a:pt x="14" y="25"/>
                  </a:cubicBezTo>
                  <a:cubicBezTo>
                    <a:pt x="16" y="23"/>
                    <a:pt x="18" y="20"/>
                    <a:pt x="20" y="19"/>
                  </a:cubicBezTo>
                  <a:cubicBezTo>
                    <a:pt x="23" y="16"/>
                    <a:pt x="27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4" y="14"/>
                    <a:pt x="36" y="15"/>
                    <a:pt x="39" y="16"/>
                  </a:cubicBezTo>
                  <a:cubicBezTo>
                    <a:pt x="39" y="16"/>
                    <a:pt x="40" y="17"/>
                    <a:pt x="41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3" y="17"/>
                    <a:pt x="45" y="16"/>
                    <a:pt x="45" y="15"/>
                  </a:cubicBezTo>
                  <a:cubicBezTo>
                    <a:pt x="46" y="14"/>
                    <a:pt x="47" y="13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9"/>
                    <a:pt x="45" y="7"/>
                    <a:pt x="43" y="5"/>
                  </a:cubicBezTo>
                  <a:cubicBezTo>
                    <a:pt x="39" y="2"/>
                    <a:pt x="34" y="0"/>
                    <a:pt x="2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Rectangle 850"/>
            <p:cNvSpPr>
              <a:spLocks noChangeArrowheads="1"/>
            </p:cNvSpPr>
            <p:nvPr/>
          </p:nvSpPr>
          <p:spPr bwMode="auto">
            <a:xfrm>
              <a:off x="742984" y="4916894"/>
              <a:ext cx="896" cy="89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851"/>
            <p:cNvSpPr>
              <a:spLocks/>
            </p:cNvSpPr>
            <p:nvPr/>
          </p:nvSpPr>
          <p:spPr bwMode="auto">
            <a:xfrm>
              <a:off x="742984" y="491689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852"/>
            <p:cNvSpPr>
              <a:spLocks noEditPoints="1"/>
            </p:cNvSpPr>
            <p:nvPr/>
          </p:nvSpPr>
          <p:spPr bwMode="auto">
            <a:xfrm>
              <a:off x="727751" y="4916894"/>
              <a:ext cx="27779" cy="27779"/>
            </a:xfrm>
            <a:custGeom>
              <a:avLst/>
              <a:gdLst>
                <a:gd name="T0" fmla="*/ 6 w 13"/>
                <a:gd name="T1" fmla="*/ 10 h 13"/>
                <a:gd name="T2" fmla="*/ 6 w 13"/>
                <a:gd name="T3" fmla="*/ 10 h 13"/>
                <a:gd name="T4" fmla="*/ 5 w 13"/>
                <a:gd name="T5" fmla="*/ 10 h 13"/>
                <a:gd name="T6" fmla="*/ 3 w 13"/>
                <a:gd name="T7" fmla="*/ 7 h 13"/>
                <a:gd name="T8" fmla="*/ 4 w 13"/>
                <a:gd name="T9" fmla="*/ 5 h 13"/>
                <a:gd name="T10" fmla="*/ 7 w 13"/>
                <a:gd name="T11" fmla="*/ 3 h 13"/>
                <a:gd name="T12" fmla="*/ 7 w 13"/>
                <a:gd name="T13" fmla="*/ 3 h 13"/>
                <a:gd name="T14" fmla="*/ 7 w 13"/>
                <a:gd name="T15" fmla="*/ 3 h 13"/>
                <a:gd name="T16" fmla="*/ 7 w 13"/>
                <a:gd name="T17" fmla="*/ 3 h 13"/>
                <a:gd name="T18" fmla="*/ 10 w 13"/>
                <a:gd name="T19" fmla="*/ 5 h 13"/>
                <a:gd name="T20" fmla="*/ 10 w 13"/>
                <a:gd name="T21" fmla="*/ 5 h 13"/>
                <a:gd name="T22" fmla="*/ 10 w 13"/>
                <a:gd name="T23" fmla="*/ 6 h 13"/>
                <a:gd name="T24" fmla="*/ 10 w 13"/>
                <a:gd name="T25" fmla="*/ 6 h 13"/>
                <a:gd name="T26" fmla="*/ 8 w 13"/>
                <a:gd name="T27" fmla="*/ 9 h 13"/>
                <a:gd name="T28" fmla="*/ 6 w 13"/>
                <a:gd name="T29" fmla="*/ 10 h 13"/>
                <a:gd name="T30" fmla="*/ 7 w 13"/>
                <a:gd name="T31" fmla="*/ 0 h 13"/>
                <a:gd name="T32" fmla="*/ 7 w 13"/>
                <a:gd name="T33" fmla="*/ 0 h 13"/>
                <a:gd name="T34" fmla="*/ 7 w 13"/>
                <a:gd name="T35" fmla="*/ 0 h 13"/>
                <a:gd name="T36" fmla="*/ 7 w 13"/>
                <a:gd name="T37" fmla="*/ 0 h 13"/>
                <a:gd name="T38" fmla="*/ 1 w 13"/>
                <a:gd name="T39" fmla="*/ 4 h 13"/>
                <a:gd name="T40" fmla="*/ 0 w 13"/>
                <a:gd name="T41" fmla="*/ 7 h 13"/>
                <a:gd name="T42" fmla="*/ 3 w 13"/>
                <a:gd name="T43" fmla="*/ 12 h 13"/>
                <a:gd name="T44" fmla="*/ 6 w 13"/>
                <a:gd name="T45" fmla="*/ 13 h 13"/>
                <a:gd name="T46" fmla="*/ 10 w 13"/>
                <a:gd name="T47" fmla="*/ 12 h 13"/>
                <a:gd name="T48" fmla="*/ 13 w 13"/>
                <a:gd name="T49" fmla="*/ 7 h 13"/>
                <a:gd name="T50" fmla="*/ 13 w 13"/>
                <a:gd name="T51" fmla="*/ 6 h 13"/>
                <a:gd name="T52" fmla="*/ 13 w 13"/>
                <a:gd name="T53" fmla="*/ 4 h 13"/>
                <a:gd name="T54" fmla="*/ 7 w 13"/>
                <a:gd name="T5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13">
                  <a:moveTo>
                    <a:pt x="6" y="10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5" y="10"/>
                    <a:pt x="5" y="10"/>
                  </a:cubicBezTo>
                  <a:cubicBezTo>
                    <a:pt x="4" y="9"/>
                    <a:pt x="3" y="8"/>
                    <a:pt x="3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4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8"/>
                    <a:pt x="9" y="9"/>
                    <a:pt x="8" y="9"/>
                  </a:cubicBezTo>
                  <a:cubicBezTo>
                    <a:pt x="8" y="10"/>
                    <a:pt x="7" y="10"/>
                    <a:pt x="6" y="1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9"/>
                    <a:pt x="1" y="11"/>
                    <a:pt x="3" y="12"/>
                  </a:cubicBezTo>
                  <a:cubicBezTo>
                    <a:pt x="4" y="13"/>
                    <a:pt x="5" y="13"/>
                    <a:pt x="6" y="13"/>
                  </a:cubicBezTo>
                  <a:cubicBezTo>
                    <a:pt x="7" y="13"/>
                    <a:pt x="9" y="13"/>
                    <a:pt x="10" y="12"/>
                  </a:cubicBezTo>
                  <a:cubicBezTo>
                    <a:pt x="12" y="11"/>
                    <a:pt x="13" y="9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4"/>
                  </a:cubicBezTo>
                  <a:cubicBezTo>
                    <a:pt x="12" y="2"/>
                    <a:pt x="9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2595470" y="1915220"/>
            <a:ext cx="271442" cy="250309"/>
            <a:chOff x="2603288" y="4218831"/>
            <a:chExt cx="517946" cy="477622"/>
          </a:xfrm>
        </p:grpSpPr>
        <p:sp>
          <p:nvSpPr>
            <p:cNvPr id="168" name="Freeform 843"/>
            <p:cNvSpPr>
              <a:spLocks noEditPoints="1"/>
            </p:cNvSpPr>
            <p:nvPr/>
          </p:nvSpPr>
          <p:spPr bwMode="auto">
            <a:xfrm>
              <a:off x="2603288" y="4218831"/>
              <a:ext cx="352167" cy="477622"/>
            </a:xfrm>
            <a:custGeom>
              <a:avLst/>
              <a:gdLst>
                <a:gd name="T0" fmla="*/ 67 w 166"/>
                <a:gd name="T1" fmla="*/ 201 h 225"/>
                <a:gd name="T2" fmla="*/ 50 w 166"/>
                <a:gd name="T3" fmla="*/ 81 h 225"/>
                <a:gd name="T4" fmla="*/ 60 w 166"/>
                <a:gd name="T5" fmla="*/ 211 h 225"/>
                <a:gd name="T6" fmla="*/ 51 w 166"/>
                <a:gd name="T7" fmla="*/ 219 h 225"/>
                <a:gd name="T8" fmla="*/ 18 w 166"/>
                <a:gd name="T9" fmla="*/ 215 h 225"/>
                <a:gd name="T10" fmla="*/ 91 w 166"/>
                <a:gd name="T11" fmla="*/ 85 h 225"/>
                <a:gd name="T12" fmla="*/ 113 w 166"/>
                <a:gd name="T13" fmla="*/ 211 h 225"/>
                <a:gd name="T14" fmla="*/ 104 w 166"/>
                <a:gd name="T15" fmla="*/ 219 h 225"/>
                <a:gd name="T16" fmla="*/ 72 w 166"/>
                <a:gd name="T17" fmla="*/ 215 h 225"/>
                <a:gd name="T18" fmla="*/ 111 w 166"/>
                <a:gd name="T19" fmla="*/ 73 h 225"/>
                <a:gd name="T20" fmla="*/ 117 w 166"/>
                <a:gd name="T21" fmla="*/ 206 h 225"/>
                <a:gd name="T22" fmla="*/ 66 w 166"/>
                <a:gd name="T23" fmla="*/ 75 h 225"/>
                <a:gd name="T24" fmla="*/ 67 w 166"/>
                <a:gd name="T25" fmla="*/ 82 h 225"/>
                <a:gd name="T26" fmla="*/ 14 w 166"/>
                <a:gd name="T27" fmla="*/ 82 h 225"/>
                <a:gd name="T28" fmla="*/ 11 w 166"/>
                <a:gd name="T29" fmla="*/ 78 h 225"/>
                <a:gd name="T30" fmla="*/ 14 w 166"/>
                <a:gd name="T31" fmla="*/ 81 h 225"/>
                <a:gd name="T32" fmla="*/ 72 w 166"/>
                <a:gd name="T33" fmla="*/ 83 h 225"/>
                <a:gd name="T34" fmla="*/ 123 w 166"/>
                <a:gd name="T35" fmla="*/ 20 h 225"/>
                <a:gd name="T36" fmla="*/ 80 w 166"/>
                <a:gd name="T37" fmla="*/ 78 h 225"/>
                <a:gd name="T38" fmla="*/ 133 w 166"/>
                <a:gd name="T39" fmla="*/ 22 h 225"/>
                <a:gd name="T40" fmla="*/ 95 w 166"/>
                <a:gd name="T41" fmla="*/ 74 h 225"/>
                <a:gd name="T42" fmla="*/ 115 w 166"/>
                <a:gd name="T43" fmla="*/ 62 h 225"/>
                <a:gd name="T44" fmla="*/ 107 w 166"/>
                <a:gd name="T45" fmla="*/ 70 h 225"/>
                <a:gd name="T46" fmla="*/ 40 w 166"/>
                <a:gd name="T47" fmla="*/ 75 h 225"/>
                <a:gd name="T48" fmla="*/ 89 w 166"/>
                <a:gd name="T49" fmla="*/ 20 h 225"/>
                <a:gd name="T50" fmla="*/ 57 w 166"/>
                <a:gd name="T51" fmla="*/ 70 h 225"/>
                <a:gd name="T52" fmla="*/ 47 w 166"/>
                <a:gd name="T53" fmla="*/ 78 h 225"/>
                <a:gd name="T54" fmla="*/ 19 w 166"/>
                <a:gd name="T55" fmla="*/ 83 h 225"/>
                <a:gd name="T56" fmla="*/ 70 w 166"/>
                <a:gd name="T57" fmla="*/ 20 h 225"/>
                <a:gd name="T58" fmla="*/ 27 w 166"/>
                <a:gd name="T59" fmla="*/ 78 h 225"/>
                <a:gd name="T60" fmla="*/ 79 w 166"/>
                <a:gd name="T61" fmla="*/ 22 h 225"/>
                <a:gd name="T62" fmla="*/ 45 w 166"/>
                <a:gd name="T63" fmla="*/ 40 h 225"/>
                <a:gd name="T64" fmla="*/ 45 w 166"/>
                <a:gd name="T65" fmla="*/ 40 h 225"/>
                <a:gd name="T66" fmla="*/ 120 w 166"/>
                <a:gd name="T67" fmla="*/ 18 h 225"/>
                <a:gd name="T68" fmla="*/ 118 w 166"/>
                <a:gd name="T69" fmla="*/ 64 h 225"/>
                <a:gd name="T70" fmla="*/ 123 w 166"/>
                <a:gd name="T71" fmla="*/ 197 h 225"/>
                <a:gd name="T72" fmla="*/ 87 w 166"/>
                <a:gd name="T73" fmla="*/ 32 h 225"/>
                <a:gd name="T74" fmla="*/ 5 w 166"/>
                <a:gd name="T75" fmla="*/ 78 h 225"/>
                <a:gd name="T76" fmla="*/ 64 w 166"/>
                <a:gd name="T77" fmla="*/ 6 h 225"/>
                <a:gd name="T78" fmla="*/ 9 w 166"/>
                <a:gd name="T79" fmla="*/ 79 h 225"/>
                <a:gd name="T80" fmla="*/ 59 w 166"/>
                <a:gd name="T81" fmla="*/ 78 h 225"/>
                <a:gd name="T82" fmla="*/ 100 w 166"/>
                <a:gd name="T83" fmla="*/ 23 h 225"/>
                <a:gd name="T84" fmla="*/ 65 w 166"/>
                <a:gd name="T85" fmla="*/ 74 h 225"/>
                <a:gd name="T86" fmla="*/ 118 w 166"/>
                <a:gd name="T87" fmla="*/ 0 h 225"/>
                <a:gd name="T88" fmla="*/ 98 w 166"/>
                <a:gd name="T89" fmla="*/ 7 h 225"/>
                <a:gd name="T90" fmla="*/ 91 w 166"/>
                <a:gd name="T91" fmla="*/ 15 h 225"/>
                <a:gd name="T92" fmla="*/ 79 w 166"/>
                <a:gd name="T93" fmla="*/ 18 h 225"/>
                <a:gd name="T94" fmla="*/ 75 w 166"/>
                <a:gd name="T95" fmla="*/ 17 h 225"/>
                <a:gd name="T96" fmla="*/ 67 w 166"/>
                <a:gd name="T97" fmla="*/ 1 h 225"/>
                <a:gd name="T98" fmla="*/ 2 w 166"/>
                <a:gd name="T99" fmla="*/ 74 h 225"/>
                <a:gd name="T100" fmla="*/ 3 w 166"/>
                <a:gd name="T101" fmla="*/ 81 h 225"/>
                <a:gd name="T102" fmla="*/ 14 w 166"/>
                <a:gd name="T103" fmla="*/ 216 h 225"/>
                <a:gd name="T104" fmla="*/ 40 w 166"/>
                <a:gd name="T105" fmla="*/ 225 h 225"/>
                <a:gd name="T106" fmla="*/ 62 w 166"/>
                <a:gd name="T107" fmla="*/ 217 h 225"/>
                <a:gd name="T108" fmla="*/ 68 w 166"/>
                <a:gd name="T109" fmla="*/ 216 h 225"/>
                <a:gd name="T110" fmla="*/ 68 w 166"/>
                <a:gd name="T111" fmla="*/ 217 h 225"/>
                <a:gd name="T112" fmla="*/ 114 w 166"/>
                <a:gd name="T113" fmla="*/ 217 h 225"/>
                <a:gd name="T114" fmla="*/ 163 w 166"/>
                <a:gd name="T115" fmla="*/ 154 h 225"/>
                <a:gd name="T116" fmla="*/ 149 w 166"/>
                <a:gd name="T117" fmla="*/ 7 h 225"/>
                <a:gd name="T118" fmla="*/ 132 w 166"/>
                <a:gd name="T119" fmla="*/ 18 h 225"/>
                <a:gd name="T120" fmla="*/ 130 w 166"/>
                <a:gd name="T121" fmla="*/ 16 h 225"/>
                <a:gd name="T122" fmla="*/ 123 w 166"/>
                <a:gd name="T123" fmla="*/ 13 h 225"/>
                <a:gd name="T124" fmla="*/ 118 w 166"/>
                <a:gd name="T125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225">
                  <a:moveTo>
                    <a:pt x="63" y="206"/>
                  </a:moveTo>
                  <a:cubicBezTo>
                    <a:pt x="62" y="171"/>
                    <a:pt x="61" y="140"/>
                    <a:pt x="59" y="107"/>
                  </a:cubicBezTo>
                  <a:cubicBezTo>
                    <a:pt x="64" y="138"/>
                    <a:pt x="66" y="169"/>
                    <a:pt x="67" y="200"/>
                  </a:cubicBezTo>
                  <a:cubicBezTo>
                    <a:pt x="67" y="201"/>
                    <a:pt x="67" y="201"/>
                    <a:pt x="67" y="201"/>
                  </a:cubicBezTo>
                  <a:cubicBezTo>
                    <a:pt x="66" y="202"/>
                    <a:pt x="64" y="204"/>
                    <a:pt x="63" y="206"/>
                  </a:cubicBezTo>
                  <a:moveTo>
                    <a:pt x="22" y="87"/>
                  </a:moveTo>
                  <a:cubicBezTo>
                    <a:pt x="27" y="87"/>
                    <a:pt x="33" y="86"/>
                    <a:pt x="38" y="85"/>
                  </a:cubicBezTo>
                  <a:cubicBezTo>
                    <a:pt x="42" y="84"/>
                    <a:pt x="46" y="83"/>
                    <a:pt x="50" y="81"/>
                  </a:cubicBezTo>
                  <a:cubicBezTo>
                    <a:pt x="51" y="80"/>
                    <a:pt x="53" y="79"/>
                    <a:pt x="54" y="77"/>
                  </a:cubicBezTo>
                  <a:cubicBezTo>
                    <a:pt x="54" y="78"/>
                    <a:pt x="54" y="78"/>
                    <a:pt x="54" y="79"/>
                  </a:cubicBezTo>
                  <a:cubicBezTo>
                    <a:pt x="56" y="124"/>
                    <a:pt x="57" y="164"/>
                    <a:pt x="59" y="210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59" y="211"/>
                    <a:pt x="59" y="212"/>
                    <a:pt x="59" y="212"/>
                  </a:cubicBezTo>
                  <a:cubicBezTo>
                    <a:pt x="59" y="212"/>
                    <a:pt x="59" y="212"/>
                    <a:pt x="59" y="212"/>
                  </a:cubicBezTo>
                  <a:cubicBezTo>
                    <a:pt x="59" y="212"/>
                    <a:pt x="59" y="212"/>
                    <a:pt x="59" y="212"/>
                  </a:cubicBezTo>
                  <a:cubicBezTo>
                    <a:pt x="57" y="215"/>
                    <a:pt x="54" y="218"/>
                    <a:pt x="51" y="219"/>
                  </a:cubicBezTo>
                  <a:cubicBezTo>
                    <a:pt x="48" y="221"/>
                    <a:pt x="44" y="221"/>
                    <a:pt x="40" y="221"/>
                  </a:cubicBezTo>
                  <a:cubicBezTo>
                    <a:pt x="40" y="221"/>
                    <a:pt x="40" y="221"/>
                    <a:pt x="40" y="221"/>
                  </a:cubicBezTo>
                  <a:cubicBezTo>
                    <a:pt x="40" y="221"/>
                    <a:pt x="40" y="221"/>
                    <a:pt x="40" y="221"/>
                  </a:cubicBezTo>
                  <a:cubicBezTo>
                    <a:pt x="32" y="221"/>
                    <a:pt x="24" y="219"/>
                    <a:pt x="18" y="215"/>
                  </a:cubicBezTo>
                  <a:cubicBezTo>
                    <a:pt x="18" y="171"/>
                    <a:pt x="14" y="127"/>
                    <a:pt x="6" y="84"/>
                  </a:cubicBezTo>
                  <a:cubicBezTo>
                    <a:pt x="11" y="86"/>
                    <a:pt x="16" y="87"/>
                    <a:pt x="22" y="87"/>
                  </a:cubicBezTo>
                  <a:moveTo>
                    <a:pt x="75" y="87"/>
                  </a:moveTo>
                  <a:cubicBezTo>
                    <a:pt x="80" y="87"/>
                    <a:pt x="86" y="86"/>
                    <a:pt x="91" y="85"/>
                  </a:cubicBezTo>
                  <a:cubicBezTo>
                    <a:pt x="95" y="84"/>
                    <a:pt x="99" y="83"/>
                    <a:pt x="103" y="81"/>
                  </a:cubicBezTo>
                  <a:cubicBezTo>
                    <a:pt x="104" y="80"/>
                    <a:pt x="106" y="79"/>
                    <a:pt x="107" y="77"/>
                  </a:cubicBezTo>
                  <a:cubicBezTo>
                    <a:pt x="109" y="124"/>
                    <a:pt x="111" y="163"/>
                    <a:pt x="113" y="210"/>
                  </a:cubicBezTo>
                  <a:cubicBezTo>
                    <a:pt x="113" y="211"/>
                    <a:pt x="113" y="211"/>
                    <a:pt x="113" y="211"/>
                  </a:cubicBezTo>
                  <a:cubicBezTo>
                    <a:pt x="113" y="211"/>
                    <a:pt x="112" y="212"/>
                    <a:pt x="112" y="212"/>
                  </a:cubicBezTo>
                  <a:cubicBezTo>
                    <a:pt x="112" y="212"/>
                    <a:pt x="112" y="212"/>
                    <a:pt x="112" y="212"/>
                  </a:cubicBezTo>
                  <a:cubicBezTo>
                    <a:pt x="112" y="212"/>
                    <a:pt x="112" y="212"/>
                    <a:pt x="112" y="212"/>
                  </a:cubicBezTo>
                  <a:cubicBezTo>
                    <a:pt x="110" y="215"/>
                    <a:pt x="108" y="218"/>
                    <a:pt x="104" y="219"/>
                  </a:cubicBezTo>
                  <a:cubicBezTo>
                    <a:pt x="101" y="221"/>
                    <a:pt x="97" y="221"/>
                    <a:pt x="93" y="221"/>
                  </a:cubicBezTo>
                  <a:cubicBezTo>
                    <a:pt x="93" y="221"/>
                    <a:pt x="93" y="221"/>
                    <a:pt x="93" y="221"/>
                  </a:cubicBezTo>
                  <a:cubicBezTo>
                    <a:pt x="93" y="221"/>
                    <a:pt x="93" y="221"/>
                    <a:pt x="93" y="221"/>
                  </a:cubicBezTo>
                  <a:cubicBezTo>
                    <a:pt x="85" y="221"/>
                    <a:pt x="77" y="219"/>
                    <a:pt x="72" y="215"/>
                  </a:cubicBezTo>
                  <a:cubicBezTo>
                    <a:pt x="71" y="171"/>
                    <a:pt x="67" y="127"/>
                    <a:pt x="60" y="84"/>
                  </a:cubicBezTo>
                  <a:cubicBezTo>
                    <a:pt x="64" y="86"/>
                    <a:pt x="70" y="87"/>
                    <a:pt x="75" y="87"/>
                  </a:cubicBezTo>
                  <a:moveTo>
                    <a:pt x="117" y="206"/>
                  </a:moveTo>
                  <a:cubicBezTo>
                    <a:pt x="115" y="159"/>
                    <a:pt x="113" y="120"/>
                    <a:pt x="111" y="73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4" y="116"/>
                    <a:pt x="116" y="158"/>
                    <a:pt x="119" y="202"/>
                  </a:cubicBezTo>
                  <a:cubicBezTo>
                    <a:pt x="119" y="202"/>
                    <a:pt x="119" y="202"/>
                    <a:pt x="119" y="202"/>
                  </a:cubicBezTo>
                  <a:cubicBezTo>
                    <a:pt x="118" y="204"/>
                    <a:pt x="117" y="205"/>
                    <a:pt x="117" y="206"/>
                  </a:cubicBezTo>
                  <a:moveTo>
                    <a:pt x="66" y="82"/>
                  </a:moveTo>
                  <a:cubicBezTo>
                    <a:pt x="65" y="82"/>
                    <a:pt x="64" y="80"/>
                    <a:pt x="64" y="79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5" y="77"/>
                    <a:pt x="65" y="76"/>
                    <a:pt x="66" y="75"/>
                  </a:cubicBezTo>
                  <a:cubicBezTo>
                    <a:pt x="74" y="67"/>
                    <a:pt x="81" y="58"/>
                    <a:pt x="89" y="50"/>
                  </a:cubicBezTo>
                  <a:cubicBezTo>
                    <a:pt x="83" y="57"/>
                    <a:pt x="76" y="64"/>
                    <a:pt x="70" y="72"/>
                  </a:cubicBezTo>
                  <a:cubicBezTo>
                    <a:pt x="69" y="74"/>
                    <a:pt x="67" y="77"/>
                    <a:pt x="67" y="81"/>
                  </a:cubicBezTo>
                  <a:cubicBezTo>
                    <a:pt x="67" y="81"/>
                    <a:pt x="67" y="82"/>
                    <a:pt x="67" y="82"/>
                  </a:cubicBezTo>
                  <a:cubicBezTo>
                    <a:pt x="67" y="82"/>
                    <a:pt x="66" y="82"/>
                    <a:pt x="66" y="82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6" y="82"/>
                    <a:pt x="66" y="82"/>
                    <a:pt x="66" y="82"/>
                  </a:cubicBezTo>
                  <a:moveTo>
                    <a:pt x="14" y="82"/>
                  </a:moveTo>
                  <a:cubicBezTo>
                    <a:pt x="13" y="82"/>
                    <a:pt x="13" y="82"/>
                    <a:pt x="12" y="82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2"/>
                    <a:pt x="11" y="80"/>
                    <a:pt x="11" y="79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11" y="77"/>
                    <a:pt x="12" y="76"/>
                    <a:pt x="13" y="75"/>
                  </a:cubicBezTo>
                  <a:cubicBezTo>
                    <a:pt x="20" y="67"/>
                    <a:pt x="28" y="58"/>
                    <a:pt x="36" y="50"/>
                  </a:cubicBezTo>
                  <a:cubicBezTo>
                    <a:pt x="29" y="57"/>
                    <a:pt x="23" y="64"/>
                    <a:pt x="17" y="72"/>
                  </a:cubicBezTo>
                  <a:cubicBezTo>
                    <a:pt x="15" y="74"/>
                    <a:pt x="14" y="77"/>
                    <a:pt x="14" y="81"/>
                  </a:cubicBezTo>
                  <a:cubicBezTo>
                    <a:pt x="13" y="81"/>
                    <a:pt x="14" y="82"/>
                    <a:pt x="14" y="82"/>
                  </a:cubicBezTo>
                  <a:moveTo>
                    <a:pt x="75" y="83"/>
                  </a:moveTo>
                  <a:cubicBezTo>
                    <a:pt x="75" y="83"/>
                    <a:pt x="75" y="83"/>
                    <a:pt x="75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1" y="82"/>
                    <a:pt x="71" y="82"/>
                    <a:pt x="71" y="81"/>
                  </a:cubicBezTo>
                  <a:cubicBezTo>
                    <a:pt x="71" y="79"/>
                    <a:pt x="72" y="76"/>
                    <a:pt x="74" y="75"/>
                  </a:cubicBezTo>
                  <a:cubicBezTo>
                    <a:pt x="88" y="55"/>
                    <a:pt x="105" y="37"/>
                    <a:pt x="123" y="20"/>
                  </a:cubicBezTo>
                  <a:cubicBezTo>
                    <a:pt x="124" y="21"/>
                    <a:pt x="124" y="21"/>
                    <a:pt x="125" y="21"/>
                  </a:cubicBezTo>
                  <a:cubicBezTo>
                    <a:pt x="109" y="38"/>
                    <a:pt x="93" y="56"/>
                    <a:pt x="79" y="74"/>
                  </a:cubicBezTo>
                  <a:cubicBezTo>
                    <a:pt x="78" y="75"/>
                    <a:pt x="78" y="76"/>
                    <a:pt x="79" y="77"/>
                  </a:cubicBezTo>
                  <a:cubicBezTo>
                    <a:pt x="80" y="77"/>
                    <a:pt x="80" y="78"/>
                    <a:pt x="80" y="78"/>
                  </a:cubicBezTo>
                  <a:cubicBezTo>
                    <a:pt x="81" y="78"/>
                    <a:pt x="82" y="77"/>
                    <a:pt x="82" y="77"/>
                  </a:cubicBezTo>
                  <a:cubicBezTo>
                    <a:pt x="97" y="57"/>
                    <a:pt x="113" y="39"/>
                    <a:pt x="130" y="21"/>
                  </a:cubicBezTo>
                  <a:cubicBezTo>
                    <a:pt x="131" y="21"/>
                    <a:pt x="131" y="22"/>
                    <a:pt x="132" y="22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19" y="38"/>
                    <a:pt x="105" y="55"/>
                    <a:pt x="92" y="72"/>
                  </a:cubicBezTo>
                  <a:cubicBezTo>
                    <a:pt x="91" y="72"/>
                    <a:pt x="91" y="74"/>
                    <a:pt x="92" y="74"/>
                  </a:cubicBezTo>
                  <a:cubicBezTo>
                    <a:pt x="92" y="75"/>
                    <a:pt x="93" y="75"/>
                    <a:pt x="93" y="75"/>
                  </a:cubicBezTo>
                  <a:cubicBezTo>
                    <a:pt x="94" y="75"/>
                    <a:pt x="95" y="75"/>
                    <a:pt x="95" y="74"/>
                  </a:cubicBezTo>
                  <a:cubicBezTo>
                    <a:pt x="109" y="56"/>
                    <a:pt x="124" y="39"/>
                    <a:pt x="138" y="21"/>
                  </a:cubicBezTo>
                  <a:cubicBezTo>
                    <a:pt x="138" y="21"/>
                    <a:pt x="138" y="21"/>
                    <a:pt x="138" y="21"/>
                  </a:cubicBezTo>
                  <a:cubicBezTo>
                    <a:pt x="139" y="21"/>
                    <a:pt x="140" y="21"/>
                    <a:pt x="140" y="21"/>
                  </a:cubicBezTo>
                  <a:cubicBezTo>
                    <a:pt x="133" y="35"/>
                    <a:pt x="124" y="49"/>
                    <a:pt x="115" y="62"/>
                  </a:cubicBezTo>
                  <a:cubicBezTo>
                    <a:pt x="113" y="64"/>
                    <a:pt x="111" y="66"/>
                    <a:pt x="110" y="68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08" y="68"/>
                    <a:pt x="107" y="69"/>
                    <a:pt x="107" y="70"/>
                  </a:cubicBezTo>
                  <a:cubicBezTo>
                    <a:pt x="106" y="73"/>
                    <a:pt x="104" y="76"/>
                    <a:pt x="101" y="78"/>
                  </a:cubicBezTo>
                  <a:cubicBezTo>
                    <a:pt x="98" y="80"/>
                    <a:pt x="94" y="81"/>
                    <a:pt x="90" y="81"/>
                  </a:cubicBezTo>
                  <a:cubicBezTo>
                    <a:pt x="85" y="82"/>
                    <a:pt x="80" y="83"/>
                    <a:pt x="75" y="83"/>
                  </a:cubicBezTo>
                  <a:moveTo>
                    <a:pt x="40" y="75"/>
                  </a:moveTo>
                  <a:cubicBezTo>
                    <a:pt x="41" y="75"/>
                    <a:pt x="41" y="75"/>
                    <a:pt x="42" y="74"/>
                  </a:cubicBezTo>
                  <a:cubicBezTo>
                    <a:pt x="56" y="56"/>
                    <a:pt x="70" y="39"/>
                    <a:pt x="85" y="21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6" y="21"/>
                    <a:pt x="88" y="20"/>
                    <a:pt x="89" y="20"/>
                  </a:cubicBezTo>
                  <a:cubicBezTo>
                    <a:pt x="84" y="30"/>
                    <a:pt x="78" y="39"/>
                    <a:pt x="72" y="48"/>
                  </a:cubicBezTo>
                  <a:cubicBezTo>
                    <a:pt x="72" y="49"/>
                    <a:pt x="72" y="49"/>
                    <a:pt x="72" y="50"/>
                  </a:cubicBezTo>
                  <a:cubicBezTo>
                    <a:pt x="67" y="56"/>
                    <a:pt x="62" y="63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69"/>
                    <a:pt x="56" y="68"/>
                    <a:pt x="56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4" y="68"/>
                    <a:pt x="53" y="69"/>
                    <a:pt x="53" y="70"/>
                  </a:cubicBezTo>
                  <a:cubicBezTo>
                    <a:pt x="53" y="73"/>
                    <a:pt x="50" y="76"/>
                    <a:pt x="47" y="78"/>
                  </a:cubicBezTo>
                  <a:cubicBezTo>
                    <a:pt x="44" y="80"/>
                    <a:pt x="41" y="81"/>
                    <a:pt x="37" y="81"/>
                  </a:cubicBezTo>
                  <a:cubicBezTo>
                    <a:pt x="32" y="82"/>
                    <a:pt x="27" y="83"/>
                    <a:pt x="22" y="83"/>
                  </a:cubicBezTo>
                  <a:cubicBezTo>
                    <a:pt x="22" y="83"/>
                    <a:pt x="22" y="83"/>
                    <a:pt x="22" y="83"/>
                  </a:cubicBezTo>
                  <a:cubicBezTo>
                    <a:pt x="21" y="83"/>
                    <a:pt x="20" y="83"/>
                    <a:pt x="19" y="83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2"/>
                    <a:pt x="18" y="81"/>
                  </a:cubicBezTo>
                  <a:cubicBezTo>
                    <a:pt x="17" y="79"/>
                    <a:pt x="19" y="76"/>
                    <a:pt x="20" y="75"/>
                  </a:cubicBezTo>
                  <a:cubicBezTo>
                    <a:pt x="35" y="55"/>
                    <a:pt x="52" y="37"/>
                    <a:pt x="70" y="20"/>
                  </a:cubicBezTo>
                  <a:cubicBezTo>
                    <a:pt x="70" y="21"/>
                    <a:pt x="71" y="21"/>
                    <a:pt x="72" y="21"/>
                  </a:cubicBezTo>
                  <a:cubicBezTo>
                    <a:pt x="55" y="38"/>
                    <a:pt x="40" y="56"/>
                    <a:pt x="26" y="74"/>
                  </a:cubicBezTo>
                  <a:cubicBezTo>
                    <a:pt x="25" y="75"/>
                    <a:pt x="25" y="76"/>
                    <a:pt x="26" y="77"/>
                  </a:cubicBezTo>
                  <a:cubicBezTo>
                    <a:pt x="26" y="77"/>
                    <a:pt x="27" y="78"/>
                    <a:pt x="27" y="78"/>
                  </a:cubicBezTo>
                  <a:cubicBezTo>
                    <a:pt x="28" y="78"/>
                    <a:pt x="28" y="77"/>
                    <a:pt x="29" y="77"/>
                  </a:cubicBezTo>
                  <a:cubicBezTo>
                    <a:pt x="44" y="57"/>
                    <a:pt x="60" y="39"/>
                    <a:pt x="77" y="21"/>
                  </a:cubicBezTo>
                  <a:cubicBezTo>
                    <a:pt x="77" y="21"/>
                    <a:pt x="78" y="22"/>
                    <a:pt x="79" y="2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66" y="38"/>
                    <a:pt x="52" y="55"/>
                    <a:pt x="38" y="72"/>
                  </a:cubicBezTo>
                  <a:cubicBezTo>
                    <a:pt x="38" y="72"/>
                    <a:pt x="38" y="74"/>
                    <a:pt x="39" y="74"/>
                  </a:cubicBezTo>
                  <a:cubicBezTo>
                    <a:pt x="39" y="75"/>
                    <a:pt x="40" y="75"/>
                    <a:pt x="40" y="75"/>
                  </a:cubicBezTo>
                  <a:moveTo>
                    <a:pt x="45" y="40"/>
                  </a:moveTo>
                  <a:cubicBezTo>
                    <a:pt x="52" y="32"/>
                    <a:pt x="59" y="24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59" y="25"/>
                    <a:pt x="52" y="32"/>
                    <a:pt x="45" y="40"/>
                  </a:cubicBezTo>
                  <a:moveTo>
                    <a:pt x="98" y="40"/>
                  </a:moveTo>
                  <a:cubicBezTo>
                    <a:pt x="105" y="32"/>
                    <a:pt x="112" y="24"/>
                    <a:pt x="119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12" y="25"/>
                    <a:pt x="105" y="32"/>
                    <a:pt x="98" y="40"/>
                  </a:cubicBezTo>
                  <a:moveTo>
                    <a:pt x="123" y="197"/>
                  </a:moveTo>
                  <a:cubicBezTo>
                    <a:pt x="120" y="153"/>
                    <a:pt x="118" y="112"/>
                    <a:pt x="116" y="67"/>
                  </a:cubicBezTo>
                  <a:cubicBezTo>
                    <a:pt x="116" y="66"/>
                    <a:pt x="117" y="65"/>
                    <a:pt x="118" y="64"/>
                  </a:cubicBezTo>
                  <a:cubicBezTo>
                    <a:pt x="130" y="49"/>
                    <a:pt x="139" y="32"/>
                    <a:pt x="148" y="15"/>
                  </a:cubicBezTo>
                  <a:cubicBezTo>
                    <a:pt x="155" y="60"/>
                    <a:pt x="161" y="105"/>
                    <a:pt x="162" y="150"/>
                  </a:cubicBezTo>
                  <a:cubicBezTo>
                    <a:pt x="161" y="150"/>
                    <a:pt x="161" y="150"/>
                    <a:pt x="161" y="150"/>
                  </a:cubicBezTo>
                  <a:cubicBezTo>
                    <a:pt x="148" y="165"/>
                    <a:pt x="135" y="181"/>
                    <a:pt x="123" y="197"/>
                  </a:cubicBezTo>
                  <a:moveTo>
                    <a:pt x="87" y="32"/>
                  </a:moveTo>
                  <a:cubicBezTo>
                    <a:pt x="90" y="27"/>
                    <a:pt x="93" y="21"/>
                    <a:pt x="96" y="15"/>
                  </a:cubicBezTo>
                  <a:cubicBezTo>
                    <a:pt x="96" y="17"/>
                    <a:pt x="97" y="19"/>
                    <a:pt x="97" y="21"/>
                  </a:cubicBezTo>
                  <a:cubicBezTo>
                    <a:pt x="93" y="24"/>
                    <a:pt x="90" y="28"/>
                    <a:pt x="87" y="32"/>
                  </a:cubicBezTo>
                  <a:moveTo>
                    <a:pt x="9" y="80"/>
                  </a:moveTo>
                  <a:cubicBezTo>
                    <a:pt x="8" y="80"/>
                    <a:pt x="8" y="80"/>
                    <a:pt x="8" y="80"/>
                  </a:cubicBezTo>
                  <a:cubicBezTo>
                    <a:pt x="7" y="80"/>
                    <a:pt x="6" y="79"/>
                    <a:pt x="5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7"/>
                    <a:pt x="5" y="76"/>
                    <a:pt x="5" y="76"/>
                  </a:cubicBezTo>
                  <a:cubicBezTo>
                    <a:pt x="22" y="50"/>
                    <a:pt x="42" y="27"/>
                    <a:pt x="64" y="6"/>
                  </a:cubicBezTo>
                  <a:cubicBezTo>
                    <a:pt x="64" y="9"/>
                    <a:pt x="65" y="11"/>
                    <a:pt x="66" y="14"/>
                  </a:cubicBezTo>
                  <a:cubicBezTo>
                    <a:pt x="47" y="34"/>
                    <a:pt x="29" y="54"/>
                    <a:pt x="11" y="74"/>
                  </a:cubicBezTo>
                  <a:cubicBezTo>
                    <a:pt x="10" y="75"/>
                    <a:pt x="9" y="76"/>
                    <a:pt x="9" y="78"/>
                  </a:cubicBezTo>
                  <a:cubicBezTo>
                    <a:pt x="9" y="78"/>
                    <a:pt x="9" y="79"/>
                    <a:pt x="9" y="79"/>
                  </a:cubicBezTo>
                  <a:cubicBezTo>
                    <a:pt x="9" y="80"/>
                    <a:pt x="9" y="80"/>
                    <a:pt x="9" y="80"/>
                  </a:cubicBezTo>
                  <a:moveTo>
                    <a:pt x="62" y="80"/>
                  </a:moveTo>
                  <a:cubicBezTo>
                    <a:pt x="62" y="80"/>
                    <a:pt x="62" y="80"/>
                    <a:pt x="62" y="80"/>
                  </a:cubicBezTo>
                  <a:cubicBezTo>
                    <a:pt x="61" y="80"/>
                    <a:pt x="59" y="79"/>
                    <a:pt x="59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71" y="57"/>
                    <a:pt x="85" y="40"/>
                    <a:pt x="100" y="23"/>
                  </a:cubicBezTo>
                  <a:cubicBezTo>
                    <a:pt x="101" y="23"/>
                    <a:pt x="101" y="23"/>
                    <a:pt x="101" y="22"/>
                  </a:cubicBezTo>
                  <a:cubicBezTo>
                    <a:pt x="106" y="17"/>
                    <a:pt x="112" y="11"/>
                    <a:pt x="117" y="6"/>
                  </a:cubicBezTo>
                  <a:cubicBezTo>
                    <a:pt x="118" y="9"/>
                    <a:pt x="118" y="11"/>
                    <a:pt x="119" y="14"/>
                  </a:cubicBezTo>
                  <a:cubicBezTo>
                    <a:pt x="100" y="34"/>
                    <a:pt x="82" y="54"/>
                    <a:pt x="65" y="74"/>
                  </a:cubicBezTo>
                  <a:cubicBezTo>
                    <a:pt x="64" y="75"/>
                    <a:pt x="63" y="76"/>
                    <a:pt x="62" y="78"/>
                  </a:cubicBezTo>
                  <a:cubicBezTo>
                    <a:pt x="62" y="78"/>
                    <a:pt x="62" y="79"/>
                    <a:pt x="62" y="79"/>
                  </a:cubicBezTo>
                  <a:cubicBezTo>
                    <a:pt x="62" y="80"/>
                    <a:pt x="62" y="80"/>
                    <a:pt x="62" y="80"/>
                  </a:cubicBezTo>
                  <a:moveTo>
                    <a:pt x="118" y="0"/>
                  </a:moveTo>
                  <a:cubicBezTo>
                    <a:pt x="118" y="0"/>
                    <a:pt x="117" y="0"/>
                    <a:pt x="117" y="0"/>
                  </a:cubicBezTo>
                  <a:cubicBezTo>
                    <a:pt x="111" y="6"/>
                    <a:pt x="106" y="11"/>
                    <a:pt x="100" y="17"/>
                  </a:cubicBezTo>
                  <a:cubicBezTo>
                    <a:pt x="100" y="14"/>
                    <a:pt x="100" y="11"/>
                    <a:pt x="99" y="9"/>
                  </a:cubicBezTo>
                  <a:cubicBezTo>
                    <a:pt x="99" y="8"/>
                    <a:pt x="98" y="7"/>
                    <a:pt x="98" y="7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7"/>
                    <a:pt x="96" y="7"/>
                    <a:pt x="95" y="8"/>
                  </a:cubicBezTo>
                  <a:cubicBezTo>
                    <a:pt x="94" y="10"/>
                    <a:pt x="93" y="13"/>
                    <a:pt x="91" y="15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1" y="15"/>
                    <a:pt x="90" y="15"/>
                    <a:pt x="90" y="15"/>
                  </a:cubicBezTo>
                  <a:cubicBezTo>
                    <a:pt x="87" y="17"/>
                    <a:pt x="83" y="18"/>
                    <a:pt x="79" y="18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17"/>
                    <a:pt x="77" y="16"/>
                    <a:pt x="77" y="16"/>
                  </a:cubicBezTo>
                  <a:cubicBezTo>
                    <a:pt x="76" y="16"/>
                    <a:pt x="76" y="17"/>
                    <a:pt x="75" y="1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3" y="17"/>
                    <a:pt x="72" y="17"/>
                    <a:pt x="70" y="16"/>
                  </a:cubicBezTo>
                  <a:cubicBezTo>
                    <a:pt x="70" y="15"/>
                    <a:pt x="70" y="14"/>
                    <a:pt x="69" y="13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8" y="9"/>
                    <a:pt x="68" y="5"/>
                    <a:pt x="67" y="1"/>
                  </a:cubicBezTo>
                  <a:cubicBezTo>
                    <a:pt x="67" y="1"/>
                    <a:pt x="66" y="0"/>
                    <a:pt x="66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40" y="22"/>
                    <a:pt x="20" y="47"/>
                    <a:pt x="2" y="74"/>
                  </a:cubicBezTo>
                  <a:cubicBezTo>
                    <a:pt x="1" y="74"/>
                    <a:pt x="1" y="75"/>
                    <a:pt x="1" y="76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8"/>
                    <a:pt x="1" y="79"/>
                    <a:pt x="1" y="80"/>
                  </a:cubicBezTo>
                  <a:cubicBezTo>
                    <a:pt x="2" y="80"/>
                    <a:pt x="2" y="81"/>
                    <a:pt x="3" y="81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2" y="82"/>
                    <a:pt x="2" y="83"/>
                    <a:pt x="2" y="83"/>
                  </a:cubicBezTo>
                  <a:cubicBezTo>
                    <a:pt x="10" y="127"/>
                    <a:pt x="14" y="171"/>
                    <a:pt x="14" y="216"/>
                  </a:cubicBezTo>
                  <a:cubicBezTo>
                    <a:pt x="14" y="216"/>
                    <a:pt x="14" y="216"/>
                    <a:pt x="14" y="216"/>
                  </a:cubicBezTo>
                  <a:cubicBezTo>
                    <a:pt x="14" y="216"/>
                    <a:pt x="14" y="216"/>
                    <a:pt x="14" y="216"/>
                  </a:cubicBezTo>
                  <a:cubicBezTo>
                    <a:pt x="14" y="216"/>
                    <a:pt x="14" y="216"/>
                    <a:pt x="14" y="216"/>
                  </a:cubicBezTo>
                  <a:cubicBezTo>
                    <a:pt x="15" y="217"/>
                    <a:pt x="15" y="217"/>
                    <a:pt x="15" y="217"/>
                  </a:cubicBezTo>
                  <a:cubicBezTo>
                    <a:pt x="22" y="223"/>
                    <a:pt x="31" y="225"/>
                    <a:pt x="40" y="225"/>
                  </a:cubicBezTo>
                  <a:cubicBezTo>
                    <a:pt x="44" y="225"/>
                    <a:pt x="49" y="225"/>
                    <a:pt x="53" y="223"/>
                  </a:cubicBezTo>
                  <a:cubicBezTo>
                    <a:pt x="56" y="221"/>
                    <a:pt x="58" y="219"/>
                    <a:pt x="60" y="217"/>
                  </a:cubicBezTo>
                  <a:cubicBezTo>
                    <a:pt x="61" y="217"/>
                    <a:pt x="61" y="217"/>
                    <a:pt x="61" y="217"/>
                  </a:cubicBezTo>
                  <a:cubicBezTo>
                    <a:pt x="61" y="217"/>
                    <a:pt x="61" y="217"/>
                    <a:pt x="62" y="217"/>
                  </a:cubicBezTo>
                  <a:cubicBezTo>
                    <a:pt x="63" y="216"/>
                    <a:pt x="63" y="215"/>
                    <a:pt x="63" y="214"/>
                  </a:cubicBezTo>
                  <a:cubicBezTo>
                    <a:pt x="62" y="214"/>
                    <a:pt x="62" y="214"/>
                    <a:pt x="62" y="214"/>
                  </a:cubicBezTo>
                  <a:cubicBezTo>
                    <a:pt x="64" y="211"/>
                    <a:pt x="66" y="209"/>
                    <a:pt x="67" y="207"/>
                  </a:cubicBezTo>
                  <a:cubicBezTo>
                    <a:pt x="68" y="210"/>
                    <a:pt x="68" y="213"/>
                    <a:pt x="68" y="216"/>
                  </a:cubicBezTo>
                  <a:cubicBezTo>
                    <a:pt x="68" y="216"/>
                    <a:pt x="68" y="216"/>
                    <a:pt x="68" y="216"/>
                  </a:cubicBezTo>
                  <a:cubicBezTo>
                    <a:pt x="68" y="216"/>
                    <a:pt x="68" y="216"/>
                    <a:pt x="68" y="216"/>
                  </a:cubicBezTo>
                  <a:cubicBezTo>
                    <a:pt x="68" y="216"/>
                    <a:pt x="68" y="216"/>
                    <a:pt x="68" y="216"/>
                  </a:cubicBezTo>
                  <a:cubicBezTo>
                    <a:pt x="68" y="217"/>
                    <a:pt x="68" y="217"/>
                    <a:pt x="68" y="217"/>
                  </a:cubicBezTo>
                  <a:cubicBezTo>
                    <a:pt x="75" y="223"/>
                    <a:pt x="84" y="225"/>
                    <a:pt x="93" y="225"/>
                  </a:cubicBezTo>
                  <a:cubicBezTo>
                    <a:pt x="98" y="225"/>
                    <a:pt x="102" y="225"/>
                    <a:pt x="106" y="223"/>
                  </a:cubicBezTo>
                  <a:cubicBezTo>
                    <a:pt x="109" y="221"/>
                    <a:pt x="112" y="219"/>
                    <a:pt x="114" y="217"/>
                  </a:cubicBezTo>
                  <a:cubicBezTo>
                    <a:pt x="114" y="217"/>
                    <a:pt x="114" y="217"/>
                    <a:pt x="114" y="217"/>
                  </a:cubicBezTo>
                  <a:cubicBezTo>
                    <a:pt x="114" y="217"/>
                    <a:pt x="115" y="217"/>
                    <a:pt x="115" y="217"/>
                  </a:cubicBezTo>
                  <a:cubicBezTo>
                    <a:pt x="116" y="216"/>
                    <a:pt x="116" y="215"/>
                    <a:pt x="116" y="214"/>
                  </a:cubicBezTo>
                  <a:cubicBezTo>
                    <a:pt x="116" y="214"/>
                    <a:pt x="116" y="214"/>
                    <a:pt x="116" y="214"/>
                  </a:cubicBezTo>
                  <a:cubicBezTo>
                    <a:pt x="130" y="193"/>
                    <a:pt x="146" y="173"/>
                    <a:pt x="163" y="154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65" y="155"/>
                    <a:pt x="166" y="154"/>
                    <a:pt x="166" y="153"/>
                  </a:cubicBezTo>
                  <a:cubicBezTo>
                    <a:pt x="165" y="105"/>
                    <a:pt x="159" y="56"/>
                    <a:pt x="151" y="9"/>
                  </a:cubicBezTo>
                  <a:cubicBezTo>
                    <a:pt x="151" y="8"/>
                    <a:pt x="150" y="7"/>
                    <a:pt x="149" y="7"/>
                  </a:cubicBezTo>
                  <a:cubicBezTo>
                    <a:pt x="149" y="7"/>
                    <a:pt x="149" y="7"/>
                    <a:pt x="149" y="7"/>
                  </a:cubicBezTo>
                  <a:cubicBezTo>
                    <a:pt x="148" y="7"/>
                    <a:pt x="148" y="7"/>
                    <a:pt x="147" y="8"/>
                  </a:cubicBezTo>
                  <a:cubicBezTo>
                    <a:pt x="146" y="10"/>
                    <a:pt x="145" y="13"/>
                    <a:pt x="143" y="15"/>
                  </a:cubicBezTo>
                  <a:cubicBezTo>
                    <a:pt x="140" y="17"/>
                    <a:pt x="136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7"/>
                    <a:pt x="129" y="17"/>
                  </a:cubicBezTo>
                  <a:cubicBezTo>
                    <a:pt x="128" y="17"/>
                    <a:pt x="128" y="17"/>
                    <a:pt x="128" y="17"/>
                  </a:cubicBezTo>
                  <a:cubicBezTo>
                    <a:pt x="127" y="17"/>
                    <a:pt x="125" y="17"/>
                    <a:pt x="123" y="16"/>
                  </a:cubicBezTo>
                  <a:cubicBezTo>
                    <a:pt x="123" y="15"/>
                    <a:pt x="123" y="14"/>
                    <a:pt x="123" y="13"/>
                  </a:cubicBezTo>
                  <a:cubicBezTo>
                    <a:pt x="122" y="12"/>
                    <a:pt x="122" y="12"/>
                    <a:pt x="122" y="12"/>
                  </a:cubicBezTo>
                  <a:cubicBezTo>
                    <a:pt x="122" y="9"/>
                    <a:pt x="121" y="5"/>
                    <a:pt x="120" y="1"/>
                  </a:cubicBezTo>
                  <a:cubicBezTo>
                    <a:pt x="120" y="1"/>
                    <a:pt x="120" y="0"/>
                    <a:pt x="119" y="0"/>
                  </a:cubicBezTo>
                  <a:cubicBezTo>
                    <a:pt x="119" y="0"/>
                    <a:pt x="118" y="0"/>
                    <a:pt x="11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844"/>
            <p:cNvSpPr>
              <a:spLocks noEditPoints="1"/>
            </p:cNvSpPr>
            <p:nvPr/>
          </p:nvSpPr>
          <p:spPr bwMode="auto">
            <a:xfrm>
              <a:off x="2862261" y="4342493"/>
              <a:ext cx="74376" cy="144272"/>
            </a:xfrm>
            <a:custGeom>
              <a:avLst/>
              <a:gdLst>
                <a:gd name="T0" fmla="*/ 5 w 35"/>
                <a:gd name="T1" fmla="*/ 30 h 68"/>
                <a:gd name="T2" fmla="*/ 8 w 35"/>
                <a:gd name="T3" fmla="*/ 26 h 68"/>
                <a:gd name="T4" fmla="*/ 27 w 35"/>
                <a:gd name="T5" fmla="*/ 7 h 68"/>
                <a:gd name="T6" fmla="*/ 31 w 35"/>
                <a:gd name="T7" fmla="*/ 34 h 68"/>
                <a:gd name="T8" fmla="*/ 6 w 35"/>
                <a:gd name="T9" fmla="*/ 61 h 68"/>
                <a:gd name="T10" fmla="*/ 4 w 35"/>
                <a:gd name="T11" fmla="*/ 34 h 68"/>
                <a:gd name="T12" fmla="*/ 4 w 35"/>
                <a:gd name="T13" fmla="*/ 33 h 68"/>
                <a:gd name="T14" fmla="*/ 5 w 35"/>
                <a:gd name="T15" fmla="*/ 30 h 68"/>
                <a:gd name="T16" fmla="*/ 3 w 35"/>
                <a:gd name="T17" fmla="*/ 29 h 68"/>
                <a:gd name="T18" fmla="*/ 5 w 35"/>
                <a:gd name="T19" fmla="*/ 30 h 68"/>
                <a:gd name="T20" fmla="*/ 28 w 35"/>
                <a:gd name="T21" fmla="*/ 0 h 68"/>
                <a:gd name="T22" fmla="*/ 27 w 35"/>
                <a:gd name="T23" fmla="*/ 1 h 68"/>
                <a:gd name="T24" fmla="*/ 6 w 35"/>
                <a:gd name="T25" fmla="*/ 23 h 68"/>
                <a:gd name="T26" fmla="*/ 1 w 35"/>
                <a:gd name="T27" fmla="*/ 28 h 68"/>
                <a:gd name="T28" fmla="*/ 0 w 35"/>
                <a:gd name="T29" fmla="*/ 33 h 68"/>
                <a:gd name="T30" fmla="*/ 0 w 35"/>
                <a:gd name="T31" fmla="*/ 34 h 68"/>
                <a:gd name="T32" fmla="*/ 2 w 35"/>
                <a:gd name="T33" fmla="*/ 66 h 68"/>
                <a:gd name="T34" fmla="*/ 4 w 35"/>
                <a:gd name="T35" fmla="*/ 68 h 68"/>
                <a:gd name="T36" fmla="*/ 4 w 35"/>
                <a:gd name="T37" fmla="*/ 68 h 68"/>
                <a:gd name="T38" fmla="*/ 6 w 35"/>
                <a:gd name="T39" fmla="*/ 67 h 68"/>
                <a:gd name="T40" fmla="*/ 34 w 35"/>
                <a:gd name="T41" fmla="*/ 36 h 68"/>
                <a:gd name="T42" fmla="*/ 35 w 35"/>
                <a:gd name="T43" fmla="*/ 34 h 68"/>
                <a:gd name="T44" fmla="*/ 30 w 35"/>
                <a:gd name="T45" fmla="*/ 2 h 68"/>
                <a:gd name="T46" fmla="*/ 29 w 35"/>
                <a:gd name="T47" fmla="*/ 0 h 68"/>
                <a:gd name="T48" fmla="*/ 28 w 35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68">
                  <a:moveTo>
                    <a:pt x="5" y="30"/>
                  </a:moveTo>
                  <a:cubicBezTo>
                    <a:pt x="5" y="29"/>
                    <a:pt x="7" y="27"/>
                    <a:pt x="8" y="26"/>
                  </a:cubicBezTo>
                  <a:cubicBezTo>
                    <a:pt x="15" y="20"/>
                    <a:pt x="21" y="14"/>
                    <a:pt x="27" y="7"/>
                  </a:cubicBezTo>
                  <a:cubicBezTo>
                    <a:pt x="27" y="16"/>
                    <a:pt x="29" y="25"/>
                    <a:pt x="31" y="34"/>
                  </a:cubicBezTo>
                  <a:cubicBezTo>
                    <a:pt x="22" y="42"/>
                    <a:pt x="13" y="51"/>
                    <a:pt x="6" y="61"/>
                  </a:cubicBezTo>
                  <a:cubicBezTo>
                    <a:pt x="5" y="52"/>
                    <a:pt x="5" y="43"/>
                    <a:pt x="4" y="34"/>
                  </a:cubicBezTo>
                  <a:cubicBezTo>
                    <a:pt x="4" y="34"/>
                    <a:pt x="4" y="33"/>
                    <a:pt x="4" y="33"/>
                  </a:cubicBezTo>
                  <a:cubicBezTo>
                    <a:pt x="4" y="32"/>
                    <a:pt x="4" y="31"/>
                    <a:pt x="5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8" y="0"/>
                  </a:moveTo>
                  <a:cubicBezTo>
                    <a:pt x="28" y="0"/>
                    <a:pt x="27" y="0"/>
                    <a:pt x="27" y="1"/>
                  </a:cubicBezTo>
                  <a:cubicBezTo>
                    <a:pt x="21" y="9"/>
                    <a:pt x="14" y="16"/>
                    <a:pt x="6" y="23"/>
                  </a:cubicBezTo>
                  <a:cubicBezTo>
                    <a:pt x="4" y="24"/>
                    <a:pt x="2" y="26"/>
                    <a:pt x="1" y="28"/>
                  </a:cubicBezTo>
                  <a:cubicBezTo>
                    <a:pt x="0" y="30"/>
                    <a:pt x="0" y="32"/>
                    <a:pt x="0" y="3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45"/>
                    <a:pt x="1" y="56"/>
                    <a:pt x="2" y="66"/>
                  </a:cubicBezTo>
                  <a:cubicBezTo>
                    <a:pt x="2" y="67"/>
                    <a:pt x="3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8"/>
                    <a:pt x="6" y="68"/>
                    <a:pt x="6" y="67"/>
                  </a:cubicBezTo>
                  <a:cubicBezTo>
                    <a:pt x="14" y="56"/>
                    <a:pt x="24" y="46"/>
                    <a:pt x="34" y="36"/>
                  </a:cubicBezTo>
                  <a:cubicBezTo>
                    <a:pt x="35" y="36"/>
                    <a:pt x="35" y="35"/>
                    <a:pt x="35" y="34"/>
                  </a:cubicBezTo>
                  <a:cubicBezTo>
                    <a:pt x="32" y="24"/>
                    <a:pt x="31" y="13"/>
                    <a:pt x="30" y="2"/>
                  </a:cubicBezTo>
                  <a:cubicBezTo>
                    <a:pt x="30" y="1"/>
                    <a:pt x="30" y="0"/>
                    <a:pt x="29" y="0"/>
                  </a:cubicBezTo>
                  <a:cubicBezTo>
                    <a:pt x="29" y="0"/>
                    <a:pt x="28" y="0"/>
                    <a:pt x="2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845"/>
            <p:cNvSpPr>
              <a:spLocks/>
            </p:cNvSpPr>
            <p:nvPr/>
          </p:nvSpPr>
          <p:spPr bwMode="auto">
            <a:xfrm>
              <a:off x="2764586" y="4516337"/>
              <a:ext cx="52870" cy="144272"/>
            </a:xfrm>
            <a:custGeom>
              <a:avLst/>
              <a:gdLst>
                <a:gd name="T0" fmla="*/ 7 w 25"/>
                <a:gd name="T1" fmla="*/ 0 h 68"/>
                <a:gd name="T2" fmla="*/ 0 w 25"/>
                <a:gd name="T3" fmla="*/ 15 h 68"/>
                <a:gd name="T4" fmla="*/ 5 w 25"/>
                <a:gd name="T5" fmla="*/ 23 h 68"/>
                <a:gd name="T6" fmla="*/ 10 w 25"/>
                <a:gd name="T7" fmla="*/ 21 h 68"/>
                <a:gd name="T8" fmla="*/ 5 w 25"/>
                <a:gd name="T9" fmla="*/ 29 h 68"/>
                <a:gd name="T10" fmla="*/ 3 w 25"/>
                <a:gd name="T11" fmla="*/ 36 h 68"/>
                <a:gd name="T12" fmla="*/ 8 w 25"/>
                <a:gd name="T13" fmla="*/ 39 h 68"/>
                <a:gd name="T14" fmla="*/ 6 w 25"/>
                <a:gd name="T15" fmla="*/ 49 h 68"/>
                <a:gd name="T16" fmla="*/ 17 w 25"/>
                <a:gd name="T17" fmla="*/ 49 h 68"/>
                <a:gd name="T18" fmla="*/ 8 w 25"/>
                <a:gd name="T19" fmla="*/ 63 h 68"/>
                <a:gd name="T20" fmla="*/ 10 w 25"/>
                <a:gd name="T21" fmla="*/ 67 h 68"/>
                <a:gd name="T22" fmla="*/ 15 w 25"/>
                <a:gd name="T23" fmla="*/ 68 h 68"/>
                <a:gd name="T24" fmla="*/ 20 w 25"/>
                <a:gd name="T25" fmla="*/ 66 h 68"/>
                <a:gd name="T26" fmla="*/ 20 w 25"/>
                <a:gd name="T27" fmla="*/ 66 h 68"/>
                <a:gd name="T28" fmla="*/ 21 w 25"/>
                <a:gd name="T29" fmla="*/ 63 h 68"/>
                <a:gd name="T30" fmla="*/ 14 w 25"/>
                <a:gd name="T31" fmla="*/ 64 h 68"/>
                <a:gd name="T32" fmla="*/ 14 w 25"/>
                <a:gd name="T33" fmla="*/ 64 h 68"/>
                <a:gd name="T34" fmla="*/ 12 w 25"/>
                <a:gd name="T35" fmla="*/ 63 h 68"/>
                <a:gd name="T36" fmla="*/ 24 w 25"/>
                <a:gd name="T37" fmla="*/ 46 h 68"/>
                <a:gd name="T38" fmla="*/ 23 w 25"/>
                <a:gd name="T39" fmla="*/ 43 h 68"/>
                <a:gd name="T40" fmla="*/ 12 w 25"/>
                <a:gd name="T41" fmla="*/ 46 h 68"/>
                <a:gd name="T42" fmla="*/ 14 w 25"/>
                <a:gd name="T43" fmla="*/ 39 h 68"/>
                <a:gd name="T44" fmla="*/ 23 w 25"/>
                <a:gd name="T45" fmla="*/ 32 h 68"/>
                <a:gd name="T46" fmla="*/ 21 w 25"/>
                <a:gd name="T47" fmla="*/ 31 h 68"/>
                <a:gd name="T48" fmla="*/ 11 w 25"/>
                <a:gd name="T49" fmla="*/ 35 h 68"/>
                <a:gd name="T50" fmla="*/ 9 w 25"/>
                <a:gd name="T51" fmla="*/ 35 h 68"/>
                <a:gd name="T52" fmla="*/ 7 w 25"/>
                <a:gd name="T53" fmla="*/ 34 h 68"/>
                <a:gd name="T54" fmla="*/ 8 w 25"/>
                <a:gd name="T55" fmla="*/ 32 h 68"/>
                <a:gd name="T56" fmla="*/ 22 w 25"/>
                <a:gd name="T57" fmla="*/ 12 h 68"/>
                <a:gd name="T58" fmla="*/ 19 w 25"/>
                <a:gd name="T59" fmla="*/ 11 h 68"/>
                <a:gd name="T60" fmla="*/ 6 w 25"/>
                <a:gd name="T61" fmla="*/ 19 h 68"/>
                <a:gd name="T62" fmla="*/ 5 w 25"/>
                <a:gd name="T63" fmla="*/ 19 h 68"/>
                <a:gd name="T64" fmla="*/ 4 w 25"/>
                <a:gd name="T65" fmla="*/ 15 h 68"/>
                <a:gd name="T66" fmla="*/ 10 w 25"/>
                <a:gd name="T67" fmla="*/ 3 h 68"/>
                <a:gd name="T68" fmla="*/ 8 w 25"/>
                <a:gd name="T6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68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4"/>
                    <a:pt x="1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" y="21"/>
                    <a:pt x="3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9" y="22"/>
                    <a:pt x="10" y="21"/>
                  </a:cubicBezTo>
                  <a:cubicBezTo>
                    <a:pt x="11" y="21"/>
                    <a:pt x="12" y="20"/>
                    <a:pt x="12" y="20"/>
                  </a:cubicBezTo>
                  <a:cubicBezTo>
                    <a:pt x="10" y="23"/>
                    <a:pt x="8" y="26"/>
                    <a:pt x="5" y="29"/>
                  </a:cubicBezTo>
                  <a:cubicBezTo>
                    <a:pt x="4" y="30"/>
                    <a:pt x="3" y="32"/>
                    <a:pt x="3" y="34"/>
                  </a:cubicBezTo>
                  <a:cubicBezTo>
                    <a:pt x="3" y="35"/>
                    <a:pt x="3" y="35"/>
                    <a:pt x="3" y="36"/>
                  </a:cubicBezTo>
                  <a:cubicBezTo>
                    <a:pt x="4" y="37"/>
                    <a:pt x="5" y="38"/>
                    <a:pt x="6" y="38"/>
                  </a:cubicBezTo>
                  <a:cubicBezTo>
                    <a:pt x="7" y="39"/>
                    <a:pt x="8" y="39"/>
                    <a:pt x="8" y="39"/>
                  </a:cubicBezTo>
                  <a:cubicBezTo>
                    <a:pt x="7" y="41"/>
                    <a:pt x="6" y="44"/>
                    <a:pt x="5" y="47"/>
                  </a:cubicBezTo>
                  <a:cubicBezTo>
                    <a:pt x="5" y="48"/>
                    <a:pt x="5" y="49"/>
                    <a:pt x="6" y="49"/>
                  </a:cubicBezTo>
                  <a:cubicBezTo>
                    <a:pt x="8" y="50"/>
                    <a:pt x="10" y="50"/>
                    <a:pt x="12" y="50"/>
                  </a:cubicBezTo>
                  <a:cubicBezTo>
                    <a:pt x="13" y="50"/>
                    <a:pt x="15" y="50"/>
                    <a:pt x="17" y="49"/>
                  </a:cubicBezTo>
                  <a:cubicBezTo>
                    <a:pt x="15" y="53"/>
                    <a:pt x="12" y="56"/>
                    <a:pt x="9" y="60"/>
                  </a:cubicBezTo>
                  <a:cubicBezTo>
                    <a:pt x="9" y="60"/>
                    <a:pt x="9" y="61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5"/>
                    <a:pt x="9" y="66"/>
                    <a:pt x="10" y="67"/>
                  </a:cubicBezTo>
                  <a:cubicBezTo>
                    <a:pt x="11" y="67"/>
                    <a:pt x="13" y="68"/>
                    <a:pt x="14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7" y="67"/>
                    <a:pt x="19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1" y="66"/>
                    <a:pt x="22" y="66"/>
                    <a:pt x="22" y="65"/>
                  </a:cubicBezTo>
                  <a:cubicBezTo>
                    <a:pt x="23" y="64"/>
                    <a:pt x="22" y="63"/>
                    <a:pt x="21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7" y="62"/>
                    <a:pt x="16" y="63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3" y="63"/>
                    <a:pt x="13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3"/>
                    <a:pt x="13" y="62"/>
                  </a:cubicBezTo>
                  <a:cubicBezTo>
                    <a:pt x="17" y="57"/>
                    <a:pt x="20" y="51"/>
                    <a:pt x="24" y="46"/>
                  </a:cubicBezTo>
                  <a:cubicBezTo>
                    <a:pt x="25" y="45"/>
                    <a:pt x="25" y="44"/>
                    <a:pt x="24" y="43"/>
                  </a:cubicBezTo>
                  <a:cubicBezTo>
                    <a:pt x="24" y="43"/>
                    <a:pt x="23" y="43"/>
                    <a:pt x="23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19" y="45"/>
                    <a:pt x="15" y="46"/>
                    <a:pt x="12" y="46"/>
                  </a:cubicBezTo>
                  <a:cubicBezTo>
                    <a:pt x="11" y="46"/>
                    <a:pt x="10" y="46"/>
                    <a:pt x="9" y="46"/>
                  </a:cubicBezTo>
                  <a:cubicBezTo>
                    <a:pt x="10" y="43"/>
                    <a:pt x="12" y="41"/>
                    <a:pt x="14" y="39"/>
                  </a:cubicBezTo>
                  <a:cubicBezTo>
                    <a:pt x="17" y="38"/>
                    <a:pt x="20" y="37"/>
                    <a:pt x="23" y="34"/>
                  </a:cubicBezTo>
                  <a:cubicBezTo>
                    <a:pt x="23" y="33"/>
                    <a:pt x="23" y="32"/>
                    <a:pt x="23" y="32"/>
                  </a:cubicBezTo>
                  <a:cubicBezTo>
                    <a:pt x="22" y="31"/>
                    <a:pt x="22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7" y="32"/>
                    <a:pt x="15" y="33"/>
                    <a:pt x="12" y="35"/>
                  </a:cubicBezTo>
                  <a:cubicBezTo>
                    <a:pt x="12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5"/>
                    <a:pt x="9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3"/>
                    <a:pt x="8" y="32"/>
                  </a:cubicBezTo>
                  <a:cubicBezTo>
                    <a:pt x="13" y="26"/>
                    <a:pt x="17" y="20"/>
                    <a:pt x="22" y="14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21" y="11"/>
                    <a:pt x="21" y="11"/>
                    <a:pt x="20" y="11"/>
                  </a:cubicBezTo>
                  <a:cubicBezTo>
                    <a:pt x="20" y="11"/>
                    <a:pt x="20" y="11"/>
                    <a:pt x="19" y="11"/>
                  </a:cubicBezTo>
                  <a:cubicBezTo>
                    <a:pt x="16" y="13"/>
                    <a:pt x="12" y="16"/>
                    <a:pt x="8" y="18"/>
                  </a:cubicBezTo>
                  <a:cubicBezTo>
                    <a:pt x="7" y="18"/>
                    <a:pt x="6" y="19"/>
                    <a:pt x="6" y="19"/>
                  </a:cubicBezTo>
                  <a:cubicBezTo>
                    <a:pt x="6" y="19"/>
                    <a:pt x="6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4" y="18"/>
                  </a:cubicBezTo>
                  <a:cubicBezTo>
                    <a:pt x="4" y="17"/>
                    <a:pt x="4" y="16"/>
                    <a:pt x="4" y="15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5" y="10"/>
                    <a:pt x="7" y="6"/>
                    <a:pt x="10" y="3"/>
                  </a:cubicBezTo>
                  <a:cubicBezTo>
                    <a:pt x="10" y="2"/>
                    <a:pt x="10" y="1"/>
                    <a:pt x="10" y="0"/>
                  </a:cubicBezTo>
                  <a:cubicBezTo>
                    <a:pt x="9" y="0"/>
                    <a:pt x="9" y="0"/>
                    <a:pt x="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846"/>
            <p:cNvSpPr>
              <a:spLocks/>
            </p:cNvSpPr>
            <p:nvPr/>
          </p:nvSpPr>
          <p:spPr bwMode="auto">
            <a:xfrm>
              <a:off x="2649885" y="4516337"/>
              <a:ext cx="52870" cy="144272"/>
            </a:xfrm>
            <a:custGeom>
              <a:avLst/>
              <a:gdLst>
                <a:gd name="T0" fmla="*/ 7 w 25"/>
                <a:gd name="T1" fmla="*/ 0 h 68"/>
                <a:gd name="T2" fmla="*/ 0 w 25"/>
                <a:gd name="T3" fmla="*/ 15 h 68"/>
                <a:gd name="T4" fmla="*/ 5 w 25"/>
                <a:gd name="T5" fmla="*/ 23 h 68"/>
                <a:gd name="T6" fmla="*/ 11 w 25"/>
                <a:gd name="T7" fmla="*/ 21 h 68"/>
                <a:gd name="T8" fmla="*/ 6 w 25"/>
                <a:gd name="T9" fmla="*/ 29 h 68"/>
                <a:gd name="T10" fmla="*/ 4 w 25"/>
                <a:gd name="T11" fmla="*/ 36 h 68"/>
                <a:gd name="T12" fmla="*/ 9 w 25"/>
                <a:gd name="T13" fmla="*/ 39 h 68"/>
                <a:gd name="T14" fmla="*/ 7 w 25"/>
                <a:gd name="T15" fmla="*/ 49 h 68"/>
                <a:gd name="T16" fmla="*/ 18 w 25"/>
                <a:gd name="T17" fmla="*/ 49 h 68"/>
                <a:gd name="T18" fmla="*/ 9 w 25"/>
                <a:gd name="T19" fmla="*/ 63 h 68"/>
                <a:gd name="T20" fmla="*/ 11 w 25"/>
                <a:gd name="T21" fmla="*/ 67 h 68"/>
                <a:gd name="T22" fmla="*/ 16 w 25"/>
                <a:gd name="T23" fmla="*/ 68 h 68"/>
                <a:gd name="T24" fmla="*/ 20 w 25"/>
                <a:gd name="T25" fmla="*/ 66 h 68"/>
                <a:gd name="T26" fmla="*/ 21 w 25"/>
                <a:gd name="T27" fmla="*/ 66 h 68"/>
                <a:gd name="T28" fmla="*/ 21 w 25"/>
                <a:gd name="T29" fmla="*/ 63 h 68"/>
                <a:gd name="T30" fmla="*/ 15 w 25"/>
                <a:gd name="T31" fmla="*/ 64 h 68"/>
                <a:gd name="T32" fmla="*/ 15 w 25"/>
                <a:gd name="T33" fmla="*/ 64 h 68"/>
                <a:gd name="T34" fmla="*/ 13 w 25"/>
                <a:gd name="T35" fmla="*/ 63 h 68"/>
                <a:gd name="T36" fmla="*/ 25 w 25"/>
                <a:gd name="T37" fmla="*/ 46 h 68"/>
                <a:gd name="T38" fmla="*/ 23 w 25"/>
                <a:gd name="T39" fmla="*/ 43 h 68"/>
                <a:gd name="T40" fmla="*/ 12 w 25"/>
                <a:gd name="T41" fmla="*/ 46 h 68"/>
                <a:gd name="T42" fmla="*/ 14 w 25"/>
                <a:gd name="T43" fmla="*/ 39 h 68"/>
                <a:gd name="T44" fmla="*/ 23 w 25"/>
                <a:gd name="T45" fmla="*/ 32 h 68"/>
                <a:gd name="T46" fmla="*/ 21 w 25"/>
                <a:gd name="T47" fmla="*/ 31 h 68"/>
                <a:gd name="T48" fmla="*/ 11 w 25"/>
                <a:gd name="T49" fmla="*/ 35 h 68"/>
                <a:gd name="T50" fmla="*/ 10 w 25"/>
                <a:gd name="T51" fmla="*/ 35 h 68"/>
                <a:gd name="T52" fmla="*/ 8 w 25"/>
                <a:gd name="T53" fmla="*/ 34 h 68"/>
                <a:gd name="T54" fmla="*/ 9 w 25"/>
                <a:gd name="T55" fmla="*/ 32 h 68"/>
                <a:gd name="T56" fmla="*/ 22 w 25"/>
                <a:gd name="T57" fmla="*/ 12 h 68"/>
                <a:gd name="T58" fmla="*/ 20 w 25"/>
                <a:gd name="T59" fmla="*/ 11 h 68"/>
                <a:gd name="T60" fmla="*/ 6 w 25"/>
                <a:gd name="T61" fmla="*/ 19 h 68"/>
                <a:gd name="T62" fmla="*/ 6 w 25"/>
                <a:gd name="T63" fmla="*/ 19 h 68"/>
                <a:gd name="T64" fmla="*/ 4 w 25"/>
                <a:gd name="T65" fmla="*/ 15 h 68"/>
                <a:gd name="T66" fmla="*/ 10 w 25"/>
                <a:gd name="T67" fmla="*/ 3 h 68"/>
                <a:gd name="T68" fmla="*/ 9 w 25"/>
                <a:gd name="T6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68">
                  <a:moveTo>
                    <a:pt x="9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4" y="4"/>
                    <a:pt x="2" y="8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7"/>
                    <a:pt x="1" y="18"/>
                    <a:pt x="1" y="20"/>
                  </a:cubicBezTo>
                  <a:cubicBezTo>
                    <a:pt x="2" y="21"/>
                    <a:pt x="4" y="23"/>
                    <a:pt x="5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8" y="23"/>
                    <a:pt x="10" y="22"/>
                    <a:pt x="11" y="21"/>
                  </a:cubicBezTo>
                  <a:cubicBezTo>
                    <a:pt x="12" y="21"/>
                    <a:pt x="12" y="20"/>
                    <a:pt x="13" y="20"/>
                  </a:cubicBezTo>
                  <a:cubicBezTo>
                    <a:pt x="11" y="23"/>
                    <a:pt x="8" y="26"/>
                    <a:pt x="6" y="29"/>
                  </a:cubicBezTo>
                  <a:cubicBezTo>
                    <a:pt x="5" y="30"/>
                    <a:pt x="4" y="32"/>
                    <a:pt x="4" y="34"/>
                  </a:cubicBezTo>
                  <a:cubicBezTo>
                    <a:pt x="4" y="35"/>
                    <a:pt x="4" y="35"/>
                    <a:pt x="4" y="36"/>
                  </a:cubicBezTo>
                  <a:cubicBezTo>
                    <a:pt x="5" y="37"/>
                    <a:pt x="6" y="38"/>
                    <a:pt x="6" y="38"/>
                  </a:cubicBezTo>
                  <a:cubicBezTo>
                    <a:pt x="7" y="39"/>
                    <a:pt x="8" y="39"/>
                    <a:pt x="9" y="39"/>
                  </a:cubicBezTo>
                  <a:cubicBezTo>
                    <a:pt x="7" y="41"/>
                    <a:pt x="6" y="44"/>
                    <a:pt x="6" y="47"/>
                  </a:cubicBezTo>
                  <a:cubicBezTo>
                    <a:pt x="5" y="48"/>
                    <a:pt x="6" y="49"/>
                    <a:pt x="7" y="49"/>
                  </a:cubicBezTo>
                  <a:cubicBezTo>
                    <a:pt x="9" y="50"/>
                    <a:pt x="11" y="50"/>
                    <a:pt x="12" y="50"/>
                  </a:cubicBezTo>
                  <a:cubicBezTo>
                    <a:pt x="14" y="50"/>
                    <a:pt x="16" y="50"/>
                    <a:pt x="18" y="49"/>
                  </a:cubicBezTo>
                  <a:cubicBezTo>
                    <a:pt x="15" y="53"/>
                    <a:pt x="13" y="56"/>
                    <a:pt x="10" y="60"/>
                  </a:cubicBezTo>
                  <a:cubicBezTo>
                    <a:pt x="10" y="60"/>
                    <a:pt x="9" y="61"/>
                    <a:pt x="9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5"/>
                    <a:pt x="10" y="66"/>
                    <a:pt x="11" y="67"/>
                  </a:cubicBezTo>
                  <a:cubicBezTo>
                    <a:pt x="12" y="67"/>
                    <a:pt x="13" y="68"/>
                    <a:pt x="15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8" y="67"/>
                    <a:pt x="19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2" y="66"/>
                    <a:pt x="23" y="66"/>
                    <a:pt x="23" y="65"/>
                  </a:cubicBezTo>
                  <a:cubicBezTo>
                    <a:pt x="23" y="64"/>
                    <a:pt x="23" y="63"/>
                    <a:pt x="21" y="63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18" y="62"/>
                    <a:pt x="16" y="63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4" y="64"/>
                    <a:pt x="13" y="63"/>
                    <a:pt x="13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63"/>
                    <a:pt x="13" y="63"/>
                    <a:pt x="13" y="62"/>
                  </a:cubicBezTo>
                  <a:cubicBezTo>
                    <a:pt x="17" y="57"/>
                    <a:pt x="21" y="51"/>
                    <a:pt x="25" y="46"/>
                  </a:cubicBezTo>
                  <a:cubicBezTo>
                    <a:pt x="25" y="45"/>
                    <a:pt x="25" y="44"/>
                    <a:pt x="25" y="43"/>
                  </a:cubicBezTo>
                  <a:cubicBezTo>
                    <a:pt x="24" y="43"/>
                    <a:pt x="24" y="43"/>
                    <a:pt x="23" y="43"/>
                  </a:cubicBezTo>
                  <a:cubicBezTo>
                    <a:pt x="23" y="43"/>
                    <a:pt x="23" y="43"/>
                    <a:pt x="22" y="43"/>
                  </a:cubicBezTo>
                  <a:cubicBezTo>
                    <a:pt x="19" y="45"/>
                    <a:pt x="16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cubicBezTo>
                    <a:pt x="11" y="43"/>
                    <a:pt x="13" y="41"/>
                    <a:pt x="14" y="39"/>
                  </a:cubicBezTo>
                  <a:cubicBezTo>
                    <a:pt x="18" y="38"/>
                    <a:pt x="21" y="37"/>
                    <a:pt x="23" y="34"/>
                  </a:cubicBezTo>
                  <a:cubicBezTo>
                    <a:pt x="24" y="33"/>
                    <a:pt x="24" y="32"/>
                    <a:pt x="23" y="32"/>
                  </a:cubicBezTo>
                  <a:cubicBezTo>
                    <a:pt x="23" y="31"/>
                    <a:pt x="22" y="31"/>
                    <a:pt x="22" y="31"/>
                  </a:cubicBezTo>
                  <a:cubicBezTo>
                    <a:pt x="22" y="31"/>
                    <a:pt x="21" y="31"/>
                    <a:pt x="21" y="31"/>
                  </a:cubicBezTo>
                  <a:cubicBezTo>
                    <a:pt x="18" y="32"/>
                    <a:pt x="15" y="33"/>
                    <a:pt x="13" y="35"/>
                  </a:cubicBezTo>
                  <a:cubicBezTo>
                    <a:pt x="12" y="35"/>
                    <a:pt x="12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9" y="35"/>
                    <a:pt x="9" y="35"/>
                    <a:pt x="8" y="35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3"/>
                    <a:pt x="9" y="32"/>
                  </a:cubicBezTo>
                  <a:cubicBezTo>
                    <a:pt x="13" y="26"/>
                    <a:pt x="18" y="20"/>
                    <a:pt x="23" y="14"/>
                  </a:cubicBezTo>
                  <a:cubicBezTo>
                    <a:pt x="23" y="13"/>
                    <a:pt x="23" y="12"/>
                    <a:pt x="22" y="12"/>
                  </a:cubicBezTo>
                  <a:cubicBezTo>
                    <a:pt x="22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ubicBezTo>
                    <a:pt x="16" y="13"/>
                    <a:pt x="12" y="16"/>
                    <a:pt x="9" y="18"/>
                  </a:cubicBezTo>
                  <a:cubicBezTo>
                    <a:pt x="8" y="18"/>
                    <a:pt x="7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9"/>
                    <a:pt x="5" y="19"/>
                    <a:pt x="5" y="18"/>
                  </a:cubicBezTo>
                  <a:cubicBezTo>
                    <a:pt x="5" y="17"/>
                    <a:pt x="4" y="16"/>
                    <a:pt x="4" y="15"/>
                  </a:cubicBezTo>
                  <a:cubicBezTo>
                    <a:pt x="4" y="15"/>
                    <a:pt x="4" y="14"/>
                    <a:pt x="5" y="13"/>
                  </a:cubicBezTo>
                  <a:cubicBezTo>
                    <a:pt x="6" y="10"/>
                    <a:pt x="8" y="6"/>
                    <a:pt x="10" y="3"/>
                  </a:cubicBezTo>
                  <a:cubicBezTo>
                    <a:pt x="11" y="2"/>
                    <a:pt x="11" y="1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853"/>
            <p:cNvSpPr>
              <a:spLocks noEditPoints="1"/>
            </p:cNvSpPr>
            <p:nvPr/>
          </p:nvSpPr>
          <p:spPr bwMode="auto">
            <a:xfrm>
              <a:off x="2950975" y="4448233"/>
              <a:ext cx="170259" cy="195350"/>
            </a:xfrm>
            <a:custGeom>
              <a:avLst/>
              <a:gdLst>
                <a:gd name="T0" fmla="*/ 59 w 80"/>
                <a:gd name="T1" fmla="*/ 56 h 92"/>
                <a:gd name="T2" fmla="*/ 50 w 80"/>
                <a:gd name="T3" fmla="*/ 58 h 92"/>
                <a:gd name="T4" fmla="*/ 9 w 80"/>
                <a:gd name="T5" fmla="*/ 78 h 92"/>
                <a:gd name="T6" fmla="*/ 13 w 80"/>
                <a:gd name="T7" fmla="*/ 82 h 92"/>
                <a:gd name="T8" fmla="*/ 67 w 80"/>
                <a:gd name="T9" fmla="*/ 40 h 92"/>
                <a:gd name="T10" fmla="*/ 64 w 80"/>
                <a:gd name="T11" fmla="*/ 42 h 92"/>
                <a:gd name="T12" fmla="*/ 66 w 80"/>
                <a:gd name="T13" fmla="*/ 38 h 92"/>
                <a:gd name="T14" fmla="*/ 47 w 80"/>
                <a:gd name="T15" fmla="*/ 57 h 92"/>
                <a:gd name="T16" fmla="*/ 25 w 80"/>
                <a:gd name="T17" fmla="*/ 34 h 92"/>
                <a:gd name="T18" fmla="*/ 39 w 80"/>
                <a:gd name="T19" fmla="*/ 19 h 92"/>
                <a:gd name="T20" fmla="*/ 37 w 80"/>
                <a:gd name="T21" fmla="*/ 24 h 92"/>
                <a:gd name="T22" fmla="*/ 35 w 80"/>
                <a:gd name="T23" fmla="*/ 31 h 92"/>
                <a:gd name="T24" fmla="*/ 56 w 80"/>
                <a:gd name="T25" fmla="*/ 46 h 92"/>
                <a:gd name="T26" fmla="*/ 57 w 80"/>
                <a:gd name="T27" fmla="*/ 46 h 92"/>
                <a:gd name="T28" fmla="*/ 68 w 80"/>
                <a:gd name="T29" fmla="*/ 44 h 92"/>
                <a:gd name="T30" fmla="*/ 62 w 80"/>
                <a:gd name="T31" fmla="*/ 54 h 92"/>
                <a:gd name="T32" fmla="*/ 59 w 80"/>
                <a:gd name="T33" fmla="*/ 54 h 92"/>
                <a:gd name="T34" fmla="*/ 48 w 80"/>
                <a:gd name="T35" fmla="*/ 57 h 92"/>
                <a:gd name="T36" fmla="*/ 39 w 80"/>
                <a:gd name="T37" fmla="*/ 31 h 92"/>
                <a:gd name="T38" fmla="*/ 57 w 80"/>
                <a:gd name="T39" fmla="*/ 20 h 92"/>
                <a:gd name="T40" fmla="*/ 71 w 80"/>
                <a:gd name="T41" fmla="*/ 25 h 92"/>
                <a:gd name="T42" fmla="*/ 63 w 80"/>
                <a:gd name="T43" fmla="*/ 24 h 92"/>
                <a:gd name="T44" fmla="*/ 62 w 80"/>
                <a:gd name="T45" fmla="*/ 26 h 92"/>
                <a:gd name="T46" fmla="*/ 68 w 80"/>
                <a:gd name="T47" fmla="*/ 28 h 92"/>
                <a:gd name="T48" fmla="*/ 61 w 80"/>
                <a:gd name="T49" fmla="*/ 28 h 92"/>
                <a:gd name="T50" fmla="*/ 66 w 80"/>
                <a:gd name="T51" fmla="*/ 31 h 92"/>
                <a:gd name="T52" fmla="*/ 59 w 80"/>
                <a:gd name="T53" fmla="*/ 31 h 92"/>
                <a:gd name="T54" fmla="*/ 58 w 80"/>
                <a:gd name="T55" fmla="*/ 33 h 92"/>
                <a:gd name="T56" fmla="*/ 65 w 80"/>
                <a:gd name="T57" fmla="*/ 33 h 92"/>
                <a:gd name="T58" fmla="*/ 56 w 80"/>
                <a:gd name="T59" fmla="*/ 35 h 92"/>
                <a:gd name="T60" fmla="*/ 62 w 80"/>
                <a:gd name="T61" fmla="*/ 37 h 92"/>
                <a:gd name="T62" fmla="*/ 55 w 80"/>
                <a:gd name="T63" fmla="*/ 38 h 92"/>
                <a:gd name="T64" fmla="*/ 54 w 80"/>
                <a:gd name="T65" fmla="*/ 39 h 92"/>
                <a:gd name="T66" fmla="*/ 59 w 80"/>
                <a:gd name="T67" fmla="*/ 40 h 92"/>
                <a:gd name="T68" fmla="*/ 52 w 80"/>
                <a:gd name="T69" fmla="*/ 41 h 92"/>
                <a:gd name="T70" fmla="*/ 51 w 80"/>
                <a:gd name="T71" fmla="*/ 42 h 92"/>
                <a:gd name="T72" fmla="*/ 51 w 80"/>
                <a:gd name="T73" fmla="*/ 43 h 92"/>
                <a:gd name="T74" fmla="*/ 54 w 80"/>
                <a:gd name="T75" fmla="*/ 9 h 92"/>
                <a:gd name="T76" fmla="*/ 61 w 80"/>
                <a:gd name="T77" fmla="*/ 4 h 92"/>
                <a:gd name="T78" fmla="*/ 72 w 80"/>
                <a:gd name="T79" fmla="*/ 8 h 92"/>
                <a:gd name="T80" fmla="*/ 70 w 80"/>
                <a:gd name="T81" fmla="*/ 20 h 92"/>
                <a:gd name="T82" fmla="*/ 60 w 80"/>
                <a:gd name="T83" fmla="*/ 0 h 92"/>
                <a:gd name="T84" fmla="*/ 52 w 80"/>
                <a:gd name="T85" fmla="*/ 3 h 92"/>
                <a:gd name="T86" fmla="*/ 39 w 80"/>
                <a:gd name="T87" fmla="*/ 15 h 92"/>
                <a:gd name="T88" fmla="*/ 22 w 80"/>
                <a:gd name="T89" fmla="*/ 34 h 92"/>
                <a:gd name="T90" fmla="*/ 6 w 80"/>
                <a:gd name="T91" fmla="*/ 76 h 92"/>
                <a:gd name="T92" fmla="*/ 3 w 80"/>
                <a:gd name="T93" fmla="*/ 84 h 92"/>
                <a:gd name="T94" fmla="*/ 2 w 80"/>
                <a:gd name="T95" fmla="*/ 92 h 92"/>
                <a:gd name="T96" fmla="*/ 16 w 80"/>
                <a:gd name="T97" fmla="*/ 85 h 92"/>
                <a:gd name="T98" fmla="*/ 52 w 80"/>
                <a:gd name="T99" fmla="*/ 61 h 92"/>
                <a:gd name="T100" fmla="*/ 71 w 80"/>
                <a:gd name="T101" fmla="*/ 44 h 92"/>
                <a:gd name="T102" fmla="*/ 79 w 80"/>
                <a:gd name="T103" fmla="*/ 18 h 92"/>
                <a:gd name="T104" fmla="*/ 60 w 80"/>
                <a:gd name="T10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0" h="92">
                  <a:moveTo>
                    <a:pt x="50" y="58"/>
                  </a:moveTo>
                  <a:cubicBezTo>
                    <a:pt x="50" y="58"/>
                    <a:pt x="50" y="58"/>
                    <a:pt x="50" y="58"/>
                  </a:cubicBezTo>
                  <a:cubicBezTo>
                    <a:pt x="53" y="57"/>
                    <a:pt x="56" y="57"/>
                    <a:pt x="59" y="56"/>
                  </a:cubicBezTo>
                  <a:cubicBezTo>
                    <a:pt x="58" y="57"/>
                    <a:pt x="56" y="57"/>
                    <a:pt x="55" y="58"/>
                  </a:cubicBezTo>
                  <a:cubicBezTo>
                    <a:pt x="54" y="57"/>
                    <a:pt x="54" y="57"/>
                    <a:pt x="54" y="57"/>
                  </a:cubicBezTo>
                  <a:cubicBezTo>
                    <a:pt x="53" y="57"/>
                    <a:pt x="51" y="57"/>
                    <a:pt x="50" y="58"/>
                  </a:cubicBezTo>
                  <a:moveTo>
                    <a:pt x="6" y="86"/>
                  </a:moveTo>
                  <a:cubicBezTo>
                    <a:pt x="6" y="86"/>
                    <a:pt x="6" y="86"/>
                    <a:pt x="6" y="86"/>
                  </a:cubicBezTo>
                  <a:cubicBezTo>
                    <a:pt x="7" y="83"/>
                    <a:pt x="8" y="80"/>
                    <a:pt x="9" y="78"/>
                  </a:cubicBezTo>
                  <a:cubicBezTo>
                    <a:pt x="11" y="76"/>
                    <a:pt x="22" y="63"/>
                    <a:pt x="30" y="53"/>
                  </a:cubicBezTo>
                  <a:cubicBezTo>
                    <a:pt x="32" y="54"/>
                    <a:pt x="33" y="55"/>
                    <a:pt x="35" y="56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6" y="86"/>
                    <a:pt x="6" y="86"/>
                    <a:pt x="6" y="86"/>
                  </a:cubicBezTo>
                  <a:moveTo>
                    <a:pt x="64" y="42"/>
                  </a:moveTo>
                  <a:cubicBezTo>
                    <a:pt x="65" y="41"/>
                    <a:pt x="66" y="41"/>
                    <a:pt x="67" y="40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6" y="41"/>
                    <a:pt x="65" y="41"/>
                    <a:pt x="64" y="42"/>
                  </a:cubicBezTo>
                  <a:moveTo>
                    <a:pt x="65" y="39"/>
                  </a:moveTo>
                  <a:cubicBezTo>
                    <a:pt x="65" y="39"/>
                    <a:pt x="66" y="38"/>
                    <a:pt x="66" y="38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9"/>
                    <a:pt x="65" y="39"/>
                    <a:pt x="65" y="39"/>
                  </a:cubicBezTo>
                  <a:moveTo>
                    <a:pt x="48" y="57"/>
                  </a:moveTo>
                  <a:cubicBezTo>
                    <a:pt x="47" y="57"/>
                    <a:pt x="47" y="57"/>
                    <a:pt x="47" y="57"/>
                  </a:cubicBezTo>
                  <a:cubicBezTo>
                    <a:pt x="41" y="56"/>
                    <a:pt x="34" y="52"/>
                    <a:pt x="31" y="48"/>
                  </a:cubicBezTo>
                  <a:cubicBezTo>
                    <a:pt x="27" y="44"/>
                    <a:pt x="25" y="39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29"/>
                    <a:pt x="27" y="24"/>
                    <a:pt x="31" y="22"/>
                  </a:cubicBezTo>
                  <a:cubicBezTo>
                    <a:pt x="33" y="20"/>
                    <a:pt x="36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40" y="19"/>
                    <a:pt x="40" y="19"/>
                  </a:cubicBezTo>
                  <a:cubicBezTo>
                    <a:pt x="40" y="20"/>
                    <a:pt x="39" y="22"/>
                    <a:pt x="38" y="23"/>
                  </a:cubicBezTo>
                  <a:cubicBezTo>
                    <a:pt x="37" y="23"/>
                    <a:pt x="37" y="23"/>
                    <a:pt x="37" y="24"/>
                  </a:cubicBezTo>
                  <a:cubicBezTo>
                    <a:pt x="37" y="24"/>
                    <a:pt x="36" y="25"/>
                    <a:pt x="36" y="25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7"/>
                    <a:pt x="35" y="29"/>
                    <a:pt x="35" y="31"/>
                  </a:cubicBezTo>
                  <a:cubicBezTo>
                    <a:pt x="35" y="35"/>
                    <a:pt x="37" y="40"/>
                    <a:pt x="40" y="43"/>
                  </a:cubicBezTo>
                  <a:cubicBezTo>
                    <a:pt x="43" y="46"/>
                    <a:pt x="47" y="47"/>
                    <a:pt x="51" y="47"/>
                  </a:cubicBezTo>
                  <a:cubicBezTo>
                    <a:pt x="53" y="47"/>
                    <a:pt x="54" y="47"/>
                    <a:pt x="56" y="46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61" y="45"/>
                    <a:pt x="64" y="44"/>
                    <a:pt x="67" y="42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68" y="43"/>
                    <a:pt x="68" y="43"/>
                    <a:pt x="68" y="44"/>
                  </a:cubicBezTo>
                  <a:cubicBezTo>
                    <a:pt x="68" y="48"/>
                    <a:pt x="66" y="52"/>
                    <a:pt x="63" y="54"/>
                  </a:cubicBezTo>
                  <a:cubicBezTo>
                    <a:pt x="63" y="54"/>
                    <a:pt x="63" y="54"/>
                    <a:pt x="62" y="55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2" y="54"/>
                    <a:pt x="62" y="54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0" y="54"/>
                    <a:pt x="60" y="54"/>
                    <a:pt x="59" y="54"/>
                  </a:cubicBezTo>
                  <a:cubicBezTo>
                    <a:pt x="56" y="55"/>
                    <a:pt x="52" y="56"/>
                    <a:pt x="48" y="56"/>
                  </a:cubicBezTo>
                  <a:cubicBezTo>
                    <a:pt x="48" y="56"/>
                    <a:pt x="47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moveTo>
                    <a:pt x="51" y="43"/>
                  </a:moveTo>
                  <a:cubicBezTo>
                    <a:pt x="48" y="43"/>
                    <a:pt x="45" y="42"/>
                    <a:pt x="42" y="40"/>
                  </a:cubicBezTo>
                  <a:cubicBezTo>
                    <a:pt x="40" y="38"/>
                    <a:pt x="39" y="34"/>
                    <a:pt x="39" y="31"/>
                  </a:cubicBezTo>
                  <a:cubicBezTo>
                    <a:pt x="39" y="30"/>
                    <a:pt x="39" y="28"/>
                    <a:pt x="40" y="27"/>
                  </a:cubicBezTo>
                  <a:cubicBezTo>
                    <a:pt x="44" y="21"/>
                    <a:pt x="47" y="16"/>
                    <a:pt x="51" y="10"/>
                  </a:cubicBezTo>
                  <a:cubicBezTo>
                    <a:pt x="51" y="14"/>
                    <a:pt x="54" y="17"/>
                    <a:pt x="57" y="20"/>
                  </a:cubicBezTo>
                  <a:cubicBezTo>
                    <a:pt x="61" y="23"/>
                    <a:pt x="66" y="24"/>
                    <a:pt x="70" y="24"/>
                  </a:cubicBezTo>
                  <a:cubicBezTo>
                    <a:pt x="70" y="24"/>
                    <a:pt x="71" y="24"/>
                    <a:pt x="72" y="24"/>
                  </a:cubicBezTo>
                  <a:cubicBezTo>
                    <a:pt x="71" y="24"/>
                    <a:pt x="71" y="25"/>
                    <a:pt x="71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9" y="25"/>
                    <a:pt x="68" y="25"/>
                  </a:cubicBezTo>
                  <a:cubicBezTo>
                    <a:pt x="66" y="25"/>
                    <a:pt x="65" y="25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2" y="24"/>
                    <a:pt x="62" y="25"/>
                    <a:pt x="62" y="25"/>
                  </a:cubicBezTo>
                  <a:cubicBezTo>
                    <a:pt x="62" y="25"/>
                    <a:pt x="62" y="26"/>
                    <a:pt x="62" y="26"/>
                  </a:cubicBezTo>
                  <a:cubicBezTo>
                    <a:pt x="64" y="26"/>
                    <a:pt x="66" y="27"/>
                    <a:pt x="68" y="27"/>
                  </a:cubicBezTo>
                  <a:cubicBezTo>
                    <a:pt x="69" y="27"/>
                    <a:pt x="69" y="27"/>
                    <a:pt x="70" y="27"/>
                  </a:cubicBezTo>
                  <a:cubicBezTo>
                    <a:pt x="69" y="27"/>
                    <a:pt x="69" y="28"/>
                    <a:pt x="68" y="28"/>
                  </a:cubicBezTo>
                  <a:cubicBezTo>
                    <a:pt x="66" y="28"/>
                    <a:pt x="64" y="28"/>
                    <a:pt x="62" y="2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1" y="27"/>
                    <a:pt x="61" y="27"/>
                    <a:pt x="61" y="28"/>
                  </a:cubicBezTo>
                  <a:cubicBezTo>
                    <a:pt x="61" y="28"/>
                    <a:pt x="61" y="29"/>
                    <a:pt x="61" y="29"/>
                  </a:cubicBezTo>
                  <a:cubicBezTo>
                    <a:pt x="63" y="29"/>
                    <a:pt x="65" y="30"/>
                    <a:pt x="67" y="30"/>
                  </a:cubicBezTo>
                  <a:cubicBezTo>
                    <a:pt x="67" y="30"/>
                    <a:pt x="67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5" y="31"/>
                    <a:pt x="64" y="31"/>
                    <a:pt x="63" y="31"/>
                  </a:cubicBezTo>
                  <a:cubicBezTo>
                    <a:pt x="62" y="31"/>
                    <a:pt x="60" y="31"/>
                    <a:pt x="59" y="31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58" y="31"/>
                    <a:pt x="58" y="31"/>
                    <a:pt x="58" y="32"/>
                  </a:cubicBezTo>
                  <a:cubicBezTo>
                    <a:pt x="58" y="32"/>
                    <a:pt x="58" y="33"/>
                    <a:pt x="58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60" y="33"/>
                    <a:pt x="62" y="33"/>
                    <a:pt x="63" y="33"/>
                  </a:cubicBezTo>
                  <a:cubicBezTo>
                    <a:pt x="64" y="33"/>
                    <a:pt x="64" y="33"/>
                    <a:pt x="65" y="33"/>
                  </a:cubicBezTo>
                  <a:cubicBezTo>
                    <a:pt x="64" y="34"/>
                    <a:pt x="64" y="35"/>
                    <a:pt x="63" y="35"/>
                  </a:cubicBezTo>
                  <a:cubicBezTo>
                    <a:pt x="61" y="35"/>
                    <a:pt x="59" y="35"/>
                    <a:pt x="56" y="35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5"/>
                    <a:pt x="55" y="35"/>
                    <a:pt x="55" y="36"/>
                  </a:cubicBezTo>
                  <a:cubicBezTo>
                    <a:pt x="55" y="36"/>
                    <a:pt x="55" y="36"/>
                    <a:pt x="56" y="37"/>
                  </a:cubicBezTo>
                  <a:cubicBezTo>
                    <a:pt x="58" y="37"/>
                    <a:pt x="60" y="37"/>
                    <a:pt x="62" y="37"/>
                  </a:cubicBezTo>
                  <a:cubicBezTo>
                    <a:pt x="61" y="38"/>
                    <a:pt x="61" y="38"/>
                    <a:pt x="60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59" y="39"/>
                    <a:pt x="57" y="39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4" y="38"/>
                    <a:pt x="54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6" y="40"/>
                    <a:pt x="57" y="40"/>
                    <a:pt x="59" y="40"/>
                  </a:cubicBezTo>
                  <a:cubicBezTo>
                    <a:pt x="58" y="41"/>
                    <a:pt x="58" y="41"/>
                    <a:pt x="58" y="41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5" y="42"/>
                    <a:pt x="53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2" y="43"/>
                    <a:pt x="53" y="43"/>
                    <a:pt x="54" y="43"/>
                  </a:cubicBezTo>
                  <a:cubicBezTo>
                    <a:pt x="53" y="43"/>
                    <a:pt x="52" y="43"/>
                    <a:pt x="51" y="43"/>
                  </a:cubicBezTo>
                  <a:cubicBezTo>
                    <a:pt x="51" y="43"/>
                    <a:pt x="51" y="43"/>
                    <a:pt x="51" y="43"/>
                  </a:cubicBezTo>
                  <a:moveTo>
                    <a:pt x="70" y="20"/>
                  </a:moveTo>
                  <a:cubicBezTo>
                    <a:pt x="67" y="20"/>
                    <a:pt x="63" y="19"/>
                    <a:pt x="59" y="17"/>
                  </a:cubicBezTo>
                  <a:cubicBezTo>
                    <a:pt x="56" y="15"/>
                    <a:pt x="54" y="12"/>
                    <a:pt x="54" y="9"/>
                  </a:cubicBezTo>
                  <a:cubicBezTo>
                    <a:pt x="54" y="7"/>
                    <a:pt x="55" y="6"/>
                    <a:pt x="55" y="5"/>
                  </a:cubicBezTo>
                  <a:cubicBezTo>
                    <a:pt x="57" y="4"/>
                    <a:pt x="59" y="4"/>
                    <a:pt x="60" y="4"/>
                  </a:cubicBezTo>
                  <a:cubicBezTo>
                    <a:pt x="60" y="4"/>
                    <a:pt x="61" y="4"/>
                    <a:pt x="61" y="4"/>
                  </a:cubicBezTo>
                  <a:cubicBezTo>
                    <a:pt x="65" y="4"/>
                    <a:pt x="69" y="5"/>
                    <a:pt x="72" y="8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5" y="11"/>
                    <a:pt x="76" y="14"/>
                    <a:pt x="76" y="15"/>
                  </a:cubicBezTo>
                  <a:cubicBezTo>
                    <a:pt x="76" y="17"/>
                    <a:pt x="75" y="19"/>
                    <a:pt x="74" y="19"/>
                  </a:cubicBezTo>
                  <a:cubicBezTo>
                    <a:pt x="73" y="20"/>
                    <a:pt x="72" y="20"/>
                    <a:pt x="70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20"/>
                    <a:pt x="70" y="20"/>
                    <a:pt x="70" y="20"/>
                  </a:cubicBezTo>
                  <a:moveTo>
                    <a:pt x="60" y="0"/>
                  </a:moveTo>
                  <a:cubicBezTo>
                    <a:pt x="58" y="0"/>
                    <a:pt x="56" y="0"/>
                    <a:pt x="53" y="1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8" y="8"/>
                    <a:pt x="45" y="12"/>
                    <a:pt x="43" y="16"/>
                  </a:cubicBezTo>
                  <a:cubicBezTo>
                    <a:pt x="41" y="16"/>
                    <a:pt x="40" y="15"/>
                    <a:pt x="39" y="15"/>
                  </a:cubicBezTo>
                  <a:cubicBezTo>
                    <a:pt x="35" y="15"/>
                    <a:pt x="32" y="17"/>
                    <a:pt x="29" y="19"/>
                  </a:cubicBezTo>
                  <a:cubicBezTo>
                    <a:pt x="24" y="22"/>
                    <a:pt x="22" y="28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40"/>
                    <a:pt x="24" y="45"/>
                    <a:pt x="28" y="50"/>
                  </a:cubicBezTo>
                  <a:cubicBezTo>
                    <a:pt x="23" y="55"/>
                    <a:pt x="18" y="61"/>
                    <a:pt x="14" y="66"/>
                  </a:cubicBezTo>
                  <a:cubicBezTo>
                    <a:pt x="10" y="72"/>
                    <a:pt x="6" y="76"/>
                    <a:pt x="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5" y="78"/>
                    <a:pt x="4" y="81"/>
                    <a:pt x="3" y="84"/>
                  </a:cubicBezTo>
                  <a:cubicBezTo>
                    <a:pt x="1" y="87"/>
                    <a:pt x="1" y="90"/>
                    <a:pt x="1" y="90"/>
                  </a:cubicBezTo>
                  <a:cubicBezTo>
                    <a:pt x="0" y="90"/>
                    <a:pt x="1" y="91"/>
                    <a:pt x="1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41" y="59"/>
                    <a:pt x="44" y="60"/>
                    <a:pt x="46" y="61"/>
                  </a:cubicBezTo>
                  <a:cubicBezTo>
                    <a:pt x="48" y="61"/>
                    <a:pt x="50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7" y="61"/>
                    <a:pt x="62" y="60"/>
                    <a:pt x="66" y="57"/>
                  </a:cubicBezTo>
                  <a:cubicBezTo>
                    <a:pt x="69" y="53"/>
                    <a:pt x="71" y="49"/>
                    <a:pt x="71" y="44"/>
                  </a:cubicBezTo>
                  <a:cubicBezTo>
                    <a:pt x="71" y="41"/>
                    <a:pt x="70" y="37"/>
                    <a:pt x="68" y="35"/>
                  </a:cubicBezTo>
                  <a:cubicBezTo>
                    <a:pt x="72" y="30"/>
                    <a:pt x="75" y="25"/>
                    <a:pt x="79" y="20"/>
                  </a:cubicBezTo>
                  <a:cubicBezTo>
                    <a:pt x="79" y="20"/>
                    <a:pt x="79" y="19"/>
                    <a:pt x="79" y="18"/>
                  </a:cubicBezTo>
                  <a:cubicBezTo>
                    <a:pt x="79" y="17"/>
                    <a:pt x="80" y="16"/>
                    <a:pt x="80" y="15"/>
                  </a:cubicBezTo>
                  <a:cubicBezTo>
                    <a:pt x="80" y="12"/>
                    <a:pt x="78" y="9"/>
                    <a:pt x="74" y="6"/>
                  </a:cubicBezTo>
                  <a:cubicBezTo>
                    <a:pt x="71" y="2"/>
                    <a:pt x="66" y="0"/>
                    <a:pt x="6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Freeform 854"/>
            <p:cNvSpPr>
              <a:spLocks/>
            </p:cNvSpPr>
            <p:nvPr/>
          </p:nvSpPr>
          <p:spPr bwMode="auto">
            <a:xfrm>
              <a:off x="3063883" y="4543220"/>
              <a:ext cx="31364" cy="8961"/>
            </a:xfrm>
            <a:custGeom>
              <a:avLst/>
              <a:gdLst>
                <a:gd name="T0" fmla="*/ 14 w 15"/>
                <a:gd name="T1" fmla="*/ 0 h 4"/>
                <a:gd name="T2" fmla="*/ 13 w 15"/>
                <a:gd name="T3" fmla="*/ 0 h 4"/>
                <a:gd name="T4" fmla="*/ 1 w 15"/>
                <a:gd name="T5" fmla="*/ 3 h 4"/>
                <a:gd name="T6" fmla="*/ 0 w 15"/>
                <a:gd name="T7" fmla="*/ 4 h 4"/>
                <a:gd name="T8" fmla="*/ 1 w 15"/>
                <a:gd name="T9" fmla="*/ 4 h 4"/>
                <a:gd name="T10" fmla="*/ 1 w 15"/>
                <a:gd name="T11" fmla="*/ 4 h 4"/>
                <a:gd name="T12" fmla="*/ 14 w 15"/>
                <a:gd name="T13" fmla="*/ 1 h 4"/>
                <a:gd name="T14" fmla="*/ 14 w 15"/>
                <a:gd name="T15" fmla="*/ 0 h 4"/>
                <a:gd name="T16" fmla="*/ 14 w 1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1"/>
                    <a:pt x="5" y="2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6" y="4"/>
                    <a:pt x="10" y="3"/>
                    <a:pt x="14" y="1"/>
                  </a:cubicBezTo>
                  <a:cubicBezTo>
                    <a:pt x="14" y="1"/>
                    <a:pt x="15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855"/>
            <p:cNvSpPr>
              <a:spLocks/>
            </p:cNvSpPr>
            <p:nvPr/>
          </p:nvSpPr>
          <p:spPr bwMode="auto">
            <a:xfrm>
              <a:off x="3061195" y="4552181"/>
              <a:ext cx="30467" cy="8065"/>
            </a:xfrm>
            <a:custGeom>
              <a:avLst/>
              <a:gdLst>
                <a:gd name="T0" fmla="*/ 13 w 14"/>
                <a:gd name="T1" fmla="*/ 0 h 4"/>
                <a:gd name="T2" fmla="*/ 13 w 14"/>
                <a:gd name="T3" fmla="*/ 0 h 4"/>
                <a:gd name="T4" fmla="*/ 1 w 14"/>
                <a:gd name="T5" fmla="*/ 3 h 4"/>
                <a:gd name="T6" fmla="*/ 0 w 14"/>
                <a:gd name="T7" fmla="*/ 4 h 4"/>
                <a:gd name="T8" fmla="*/ 1 w 14"/>
                <a:gd name="T9" fmla="*/ 4 h 4"/>
                <a:gd name="T10" fmla="*/ 1 w 14"/>
                <a:gd name="T11" fmla="*/ 4 h 4"/>
                <a:gd name="T12" fmla="*/ 13 w 14"/>
                <a:gd name="T13" fmla="*/ 2 h 4"/>
                <a:gd name="T14" fmla="*/ 14 w 14"/>
                <a:gd name="T15" fmla="*/ 1 h 4"/>
                <a:gd name="T16" fmla="*/ 13 w 1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5" y="2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5" y="4"/>
                    <a:pt x="9" y="3"/>
                    <a:pt x="13" y="2"/>
                  </a:cubicBezTo>
                  <a:cubicBezTo>
                    <a:pt x="14" y="2"/>
                    <a:pt x="14" y="1"/>
                    <a:pt x="14" y="1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5" name="组合 174"/>
          <p:cNvGrpSpPr/>
          <p:nvPr/>
        </p:nvGrpSpPr>
        <p:grpSpPr>
          <a:xfrm>
            <a:off x="3095523" y="3083649"/>
            <a:ext cx="139009" cy="93455"/>
            <a:chOff x="2772651" y="3725080"/>
            <a:chExt cx="265246" cy="178324"/>
          </a:xfrm>
        </p:grpSpPr>
        <p:sp>
          <p:nvSpPr>
            <p:cNvPr id="176" name="Freeform 856"/>
            <p:cNvSpPr>
              <a:spLocks/>
            </p:cNvSpPr>
            <p:nvPr/>
          </p:nvSpPr>
          <p:spPr bwMode="auto">
            <a:xfrm>
              <a:off x="3008325" y="381827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857"/>
            <p:cNvSpPr>
              <a:spLocks/>
            </p:cNvSpPr>
            <p:nvPr/>
          </p:nvSpPr>
          <p:spPr bwMode="auto">
            <a:xfrm>
              <a:off x="3008325" y="381827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858"/>
            <p:cNvSpPr>
              <a:spLocks noEditPoints="1"/>
            </p:cNvSpPr>
            <p:nvPr/>
          </p:nvSpPr>
          <p:spPr bwMode="auto">
            <a:xfrm>
              <a:off x="2772651" y="3725080"/>
              <a:ext cx="265246" cy="178324"/>
            </a:xfrm>
            <a:custGeom>
              <a:avLst/>
              <a:gdLst>
                <a:gd name="T0" fmla="*/ 20 w 125"/>
                <a:gd name="T1" fmla="*/ 58 h 84"/>
                <a:gd name="T2" fmla="*/ 27 w 125"/>
                <a:gd name="T3" fmla="*/ 78 h 84"/>
                <a:gd name="T4" fmla="*/ 53 w 125"/>
                <a:gd name="T5" fmla="*/ 46 h 84"/>
                <a:gd name="T6" fmla="*/ 46 w 125"/>
                <a:gd name="T7" fmla="*/ 75 h 84"/>
                <a:gd name="T8" fmla="*/ 29 w 125"/>
                <a:gd name="T9" fmla="*/ 79 h 84"/>
                <a:gd name="T10" fmla="*/ 37 w 125"/>
                <a:gd name="T11" fmla="*/ 51 h 84"/>
                <a:gd name="T12" fmla="*/ 48 w 125"/>
                <a:gd name="T13" fmla="*/ 46 h 84"/>
                <a:gd name="T14" fmla="*/ 51 w 125"/>
                <a:gd name="T15" fmla="*/ 46 h 84"/>
                <a:gd name="T16" fmla="*/ 31 w 125"/>
                <a:gd name="T17" fmla="*/ 79 h 84"/>
                <a:gd name="T18" fmla="*/ 97 w 125"/>
                <a:gd name="T19" fmla="*/ 25 h 84"/>
                <a:gd name="T20" fmla="*/ 104 w 125"/>
                <a:gd name="T21" fmla="*/ 23 h 84"/>
                <a:gd name="T22" fmla="*/ 101 w 125"/>
                <a:gd name="T23" fmla="*/ 50 h 84"/>
                <a:gd name="T24" fmla="*/ 108 w 125"/>
                <a:gd name="T25" fmla="*/ 24 h 84"/>
                <a:gd name="T26" fmla="*/ 111 w 125"/>
                <a:gd name="T27" fmla="*/ 43 h 84"/>
                <a:gd name="T28" fmla="*/ 111 w 125"/>
                <a:gd name="T29" fmla="*/ 44 h 84"/>
                <a:gd name="T30" fmla="*/ 110 w 125"/>
                <a:gd name="T31" fmla="*/ 44 h 84"/>
                <a:gd name="T32" fmla="*/ 85 w 125"/>
                <a:gd name="T33" fmla="*/ 56 h 84"/>
                <a:gd name="T34" fmla="*/ 74 w 125"/>
                <a:gd name="T35" fmla="*/ 35 h 84"/>
                <a:gd name="T36" fmla="*/ 88 w 125"/>
                <a:gd name="T37" fmla="*/ 54 h 84"/>
                <a:gd name="T38" fmla="*/ 82 w 125"/>
                <a:gd name="T39" fmla="*/ 0 h 84"/>
                <a:gd name="T40" fmla="*/ 82 w 125"/>
                <a:gd name="T41" fmla="*/ 19 h 84"/>
                <a:gd name="T42" fmla="*/ 83 w 125"/>
                <a:gd name="T43" fmla="*/ 11 h 84"/>
                <a:gd name="T44" fmla="*/ 87 w 125"/>
                <a:gd name="T45" fmla="*/ 6 h 84"/>
                <a:gd name="T46" fmla="*/ 105 w 125"/>
                <a:gd name="T47" fmla="*/ 17 h 84"/>
                <a:gd name="T48" fmla="*/ 72 w 125"/>
                <a:gd name="T49" fmla="*/ 30 h 84"/>
                <a:gd name="T50" fmla="*/ 59 w 125"/>
                <a:gd name="T51" fmla="*/ 41 h 84"/>
                <a:gd name="T52" fmla="*/ 50 w 125"/>
                <a:gd name="T53" fmla="*/ 40 h 84"/>
                <a:gd name="T54" fmla="*/ 33 w 125"/>
                <a:gd name="T55" fmla="*/ 46 h 84"/>
                <a:gd name="T56" fmla="*/ 19 w 125"/>
                <a:gd name="T57" fmla="*/ 34 h 84"/>
                <a:gd name="T58" fmla="*/ 24 w 125"/>
                <a:gd name="T59" fmla="*/ 37 h 84"/>
                <a:gd name="T60" fmla="*/ 29 w 125"/>
                <a:gd name="T61" fmla="*/ 41 h 84"/>
                <a:gd name="T62" fmla="*/ 15 w 125"/>
                <a:gd name="T63" fmla="*/ 28 h 84"/>
                <a:gd name="T64" fmla="*/ 4 w 125"/>
                <a:gd name="T65" fmla="*/ 60 h 84"/>
                <a:gd name="T66" fmla="*/ 5 w 125"/>
                <a:gd name="T67" fmla="*/ 71 h 84"/>
                <a:gd name="T68" fmla="*/ 11 w 125"/>
                <a:gd name="T69" fmla="*/ 68 h 84"/>
                <a:gd name="T70" fmla="*/ 18 w 125"/>
                <a:gd name="T71" fmla="*/ 79 h 84"/>
                <a:gd name="T72" fmla="*/ 55 w 125"/>
                <a:gd name="T73" fmla="*/ 76 h 84"/>
                <a:gd name="T74" fmla="*/ 65 w 125"/>
                <a:gd name="T75" fmla="*/ 45 h 84"/>
                <a:gd name="T76" fmla="*/ 72 w 125"/>
                <a:gd name="T77" fmla="*/ 55 h 84"/>
                <a:gd name="T78" fmla="*/ 110 w 125"/>
                <a:gd name="T79" fmla="*/ 52 h 84"/>
                <a:gd name="T80" fmla="*/ 118 w 125"/>
                <a:gd name="T81" fmla="*/ 23 h 84"/>
                <a:gd name="T82" fmla="*/ 96 w 125"/>
                <a:gd name="T83" fmla="*/ 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5" h="84">
                  <a:moveTo>
                    <a:pt x="27" y="78"/>
                  </a:moveTo>
                  <a:cubicBezTo>
                    <a:pt x="20" y="74"/>
                    <a:pt x="10" y="62"/>
                    <a:pt x="20" y="58"/>
                  </a:cubicBezTo>
                  <a:cubicBezTo>
                    <a:pt x="25" y="56"/>
                    <a:pt x="30" y="54"/>
                    <a:pt x="36" y="51"/>
                  </a:cubicBezTo>
                  <a:cubicBezTo>
                    <a:pt x="33" y="60"/>
                    <a:pt x="30" y="69"/>
                    <a:pt x="27" y="78"/>
                  </a:cubicBezTo>
                  <a:moveTo>
                    <a:pt x="46" y="75"/>
                  </a:moveTo>
                  <a:cubicBezTo>
                    <a:pt x="48" y="65"/>
                    <a:pt x="50" y="56"/>
                    <a:pt x="53" y="46"/>
                  </a:cubicBezTo>
                  <a:cubicBezTo>
                    <a:pt x="58" y="50"/>
                    <a:pt x="59" y="64"/>
                    <a:pt x="55" y="68"/>
                  </a:cubicBezTo>
                  <a:cubicBezTo>
                    <a:pt x="53" y="70"/>
                    <a:pt x="50" y="73"/>
                    <a:pt x="46" y="75"/>
                  </a:cubicBezTo>
                  <a:moveTo>
                    <a:pt x="31" y="79"/>
                  </a:moveTo>
                  <a:cubicBezTo>
                    <a:pt x="30" y="79"/>
                    <a:pt x="29" y="79"/>
                    <a:pt x="29" y="79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31" y="70"/>
                    <a:pt x="34" y="60"/>
                    <a:pt x="37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0" y="49"/>
                    <a:pt x="44" y="48"/>
                    <a:pt x="48" y="46"/>
                  </a:cubicBezTo>
                  <a:cubicBezTo>
                    <a:pt x="49" y="46"/>
                    <a:pt x="49" y="46"/>
                    <a:pt x="50" y="46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49" y="56"/>
                    <a:pt x="46" y="66"/>
                    <a:pt x="43" y="76"/>
                  </a:cubicBezTo>
                  <a:cubicBezTo>
                    <a:pt x="39" y="78"/>
                    <a:pt x="35" y="79"/>
                    <a:pt x="31" y="79"/>
                  </a:cubicBezTo>
                  <a:moveTo>
                    <a:pt x="89" y="55"/>
                  </a:moveTo>
                  <a:cubicBezTo>
                    <a:pt x="92" y="45"/>
                    <a:pt x="95" y="35"/>
                    <a:pt x="97" y="25"/>
                  </a:cubicBezTo>
                  <a:cubicBezTo>
                    <a:pt x="99" y="25"/>
                    <a:pt x="100" y="24"/>
                    <a:pt x="101" y="23"/>
                  </a:cubicBezTo>
                  <a:cubicBezTo>
                    <a:pt x="102" y="23"/>
                    <a:pt x="103" y="23"/>
                    <a:pt x="104" y="23"/>
                  </a:cubicBezTo>
                  <a:cubicBezTo>
                    <a:pt x="105" y="23"/>
                    <a:pt x="106" y="23"/>
                    <a:pt x="106" y="23"/>
                  </a:cubicBezTo>
                  <a:cubicBezTo>
                    <a:pt x="104" y="32"/>
                    <a:pt x="103" y="41"/>
                    <a:pt x="101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4" y="41"/>
                    <a:pt x="106" y="33"/>
                    <a:pt x="108" y="24"/>
                  </a:cubicBezTo>
                  <a:cubicBezTo>
                    <a:pt x="113" y="27"/>
                    <a:pt x="113" y="39"/>
                    <a:pt x="111" y="44"/>
                  </a:cubicBezTo>
                  <a:cubicBezTo>
                    <a:pt x="111" y="43"/>
                    <a:pt x="111" y="43"/>
                    <a:pt x="111" y="43"/>
                  </a:cubicBezTo>
                  <a:cubicBezTo>
                    <a:pt x="111" y="43"/>
                    <a:pt x="111" y="43"/>
                    <a:pt x="111" y="44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0" y="44"/>
                    <a:pt x="110" y="44"/>
                    <a:pt x="110" y="44"/>
                  </a:cubicBezTo>
                  <a:cubicBezTo>
                    <a:pt x="110" y="44"/>
                    <a:pt x="110" y="44"/>
                    <a:pt x="111" y="44"/>
                  </a:cubicBezTo>
                  <a:cubicBezTo>
                    <a:pt x="107" y="50"/>
                    <a:pt x="92" y="56"/>
                    <a:pt x="85" y="56"/>
                  </a:cubicBezTo>
                  <a:cubicBezTo>
                    <a:pt x="85" y="56"/>
                    <a:pt x="85" y="56"/>
                    <a:pt x="85" y="55"/>
                  </a:cubicBezTo>
                  <a:cubicBezTo>
                    <a:pt x="78" y="55"/>
                    <a:pt x="63" y="40"/>
                    <a:pt x="74" y="35"/>
                  </a:cubicBezTo>
                  <a:cubicBezTo>
                    <a:pt x="81" y="32"/>
                    <a:pt x="88" y="29"/>
                    <a:pt x="95" y="26"/>
                  </a:cubicBezTo>
                  <a:cubicBezTo>
                    <a:pt x="93" y="35"/>
                    <a:pt x="90" y="45"/>
                    <a:pt x="88" y="54"/>
                  </a:cubicBezTo>
                  <a:cubicBezTo>
                    <a:pt x="89" y="55"/>
                    <a:pt x="89" y="55"/>
                    <a:pt x="89" y="55"/>
                  </a:cubicBezTo>
                  <a:moveTo>
                    <a:pt x="82" y="0"/>
                  </a:moveTo>
                  <a:cubicBezTo>
                    <a:pt x="78" y="0"/>
                    <a:pt x="75" y="3"/>
                    <a:pt x="77" y="12"/>
                  </a:cubicBezTo>
                  <a:cubicBezTo>
                    <a:pt x="78" y="14"/>
                    <a:pt x="79" y="19"/>
                    <a:pt x="82" y="19"/>
                  </a:cubicBezTo>
                  <a:cubicBezTo>
                    <a:pt x="82" y="19"/>
                    <a:pt x="82" y="19"/>
                    <a:pt x="83" y="18"/>
                  </a:cubicBezTo>
                  <a:cubicBezTo>
                    <a:pt x="86" y="17"/>
                    <a:pt x="83" y="13"/>
                    <a:pt x="83" y="11"/>
                  </a:cubicBezTo>
                  <a:cubicBezTo>
                    <a:pt x="82" y="7"/>
                    <a:pt x="82" y="6"/>
                    <a:pt x="84" y="6"/>
                  </a:cubicBezTo>
                  <a:cubicBezTo>
                    <a:pt x="85" y="6"/>
                    <a:pt x="86" y="6"/>
                    <a:pt x="87" y="6"/>
                  </a:cubicBezTo>
                  <a:cubicBezTo>
                    <a:pt x="95" y="11"/>
                    <a:pt x="104" y="15"/>
                    <a:pt x="112" y="19"/>
                  </a:cubicBezTo>
                  <a:cubicBezTo>
                    <a:pt x="110" y="18"/>
                    <a:pt x="107" y="17"/>
                    <a:pt x="105" y="17"/>
                  </a:cubicBezTo>
                  <a:cubicBezTo>
                    <a:pt x="99" y="17"/>
                    <a:pt x="93" y="21"/>
                    <a:pt x="86" y="23"/>
                  </a:cubicBezTo>
                  <a:cubicBezTo>
                    <a:pt x="82" y="25"/>
                    <a:pt x="77" y="28"/>
                    <a:pt x="72" y="30"/>
                  </a:cubicBezTo>
                  <a:cubicBezTo>
                    <a:pt x="66" y="32"/>
                    <a:pt x="66" y="39"/>
                    <a:pt x="62" y="40"/>
                  </a:cubicBezTo>
                  <a:cubicBezTo>
                    <a:pt x="61" y="41"/>
                    <a:pt x="60" y="41"/>
                    <a:pt x="59" y="41"/>
                  </a:cubicBezTo>
                  <a:cubicBezTo>
                    <a:pt x="57" y="41"/>
                    <a:pt x="56" y="41"/>
                    <a:pt x="55" y="40"/>
                  </a:cubicBezTo>
                  <a:cubicBezTo>
                    <a:pt x="53" y="40"/>
                    <a:pt x="52" y="40"/>
                    <a:pt x="50" y="40"/>
                  </a:cubicBezTo>
                  <a:cubicBezTo>
                    <a:pt x="49" y="40"/>
                    <a:pt x="48" y="40"/>
                    <a:pt x="47" y="40"/>
                  </a:cubicBezTo>
                  <a:cubicBezTo>
                    <a:pt x="42" y="42"/>
                    <a:pt x="37" y="44"/>
                    <a:pt x="33" y="46"/>
                  </a:cubicBezTo>
                  <a:cubicBezTo>
                    <a:pt x="23" y="50"/>
                    <a:pt x="13" y="53"/>
                    <a:pt x="9" y="63"/>
                  </a:cubicBezTo>
                  <a:cubicBezTo>
                    <a:pt x="12" y="53"/>
                    <a:pt x="16" y="43"/>
                    <a:pt x="19" y="34"/>
                  </a:cubicBezTo>
                  <a:cubicBezTo>
                    <a:pt x="19" y="33"/>
                    <a:pt x="19" y="33"/>
                    <a:pt x="20" y="33"/>
                  </a:cubicBezTo>
                  <a:cubicBezTo>
                    <a:pt x="21" y="33"/>
                    <a:pt x="22" y="35"/>
                    <a:pt x="24" y="37"/>
                  </a:cubicBezTo>
                  <a:cubicBezTo>
                    <a:pt x="26" y="39"/>
                    <a:pt x="28" y="41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34" y="40"/>
                    <a:pt x="27" y="27"/>
                    <a:pt x="19" y="27"/>
                  </a:cubicBezTo>
                  <a:cubicBezTo>
                    <a:pt x="18" y="27"/>
                    <a:pt x="16" y="27"/>
                    <a:pt x="15" y="28"/>
                  </a:cubicBezTo>
                  <a:cubicBezTo>
                    <a:pt x="12" y="30"/>
                    <a:pt x="12" y="37"/>
                    <a:pt x="11" y="39"/>
                  </a:cubicBezTo>
                  <a:cubicBezTo>
                    <a:pt x="9" y="46"/>
                    <a:pt x="6" y="53"/>
                    <a:pt x="4" y="60"/>
                  </a:cubicBezTo>
                  <a:cubicBezTo>
                    <a:pt x="3" y="63"/>
                    <a:pt x="0" y="69"/>
                    <a:pt x="4" y="71"/>
                  </a:cubicBezTo>
                  <a:cubicBezTo>
                    <a:pt x="4" y="71"/>
                    <a:pt x="4" y="71"/>
                    <a:pt x="5" y="71"/>
                  </a:cubicBezTo>
                  <a:cubicBezTo>
                    <a:pt x="6" y="71"/>
                    <a:pt x="7" y="70"/>
                    <a:pt x="8" y="70"/>
                  </a:cubicBezTo>
                  <a:cubicBezTo>
                    <a:pt x="9" y="69"/>
                    <a:pt x="10" y="68"/>
                    <a:pt x="11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3" y="72"/>
                    <a:pt x="16" y="75"/>
                    <a:pt x="18" y="79"/>
                  </a:cubicBezTo>
                  <a:cubicBezTo>
                    <a:pt x="22" y="83"/>
                    <a:pt x="27" y="84"/>
                    <a:pt x="32" y="84"/>
                  </a:cubicBezTo>
                  <a:cubicBezTo>
                    <a:pt x="40" y="84"/>
                    <a:pt x="48" y="80"/>
                    <a:pt x="55" y="76"/>
                  </a:cubicBezTo>
                  <a:cubicBezTo>
                    <a:pt x="64" y="70"/>
                    <a:pt x="64" y="62"/>
                    <a:pt x="62" y="52"/>
                  </a:cubicBezTo>
                  <a:cubicBezTo>
                    <a:pt x="61" y="47"/>
                    <a:pt x="60" y="47"/>
                    <a:pt x="65" y="45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7" y="45"/>
                    <a:pt x="71" y="53"/>
                    <a:pt x="72" y="55"/>
                  </a:cubicBezTo>
                  <a:cubicBezTo>
                    <a:pt x="76" y="59"/>
                    <a:pt x="81" y="61"/>
                    <a:pt x="86" y="61"/>
                  </a:cubicBezTo>
                  <a:cubicBezTo>
                    <a:pt x="94" y="61"/>
                    <a:pt x="104" y="56"/>
                    <a:pt x="110" y="52"/>
                  </a:cubicBezTo>
                  <a:cubicBezTo>
                    <a:pt x="118" y="47"/>
                    <a:pt x="118" y="39"/>
                    <a:pt x="117" y="31"/>
                  </a:cubicBezTo>
                  <a:cubicBezTo>
                    <a:pt x="116" y="27"/>
                    <a:pt x="114" y="24"/>
                    <a:pt x="118" y="23"/>
                  </a:cubicBezTo>
                  <a:cubicBezTo>
                    <a:pt x="120" y="22"/>
                    <a:pt x="125" y="19"/>
                    <a:pt x="120" y="17"/>
                  </a:cubicBezTo>
                  <a:cubicBezTo>
                    <a:pt x="116" y="11"/>
                    <a:pt x="102" y="7"/>
                    <a:pt x="96" y="4"/>
                  </a:cubicBezTo>
                  <a:cubicBezTo>
                    <a:pt x="92" y="3"/>
                    <a:pt x="87" y="0"/>
                    <a:pt x="8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859"/>
            <p:cNvSpPr>
              <a:spLocks/>
            </p:cNvSpPr>
            <p:nvPr/>
          </p:nvSpPr>
          <p:spPr bwMode="auto">
            <a:xfrm>
              <a:off x="3027143" y="3759131"/>
              <a:ext cx="2688" cy="179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0" name="组合 179"/>
          <p:cNvGrpSpPr/>
          <p:nvPr/>
        </p:nvGrpSpPr>
        <p:grpSpPr>
          <a:xfrm>
            <a:off x="3024182" y="2075210"/>
            <a:ext cx="172352" cy="228237"/>
            <a:chOff x="553907" y="4057533"/>
            <a:chExt cx="328869" cy="435505"/>
          </a:xfrm>
        </p:grpSpPr>
        <p:sp>
          <p:nvSpPr>
            <p:cNvPr id="181" name="Freeform 873"/>
            <p:cNvSpPr>
              <a:spLocks noEditPoints="1"/>
            </p:cNvSpPr>
            <p:nvPr/>
          </p:nvSpPr>
          <p:spPr bwMode="auto">
            <a:xfrm>
              <a:off x="553907" y="4057533"/>
              <a:ext cx="328869" cy="435505"/>
            </a:xfrm>
            <a:custGeom>
              <a:avLst/>
              <a:gdLst>
                <a:gd name="T0" fmla="*/ 125 w 155"/>
                <a:gd name="T1" fmla="*/ 178 h 205"/>
                <a:gd name="T2" fmla="*/ 124 w 155"/>
                <a:gd name="T3" fmla="*/ 189 h 205"/>
                <a:gd name="T4" fmla="*/ 115 w 155"/>
                <a:gd name="T5" fmla="*/ 187 h 205"/>
                <a:gd name="T6" fmla="*/ 60 w 155"/>
                <a:gd name="T7" fmla="*/ 175 h 205"/>
                <a:gd name="T8" fmla="*/ 71 w 155"/>
                <a:gd name="T9" fmla="*/ 158 h 205"/>
                <a:gd name="T10" fmla="*/ 73 w 155"/>
                <a:gd name="T11" fmla="*/ 158 h 205"/>
                <a:gd name="T12" fmla="*/ 88 w 155"/>
                <a:gd name="T13" fmla="*/ 153 h 205"/>
                <a:gd name="T14" fmla="*/ 124 w 155"/>
                <a:gd name="T15" fmla="*/ 140 h 205"/>
                <a:gd name="T16" fmla="*/ 133 w 155"/>
                <a:gd name="T17" fmla="*/ 137 h 205"/>
                <a:gd name="T18" fmla="*/ 141 w 155"/>
                <a:gd name="T19" fmla="*/ 134 h 205"/>
                <a:gd name="T20" fmla="*/ 146 w 155"/>
                <a:gd name="T21" fmla="*/ 144 h 205"/>
                <a:gd name="T22" fmla="*/ 35 w 155"/>
                <a:gd name="T23" fmla="*/ 131 h 205"/>
                <a:gd name="T24" fmla="*/ 44 w 155"/>
                <a:gd name="T25" fmla="*/ 128 h 205"/>
                <a:gd name="T26" fmla="*/ 75 w 155"/>
                <a:gd name="T27" fmla="*/ 122 h 205"/>
                <a:gd name="T28" fmla="*/ 56 w 155"/>
                <a:gd name="T29" fmla="*/ 123 h 205"/>
                <a:gd name="T30" fmla="*/ 69 w 155"/>
                <a:gd name="T31" fmla="*/ 124 h 205"/>
                <a:gd name="T32" fmla="*/ 107 w 155"/>
                <a:gd name="T33" fmla="*/ 112 h 205"/>
                <a:gd name="T34" fmla="*/ 108 w 155"/>
                <a:gd name="T35" fmla="*/ 105 h 205"/>
                <a:gd name="T36" fmla="*/ 115 w 155"/>
                <a:gd name="T37" fmla="*/ 97 h 205"/>
                <a:gd name="T38" fmla="*/ 47 w 155"/>
                <a:gd name="T39" fmla="*/ 94 h 205"/>
                <a:gd name="T40" fmla="*/ 117 w 155"/>
                <a:gd name="T41" fmla="*/ 101 h 205"/>
                <a:gd name="T42" fmla="*/ 133 w 155"/>
                <a:gd name="T43" fmla="*/ 88 h 205"/>
                <a:gd name="T44" fmla="*/ 39 w 155"/>
                <a:gd name="T45" fmla="*/ 87 h 205"/>
                <a:gd name="T46" fmla="*/ 30 w 155"/>
                <a:gd name="T47" fmla="*/ 78 h 205"/>
                <a:gd name="T48" fmla="*/ 23 w 155"/>
                <a:gd name="T49" fmla="*/ 71 h 205"/>
                <a:gd name="T50" fmla="*/ 21 w 155"/>
                <a:gd name="T51" fmla="*/ 78 h 205"/>
                <a:gd name="T52" fmla="*/ 7 w 155"/>
                <a:gd name="T53" fmla="*/ 59 h 205"/>
                <a:gd name="T54" fmla="*/ 119 w 155"/>
                <a:gd name="T55" fmla="*/ 53 h 205"/>
                <a:gd name="T56" fmla="*/ 122 w 155"/>
                <a:gd name="T57" fmla="*/ 22 h 205"/>
                <a:gd name="T58" fmla="*/ 80 w 155"/>
                <a:gd name="T59" fmla="*/ 72 h 205"/>
                <a:gd name="T60" fmla="*/ 108 w 155"/>
                <a:gd name="T61" fmla="*/ 73 h 205"/>
                <a:gd name="T62" fmla="*/ 103 w 155"/>
                <a:gd name="T63" fmla="*/ 94 h 205"/>
                <a:gd name="T64" fmla="*/ 101 w 155"/>
                <a:gd name="T65" fmla="*/ 107 h 205"/>
                <a:gd name="T66" fmla="*/ 106 w 155"/>
                <a:gd name="T67" fmla="*/ 117 h 205"/>
                <a:gd name="T68" fmla="*/ 115 w 155"/>
                <a:gd name="T69" fmla="*/ 139 h 205"/>
                <a:gd name="T70" fmla="*/ 89 w 155"/>
                <a:gd name="T71" fmla="*/ 148 h 205"/>
                <a:gd name="T72" fmla="*/ 79 w 155"/>
                <a:gd name="T73" fmla="*/ 127 h 205"/>
                <a:gd name="T74" fmla="*/ 73 w 155"/>
                <a:gd name="T75" fmla="*/ 111 h 205"/>
                <a:gd name="T76" fmla="*/ 31 w 155"/>
                <a:gd name="T77" fmla="*/ 121 h 205"/>
                <a:gd name="T78" fmla="*/ 52 w 155"/>
                <a:gd name="T79" fmla="*/ 97 h 205"/>
                <a:gd name="T80" fmla="*/ 53 w 155"/>
                <a:gd name="T81" fmla="*/ 93 h 205"/>
                <a:gd name="T82" fmla="*/ 59 w 155"/>
                <a:gd name="T83" fmla="*/ 64 h 205"/>
                <a:gd name="T84" fmla="*/ 76 w 155"/>
                <a:gd name="T85" fmla="*/ 77 h 205"/>
                <a:gd name="T86" fmla="*/ 0 w 155"/>
                <a:gd name="T87" fmla="*/ 48 h 205"/>
                <a:gd name="T88" fmla="*/ 8 w 155"/>
                <a:gd name="T89" fmla="*/ 71 h 205"/>
                <a:gd name="T90" fmla="*/ 35 w 155"/>
                <a:gd name="T91" fmla="*/ 98 h 205"/>
                <a:gd name="T92" fmla="*/ 43 w 155"/>
                <a:gd name="T93" fmla="*/ 132 h 205"/>
                <a:gd name="T94" fmla="*/ 66 w 155"/>
                <a:gd name="T95" fmla="*/ 127 h 205"/>
                <a:gd name="T96" fmla="*/ 46 w 155"/>
                <a:gd name="T97" fmla="*/ 165 h 205"/>
                <a:gd name="T98" fmla="*/ 106 w 155"/>
                <a:gd name="T99" fmla="*/ 203 h 205"/>
                <a:gd name="T100" fmla="*/ 110 w 155"/>
                <a:gd name="T101" fmla="*/ 204 h 205"/>
                <a:gd name="T102" fmla="*/ 125 w 155"/>
                <a:gd name="T103" fmla="*/ 196 h 205"/>
                <a:gd name="T104" fmla="*/ 124 w 155"/>
                <a:gd name="T105" fmla="*/ 157 h 205"/>
                <a:gd name="T106" fmla="*/ 152 w 155"/>
                <a:gd name="T107" fmla="*/ 127 h 205"/>
                <a:gd name="T108" fmla="*/ 111 w 155"/>
                <a:gd name="T109" fmla="*/ 109 h 205"/>
                <a:gd name="T110" fmla="*/ 137 w 155"/>
                <a:gd name="T111" fmla="*/ 99 h 205"/>
                <a:gd name="T112" fmla="*/ 133 w 155"/>
                <a:gd name="T113" fmla="*/ 59 h 205"/>
                <a:gd name="T114" fmla="*/ 125 w 155"/>
                <a:gd name="T11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05">
                  <a:moveTo>
                    <a:pt x="108" y="199"/>
                  </a:moveTo>
                  <a:cubicBezTo>
                    <a:pt x="106" y="193"/>
                    <a:pt x="104" y="188"/>
                    <a:pt x="102" y="182"/>
                  </a:cubicBezTo>
                  <a:cubicBezTo>
                    <a:pt x="104" y="180"/>
                    <a:pt x="106" y="179"/>
                    <a:pt x="108" y="178"/>
                  </a:cubicBezTo>
                  <a:cubicBezTo>
                    <a:pt x="108" y="185"/>
                    <a:pt x="108" y="192"/>
                    <a:pt x="109" y="199"/>
                  </a:cubicBezTo>
                  <a:cubicBezTo>
                    <a:pt x="108" y="199"/>
                    <a:pt x="108" y="199"/>
                    <a:pt x="108" y="199"/>
                  </a:cubicBezTo>
                  <a:moveTo>
                    <a:pt x="126" y="191"/>
                  </a:moveTo>
                  <a:cubicBezTo>
                    <a:pt x="126" y="190"/>
                    <a:pt x="126" y="190"/>
                    <a:pt x="126" y="189"/>
                  </a:cubicBezTo>
                  <a:cubicBezTo>
                    <a:pt x="126" y="185"/>
                    <a:pt x="125" y="181"/>
                    <a:pt x="125" y="178"/>
                  </a:cubicBezTo>
                  <a:cubicBezTo>
                    <a:pt x="126" y="182"/>
                    <a:pt x="128" y="185"/>
                    <a:pt x="131" y="189"/>
                  </a:cubicBezTo>
                  <a:cubicBezTo>
                    <a:pt x="129" y="190"/>
                    <a:pt x="127" y="190"/>
                    <a:pt x="126" y="191"/>
                  </a:cubicBezTo>
                  <a:moveTo>
                    <a:pt x="111" y="198"/>
                  </a:moveTo>
                  <a:cubicBezTo>
                    <a:pt x="110" y="191"/>
                    <a:pt x="110" y="184"/>
                    <a:pt x="110" y="177"/>
                  </a:cubicBezTo>
                  <a:cubicBezTo>
                    <a:pt x="110" y="177"/>
                    <a:pt x="110" y="177"/>
                    <a:pt x="110" y="177"/>
                  </a:cubicBezTo>
                  <a:cubicBezTo>
                    <a:pt x="114" y="175"/>
                    <a:pt x="118" y="174"/>
                    <a:pt x="122" y="173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3" y="179"/>
                    <a:pt x="124" y="184"/>
                    <a:pt x="124" y="189"/>
                  </a:cubicBezTo>
                  <a:cubicBezTo>
                    <a:pt x="124" y="190"/>
                    <a:pt x="124" y="191"/>
                    <a:pt x="124" y="192"/>
                  </a:cubicBezTo>
                  <a:cubicBezTo>
                    <a:pt x="121" y="193"/>
                    <a:pt x="119" y="194"/>
                    <a:pt x="117" y="195"/>
                  </a:cubicBezTo>
                  <a:cubicBezTo>
                    <a:pt x="117" y="192"/>
                    <a:pt x="117" y="190"/>
                    <a:pt x="117" y="187"/>
                  </a:cubicBezTo>
                  <a:cubicBezTo>
                    <a:pt x="117" y="183"/>
                    <a:pt x="117" y="180"/>
                    <a:pt x="117" y="176"/>
                  </a:cubicBezTo>
                  <a:cubicBezTo>
                    <a:pt x="117" y="176"/>
                    <a:pt x="116" y="175"/>
                    <a:pt x="116" y="175"/>
                  </a:cubicBezTo>
                  <a:cubicBezTo>
                    <a:pt x="116" y="175"/>
                    <a:pt x="116" y="175"/>
                    <a:pt x="116" y="175"/>
                  </a:cubicBezTo>
                  <a:cubicBezTo>
                    <a:pt x="115" y="175"/>
                    <a:pt x="115" y="176"/>
                    <a:pt x="115" y="176"/>
                  </a:cubicBezTo>
                  <a:cubicBezTo>
                    <a:pt x="115" y="180"/>
                    <a:pt x="115" y="183"/>
                    <a:pt x="115" y="187"/>
                  </a:cubicBezTo>
                  <a:cubicBezTo>
                    <a:pt x="115" y="190"/>
                    <a:pt x="115" y="193"/>
                    <a:pt x="115" y="196"/>
                  </a:cubicBezTo>
                  <a:cubicBezTo>
                    <a:pt x="113" y="197"/>
                    <a:pt x="112" y="197"/>
                    <a:pt x="111" y="198"/>
                  </a:cubicBezTo>
                  <a:moveTo>
                    <a:pt x="58" y="174"/>
                  </a:moveTo>
                  <a:cubicBezTo>
                    <a:pt x="56" y="171"/>
                    <a:pt x="54" y="168"/>
                    <a:pt x="51" y="165"/>
                  </a:cubicBezTo>
                  <a:cubicBezTo>
                    <a:pt x="52" y="165"/>
                    <a:pt x="54" y="164"/>
                    <a:pt x="56" y="164"/>
                  </a:cubicBezTo>
                  <a:cubicBezTo>
                    <a:pt x="57" y="167"/>
                    <a:pt x="57" y="171"/>
                    <a:pt x="58" y="174"/>
                  </a:cubicBezTo>
                  <a:moveTo>
                    <a:pt x="59" y="175"/>
                  </a:moveTo>
                  <a:cubicBezTo>
                    <a:pt x="60" y="175"/>
                    <a:pt x="60" y="175"/>
                    <a:pt x="60" y="175"/>
                  </a:cubicBezTo>
                  <a:cubicBezTo>
                    <a:pt x="59" y="171"/>
                    <a:pt x="59" y="167"/>
                    <a:pt x="58" y="163"/>
                  </a:cubicBezTo>
                  <a:cubicBezTo>
                    <a:pt x="60" y="162"/>
                    <a:pt x="62" y="162"/>
                    <a:pt x="64" y="161"/>
                  </a:cubicBezTo>
                  <a:cubicBezTo>
                    <a:pt x="64" y="165"/>
                    <a:pt x="64" y="169"/>
                    <a:pt x="64" y="173"/>
                  </a:cubicBezTo>
                  <a:cubicBezTo>
                    <a:pt x="63" y="174"/>
                    <a:pt x="61" y="174"/>
                    <a:pt x="59" y="175"/>
                  </a:cubicBezTo>
                  <a:moveTo>
                    <a:pt x="66" y="172"/>
                  </a:moveTo>
                  <a:cubicBezTo>
                    <a:pt x="66" y="168"/>
                    <a:pt x="66" y="164"/>
                    <a:pt x="66" y="161"/>
                  </a:cubicBezTo>
                  <a:cubicBezTo>
                    <a:pt x="66" y="160"/>
                    <a:pt x="66" y="160"/>
                    <a:pt x="66" y="160"/>
                  </a:cubicBezTo>
                  <a:cubicBezTo>
                    <a:pt x="67" y="160"/>
                    <a:pt x="69" y="159"/>
                    <a:pt x="71" y="158"/>
                  </a:cubicBezTo>
                  <a:cubicBezTo>
                    <a:pt x="71" y="160"/>
                    <a:pt x="71" y="162"/>
                    <a:pt x="71" y="164"/>
                  </a:cubicBezTo>
                  <a:cubicBezTo>
                    <a:pt x="71" y="166"/>
                    <a:pt x="71" y="168"/>
                    <a:pt x="72" y="169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0" y="170"/>
                    <a:pt x="68" y="171"/>
                    <a:pt x="66" y="172"/>
                  </a:cubicBezTo>
                  <a:moveTo>
                    <a:pt x="74" y="169"/>
                  </a:moveTo>
                  <a:cubicBezTo>
                    <a:pt x="73" y="167"/>
                    <a:pt x="73" y="165"/>
                    <a:pt x="73" y="164"/>
                  </a:cubicBezTo>
                  <a:cubicBezTo>
                    <a:pt x="73" y="162"/>
                    <a:pt x="73" y="160"/>
                    <a:pt x="73" y="159"/>
                  </a:cubicBezTo>
                  <a:cubicBezTo>
                    <a:pt x="73" y="158"/>
                    <a:pt x="73" y="158"/>
                    <a:pt x="73" y="158"/>
                  </a:cubicBezTo>
                  <a:cubicBezTo>
                    <a:pt x="76" y="157"/>
                    <a:pt x="79" y="156"/>
                    <a:pt x="82" y="155"/>
                  </a:cubicBezTo>
                  <a:cubicBezTo>
                    <a:pt x="82" y="155"/>
                    <a:pt x="82" y="155"/>
                    <a:pt x="82" y="155"/>
                  </a:cubicBezTo>
                  <a:cubicBezTo>
                    <a:pt x="82" y="159"/>
                    <a:pt x="81" y="163"/>
                    <a:pt x="81" y="166"/>
                  </a:cubicBezTo>
                  <a:cubicBezTo>
                    <a:pt x="78" y="167"/>
                    <a:pt x="76" y="168"/>
                    <a:pt x="74" y="169"/>
                  </a:cubicBezTo>
                  <a:moveTo>
                    <a:pt x="83" y="166"/>
                  </a:moveTo>
                  <a:cubicBezTo>
                    <a:pt x="83" y="162"/>
                    <a:pt x="84" y="159"/>
                    <a:pt x="84" y="155"/>
                  </a:cubicBezTo>
                  <a:cubicBezTo>
                    <a:pt x="84" y="155"/>
                    <a:pt x="84" y="155"/>
                    <a:pt x="83" y="154"/>
                  </a:cubicBezTo>
                  <a:cubicBezTo>
                    <a:pt x="85" y="154"/>
                    <a:pt x="86" y="153"/>
                    <a:pt x="88" y="153"/>
                  </a:cubicBezTo>
                  <a:cubicBezTo>
                    <a:pt x="90" y="160"/>
                    <a:pt x="92" y="165"/>
                    <a:pt x="95" y="171"/>
                  </a:cubicBezTo>
                  <a:cubicBezTo>
                    <a:pt x="93" y="169"/>
                    <a:pt x="92" y="167"/>
                    <a:pt x="91" y="165"/>
                  </a:cubicBezTo>
                  <a:cubicBezTo>
                    <a:pt x="91" y="165"/>
                    <a:pt x="90" y="164"/>
                    <a:pt x="89" y="164"/>
                  </a:cubicBezTo>
                  <a:cubicBezTo>
                    <a:pt x="89" y="164"/>
                    <a:pt x="89" y="164"/>
                    <a:pt x="89" y="164"/>
                  </a:cubicBezTo>
                  <a:cubicBezTo>
                    <a:pt x="87" y="165"/>
                    <a:pt x="85" y="165"/>
                    <a:pt x="83" y="166"/>
                  </a:cubicBezTo>
                  <a:moveTo>
                    <a:pt x="123" y="154"/>
                  </a:moveTo>
                  <a:cubicBezTo>
                    <a:pt x="121" y="150"/>
                    <a:pt x="120" y="146"/>
                    <a:pt x="118" y="142"/>
                  </a:cubicBezTo>
                  <a:cubicBezTo>
                    <a:pt x="120" y="141"/>
                    <a:pt x="122" y="140"/>
                    <a:pt x="124" y="140"/>
                  </a:cubicBezTo>
                  <a:cubicBezTo>
                    <a:pt x="124" y="144"/>
                    <a:pt x="124" y="148"/>
                    <a:pt x="125" y="152"/>
                  </a:cubicBezTo>
                  <a:cubicBezTo>
                    <a:pt x="124" y="153"/>
                    <a:pt x="124" y="153"/>
                    <a:pt x="124" y="153"/>
                  </a:cubicBezTo>
                  <a:cubicBezTo>
                    <a:pt x="123" y="153"/>
                    <a:pt x="123" y="153"/>
                    <a:pt x="123" y="153"/>
                  </a:cubicBezTo>
                  <a:cubicBezTo>
                    <a:pt x="123" y="154"/>
                    <a:pt x="123" y="154"/>
                    <a:pt x="123" y="154"/>
                  </a:cubicBezTo>
                  <a:moveTo>
                    <a:pt x="127" y="152"/>
                  </a:moveTo>
                  <a:cubicBezTo>
                    <a:pt x="126" y="147"/>
                    <a:pt x="126" y="143"/>
                    <a:pt x="125" y="139"/>
                  </a:cubicBezTo>
                  <a:cubicBezTo>
                    <a:pt x="128" y="138"/>
                    <a:pt x="131" y="137"/>
                    <a:pt x="133" y="136"/>
                  </a:cubicBezTo>
                  <a:cubicBezTo>
                    <a:pt x="133" y="137"/>
                    <a:pt x="133" y="137"/>
                    <a:pt x="133" y="137"/>
                  </a:cubicBezTo>
                  <a:cubicBezTo>
                    <a:pt x="133" y="141"/>
                    <a:pt x="133" y="145"/>
                    <a:pt x="133" y="149"/>
                  </a:cubicBezTo>
                  <a:cubicBezTo>
                    <a:pt x="133" y="149"/>
                    <a:pt x="132" y="149"/>
                    <a:pt x="132" y="149"/>
                  </a:cubicBezTo>
                  <a:cubicBezTo>
                    <a:pt x="130" y="150"/>
                    <a:pt x="128" y="151"/>
                    <a:pt x="127" y="152"/>
                  </a:cubicBezTo>
                  <a:moveTo>
                    <a:pt x="135" y="148"/>
                  </a:moveTo>
                  <a:cubicBezTo>
                    <a:pt x="135" y="144"/>
                    <a:pt x="135" y="140"/>
                    <a:pt x="135" y="137"/>
                  </a:cubicBezTo>
                  <a:cubicBezTo>
                    <a:pt x="135" y="136"/>
                    <a:pt x="135" y="136"/>
                    <a:pt x="134" y="136"/>
                  </a:cubicBezTo>
                  <a:cubicBezTo>
                    <a:pt x="137" y="135"/>
                    <a:pt x="140" y="134"/>
                    <a:pt x="142" y="133"/>
                  </a:cubicBezTo>
                  <a:cubicBezTo>
                    <a:pt x="141" y="134"/>
                    <a:pt x="141" y="134"/>
                    <a:pt x="141" y="134"/>
                  </a:cubicBezTo>
                  <a:cubicBezTo>
                    <a:pt x="141" y="138"/>
                    <a:pt x="141" y="142"/>
                    <a:pt x="141" y="146"/>
                  </a:cubicBezTo>
                  <a:cubicBezTo>
                    <a:pt x="139" y="147"/>
                    <a:pt x="137" y="147"/>
                    <a:pt x="135" y="148"/>
                  </a:cubicBezTo>
                  <a:moveTo>
                    <a:pt x="143" y="145"/>
                  </a:moveTo>
                  <a:cubicBezTo>
                    <a:pt x="143" y="141"/>
                    <a:pt x="143" y="138"/>
                    <a:pt x="143" y="134"/>
                  </a:cubicBezTo>
                  <a:cubicBezTo>
                    <a:pt x="144" y="133"/>
                    <a:pt x="143" y="133"/>
                    <a:pt x="143" y="133"/>
                  </a:cubicBezTo>
                  <a:cubicBezTo>
                    <a:pt x="145" y="132"/>
                    <a:pt x="147" y="131"/>
                    <a:pt x="148" y="131"/>
                  </a:cubicBezTo>
                  <a:cubicBezTo>
                    <a:pt x="149" y="135"/>
                    <a:pt x="149" y="139"/>
                    <a:pt x="150" y="142"/>
                  </a:cubicBezTo>
                  <a:cubicBezTo>
                    <a:pt x="149" y="143"/>
                    <a:pt x="148" y="143"/>
                    <a:pt x="146" y="144"/>
                  </a:cubicBezTo>
                  <a:cubicBezTo>
                    <a:pt x="145" y="144"/>
                    <a:pt x="144" y="145"/>
                    <a:pt x="143" y="145"/>
                  </a:cubicBezTo>
                  <a:moveTo>
                    <a:pt x="35" y="131"/>
                  </a:moveTo>
                  <a:cubicBezTo>
                    <a:pt x="33" y="129"/>
                    <a:pt x="32" y="128"/>
                    <a:pt x="31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3" y="125"/>
                    <a:pt x="35" y="124"/>
                    <a:pt x="36" y="124"/>
                  </a:cubicBezTo>
                  <a:cubicBezTo>
                    <a:pt x="36" y="125"/>
                    <a:pt x="36" y="126"/>
                    <a:pt x="36" y="127"/>
                  </a:cubicBezTo>
                  <a:cubicBezTo>
                    <a:pt x="36" y="128"/>
                    <a:pt x="36" y="129"/>
                    <a:pt x="36" y="130"/>
                  </a:cubicBezTo>
                  <a:cubicBezTo>
                    <a:pt x="35" y="131"/>
                    <a:pt x="35" y="131"/>
                    <a:pt x="35" y="131"/>
                  </a:cubicBezTo>
                  <a:moveTo>
                    <a:pt x="38" y="130"/>
                  </a:moveTo>
                  <a:cubicBezTo>
                    <a:pt x="38" y="129"/>
                    <a:pt x="38" y="128"/>
                    <a:pt x="38" y="127"/>
                  </a:cubicBezTo>
                  <a:cubicBezTo>
                    <a:pt x="38" y="126"/>
                    <a:pt x="38" y="124"/>
                    <a:pt x="38" y="123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39" y="123"/>
                    <a:pt x="40" y="122"/>
                    <a:pt x="41" y="122"/>
                  </a:cubicBezTo>
                  <a:cubicBezTo>
                    <a:pt x="41" y="124"/>
                    <a:pt x="42" y="126"/>
                    <a:pt x="42" y="128"/>
                  </a:cubicBezTo>
                  <a:cubicBezTo>
                    <a:pt x="40" y="129"/>
                    <a:pt x="39" y="129"/>
                    <a:pt x="38" y="130"/>
                  </a:cubicBezTo>
                  <a:moveTo>
                    <a:pt x="44" y="128"/>
                  </a:moveTo>
                  <a:cubicBezTo>
                    <a:pt x="44" y="125"/>
                    <a:pt x="43" y="123"/>
                    <a:pt x="43" y="121"/>
                  </a:cubicBezTo>
                  <a:cubicBezTo>
                    <a:pt x="46" y="120"/>
                    <a:pt x="50" y="119"/>
                    <a:pt x="53" y="118"/>
                  </a:cubicBezTo>
                  <a:cubicBezTo>
                    <a:pt x="53" y="120"/>
                    <a:pt x="52" y="122"/>
                    <a:pt x="52" y="125"/>
                  </a:cubicBezTo>
                  <a:cubicBezTo>
                    <a:pt x="48" y="126"/>
                    <a:pt x="46" y="127"/>
                    <a:pt x="44" y="128"/>
                  </a:cubicBezTo>
                  <a:moveTo>
                    <a:pt x="70" y="126"/>
                  </a:moveTo>
                  <a:cubicBezTo>
                    <a:pt x="71" y="123"/>
                    <a:pt x="72" y="119"/>
                    <a:pt x="73" y="116"/>
                  </a:cubicBezTo>
                  <a:cubicBezTo>
                    <a:pt x="73" y="116"/>
                    <a:pt x="73" y="116"/>
                    <a:pt x="73" y="116"/>
                  </a:cubicBezTo>
                  <a:cubicBezTo>
                    <a:pt x="73" y="118"/>
                    <a:pt x="74" y="120"/>
                    <a:pt x="75" y="122"/>
                  </a:cubicBezTo>
                  <a:cubicBezTo>
                    <a:pt x="75" y="122"/>
                    <a:pt x="76" y="123"/>
                    <a:pt x="76" y="124"/>
                  </a:cubicBezTo>
                  <a:cubicBezTo>
                    <a:pt x="74" y="125"/>
                    <a:pt x="72" y="125"/>
                    <a:pt x="70" y="126"/>
                  </a:cubicBezTo>
                  <a:moveTo>
                    <a:pt x="54" y="124"/>
                  </a:moveTo>
                  <a:cubicBezTo>
                    <a:pt x="55" y="122"/>
                    <a:pt x="55" y="119"/>
                    <a:pt x="55" y="117"/>
                  </a:cubicBezTo>
                  <a:cubicBezTo>
                    <a:pt x="58" y="116"/>
                    <a:pt x="60" y="115"/>
                    <a:pt x="63" y="114"/>
                  </a:cubicBezTo>
                  <a:cubicBezTo>
                    <a:pt x="62" y="117"/>
                    <a:pt x="62" y="119"/>
                    <a:pt x="62" y="121"/>
                  </a:cubicBezTo>
                  <a:cubicBezTo>
                    <a:pt x="61" y="122"/>
                    <a:pt x="60" y="122"/>
                    <a:pt x="58" y="122"/>
                  </a:cubicBezTo>
                  <a:cubicBezTo>
                    <a:pt x="57" y="123"/>
                    <a:pt x="57" y="123"/>
                    <a:pt x="56" y="123"/>
                  </a:cubicBezTo>
                  <a:cubicBezTo>
                    <a:pt x="55" y="124"/>
                    <a:pt x="55" y="124"/>
                    <a:pt x="55" y="124"/>
                  </a:cubicBezTo>
                  <a:cubicBezTo>
                    <a:pt x="54" y="124"/>
                    <a:pt x="54" y="124"/>
                    <a:pt x="54" y="124"/>
                  </a:cubicBezTo>
                  <a:moveTo>
                    <a:pt x="64" y="121"/>
                  </a:moveTo>
                  <a:cubicBezTo>
                    <a:pt x="64" y="118"/>
                    <a:pt x="64" y="116"/>
                    <a:pt x="65" y="114"/>
                  </a:cubicBezTo>
                  <a:cubicBezTo>
                    <a:pt x="66" y="113"/>
                    <a:pt x="68" y="113"/>
                    <a:pt x="69" y="112"/>
                  </a:cubicBezTo>
                  <a:cubicBezTo>
                    <a:pt x="70" y="113"/>
                    <a:pt x="70" y="113"/>
                    <a:pt x="70" y="114"/>
                  </a:cubicBezTo>
                  <a:cubicBezTo>
                    <a:pt x="71" y="114"/>
                    <a:pt x="71" y="114"/>
                    <a:pt x="71" y="114"/>
                  </a:cubicBezTo>
                  <a:cubicBezTo>
                    <a:pt x="70" y="117"/>
                    <a:pt x="69" y="121"/>
                    <a:pt x="69" y="124"/>
                  </a:cubicBezTo>
                  <a:cubicBezTo>
                    <a:pt x="68" y="123"/>
                    <a:pt x="68" y="123"/>
                    <a:pt x="68" y="123"/>
                  </a:cubicBezTo>
                  <a:cubicBezTo>
                    <a:pt x="68" y="122"/>
                    <a:pt x="67" y="121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6" y="120"/>
                    <a:pt x="65" y="120"/>
                    <a:pt x="65" y="120"/>
                  </a:cubicBezTo>
                  <a:cubicBezTo>
                    <a:pt x="65" y="120"/>
                    <a:pt x="64" y="121"/>
                    <a:pt x="64" y="121"/>
                  </a:cubicBezTo>
                  <a:moveTo>
                    <a:pt x="107" y="112"/>
                  </a:moveTo>
                  <a:cubicBezTo>
                    <a:pt x="107" y="111"/>
                    <a:pt x="106" y="110"/>
                    <a:pt x="106" y="109"/>
                  </a:cubicBezTo>
                  <a:cubicBezTo>
                    <a:pt x="106" y="108"/>
                    <a:pt x="105" y="107"/>
                    <a:pt x="105" y="106"/>
                  </a:cubicBezTo>
                  <a:cubicBezTo>
                    <a:pt x="105" y="105"/>
                    <a:pt x="105" y="104"/>
                    <a:pt x="105" y="104"/>
                  </a:cubicBezTo>
                  <a:cubicBezTo>
                    <a:pt x="105" y="103"/>
                    <a:pt x="105" y="103"/>
                    <a:pt x="105" y="103"/>
                  </a:cubicBezTo>
                  <a:cubicBezTo>
                    <a:pt x="105" y="102"/>
                    <a:pt x="105" y="100"/>
                    <a:pt x="106" y="97"/>
                  </a:cubicBezTo>
                  <a:cubicBezTo>
                    <a:pt x="106" y="97"/>
                    <a:pt x="107" y="97"/>
                    <a:pt x="107" y="96"/>
                  </a:cubicBezTo>
                  <a:cubicBezTo>
                    <a:pt x="109" y="99"/>
                    <a:pt x="109" y="102"/>
                    <a:pt x="109" y="105"/>
                  </a:cubicBezTo>
                  <a:cubicBezTo>
                    <a:pt x="109" y="105"/>
                    <a:pt x="108" y="105"/>
                    <a:pt x="108" y="105"/>
                  </a:cubicBezTo>
                  <a:cubicBezTo>
                    <a:pt x="107" y="106"/>
                    <a:pt x="107" y="106"/>
                    <a:pt x="107" y="107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9"/>
                    <a:pt x="107" y="110"/>
                    <a:pt x="107" y="112"/>
                  </a:cubicBezTo>
                  <a:moveTo>
                    <a:pt x="111" y="104"/>
                  </a:moveTo>
                  <a:cubicBezTo>
                    <a:pt x="111" y="101"/>
                    <a:pt x="110" y="98"/>
                    <a:pt x="109" y="96"/>
                  </a:cubicBezTo>
                  <a:cubicBezTo>
                    <a:pt x="111" y="95"/>
                    <a:pt x="112" y="95"/>
                    <a:pt x="113" y="94"/>
                  </a:cubicBezTo>
                  <a:cubicBezTo>
                    <a:pt x="114" y="94"/>
                    <a:pt x="115" y="94"/>
                    <a:pt x="115" y="94"/>
                  </a:cubicBezTo>
                  <a:cubicBezTo>
                    <a:pt x="115" y="95"/>
                    <a:pt x="115" y="96"/>
                    <a:pt x="115" y="97"/>
                  </a:cubicBezTo>
                  <a:cubicBezTo>
                    <a:pt x="115" y="99"/>
                    <a:pt x="115" y="100"/>
                    <a:pt x="115" y="102"/>
                  </a:cubicBezTo>
                  <a:cubicBezTo>
                    <a:pt x="114" y="103"/>
                    <a:pt x="113" y="103"/>
                    <a:pt x="111" y="104"/>
                  </a:cubicBezTo>
                  <a:moveTo>
                    <a:pt x="53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moveTo>
                    <a:pt x="45" y="95"/>
                  </a:moveTo>
                  <a:cubicBezTo>
                    <a:pt x="45" y="94"/>
                    <a:pt x="45" y="93"/>
                    <a:pt x="45" y="92"/>
                  </a:cubicBezTo>
                  <a:cubicBezTo>
                    <a:pt x="46" y="93"/>
                    <a:pt x="47" y="94"/>
                    <a:pt x="47" y="94"/>
                  </a:cubicBezTo>
                  <a:cubicBezTo>
                    <a:pt x="47" y="95"/>
                    <a:pt x="46" y="95"/>
                    <a:pt x="45" y="95"/>
                  </a:cubicBezTo>
                  <a:moveTo>
                    <a:pt x="117" y="101"/>
                  </a:moveTo>
                  <a:cubicBezTo>
                    <a:pt x="117" y="100"/>
                    <a:pt x="117" y="99"/>
                    <a:pt x="117" y="97"/>
                  </a:cubicBezTo>
                  <a:cubicBezTo>
                    <a:pt x="117" y="96"/>
                    <a:pt x="117" y="94"/>
                    <a:pt x="117" y="93"/>
                  </a:cubicBezTo>
                  <a:cubicBezTo>
                    <a:pt x="119" y="92"/>
                    <a:pt x="122" y="92"/>
                    <a:pt x="124" y="91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24" y="94"/>
                    <a:pt x="124" y="97"/>
                    <a:pt x="123" y="99"/>
                  </a:cubicBezTo>
                  <a:cubicBezTo>
                    <a:pt x="121" y="100"/>
                    <a:pt x="119" y="101"/>
                    <a:pt x="117" y="101"/>
                  </a:cubicBezTo>
                  <a:moveTo>
                    <a:pt x="125" y="98"/>
                  </a:moveTo>
                  <a:cubicBezTo>
                    <a:pt x="126" y="96"/>
                    <a:pt x="126" y="94"/>
                    <a:pt x="126" y="92"/>
                  </a:cubicBezTo>
                  <a:cubicBezTo>
                    <a:pt x="126" y="91"/>
                    <a:pt x="126" y="91"/>
                    <a:pt x="126" y="90"/>
                  </a:cubicBezTo>
                  <a:cubicBezTo>
                    <a:pt x="128" y="90"/>
                    <a:pt x="129" y="89"/>
                    <a:pt x="131" y="89"/>
                  </a:cubicBezTo>
                  <a:cubicBezTo>
                    <a:pt x="131" y="91"/>
                    <a:pt x="130" y="94"/>
                    <a:pt x="130" y="97"/>
                  </a:cubicBezTo>
                  <a:cubicBezTo>
                    <a:pt x="129" y="97"/>
                    <a:pt x="127" y="98"/>
                    <a:pt x="125" y="98"/>
                  </a:cubicBezTo>
                  <a:moveTo>
                    <a:pt x="132" y="96"/>
                  </a:moveTo>
                  <a:cubicBezTo>
                    <a:pt x="133" y="93"/>
                    <a:pt x="133" y="91"/>
                    <a:pt x="133" y="88"/>
                  </a:cubicBezTo>
                  <a:cubicBezTo>
                    <a:pt x="134" y="88"/>
                    <a:pt x="135" y="88"/>
                    <a:pt x="135" y="87"/>
                  </a:cubicBezTo>
                  <a:cubicBezTo>
                    <a:pt x="136" y="89"/>
                    <a:pt x="136" y="91"/>
                    <a:pt x="136" y="93"/>
                  </a:cubicBezTo>
                  <a:cubicBezTo>
                    <a:pt x="136" y="94"/>
                    <a:pt x="136" y="95"/>
                    <a:pt x="136" y="95"/>
                  </a:cubicBezTo>
                  <a:cubicBezTo>
                    <a:pt x="136" y="95"/>
                    <a:pt x="136" y="95"/>
                    <a:pt x="136" y="95"/>
                  </a:cubicBezTo>
                  <a:cubicBezTo>
                    <a:pt x="134" y="95"/>
                    <a:pt x="133" y="96"/>
                    <a:pt x="132" y="96"/>
                  </a:cubicBezTo>
                  <a:moveTo>
                    <a:pt x="39" y="97"/>
                  </a:moveTo>
                  <a:cubicBezTo>
                    <a:pt x="39" y="96"/>
                    <a:pt x="39" y="96"/>
                    <a:pt x="39" y="96"/>
                  </a:cubicBezTo>
                  <a:cubicBezTo>
                    <a:pt x="39" y="93"/>
                    <a:pt x="39" y="90"/>
                    <a:pt x="39" y="87"/>
                  </a:cubicBezTo>
                  <a:cubicBezTo>
                    <a:pt x="41" y="88"/>
                    <a:pt x="42" y="90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3" y="93"/>
                    <a:pt x="43" y="94"/>
                    <a:pt x="43" y="96"/>
                  </a:cubicBezTo>
                  <a:cubicBezTo>
                    <a:pt x="42" y="96"/>
                    <a:pt x="41" y="96"/>
                    <a:pt x="40" y="97"/>
                  </a:cubicBezTo>
                  <a:cubicBezTo>
                    <a:pt x="39" y="97"/>
                    <a:pt x="39" y="97"/>
                    <a:pt x="39" y="97"/>
                  </a:cubicBezTo>
                  <a:moveTo>
                    <a:pt x="37" y="94"/>
                  </a:moveTo>
                  <a:cubicBezTo>
                    <a:pt x="35" y="92"/>
                    <a:pt x="33" y="90"/>
                    <a:pt x="31" y="88"/>
                  </a:cubicBezTo>
                  <a:cubicBezTo>
                    <a:pt x="31" y="85"/>
                    <a:pt x="30" y="81"/>
                    <a:pt x="30" y="78"/>
                  </a:cubicBezTo>
                  <a:cubicBezTo>
                    <a:pt x="33" y="81"/>
                    <a:pt x="35" y="83"/>
                    <a:pt x="37" y="85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89"/>
                    <a:pt x="37" y="91"/>
                    <a:pt x="37" y="94"/>
                  </a:cubicBezTo>
                  <a:moveTo>
                    <a:pt x="29" y="85"/>
                  </a:moveTo>
                  <a:cubicBezTo>
                    <a:pt x="27" y="84"/>
                    <a:pt x="25" y="82"/>
                    <a:pt x="24" y="81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3" y="77"/>
                    <a:pt x="23" y="74"/>
                    <a:pt x="23" y="71"/>
                  </a:cubicBezTo>
                  <a:cubicBezTo>
                    <a:pt x="25" y="73"/>
                    <a:pt x="26" y="75"/>
                    <a:pt x="28" y="76"/>
                  </a:cubicBezTo>
                  <a:cubicBezTo>
                    <a:pt x="28" y="77"/>
                    <a:pt x="28" y="77"/>
                    <a:pt x="28" y="77"/>
                  </a:cubicBezTo>
                  <a:cubicBezTo>
                    <a:pt x="28" y="80"/>
                    <a:pt x="28" y="83"/>
                    <a:pt x="29" y="85"/>
                  </a:cubicBezTo>
                  <a:moveTo>
                    <a:pt x="21" y="78"/>
                  </a:moveTo>
                  <a:cubicBezTo>
                    <a:pt x="19" y="76"/>
                    <a:pt x="17" y="74"/>
                    <a:pt x="16" y="73"/>
                  </a:cubicBezTo>
                  <a:cubicBezTo>
                    <a:pt x="16" y="70"/>
                    <a:pt x="15" y="66"/>
                    <a:pt x="15" y="63"/>
                  </a:cubicBezTo>
                  <a:cubicBezTo>
                    <a:pt x="17" y="65"/>
                    <a:pt x="19" y="67"/>
                    <a:pt x="21" y="69"/>
                  </a:cubicBezTo>
                  <a:cubicBezTo>
                    <a:pt x="21" y="72"/>
                    <a:pt x="21" y="75"/>
                    <a:pt x="21" y="78"/>
                  </a:cubicBezTo>
                  <a:moveTo>
                    <a:pt x="111" y="68"/>
                  </a:moveTo>
                  <a:cubicBezTo>
                    <a:pt x="112" y="65"/>
                    <a:pt x="113" y="62"/>
                    <a:pt x="113" y="59"/>
                  </a:cubicBezTo>
                  <a:cubicBezTo>
                    <a:pt x="114" y="61"/>
                    <a:pt x="114" y="64"/>
                    <a:pt x="115" y="66"/>
                  </a:cubicBezTo>
                  <a:cubicBezTo>
                    <a:pt x="113" y="67"/>
                    <a:pt x="112" y="67"/>
                    <a:pt x="111" y="68"/>
                  </a:cubicBezTo>
                  <a:moveTo>
                    <a:pt x="14" y="71"/>
                  </a:moveTo>
                  <a:cubicBezTo>
                    <a:pt x="13" y="71"/>
                    <a:pt x="13" y="70"/>
                    <a:pt x="12" y="70"/>
                  </a:cubicBezTo>
                  <a:cubicBezTo>
                    <a:pt x="12" y="69"/>
                    <a:pt x="11" y="69"/>
                    <a:pt x="11" y="68"/>
                  </a:cubicBezTo>
                  <a:cubicBezTo>
                    <a:pt x="9" y="63"/>
                    <a:pt x="7" y="61"/>
                    <a:pt x="7" y="59"/>
                  </a:cubicBezTo>
                  <a:cubicBezTo>
                    <a:pt x="6" y="57"/>
                    <a:pt x="6" y="56"/>
                    <a:pt x="5" y="53"/>
                  </a:cubicBezTo>
                  <a:cubicBezTo>
                    <a:pt x="7" y="56"/>
                    <a:pt x="10" y="58"/>
                    <a:pt x="12" y="61"/>
                  </a:cubicBezTo>
                  <a:cubicBezTo>
                    <a:pt x="13" y="64"/>
                    <a:pt x="13" y="68"/>
                    <a:pt x="14" y="71"/>
                  </a:cubicBezTo>
                  <a:moveTo>
                    <a:pt x="116" y="63"/>
                  </a:moveTo>
                  <a:cubicBezTo>
                    <a:pt x="116" y="60"/>
                    <a:pt x="115" y="57"/>
                    <a:pt x="114" y="55"/>
                  </a:cubicBezTo>
                  <a:cubicBezTo>
                    <a:pt x="115" y="51"/>
                    <a:pt x="116" y="47"/>
                    <a:pt x="117" y="43"/>
                  </a:cubicBezTo>
                  <a:cubicBezTo>
                    <a:pt x="117" y="46"/>
                    <a:pt x="118" y="49"/>
                    <a:pt x="118" y="53"/>
                  </a:cubicBezTo>
                  <a:cubicBezTo>
                    <a:pt x="119" y="53"/>
                    <a:pt x="119" y="53"/>
                    <a:pt x="119" y="53"/>
                  </a:cubicBezTo>
                  <a:cubicBezTo>
                    <a:pt x="118" y="56"/>
                    <a:pt x="117" y="60"/>
                    <a:pt x="116" y="63"/>
                  </a:cubicBezTo>
                  <a:moveTo>
                    <a:pt x="120" y="48"/>
                  </a:moveTo>
                  <a:cubicBezTo>
                    <a:pt x="119" y="45"/>
                    <a:pt x="119" y="41"/>
                    <a:pt x="118" y="37"/>
                  </a:cubicBezTo>
                  <a:cubicBezTo>
                    <a:pt x="119" y="33"/>
                    <a:pt x="120" y="30"/>
                    <a:pt x="121" y="26"/>
                  </a:cubicBezTo>
                  <a:cubicBezTo>
                    <a:pt x="122" y="30"/>
                    <a:pt x="122" y="34"/>
                    <a:pt x="122" y="37"/>
                  </a:cubicBezTo>
                  <a:cubicBezTo>
                    <a:pt x="121" y="41"/>
                    <a:pt x="120" y="45"/>
                    <a:pt x="120" y="48"/>
                  </a:cubicBezTo>
                  <a:moveTo>
                    <a:pt x="124" y="32"/>
                  </a:moveTo>
                  <a:cubicBezTo>
                    <a:pt x="123" y="28"/>
                    <a:pt x="123" y="25"/>
                    <a:pt x="122" y="22"/>
                  </a:cubicBezTo>
                  <a:cubicBezTo>
                    <a:pt x="122" y="19"/>
                    <a:pt x="123" y="17"/>
                    <a:pt x="123" y="14"/>
                  </a:cubicBezTo>
                  <a:cubicBezTo>
                    <a:pt x="124" y="17"/>
                    <a:pt x="124" y="21"/>
                    <a:pt x="124" y="24"/>
                  </a:cubicBezTo>
                  <a:cubicBezTo>
                    <a:pt x="124" y="25"/>
                    <a:pt x="124" y="25"/>
                    <a:pt x="124" y="26"/>
                  </a:cubicBezTo>
                  <a:cubicBezTo>
                    <a:pt x="124" y="28"/>
                    <a:pt x="124" y="30"/>
                    <a:pt x="124" y="32"/>
                  </a:cubicBezTo>
                  <a:moveTo>
                    <a:pt x="78" y="85"/>
                  </a:moveTo>
                  <a:cubicBezTo>
                    <a:pt x="79" y="85"/>
                    <a:pt x="79" y="85"/>
                    <a:pt x="79" y="85"/>
                  </a:cubicBezTo>
                  <a:cubicBezTo>
                    <a:pt x="80" y="85"/>
                    <a:pt x="80" y="84"/>
                    <a:pt x="80" y="83"/>
                  </a:cubicBezTo>
                  <a:cubicBezTo>
                    <a:pt x="80" y="79"/>
                    <a:pt x="80" y="76"/>
                    <a:pt x="80" y="72"/>
                  </a:cubicBezTo>
                  <a:cubicBezTo>
                    <a:pt x="80" y="55"/>
                    <a:pt x="82" y="38"/>
                    <a:pt x="84" y="20"/>
                  </a:cubicBezTo>
                  <a:cubicBezTo>
                    <a:pt x="97" y="15"/>
                    <a:pt x="109" y="10"/>
                    <a:pt x="121" y="5"/>
                  </a:cubicBezTo>
                  <a:cubicBezTo>
                    <a:pt x="116" y="27"/>
                    <a:pt x="112" y="48"/>
                    <a:pt x="107" y="70"/>
                  </a:cubicBezTo>
                  <a:cubicBezTo>
                    <a:pt x="106" y="70"/>
                    <a:pt x="106" y="71"/>
                    <a:pt x="106" y="71"/>
                  </a:cubicBezTo>
                  <a:cubicBezTo>
                    <a:pt x="107" y="72"/>
                    <a:pt x="107" y="72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73"/>
                    <a:pt x="108" y="73"/>
                    <a:pt x="109" y="73"/>
                  </a:cubicBezTo>
                  <a:cubicBezTo>
                    <a:pt x="109" y="73"/>
                    <a:pt x="109" y="73"/>
                    <a:pt x="110" y="72"/>
                  </a:cubicBezTo>
                  <a:cubicBezTo>
                    <a:pt x="117" y="70"/>
                    <a:pt x="124" y="67"/>
                    <a:pt x="131" y="64"/>
                  </a:cubicBezTo>
                  <a:cubicBezTo>
                    <a:pt x="133" y="70"/>
                    <a:pt x="134" y="76"/>
                    <a:pt x="135" y="82"/>
                  </a:cubicBezTo>
                  <a:cubicBezTo>
                    <a:pt x="135" y="82"/>
                    <a:pt x="134" y="83"/>
                    <a:pt x="134" y="83"/>
                  </a:cubicBezTo>
                  <a:cubicBezTo>
                    <a:pt x="127" y="86"/>
                    <a:pt x="119" y="88"/>
                    <a:pt x="112" y="90"/>
                  </a:cubicBezTo>
                  <a:cubicBezTo>
                    <a:pt x="109" y="91"/>
                    <a:pt x="106" y="92"/>
                    <a:pt x="103" y="94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102" y="98"/>
                    <a:pt x="101" y="100"/>
                    <a:pt x="101" y="103"/>
                  </a:cubicBezTo>
                  <a:cubicBezTo>
                    <a:pt x="101" y="104"/>
                    <a:pt x="101" y="104"/>
                    <a:pt x="101" y="105"/>
                  </a:cubicBezTo>
                  <a:cubicBezTo>
                    <a:pt x="101" y="105"/>
                    <a:pt x="101" y="106"/>
                    <a:pt x="101" y="107"/>
                  </a:cubicBezTo>
                  <a:cubicBezTo>
                    <a:pt x="102" y="109"/>
                    <a:pt x="102" y="110"/>
                    <a:pt x="103" y="112"/>
                  </a:cubicBezTo>
                  <a:cubicBezTo>
                    <a:pt x="103" y="113"/>
                    <a:pt x="103" y="114"/>
                    <a:pt x="103" y="115"/>
                  </a:cubicBezTo>
                  <a:cubicBezTo>
                    <a:pt x="103" y="115"/>
                    <a:pt x="103" y="116"/>
                    <a:pt x="104" y="116"/>
                  </a:cubicBezTo>
                  <a:cubicBezTo>
                    <a:pt x="104" y="117"/>
                    <a:pt x="105" y="117"/>
                    <a:pt x="105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19" y="112"/>
                    <a:pt x="127" y="110"/>
                    <a:pt x="133" y="108"/>
                  </a:cubicBezTo>
                  <a:cubicBezTo>
                    <a:pt x="136" y="107"/>
                    <a:pt x="138" y="106"/>
                    <a:pt x="139" y="105"/>
                  </a:cubicBezTo>
                  <a:cubicBezTo>
                    <a:pt x="140" y="105"/>
                    <a:pt x="140" y="105"/>
                    <a:pt x="141" y="105"/>
                  </a:cubicBezTo>
                  <a:cubicBezTo>
                    <a:pt x="142" y="108"/>
                    <a:pt x="144" y="113"/>
                    <a:pt x="145" y="118"/>
                  </a:cubicBezTo>
                  <a:cubicBezTo>
                    <a:pt x="146" y="121"/>
                    <a:pt x="147" y="124"/>
                    <a:pt x="148" y="126"/>
                  </a:cubicBezTo>
                  <a:cubicBezTo>
                    <a:pt x="147" y="127"/>
                    <a:pt x="144" y="128"/>
                    <a:pt x="141" y="129"/>
                  </a:cubicBezTo>
                  <a:cubicBezTo>
                    <a:pt x="136" y="131"/>
                    <a:pt x="127" y="134"/>
                    <a:pt x="115" y="139"/>
                  </a:cubicBezTo>
                  <a:cubicBezTo>
                    <a:pt x="115" y="139"/>
                    <a:pt x="115" y="139"/>
                    <a:pt x="115" y="139"/>
                  </a:cubicBezTo>
                  <a:cubicBezTo>
                    <a:pt x="115" y="139"/>
                    <a:pt x="115" y="139"/>
                    <a:pt x="115" y="139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3" y="139"/>
                    <a:pt x="112" y="141"/>
                    <a:pt x="113" y="142"/>
                  </a:cubicBezTo>
                  <a:cubicBezTo>
                    <a:pt x="113" y="142"/>
                    <a:pt x="114" y="143"/>
                    <a:pt x="114" y="143"/>
                  </a:cubicBezTo>
                  <a:cubicBezTo>
                    <a:pt x="118" y="153"/>
                    <a:pt x="121" y="159"/>
                    <a:pt x="124" y="169"/>
                  </a:cubicBezTo>
                  <a:cubicBezTo>
                    <a:pt x="116" y="169"/>
                    <a:pt x="108" y="172"/>
                    <a:pt x="101" y="178"/>
                  </a:cubicBezTo>
                  <a:cubicBezTo>
                    <a:pt x="97" y="167"/>
                    <a:pt x="95" y="161"/>
                    <a:pt x="91" y="150"/>
                  </a:cubicBezTo>
                  <a:cubicBezTo>
                    <a:pt x="90" y="149"/>
                    <a:pt x="90" y="148"/>
                    <a:pt x="89" y="148"/>
                  </a:cubicBezTo>
                  <a:cubicBezTo>
                    <a:pt x="89" y="148"/>
                    <a:pt x="88" y="148"/>
                    <a:pt x="88" y="148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66" y="156"/>
                    <a:pt x="54" y="160"/>
                    <a:pt x="49" y="162"/>
                  </a:cubicBezTo>
                  <a:cubicBezTo>
                    <a:pt x="48" y="154"/>
                    <a:pt x="46" y="147"/>
                    <a:pt x="43" y="140"/>
                  </a:cubicBezTo>
                  <a:cubicBezTo>
                    <a:pt x="44" y="140"/>
                    <a:pt x="44" y="139"/>
                    <a:pt x="44" y="139"/>
                  </a:cubicBezTo>
                  <a:cubicBezTo>
                    <a:pt x="49" y="138"/>
                    <a:pt x="60" y="134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1" y="126"/>
                    <a:pt x="81" y="125"/>
                    <a:pt x="81" y="124"/>
                  </a:cubicBezTo>
                  <a:cubicBezTo>
                    <a:pt x="81" y="124"/>
                    <a:pt x="80" y="124"/>
                    <a:pt x="80" y="123"/>
                  </a:cubicBezTo>
                  <a:cubicBezTo>
                    <a:pt x="80" y="122"/>
                    <a:pt x="79" y="120"/>
                    <a:pt x="78" y="118"/>
                  </a:cubicBezTo>
                  <a:cubicBezTo>
                    <a:pt x="77" y="117"/>
                    <a:pt x="77" y="116"/>
                    <a:pt x="76" y="115"/>
                  </a:cubicBezTo>
                  <a:cubicBezTo>
                    <a:pt x="76" y="114"/>
                    <a:pt x="75" y="113"/>
                    <a:pt x="75" y="112"/>
                  </a:cubicBezTo>
                  <a:cubicBezTo>
                    <a:pt x="74" y="112"/>
                    <a:pt x="74" y="111"/>
                    <a:pt x="73" y="111"/>
                  </a:cubicBezTo>
                  <a:cubicBezTo>
                    <a:pt x="73" y="110"/>
                    <a:pt x="72" y="110"/>
                    <a:pt x="72" y="110"/>
                  </a:cubicBezTo>
                  <a:cubicBezTo>
                    <a:pt x="72" y="110"/>
                    <a:pt x="72" y="110"/>
                    <a:pt x="72" y="110"/>
                  </a:cubicBezTo>
                  <a:cubicBezTo>
                    <a:pt x="72" y="109"/>
                    <a:pt x="71" y="108"/>
                    <a:pt x="70" y="108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70" y="108"/>
                    <a:pt x="69" y="108"/>
                    <a:pt x="69" y="108"/>
                  </a:cubicBezTo>
                  <a:cubicBezTo>
                    <a:pt x="68" y="108"/>
                    <a:pt x="68" y="108"/>
                    <a:pt x="67" y="108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53" y="113"/>
                    <a:pt x="43" y="116"/>
                    <a:pt x="31" y="121"/>
                  </a:cubicBezTo>
                  <a:cubicBezTo>
                    <a:pt x="30" y="116"/>
                    <a:pt x="28" y="110"/>
                    <a:pt x="28" y="104"/>
                  </a:cubicBezTo>
                  <a:cubicBezTo>
                    <a:pt x="31" y="103"/>
                    <a:pt x="35" y="102"/>
                    <a:pt x="37" y="101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02"/>
                    <a:pt x="39" y="102"/>
                    <a:pt x="39" y="101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1"/>
                    <a:pt x="40" y="101"/>
                    <a:pt x="41" y="101"/>
                  </a:cubicBezTo>
                  <a:cubicBezTo>
                    <a:pt x="45" y="100"/>
                    <a:pt x="48" y="99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6"/>
                    <a:pt x="53" y="95"/>
                    <a:pt x="53" y="95"/>
                  </a:cubicBezTo>
                  <a:cubicBezTo>
                    <a:pt x="53" y="94"/>
                    <a:pt x="53" y="94"/>
                    <a:pt x="53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37" y="80"/>
                    <a:pt x="19" y="62"/>
                    <a:pt x="5" y="47"/>
                  </a:cubicBezTo>
                  <a:cubicBezTo>
                    <a:pt x="6" y="46"/>
                    <a:pt x="9" y="45"/>
                    <a:pt x="11" y="44"/>
                  </a:cubicBezTo>
                  <a:cubicBezTo>
                    <a:pt x="16" y="42"/>
                    <a:pt x="22" y="41"/>
                    <a:pt x="26" y="40"/>
                  </a:cubicBezTo>
                  <a:cubicBezTo>
                    <a:pt x="29" y="39"/>
                    <a:pt x="31" y="39"/>
                    <a:pt x="32" y="38"/>
                  </a:cubicBezTo>
                  <a:cubicBezTo>
                    <a:pt x="32" y="38"/>
                    <a:pt x="33" y="38"/>
                    <a:pt x="33" y="38"/>
                  </a:cubicBezTo>
                  <a:cubicBezTo>
                    <a:pt x="34" y="39"/>
                    <a:pt x="36" y="41"/>
                    <a:pt x="38" y="43"/>
                  </a:cubicBezTo>
                  <a:cubicBezTo>
                    <a:pt x="43" y="48"/>
                    <a:pt x="51" y="56"/>
                    <a:pt x="59" y="64"/>
                  </a:cubicBezTo>
                  <a:cubicBezTo>
                    <a:pt x="66" y="72"/>
                    <a:pt x="73" y="80"/>
                    <a:pt x="77" y="84"/>
                  </a:cubicBezTo>
                  <a:cubicBezTo>
                    <a:pt x="77" y="85"/>
                    <a:pt x="78" y="85"/>
                    <a:pt x="78" y="85"/>
                  </a:cubicBezTo>
                  <a:moveTo>
                    <a:pt x="124" y="0"/>
                  </a:moveTo>
                  <a:cubicBezTo>
                    <a:pt x="124" y="0"/>
                    <a:pt x="124" y="0"/>
                    <a:pt x="123" y="0"/>
                  </a:cubicBezTo>
                  <a:cubicBezTo>
                    <a:pt x="109" y="6"/>
                    <a:pt x="96" y="11"/>
                    <a:pt x="82" y="17"/>
                  </a:cubicBezTo>
                  <a:cubicBezTo>
                    <a:pt x="81" y="17"/>
                    <a:pt x="81" y="18"/>
                    <a:pt x="81" y="19"/>
                  </a:cubicBezTo>
                  <a:cubicBezTo>
                    <a:pt x="78" y="36"/>
                    <a:pt x="76" y="54"/>
                    <a:pt x="76" y="72"/>
                  </a:cubicBezTo>
                  <a:cubicBezTo>
                    <a:pt x="76" y="74"/>
                    <a:pt x="76" y="76"/>
                    <a:pt x="76" y="77"/>
                  </a:cubicBezTo>
                  <a:cubicBezTo>
                    <a:pt x="71" y="71"/>
                    <a:pt x="62" y="62"/>
                    <a:pt x="54" y="54"/>
                  </a:cubicBezTo>
                  <a:cubicBezTo>
                    <a:pt x="44" y="43"/>
                    <a:pt x="35" y="34"/>
                    <a:pt x="35" y="34"/>
                  </a:cubicBezTo>
                  <a:cubicBezTo>
                    <a:pt x="35" y="34"/>
                    <a:pt x="34" y="34"/>
                    <a:pt x="34" y="34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3" y="34"/>
                    <a:pt x="27" y="35"/>
                    <a:pt x="20" y="37"/>
                  </a:cubicBezTo>
                  <a:cubicBezTo>
                    <a:pt x="17" y="38"/>
                    <a:pt x="13" y="39"/>
                    <a:pt x="9" y="40"/>
                  </a:cubicBezTo>
                  <a:cubicBezTo>
                    <a:pt x="6" y="42"/>
                    <a:pt x="3" y="44"/>
                    <a:pt x="1" y="46"/>
                  </a:cubicBezTo>
                  <a:cubicBezTo>
                    <a:pt x="0" y="46"/>
                    <a:pt x="0" y="47"/>
                    <a:pt x="0" y="48"/>
                  </a:cubicBezTo>
                  <a:cubicBezTo>
                    <a:pt x="0" y="48"/>
                    <a:pt x="0" y="49"/>
                    <a:pt x="0" y="49"/>
                  </a:cubicBezTo>
                  <a:cubicBezTo>
                    <a:pt x="1" y="55"/>
                    <a:pt x="2" y="57"/>
                    <a:pt x="3" y="60"/>
                  </a:cubicBezTo>
                  <a:cubicBezTo>
                    <a:pt x="3" y="61"/>
                    <a:pt x="4" y="63"/>
                    <a:pt x="5" y="64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6"/>
                    <a:pt x="5" y="66"/>
                    <a:pt x="5" y="67"/>
                  </a:cubicBezTo>
                  <a:cubicBezTo>
                    <a:pt x="5" y="68"/>
                    <a:pt x="6" y="69"/>
                    <a:pt x="7" y="70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72"/>
                    <a:pt x="9" y="72"/>
                    <a:pt x="9" y="73"/>
                  </a:cubicBezTo>
                  <a:cubicBezTo>
                    <a:pt x="14" y="77"/>
                    <a:pt x="21" y="83"/>
                    <a:pt x="29" y="92"/>
                  </a:cubicBezTo>
                  <a:cubicBezTo>
                    <a:pt x="29" y="92"/>
                    <a:pt x="29" y="93"/>
                    <a:pt x="29" y="93"/>
                  </a:cubicBezTo>
                  <a:cubicBezTo>
                    <a:pt x="29" y="94"/>
                    <a:pt x="30" y="94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5"/>
                    <a:pt x="34" y="96"/>
                    <a:pt x="35" y="98"/>
                  </a:cubicBezTo>
                  <a:cubicBezTo>
                    <a:pt x="32" y="99"/>
                    <a:pt x="29" y="100"/>
                    <a:pt x="25" y="101"/>
                  </a:cubicBezTo>
                  <a:cubicBezTo>
                    <a:pt x="24" y="102"/>
                    <a:pt x="23" y="102"/>
                    <a:pt x="23" y="103"/>
                  </a:cubicBezTo>
                  <a:cubicBezTo>
                    <a:pt x="24" y="110"/>
                    <a:pt x="26" y="117"/>
                    <a:pt x="28" y="123"/>
                  </a:cubicBezTo>
                  <a:cubicBezTo>
                    <a:pt x="27" y="124"/>
                    <a:pt x="27" y="124"/>
                    <a:pt x="27" y="125"/>
                  </a:cubicBezTo>
                  <a:cubicBezTo>
                    <a:pt x="28" y="129"/>
                    <a:pt x="30" y="132"/>
                    <a:pt x="33" y="135"/>
                  </a:cubicBezTo>
                  <a:cubicBezTo>
                    <a:pt x="33" y="135"/>
                    <a:pt x="34" y="135"/>
                    <a:pt x="34" y="135"/>
                  </a:cubicBezTo>
                  <a:cubicBezTo>
                    <a:pt x="34" y="135"/>
                    <a:pt x="35" y="135"/>
                    <a:pt x="35" y="135"/>
                  </a:cubicBezTo>
                  <a:cubicBezTo>
                    <a:pt x="38" y="134"/>
                    <a:pt x="41" y="133"/>
                    <a:pt x="43" y="132"/>
                  </a:cubicBezTo>
                  <a:cubicBezTo>
                    <a:pt x="46" y="131"/>
                    <a:pt x="49" y="130"/>
                    <a:pt x="56" y="128"/>
                  </a:cubicBezTo>
                  <a:cubicBezTo>
                    <a:pt x="56" y="128"/>
                    <a:pt x="57" y="127"/>
                    <a:pt x="58" y="127"/>
                  </a:cubicBezTo>
                  <a:cubicBezTo>
                    <a:pt x="59" y="127"/>
                    <a:pt x="61" y="126"/>
                    <a:pt x="62" y="125"/>
                  </a:cubicBezTo>
                  <a:cubicBezTo>
                    <a:pt x="63" y="125"/>
                    <a:pt x="64" y="125"/>
                    <a:pt x="64" y="125"/>
                  </a:cubicBezTo>
                  <a:cubicBezTo>
                    <a:pt x="65" y="125"/>
                    <a:pt x="65" y="125"/>
                    <a:pt x="65" y="125"/>
                  </a:cubicBezTo>
                  <a:cubicBezTo>
                    <a:pt x="65" y="125"/>
                    <a:pt x="65" y="125"/>
                    <a:pt x="65" y="125"/>
                  </a:cubicBezTo>
                  <a:cubicBezTo>
                    <a:pt x="65" y="125"/>
                    <a:pt x="65" y="126"/>
                    <a:pt x="65" y="126"/>
                  </a:cubicBezTo>
                  <a:cubicBezTo>
                    <a:pt x="66" y="127"/>
                    <a:pt x="66" y="127"/>
                    <a:pt x="66" y="127"/>
                  </a:cubicBezTo>
                  <a:cubicBezTo>
                    <a:pt x="59" y="130"/>
                    <a:pt x="54" y="132"/>
                    <a:pt x="50" y="133"/>
                  </a:cubicBezTo>
                  <a:cubicBezTo>
                    <a:pt x="47" y="134"/>
                    <a:pt x="45" y="135"/>
                    <a:pt x="43" y="135"/>
                  </a:cubicBezTo>
                  <a:cubicBezTo>
                    <a:pt x="42" y="136"/>
                    <a:pt x="40" y="136"/>
                    <a:pt x="40" y="136"/>
                  </a:cubicBezTo>
                  <a:cubicBezTo>
                    <a:pt x="40" y="136"/>
                    <a:pt x="39" y="137"/>
                    <a:pt x="39" y="137"/>
                  </a:cubicBezTo>
                  <a:cubicBezTo>
                    <a:pt x="39" y="138"/>
                    <a:pt x="39" y="138"/>
                    <a:pt x="39" y="139"/>
                  </a:cubicBezTo>
                  <a:cubicBezTo>
                    <a:pt x="41" y="146"/>
                    <a:pt x="44" y="155"/>
                    <a:pt x="46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3"/>
                    <a:pt x="45" y="164"/>
                    <a:pt x="46" y="165"/>
                  </a:cubicBezTo>
                  <a:cubicBezTo>
                    <a:pt x="50" y="169"/>
                    <a:pt x="53" y="174"/>
                    <a:pt x="56" y="179"/>
                  </a:cubicBezTo>
                  <a:cubicBezTo>
                    <a:pt x="56" y="180"/>
                    <a:pt x="57" y="180"/>
                    <a:pt x="58" y="180"/>
                  </a:cubicBezTo>
                  <a:cubicBezTo>
                    <a:pt x="58" y="180"/>
                    <a:pt x="58" y="180"/>
                    <a:pt x="58" y="180"/>
                  </a:cubicBezTo>
                  <a:cubicBezTo>
                    <a:pt x="69" y="175"/>
                    <a:pt x="77" y="171"/>
                    <a:pt x="88" y="169"/>
                  </a:cubicBezTo>
                  <a:cubicBezTo>
                    <a:pt x="91" y="173"/>
                    <a:pt x="94" y="178"/>
                    <a:pt x="96" y="184"/>
                  </a:cubicBezTo>
                  <a:cubicBezTo>
                    <a:pt x="99" y="191"/>
                    <a:pt x="102" y="198"/>
                    <a:pt x="104" y="202"/>
                  </a:cubicBezTo>
                  <a:cubicBezTo>
                    <a:pt x="104" y="203"/>
                    <a:pt x="105" y="203"/>
                    <a:pt x="106" y="203"/>
                  </a:cubicBezTo>
                  <a:cubicBezTo>
                    <a:pt x="106" y="203"/>
                    <a:pt x="106" y="203"/>
                    <a:pt x="106" y="203"/>
                  </a:cubicBezTo>
                  <a:cubicBezTo>
                    <a:pt x="107" y="204"/>
                    <a:pt x="107" y="204"/>
                    <a:pt x="107" y="204"/>
                  </a:cubicBezTo>
                  <a:cubicBezTo>
                    <a:pt x="108" y="204"/>
                    <a:pt x="108" y="204"/>
                    <a:pt x="108" y="203"/>
                  </a:cubicBezTo>
                  <a:cubicBezTo>
                    <a:pt x="109" y="203"/>
                    <a:pt x="109" y="203"/>
                    <a:pt x="109" y="203"/>
                  </a:cubicBezTo>
                  <a:cubicBezTo>
                    <a:pt x="109" y="204"/>
                    <a:pt x="109" y="204"/>
                    <a:pt x="109" y="204"/>
                  </a:cubicBezTo>
                  <a:cubicBezTo>
                    <a:pt x="109" y="204"/>
                    <a:pt x="109" y="204"/>
                    <a:pt x="109" y="204"/>
                  </a:cubicBezTo>
                  <a:cubicBezTo>
                    <a:pt x="109" y="204"/>
                    <a:pt x="109" y="204"/>
                    <a:pt x="109" y="204"/>
                  </a:cubicBezTo>
                  <a:cubicBezTo>
                    <a:pt x="110" y="205"/>
                    <a:pt x="110" y="205"/>
                    <a:pt x="110" y="205"/>
                  </a:cubicBezTo>
                  <a:cubicBezTo>
                    <a:pt x="110" y="204"/>
                    <a:pt x="110" y="204"/>
                    <a:pt x="110" y="204"/>
                  </a:cubicBezTo>
                  <a:cubicBezTo>
                    <a:pt x="110" y="204"/>
                    <a:pt x="110" y="204"/>
                    <a:pt x="110" y="204"/>
                  </a:cubicBezTo>
                  <a:cubicBezTo>
                    <a:pt x="110" y="204"/>
                    <a:pt x="110" y="204"/>
                    <a:pt x="110" y="204"/>
                  </a:cubicBezTo>
                  <a:cubicBezTo>
                    <a:pt x="111" y="204"/>
                    <a:pt x="111" y="204"/>
                    <a:pt x="111" y="204"/>
                  </a:cubicBezTo>
                  <a:cubicBezTo>
                    <a:pt x="111" y="203"/>
                    <a:pt x="111" y="203"/>
                    <a:pt x="111" y="202"/>
                  </a:cubicBezTo>
                  <a:cubicBezTo>
                    <a:pt x="115" y="200"/>
                    <a:pt x="119" y="198"/>
                    <a:pt x="124" y="196"/>
                  </a:cubicBezTo>
                  <a:cubicBezTo>
                    <a:pt x="124" y="197"/>
                    <a:pt x="124" y="197"/>
                    <a:pt x="124" y="197"/>
                  </a:cubicBezTo>
                  <a:cubicBezTo>
                    <a:pt x="124" y="197"/>
                    <a:pt x="124" y="197"/>
                    <a:pt x="124" y="197"/>
                  </a:cubicBezTo>
                  <a:cubicBezTo>
                    <a:pt x="125" y="197"/>
                    <a:pt x="125" y="197"/>
                    <a:pt x="125" y="196"/>
                  </a:cubicBezTo>
                  <a:cubicBezTo>
                    <a:pt x="126" y="195"/>
                    <a:pt x="126" y="195"/>
                    <a:pt x="126" y="195"/>
                  </a:cubicBezTo>
                  <a:cubicBezTo>
                    <a:pt x="129" y="194"/>
                    <a:pt x="132" y="193"/>
                    <a:pt x="134" y="192"/>
                  </a:cubicBezTo>
                  <a:cubicBezTo>
                    <a:pt x="135" y="191"/>
                    <a:pt x="135" y="191"/>
                    <a:pt x="136" y="190"/>
                  </a:cubicBezTo>
                  <a:cubicBezTo>
                    <a:pt x="136" y="190"/>
                    <a:pt x="136" y="189"/>
                    <a:pt x="135" y="189"/>
                  </a:cubicBezTo>
                  <a:cubicBezTo>
                    <a:pt x="132" y="184"/>
                    <a:pt x="129" y="179"/>
                    <a:pt x="128" y="173"/>
                  </a:cubicBezTo>
                  <a:cubicBezTo>
                    <a:pt x="128" y="173"/>
                    <a:pt x="129" y="173"/>
                    <a:pt x="129" y="172"/>
                  </a:cubicBezTo>
                  <a:cubicBezTo>
                    <a:pt x="129" y="172"/>
                    <a:pt x="129" y="171"/>
                    <a:pt x="129" y="170"/>
                  </a:cubicBezTo>
                  <a:cubicBezTo>
                    <a:pt x="127" y="165"/>
                    <a:pt x="126" y="161"/>
                    <a:pt x="124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6"/>
                    <a:pt x="126" y="156"/>
                  </a:cubicBezTo>
                  <a:cubicBezTo>
                    <a:pt x="129" y="155"/>
                    <a:pt x="135" y="152"/>
                    <a:pt x="141" y="150"/>
                  </a:cubicBezTo>
                  <a:cubicBezTo>
                    <a:pt x="143" y="149"/>
                    <a:pt x="146" y="148"/>
                    <a:pt x="148" y="147"/>
                  </a:cubicBezTo>
                  <a:cubicBezTo>
                    <a:pt x="151" y="147"/>
                    <a:pt x="152" y="146"/>
                    <a:pt x="153" y="146"/>
                  </a:cubicBezTo>
                  <a:cubicBezTo>
                    <a:pt x="154" y="146"/>
                    <a:pt x="155" y="145"/>
                    <a:pt x="155" y="143"/>
                  </a:cubicBezTo>
                  <a:cubicBezTo>
                    <a:pt x="154" y="139"/>
                    <a:pt x="153" y="134"/>
                    <a:pt x="152" y="129"/>
                  </a:cubicBezTo>
                  <a:cubicBezTo>
                    <a:pt x="152" y="129"/>
                    <a:pt x="153" y="128"/>
                    <a:pt x="152" y="127"/>
                  </a:cubicBezTo>
                  <a:cubicBezTo>
                    <a:pt x="152" y="127"/>
                    <a:pt x="151" y="122"/>
                    <a:pt x="149" y="117"/>
                  </a:cubicBezTo>
                  <a:cubicBezTo>
                    <a:pt x="147" y="111"/>
                    <a:pt x="145" y="105"/>
                    <a:pt x="144" y="101"/>
                  </a:cubicBezTo>
                  <a:cubicBezTo>
                    <a:pt x="143" y="101"/>
                    <a:pt x="143" y="100"/>
                    <a:pt x="142" y="100"/>
                  </a:cubicBezTo>
                  <a:cubicBezTo>
                    <a:pt x="142" y="100"/>
                    <a:pt x="142" y="100"/>
                    <a:pt x="142" y="100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40" y="101"/>
                    <a:pt x="140" y="101"/>
                    <a:pt x="138" y="102"/>
                  </a:cubicBezTo>
                  <a:cubicBezTo>
                    <a:pt x="134" y="103"/>
                    <a:pt x="126" y="106"/>
                    <a:pt x="111" y="111"/>
                  </a:cubicBezTo>
                  <a:cubicBezTo>
                    <a:pt x="111" y="110"/>
                    <a:pt x="111" y="110"/>
                    <a:pt x="111" y="109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6" y="106"/>
                    <a:pt x="123" y="103"/>
                    <a:pt x="130" y="101"/>
                  </a:cubicBezTo>
                  <a:cubicBezTo>
                    <a:pt x="130" y="102"/>
                    <a:pt x="130" y="102"/>
                    <a:pt x="130" y="102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1" y="102"/>
                    <a:pt x="132" y="102"/>
                    <a:pt x="132" y="101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34" y="100"/>
                    <a:pt x="135" y="99"/>
                    <a:pt x="137" y="99"/>
                  </a:cubicBezTo>
                  <a:cubicBezTo>
                    <a:pt x="138" y="98"/>
                    <a:pt x="138" y="98"/>
                    <a:pt x="139" y="97"/>
                  </a:cubicBezTo>
                  <a:cubicBezTo>
                    <a:pt x="140" y="96"/>
                    <a:pt x="140" y="95"/>
                    <a:pt x="140" y="93"/>
                  </a:cubicBezTo>
                  <a:cubicBezTo>
                    <a:pt x="140" y="91"/>
                    <a:pt x="140" y="89"/>
                    <a:pt x="139" y="87"/>
                  </a:cubicBezTo>
                  <a:cubicBezTo>
                    <a:pt x="139" y="87"/>
                    <a:pt x="139" y="86"/>
                    <a:pt x="139" y="86"/>
                  </a:cubicBezTo>
                  <a:cubicBezTo>
                    <a:pt x="139" y="85"/>
                    <a:pt x="140" y="85"/>
                    <a:pt x="139" y="84"/>
                  </a:cubicBezTo>
                  <a:cubicBezTo>
                    <a:pt x="138" y="76"/>
                    <a:pt x="137" y="69"/>
                    <a:pt x="135" y="61"/>
                  </a:cubicBezTo>
                  <a:cubicBezTo>
                    <a:pt x="135" y="60"/>
                    <a:pt x="134" y="60"/>
                    <a:pt x="134" y="60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3" y="59"/>
                    <a:pt x="132" y="59"/>
                    <a:pt x="132" y="59"/>
                  </a:cubicBezTo>
                  <a:cubicBezTo>
                    <a:pt x="128" y="61"/>
                    <a:pt x="124" y="63"/>
                    <a:pt x="120" y="65"/>
                  </a:cubicBezTo>
                  <a:cubicBezTo>
                    <a:pt x="121" y="61"/>
                    <a:pt x="122" y="57"/>
                    <a:pt x="123" y="53"/>
                  </a:cubicBezTo>
                  <a:cubicBezTo>
                    <a:pt x="124" y="48"/>
                    <a:pt x="125" y="43"/>
                    <a:pt x="127" y="36"/>
                  </a:cubicBezTo>
                  <a:cubicBezTo>
                    <a:pt x="128" y="33"/>
                    <a:pt x="128" y="29"/>
                    <a:pt x="128" y="26"/>
                  </a:cubicBezTo>
                  <a:cubicBezTo>
                    <a:pt x="128" y="25"/>
                    <a:pt x="128" y="25"/>
                    <a:pt x="128" y="24"/>
                  </a:cubicBezTo>
                  <a:cubicBezTo>
                    <a:pt x="128" y="17"/>
                    <a:pt x="127" y="9"/>
                    <a:pt x="126" y="2"/>
                  </a:cubicBezTo>
                  <a:cubicBezTo>
                    <a:pt x="126" y="1"/>
                    <a:pt x="126" y="1"/>
                    <a:pt x="125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0"/>
                    <a:pt x="124" y="0"/>
                    <a:pt x="12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Rectangle 874"/>
            <p:cNvSpPr>
              <a:spLocks noChangeArrowheads="1"/>
            </p:cNvSpPr>
            <p:nvPr/>
          </p:nvSpPr>
          <p:spPr bwMode="auto">
            <a:xfrm>
              <a:off x="693699" y="4314714"/>
              <a:ext cx="896" cy="89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875"/>
            <p:cNvSpPr>
              <a:spLocks/>
            </p:cNvSpPr>
            <p:nvPr/>
          </p:nvSpPr>
          <p:spPr bwMode="auto">
            <a:xfrm>
              <a:off x="693699" y="43147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84" name="Freeform 876"/>
          <p:cNvSpPr>
            <a:spLocks noEditPoints="1"/>
          </p:cNvSpPr>
          <p:nvPr/>
        </p:nvSpPr>
        <p:spPr bwMode="auto">
          <a:xfrm>
            <a:off x="2169808" y="2133262"/>
            <a:ext cx="140417" cy="195833"/>
          </a:xfrm>
          <a:custGeom>
            <a:avLst/>
            <a:gdLst>
              <a:gd name="T0" fmla="*/ 96 w 126"/>
              <a:gd name="T1" fmla="*/ 172 h 176"/>
              <a:gd name="T2" fmla="*/ 94 w 126"/>
              <a:gd name="T3" fmla="*/ 160 h 176"/>
              <a:gd name="T4" fmla="*/ 80 w 126"/>
              <a:gd name="T5" fmla="*/ 170 h 176"/>
              <a:gd name="T6" fmla="*/ 70 w 126"/>
              <a:gd name="T7" fmla="*/ 155 h 176"/>
              <a:gd name="T8" fmla="*/ 121 w 126"/>
              <a:gd name="T9" fmla="*/ 158 h 176"/>
              <a:gd name="T10" fmla="*/ 63 w 126"/>
              <a:gd name="T11" fmla="*/ 164 h 176"/>
              <a:gd name="T12" fmla="*/ 50 w 126"/>
              <a:gd name="T13" fmla="*/ 157 h 176"/>
              <a:gd name="T14" fmla="*/ 49 w 126"/>
              <a:gd name="T15" fmla="*/ 154 h 176"/>
              <a:gd name="T16" fmla="*/ 45 w 126"/>
              <a:gd name="T17" fmla="*/ 141 h 176"/>
              <a:gd name="T18" fmla="*/ 37 w 126"/>
              <a:gd name="T19" fmla="*/ 143 h 176"/>
              <a:gd name="T20" fmla="*/ 30 w 126"/>
              <a:gd name="T21" fmla="*/ 119 h 176"/>
              <a:gd name="T22" fmla="*/ 28 w 126"/>
              <a:gd name="T23" fmla="*/ 118 h 176"/>
              <a:gd name="T24" fmla="*/ 9 w 126"/>
              <a:gd name="T25" fmla="*/ 119 h 176"/>
              <a:gd name="T26" fmla="*/ 20 w 126"/>
              <a:gd name="T27" fmla="*/ 106 h 176"/>
              <a:gd name="T28" fmla="*/ 74 w 126"/>
              <a:gd name="T29" fmla="*/ 104 h 176"/>
              <a:gd name="T30" fmla="*/ 65 w 126"/>
              <a:gd name="T31" fmla="*/ 104 h 176"/>
              <a:gd name="T32" fmla="*/ 75 w 126"/>
              <a:gd name="T33" fmla="*/ 115 h 176"/>
              <a:gd name="T34" fmla="*/ 87 w 126"/>
              <a:gd name="T35" fmla="*/ 114 h 176"/>
              <a:gd name="T36" fmla="*/ 89 w 126"/>
              <a:gd name="T37" fmla="*/ 115 h 176"/>
              <a:gd name="T38" fmla="*/ 5 w 126"/>
              <a:gd name="T39" fmla="*/ 101 h 176"/>
              <a:gd name="T40" fmla="*/ 6 w 126"/>
              <a:gd name="T41" fmla="*/ 81 h 176"/>
              <a:gd name="T42" fmla="*/ 81 w 126"/>
              <a:gd name="T43" fmla="*/ 76 h 176"/>
              <a:gd name="T44" fmla="*/ 67 w 126"/>
              <a:gd name="T45" fmla="*/ 83 h 176"/>
              <a:gd name="T46" fmla="*/ 91 w 126"/>
              <a:gd name="T47" fmla="*/ 76 h 176"/>
              <a:gd name="T48" fmla="*/ 59 w 126"/>
              <a:gd name="T49" fmla="*/ 81 h 176"/>
              <a:gd name="T50" fmla="*/ 64 w 126"/>
              <a:gd name="T51" fmla="*/ 83 h 176"/>
              <a:gd name="T52" fmla="*/ 102 w 126"/>
              <a:gd name="T53" fmla="*/ 75 h 176"/>
              <a:gd name="T54" fmla="*/ 99 w 126"/>
              <a:gd name="T55" fmla="*/ 76 h 176"/>
              <a:gd name="T56" fmla="*/ 22 w 126"/>
              <a:gd name="T57" fmla="*/ 75 h 176"/>
              <a:gd name="T58" fmla="*/ 4 w 126"/>
              <a:gd name="T59" fmla="*/ 76 h 176"/>
              <a:gd name="T60" fmla="*/ 67 w 126"/>
              <a:gd name="T61" fmla="*/ 44 h 176"/>
              <a:gd name="T62" fmla="*/ 112 w 126"/>
              <a:gd name="T63" fmla="*/ 46 h 176"/>
              <a:gd name="T64" fmla="*/ 116 w 126"/>
              <a:gd name="T65" fmla="*/ 37 h 176"/>
              <a:gd name="T66" fmla="*/ 105 w 126"/>
              <a:gd name="T67" fmla="*/ 42 h 176"/>
              <a:gd name="T68" fmla="*/ 85 w 126"/>
              <a:gd name="T69" fmla="*/ 33 h 176"/>
              <a:gd name="T70" fmla="*/ 103 w 126"/>
              <a:gd name="T71" fmla="*/ 33 h 176"/>
              <a:gd name="T72" fmla="*/ 88 w 126"/>
              <a:gd name="T73" fmla="*/ 39 h 176"/>
              <a:gd name="T74" fmla="*/ 120 w 126"/>
              <a:gd name="T75" fmla="*/ 24 h 176"/>
              <a:gd name="T76" fmla="*/ 75 w 126"/>
              <a:gd name="T77" fmla="*/ 56 h 176"/>
              <a:gd name="T78" fmla="*/ 51 w 126"/>
              <a:gd name="T79" fmla="*/ 72 h 176"/>
              <a:gd name="T80" fmla="*/ 50 w 126"/>
              <a:gd name="T81" fmla="*/ 85 h 176"/>
              <a:gd name="T82" fmla="*/ 78 w 126"/>
              <a:gd name="T83" fmla="*/ 100 h 176"/>
              <a:gd name="T84" fmla="*/ 62 w 126"/>
              <a:gd name="T85" fmla="*/ 118 h 176"/>
              <a:gd name="T86" fmla="*/ 97 w 126"/>
              <a:gd name="T87" fmla="*/ 156 h 176"/>
              <a:gd name="T88" fmla="*/ 10 w 126"/>
              <a:gd name="T89" fmla="*/ 101 h 176"/>
              <a:gd name="T90" fmla="*/ 25 w 126"/>
              <a:gd name="T91" fmla="*/ 84 h 176"/>
              <a:gd name="T92" fmla="*/ 23 w 126"/>
              <a:gd name="T93" fmla="*/ 71 h 176"/>
              <a:gd name="T94" fmla="*/ 66 w 126"/>
              <a:gd name="T95" fmla="*/ 6 h 176"/>
              <a:gd name="T96" fmla="*/ 6 w 126"/>
              <a:gd name="T97" fmla="*/ 54 h 176"/>
              <a:gd name="T98" fmla="*/ 0 w 126"/>
              <a:gd name="T99" fmla="*/ 85 h 176"/>
              <a:gd name="T100" fmla="*/ 8 w 126"/>
              <a:gd name="T101" fmla="*/ 86 h 176"/>
              <a:gd name="T102" fmla="*/ 1 w 126"/>
              <a:gd name="T103" fmla="*/ 122 h 176"/>
              <a:gd name="T104" fmla="*/ 6 w 126"/>
              <a:gd name="T105" fmla="*/ 123 h 176"/>
              <a:gd name="T106" fmla="*/ 102 w 126"/>
              <a:gd name="T107" fmla="*/ 176 h 176"/>
              <a:gd name="T108" fmla="*/ 124 w 126"/>
              <a:gd name="T109" fmla="*/ 173 h 176"/>
              <a:gd name="T110" fmla="*/ 125 w 126"/>
              <a:gd name="T111" fmla="*/ 123 h 176"/>
              <a:gd name="T112" fmla="*/ 71 w 126"/>
              <a:gd name="T113" fmla="*/ 124 h 176"/>
              <a:gd name="T114" fmla="*/ 104 w 126"/>
              <a:gd name="T115" fmla="*/ 82 h 176"/>
              <a:gd name="T116" fmla="*/ 105 w 126"/>
              <a:gd name="T117" fmla="*/ 54 h 176"/>
              <a:gd name="T118" fmla="*/ 112 w 126"/>
              <a:gd name="T119" fmla="*/ 51 h 176"/>
              <a:gd name="T120" fmla="*/ 93 w 126"/>
              <a:gd name="T121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26" h="176">
                <a:moveTo>
                  <a:pt x="116" y="171"/>
                </a:moveTo>
                <a:cubicBezTo>
                  <a:pt x="117" y="168"/>
                  <a:pt x="119" y="164"/>
                  <a:pt x="120" y="161"/>
                </a:cubicBezTo>
                <a:cubicBezTo>
                  <a:pt x="120" y="163"/>
                  <a:pt x="120" y="166"/>
                  <a:pt x="120" y="168"/>
                </a:cubicBezTo>
                <a:cubicBezTo>
                  <a:pt x="120" y="169"/>
                  <a:pt x="120" y="170"/>
                  <a:pt x="120" y="171"/>
                </a:cubicBezTo>
                <a:cubicBezTo>
                  <a:pt x="119" y="171"/>
                  <a:pt x="117" y="171"/>
                  <a:pt x="116" y="171"/>
                </a:cubicBezTo>
                <a:moveTo>
                  <a:pt x="97" y="160"/>
                </a:moveTo>
                <a:cubicBezTo>
                  <a:pt x="99" y="160"/>
                  <a:pt x="101" y="160"/>
                  <a:pt x="102" y="160"/>
                </a:cubicBezTo>
                <a:cubicBezTo>
                  <a:pt x="100" y="163"/>
                  <a:pt x="97" y="167"/>
                  <a:pt x="96" y="172"/>
                </a:cubicBezTo>
                <a:cubicBezTo>
                  <a:pt x="94" y="172"/>
                  <a:pt x="92" y="171"/>
                  <a:pt x="90" y="171"/>
                </a:cubicBezTo>
                <a:cubicBezTo>
                  <a:pt x="91" y="167"/>
                  <a:pt x="93" y="163"/>
                  <a:pt x="96" y="160"/>
                </a:cubicBezTo>
                <a:cubicBezTo>
                  <a:pt x="97" y="160"/>
                  <a:pt x="97" y="160"/>
                  <a:pt x="97" y="160"/>
                </a:cubicBezTo>
                <a:moveTo>
                  <a:pt x="88" y="171"/>
                </a:moveTo>
                <a:cubicBezTo>
                  <a:pt x="86" y="171"/>
                  <a:pt x="84" y="170"/>
                  <a:pt x="82" y="170"/>
                </a:cubicBezTo>
                <a:cubicBezTo>
                  <a:pt x="83" y="166"/>
                  <a:pt x="85" y="163"/>
                  <a:pt x="87" y="160"/>
                </a:cubicBezTo>
                <a:cubicBezTo>
                  <a:pt x="87" y="159"/>
                  <a:pt x="87" y="159"/>
                  <a:pt x="87" y="159"/>
                </a:cubicBezTo>
                <a:cubicBezTo>
                  <a:pt x="89" y="159"/>
                  <a:pt x="91" y="160"/>
                  <a:pt x="94" y="160"/>
                </a:cubicBezTo>
                <a:cubicBezTo>
                  <a:pt x="91" y="163"/>
                  <a:pt x="89" y="167"/>
                  <a:pt x="88" y="171"/>
                </a:cubicBezTo>
                <a:moveTo>
                  <a:pt x="102" y="172"/>
                </a:moveTo>
                <a:cubicBezTo>
                  <a:pt x="100" y="172"/>
                  <a:pt x="99" y="172"/>
                  <a:pt x="98" y="172"/>
                </a:cubicBezTo>
                <a:cubicBezTo>
                  <a:pt x="100" y="167"/>
                  <a:pt x="102" y="163"/>
                  <a:pt x="105" y="159"/>
                </a:cubicBezTo>
                <a:cubicBezTo>
                  <a:pt x="107" y="159"/>
                  <a:pt x="110" y="159"/>
                  <a:pt x="113" y="158"/>
                </a:cubicBezTo>
                <a:cubicBezTo>
                  <a:pt x="110" y="162"/>
                  <a:pt x="107" y="167"/>
                  <a:pt x="105" y="172"/>
                </a:cubicBezTo>
                <a:cubicBezTo>
                  <a:pt x="104" y="172"/>
                  <a:pt x="103" y="172"/>
                  <a:pt x="102" y="172"/>
                </a:cubicBezTo>
                <a:moveTo>
                  <a:pt x="80" y="170"/>
                </a:moveTo>
                <a:cubicBezTo>
                  <a:pt x="78" y="169"/>
                  <a:pt x="75" y="169"/>
                  <a:pt x="73" y="168"/>
                </a:cubicBezTo>
                <a:cubicBezTo>
                  <a:pt x="73" y="168"/>
                  <a:pt x="73" y="168"/>
                  <a:pt x="73" y="168"/>
                </a:cubicBezTo>
                <a:cubicBezTo>
                  <a:pt x="75" y="164"/>
                  <a:pt x="77" y="161"/>
                  <a:pt x="79" y="158"/>
                </a:cubicBezTo>
                <a:cubicBezTo>
                  <a:pt x="81" y="158"/>
                  <a:pt x="83" y="159"/>
                  <a:pt x="85" y="159"/>
                </a:cubicBezTo>
                <a:cubicBezTo>
                  <a:pt x="83" y="162"/>
                  <a:pt x="81" y="166"/>
                  <a:pt x="80" y="170"/>
                </a:cubicBezTo>
                <a:moveTo>
                  <a:pt x="71" y="167"/>
                </a:moveTo>
                <a:cubicBezTo>
                  <a:pt x="69" y="167"/>
                  <a:pt x="67" y="166"/>
                  <a:pt x="65" y="165"/>
                </a:cubicBezTo>
                <a:cubicBezTo>
                  <a:pt x="66" y="162"/>
                  <a:pt x="68" y="159"/>
                  <a:pt x="70" y="155"/>
                </a:cubicBezTo>
                <a:cubicBezTo>
                  <a:pt x="72" y="156"/>
                  <a:pt x="74" y="157"/>
                  <a:pt x="77" y="157"/>
                </a:cubicBezTo>
                <a:cubicBezTo>
                  <a:pt x="75" y="161"/>
                  <a:pt x="73" y="164"/>
                  <a:pt x="71" y="167"/>
                </a:cubicBezTo>
                <a:cubicBezTo>
                  <a:pt x="71" y="167"/>
                  <a:pt x="71" y="167"/>
                  <a:pt x="71" y="167"/>
                </a:cubicBezTo>
                <a:cubicBezTo>
                  <a:pt x="71" y="167"/>
                  <a:pt x="71" y="167"/>
                  <a:pt x="71" y="167"/>
                </a:cubicBezTo>
                <a:moveTo>
                  <a:pt x="107" y="172"/>
                </a:moveTo>
                <a:cubicBezTo>
                  <a:pt x="110" y="167"/>
                  <a:pt x="112" y="162"/>
                  <a:pt x="115" y="157"/>
                </a:cubicBezTo>
                <a:cubicBezTo>
                  <a:pt x="117" y="157"/>
                  <a:pt x="119" y="156"/>
                  <a:pt x="121" y="155"/>
                </a:cubicBezTo>
                <a:cubicBezTo>
                  <a:pt x="121" y="156"/>
                  <a:pt x="121" y="157"/>
                  <a:pt x="121" y="158"/>
                </a:cubicBezTo>
                <a:cubicBezTo>
                  <a:pt x="120" y="158"/>
                  <a:pt x="120" y="158"/>
                  <a:pt x="120" y="158"/>
                </a:cubicBezTo>
                <a:cubicBezTo>
                  <a:pt x="117" y="162"/>
                  <a:pt x="115" y="167"/>
                  <a:pt x="113" y="171"/>
                </a:cubicBezTo>
                <a:cubicBezTo>
                  <a:pt x="111" y="171"/>
                  <a:pt x="109" y="172"/>
                  <a:pt x="107" y="172"/>
                </a:cubicBezTo>
                <a:moveTo>
                  <a:pt x="63" y="164"/>
                </a:moveTo>
                <a:cubicBezTo>
                  <a:pt x="61" y="163"/>
                  <a:pt x="60" y="163"/>
                  <a:pt x="58" y="162"/>
                </a:cubicBezTo>
                <a:cubicBezTo>
                  <a:pt x="60" y="159"/>
                  <a:pt x="62" y="156"/>
                  <a:pt x="64" y="153"/>
                </a:cubicBezTo>
                <a:cubicBezTo>
                  <a:pt x="65" y="154"/>
                  <a:pt x="67" y="154"/>
                  <a:pt x="68" y="155"/>
                </a:cubicBezTo>
                <a:cubicBezTo>
                  <a:pt x="66" y="158"/>
                  <a:pt x="65" y="161"/>
                  <a:pt x="63" y="164"/>
                </a:cubicBezTo>
                <a:cubicBezTo>
                  <a:pt x="63" y="164"/>
                  <a:pt x="63" y="164"/>
                  <a:pt x="63" y="164"/>
                </a:cubicBezTo>
                <a:moveTo>
                  <a:pt x="57" y="161"/>
                </a:moveTo>
                <a:cubicBezTo>
                  <a:pt x="55" y="160"/>
                  <a:pt x="53" y="159"/>
                  <a:pt x="52" y="158"/>
                </a:cubicBezTo>
                <a:cubicBezTo>
                  <a:pt x="53" y="155"/>
                  <a:pt x="55" y="153"/>
                  <a:pt x="57" y="150"/>
                </a:cubicBezTo>
                <a:cubicBezTo>
                  <a:pt x="57" y="150"/>
                  <a:pt x="57" y="150"/>
                  <a:pt x="57" y="150"/>
                </a:cubicBezTo>
                <a:cubicBezTo>
                  <a:pt x="59" y="151"/>
                  <a:pt x="60" y="152"/>
                  <a:pt x="62" y="152"/>
                </a:cubicBezTo>
                <a:cubicBezTo>
                  <a:pt x="60" y="155"/>
                  <a:pt x="58" y="158"/>
                  <a:pt x="57" y="161"/>
                </a:cubicBezTo>
                <a:moveTo>
                  <a:pt x="50" y="157"/>
                </a:moveTo>
                <a:cubicBezTo>
                  <a:pt x="48" y="155"/>
                  <a:pt x="45" y="153"/>
                  <a:pt x="43" y="151"/>
                </a:cubicBezTo>
                <a:cubicBezTo>
                  <a:pt x="43" y="150"/>
                  <a:pt x="43" y="150"/>
                  <a:pt x="43" y="150"/>
                </a:cubicBezTo>
                <a:cubicBezTo>
                  <a:pt x="44" y="147"/>
                  <a:pt x="45" y="145"/>
                  <a:pt x="47" y="142"/>
                </a:cubicBezTo>
                <a:cubicBezTo>
                  <a:pt x="48" y="144"/>
                  <a:pt x="49" y="145"/>
                  <a:pt x="51" y="146"/>
                </a:cubicBezTo>
                <a:cubicBezTo>
                  <a:pt x="52" y="146"/>
                  <a:pt x="52" y="146"/>
                  <a:pt x="52" y="146"/>
                </a:cubicBezTo>
                <a:cubicBezTo>
                  <a:pt x="50" y="148"/>
                  <a:pt x="48" y="151"/>
                  <a:pt x="48" y="153"/>
                </a:cubicBezTo>
                <a:cubicBezTo>
                  <a:pt x="47" y="154"/>
                  <a:pt x="48" y="154"/>
                  <a:pt x="48" y="154"/>
                </a:cubicBezTo>
                <a:cubicBezTo>
                  <a:pt x="48" y="154"/>
                  <a:pt x="48" y="154"/>
                  <a:pt x="49" y="154"/>
                </a:cubicBezTo>
                <a:cubicBezTo>
                  <a:pt x="49" y="154"/>
                  <a:pt x="49" y="154"/>
                  <a:pt x="49" y="154"/>
                </a:cubicBezTo>
                <a:cubicBezTo>
                  <a:pt x="50" y="151"/>
                  <a:pt x="52" y="149"/>
                  <a:pt x="53" y="148"/>
                </a:cubicBezTo>
                <a:cubicBezTo>
                  <a:pt x="54" y="148"/>
                  <a:pt x="55" y="149"/>
                  <a:pt x="56" y="149"/>
                </a:cubicBezTo>
                <a:cubicBezTo>
                  <a:pt x="54" y="151"/>
                  <a:pt x="52" y="154"/>
                  <a:pt x="50" y="157"/>
                </a:cubicBezTo>
                <a:moveTo>
                  <a:pt x="41" y="149"/>
                </a:moveTo>
                <a:cubicBezTo>
                  <a:pt x="40" y="147"/>
                  <a:pt x="39" y="146"/>
                  <a:pt x="38" y="145"/>
                </a:cubicBezTo>
                <a:cubicBezTo>
                  <a:pt x="39" y="142"/>
                  <a:pt x="41" y="140"/>
                  <a:pt x="42" y="137"/>
                </a:cubicBezTo>
                <a:cubicBezTo>
                  <a:pt x="43" y="139"/>
                  <a:pt x="44" y="140"/>
                  <a:pt x="45" y="141"/>
                </a:cubicBezTo>
                <a:cubicBezTo>
                  <a:pt x="44" y="143"/>
                  <a:pt x="42" y="146"/>
                  <a:pt x="41" y="149"/>
                </a:cubicBezTo>
                <a:moveTo>
                  <a:pt x="37" y="143"/>
                </a:moveTo>
                <a:cubicBezTo>
                  <a:pt x="35" y="142"/>
                  <a:pt x="34" y="140"/>
                  <a:pt x="34" y="139"/>
                </a:cubicBezTo>
                <a:cubicBezTo>
                  <a:pt x="34" y="139"/>
                  <a:pt x="34" y="138"/>
                  <a:pt x="34" y="138"/>
                </a:cubicBezTo>
                <a:cubicBezTo>
                  <a:pt x="34" y="138"/>
                  <a:pt x="34" y="138"/>
                  <a:pt x="34" y="138"/>
                </a:cubicBezTo>
                <a:cubicBezTo>
                  <a:pt x="35" y="136"/>
                  <a:pt x="36" y="134"/>
                  <a:pt x="37" y="132"/>
                </a:cubicBezTo>
                <a:cubicBezTo>
                  <a:pt x="38" y="133"/>
                  <a:pt x="39" y="134"/>
                  <a:pt x="40" y="136"/>
                </a:cubicBezTo>
                <a:cubicBezTo>
                  <a:pt x="39" y="138"/>
                  <a:pt x="38" y="141"/>
                  <a:pt x="37" y="143"/>
                </a:cubicBezTo>
                <a:moveTo>
                  <a:pt x="32" y="137"/>
                </a:moveTo>
                <a:cubicBezTo>
                  <a:pt x="31" y="135"/>
                  <a:pt x="30" y="133"/>
                  <a:pt x="29" y="131"/>
                </a:cubicBezTo>
                <a:cubicBezTo>
                  <a:pt x="30" y="129"/>
                  <a:pt x="31" y="126"/>
                  <a:pt x="32" y="124"/>
                </a:cubicBezTo>
                <a:cubicBezTo>
                  <a:pt x="33" y="126"/>
                  <a:pt x="34" y="128"/>
                  <a:pt x="36" y="130"/>
                </a:cubicBezTo>
                <a:cubicBezTo>
                  <a:pt x="35" y="132"/>
                  <a:pt x="33" y="134"/>
                  <a:pt x="32" y="137"/>
                </a:cubicBezTo>
                <a:moveTo>
                  <a:pt x="28" y="129"/>
                </a:moveTo>
                <a:cubicBezTo>
                  <a:pt x="27" y="128"/>
                  <a:pt x="27" y="127"/>
                  <a:pt x="27" y="126"/>
                </a:cubicBezTo>
                <a:cubicBezTo>
                  <a:pt x="27" y="123"/>
                  <a:pt x="28" y="121"/>
                  <a:pt x="30" y="119"/>
                </a:cubicBezTo>
                <a:cubicBezTo>
                  <a:pt x="30" y="120"/>
                  <a:pt x="31" y="121"/>
                  <a:pt x="31" y="122"/>
                </a:cubicBezTo>
                <a:cubicBezTo>
                  <a:pt x="31" y="123"/>
                  <a:pt x="31" y="123"/>
                  <a:pt x="31" y="123"/>
                </a:cubicBezTo>
                <a:cubicBezTo>
                  <a:pt x="30" y="125"/>
                  <a:pt x="29" y="127"/>
                  <a:pt x="28" y="129"/>
                </a:cubicBezTo>
                <a:moveTo>
                  <a:pt x="26" y="123"/>
                </a:moveTo>
                <a:cubicBezTo>
                  <a:pt x="25" y="122"/>
                  <a:pt x="25" y="121"/>
                  <a:pt x="25" y="120"/>
                </a:cubicBezTo>
                <a:cubicBezTo>
                  <a:pt x="25" y="115"/>
                  <a:pt x="25" y="112"/>
                  <a:pt x="25" y="109"/>
                </a:cubicBezTo>
                <a:cubicBezTo>
                  <a:pt x="26" y="112"/>
                  <a:pt x="27" y="115"/>
                  <a:pt x="29" y="117"/>
                </a:cubicBezTo>
                <a:cubicBezTo>
                  <a:pt x="28" y="118"/>
                  <a:pt x="28" y="118"/>
                  <a:pt x="28" y="118"/>
                </a:cubicBezTo>
                <a:cubicBezTo>
                  <a:pt x="27" y="119"/>
                  <a:pt x="26" y="121"/>
                  <a:pt x="26" y="123"/>
                </a:cubicBezTo>
                <a:moveTo>
                  <a:pt x="6" y="119"/>
                </a:moveTo>
                <a:cubicBezTo>
                  <a:pt x="9" y="105"/>
                  <a:pt x="9" y="105"/>
                  <a:pt x="9" y="105"/>
                </a:cubicBezTo>
                <a:cubicBezTo>
                  <a:pt x="9" y="105"/>
                  <a:pt x="10" y="105"/>
                  <a:pt x="10" y="105"/>
                </a:cubicBezTo>
                <a:cubicBezTo>
                  <a:pt x="11" y="105"/>
                  <a:pt x="12" y="105"/>
                  <a:pt x="12" y="105"/>
                </a:cubicBezTo>
                <a:cubicBezTo>
                  <a:pt x="10" y="110"/>
                  <a:pt x="8" y="114"/>
                  <a:pt x="7" y="119"/>
                </a:cubicBezTo>
                <a:cubicBezTo>
                  <a:pt x="6" y="119"/>
                  <a:pt x="6" y="119"/>
                  <a:pt x="6" y="119"/>
                </a:cubicBezTo>
                <a:moveTo>
                  <a:pt x="9" y="119"/>
                </a:moveTo>
                <a:cubicBezTo>
                  <a:pt x="10" y="114"/>
                  <a:pt x="12" y="110"/>
                  <a:pt x="14" y="106"/>
                </a:cubicBezTo>
                <a:cubicBezTo>
                  <a:pt x="14" y="105"/>
                  <a:pt x="14" y="105"/>
                  <a:pt x="14" y="105"/>
                </a:cubicBezTo>
                <a:cubicBezTo>
                  <a:pt x="16" y="105"/>
                  <a:pt x="17" y="105"/>
                  <a:pt x="18" y="105"/>
                </a:cubicBezTo>
                <a:cubicBezTo>
                  <a:pt x="18" y="105"/>
                  <a:pt x="18" y="105"/>
                  <a:pt x="18" y="105"/>
                </a:cubicBezTo>
                <a:cubicBezTo>
                  <a:pt x="16" y="110"/>
                  <a:pt x="14" y="114"/>
                  <a:pt x="12" y="119"/>
                </a:cubicBezTo>
                <a:cubicBezTo>
                  <a:pt x="9" y="119"/>
                  <a:pt x="9" y="119"/>
                  <a:pt x="9" y="119"/>
                </a:cubicBezTo>
                <a:moveTo>
                  <a:pt x="15" y="119"/>
                </a:moveTo>
                <a:cubicBezTo>
                  <a:pt x="16" y="114"/>
                  <a:pt x="18" y="110"/>
                  <a:pt x="20" y="106"/>
                </a:cubicBezTo>
                <a:cubicBezTo>
                  <a:pt x="20" y="105"/>
                  <a:pt x="20" y="105"/>
                  <a:pt x="19" y="105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1" y="104"/>
                  <a:pt x="21" y="104"/>
                  <a:pt x="22" y="104"/>
                </a:cubicBezTo>
                <a:cubicBezTo>
                  <a:pt x="22" y="110"/>
                  <a:pt x="21" y="113"/>
                  <a:pt x="21" y="118"/>
                </a:cubicBezTo>
                <a:cubicBezTo>
                  <a:pt x="15" y="119"/>
                  <a:pt x="15" y="119"/>
                  <a:pt x="15" y="119"/>
                </a:cubicBezTo>
                <a:moveTo>
                  <a:pt x="68" y="115"/>
                </a:moveTo>
                <a:cubicBezTo>
                  <a:pt x="68" y="115"/>
                  <a:pt x="68" y="115"/>
                  <a:pt x="68" y="115"/>
                </a:cubicBezTo>
                <a:cubicBezTo>
                  <a:pt x="69" y="111"/>
                  <a:pt x="71" y="107"/>
                  <a:pt x="74" y="104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7" y="104"/>
                  <a:pt x="78" y="104"/>
                </a:cubicBezTo>
                <a:cubicBezTo>
                  <a:pt x="79" y="104"/>
                  <a:pt x="79" y="104"/>
                  <a:pt x="79" y="104"/>
                </a:cubicBezTo>
                <a:cubicBezTo>
                  <a:pt x="76" y="108"/>
                  <a:pt x="74" y="111"/>
                  <a:pt x="73" y="115"/>
                </a:cubicBezTo>
                <a:cubicBezTo>
                  <a:pt x="68" y="115"/>
                  <a:pt x="68" y="115"/>
                  <a:pt x="68" y="115"/>
                </a:cubicBezTo>
                <a:moveTo>
                  <a:pt x="64" y="115"/>
                </a:moveTo>
                <a:cubicBezTo>
                  <a:pt x="63" y="113"/>
                  <a:pt x="62" y="112"/>
                  <a:pt x="61" y="111"/>
                </a:cubicBezTo>
                <a:cubicBezTo>
                  <a:pt x="62" y="109"/>
                  <a:pt x="64" y="106"/>
                  <a:pt x="65" y="104"/>
                </a:cubicBezTo>
                <a:cubicBezTo>
                  <a:pt x="67" y="104"/>
                  <a:pt x="69" y="104"/>
                  <a:pt x="72" y="104"/>
                </a:cubicBezTo>
                <a:cubicBezTo>
                  <a:pt x="69" y="107"/>
                  <a:pt x="67" y="111"/>
                  <a:pt x="66" y="115"/>
                </a:cubicBezTo>
                <a:cubicBezTo>
                  <a:pt x="64" y="115"/>
                  <a:pt x="64" y="115"/>
                  <a:pt x="64" y="115"/>
                </a:cubicBezTo>
                <a:moveTo>
                  <a:pt x="75" y="115"/>
                </a:moveTo>
                <a:cubicBezTo>
                  <a:pt x="77" y="111"/>
                  <a:pt x="79" y="108"/>
                  <a:pt x="81" y="104"/>
                </a:cubicBezTo>
                <a:cubicBezTo>
                  <a:pt x="83" y="104"/>
                  <a:pt x="85" y="104"/>
                  <a:pt x="87" y="104"/>
                </a:cubicBezTo>
                <a:cubicBezTo>
                  <a:pt x="84" y="107"/>
                  <a:pt x="82" y="111"/>
                  <a:pt x="80" y="115"/>
                </a:cubicBezTo>
                <a:cubicBezTo>
                  <a:pt x="75" y="115"/>
                  <a:pt x="75" y="115"/>
                  <a:pt x="75" y="115"/>
                </a:cubicBezTo>
                <a:moveTo>
                  <a:pt x="60" y="109"/>
                </a:moveTo>
                <a:cubicBezTo>
                  <a:pt x="60" y="107"/>
                  <a:pt x="59" y="106"/>
                  <a:pt x="58" y="104"/>
                </a:cubicBezTo>
                <a:cubicBezTo>
                  <a:pt x="60" y="104"/>
                  <a:pt x="61" y="104"/>
                  <a:pt x="63" y="104"/>
                </a:cubicBezTo>
                <a:cubicBezTo>
                  <a:pt x="62" y="106"/>
                  <a:pt x="61" y="107"/>
                  <a:pt x="60" y="109"/>
                </a:cubicBezTo>
                <a:moveTo>
                  <a:pt x="83" y="115"/>
                </a:moveTo>
                <a:cubicBezTo>
                  <a:pt x="84" y="111"/>
                  <a:pt x="87" y="107"/>
                  <a:pt x="90" y="104"/>
                </a:cubicBezTo>
                <a:cubicBezTo>
                  <a:pt x="91" y="104"/>
                  <a:pt x="92" y="104"/>
                  <a:pt x="94" y="104"/>
                </a:cubicBezTo>
                <a:cubicBezTo>
                  <a:pt x="91" y="107"/>
                  <a:pt x="89" y="111"/>
                  <a:pt x="87" y="114"/>
                </a:cubicBezTo>
                <a:cubicBezTo>
                  <a:pt x="87" y="115"/>
                  <a:pt x="87" y="115"/>
                  <a:pt x="87" y="115"/>
                </a:cubicBezTo>
                <a:cubicBezTo>
                  <a:pt x="87" y="115"/>
                  <a:pt x="87" y="115"/>
                  <a:pt x="87" y="115"/>
                </a:cubicBezTo>
                <a:cubicBezTo>
                  <a:pt x="83" y="115"/>
                  <a:pt x="83" y="115"/>
                  <a:pt x="83" y="115"/>
                </a:cubicBezTo>
                <a:moveTo>
                  <a:pt x="89" y="115"/>
                </a:moveTo>
                <a:cubicBezTo>
                  <a:pt x="91" y="111"/>
                  <a:pt x="93" y="107"/>
                  <a:pt x="96" y="104"/>
                </a:cubicBezTo>
                <a:cubicBezTo>
                  <a:pt x="98" y="104"/>
                  <a:pt x="99" y="104"/>
                  <a:pt x="101" y="104"/>
                </a:cubicBezTo>
                <a:cubicBezTo>
                  <a:pt x="99" y="107"/>
                  <a:pt x="96" y="111"/>
                  <a:pt x="94" y="115"/>
                </a:cubicBezTo>
                <a:cubicBezTo>
                  <a:pt x="89" y="115"/>
                  <a:pt x="89" y="115"/>
                  <a:pt x="89" y="115"/>
                </a:cubicBezTo>
                <a:moveTo>
                  <a:pt x="96" y="115"/>
                </a:moveTo>
                <a:cubicBezTo>
                  <a:pt x="98" y="111"/>
                  <a:pt x="101" y="108"/>
                  <a:pt x="103" y="104"/>
                </a:cubicBezTo>
                <a:cubicBezTo>
                  <a:pt x="104" y="104"/>
                  <a:pt x="104" y="104"/>
                  <a:pt x="104" y="104"/>
                </a:cubicBezTo>
                <a:cubicBezTo>
                  <a:pt x="101" y="115"/>
                  <a:pt x="101" y="115"/>
                  <a:pt x="101" y="115"/>
                </a:cubicBezTo>
                <a:cubicBezTo>
                  <a:pt x="96" y="115"/>
                  <a:pt x="96" y="115"/>
                  <a:pt x="96" y="115"/>
                </a:cubicBezTo>
                <a:moveTo>
                  <a:pt x="5" y="104"/>
                </a:moveTo>
                <a:cubicBezTo>
                  <a:pt x="5" y="101"/>
                  <a:pt x="5" y="101"/>
                  <a:pt x="5" y="101"/>
                </a:cubicBezTo>
                <a:cubicBezTo>
                  <a:pt x="5" y="101"/>
                  <a:pt x="5" y="101"/>
                  <a:pt x="5" y="101"/>
                </a:cubicBezTo>
                <a:cubicBezTo>
                  <a:pt x="5" y="101"/>
                  <a:pt x="5" y="102"/>
                  <a:pt x="5" y="103"/>
                </a:cubicBezTo>
                <a:cubicBezTo>
                  <a:pt x="5" y="104"/>
                  <a:pt x="5" y="104"/>
                  <a:pt x="5" y="104"/>
                </a:cubicBezTo>
                <a:moveTo>
                  <a:pt x="6" y="81"/>
                </a:moveTo>
                <a:cubicBezTo>
                  <a:pt x="9" y="77"/>
                  <a:pt x="9" y="77"/>
                  <a:pt x="9" y="77"/>
                </a:cubicBezTo>
                <a:cubicBezTo>
                  <a:pt x="9" y="77"/>
                  <a:pt x="10" y="77"/>
                  <a:pt x="11" y="77"/>
                </a:cubicBezTo>
                <a:cubicBezTo>
                  <a:pt x="10" y="78"/>
                  <a:pt x="9" y="79"/>
                  <a:pt x="8" y="81"/>
                </a:cubicBezTo>
                <a:cubicBezTo>
                  <a:pt x="8" y="81"/>
                  <a:pt x="8" y="81"/>
                  <a:pt x="8" y="81"/>
                </a:cubicBezTo>
                <a:cubicBezTo>
                  <a:pt x="6" y="81"/>
                  <a:pt x="6" y="81"/>
                  <a:pt x="6" y="81"/>
                </a:cubicBezTo>
                <a:moveTo>
                  <a:pt x="10" y="81"/>
                </a:moveTo>
                <a:cubicBezTo>
                  <a:pt x="11" y="80"/>
                  <a:pt x="13" y="78"/>
                  <a:pt x="14" y="76"/>
                </a:cubicBezTo>
                <a:cubicBezTo>
                  <a:pt x="15" y="76"/>
                  <a:pt x="16" y="76"/>
                  <a:pt x="17" y="76"/>
                </a:cubicBezTo>
                <a:cubicBezTo>
                  <a:pt x="16" y="78"/>
                  <a:pt x="15" y="79"/>
                  <a:pt x="14" y="81"/>
                </a:cubicBezTo>
                <a:cubicBezTo>
                  <a:pt x="10" y="81"/>
                  <a:pt x="10" y="81"/>
                  <a:pt x="10" y="81"/>
                </a:cubicBezTo>
                <a:moveTo>
                  <a:pt x="73" y="83"/>
                </a:moveTo>
                <a:cubicBezTo>
                  <a:pt x="74" y="80"/>
                  <a:pt x="76" y="78"/>
                  <a:pt x="77" y="76"/>
                </a:cubicBezTo>
                <a:cubicBezTo>
                  <a:pt x="79" y="76"/>
                  <a:pt x="80" y="76"/>
                  <a:pt x="81" y="76"/>
                </a:cubicBezTo>
                <a:cubicBezTo>
                  <a:pt x="81" y="76"/>
                  <a:pt x="82" y="76"/>
                  <a:pt x="83" y="76"/>
                </a:cubicBezTo>
                <a:cubicBezTo>
                  <a:pt x="81" y="78"/>
                  <a:pt x="80" y="80"/>
                  <a:pt x="78" y="82"/>
                </a:cubicBezTo>
                <a:cubicBezTo>
                  <a:pt x="78" y="83"/>
                  <a:pt x="78" y="83"/>
                  <a:pt x="78" y="83"/>
                </a:cubicBezTo>
                <a:cubicBezTo>
                  <a:pt x="77" y="83"/>
                  <a:pt x="75" y="83"/>
                  <a:pt x="74" y="83"/>
                </a:cubicBezTo>
                <a:cubicBezTo>
                  <a:pt x="73" y="83"/>
                  <a:pt x="73" y="83"/>
                  <a:pt x="73" y="83"/>
                </a:cubicBezTo>
                <a:moveTo>
                  <a:pt x="71" y="83"/>
                </a:moveTo>
                <a:cubicBezTo>
                  <a:pt x="69" y="83"/>
                  <a:pt x="68" y="83"/>
                  <a:pt x="67" y="83"/>
                </a:cubicBezTo>
                <a:cubicBezTo>
                  <a:pt x="67" y="83"/>
                  <a:pt x="67" y="83"/>
                  <a:pt x="67" y="83"/>
                </a:cubicBezTo>
                <a:cubicBezTo>
                  <a:pt x="68" y="80"/>
                  <a:pt x="70" y="78"/>
                  <a:pt x="72" y="76"/>
                </a:cubicBezTo>
                <a:cubicBezTo>
                  <a:pt x="72" y="76"/>
                  <a:pt x="72" y="76"/>
                  <a:pt x="72" y="76"/>
                </a:cubicBezTo>
                <a:cubicBezTo>
                  <a:pt x="73" y="76"/>
                  <a:pt x="74" y="76"/>
                  <a:pt x="75" y="76"/>
                </a:cubicBezTo>
                <a:cubicBezTo>
                  <a:pt x="74" y="78"/>
                  <a:pt x="72" y="80"/>
                  <a:pt x="71" y="82"/>
                </a:cubicBezTo>
                <a:cubicBezTo>
                  <a:pt x="71" y="83"/>
                  <a:pt x="71" y="83"/>
                  <a:pt x="71" y="83"/>
                </a:cubicBezTo>
                <a:moveTo>
                  <a:pt x="80" y="83"/>
                </a:moveTo>
                <a:cubicBezTo>
                  <a:pt x="82" y="80"/>
                  <a:pt x="83" y="78"/>
                  <a:pt x="85" y="76"/>
                </a:cubicBezTo>
                <a:cubicBezTo>
                  <a:pt x="87" y="76"/>
                  <a:pt x="89" y="76"/>
                  <a:pt x="91" y="76"/>
                </a:cubicBezTo>
                <a:cubicBezTo>
                  <a:pt x="89" y="78"/>
                  <a:pt x="87" y="80"/>
                  <a:pt x="85" y="82"/>
                </a:cubicBezTo>
                <a:cubicBezTo>
                  <a:pt x="85" y="83"/>
                  <a:pt x="85" y="83"/>
                  <a:pt x="85" y="83"/>
                </a:cubicBezTo>
                <a:cubicBezTo>
                  <a:pt x="83" y="83"/>
                  <a:pt x="82" y="83"/>
                  <a:pt x="80" y="83"/>
                </a:cubicBezTo>
                <a:moveTo>
                  <a:pt x="54" y="83"/>
                </a:moveTo>
                <a:cubicBezTo>
                  <a:pt x="54" y="82"/>
                  <a:pt x="54" y="82"/>
                  <a:pt x="54" y="81"/>
                </a:cubicBezTo>
                <a:cubicBezTo>
                  <a:pt x="55" y="79"/>
                  <a:pt x="57" y="77"/>
                  <a:pt x="58" y="76"/>
                </a:cubicBezTo>
                <a:cubicBezTo>
                  <a:pt x="59" y="76"/>
                  <a:pt x="61" y="76"/>
                  <a:pt x="62" y="76"/>
                </a:cubicBezTo>
                <a:cubicBezTo>
                  <a:pt x="61" y="77"/>
                  <a:pt x="59" y="79"/>
                  <a:pt x="59" y="81"/>
                </a:cubicBezTo>
                <a:cubicBezTo>
                  <a:pt x="58" y="82"/>
                  <a:pt x="59" y="82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60" y="83"/>
                  <a:pt x="60" y="82"/>
                  <a:pt x="60" y="82"/>
                </a:cubicBezTo>
                <a:cubicBezTo>
                  <a:pt x="61" y="80"/>
                  <a:pt x="63" y="78"/>
                  <a:pt x="64" y="76"/>
                </a:cubicBezTo>
                <a:cubicBezTo>
                  <a:pt x="66" y="76"/>
                  <a:pt x="68" y="76"/>
                  <a:pt x="70" y="76"/>
                </a:cubicBezTo>
                <a:cubicBezTo>
                  <a:pt x="68" y="77"/>
                  <a:pt x="66" y="80"/>
                  <a:pt x="65" y="82"/>
                </a:cubicBezTo>
                <a:cubicBezTo>
                  <a:pt x="65" y="83"/>
                  <a:pt x="65" y="83"/>
                  <a:pt x="65" y="83"/>
                </a:cubicBezTo>
                <a:cubicBezTo>
                  <a:pt x="65" y="83"/>
                  <a:pt x="65" y="83"/>
                  <a:pt x="64" y="83"/>
                </a:cubicBezTo>
                <a:cubicBezTo>
                  <a:pt x="60" y="83"/>
                  <a:pt x="57" y="83"/>
                  <a:pt x="54" y="83"/>
                </a:cubicBezTo>
                <a:moveTo>
                  <a:pt x="54" y="78"/>
                </a:moveTo>
                <a:cubicBezTo>
                  <a:pt x="54" y="77"/>
                  <a:pt x="54" y="76"/>
                  <a:pt x="54" y="76"/>
                </a:cubicBezTo>
                <a:cubicBezTo>
                  <a:pt x="54" y="76"/>
                  <a:pt x="55" y="76"/>
                  <a:pt x="56" y="76"/>
                </a:cubicBezTo>
                <a:cubicBezTo>
                  <a:pt x="55" y="76"/>
                  <a:pt x="54" y="77"/>
                  <a:pt x="54" y="78"/>
                </a:cubicBezTo>
                <a:moveTo>
                  <a:pt x="87" y="83"/>
                </a:moveTo>
                <a:cubicBezTo>
                  <a:pt x="89" y="80"/>
                  <a:pt x="92" y="78"/>
                  <a:pt x="94" y="76"/>
                </a:cubicBezTo>
                <a:cubicBezTo>
                  <a:pt x="97" y="76"/>
                  <a:pt x="99" y="76"/>
                  <a:pt x="102" y="75"/>
                </a:cubicBezTo>
                <a:cubicBezTo>
                  <a:pt x="100" y="81"/>
                  <a:pt x="100" y="81"/>
                  <a:pt x="100" y="81"/>
                </a:cubicBezTo>
                <a:cubicBezTo>
                  <a:pt x="99" y="82"/>
                  <a:pt x="99" y="82"/>
                  <a:pt x="99" y="82"/>
                </a:cubicBezTo>
                <a:cubicBezTo>
                  <a:pt x="98" y="82"/>
                  <a:pt x="96" y="83"/>
                  <a:pt x="95" y="83"/>
                </a:cubicBezTo>
                <a:cubicBezTo>
                  <a:pt x="96" y="81"/>
                  <a:pt x="97" y="79"/>
                  <a:pt x="98" y="78"/>
                </a:cubicBezTo>
                <a:cubicBezTo>
                  <a:pt x="99" y="77"/>
                  <a:pt x="99" y="77"/>
                  <a:pt x="99" y="77"/>
                </a:cubicBezTo>
                <a:cubicBezTo>
                  <a:pt x="100" y="77"/>
                  <a:pt x="100" y="77"/>
                  <a:pt x="100" y="76"/>
                </a:cubicBezTo>
                <a:cubicBezTo>
                  <a:pt x="100" y="76"/>
                  <a:pt x="100" y="76"/>
                  <a:pt x="99" y="76"/>
                </a:cubicBezTo>
                <a:cubicBezTo>
                  <a:pt x="99" y="76"/>
                  <a:pt x="99" y="76"/>
                  <a:pt x="99" y="76"/>
                </a:cubicBezTo>
                <a:cubicBezTo>
                  <a:pt x="99" y="76"/>
                  <a:pt x="98" y="76"/>
                  <a:pt x="98" y="76"/>
                </a:cubicBezTo>
                <a:cubicBezTo>
                  <a:pt x="97" y="76"/>
                  <a:pt x="97" y="76"/>
                  <a:pt x="97" y="76"/>
                </a:cubicBezTo>
                <a:cubicBezTo>
                  <a:pt x="95" y="78"/>
                  <a:pt x="94" y="80"/>
                  <a:pt x="92" y="83"/>
                </a:cubicBezTo>
                <a:cubicBezTo>
                  <a:pt x="92" y="83"/>
                  <a:pt x="92" y="83"/>
                  <a:pt x="92" y="83"/>
                </a:cubicBezTo>
                <a:cubicBezTo>
                  <a:pt x="90" y="83"/>
                  <a:pt x="88" y="83"/>
                  <a:pt x="87" y="83"/>
                </a:cubicBezTo>
                <a:moveTo>
                  <a:pt x="16" y="81"/>
                </a:moveTo>
                <a:cubicBezTo>
                  <a:pt x="17" y="79"/>
                  <a:pt x="18" y="77"/>
                  <a:pt x="19" y="75"/>
                </a:cubicBezTo>
                <a:cubicBezTo>
                  <a:pt x="20" y="75"/>
                  <a:pt x="21" y="75"/>
                  <a:pt x="22" y="75"/>
                </a:cubicBezTo>
                <a:cubicBezTo>
                  <a:pt x="22" y="77"/>
                  <a:pt x="22" y="79"/>
                  <a:pt x="21" y="81"/>
                </a:cubicBezTo>
                <a:cubicBezTo>
                  <a:pt x="16" y="81"/>
                  <a:pt x="16" y="81"/>
                  <a:pt x="16" y="81"/>
                </a:cubicBezTo>
                <a:moveTo>
                  <a:pt x="4" y="76"/>
                </a:moveTo>
                <a:cubicBezTo>
                  <a:pt x="4" y="68"/>
                  <a:pt x="4" y="68"/>
                  <a:pt x="4" y="68"/>
                </a:cubicBezTo>
                <a:cubicBezTo>
                  <a:pt x="5" y="66"/>
                  <a:pt x="5" y="66"/>
                  <a:pt x="5" y="66"/>
                </a:cubicBezTo>
                <a:cubicBezTo>
                  <a:pt x="5" y="67"/>
                  <a:pt x="5" y="68"/>
                  <a:pt x="5" y="69"/>
                </a:cubicBezTo>
                <a:cubicBezTo>
                  <a:pt x="5" y="71"/>
                  <a:pt x="5" y="73"/>
                  <a:pt x="5" y="74"/>
                </a:cubicBezTo>
                <a:cubicBezTo>
                  <a:pt x="4" y="76"/>
                  <a:pt x="4" y="76"/>
                  <a:pt x="4" y="76"/>
                </a:cubicBezTo>
                <a:moveTo>
                  <a:pt x="61" y="52"/>
                </a:moveTo>
                <a:cubicBezTo>
                  <a:pt x="60" y="52"/>
                  <a:pt x="60" y="52"/>
                  <a:pt x="60" y="52"/>
                </a:cubicBezTo>
                <a:cubicBezTo>
                  <a:pt x="61" y="50"/>
                  <a:pt x="62" y="49"/>
                  <a:pt x="62" y="48"/>
                </a:cubicBezTo>
                <a:cubicBezTo>
                  <a:pt x="62" y="49"/>
                  <a:pt x="62" y="50"/>
                  <a:pt x="61" y="51"/>
                </a:cubicBezTo>
                <a:cubicBezTo>
                  <a:pt x="61" y="52"/>
                  <a:pt x="61" y="52"/>
                  <a:pt x="61" y="52"/>
                </a:cubicBezTo>
                <a:moveTo>
                  <a:pt x="65" y="52"/>
                </a:moveTo>
                <a:cubicBezTo>
                  <a:pt x="64" y="52"/>
                  <a:pt x="64" y="52"/>
                  <a:pt x="63" y="52"/>
                </a:cubicBezTo>
                <a:cubicBezTo>
                  <a:pt x="64" y="49"/>
                  <a:pt x="65" y="47"/>
                  <a:pt x="67" y="44"/>
                </a:cubicBezTo>
                <a:cubicBezTo>
                  <a:pt x="67" y="43"/>
                  <a:pt x="67" y="43"/>
                  <a:pt x="67" y="43"/>
                </a:cubicBezTo>
                <a:cubicBezTo>
                  <a:pt x="68" y="42"/>
                  <a:pt x="69" y="41"/>
                  <a:pt x="71" y="40"/>
                </a:cubicBezTo>
                <a:cubicBezTo>
                  <a:pt x="70" y="43"/>
                  <a:pt x="69" y="46"/>
                  <a:pt x="67" y="48"/>
                </a:cubicBezTo>
                <a:cubicBezTo>
                  <a:pt x="67" y="48"/>
                  <a:pt x="67" y="48"/>
                  <a:pt x="67" y="48"/>
                </a:cubicBezTo>
                <a:cubicBezTo>
                  <a:pt x="67" y="49"/>
                  <a:pt x="66" y="50"/>
                  <a:pt x="65" y="51"/>
                </a:cubicBezTo>
                <a:cubicBezTo>
                  <a:pt x="65" y="52"/>
                  <a:pt x="65" y="52"/>
                  <a:pt x="65" y="52"/>
                </a:cubicBezTo>
                <a:cubicBezTo>
                  <a:pt x="65" y="52"/>
                  <a:pt x="65" y="52"/>
                  <a:pt x="65" y="52"/>
                </a:cubicBezTo>
                <a:moveTo>
                  <a:pt x="112" y="46"/>
                </a:moveTo>
                <a:cubicBezTo>
                  <a:pt x="112" y="46"/>
                  <a:pt x="111" y="46"/>
                  <a:pt x="111" y="45"/>
                </a:cubicBezTo>
                <a:cubicBezTo>
                  <a:pt x="113" y="43"/>
                  <a:pt x="115" y="41"/>
                  <a:pt x="118" y="38"/>
                </a:cubicBezTo>
                <a:cubicBezTo>
                  <a:pt x="118" y="39"/>
                  <a:pt x="119" y="39"/>
                  <a:pt x="119" y="40"/>
                </a:cubicBezTo>
                <a:cubicBezTo>
                  <a:pt x="117" y="42"/>
                  <a:pt x="114" y="44"/>
                  <a:pt x="112" y="46"/>
                </a:cubicBezTo>
                <a:moveTo>
                  <a:pt x="109" y="44"/>
                </a:moveTo>
                <a:cubicBezTo>
                  <a:pt x="108" y="44"/>
                  <a:pt x="107" y="43"/>
                  <a:pt x="106" y="43"/>
                </a:cubicBezTo>
                <a:cubicBezTo>
                  <a:pt x="109" y="40"/>
                  <a:pt x="110" y="38"/>
                  <a:pt x="112" y="35"/>
                </a:cubicBezTo>
                <a:cubicBezTo>
                  <a:pt x="113" y="36"/>
                  <a:pt x="115" y="37"/>
                  <a:pt x="116" y="37"/>
                </a:cubicBezTo>
                <a:cubicBezTo>
                  <a:pt x="114" y="40"/>
                  <a:pt x="112" y="42"/>
                  <a:pt x="109" y="44"/>
                </a:cubicBezTo>
                <a:moveTo>
                  <a:pt x="71" y="45"/>
                </a:moveTo>
                <a:cubicBezTo>
                  <a:pt x="72" y="43"/>
                  <a:pt x="73" y="41"/>
                  <a:pt x="73" y="38"/>
                </a:cubicBezTo>
                <a:cubicBezTo>
                  <a:pt x="73" y="38"/>
                  <a:pt x="73" y="38"/>
                  <a:pt x="73" y="38"/>
                </a:cubicBezTo>
                <a:cubicBezTo>
                  <a:pt x="75" y="37"/>
                  <a:pt x="77" y="36"/>
                  <a:pt x="79" y="35"/>
                </a:cubicBezTo>
                <a:cubicBezTo>
                  <a:pt x="77" y="38"/>
                  <a:pt x="76" y="40"/>
                  <a:pt x="75" y="43"/>
                </a:cubicBezTo>
                <a:cubicBezTo>
                  <a:pt x="74" y="43"/>
                  <a:pt x="72" y="44"/>
                  <a:pt x="71" y="45"/>
                </a:cubicBezTo>
                <a:moveTo>
                  <a:pt x="105" y="42"/>
                </a:moveTo>
                <a:cubicBezTo>
                  <a:pt x="103" y="41"/>
                  <a:pt x="102" y="41"/>
                  <a:pt x="100" y="40"/>
                </a:cubicBezTo>
                <a:cubicBezTo>
                  <a:pt x="102" y="38"/>
                  <a:pt x="104" y="35"/>
                  <a:pt x="105" y="33"/>
                </a:cubicBezTo>
                <a:cubicBezTo>
                  <a:pt x="107" y="33"/>
                  <a:pt x="109" y="34"/>
                  <a:pt x="110" y="35"/>
                </a:cubicBezTo>
                <a:cubicBezTo>
                  <a:pt x="109" y="37"/>
                  <a:pt x="107" y="40"/>
                  <a:pt x="105" y="42"/>
                </a:cubicBezTo>
                <a:moveTo>
                  <a:pt x="78" y="41"/>
                </a:moveTo>
                <a:cubicBezTo>
                  <a:pt x="79" y="39"/>
                  <a:pt x="80" y="37"/>
                  <a:pt x="81" y="35"/>
                </a:cubicBezTo>
                <a:cubicBezTo>
                  <a:pt x="81" y="34"/>
                  <a:pt x="81" y="34"/>
                  <a:pt x="81" y="34"/>
                </a:cubicBezTo>
                <a:cubicBezTo>
                  <a:pt x="83" y="34"/>
                  <a:pt x="84" y="33"/>
                  <a:pt x="85" y="33"/>
                </a:cubicBezTo>
                <a:cubicBezTo>
                  <a:pt x="86" y="33"/>
                  <a:pt x="87" y="33"/>
                  <a:pt x="87" y="33"/>
                </a:cubicBezTo>
                <a:cubicBezTo>
                  <a:pt x="86" y="35"/>
                  <a:pt x="85" y="37"/>
                  <a:pt x="83" y="40"/>
                </a:cubicBezTo>
                <a:cubicBezTo>
                  <a:pt x="81" y="40"/>
                  <a:pt x="79" y="41"/>
                  <a:pt x="78" y="41"/>
                </a:cubicBezTo>
                <a:moveTo>
                  <a:pt x="98" y="40"/>
                </a:moveTo>
                <a:cubicBezTo>
                  <a:pt x="97" y="39"/>
                  <a:pt x="95" y="39"/>
                  <a:pt x="94" y="39"/>
                </a:cubicBezTo>
                <a:cubicBezTo>
                  <a:pt x="95" y="37"/>
                  <a:pt x="97" y="35"/>
                  <a:pt x="99" y="32"/>
                </a:cubicBezTo>
                <a:cubicBezTo>
                  <a:pt x="99" y="32"/>
                  <a:pt x="99" y="32"/>
                  <a:pt x="99" y="32"/>
                </a:cubicBezTo>
                <a:cubicBezTo>
                  <a:pt x="100" y="32"/>
                  <a:pt x="102" y="32"/>
                  <a:pt x="103" y="33"/>
                </a:cubicBezTo>
                <a:cubicBezTo>
                  <a:pt x="102" y="35"/>
                  <a:pt x="100" y="38"/>
                  <a:pt x="98" y="40"/>
                </a:cubicBezTo>
                <a:moveTo>
                  <a:pt x="86" y="39"/>
                </a:moveTo>
                <a:cubicBezTo>
                  <a:pt x="87" y="37"/>
                  <a:pt x="89" y="35"/>
                  <a:pt x="90" y="32"/>
                </a:cubicBezTo>
                <a:cubicBezTo>
                  <a:pt x="92" y="32"/>
                  <a:pt x="94" y="32"/>
                  <a:pt x="96" y="32"/>
                </a:cubicBezTo>
                <a:cubicBezTo>
                  <a:pt x="96" y="32"/>
                  <a:pt x="96" y="32"/>
                  <a:pt x="96" y="32"/>
                </a:cubicBezTo>
                <a:cubicBezTo>
                  <a:pt x="95" y="34"/>
                  <a:pt x="93" y="37"/>
                  <a:pt x="91" y="39"/>
                </a:cubicBezTo>
                <a:cubicBezTo>
                  <a:pt x="90" y="39"/>
                  <a:pt x="90" y="39"/>
                  <a:pt x="90" y="39"/>
                </a:cubicBezTo>
                <a:cubicBezTo>
                  <a:pt x="90" y="39"/>
                  <a:pt x="89" y="39"/>
                  <a:pt x="88" y="39"/>
                </a:cubicBezTo>
                <a:cubicBezTo>
                  <a:pt x="87" y="39"/>
                  <a:pt x="86" y="39"/>
                  <a:pt x="86" y="39"/>
                </a:cubicBezTo>
                <a:moveTo>
                  <a:pt x="27" y="56"/>
                </a:moveTo>
                <a:cubicBezTo>
                  <a:pt x="28" y="56"/>
                  <a:pt x="28" y="55"/>
                  <a:pt x="29" y="54"/>
                </a:cubicBezTo>
                <a:cubicBezTo>
                  <a:pt x="33" y="40"/>
                  <a:pt x="43" y="21"/>
                  <a:pt x="68" y="9"/>
                </a:cubicBezTo>
                <a:cubicBezTo>
                  <a:pt x="76" y="5"/>
                  <a:pt x="84" y="4"/>
                  <a:pt x="93" y="4"/>
                </a:cubicBezTo>
                <a:cubicBezTo>
                  <a:pt x="93" y="4"/>
                  <a:pt x="93" y="4"/>
                  <a:pt x="93" y="4"/>
                </a:cubicBezTo>
                <a:cubicBezTo>
                  <a:pt x="103" y="4"/>
                  <a:pt x="112" y="6"/>
                  <a:pt x="121" y="10"/>
                </a:cubicBezTo>
                <a:cubicBezTo>
                  <a:pt x="120" y="15"/>
                  <a:pt x="120" y="19"/>
                  <a:pt x="120" y="24"/>
                </a:cubicBezTo>
                <a:cubicBezTo>
                  <a:pt x="120" y="28"/>
                  <a:pt x="120" y="32"/>
                  <a:pt x="120" y="35"/>
                </a:cubicBezTo>
                <a:cubicBezTo>
                  <a:pt x="113" y="30"/>
                  <a:pt x="104" y="28"/>
                  <a:pt x="96" y="28"/>
                </a:cubicBezTo>
                <a:cubicBezTo>
                  <a:pt x="92" y="28"/>
                  <a:pt x="88" y="28"/>
                  <a:pt x="84" y="29"/>
                </a:cubicBezTo>
                <a:cubicBezTo>
                  <a:pt x="72" y="32"/>
                  <a:pt x="61" y="41"/>
                  <a:pt x="55" y="53"/>
                </a:cubicBezTo>
                <a:cubicBezTo>
                  <a:pt x="55" y="54"/>
                  <a:pt x="55" y="55"/>
                  <a:pt x="56" y="55"/>
                </a:cubicBezTo>
                <a:cubicBezTo>
                  <a:pt x="56" y="55"/>
                  <a:pt x="56" y="55"/>
                  <a:pt x="56" y="55"/>
                </a:cubicBezTo>
                <a:cubicBezTo>
                  <a:pt x="57" y="55"/>
                  <a:pt x="57" y="55"/>
                  <a:pt x="57" y="55"/>
                </a:cubicBezTo>
                <a:cubicBezTo>
                  <a:pt x="63" y="56"/>
                  <a:pt x="69" y="56"/>
                  <a:pt x="75" y="56"/>
                </a:cubicBezTo>
                <a:cubicBezTo>
                  <a:pt x="83" y="57"/>
                  <a:pt x="89" y="57"/>
                  <a:pt x="102" y="57"/>
                </a:cubicBezTo>
                <a:cubicBezTo>
                  <a:pt x="103" y="61"/>
                  <a:pt x="103" y="67"/>
                  <a:pt x="103" y="72"/>
                </a:cubicBezTo>
                <a:cubicBezTo>
                  <a:pt x="95" y="72"/>
                  <a:pt x="88" y="72"/>
                  <a:pt x="81" y="72"/>
                </a:cubicBezTo>
                <a:cubicBezTo>
                  <a:pt x="71" y="72"/>
                  <a:pt x="62" y="72"/>
                  <a:pt x="52" y="72"/>
                </a:cubicBezTo>
                <a:cubicBezTo>
                  <a:pt x="52" y="72"/>
                  <a:pt x="52" y="72"/>
                  <a:pt x="52" y="72"/>
                </a:cubicBezTo>
                <a:cubicBezTo>
                  <a:pt x="51" y="72"/>
                  <a:pt x="51" y="72"/>
                  <a:pt x="51" y="72"/>
                </a:cubicBezTo>
                <a:cubicBezTo>
                  <a:pt x="51" y="72"/>
                  <a:pt x="51" y="72"/>
                  <a:pt x="51" y="72"/>
                </a:cubicBezTo>
                <a:cubicBezTo>
                  <a:pt x="51" y="72"/>
                  <a:pt x="51" y="72"/>
                  <a:pt x="51" y="72"/>
                </a:cubicBezTo>
                <a:cubicBezTo>
                  <a:pt x="51" y="72"/>
                  <a:pt x="51" y="72"/>
                  <a:pt x="51" y="72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5"/>
                  <a:pt x="50" y="77"/>
                  <a:pt x="50" y="79"/>
                </a:cubicBezTo>
                <a:cubicBezTo>
                  <a:pt x="50" y="81"/>
                  <a:pt x="50" y="83"/>
                  <a:pt x="50" y="85"/>
                </a:cubicBezTo>
                <a:cubicBezTo>
                  <a:pt x="50" y="85"/>
                  <a:pt x="50" y="85"/>
                  <a:pt x="50" y="85"/>
                </a:cubicBezTo>
                <a:cubicBezTo>
                  <a:pt x="50" y="85"/>
                  <a:pt x="50" y="85"/>
                  <a:pt x="50" y="85"/>
                </a:cubicBezTo>
                <a:cubicBezTo>
                  <a:pt x="50" y="86"/>
                  <a:pt x="51" y="87"/>
                  <a:pt x="52" y="87"/>
                </a:cubicBezTo>
                <a:cubicBezTo>
                  <a:pt x="52" y="87"/>
                  <a:pt x="52" y="87"/>
                  <a:pt x="52" y="87"/>
                </a:cubicBezTo>
                <a:cubicBezTo>
                  <a:pt x="55" y="87"/>
                  <a:pt x="59" y="87"/>
                  <a:pt x="64" y="87"/>
                </a:cubicBezTo>
                <a:cubicBezTo>
                  <a:pt x="67" y="87"/>
                  <a:pt x="70" y="87"/>
                  <a:pt x="74" y="87"/>
                </a:cubicBezTo>
                <a:cubicBezTo>
                  <a:pt x="80" y="87"/>
                  <a:pt x="87" y="87"/>
                  <a:pt x="92" y="87"/>
                </a:cubicBezTo>
                <a:cubicBezTo>
                  <a:pt x="97" y="86"/>
                  <a:pt x="100" y="86"/>
                  <a:pt x="103" y="86"/>
                </a:cubicBezTo>
                <a:cubicBezTo>
                  <a:pt x="104" y="90"/>
                  <a:pt x="104" y="95"/>
                  <a:pt x="105" y="100"/>
                </a:cubicBezTo>
                <a:cubicBezTo>
                  <a:pt x="94" y="100"/>
                  <a:pt x="86" y="100"/>
                  <a:pt x="78" y="100"/>
                </a:cubicBezTo>
                <a:cubicBezTo>
                  <a:pt x="72" y="100"/>
                  <a:pt x="65" y="100"/>
                  <a:pt x="57" y="100"/>
                </a:cubicBezTo>
                <a:cubicBezTo>
                  <a:pt x="57" y="100"/>
                  <a:pt x="57" y="100"/>
                  <a:pt x="57" y="100"/>
                </a:cubicBezTo>
                <a:cubicBezTo>
                  <a:pt x="55" y="101"/>
                  <a:pt x="55" y="101"/>
                  <a:pt x="55" y="101"/>
                </a:cubicBezTo>
                <a:cubicBezTo>
                  <a:pt x="55" y="101"/>
                  <a:pt x="54" y="101"/>
                  <a:pt x="54" y="102"/>
                </a:cubicBezTo>
                <a:cubicBezTo>
                  <a:pt x="54" y="102"/>
                  <a:pt x="54" y="103"/>
                  <a:pt x="54" y="103"/>
                </a:cubicBezTo>
                <a:cubicBezTo>
                  <a:pt x="55" y="108"/>
                  <a:pt x="57" y="112"/>
                  <a:pt x="60" y="116"/>
                </a:cubicBezTo>
                <a:cubicBezTo>
                  <a:pt x="60" y="117"/>
                  <a:pt x="60" y="117"/>
                  <a:pt x="60" y="117"/>
                </a:cubicBezTo>
                <a:cubicBezTo>
                  <a:pt x="60" y="118"/>
                  <a:pt x="61" y="118"/>
                  <a:pt x="62" y="118"/>
                </a:cubicBezTo>
                <a:cubicBezTo>
                  <a:pt x="64" y="121"/>
                  <a:pt x="66" y="124"/>
                  <a:pt x="69" y="127"/>
                </a:cubicBezTo>
                <a:cubicBezTo>
                  <a:pt x="75" y="133"/>
                  <a:pt x="84" y="136"/>
                  <a:pt x="94" y="136"/>
                </a:cubicBezTo>
                <a:cubicBezTo>
                  <a:pt x="94" y="136"/>
                  <a:pt x="94" y="136"/>
                  <a:pt x="94" y="136"/>
                </a:cubicBezTo>
                <a:cubicBezTo>
                  <a:pt x="100" y="136"/>
                  <a:pt x="106" y="135"/>
                  <a:pt x="111" y="134"/>
                </a:cubicBezTo>
                <a:cubicBezTo>
                  <a:pt x="115" y="132"/>
                  <a:pt x="118" y="130"/>
                  <a:pt x="121" y="127"/>
                </a:cubicBezTo>
                <a:cubicBezTo>
                  <a:pt x="121" y="135"/>
                  <a:pt x="121" y="143"/>
                  <a:pt x="122" y="151"/>
                </a:cubicBezTo>
                <a:cubicBezTo>
                  <a:pt x="115" y="154"/>
                  <a:pt x="106" y="156"/>
                  <a:pt x="97" y="156"/>
                </a:cubicBezTo>
                <a:cubicBezTo>
                  <a:pt x="97" y="156"/>
                  <a:pt x="97" y="156"/>
                  <a:pt x="97" y="156"/>
                </a:cubicBezTo>
                <a:cubicBezTo>
                  <a:pt x="80" y="156"/>
                  <a:pt x="62" y="150"/>
                  <a:pt x="53" y="143"/>
                </a:cubicBezTo>
                <a:cubicBezTo>
                  <a:pt x="40" y="133"/>
                  <a:pt x="31" y="118"/>
                  <a:pt x="27" y="102"/>
                </a:cubicBezTo>
                <a:cubicBezTo>
                  <a:pt x="27" y="102"/>
                  <a:pt x="27" y="102"/>
                  <a:pt x="27" y="102"/>
                </a:cubicBezTo>
                <a:cubicBezTo>
                  <a:pt x="28" y="101"/>
                  <a:pt x="27" y="100"/>
                  <a:pt x="26" y="100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5" y="100"/>
                  <a:pt x="25" y="100"/>
                  <a:pt x="25" y="100"/>
                </a:cubicBezTo>
                <a:cubicBezTo>
                  <a:pt x="22" y="100"/>
                  <a:pt x="16" y="101"/>
                  <a:pt x="10" y="101"/>
                </a:cubicBezTo>
                <a:cubicBezTo>
                  <a:pt x="10" y="101"/>
                  <a:pt x="10" y="101"/>
                  <a:pt x="10" y="101"/>
                </a:cubicBezTo>
                <a:cubicBezTo>
                  <a:pt x="10" y="101"/>
                  <a:pt x="10" y="101"/>
                  <a:pt x="10" y="101"/>
                </a:cubicBezTo>
                <a:cubicBezTo>
                  <a:pt x="10" y="101"/>
                  <a:pt x="10" y="101"/>
                  <a:pt x="9" y="101"/>
                </a:cubicBezTo>
                <a:cubicBezTo>
                  <a:pt x="9" y="100"/>
                  <a:pt x="9" y="99"/>
                  <a:pt x="9" y="98"/>
                </a:cubicBezTo>
                <a:cubicBezTo>
                  <a:pt x="9" y="95"/>
                  <a:pt x="9" y="93"/>
                  <a:pt x="10" y="90"/>
                </a:cubicBezTo>
                <a:cubicBezTo>
                  <a:pt x="14" y="89"/>
                  <a:pt x="18" y="89"/>
                  <a:pt x="23" y="88"/>
                </a:cubicBezTo>
                <a:cubicBezTo>
                  <a:pt x="23" y="88"/>
                  <a:pt x="23" y="88"/>
                  <a:pt x="23" y="88"/>
                </a:cubicBezTo>
                <a:cubicBezTo>
                  <a:pt x="24" y="88"/>
                  <a:pt x="25" y="88"/>
                  <a:pt x="25" y="86"/>
                </a:cubicBezTo>
                <a:cubicBezTo>
                  <a:pt x="25" y="86"/>
                  <a:pt x="25" y="85"/>
                  <a:pt x="25" y="84"/>
                </a:cubicBezTo>
                <a:cubicBezTo>
                  <a:pt x="25" y="83"/>
                  <a:pt x="25" y="83"/>
                  <a:pt x="25" y="83"/>
                </a:cubicBezTo>
                <a:cubicBezTo>
                  <a:pt x="25" y="83"/>
                  <a:pt x="25" y="83"/>
                  <a:pt x="25" y="83"/>
                </a:cubicBezTo>
                <a:cubicBezTo>
                  <a:pt x="25" y="82"/>
                  <a:pt x="25" y="82"/>
                  <a:pt x="25" y="82"/>
                </a:cubicBezTo>
                <a:cubicBezTo>
                  <a:pt x="25" y="79"/>
                  <a:pt x="25" y="76"/>
                  <a:pt x="26" y="73"/>
                </a:cubicBezTo>
                <a:cubicBezTo>
                  <a:pt x="26" y="72"/>
                  <a:pt x="25" y="71"/>
                  <a:pt x="24" y="71"/>
                </a:cubicBezTo>
                <a:cubicBezTo>
                  <a:pt x="24" y="71"/>
                  <a:pt x="24" y="71"/>
                  <a:pt x="24" y="71"/>
                </a:cubicBezTo>
                <a:cubicBezTo>
                  <a:pt x="23" y="71"/>
                  <a:pt x="23" y="71"/>
                  <a:pt x="23" y="71"/>
                </a:cubicBezTo>
                <a:cubicBezTo>
                  <a:pt x="23" y="71"/>
                  <a:pt x="23" y="71"/>
                  <a:pt x="23" y="71"/>
                </a:cubicBezTo>
                <a:cubicBezTo>
                  <a:pt x="18" y="71"/>
                  <a:pt x="13" y="72"/>
                  <a:pt x="9" y="73"/>
                </a:cubicBezTo>
                <a:cubicBezTo>
                  <a:pt x="9" y="72"/>
                  <a:pt x="9" y="70"/>
                  <a:pt x="9" y="69"/>
                </a:cubicBezTo>
                <a:cubicBezTo>
                  <a:pt x="9" y="65"/>
                  <a:pt x="9" y="60"/>
                  <a:pt x="10" y="57"/>
                </a:cubicBezTo>
                <a:cubicBezTo>
                  <a:pt x="16" y="56"/>
                  <a:pt x="21" y="56"/>
                  <a:pt x="26" y="56"/>
                </a:cubicBezTo>
                <a:cubicBezTo>
                  <a:pt x="27" y="56"/>
                  <a:pt x="27" y="56"/>
                  <a:pt x="27" y="56"/>
                </a:cubicBezTo>
                <a:cubicBezTo>
                  <a:pt x="27" y="56"/>
                  <a:pt x="27" y="56"/>
                  <a:pt x="27" y="56"/>
                </a:cubicBezTo>
                <a:moveTo>
                  <a:pt x="93" y="0"/>
                </a:moveTo>
                <a:cubicBezTo>
                  <a:pt x="84" y="0"/>
                  <a:pt x="75" y="2"/>
                  <a:pt x="66" y="6"/>
                </a:cubicBezTo>
                <a:cubicBezTo>
                  <a:pt x="41" y="18"/>
                  <a:pt x="30" y="37"/>
                  <a:pt x="25" y="52"/>
                </a:cubicBezTo>
                <a:cubicBezTo>
                  <a:pt x="20" y="52"/>
                  <a:pt x="14" y="53"/>
                  <a:pt x="8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1" y="67"/>
                  <a:pt x="1" y="67"/>
                  <a:pt x="1" y="67"/>
                </a:cubicBezTo>
                <a:cubicBezTo>
                  <a:pt x="1" y="68"/>
                  <a:pt x="1" y="68"/>
                  <a:pt x="1" y="68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5"/>
                  <a:pt x="0" y="85"/>
                  <a:pt x="0" y="85"/>
                </a:cubicBezTo>
                <a:cubicBezTo>
                  <a:pt x="1" y="85"/>
                  <a:pt x="1" y="85"/>
                  <a:pt x="1" y="85"/>
                </a:cubicBezTo>
                <a:cubicBezTo>
                  <a:pt x="1" y="85"/>
                  <a:pt x="1" y="85"/>
                  <a:pt x="1" y="85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85"/>
                  <a:pt x="2" y="85"/>
                  <a:pt x="2" y="85"/>
                </a:cubicBezTo>
                <a:cubicBezTo>
                  <a:pt x="21" y="85"/>
                  <a:pt x="21" y="85"/>
                  <a:pt x="21" y="85"/>
                </a:cubicBezTo>
                <a:cubicBezTo>
                  <a:pt x="21" y="85"/>
                  <a:pt x="21" y="85"/>
                  <a:pt x="21" y="85"/>
                </a:cubicBezTo>
                <a:cubicBezTo>
                  <a:pt x="17" y="85"/>
                  <a:pt x="12" y="86"/>
                  <a:pt x="8" y="86"/>
                </a:cubicBezTo>
                <a:cubicBezTo>
                  <a:pt x="8" y="86"/>
                  <a:pt x="8" y="86"/>
                  <a:pt x="8" y="86"/>
                </a:cubicBezTo>
                <a:cubicBezTo>
                  <a:pt x="7" y="87"/>
                  <a:pt x="7" y="87"/>
                  <a:pt x="7" y="87"/>
                </a:cubicBezTo>
                <a:cubicBezTo>
                  <a:pt x="7" y="87"/>
                  <a:pt x="7" y="87"/>
                  <a:pt x="7" y="87"/>
                </a:cubicBezTo>
                <a:cubicBezTo>
                  <a:pt x="6" y="87"/>
                  <a:pt x="6" y="87"/>
                  <a:pt x="6" y="87"/>
                </a:cubicBezTo>
                <a:cubicBezTo>
                  <a:pt x="2" y="100"/>
                  <a:pt x="2" y="100"/>
                  <a:pt x="2" y="100"/>
                </a:cubicBezTo>
                <a:cubicBezTo>
                  <a:pt x="1" y="100"/>
                  <a:pt x="1" y="100"/>
                  <a:pt x="1" y="100"/>
                </a:cubicBezTo>
                <a:cubicBezTo>
                  <a:pt x="1" y="121"/>
                  <a:pt x="1" y="121"/>
                  <a:pt x="1" y="121"/>
                </a:cubicBezTo>
                <a:cubicBezTo>
                  <a:pt x="1" y="122"/>
                  <a:pt x="1" y="122"/>
                  <a:pt x="1" y="122"/>
                </a:cubicBezTo>
                <a:cubicBezTo>
                  <a:pt x="2" y="122"/>
                  <a:pt x="2" y="122"/>
                  <a:pt x="2" y="122"/>
                </a:cubicBezTo>
                <a:cubicBezTo>
                  <a:pt x="2" y="122"/>
                  <a:pt x="2" y="122"/>
                  <a:pt x="2" y="122"/>
                </a:cubicBezTo>
                <a:cubicBezTo>
                  <a:pt x="2" y="123"/>
                  <a:pt x="2" y="123"/>
                  <a:pt x="2" y="123"/>
                </a:cubicBezTo>
                <a:cubicBezTo>
                  <a:pt x="2" y="123"/>
                  <a:pt x="2" y="123"/>
                  <a:pt x="2" y="123"/>
                </a:cubicBezTo>
                <a:cubicBezTo>
                  <a:pt x="2" y="123"/>
                  <a:pt x="3" y="123"/>
                  <a:pt x="3" y="123"/>
                </a:cubicBezTo>
                <a:cubicBezTo>
                  <a:pt x="3" y="123"/>
                  <a:pt x="3" y="123"/>
                  <a:pt x="3" y="123"/>
                </a:cubicBezTo>
                <a:cubicBezTo>
                  <a:pt x="3" y="123"/>
                  <a:pt x="3" y="123"/>
                  <a:pt x="3" y="123"/>
                </a:cubicBezTo>
                <a:cubicBezTo>
                  <a:pt x="6" y="123"/>
                  <a:pt x="6" y="123"/>
                  <a:pt x="6" y="123"/>
                </a:cubicBezTo>
                <a:cubicBezTo>
                  <a:pt x="6" y="124"/>
                  <a:pt x="6" y="124"/>
                  <a:pt x="6" y="124"/>
                </a:cubicBezTo>
                <a:cubicBezTo>
                  <a:pt x="6" y="124"/>
                  <a:pt x="6" y="124"/>
                  <a:pt x="6" y="124"/>
                </a:cubicBezTo>
                <a:cubicBezTo>
                  <a:pt x="7" y="124"/>
                  <a:pt x="7" y="124"/>
                  <a:pt x="7" y="123"/>
                </a:cubicBezTo>
                <a:cubicBezTo>
                  <a:pt x="8" y="123"/>
                  <a:pt x="8" y="123"/>
                  <a:pt x="8" y="123"/>
                </a:cubicBezTo>
                <a:cubicBezTo>
                  <a:pt x="21" y="122"/>
                  <a:pt x="21" y="122"/>
                  <a:pt x="21" y="122"/>
                </a:cubicBezTo>
                <a:cubicBezTo>
                  <a:pt x="24" y="129"/>
                  <a:pt x="29" y="142"/>
                  <a:pt x="40" y="153"/>
                </a:cubicBezTo>
                <a:cubicBezTo>
                  <a:pt x="53" y="165"/>
                  <a:pt x="72" y="176"/>
                  <a:pt x="102" y="176"/>
                </a:cubicBezTo>
                <a:cubicBezTo>
                  <a:pt x="102" y="176"/>
                  <a:pt x="102" y="176"/>
                  <a:pt x="102" y="176"/>
                </a:cubicBezTo>
                <a:cubicBezTo>
                  <a:pt x="108" y="176"/>
                  <a:pt x="115" y="175"/>
                  <a:pt x="122" y="174"/>
                </a:cubicBezTo>
                <a:cubicBezTo>
                  <a:pt x="122" y="174"/>
                  <a:pt x="122" y="174"/>
                  <a:pt x="122" y="174"/>
                </a:cubicBezTo>
                <a:cubicBezTo>
                  <a:pt x="122" y="174"/>
                  <a:pt x="122" y="174"/>
                  <a:pt x="122" y="174"/>
                </a:cubicBezTo>
                <a:cubicBezTo>
                  <a:pt x="122" y="174"/>
                  <a:pt x="122" y="174"/>
                  <a:pt x="122" y="174"/>
                </a:cubicBezTo>
                <a:cubicBezTo>
                  <a:pt x="123" y="174"/>
                  <a:pt x="123" y="174"/>
                  <a:pt x="123" y="174"/>
                </a:cubicBezTo>
                <a:cubicBezTo>
                  <a:pt x="123" y="174"/>
                  <a:pt x="123" y="174"/>
                  <a:pt x="123" y="174"/>
                </a:cubicBezTo>
                <a:cubicBezTo>
                  <a:pt x="123" y="174"/>
                  <a:pt x="123" y="174"/>
                  <a:pt x="123" y="174"/>
                </a:cubicBezTo>
                <a:cubicBezTo>
                  <a:pt x="124" y="173"/>
                  <a:pt x="124" y="173"/>
                  <a:pt x="124" y="173"/>
                </a:cubicBezTo>
                <a:cubicBezTo>
                  <a:pt x="124" y="173"/>
                  <a:pt x="124" y="173"/>
                  <a:pt x="124" y="173"/>
                </a:cubicBezTo>
                <a:cubicBezTo>
                  <a:pt x="124" y="173"/>
                  <a:pt x="124" y="173"/>
                  <a:pt x="124" y="173"/>
                </a:cubicBezTo>
                <a:cubicBezTo>
                  <a:pt x="124" y="172"/>
                  <a:pt x="124" y="172"/>
                  <a:pt x="124" y="172"/>
                </a:cubicBezTo>
                <a:cubicBezTo>
                  <a:pt x="124" y="172"/>
                  <a:pt x="124" y="172"/>
                  <a:pt x="124" y="172"/>
                </a:cubicBezTo>
                <a:cubicBezTo>
                  <a:pt x="124" y="171"/>
                  <a:pt x="124" y="169"/>
                  <a:pt x="124" y="168"/>
                </a:cubicBezTo>
                <a:cubicBezTo>
                  <a:pt x="124" y="163"/>
                  <a:pt x="125" y="158"/>
                  <a:pt x="125" y="153"/>
                </a:cubicBezTo>
                <a:cubicBezTo>
                  <a:pt x="125" y="153"/>
                  <a:pt x="126" y="152"/>
                  <a:pt x="126" y="152"/>
                </a:cubicBezTo>
                <a:cubicBezTo>
                  <a:pt x="125" y="142"/>
                  <a:pt x="125" y="133"/>
                  <a:pt x="125" y="123"/>
                </a:cubicBezTo>
                <a:cubicBezTo>
                  <a:pt x="125" y="122"/>
                  <a:pt x="125" y="122"/>
                  <a:pt x="125" y="122"/>
                </a:cubicBezTo>
                <a:cubicBezTo>
                  <a:pt x="125" y="121"/>
                  <a:pt x="124" y="121"/>
                  <a:pt x="124" y="120"/>
                </a:cubicBezTo>
                <a:cubicBezTo>
                  <a:pt x="123" y="120"/>
                  <a:pt x="123" y="120"/>
                  <a:pt x="123" y="120"/>
                </a:cubicBezTo>
                <a:cubicBezTo>
                  <a:pt x="122" y="120"/>
                  <a:pt x="122" y="121"/>
                  <a:pt x="121" y="121"/>
                </a:cubicBezTo>
                <a:cubicBezTo>
                  <a:pt x="119" y="125"/>
                  <a:pt x="115" y="128"/>
                  <a:pt x="110" y="130"/>
                </a:cubicBezTo>
                <a:cubicBezTo>
                  <a:pt x="105" y="132"/>
                  <a:pt x="100" y="132"/>
                  <a:pt x="94" y="132"/>
                </a:cubicBezTo>
                <a:cubicBezTo>
                  <a:pt x="94" y="132"/>
                  <a:pt x="94" y="132"/>
                  <a:pt x="94" y="132"/>
                </a:cubicBezTo>
                <a:cubicBezTo>
                  <a:pt x="85" y="132"/>
                  <a:pt x="77" y="129"/>
                  <a:pt x="71" y="124"/>
                </a:cubicBezTo>
                <a:cubicBezTo>
                  <a:pt x="69" y="122"/>
                  <a:pt x="68" y="120"/>
                  <a:pt x="66" y="118"/>
                </a:cubicBezTo>
                <a:cubicBezTo>
                  <a:pt x="102" y="118"/>
                  <a:pt x="102" y="118"/>
                  <a:pt x="102" y="118"/>
                </a:cubicBezTo>
                <a:cubicBezTo>
                  <a:pt x="103" y="118"/>
                  <a:pt x="104" y="118"/>
                  <a:pt x="104" y="117"/>
                </a:cubicBezTo>
                <a:cubicBezTo>
                  <a:pt x="108" y="102"/>
                  <a:pt x="108" y="102"/>
                  <a:pt x="108" y="102"/>
                </a:cubicBezTo>
                <a:cubicBezTo>
                  <a:pt x="108" y="102"/>
                  <a:pt x="108" y="102"/>
                  <a:pt x="108" y="102"/>
                </a:cubicBezTo>
                <a:cubicBezTo>
                  <a:pt x="108" y="102"/>
                  <a:pt x="108" y="102"/>
                  <a:pt x="108" y="102"/>
                </a:cubicBezTo>
                <a:cubicBezTo>
                  <a:pt x="108" y="95"/>
                  <a:pt x="108" y="89"/>
                  <a:pt x="106" y="83"/>
                </a:cubicBezTo>
                <a:cubicBezTo>
                  <a:pt x="106" y="83"/>
                  <a:pt x="105" y="82"/>
                  <a:pt x="104" y="82"/>
                </a:cubicBezTo>
                <a:cubicBezTo>
                  <a:pt x="104" y="82"/>
                  <a:pt x="104" y="82"/>
                  <a:pt x="104" y="82"/>
                </a:cubicBezTo>
                <a:cubicBezTo>
                  <a:pt x="103" y="82"/>
                  <a:pt x="103" y="82"/>
                  <a:pt x="103" y="82"/>
                </a:cubicBezTo>
                <a:cubicBezTo>
                  <a:pt x="107" y="74"/>
                  <a:pt x="107" y="74"/>
                  <a:pt x="107" y="74"/>
                </a:cubicBezTo>
                <a:cubicBezTo>
                  <a:pt x="107" y="74"/>
                  <a:pt x="107" y="74"/>
                  <a:pt x="107" y="74"/>
                </a:cubicBezTo>
                <a:cubicBezTo>
                  <a:pt x="107" y="74"/>
                  <a:pt x="107" y="74"/>
                  <a:pt x="107" y="74"/>
                </a:cubicBezTo>
                <a:cubicBezTo>
                  <a:pt x="107" y="73"/>
                  <a:pt x="107" y="73"/>
                  <a:pt x="107" y="73"/>
                </a:cubicBezTo>
                <a:cubicBezTo>
                  <a:pt x="107" y="73"/>
                  <a:pt x="107" y="73"/>
                  <a:pt x="107" y="73"/>
                </a:cubicBezTo>
                <a:cubicBezTo>
                  <a:pt x="107" y="68"/>
                  <a:pt x="107" y="60"/>
                  <a:pt x="105" y="54"/>
                </a:cubicBezTo>
                <a:cubicBezTo>
                  <a:pt x="105" y="53"/>
                  <a:pt x="104" y="53"/>
                  <a:pt x="103" y="53"/>
                </a:cubicBezTo>
                <a:cubicBezTo>
                  <a:pt x="90" y="53"/>
                  <a:pt x="83" y="53"/>
                  <a:pt x="76" y="52"/>
                </a:cubicBezTo>
                <a:cubicBezTo>
                  <a:pt x="73" y="52"/>
                  <a:pt x="71" y="52"/>
                  <a:pt x="69" y="52"/>
                </a:cubicBezTo>
                <a:cubicBezTo>
                  <a:pt x="74" y="47"/>
                  <a:pt x="81" y="43"/>
                  <a:pt x="88" y="43"/>
                </a:cubicBezTo>
                <a:cubicBezTo>
                  <a:pt x="89" y="43"/>
                  <a:pt x="90" y="43"/>
                  <a:pt x="90" y="43"/>
                </a:cubicBezTo>
                <a:cubicBezTo>
                  <a:pt x="90" y="43"/>
                  <a:pt x="90" y="43"/>
                  <a:pt x="90" y="43"/>
                </a:cubicBezTo>
                <a:cubicBezTo>
                  <a:pt x="98" y="43"/>
                  <a:pt x="106" y="45"/>
                  <a:pt x="111" y="50"/>
                </a:cubicBezTo>
                <a:cubicBezTo>
                  <a:pt x="111" y="51"/>
                  <a:pt x="112" y="51"/>
                  <a:pt x="112" y="51"/>
                </a:cubicBezTo>
                <a:cubicBezTo>
                  <a:pt x="112" y="51"/>
                  <a:pt x="113" y="51"/>
                  <a:pt x="113" y="50"/>
                </a:cubicBezTo>
                <a:cubicBezTo>
                  <a:pt x="117" y="47"/>
                  <a:pt x="120" y="45"/>
                  <a:pt x="123" y="42"/>
                </a:cubicBezTo>
                <a:cubicBezTo>
                  <a:pt x="123" y="41"/>
                  <a:pt x="123" y="41"/>
                  <a:pt x="123" y="41"/>
                </a:cubicBezTo>
                <a:cubicBezTo>
                  <a:pt x="124" y="41"/>
                  <a:pt x="124" y="40"/>
                  <a:pt x="124" y="39"/>
                </a:cubicBezTo>
                <a:cubicBezTo>
                  <a:pt x="124" y="34"/>
                  <a:pt x="124" y="29"/>
                  <a:pt x="124" y="24"/>
                </a:cubicBezTo>
                <a:cubicBezTo>
                  <a:pt x="124" y="19"/>
                  <a:pt x="124" y="14"/>
                  <a:pt x="125" y="9"/>
                </a:cubicBezTo>
                <a:cubicBezTo>
                  <a:pt x="125" y="8"/>
                  <a:pt x="124" y="8"/>
                  <a:pt x="124" y="7"/>
                </a:cubicBezTo>
                <a:cubicBezTo>
                  <a:pt x="114" y="2"/>
                  <a:pt x="104" y="0"/>
                  <a:pt x="93" y="0"/>
                </a:cubicBezTo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5" name="Freeform 877"/>
          <p:cNvSpPr>
            <a:spLocks noEditPoints="1"/>
          </p:cNvSpPr>
          <p:nvPr/>
        </p:nvSpPr>
        <p:spPr bwMode="auto">
          <a:xfrm>
            <a:off x="2827168" y="2224994"/>
            <a:ext cx="286000" cy="118815"/>
          </a:xfrm>
          <a:custGeom>
            <a:avLst/>
            <a:gdLst>
              <a:gd name="T0" fmla="*/ 16 w 257"/>
              <a:gd name="T1" fmla="*/ 100 h 107"/>
              <a:gd name="T2" fmla="*/ 181 w 257"/>
              <a:gd name="T3" fmla="*/ 95 h 107"/>
              <a:gd name="T4" fmla="*/ 9 w 257"/>
              <a:gd name="T5" fmla="*/ 94 h 107"/>
              <a:gd name="T6" fmla="*/ 19 w 257"/>
              <a:gd name="T7" fmla="*/ 95 h 107"/>
              <a:gd name="T8" fmla="*/ 4 w 257"/>
              <a:gd name="T9" fmla="*/ 90 h 107"/>
              <a:gd name="T10" fmla="*/ 8 w 257"/>
              <a:gd name="T11" fmla="*/ 93 h 107"/>
              <a:gd name="T12" fmla="*/ 169 w 257"/>
              <a:gd name="T13" fmla="*/ 87 h 107"/>
              <a:gd name="T14" fmla="*/ 6 w 257"/>
              <a:gd name="T15" fmla="*/ 86 h 107"/>
              <a:gd name="T16" fmla="*/ 181 w 257"/>
              <a:gd name="T17" fmla="*/ 86 h 107"/>
              <a:gd name="T18" fmla="*/ 177 w 257"/>
              <a:gd name="T19" fmla="*/ 81 h 107"/>
              <a:gd name="T20" fmla="*/ 241 w 257"/>
              <a:gd name="T21" fmla="*/ 76 h 107"/>
              <a:gd name="T22" fmla="*/ 168 w 257"/>
              <a:gd name="T23" fmla="*/ 76 h 107"/>
              <a:gd name="T24" fmla="*/ 180 w 257"/>
              <a:gd name="T25" fmla="*/ 79 h 107"/>
              <a:gd name="T26" fmla="*/ 179 w 257"/>
              <a:gd name="T27" fmla="*/ 66 h 107"/>
              <a:gd name="T28" fmla="*/ 156 w 257"/>
              <a:gd name="T29" fmla="*/ 67 h 107"/>
              <a:gd name="T30" fmla="*/ 59 w 257"/>
              <a:gd name="T31" fmla="*/ 65 h 107"/>
              <a:gd name="T32" fmla="*/ 25 w 257"/>
              <a:gd name="T33" fmla="*/ 94 h 107"/>
              <a:gd name="T34" fmla="*/ 25 w 257"/>
              <a:gd name="T35" fmla="*/ 93 h 107"/>
              <a:gd name="T36" fmla="*/ 166 w 257"/>
              <a:gd name="T37" fmla="*/ 60 h 107"/>
              <a:gd name="T38" fmla="*/ 153 w 257"/>
              <a:gd name="T39" fmla="*/ 66 h 107"/>
              <a:gd name="T40" fmla="*/ 164 w 257"/>
              <a:gd name="T41" fmla="*/ 58 h 107"/>
              <a:gd name="T42" fmla="*/ 142 w 257"/>
              <a:gd name="T43" fmla="*/ 61 h 107"/>
              <a:gd name="T44" fmla="*/ 141 w 257"/>
              <a:gd name="T45" fmla="*/ 61 h 107"/>
              <a:gd name="T46" fmla="*/ 67 w 257"/>
              <a:gd name="T47" fmla="*/ 67 h 107"/>
              <a:gd name="T48" fmla="*/ 116 w 257"/>
              <a:gd name="T49" fmla="*/ 57 h 107"/>
              <a:gd name="T50" fmla="*/ 76 w 257"/>
              <a:gd name="T51" fmla="*/ 63 h 107"/>
              <a:gd name="T52" fmla="*/ 88 w 257"/>
              <a:gd name="T53" fmla="*/ 60 h 107"/>
              <a:gd name="T54" fmla="*/ 87 w 257"/>
              <a:gd name="T55" fmla="*/ 60 h 107"/>
              <a:gd name="T56" fmla="*/ 118 w 257"/>
              <a:gd name="T57" fmla="*/ 50 h 107"/>
              <a:gd name="T58" fmla="*/ 179 w 257"/>
              <a:gd name="T59" fmla="*/ 25 h 107"/>
              <a:gd name="T60" fmla="*/ 179 w 257"/>
              <a:gd name="T61" fmla="*/ 25 h 107"/>
              <a:gd name="T62" fmla="*/ 172 w 257"/>
              <a:gd name="T63" fmla="*/ 13 h 107"/>
              <a:gd name="T64" fmla="*/ 181 w 257"/>
              <a:gd name="T65" fmla="*/ 29 h 107"/>
              <a:gd name="T66" fmla="*/ 185 w 257"/>
              <a:gd name="T67" fmla="*/ 94 h 107"/>
              <a:gd name="T68" fmla="*/ 182 w 257"/>
              <a:gd name="T69" fmla="*/ 63 h 107"/>
              <a:gd name="T70" fmla="*/ 58 w 257"/>
              <a:gd name="T71" fmla="*/ 61 h 107"/>
              <a:gd name="T72" fmla="*/ 11 w 257"/>
              <a:gd name="T73" fmla="*/ 81 h 107"/>
              <a:gd name="T74" fmla="*/ 129 w 257"/>
              <a:gd name="T75" fmla="*/ 18 h 107"/>
              <a:gd name="T76" fmla="*/ 180 w 257"/>
              <a:gd name="T77" fmla="*/ 29 h 107"/>
              <a:gd name="T78" fmla="*/ 181 w 257"/>
              <a:gd name="T79" fmla="*/ 5 h 107"/>
              <a:gd name="T80" fmla="*/ 168 w 257"/>
              <a:gd name="T81" fmla="*/ 9 h 107"/>
              <a:gd name="T82" fmla="*/ 52 w 257"/>
              <a:gd name="T83" fmla="*/ 37 h 107"/>
              <a:gd name="T84" fmla="*/ 0 w 257"/>
              <a:gd name="T85" fmla="*/ 89 h 107"/>
              <a:gd name="T86" fmla="*/ 17 w 257"/>
              <a:gd name="T87" fmla="*/ 104 h 107"/>
              <a:gd name="T88" fmla="*/ 111 w 257"/>
              <a:gd name="T89" fmla="*/ 61 h 107"/>
              <a:gd name="T90" fmla="*/ 166 w 257"/>
              <a:gd name="T91" fmla="*/ 105 h 107"/>
              <a:gd name="T92" fmla="*/ 167 w 257"/>
              <a:gd name="T93" fmla="*/ 106 h 107"/>
              <a:gd name="T94" fmla="*/ 168 w 257"/>
              <a:gd name="T95" fmla="*/ 107 h 107"/>
              <a:gd name="T96" fmla="*/ 169 w 257"/>
              <a:gd name="T97" fmla="*/ 107 h 107"/>
              <a:gd name="T98" fmla="*/ 235 w 257"/>
              <a:gd name="T99" fmla="*/ 84 h 107"/>
              <a:gd name="T100" fmla="*/ 257 w 257"/>
              <a:gd name="T101" fmla="*/ 69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57" h="107">
                <a:moveTo>
                  <a:pt x="16" y="100"/>
                </a:moveTo>
                <a:cubicBezTo>
                  <a:pt x="16" y="100"/>
                  <a:pt x="15" y="99"/>
                  <a:pt x="14" y="98"/>
                </a:cubicBezTo>
                <a:cubicBezTo>
                  <a:pt x="15" y="98"/>
                  <a:pt x="17" y="98"/>
                  <a:pt x="18" y="97"/>
                </a:cubicBezTo>
                <a:cubicBezTo>
                  <a:pt x="17" y="98"/>
                  <a:pt x="17" y="99"/>
                  <a:pt x="16" y="100"/>
                </a:cubicBezTo>
                <a:moveTo>
                  <a:pt x="170" y="102"/>
                </a:moveTo>
                <a:cubicBezTo>
                  <a:pt x="170" y="100"/>
                  <a:pt x="169" y="97"/>
                  <a:pt x="169" y="95"/>
                </a:cubicBezTo>
                <a:cubicBezTo>
                  <a:pt x="173" y="95"/>
                  <a:pt x="177" y="95"/>
                  <a:pt x="181" y="95"/>
                </a:cubicBezTo>
                <a:cubicBezTo>
                  <a:pt x="181" y="95"/>
                  <a:pt x="181" y="95"/>
                  <a:pt x="181" y="95"/>
                </a:cubicBezTo>
                <a:cubicBezTo>
                  <a:pt x="178" y="97"/>
                  <a:pt x="173" y="100"/>
                  <a:pt x="170" y="102"/>
                </a:cubicBezTo>
                <a:moveTo>
                  <a:pt x="13" y="97"/>
                </a:moveTo>
                <a:cubicBezTo>
                  <a:pt x="12" y="96"/>
                  <a:pt x="11" y="95"/>
                  <a:pt x="10" y="95"/>
                </a:cubicBezTo>
                <a:cubicBezTo>
                  <a:pt x="9" y="94"/>
                  <a:pt x="9" y="94"/>
                  <a:pt x="9" y="94"/>
                </a:cubicBezTo>
                <a:cubicBezTo>
                  <a:pt x="12" y="94"/>
                  <a:pt x="14" y="93"/>
                  <a:pt x="16" y="91"/>
                </a:cubicBezTo>
                <a:cubicBezTo>
                  <a:pt x="17" y="92"/>
                  <a:pt x="18" y="92"/>
                  <a:pt x="19" y="93"/>
                </a:cubicBezTo>
                <a:cubicBezTo>
                  <a:pt x="19" y="93"/>
                  <a:pt x="20" y="93"/>
                  <a:pt x="20" y="94"/>
                </a:cubicBezTo>
                <a:cubicBezTo>
                  <a:pt x="20" y="94"/>
                  <a:pt x="20" y="95"/>
                  <a:pt x="19" y="95"/>
                </a:cubicBezTo>
                <a:cubicBezTo>
                  <a:pt x="17" y="96"/>
                  <a:pt x="15" y="96"/>
                  <a:pt x="13" y="97"/>
                </a:cubicBezTo>
                <a:cubicBezTo>
                  <a:pt x="13" y="97"/>
                  <a:pt x="13" y="97"/>
                  <a:pt x="13" y="97"/>
                </a:cubicBezTo>
                <a:moveTo>
                  <a:pt x="8" y="93"/>
                </a:moveTo>
                <a:cubicBezTo>
                  <a:pt x="6" y="92"/>
                  <a:pt x="5" y="91"/>
                  <a:pt x="4" y="90"/>
                </a:cubicBezTo>
                <a:cubicBezTo>
                  <a:pt x="7" y="89"/>
                  <a:pt x="9" y="88"/>
                  <a:pt x="12" y="87"/>
                </a:cubicBezTo>
                <a:cubicBezTo>
                  <a:pt x="12" y="88"/>
                  <a:pt x="13" y="89"/>
                  <a:pt x="14" y="90"/>
                </a:cubicBezTo>
                <a:cubicBezTo>
                  <a:pt x="15" y="90"/>
                  <a:pt x="15" y="90"/>
                  <a:pt x="15" y="90"/>
                </a:cubicBezTo>
                <a:cubicBezTo>
                  <a:pt x="13" y="91"/>
                  <a:pt x="10" y="92"/>
                  <a:pt x="8" y="93"/>
                </a:cubicBezTo>
                <a:cubicBezTo>
                  <a:pt x="8" y="93"/>
                  <a:pt x="8" y="93"/>
                  <a:pt x="8" y="93"/>
                </a:cubicBezTo>
                <a:moveTo>
                  <a:pt x="181" y="93"/>
                </a:moveTo>
                <a:cubicBezTo>
                  <a:pt x="177" y="93"/>
                  <a:pt x="173" y="93"/>
                  <a:pt x="169" y="93"/>
                </a:cubicBezTo>
                <a:cubicBezTo>
                  <a:pt x="169" y="91"/>
                  <a:pt x="169" y="89"/>
                  <a:pt x="169" y="87"/>
                </a:cubicBezTo>
                <a:cubicBezTo>
                  <a:pt x="173" y="87"/>
                  <a:pt x="177" y="87"/>
                  <a:pt x="181" y="88"/>
                </a:cubicBezTo>
                <a:cubicBezTo>
                  <a:pt x="181" y="89"/>
                  <a:pt x="181" y="91"/>
                  <a:pt x="181" y="93"/>
                </a:cubicBezTo>
                <a:moveTo>
                  <a:pt x="5" y="88"/>
                </a:moveTo>
                <a:cubicBezTo>
                  <a:pt x="5" y="87"/>
                  <a:pt x="5" y="87"/>
                  <a:pt x="6" y="86"/>
                </a:cubicBezTo>
                <a:cubicBezTo>
                  <a:pt x="6" y="85"/>
                  <a:pt x="7" y="84"/>
                  <a:pt x="8" y="83"/>
                </a:cubicBezTo>
                <a:cubicBezTo>
                  <a:pt x="8" y="84"/>
                  <a:pt x="9" y="85"/>
                  <a:pt x="10" y="86"/>
                </a:cubicBezTo>
                <a:cubicBezTo>
                  <a:pt x="8" y="87"/>
                  <a:pt x="6" y="87"/>
                  <a:pt x="5" y="88"/>
                </a:cubicBezTo>
                <a:moveTo>
                  <a:pt x="181" y="86"/>
                </a:moveTo>
                <a:cubicBezTo>
                  <a:pt x="177" y="85"/>
                  <a:pt x="173" y="85"/>
                  <a:pt x="170" y="85"/>
                </a:cubicBezTo>
                <a:cubicBezTo>
                  <a:pt x="169" y="85"/>
                  <a:pt x="169" y="85"/>
                  <a:pt x="169" y="85"/>
                </a:cubicBezTo>
                <a:cubicBezTo>
                  <a:pt x="169" y="84"/>
                  <a:pt x="168" y="83"/>
                  <a:pt x="168" y="82"/>
                </a:cubicBezTo>
                <a:cubicBezTo>
                  <a:pt x="171" y="81"/>
                  <a:pt x="174" y="81"/>
                  <a:pt x="177" y="81"/>
                </a:cubicBezTo>
                <a:cubicBezTo>
                  <a:pt x="178" y="81"/>
                  <a:pt x="179" y="81"/>
                  <a:pt x="180" y="81"/>
                </a:cubicBezTo>
                <a:cubicBezTo>
                  <a:pt x="181" y="82"/>
                  <a:pt x="181" y="84"/>
                  <a:pt x="181" y="86"/>
                </a:cubicBezTo>
                <a:moveTo>
                  <a:pt x="214" y="86"/>
                </a:moveTo>
                <a:cubicBezTo>
                  <a:pt x="223" y="82"/>
                  <a:pt x="233" y="79"/>
                  <a:pt x="241" y="76"/>
                </a:cubicBezTo>
                <a:cubicBezTo>
                  <a:pt x="239" y="78"/>
                  <a:pt x="236" y="79"/>
                  <a:pt x="234" y="81"/>
                </a:cubicBezTo>
                <a:cubicBezTo>
                  <a:pt x="227" y="82"/>
                  <a:pt x="220" y="84"/>
                  <a:pt x="214" y="86"/>
                </a:cubicBezTo>
                <a:moveTo>
                  <a:pt x="168" y="80"/>
                </a:moveTo>
                <a:cubicBezTo>
                  <a:pt x="168" y="79"/>
                  <a:pt x="168" y="78"/>
                  <a:pt x="168" y="76"/>
                </a:cubicBezTo>
                <a:cubicBezTo>
                  <a:pt x="168" y="76"/>
                  <a:pt x="168" y="75"/>
                  <a:pt x="168" y="75"/>
                </a:cubicBezTo>
                <a:cubicBezTo>
                  <a:pt x="172" y="75"/>
                  <a:pt x="176" y="74"/>
                  <a:pt x="180" y="74"/>
                </a:cubicBezTo>
                <a:cubicBezTo>
                  <a:pt x="180" y="75"/>
                  <a:pt x="180" y="76"/>
                  <a:pt x="180" y="77"/>
                </a:cubicBezTo>
                <a:cubicBezTo>
                  <a:pt x="180" y="78"/>
                  <a:pt x="180" y="79"/>
                  <a:pt x="180" y="79"/>
                </a:cubicBezTo>
                <a:cubicBezTo>
                  <a:pt x="179" y="79"/>
                  <a:pt x="178" y="79"/>
                  <a:pt x="177" y="79"/>
                </a:cubicBezTo>
                <a:cubicBezTo>
                  <a:pt x="174" y="79"/>
                  <a:pt x="171" y="79"/>
                  <a:pt x="168" y="80"/>
                </a:cubicBezTo>
                <a:moveTo>
                  <a:pt x="168" y="73"/>
                </a:moveTo>
                <a:cubicBezTo>
                  <a:pt x="172" y="71"/>
                  <a:pt x="176" y="68"/>
                  <a:pt x="179" y="66"/>
                </a:cubicBezTo>
                <a:cubicBezTo>
                  <a:pt x="179" y="68"/>
                  <a:pt x="180" y="70"/>
                  <a:pt x="180" y="72"/>
                </a:cubicBezTo>
                <a:cubicBezTo>
                  <a:pt x="176" y="72"/>
                  <a:pt x="172" y="73"/>
                  <a:pt x="168" y="73"/>
                </a:cubicBezTo>
                <a:moveTo>
                  <a:pt x="165" y="71"/>
                </a:moveTo>
                <a:cubicBezTo>
                  <a:pt x="162" y="69"/>
                  <a:pt x="159" y="68"/>
                  <a:pt x="156" y="67"/>
                </a:cubicBezTo>
                <a:cubicBezTo>
                  <a:pt x="162" y="66"/>
                  <a:pt x="168" y="65"/>
                  <a:pt x="174" y="65"/>
                </a:cubicBezTo>
                <a:cubicBezTo>
                  <a:pt x="171" y="67"/>
                  <a:pt x="168" y="69"/>
                  <a:pt x="165" y="71"/>
                </a:cubicBezTo>
                <a:moveTo>
                  <a:pt x="25" y="93"/>
                </a:moveTo>
                <a:cubicBezTo>
                  <a:pt x="32" y="84"/>
                  <a:pt x="43" y="73"/>
                  <a:pt x="59" y="65"/>
                </a:cubicBezTo>
                <a:cubicBezTo>
                  <a:pt x="60" y="64"/>
                  <a:pt x="61" y="64"/>
                  <a:pt x="62" y="63"/>
                </a:cubicBezTo>
                <a:cubicBezTo>
                  <a:pt x="54" y="70"/>
                  <a:pt x="45" y="77"/>
                  <a:pt x="39" y="84"/>
                </a:cubicBezTo>
                <a:cubicBezTo>
                  <a:pt x="34" y="87"/>
                  <a:pt x="29" y="91"/>
                  <a:pt x="24" y="94"/>
                </a:cubicBezTo>
                <a:cubicBezTo>
                  <a:pt x="25" y="94"/>
                  <a:pt x="25" y="94"/>
                  <a:pt x="25" y="94"/>
                </a:cubicBezTo>
                <a:cubicBezTo>
                  <a:pt x="25" y="93"/>
                  <a:pt x="25" y="93"/>
                  <a:pt x="25" y="93"/>
                </a:cubicBezTo>
                <a:cubicBezTo>
                  <a:pt x="25" y="93"/>
                  <a:pt x="25" y="93"/>
                  <a:pt x="25" y="93"/>
                </a:cubicBezTo>
                <a:cubicBezTo>
                  <a:pt x="25" y="93"/>
                  <a:pt x="25" y="93"/>
                  <a:pt x="25" y="93"/>
                </a:cubicBezTo>
                <a:cubicBezTo>
                  <a:pt x="25" y="93"/>
                  <a:pt x="25" y="93"/>
                  <a:pt x="25" y="93"/>
                </a:cubicBezTo>
                <a:moveTo>
                  <a:pt x="153" y="66"/>
                </a:moveTo>
                <a:cubicBezTo>
                  <a:pt x="151" y="65"/>
                  <a:pt x="148" y="64"/>
                  <a:pt x="145" y="63"/>
                </a:cubicBezTo>
                <a:cubicBezTo>
                  <a:pt x="149" y="63"/>
                  <a:pt x="152" y="62"/>
                  <a:pt x="155" y="62"/>
                </a:cubicBezTo>
                <a:cubicBezTo>
                  <a:pt x="158" y="61"/>
                  <a:pt x="162" y="60"/>
                  <a:pt x="166" y="60"/>
                </a:cubicBezTo>
                <a:cubicBezTo>
                  <a:pt x="167" y="59"/>
                  <a:pt x="167" y="59"/>
                  <a:pt x="167" y="59"/>
                </a:cubicBezTo>
                <a:cubicBezTo>
                  <a:pt x="170" y="61"/>
                  <a:pt x="173" y="62"/>
                  <a:pt x="176" y="63"/>
                </a:cubicBezTo>
                <a:cubicBezTo>
                  <a:pt x="168" y="63"/>
                  <a:pt x="161" y="64"/>
                  <a:pt x="154" y="65"/>
                </a:cubicBezTo>
                <a:cubicBezTo>
                  <a:pt x="153" y="66"/>
                  <a:pt x="153" y="66"/>
                  <a:pt x="153" y="66"/>
                </a:cubicBezTo>
                <a:moveTo>
                  <a:pt x="141" y="61"/>
                </a:moveTo>
                <a:cubicBezTo>
                  <a:pt x="138" y="61"/>
                  <a:pt x="135" y="60"/>
                  <a:pt x="132" y="59"/>
                </a:cubicBezTo>
                <a:cubicBezTo>
                  <a:pt x="139" y="58"/>
                  <a:pt x="145" y="56"/>
                  <a:pt x="152" y="54"/>
                </a:cubicBezTo>
                <a:cubicBezTo>
                  <a:pt x="156" y="55"/>
                  <a:pt x="160" y="57"/>
                  <a:pt x="164" y="58"/>
                </a:cubicBezTo>
                <a:cubicBezTo>
                  <a:pt x="161" y="59"/>
                  <a:pt x="157" y="59"/>
                  <a:pt x="154" y="60"/>
                </a:cubicBezTo>
                <a:cubicBezTo>
                  <a:pt x="151" y="60"/>
                  <a:pt x="147" y="61"/>
                  <a:pt x="144" y="61"/>
                </a:cubicBezTo>
                <a:cubicBezTo>
                  <a:pt x="143" y="61"/>
                  <a:pt x="143" y="61"/>
                  <a:pt x="142" y="61"/>
                </a:cubicBezTo>
                <a:cubicBezTo>
                  <a:pt x="142" y="61"/>
                  <a:pt x="142" y="61"/>
                  <a:pt x="142" y="61"/>
                </a:cubicBezTo>
                <a:cubicBezTo>
                  <a:pt x="142" y="61"/>
                  <a:pt x="142" y="61"/>
                  <a:pt x="142" y="61"/>
                </a:cubicBezTo>
                <a:cubicBezTo>
                  <a:pt x="142" y="61"/>
                  <a:pt x="142" y="61"/>
                  <a:pt x="141" y="61"/>
                </a:cubicBezTo>
                <a:cubicBezTo>
                  <a:pt x="141" y="61"/>
                  <a:pt x="141" y="61"/>
                  <a:pt x="141" y="61"/>
                </a:cubicBezTo>
                <a:cubicBezTo>
                  <a:pt x="141" y="61"/>
                  <a:pt x="141" y="61"/>
                  <a:pt x="141" y="61"/>
                </a:cubicBezTo>
                <a:moveTo>
                  <a:pt x="50" y="76"/>
                </a:moveTo>
                <a:cubicBezTo>
                  <a:pt x="56" y="70"/>
                  <a:pt x="64" y="64"/>
                  <a:pt x="70" y="60"/>
                </a:cubicBezTo>
                <a:cubicBezTo>
                  <a:pt x="76" y="57"/>
                  <a:pt x="82" y="55"/>
                  <a:pt x="89" y="53"/>
                </a:cubicBezTo>
                <a:cubicBezTo>
                  <a:pt x="82" y="58"/>
                  <a:pt x="74" y="63"/>
                  <a:pt x="67" y="67"/>
                </a:cubicBezTo>
                <a:cubicBezTo>
                  <a:pt x="67" y="67"/>
                  <a:pt x="67" y="67"/>
                  <a:pt x="67" y="67"/>
                </a:cubicBezTo>
                <a:cubicBezTo>
                  <a:pt x="61" y="70"/>
                  <a:pt x="55" y="73"/>
                  <a:pt x="50" y="76"/>
                </a:cubicBezTo>
                <a:moveTo>
                  <a:pt x="128" y="59"/>
                </a:moveTo>
                <a:cubicBezTo>
                  <a:pt x="124" y="58"/>
                  <a:pt x="120" y="58"/>
                  <a:pt x="116" y="57"/>
                </a:cubicBezTo>
                <a:cubicBezTo>
                  <a:pt x="122" y="55"/>
                  <a:pt x="127" y="53"/>
                  <a:pt x="133" y="51"/>
                </a:cubicBezTo>
                <a:cubicBezTo>
                  <a:pt x="138" y="51"/>
                  <a:pt x="143" y="52"/>
                  <a:pt x="148" y="53"/>
                </a:cubicBezTo>
                <a:cubicBezTo>
                  <a:pt x="141" y="55"/>
                  <a:pt x="135" y="57"/>
                  <a:pt x="128" y="59"/>
                </a:cubicBezTo>
                <a:moveTo>
                  <a:pt x="76" y="63"/>
                </a:moveTo>
                <a:cubicBezTo>
                  <a:pt x="83" y="60"/>
                  <a:pt x="89" y="55"/>
                  <a:pt x="95" y="52"/>
                </a:cubicBezTo>
                <a:cubicBezTo>
                  <a:pt x="100" y="51"/>
                  <a:pt x="105" y="50"/>
                  <a:pt x="111" y="50"/>
                </a:cubicBezTo>
                <a:cubicBezTo>
                  <a:pt x="103" y="53"/>
                  <a:pt x="96" y="56"/>
                  <a:pt x="89" y="59"/>
                </a:cubicBezTo>
                <a:cubicBezTo>
                  <a:pt x="88" y="60"/>
                  <a:pt x="88" y="60"/>
                  <a:pt x="88" y="60"/>
                </a:cubicBezTo>
                <a:cubicBezTo>
                  <a:pt x="88" y="60"/>
                  <a:pt x="88" y="60"/>
                  <a:pt x="88" y="60"/>
                </a:cubicBezTo>
                <a:cubicBezTo>
                  <a:pt x="88" y="60"/>
                  <a:pt x="88" y="60"/>
                  <a:pt x="88" y="60"/>
                </a:cubicBezTo>
                <a:cubicBezTo>
                  <a:pt x="87" y="60"/>
                  <a:pt x="87" y="60"/>
                  <a:pt x="87" y="60"/>
                </a:cubicBezTo>
                <a:cubicBezTo>
                  <a:pt x="87" y="60"/>
                  <a:pt x="87" y="60"/>
                  <a:pt x="87" y="60"/>
                </a:cubicBezTo>
                <a:cubicBezTo>
                  <a:pt x="83" y="61"/>
                  <a:pt x="80" y="62"/>
                  <a:pt x="76" y="63"/>
                </a:cubicBezTo>
                <a:moveTo>
                  <a:pt x="95" y="59"/>
                </a:moveTo>
                <a:cubicBezTo>
                  <a:pt x="102" y="56"/>
                  <a:pt x="109" y="53"/>
                  <a:pt x="116" y="50"/>
                </a:cubicBezTo>
                <a:cubicBezTo>
                  <a:pt x="117" y="50"/>
                  <a:pt x="117" y="50"/>
                  <a:pt x="118" y="50"/>
                </a:cubicBezTo>
                <a:cubicBezTo>
                  <a:pt x="122" y="50"/>
                  <a:pt x="125" y="50"/>
                  <a:pt x="129" y="50"/>
                </a:cubicBezTo>
                <a:cubicBezTo>
                  <a:pt x="123" y="53"/>
                  <a:pt x="117" y="55"/>
                  <a:pt x="111" y="57"/>
                </a:cubicBezTo>
                <a:cubicBezTo>
                  <a:pt x="106" y="57"/>
                  <a:pt x="100" y="58"/>
                  <a:pt x="95" y="59"/>
                </a:cubicBezTo>
                <a:moveTo>
                  <a:pt x="179" y="25"/>
                </a:moveTo>
                <a:cubicBezTo>
                  <a:pt x="176" y="24"/>
                  <a:pt x="173" y="22"/>
                  <a:pt x="170" y="21"/>
                </a:cubicBezTo>
                <a:cubicBezTo>
                  <a:pt x="170" y="20"/>
                  <a:pt x="170" y="19"/>
                  <a:pt x="170" y="18"/>
                </a:cubicBezTo>
                <a:cubicBezTo>
                  <a:pt x="173" y="19"/>
                  <a:pt x="176" y="20"/>
                  <a:pt x="180" y="20"/>
                </a:cubicBezTo>
                <a:cubicBezTo>
                  <a:pt x="179" y="22"/>
                  <a:pt x="179" y="23"/>
                  <a:pt x="179" y="25"/>
                </a:cubicBezTo>
                <a:moveTo>
                  <a:pt x="180" y="18"/>
                </a:moveTo>
                <a:cubicBezTo>
                  <a:pt x="177" y="18"/>
                  <a:pt x="174" y="18"/>
                  <a:pt x="171" y="17"/>
                </a:cubicBezTo>
                <a:cubicBezTo>
                  <a:pt x="171" y="15"/>
                  <a:pt x="171" y="14"/>
                  <a:pt x="171" y="13"/>
                </a:cubicBezTo>
                <a:cubicBezTo>
                  <a:pt x="172" y="13"/>
                  <a:pt x="172" y="13"/>
                  <a:pt x="172" y="13"/>
                </a:cubicBezTo>
                <a:cubicBezTo>
                  <a:pt x="175" y="13"/>
                  <a:pt x="178" y="13"/>
                  <a:pt x="180" y="14"/>
                </a:cubicBezTo>
                <a:cubicBezTo>
                  <a:pt x="180" y="15"/>
                  <a:pt x="180" y="17"/>
                  <a:pt x="180" y="18"/>
                </a:cubicBezTo>
                <a:moveTo>
                  <a:pt x="181" y="29"/>
                </a:moveTo>
                <a:cubicBezTo>
                  <a:pt x="181" y="29"/>
                  <a:pt x="181" y="29"/>
                  <a:pt x="181" y="29"/>
                </a:cubicBezTo>
                <a:cubicBezTo>
                  <a:pt x="182" y="29"/>
                  <a:pt x="182" y="28"/>
                  <a:pt x="182" y="28"/>
                </a:cubicBezTo>
                <a:cubicBezTo>
                  <a:pt x="183" y="19"/>
                  <a:pt x="184" y="14"/>
                  <a:pt x="185" y="6"/>
                </a:cubicBezTo>
                <a:cubicBezTo>
                  <a:pt x="208" y="24"/>
                  <a:pt x="232" y="52"/>
                  <a:pt x="252" y="69"/>
                </a:cubicBezTo>
                <a:cubicBezTo>
                  <a:pt x="234" y="74"/>
                  <a:pt x="207" y="83"/>
                  <a:pt x="185" y="94"/>
                </a:cubicBezTo>
                <a:cubicBezTo>
                  <a:pt x="184" y="86"/>
                  <a:pt x="184" y="79"/>
                  <a:pt x="184" y="74"/>
                </a:cubicBezTo>
                <a:cubicBezTo>
                  <a:pt x="183" y="71"/>
                  <a:pt x="183" y="68"/>
                  <a:pt x="183" y="66"/>
                </a:cubicBezTo>
                <a:cubicBezTo>
                  <a:pt x="183" y="65"/>
                  <a:pt x="183" y="64"/>
                  <a:pt x="182" y="64"/>
                </a:cubicBezTo>
                <a:cubicBezTo>
                  <a:pt x="182" y="63"/>
                  <a:pt x="182" y="63"/>
                  <a:pt x="182" y="63"/>
                </a:cubicBezTo>
                <a:cubicBezTo>
                  <a:pt x="182" y="62"/>
                  <a:pt x="181" y="62"/>
                  <a:pt x="181" y="62"/>
                </a:cubicBezTo>
                <a:cubicBezTo>
                  <a:pt x="159" y="50"/>
                  <a:pt x="137" y="46"/>
                  <a:pt x="118" y="46"/>
                </a:cubicBezTo>
                <a:cubicBezTo>
                  <a:pt x="118" y="46"/>
                  <a:pt x="118" y="46"/>
                  <a:pt x="118" y="46"/>
                </a:cubicBezTo>
                <a:cubicBezTo>
                  <a:pt x="95" y="46"/>
                  <a:pt x="74" y="53"/>
                  <a:pt x="58" y="61"/>
                </a:cubicBezTo>
                <a:cubicBezTo>
                  <a:pt x="42" y="70"/>
                  <a:pt x="29" y="81"/>
                  <a:pt x="23" y="91"/>
                </a:cubicBezTo>
                <a:cubicBezTo>
                  <a:pt x="22" y="90"/>
                  <a:pt x="22" y="90"/>
                  <a:pt x="22" y="90"/>
                </a:cubicBezTo>
                <a:cubicBezTo>
                  <a:pt x="20" y="90"/>
                  <a:pt x="17" y="87"/>
                  <a:pt x="14" y="85"/>
                </a:cubicBezTo>
                <a:cubicBezTo>
                  <a:pt x="13" y="84"/>
                  <a:pt x="11" y="82"/>
                  <a:pt x="11" y="81"/>
                </a:cubicBezTo>
                <a:cubicBezTo>
                  <a:pt x="10" y="81"/>
                  <a:pt x="10" y="80"/>
                  <a:pt x="10" y="80"/>
                </a:cubicBezTo>
                <a:cubicBezTo>
                  <a:pt x="10" y="80"/>
                  <a:pt x="10" y="80"/>
                  <a:pt x="10" y="80"/>
                </a:cubicBezTo>
                <a:cubicBezTo>
                  <a:pt x="17" y="68"/>
                  <a:pt x="33" y="52"/>
                  <a:pt x="53" y="40"/>
                </a:cubicBezTo>
                <a:cubicBezTo>
                  <a:pt x="74" y="27"/>
                  <a:pt x="101" y="18"/>
                  <a:pt x="129" y="18"/>
                </a:cubicBezTo>
                <a:cubicBezTo>
                  <a:pt x="141" y="18"/>
                  <a:pt x="154" y="20"/>
                  <a:pt x="167" y="24"/>
                </a:cubicBezTo>
                <a:cubicBezTo>
                  <a:pt x="168" y="25"/>
                  <a:pt x="168" y="25"/>
                  <a:pt x="168" y="25"/>
                </a:cubicBezTo>
                <a:cubicBezTo>
                  <a:pt x="168" y="25"/>
                  <a:pt x="168" y="25"/>
                  <a:pt x="168" y="25"/>
                </a:cubicBezTo>
                <a:cubicBezTo>
                  <a:pt x="172" y="26"/>
                  <a:pt x="176" y="27"/>
                  <a:pt x="180" y="29"/>
                </a:cubicBezTo>
                <a:cubicBezTo>
                  <a:pt x="180" y="29"/>
                  <a:pt x="180" y="29"/>
                  <a:pt x="181" y="29"/>
                </a:cubicBezTo>
                <a:moveTo>
                  <a:pt x="181" y="12"/>
                </a:moveTo>
                <a:cubicBezTo>
                  <a:pt x="178" y="11"/>
                  <a:pt x="175" y="11"/>
                  <a:pt x="172" y="11"/>
                </a:cubicBezTo>
                <a:cubicBezTo>
                  <a:pt x="175" y="9"/>
                  <a:pt x="178" y="7"/>
                  <a:pt x="181" y="5"/>
                </a:cubicBezTo>
                <a:cubicBezTo>
                  <a:pt x="181" y="8"/>
                  <a:pt x="181" y="10"/>
                  <a:pt x="181" y="12"/>
                </a:cubicBezTo>
                <a:moveTo>
                  <a:pt x="184" y="0"/>
                </a:moveTo>
                <a:cubicBezTo>
                  <a:pt x="183" y="0"/>
                  <a:pt x="183" y="0"/>
                  <a:pt x="183" y="0"/>
                </a:cubicBezTo>
                <a:cubicBezTo>
                  <a:pt x="178" y="3"/>
                  <a:pt x="173" y="6"/>
                  <a:pt x="168" y="9"/>
                </a:cubicBezTo>
                <a:cubicBezTo>
                  <a:pt x="168" y="9"/>
                  <a:pt x="168" y="10"/>
                  <a:pt x="167" y="10"/>
                </a:cubicBezTo>
                <a:cubicBezTo>
                  <a:pt x="167" y="14"/>
                  <a:pt x="167" y="17"/>
                  <a:pt x="167" y="20"/>
                </a:cubicBezTo>
                <a:cubicBezTo>
                  <a:pt x="154" y="16"/>
                  <a:pt x="141" y="14"/>
                  <a:pt x="129" y="14"/>
                </a:cubicBezTo>
                <a:cubicBezTo>
                  <a:pt x="100" y="14"/>
                  <a:pt x="73" y="24"/>
                  <a:pt x="52" y="37"/>
                </a:cubicBezTo>
                <a:cubicBezTo>
                  <a:pt x="30" y="49"/>
                  <a:pt x="14" y="65"/>
                  <a:pt x="6" y="78"/>
                </a:cubicBezTo>
                <a:cubicBezTo>
                  <a:pt x="6" y="78"/>
                  <a:pt x="6" y="78"/>
                  <a:pt x="6" y="78"/>
                </a:cubicBezTo>
                <a:cubicBezTo>
                  <a:pt x="5" y="81"/>
                  <a:pt x="3" y="83"/>
                  <a:pt x="3" y="84"/>
                </a:cubicBezTo>
                <a:cubicBezTo>
                  <a:pt x="2" y="86"/>
                  <a:pt x="1" y="87"/>
                  <a:pt x="0" y="89"/>
                </a:cubicBezTo>
                <a:cubicBezTo>
                  <a:pt x="0" y="90"/>
                  <a:pt x="0" y="90"/>
                  <a:pt x="1" y="91"/>
                </a:cubicBezTo>
                <a:cubicBezTo>
                  <a:pt x="2" y="92"/>
                  <a:pt x="4" y="95"/>
                  <a:pt x="7" y="97"/>
                </a:cubicBezTo>
                <a:cubicBezTo>
                  <a:pt x="10" y="100"/>
                  <a:pt x="13" y="103"/>
                  <a:pt x="16" y="104"/>
                </a:cubicBezTo>
                <a:cubicBezTo>
                  <a:pt x="16" y="104"/>
                  <a:pt x="16" y="104"/>
                  <a:pt x="17" y="104"/>
                </a:cubicBezTo>
                <a:cubicBezTo>
                  <a:pt x="17" y="104"/>
                  <a:pt x="18" y="104"/>
                  <a:pt x="18" y="104"/>
                </a:cubicBezTo>
                <a:cubicBezTo>
                  <a:pt x="18" y="104"/>
                  <a:pt x="18" y="104"/>
                  <a:pt x="18" y="104"/>
                </a:cubicBezTo>
                <a:cubicBezTo>
                  <a:pt x="41" y="86"/>
                  <a:pt x="71" y="61"/>
                  <a:pt x="111" y="61"/>
                </a:cubicBezTo>
                <a:cubicBezTo>
                  <a:pt x="111" y="61"/>
                  <a:pt x="111" y="61"/>
                  <a:pt x="111" y="61"/>
                </a:cubicBezTo>
                <a:cubicBezTo>
                  <a:pt x="127" y="61"/>
                  <a:pt x="144" y="65"/>
                  <a:pt x="164" y="74"/>
                </a:cubicBezTo>
                <a:cubicBezTo>
                  <a:pt x="164" y="74"/>
                  <a:pt x="164" y="75"/>
                  <a:pt x="164" y="75"/>
                </a:cubicBezTo>
                <a:cubicBezTo>
                  <a:pt x="165" y="81"/>
                  <a:pt x="166" y="97"/>
                  <a:pt x="166" y="105"/>
                </a:cubicBezTo>
                <a:cubicBezTo>
                  <a:pt x="166" y="105"/>
                  <a:pt x="166" y="105"/>
                  <a:pt x="166" y="105"/>
                </a:cubicBezTo>
                <a:cubicBezTo>
                  <a:pt x="166" y="106"/>
                  <a:pt x="166" y="106"/>
                  <a:pt x="166" y="106"/>
                </a:cubicBezTo>
                <a:cubicBezTo>
                  <a:pt x="167" y="106"/>
                  <a:pt x="167" y="106"/>
                  <a:pt x="167" y="106"/>
                </a:cubicBezTo>
                <a:cubicBezTo>
                  <a:pt x="167" y="106"/>
                  <a:pt x="167" y="106"/>
                  <a:pt x="167" y="106"/>
                </a:cubicBezTo>
                <a:cubicBezTo>
                  <a:pt x="167" y="106"/>
                  <a:pt x="167" y="106"/>
                  <a:pt x="167" y="106"/>
                </a:cubicBezTo>
                <a:cubicBezTo>
                  <a:pt x="167" y="106"/>
                  <a:pt x="167" y="106"/>
                  <a:pt x="167" y="106"/>
                </a:cubicBezTo>
                <a:cubicBezTo>
                  <a:pt x="167" y="107"/>
                  <a:pt x="167" y="107"/>
                  <a:pt x="167" y="107"/>
                </a:cubicBezTo>
                <a:cubicBezTo>
                  <a:pt x="168" y="107"/>
                  <a:pt x="168" y="107"/>
                  <a:pt x="168" y="107"/>
                </a:cubicBezTo>
                <a:cubicBezTo>
                  <a:pt x="168" y="107"/>
                  <a:pt x="168" y="107"/>
                  <a:pt x="168" y="107"/>
                </a:cubicBezTo>
                <a:cubicBezTo>
                  <a:pt x="168" y="107"/>
                  <a:pt x="168" y="107"/>
                  <a:pt x="168" y="107"/>
                </a:cubicBezTo>
                <a:cubicBezTo>
                  <a:pt x="168" y="107"/>
                  <a:pt x="168" y="107"/>
                  <a:pt x="168" y="107"/>
                </a:cubicBezTo>
                <a:cubicBezTo>
                  <a:pt x="169" y="107"/>
                  <a:pt x="169" y="107"/>
                  <a:pt x="169" y="107"/>
                </a:cubicBezTo>
                <a:cubicBezTo>
                  <a:pt x="169" y="107"/>
                  <a:pt x="169" y="107"/>
                  <a:pt x="169" y="107"/>
                </a:cubicBezTo>
                <a:cubicBezTo>
                  <a:pt x="169" y="107"/>
                  <a:pt x="169" y="107"/>
                  <a:pt x="169" y="107"/>
                </a:cubicBezTo>
                <a:cubicBezTo>
                  <a:pt x="169" y="106"/>
                  <a:pt x="170" y="106"/>
                  <a:pt x="170" y="106"/>
                </a:cubicBezTo>
                <a:cubicBezTo>
                  <a:pt x="191" y="96"/>
                  <a:pt x="214" y="88"/>
                  <a:pt x="235" y="85"/>
                </a:cubicBezTo>
                <a:cubicBezTo>
                  <a:pt x="235" y="84"/>
                  <a:pt x="235" y="84"/>
                  <a:pt x="235" y="84"/>
                </a:cubicBezTo>
                <a:cubicBezTo>
                  <a:pt x="241" y="80"/>
                  <a:pt x="248" y="76"/>
                  <a:pt x="254" y="73"/>
                </a:cubicBezTo>
                <a:cubicBezTo>
                  <a:pt x="254" y="72"/>
                  <a:pt x="255" y="72"/>
                  <a:pt x="256" y="72"/>
                </a:cubicBezTo>
                <a:cubicBezTo>
                  <a:pt x="256" y="72"/>
                  <a:pt x="257" y="71"/>
                  <a:pt x="257" y="71"/>
                </a:cubicBezTo>
                <a:cubicBezTo>
                  <a:pt x="257" y="70"/>
                  <a:pt x="257" y="69"/>
                  <a:pt x="257" y="69"/>
                </a:cubicBezTo>
                <a:cubicBezTo>
                  <a:pt x="237" y="51"/>
                  <a:pt x="211" y="21"/>
                  <a:pt x="186" y="2"/>
                </a:cubicBezTo>
                <a:cubicBezTo>
                  <a:pt x="185" y="1"/>
                  <a:pt x="185" y="1"/>
                  <a:pt x="185" y="1"/>
                </a:cubicBezTo>
                <a:cubicBezTo>
                  <a:pt x="185" y="0"/>
                  <a:pt x="184" y="0"/>
                  <a:pt x="184" y="0"/>
                </a:cubicBezTo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6" name="Freeform 878"/>
          <p:cNvSpPr>
            <a:spLocks noEditPoints="1"/>
          </p:cNvSpPr>
          <p:nvPr/>
        </p:nvSpPr>
        <p:spPr bwMode="auto">
          <a:xfrm>
            <a:off x="2176792" y="3196844"/>
            <a:ext cx="255944" cy="264867"/>
          </a:xfrm>
          <a:custGeom>
            <a:avLst/>
            <a:gdLst>
              <a:gd name="T0" fmla="*/ 216 w 230"/>
              <a:gd name="T1" fmla="*/ 232 h 238"/>
              <a:gd name="T2" fmla="*/ 216 w 230"/>
              <a:gd name="T3" fmla="*/ 232 h 238"/>
              <a:gd name="T4" fmla="*/ 217 w 230"/>
              <a:gd name="T5" fmla="*/ 220 h 238"/>
              <a:gd name="T6" fmla="*/ 225 w 230"/>
              <a:gd name="T7" fmla="*/ 222 h 238"/>
              <a:gd name="T8" fmla="*/ 218 w 230"/>
              <a:gd name="T9" fmla="*/ 212 h 238"/>
              <a:gd name="T10" fmla="*/ 226 w 230"/>
              <a:gd name="T11" fmla="*/ 214 h 238"/>
              <a:gd name="T12" fmla="*/ 226 w 230"/>
              <a:gd name="T13" fmla="*/ 214 h 238"/>
              <a:gd name="T14" fmla="*/ 214 w 230"/>
              <a:gd name="T15" fmla="*/ 207 h 238"/>
              <a:gd name="T16" fmla="*/ 212 w 230"/>
              <a:gd name="T17" fmla="*/ 207 h 238"/>
              <a:gd name="T18" fmla="*/ 146 w 230"/>
              <a:gd name="T19" fmla="*/ 190 h 238"/>
              <a:gd name="T20" fmla="*/ 155 w 230"/>
              <a:gd name="T21" fmla="*/ 187 h 238"/>
              <a:gd name="T22" fmla="*/ 104 w 230"/>
              <a:gd name="T23" fmla="*/ 158 h 238"/>
              <a:gd name="T24" fmla="*/ 133 w 230"/>
              <a:gd name="T25" fmla="*/ 173 h 238"/>
              <a:gd name="T26" fmla="*/ 100 w 230"/>
              <a:gd name="T27" fmla="*/ 153 h 238"/>
              <a:gd name="T28" fmla="*/ 19 w 230"/>
              <a:gd name="T29" fmla="*/ 128 h 238"/>
              <a:gd name="T30" fmla="*/ 108 w 230"/>
              <a:gd name="T31" fmla="*/ 147 h 238"/>
              <a:gd name="T32" fmla="*/ 108 w 230"/>
              <a:gd name="T33" fmla="*/ 147 h 238"/>
              <a:gd name="T34" fmla="*/ 27 w 230"/>
              <a:gd name="T35" fmla="*/ 126 h 238"/>
              <a:gd name="T36" fmla="*/ 28 w 230"/>
              <a:gd name="T37" fmla="*/ 111 h 238"/>
              <a:gd name="T38" fmla="*/ 77 w 230"/>
              <a:gd name="T39" fmla="*/ 115 h 238"/>
              <a:gd name="T40" fmla="*/ 92 w 230"/>
              <a:gd name="T41" fmla="*/ 119 h 238"/>
              <a:gd name="T42" fmla="*/ 97 w 230"/>
              <a:gd name="T43" fmla="*/ 130 h 238"/>
              <a:gd name="T44" fmla="*/ 86 w 230"/>
              <a:gd name="T45" fmla="*/ 101 h 238"/>
              <a:gd name="T46" fmla="*/ 71 w 230"/>
              <a:gd name="T47" fmla="*/ 96 h 238"/>
              <a:gd name="T48" fmla="*/ 90 w 230"/>
              <a:gd name="T49" fmla="*/ 114 h 238"/>
              <a:gd name="T50" fmla="*/ 83 w 230"/>
              <a:gd name="T51" fmla="*/ 84 h 238"/>
              <a:gd name="T52" fmla="*/ 80 w 230"/>
              <a:gd name="T53" fmla="*/ 68 h 238"/>
              <a:gd name="T54" fmla="*/ 91 w 230"/>
              <a:gd name="T55" fmla="*/ 77 h 238"/>
              <a:gd name="T56" fmla="*/ 93 w 230"/>
              <a:gd name="T57" fmla="*/ 74 h 238"/>
              <a:gd name="T58" fmla="*/ 87 w 230"/>
              <a:gd name="T59" fmla="*/ 61 h 238"/>
              <a:gd name="T60" fmla="*/ 103 w 230"/>
              <a:gd name="T61" fmla="*/ 67 h 238"/>
              <a:gd name="T62" fmla="*/ 103 w 230"/>
              <a:gd name="T63" fmla="*/ 67 h 238"/>
              <a:gd name="T64" fmla="*/ 60 w 230"/>
              <a:gd name="T65" fmla="*/ 31 h 238"/>
              <a:gd name="T66" fmla="*/ 90 w 230"/>
              <a:gd name="T67" fmla="*/ 52 h 238"/>
              <a:gd name="T68" fmla="*/ 62 w 230"/>
              <a:gd name="T69" fmla="*/ 79 h 238"/>
              <a:gd name="T70" fmla="*/ 209 w 230"/>
              <a:gd name="T71" fmla="*/ 212 h 238"/>
              <a:gd name="T72" fmla="*/ 212 w 230"/>
              <a:gd name="T73" fmla="*/ 230 h 238"/>
              <a:gd name="T74" fmla="*/ 199 w 230"/>
              <a:gd name="T75" fmla="*/ 233 h 238"/>
              <a:gd name="T76" fmla="*/ 32 w 230"/>
              <a:gd name="T77" fmla="*/ 107 h 238"/>
              <a:gd name="T78" fmla="*/ 5 w 230"/>
              <a:gd name="T79" fmla="*/ 120 h 238"/>
              <a:gd name="T80" fmla="*/ 0 w 230"/>
              <a:gd name="T81" fmla="*/ 118 h 238"/>
              <a:gd name="T82" fmla="*/ 21 w 230"/>
              <a:gd name="T83" fmla="*/ 134 h 238"/>
              <a:gd name="T84" fmla="*/ 103 w 230"/>
              <a:gd name="T85" fmla="*/ 208 h 238"/>
              <a:gd name="T86" fmla="*/ 221 w 230"/>
              <a:gd name="T87" fmla="*/ 236 h 238"/>
              <a:gd name="T88" fmla="*/ 230 w 230"/>
              <a:gd name="T89" fmla="*/ 213 h 238"/>
              <a:gd name="T90" fmla="*/ 227 w 230"/>
              <a:gd name="T91" fmla="*/ 206 h 238"/>
              <a:gd name="T92" fmla="*/ 101 w 230"/>
              <a:gd name="T93" fmla="*/ 75 h 238"/>
              <a:gd name="T94" fmla="*/ 116 w 230"/>
              <a:gd name="T95" fmla="*/ 61 h 238"/>
              <a:gd name="T96" fmla="*/ 116 w 230"/>
              <a:gd name="T97" fmla="*/ 60 h 238"/>
              <a:gd name="T98" fmla="*/ 115 w 230"/>
              <a:gd name="T99" fmla="*/ 58 h 238"/>
              <a:gd name="T100" fmla="*/ 113 w 230"/>
              <a:gd name="T101" fmla="*/ 57 h 238"/>
              <a:gd name="T102" fmla="*/ 15 w 230"/>
              <a:gd name="T103" fmla="*/ 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30" h="238">
                <a:moveTo>
                  <a:pt x="211" y="233"/>
                </a:moveTo>
                <a:cubicBezTo>
                  <a:pt x="211" y="233"/>
                  <a:pt x="211" y="233"/>
                  <a:pt x="211" y="233"/>
                </a:cubicBezTo>
                <a:cubicBezTo>
                  <a:pt x="211" y="233"/>
                  <a:pt x="211" y="233"/>
                  <a:pt x="211" y="233"/>
                </a:cubicBezTo>
                <a:moveTo>
                  <a:pt x="216" y="232"/>
                </a:moveTo>
                <a:cubicBezTo>
                  <a:pt x="216" y="231"/>
                  <a:pt x="217" y="229"/>
                  <a:pt x="217" y="227"/>
                </a:cubicBezTo>
                <a:cubicBezTo>
                  <a:pt x="219" y="229"/>
                  <a:pt x="221" y="230"/>
                  <a:pt x="223" y="231"/>
                </a:cubicBezTo>
                <a:cubicBezTo>
                  <a:pt x="222" y="231"/>
                  <a:pt x="221" y="232"/>
                  <a:pt x="220" y="232"/>
                </a:cubicBezTo>
                <a:cubicBezTo>
                  <a:pt x="219" y="232"/>
                  <a:pt x="218" y="232"/>
                  <a:pt x="216" y="232"/>
                </a:cubicBezTo>
                <a:moveTo>
                  <a:pt x="225" y="230"/>
                </a:moveTo>
                <a:cubicBezTo>
                  <a:pt x="222" y="228"/>
                  <a:pt x="220" y="227"/>
                  <a:pt x="217" y="225"/>
                </a:cubicBezTo>
                <a:cubicBezTo>
                  <a:pt x="217" y="223"/>
                  <a:pt x="217" y="222"/>
                  <a:pt x="217" y="221"/>
                </a:cubicBezTo>
                <a:cubicBezTo>
                  <a:pt x="217" y="220"/>
                  <a:pt x="217" y="220"/>
                  <a:pt x="217" y="220"/>
                </a:cubicBezTo>
                <a:cubicBezTo>
                  <a:pt x="220" y="221"/>
                  <a:pt x="223" y="222"/>
                  <a:pt x="225" y="224"/>
                </a:cubicBezTo>
                <a:cubicBezTo>
                  <a:pt x="225" y="225"/>
                  <a:pt x="225" y="225"/>
                  <a:pt x="225" y="225"/>
                </a:cubicBezTo>
                <a:cubicBezTo>
                  <a:pt x="225" y="227"/>
                  <a:pt x="225" y="228"/>
                  <a:pt x="225" y="230"/>
                </a:cubicBezTo>
                <a:moveTo>
                  <a:pt x="225" y="222"/>
                </a:moveTo>
                <a:cubicBezTo>
                  <a:pt x="223" y="220"/>
                  <a:pt x="220" y="218"/>
                  <a:pt x="217" y="217"/>
                </a:cubicBezTo>
                <a:cubicBezTo>
                  <a:pt x="217" y="216"/>
                  <a:pt x="217" y="214"/>
                  <a:pt x="217" y="212"/>
                </a:cubicBezTo>
                <a:cubicBezTo>
                  <a:pt x="216" y="212"/>
                  <a:pt x="216" y="212"/>
                  <a:pt x="216" y="212"/>
                </a:cubicBezTo>
                <a:cubicBezTo>
                  <a:pt x="217" y="212"/>
                  <a:pt x="218" y="212"/>
                  <a:pt x="218" y="212"/>
                </a:cubicBezTo>
                <a:cubicBezTo>
                  <a:pt x="220" y="213"/>
                  <a:pt x="223" y="215"/>
                  <a:pt x="225" y="216"/>
                </a:cubicBezTo>
                <a:cubicBezTo>
                  <a:pt x="225" y="216"/>
                  <a:pt x="225" y="216"/>
                  <a:pt x="225" y="216"/>
                </a:cubicBezTo>
                <a:cubicBezTo>
                  <a:pt x="225" y="218"/>
                  <a:pt x="225" y="220"/>
                  <a:pt x="225" y="222"/>
                </a:cubicBezTo>
                <a:moveTo>
                  <a:pt x="226" y="214"/>
                </a:moveTo>
                <a:cubicBezTo>
                  <a:pt x="224" y="213"/>
                  <a:pt x="223" y="212"/>
                  <a:pt x="222" y="211"/>
                </a:cubicBezTo>
                <a:cubicBezTo>
                  <a:pt x="223" y="211"/>
                  <a:pt x="224" y="211"/>
                  <a:pt x="226" y="211"/>
                </a:cubicBezTo>
                <a:cubicBezTo>
                  <a:pt x="226" y="211"/>
                  <a:pt x="226" y="212"/>
                  <a:pt x="226" y="213"/>
                </a:cubicBezTo>
                <a:cubicBezTo>
                  <a:pt x="226" y="214"/>
                  <a:pt x="226" y="214"/>
                  <a:pt x="226" y="214"/>
                </a:cubicBezTo>
                <a:moveTo>
                  <a:pt x="209" y="207"/>
                </a:moveTo>
                <a:cubicBezTo>
                  <a:pt x="194" y="207"/>
                  <a:pt x="175" y="204"/>
                  <a:pt x="155" y="194"/>
                </a:cubicBezTo>
                <a:cubicBezTo>
                  <a:pt x="167" y="197"/>
                  <a:pt x="181" y="200"/>
                  <a:pt x="192" y="202"/>
                </a:cubicBezTo>
                <a:cubicBezTo>
                  <a:pt x="200" y="204"/>
                  <a:pt x="207" y="206"/>
                  <a:pt x="214" y="207"/>
                </a:cubicBezTo>
                <a:cubicBezTo>
                  <a:pt x="213" y="207"/>
                  <a:pt x="213" y="207"/>
                  <a:pt x="213" y="207"/>
                </a:cubicBezTo>
                <a:cubicBezTo>
                  <a:pt x="212" y="207"/>
                  <a:pt x="212" y="207"/>
                  <a:pt x="212" y="207"/>
                </a:cubicBezTo>
                <a:cubicBezTo>
                  <a:pt x="212" y="207"/>
                  <a:pt x="212" y="207"/>
                  <a:pt x="212" y="207"/>
                </a:cubicBezTo>
                <a:cubicBezTo>
                  <a:pt x="212" y="207"/>
                  <a:pt x="212" y="207"/>
                  <a:pt x="212" y="207"/>
                </a:cubicBezTo>
                <a:cubicBezTo>
                  <a:pt x="211" y="207"/>
                  <a:pt x="210" y="207"/>
                  <a:pt x="209" y="207"/>
                </a:cubicBezTo>
                <a:cubicBezTo>
                  <a:pt x="209" y="207"/>
                  <a:pt x="209" y="207"/>
                  <a:pt x="209" y="207"/>
                </a:cubicBezTo>
                <a:moveTo>
                  <a:pt x="177" y="197"/>
                </a:moveTo>
                <a:cubicBezTo>
                  <a:pt x="166" y="195"/>
                  <a:pt x="154" y="192"/>
                  <a:pt x="146" y="190"/>
                </a:cubicBezTo>
                <a:cubicBezTo>
                  <a:pt x="140" y="187"/>
                  <a:pt x="135" y="184"/>
                  <a:pt x="130" y="180"/>
                </a:cubicBezTo>
                <a:cubicBezTo>
                  <a:pt x="128" y="179"/>
                  <a:pt x="126" y="178"/>
                  <a:pt x="124" y="176"/>
                </a:cubicBezTo>
                <a:cubicBezTo>
                  <a:pt x="134" y="180"/>
                  <a:pt x="145" y="183"/>
                  <a:pt x="154" y="187"/>
                </a:cubicBezTo>
                <a:cubicBezTo>
                  <a:pt x="155" y="187"/>
                  <a:pt x="155" y="187"/>
                  <a:pt x="155" y="187"/>
                </a:cubicBezTo>
                <a:cubicBezTo>
                  <a:pt x="162" y="191"/>
                  <a:pt x="170" y="194"/>
                  <a:pt x="177" y="197"/>
                </a:cubicBezTo>
                <a:moveTo>
                  <a:pt x="144" y="181"/>
                </a:moveTo>
                <a:cubicBezTo>
                  <a:pt x="135" y="178"/>
                  <a:pt x="126" y="175"/>
                  <a:pt x="119" y="172"/>
                </a:cubicBezTo>
                <a:cubicBezTo>
                  <a:pt x="114" y="167"/>
                  <a:pt x="109" y="163"/>
                  <a:pt x="104" y="158"/>
                </a:cubicBezTo>
                <a:cubicBezTo>
                  <a:pt x="113" y="162"/>
                  <a:pt x="122" y="167"/>
                  <a:pt x="131" y="172"/>
                </a:cubicBezTo>
                <a:cubicBezTo>
                  <a:pt x="132" y="172"/>
                  <a:pt x="132" y="172"/>
                  <a:pt x="132" y="172"/>
                </a:cubicBezTo>
                <a:cubicBezTo>
                  <a:pt x="132" y="173"/>
                  <a:pt x="132" y="173"/>
                  <a:pt x="132" y="173"/>
                </a:cubicBezTo>
                <a:cubicBezTo>
                  <a:pt x="132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3"/>
                </a:cubicBezTo>
                <a:cubicBezTo>
                  <a:pt x="137" y="176"/>
                  <a:pt x="140" y="178"/>
                  <a:pt x="144" y="181"/>
                </a:cubicBezTo>
                <a:moveTo>
                  <a:pt x="125" y="166"/>
                </a:moveTo>
                <a:cubicBezTo>
                  <a:pt x="117" y="162"/>
                  <a:pt x="108" y="157"/>
                  <a:pt x="100" y="153"/>
                </a:cubicBezTo>
                <a:cubicBezTo>
                  <a:pt x="97" y="149"/>
                  <a:pt x="94" y="144"/>
                  <a:pt x="91" y="140"/>
                </a:cubicBezTo>
                <a:cubicBezTo>
                  <a:pt x="98" y="143"/>
                  <a:pt x="105" y="148"/>
                  <a:pt x="111" y="152"/>
                </a:cubicBezTo>
                <a:cubicBezTo>
                  <a:pt x="116" y="157"/>
                  <a:pt x="120" y="162"/>
                  <a:pt x="125" y="166"/>
                </a:cubicBezTo>
                <a:moveTo>
                  <a:pt x="19" y="128"/>
                </a:moveTo>
                <a:cubicBezTo>
                  <a:pt x="15" y="127"/>
                  <a:pt x="11" y="125"/>
                  <a:pt x="7" y="124"/>
                </a:cubicBezTo>
                <a:cubicBezTo>
                  <a:pt x="10" y="122"/>
                  <a:pt x="12" y="121"/>
                  <a:pt x="14" y="119"/>
                </a:cubicBezTo>
                <a:cubicBezTo>
                  <a:pt x="16" y="122"/>
                  <a:pt x="17" y="125"/>
                  <a:pt x="19" y="128"/>
                </a:cubicBezTo>
                <a:moveTo>
                  <a:pt x="108" y="147"/>
                </a:moveTo>
                <a:cubicBezTo>
                  <a:pt x="101" y="143"/>
                  <a:pt x="95" y="139"/>
                  <a:pt x="88" y="136"/>
                </a:cubicBezTo>
                <a:cubicBezTo>
                  <a:pt x="85" y="131"/>
                  <a:pt x="82" y="125"/>
                  <a:pt x="79" y="119"/>
                </a:cubicBezTo>
                <a:cubicBezTo>
                  <a:pt x="86" y="124"/>
                  <a:pt x="93" y="129"/>
                  <a:pt x="100" y="134"/>
                </a:cubicBezTo>
                <a:cubicBezTo>
                  <a:pt x="102" y="139"/>
                  <a:pt x="105" y="143"/>
                  <a:pt x="108" y="147"/>
                </a:cubicBezTo>
                <a:moveTo>
                  <a:pt x="22" y="128"/>
                </a:moveTo>
                <a:cubicBezTo>
                  <a:pt x="20" y="125"/>
                  <a:pt x="18" y="122"/>
                  <a:pt x="16" y="118"/>
                </a:cubicBezTo>
                <a:cubicBezTo>
                  <a:pt x="18" y="117"/>
                  <a:pt x="20" y="116"/>
                  <a:pt x="21" y="115"/>
                </a:cubicBezTo>
                <a:cubicBezTo>
                  <a:pt x="23" y="118"/>
                  <a:pt x="25" y="122"/>
                  <a:pt x="27" y="126"/>
                </a:cubicBezTo>
                <a:cubicBezTo>
                  <a:pt x="25" y="127"/>
                  <a:pt x="24" y="127"/>
                  <a:pt x="22" y="128"/>
                </a:cubicBezTo>
                <a:moveTo>
                  <a:pt x="28" y="124"/>
                </a:moveTo>
                <a:cubicBezTo>
                  <a:pt x="27" y="121"/>
                  <a:pt x="25" y="117"/>
                  <a:pt x="23" y="114"/>
                </a:cubicBezTo>
                <a:cubicBezTo>
                  <a:pt x="25" y="113"/>
                  <a:pt x="26" y="112"/>
                  <a:pt x="28" y="111"/>
                </a:cubicBezTo>
                <a:cubicBezTo>
                  <a:pt x="29" y="115"/>
                  <a:pt x="30" y="118"/>
                  <a:pt x="31" y="122"/>
                </a:cubicBezTo>
                <a:cubicBezTo>
                  <a:pt x="30" y="123"/>
                  <a:pt x="29" y="123"/>
                  <a:pt x="28" y="124"/>
                </a:cubicBezTo>
                <a:moveTo>
                  <a:pt x="97" y="130"/>
                </a:moveTo>
                <a:cubicBezTo>
                  <a:pt x="91" y="125"/>
                  <a:pt x="84" y="120"/>
                  <a:pt x="77" y="115"/>
                </a:cubicBezTo>
                <a:cubicBezTo>
                  <a:pt x="75" y="110"/>
                  <a:pt x="74" y="105"/>
                  <a:pt x="72" y="100"/>
                </a:cubicBezTo>
                <a:cubicBezTo>
                  <a:pt x="75" y="103"/>
                  <a:pt x="78" y="106"/>
                  <a:pt x="81" y="108"/>
                </a:cubicBezTo>
                <a:cubicBezTo>
                  <a:pt x="84" y="111"/>
                  <a:pt x="87" y="114"/>
                  <a:pt x="90" y="117"/>
                </a:cubicBezTo>
                <a:cubicBezTo>
                  <a:pt x="90" y="118"/>
                  <a:pt x="91" y="118"/>
                  <a:pt x="92" y="119"/>
                </a:cubicBezTo>
                <a:cubicBezTo>
                  <a:pt x="92" y="119"/>
                  <a:pt x="92" y="119"/>
                  <a:pt x="92" y="119"/>
                </a:cubicBezTo>
                <a:cubicBezTo>
                  <a:pt x="91" y="119"/>
                  <a:pt x="92" y="120"/>
                  <a:pt x="92" y="120"/>
                </a:cubicBezTo>
                <a:cubicBezTo>
                  <a:pt x="93" y="120"/>
                  <a:pt x="93" y="120"/>
                  <a:pt x="93" y="120"/>
                </a:cubicBezTo>
                <a:cubicBezTo>
                  <a:pt x="94" y="124"/>
                  <a:pt x="96" y="127"/>
                  <a:pt x="97" y="130"/>
                </a:cubicBezTo>
                <a:moveTo>
                  <a:pt x="86" y="101"/>
                </a:moveTo>
                <a:cubicBezTo>
                  <a:pt x="81" y="96"/>
                  <a:pt x="76" y="91"/>
                  <a:pt x="71" y="85"/>
                </a:cubicBezTo>
                <a:cubicBezTo>
                  <a:pt x="75" y="86"/>
                  <a:pt x="79" y="88"/>
                  <a:pt x="83" y="89"/>
                </a:cubicBezTo>
                <a:cubicBezTo>
                  <a:pt x="84" y="93"/>
                  <a:pt x="85" y="97"/>
                  <a:pt x="86" y="101"/>
                </a:cubicBezTo>
                <a:moveTo>
                  <a:pt x="90" y="114"/>
                </a:moveTo>
                <a:cubicBezTo>
                  <a:pt x="88" y="112"/>
                  <a:pt x="85" y="109"/>
                  <a:pt x="82" y="107"/>
                </a:cubicBezTo>
                <a:cubicBezTo>
                  <a:pt x="79" y="103"/>
                  <a:pt x="75" y="100"/>
                  <a:pt x="71" y="97"/>
                </a:cubicBezTo>
                <a:cubicBezTo>
                  <a:pt x="71" y="96"/>
                  <a:pt x="71" y="96"/>
                  <a:pt x="71" y="96"/>
                </a:cubicBezTo>
                <a:cubicBezTo>
                  <a:pt x="70" y="93"/>
                  <a:pt x="69" y="89"/>
                  <a:pt x="68" y="85"/>
                </a:cubicBezTo>
                <a:cubicBezTo>
                  <a:pt x="73" y="92"/>
                  <a:pt x="79" y="98"/>
                  <a:pt x="86" y="104"/>
                </a:cubicBezTo>
                <a:cubicBezTo>
                  <a:pt x="87" y="105"/>
                  <a:pt x="87" y="105"/>
                  <a:pt x="87" y="105"/>
                </a:cubicBezTo>
                <a:cubicBezTo>
                  <a:pt x="88" y="108"/>
                  <a:pt x="89" y="111"/>
                  <a:pt x="90" y="114"/>
                </a:cubicBezTo>
                <a:moveTo>
                  <a:pt x="83" y="84"/>
                </a:moveTo>
                <a:cubicBezTo>
                  <a:pt x="78" y="83"/>
                  <a:pt x="73" y="81"/>
                  <a:pt x="68" y="79"/>
                </a:cubicBezTo>
                <a:cubicBezTo>
                  <a:pt x="69" y="78"/>
                  <a:pt x="71" y="76"/>
                  <a:pt x="73" y="74"/>
                </a:cubicBezTo>
                <a:cubicBezTo>
                  <a:pt x="76" y="77"/>
                  <a:pt x="80" y="81"/>
                  <a:pt x="83" y="84"/>
                </a:cubicBezTo>
                <a:moveTo>
                  <a:pt x="85" y="83"/>
                </a:moveTo>
                <a:cubicBezTo>
                  <a:pt x="82" y="80"/>
                  <a:pt x="78" y="76"/>
                  <a:pt x="75" y="72"/>
                </a:cubicBezTo>
                <a:cubicBezTo>
                  <a:pt x="76" y="72"/>
                  <a:pt x="77" y="71"/>
                  <a:pt x="78" y="70"/>
                </a:cubicBezTo>
                <a:cubicBezTo>
                  <a:pt x="78" y="69"/>
                  <a:pt x="79" y="69"/>
                  <a:pt x="80" y="68"/>
                </a:cubicBezTo>
                <a:cubicBezTo>
                  <a:pt x="82" y="72"/>
                  <a:pt x="86" y="76"/>
                  <a:pt x="90" y="79"/>
                </a:cubicBezTo>
                <a:cubicBezTo>
                  <a:pt x="89" y="80"/>
                  <a:pt x="88" y="81"/>
                  <a:pt x="87" y="82"/>
                </a:cubicBezTo>
                <a:cubicBezTo>
                  <a:pt x="86" y="83"/>
                  <a:pt x="86" y="83"/>
                  <a:pt x="85" y="83"/>
                </a:cubicBezTo>
                <a:moveTo>
                  <a:pt x="91" y="77"/>
                </a:moveTo>
                <a:cubicBezTo>
                  <a:pt x="87" y="74"/>
                  <a:pt x="84" y="71"/>
                  <a:pt x="81" y="67"/>
                </a:cubicBezTo>
                <a:cubicBezTo>
                  <a:pt x="83" y="65"/>
                  <a:pt x="84" y="64"/>
                  <a:pt x="86" y="63"/>
                </a:cubicBezTo>
                <a:cubicBezTo>
                  <a:pt x="88" y="66"/>
                  <a:pt x="91" y="70"/>
                  <a:pt x="93" y="74"/>
                </a:cubicBezTo>
                <a:cubicBezTo>
                  <a:pt x="93" y="74"/>
                  <a:pt x="93" y="74"/>
                  <a:pt x="93" y="74"/>
                </a:cubicBezTo>
                <a:cubicBezTo>
                  <a:pt x="93" y="74"/>
                  <a:pt x="93" y="75"/>
                  <a:pt x="94" y="75"/>
                </a:cubicBezTo>
                <a:cubicBezTo>
                  <a:pt x="93" y="76"/>
                  <a:pt x="92" y="77"/>
                  <a:pt x="91" y="77"/>
                </a:cubicBezTo>
                <a:moveTo>
                  <a:pt x="96" y="73"/>
                </a:moveTo>
                <a:cubicBezTo>
                  <a:pt x="93" y="69"/>
                  <a:pt x="90" y="65"/>
                  <a:pt x="87" y="61"/>
                </a:cubicBezTo>
                <a:cubicBezTo>
                  <a:pt x="89" y="60"/>
                  <a:pt x="91" y="58"/>
                  <a:pt x="93" y="56"/>
                </a:cubicBezTo>
                <a:cubicBezTo>
                  <a:pt x="96" y="60"/>
                  <a:pt x="98" y="64"/>
                  <a:pt x="101" y="68"/>
                </a:cubicBezTo>
                <a:cubicBezTo>
                  <a:pt x="100" y="70"/>
                  <a:pt x="98" y="72"/>
                  <a:pt x="96" y="73"/>
                </a:cubicBezTo>
                <a:moveTo>
                  <a:pt x="103" y="67"/>
                </a:moveTo>
                <a:cubicBezTo>
                  <a:pt x="100" y="63"/>
                  <a:pt x="97" y="59"/>
                  <a:pt x="94" y="55"/>
                </a:cubicBezTo>
                <a:cubicBezTo>
                  <a:pt x="94" y="55"/>
                  <a:pt x="94" y="55"/>
                  <a:pt x="94" y="55"/>
                </a:cubicBezTo>
                <a:cubicBezTo>
                  <a:pt x="99" y="56"/>
                  <a:pt x="105" y="59"/>
                  <a:pt x="110" y="61"/>
                </a:cubicBezTo>
                <a:cubicBezTo>
                  <a:pt x="108" y="63"/>
                  <a:pt x="105" y="65"/>
                  <a:pt x="103" y="67"/>
                </a:cubicBezTo>
                <a:moveTo>
                  <a:pt x="60" y="31"/>
                </a:moveTo>
                <a:cubicBezTo>
                  <a:pt x="49" y="25"/>
                  <a:pt x="39" y="18"/>
                  <a:pt x="30" y="12"/>
                </a:cubicBezTo>
                <a:cubicBezTo>
                  <a:pt x="34" y="13"/>
                  <a:pt x="37" y="14"/>
                  <a:pt x="41" y="15"/>
                </a:cubicBezTo>
                <a:cubicBezTo>
                  <a:pt x="47" y="21"/>
                  <a:pt x="53" y="26"/>
                  <a:pt x="60" y="31"/>
                </a:cubicBezTo>
                <a:moveTo>
                  <a:pt x="5" y="120"/>
                </a:moveTo>
                <a:cubicBezTo>
                  <a:pt x="5" y="119"/>
                  <a:pt x="5" y="119"/>
                  <a:pt x="5" y="118"/>
                </a:cubicBezTo>
                <a:cubicBezTo>
                  <a:pt x="5" y="82"/>
                  <a:pt x="13" y="39"/>
                  <a:pt x="15" y="7"/>
                </a:cubicBezTo>
                <a:cubicBezTo>
                  <a:pt x="34" y="20"/>
                  <a:pt x="62" y="40"/>
                  <a:pt x="90" y="52"/>
                </a:cubicBezTo>
                <a:cubicBezTo>
                  <a:pt x="83" y="59"/>
                  <a:pt x="77" y="64"/>
                  <a:pt x="72" y="69"/>
                </a:cubicBezTo>
                <a:cubicBezTo>
                  <a:pt x="69" y="71"/>
                  <a:pt x="67" y="74"/>
                  <a:pt x="65" y="75"/>
                </a:cubicBezTo>
                <a:cubicBezTo>
                  <a:pt x="64" y="76"/>
                  <a:pt x="64" y="77"/>
                  <a:pt x="63" y="78"/>
                </a:cubicBezTo>
                <a:cubicBezTo>
                  <a:pt x="63" y="78"/>
                  <a:pt x="63" y="79"/>
                  <a:pt x="62" y="79"/>
                </a:cubicBezTo>
                <a:cubicBezTo>
                  <a:pt x="62" y="79"/>
                  <a:pt x="62" y="80"/>
                  <a:pt x="62" y="81"/>
                </a:cubicBezTo>
                <a:cubicBezTo>
                  <a:pt x="62" y="81"/>
                  <a:pt x="62" y="81"/>
                  <a:pt x="62" y="81"/>
                </a:cubicBezTo>
                <a:cubicBezTo>
                  <a:pt x="73" y="131"/>
                  <a:pt x="99" y="164"/>
                  <a:pt x="128" y="184"/>
                </a:cubicBezTo>
                <a:cubicBezTo>
                  <a:pt x="156" y="204"/>
                  <a:pt x="188" y="212"/>
                  <a:pt x="209" y="212"/>
                </a:cubicBezTo>
                <a:cubicBezTo>
                  <a:pt x="210" y="212"/>
                  <a:pt x="211" y="212"/>
                  <a:pt x="212" y="212"/>
                </a:cubicBezTo>
                <a:cubicBezTo>
                  <a:pt x="212" y="212"/>
                  <a:pt x="212" y="212"/>
                  <a:pt x="212" y="212"/>
                </a:cubicBezTo>
                <a:cubicBezTo>
                  <a:pt x="212" y="214"/>
                  <a:pt x="213" y="217"/>
                  <a:pt x="213" y="221"/>
                </a:cubicBezTo>
                <a:cubicBezTo>
                  <a:pt x="213" y="224"/>
                  <a:pt x="212" y="227"/>
                  <a:pt x="212" y="230"/>
                </a:cubicBezTo>
                <a:cubicBezTo>
                  <a:pt x="212" y="231"/>
                  <a:pt x="211" y="232"/>
                  <a:pt x="211" y="232"/>
                </a:cubicBezTo>
                <a:cubicBezTo>
                  <a:pt x="211" y="233"/>
                  <a:pt x="211" y="233"/>
                  <a:pt x="211" y="233"/>
                </a:cubicBezTo>
                <a:cubicBezTo>
                  <a:pt x="208" y="233"/>
                  <a:pt x="204" y="233"/>
                  <a:pt x="200" y="233"/>
                </a:cubicBezTo>
                <a:cubicBezTo>
                  <a:pt x="200" y="233"/>
                  <a:pt x="200" y="233"/>
                  <a:pt x="199" y="233"/>
                </a:cubicBezTo>
                <a:cubicBezTo>
                  <a:pt x="174" y="233"/>
                  <a:pt x="138" y="225"/>
                  <a:pt x="105" y="204"/>
                </a:cubicBezTo>
                <a:cubicBezTo>
                  <a:pt x="76" y="187"/>
                  <a:pt x="50" y="160"/>
                  <a:pt x="36" y="123"/>
                </a:cubicBezTo>
                <a:cubicBezTo>
                  <a:pt x="36" y="122"/>
                  <a:pt x="36" y="122"/>
                  <a:pt x="36" y="122"/>
                </a:cubicBezTo>
                <a:cubicBezTo>
                  <a:pt x="34" y="117"/>
                  <a:pt x="33" y="112"/>
                  <a:pt x="32" y="107"/>
                </a:cubicBezTo>
                <a:cubicBezTo>
                  <a:pt x="31" y="106"/>
                  <a:pt x="31" y="106"/>
                  <a:pt x="30" y="106"/>
                </a:cubicBezTo>
                <a:cubicBezTo>
                  <a:pt x="30" y="105"/>
                  <a:pt x="30" y="105"/>
                  <a:pt x="29" y="105"/>
                </a:cubicBezTo>
                <a:cubicBezTo>
                  <a:pt x="29" y="105"/>
                  <a:pt x="29" y="105"/>
                  <a:pt x="28" y="106"/>
                </a:cubicBezTo>
                <a:cubicBezTo>
                  <a:pt x="19" y="111"/>
                  <a:pt x="13" y="115"/>
                  <a:pt x="5" y="120"/>
                </a:cubicBezTo>
                <a:moveTo>
                  <a:pt x="13" y="0"/>
                </a:moveTo>
                <a:cubicBezTo>
                  <a:pt x="13" y="0"/>
                  <a:pt x="13" y="0"/>
                  <a:pt x="12" y="0"/>
                </a:cubicBezTo>
                <a:cubicBezTo>
                  <a:pt x="12" y="1"/>
                  <a:pt x="11" y="2"/>
                  <a:pt x="11" y="2"/>
                </a:cubicBezTo>
                <a:cubicBezTo>
                  <a:pt x="9" y="34"/>
                  <a:pt x="0" y="80"/>
                  <a:pt x="0" y="118"/>
                </a:cubicBezTo>
                <a:cubicBezTo>
                  <a:pt x="0" y="120"/>
                  <a:pt x="0" y="121"/>
                  <a:pt x="0" y="123"/>
                </a:cubicBezTo>
                <a:cubicBezTo>
                  <a:pt x="0" y="123"/>
                  <a:pt x="0" y="123"/>
                  <a:pt x="0" y="123"/>
                </a:cubicBezTo>
                <a:cubicBezTo>
                  <a:pt x="0" y="124"/>
                  <a:pt x="0" y="126"/>
                  <a:pt x="1" y="126"/>
                </a:cubicBezTo>
                <a:cubicBezTo>
                  <a:pt x="8" y="129"/>
                  <a:pt x="14" y="131"/>
                  <a:pt x="21" y="134"/>
                </a:cubicBezTo>
                <a:cubicBezTo>
                  <a:pt x="21" y="134"/>
                  <a:pt x="22" y="134"/>
                  <a:pt x="22" y="134"/>
                </a:cubicBezTo>
                <a:cubicBezTo>
                  <a:pt x="22" y="134"/>
                  <a:pt x="23" y="134"/>
                  <a:pt x="23" y="133"/>
                </a:cubicBezTo>
                <a:cubicBezTo>
                  <a:pt x="27" y="131"/>
                  <a:pt x="30" y="129"/>
                  <a:pt x="33" y="126"/>
                </a:cubicBezTo>
                <a:cubicBezTo>
                  <a:pt x="47" y="164"/>
                  <a:pt x="74" y="190"/>
                  <a:pt x="103" y="208"/>
                </a:cubicBezTo>
                <a:cubicBezTo>
                  <a:pt x="136" y="229"/>
                  <a:pt x="173" y="238"/>
                  <a:pt x="200" y="238"/>
                </a:cubicBezTo>
                <a:cubicBezTo>
                  <a:pt x="204" y="238"/>
                  <a:pt x="208" y="238"/>
                  <a:pt x="212" y="237"/>
                </a:cubicBezTo>
                <a:cubicBezTo>
                  <a:pt x="212" y="237"/>
                  <a:pt x="212" y="237"/>
                  <a:pt x="212" y="237"/>
                </a:cubicBezTo>
                <a:cubicBezTo>
                  <a:pt x="216" y="237"/>
                  <a:pt x="219" y="236"/>
                  <a:pt x="221" y="236"/>
                </a:cubicBezTo>
                <a:cubicBezTo>
                  <a:pt x="223" y="236"/>
                  <a:pt x="225" y="235"/>
                  <a:pt x="227" y="235"/>
                </a:cubicBezTo>
                <a:cubicBezTo>
                  <a:pt x="228" y="234"/>
                  <a:pt x="229" y="234"/>
                  <a:pt x="229" y="233"/>
                </a:cubicBezTo>
                <a:cubicBezTo>
                  <a:pt x="229" y="231"/>
                  <a:pt x="229" y="228"/>
                  <a:pt x="230" y="225"/>
                </a:cubicBezTo>
                <a:cubicBezTo>
                  <a:pt x="230" y="221"/>
                  <a:pt x="230" y="217"/>
                  <a:pt x="230" y="213"/>
                </a:cubicBezTo>
                <a:cubicBezTo>
                  <a:pt x="230" y="211"/>
                  <a:pt x="230" y="209"/>
                  <a:pt x="230" y="208"/>
                </a:cubicBezTo>
                <a:cubicBezTo>
                  <a:pt x="230" y="207"/>
                  <a:pt x="229" y="206"/>
                  <a:pt x="228" y="206"/>
                </a:cubicBezTo>
                <a:cubicBezTo>
                  <a:pt x="228" y="206"/>
                  <a:pt x="228" y="206"/>
                  <a:pt x="227" y="206"/>
                </a:cubicBezTo>
                <a:cubicBezTo>
                  <a:pt x="227" y="206"/>
                  <a:pt x="227" y="206"/>
                  <a:pt x="227" y="206"/>
                </a:cubicBezTo>
                <a:cubicBezTo>
                  <a:pt x="203" y="200"/>
                  <a:pt x="173" y="194"/>
                  <a:pt x="147" y="177"/>
                </a:cubicBezTo>
                <a:cubicBezTo>
                  <a:pt x="121" y="161"/>
                  <a:pt x="98" y="134"/>
                  <a:pt x="87" y="88"/>
                </a:cubicBezTo>
                <a:cubicBezTo>
                  <a:pt x="87" y="88"/>
                  <a:pt x="88" y="87"/>
                  <a:pt x="88" y="87"/>
                </a:cubicBezTo>
                <a:cubicBezTo>
                  <a:pt x="90" y="85"/>
                  <a:pt x="95" y="80"/>
                  <a:pt x="101" y="75"/>
                </a:cubicBezTo>
                <a:cubicBezTo>
                  <a:pt x="106" y="70"/>
                  <a:pt x="112" y="65"/>
                  <a:pt x="115" y="62"/>
                </a:cubicBezTo>
                <a:cubicBezTo>
                  <a:pt x="115" y="62"/>
                  <a:pt x="115" y="62"/>
                  <a:pt x="115" y="62"/>
                </a:cubicBezTo>
                <a:cubicBezTo>
                  <a:pt x="116" y="61"/>
                  <a:pt x="116" y="61"/>
                  <a:pt x="116" y="61"/>
                </a:cubicBezTo>
                <a:cubicBezTo>
                  <a:pt x="116" y="61"/>
                  <a:pt x="116" y="61"/>
                  <a:pt x="116" y="61"/>
                </a:cubicBezTo>
                <a:cubicBezTo>
                  <a:pt x="116" y="61"/>
                  <a:pt x="116" y="61"/>
                  <a:pt x="116" y="61"/>
                </a:cubicBezTo>
                <a:cubicBezTo>
                  <a:pt x="116" y="60"/>
                  <a:pt x="116" y="60"/>
                  <a:pt x="116" y="60"/>
                </a:cubicBezTo>
                <a:cubicBezTo>
                  <a:pt x="116" y="60"/>
                  <a:pt x="116" y="60"/>
                  <a:pt x="116" y="60"/>
                </a:cubicBezTo>
                <a:cubicBezTo>
                  <a:pt x="116" y="60"/>
                  <a:pt x="116" y="60"/>
                  <a:pt x="116" y="60"/>
                </a:cubicBezTo>
                <a:cubicBezTo>
                  <a:pt x="116" y="59"/>
                  <a:pt x="116" y="59"/>
                  <a:pt x="116" y="59"/>
                </a:cubicBezTo>
                <a:cubicBezTo>
                  <a:pt x="116" y="59"/>
                  <a:pt x="116" y="59"/>
                  <a:pt x="116" y="59"/>
                </a:cubicBezTo>
                <a:cubicBezTo>
                  <a:pt x="115" y="58"/>
                  <a:pt x="115" y="58"/>
                  <a:pt x="115" y="58"/>
                </a:cubicBezTo>
                <a:cubicBezTo>
                  <a:pt x="115" y="58"/>
                  <a:pt x="115" y="58"/>
                  <a:pt x="115" y="58"/>
                </a:cubicBezTo>
                <a:cubicBezTo>
                  <a:pt x="115" y="58"/>
                  <a:pt x="115" y="58"/>
                  <a:pt x="115" y="58"/>
                </a:cubicBezTo>
                <a:cubicBezTo>
                  <a:pt x="115" y="58"/>
                  <a:pt x="115" y="58"/>
                  <a:pt x="115" y="58"/>
                </a:cubicBezTo>
                <a:cubicBezTo>
                  <a:pt x="115" y="58"/>
                  <a:pt x="115" y="58"/>
                  <a:pt x="115" y="58"/>
                </a:cubicBezTo>
                <a:cubicBezTo>
                  <a:pt x="114" y="58"/>
                  <a:pt x="114" y="58"/>
                  <a:pt x="113" y="57"/>
                </a:cubicBezTo>
                <a:cubicBezTo>
                  <a:pt x="87" y="45"/>
                  <a:pt x="62" y="29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4" y="8"/>
                  <a:pt x="25" y="5"/>
                  <a:pt x="17" y="2"/>
                </a:cubicBezTo>
                <a:cubicBezTo>
                  <a:pt x="16" y="2"/>
                  <a:pt x="15" y="1"/>
                  <a:pt x="15" y="1"/>
                </a:cubicBezTo>
                <a:cubicBezTo>
                  <a:pt x="14" y="0"/>
                  <a:pt x="14" y="0"/>
                  <a:pt x="13" y="0"/>
                </a:cubicBezTo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7" name="Freeform 879"/>
          <p:cNvSpPr>
            <a:spLocks noEditPoints="1"/>
          </p:cNvSpPr>
          <p:nvPr/>
        </p:nvSpPr>
        <p:spPr bwMode="auto">
          <a:xfrm>
            <a:off x="2430062" y="3249743"/>
            <a:ext cx="110831" cy="112240"/>
          </a:xfrm>
          <a:custGeom>
            <a:avLst/>
            <a:gdLst>
              <a:gd name="T0" fmla="*/ 37 w 100"/>
              <a:gd name="T1" fmla="*/ 97 h 101"/>
              <a:gd name="T2" fmla="*/ 7 w 100"/>
              <a:gd name="T3" fmla="*/ 88 h 101"/>
              <a:gd name="T4" fmla="*/ 4 w 100"/>
              <a:gd name="T5" fmla="*/ 67 h 101"/>
              <a:gd name="T6" fmla="*/ 6 w 100"/>
              <a:gd name="T7" fmla="*/ 33 h 101"/>
              <a:gd name="T8" fmla="*/ 13 w 100"/>
              <a:gd name="T9" fmla="*/ 20 h 101"/>
              <a:gd name="T10" fmla="*/ 45 w 100"/>
              <a:gd name="T11" fmla="*/ 16 h 101"/>
              <a:gd name="T12" fmla="*/ 75 w 100"/>
              <a:gd name="T13" fmla="*/ 19 h 101"/>
              <a:gd name="T14" fmla="*/ 40 w 100"/>
              <a:gd name="T15" fmla="*/ 48 h 101"/>
              <a:gd name="T16" fmla="*/ 31 w 100"/>
              <a:gd name="T17" fmla="*/ 31 h 101"/>
              <a:gd name="T18" fmla="*/ 20 w 100"/>
              <a:gd name="T19" fmla="*/ 43 h 101"/>
              <a:gd name="T20" fmla="*/ 20 w 100"/>
              <a:gd name="T21" fmla="*/ 46 h 101"/>
              <a:gd name="T22" fmla="*/ 45 w 100"/>
              <a:gd name="T23" fmla="*/ 83 h 101"/>
              <a:gd name="T24" fmla="*/ 87 w 100"/>
              <a:gd name="T25" fmla="*/ 27 h 101"/>
              <a:gd name="T26" fmla="*/ 89 w 100"/>
              <a:gd name="T27" fmla="*/ 48 h 101"/>
              <a:gd name="T28" fmla="*/ 85 w 100"/>
              <a:gd name="T29" fmla="*/ 83 h 101"/>
              <a:gd name="T30" fmla="*/ 66 w 100"/>
              <a:gd name="T31" fmla="*/ 96 h 101"/>
              <a:gd name="T32" fmla="*/ 46 w 100"/>
              <a:gd name="T33" fmla="*/ 66 h 101"/>
              <a:gd name="T34" fmla="*/ 88 w 100"/>
              <a:gd name="T35" fmla="*/ 7 h 101"/>
              <a:gd name="T36" fmla="*/ 94 w 100"/>
              <a:gd name="T37" fmla="*/ 15 h 101"/>
              <a:gd name="T38" fmla="*/ 24 w 100"/>
              <a:gd name="T39" fmla="*/ 45 h 101"/>
              <a:gd name="T40" fmla="*/ 37 w 100"/>
              <a:gd name="T41" fmla="*/ 49 h 101"/>
              <a:gd name="T42" fmla="*/ 46 w 100"/>
              <a:gd name="T43" fmla="*/ 66 h 101"/>
              <a:gd name="T44" fmla="*/ 87 w 100"/>
              <a:gd name="T45" fmla="*/ 3 h 101"/>
              <a:gd name="T46" fmla="*/ 56 w 100"/>
              <a:gd name="T47" fmla="*/ 12 h 101"/>
              <a:gd name="T48" fmla="*/ 22 w 100"/>
              <a:gd name="T49" fmla="*/ 14 h 101"/>
              <a:gd name="T50" fmla="*/ 4 w 100"/>
              <a:gd name="T51" fmla="*/ 23 h 101"/>
              <a:gd name="T52" fmla="*/ 0 w 100"/>
              <a:gd name="T53" fmla="*/ 67 h 101"/>
              <a:gd name="T54" fmla="*/ 4 w 100"/>
              <a:gd name="T55" fmla="*/ 90 h 101"/>
              <a:gd name="T56" fmla="*/ 37 w 100"/>
              <a:gd name="T57" fmla="*/ 101 h 101"/>
              <a:gd name="T58" fmla="*/ 67 w 100"/>
              <a:gd name="T59" fmla="*/ 100 h 101"/>
              <a:gd name="T60" fmla="*/ 88 w 100"/>
              <a:gd name="T61" fmla="*/ 85 h 101"/>
              <a:gd name="T62" fmla="*/ 93 w 100"/>
              <a:gd name="T63" fmla="*/ 48 h 101"/>
              <a:gd name="T64" fmla="*/ 93 w 100"/>
              <a:gd name="T65" fmla="*/ 32 h 101"/>
              <a:gd name="T66" fmla="*/ 90 w 100"/>
              <a:gd name="T67" fmla="*/ 25 h 101"/>
              <a:gd name="T68" fmla="*/ 100 w 100"/>
              <a:gd name="T69" fmla="*/ 14 h 101"/>
              <a:gd name="T70" fmla="*/ 93 w 100"/>
              <a:gd name="T71" fmla="*/ 9 h 101"/>
              <a:gd name="T72" fmla="*/ 89 w 100"/>
              <a:gd name="T73" fmla="*/ 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0" h="101">
                <a:moveTo>
                  <a:pt x="50" y="97"/>
                </a:moveTo>
                <a:cubicBezTo>
                  <a:pt x="46" y="97"/>
                  <a:pt x="41" y="97"/>
                  <a:pt x="37" y="97"/>
                </a:cubicBezTo>
                <a:cubicBezTo>
                  <a:pt x="32" y="97"/>
                  <a:pt x="25" y="97"/>
                  <a:pt x="20" y="95"/>
                </a:cubicBezTo>
                <a:cubicBezTo>
                  <a:pt x="15" y="94"/>
                  <a:pt x="10" y="92"/>
                  <a:pt x="7" y="88"/>
                </a:cubicBezTo>
                <a:cubicBezTo>
                  <a:pt x="4" y="84"/>
                  <a:pt x="3" y="79"/>
                  <a:pt x="3" y="73"/>
                </a:cubicBezTo>
                <a:cubicBezTo>
                  <a:pt x="3" y="71"/>
                  <a:pt x="4" y="69"/>
                  <a:pt x="4" y="67"/>
                </a:cubicBezTo>
                <a:cubicBezTo>
                  <a:pt x="4" y="62"/>
                  <a:pt x="4" y="53"/>
                  <a:pt x="5" y="45"/>
                </a:cubicBezTo>
                <a:cubicBezTo>
                  <a:pt x="5" y="40"/>
                  <a:pt x="5" y="36"/>
                  <a:pt x="6" y="33"/>
                </a:cubicBezTo>
                <a:cubicBezTo>
                  <a:pt x="6" y="29"/>
                  <a:pt x="7" y="27"/>
                  <a:pt x="8" y="25"/>
                </a:cubicBezTo>
                <a:cubicBezTo>
                  <a:pt x="9" y="23"/>
                  <a:pt x="10" y="22"/>
                  <a:pt x="13" y="20"/>
                </a:cubicBezTo>
                <a:cubicBezTo>
                  <a:pt x="17" y="19"/>
                  <a:pt x="22" y="17"/>
                  <a:pt x="28" y="17"/>
                </a:cubicBezTo>
                <a:cubicBezTo>
                  <a:pt x="33" y="16"/>
                  <a:pt x="39" y="16"/>
                  <a:pt x="45" y="16"/>
                </a:cubicBezTo>
                <a:cubicBezTo>
                  <a:pt x="50" y="16"/>
                  <a:pt x="54" y="16"/>
                  <a:pt x="56" y="16"/>
                </a:cubicBezTo>
                <a:cubicBezTo>
                  <a:pt x="66" y="16"/>
                  <a:pt x="70" y="17"/>
                  <a:pt x="75" y="19"/>
                </a:cubicBezTo>
                <a:cubicBezTo>
                  <a:pt x="66" y="30"/>
                  <a:pt x="57" y="43"/>
                  <a:pt x="46" y="60"/>
                </a:cubicBezTo>
                <a:cubicBezTo>
                  <a:pt x="44" y="56"/>
                  <a:pt x="42" y="52"/>
                  <a:pt x="40" y="48"/>
                </a:cubicBezTo>
                <a:cubicBezTo>
                  <a:pt x="37" y="42"/>
                  <a:pt x="35" y="36"/>
                  <a:pt x="33" y="33"/>
                </a:cubicBezTo>
                <a:cubicBezTo>
                  <a:pt x="31" y="31"/>
                  <a:pt x="31" y="31"/>
                  <a:pt x="31" y="31"/>
                </a:cubicBezTo>
                <a:cubicBezTo>
                  <a:pt x="30" y="33"/>
                  <a:pt x="30" y="33"/>
                  <a:pt x="30" y="33"/>
                </a:cubicBezTo>
                <a:cubicBezTo>
                  <a:pt x="27" y="37"/>
                  <a:pt x="24" y="40"/>
                  <a:pt x="20" y="43"/>
                </a:cubicBezTo>
                <a:cubicBezTo>
                  <a:pt x="19" y="45"/>
                  <a:pt x="19" y="45"/>
                  <a:pt x="19" y="45"/>
                </a:cubicBezTo>
                <a:cubicBezTo>
                  <a:pt x="20" y="46"/>
                  <a:pt x="20" y="46"/>
                  <a:pt x="20" y="46"/>
                </a:cubicBezTo>
                <a:cubicBezTo>
                  <a:pt x="25" y="52"/>
                  <a:pt x="39" y="69"/>
                  <a:pt x="44" y="80"/>
                </a:cubicBezTo>
                <a:cubicBezTo>
                  <a:pt x="45" y="83"/>
                  <a:pt x="45" y="83"/>
                  <a:pt x="45" y="83"/>
                </a:cubicBezTo>
                <a:cubicBezTo>
                  <a:pt x="47" y="80"/>
                  <a:pt x="47" y="80"/>
                  <a:pt x="47" y="80"/>
                </a:cubicBezTo>
                <a:cubicBezTo>
                  <a:pt x="59" y="62"/>
                  <a:pt x="73" y="44"/>
                  <a:pt x="87" y="27"/>
                </a:cubicBezTo>
                <a:cubicBezTo>
                  <a:pt x="88" y="28"/>
                  <a:pt x="89" y="29"/>
                  <a:pt x="89" y="32"/>
                </a:cubicBezTo>
                <a:cubicBezTo>
                  <a:pt x="89" y="38"/>
                  <a:pt x="89" y="43"/>
                  <a:pt x="89" y="48"/>
                </a:cubicBezTo>
                <a:cubicBezTo>
                  <a:pt x="89" y="56"/>
                  <a:pt x="89" y="64"/>
                  <a:pt x="88" y="74"/>
                </a:cubicBezTo>
                <a:cubicBezTo>
                  <a:pt x="87" y="78"/>
                  <a:pt x="86" y="81"/>
                  <a:pt x="85" y="83"/>
                </a:cubicBezTo>
                <a:cubicBezTo>
                  <a:pt x="84" y="85"/>
                  <a:pt x="82" y="88"/>
                  <a:pt x="79" y="90"/>
                </a:cubicBezTo>
                <a:cubicBezTo>
                  <a:pt x="76" y="93"/>
                  <a:pt x="71" y="95"/>
                  <a:pt x="66" y="96"/>
                </a:cubicBezTo>
                <a:cubicBezTo>
                  <a:pt x="61" y="97"/>
                  <a:pt x="56" y="97"/>
                  <a:pt x="50" y="97"/>
                </a:cubicBezTo>
                <a:moveTo>
                  <a:pt x="46" y="66"/>
                </a:moveTo>
                <a:cubicBezTo>
                  <a:pt x="48" y="64"/>
                  <a:pt x="48" y="64"/>
                  <a:pt x="48" y="64"/>
                </a:cubicBezTo>
                <a:cubicBezTo>
                  <a:pt x="64" y="40"/>
                  <a:pt x="74" y="24"/>
                  <a:pt x="88" y="7"/>
                </a:cubicBezTo>
                <a:cubicBezTo>
                  <a:pt x="89" y="9"/>
                  <a:pt x="89" y="10"/>
                  <a:pt x="90" y="11"/>
                </a:cubicBezTo>
                <a:cubicBezTo>
                  <a:pt x="91" y="12"/>
                  <a:pt x="93" y="13"/>
                  <a:pt x="94" y="15"/>
                </a:cubicBezTo>
                <a:cubicBezTo>
                  <a:pt x="76" y="34"/>
                  <a:pt x="60" y="54"/>
                  <a:pt x="46" y="76"/>
                </a:cubicBezTo>
                <a:cubicBezTo>
                  <a:pt x="40" y="65"/>
                  <a:pt x="29" y="51"/>
                  <a:pt x="24" y="45"/>
                </a:cubicBezTo>
                <a:cubicBezTo>
                  <a:pt x="26" y="42"/>
                  <a:pt x="29" y="40"/>
                  <a:pt x="31" y="37"/>
                </a:cubicBezTo>
                <a:cubicBezTo>
                  <a:pt x="33" y="40"/>
                  <a:pt x="35" y="45"/>
                  <a:pt x="37" y="49"/>
                </a:cubicBezTo>
                <a:cubicBezTo>
                  <a:pt x="40" y="55"/>
                  <a:pt x="42" y="60"/>
                  <a:pt x="45" y="64"/>
                </a:cubicBezTo>
                <a:cubicBezTo>
                  <a:pt x="46" y="66"/>
                  <a:pt x="46" y="66"/>
                  <a:pt x="46" y="66"/>
                </a:cubicBezTo>
                <a:moveTo>
                  <a:pt x="89" y="0"/>
                </a:moveTo>
                <a:cubicBezTo>
                  <a:pt x="87" y="3"/>
                  <a:pt x="87" y="3"/>
                  <a:pt x="87" y="3"/>
                </a:cubicBezTo>
                <a:cubicBezTo>
                  <a:pt x="83" y="7"/>
                  <a:pt x="80" y="11"/>
                  <a:pt x="77" y="16"/>
                </a:cubicBezTo>
                <a:cubicBezTo>
                  <a:pt x="72" y="14"/>
                  <a:pt x="67" y="13"/>
                  <a:pt x="56" y="12"/>
                </a:cubicBezTo>
                <a:cubicBezTo>
                  <a:pt x="54" y="12"/>
                  <a:pt x="50" y="12"/>
                  <a:pt x="45" y="12"/>
                </a:cubicBezTo>
                <a:cubicBezTo>
                  <a:pt x="38" y="12"/>
                  <a:pt x="29" y="12"/>
                  <a:pt x="22" y="14"/>
                </a:cubicBezTo>
                <a:cubicBezTo>
                  <a:pt x="18" y="15"/>
                  <a:pt x="14" y="16"/>
                  <a:pt x="11" y="17"/>
                </a:cubicBezTo>
                <a:cubicBezTo>
                  <a:pt x="8" y="19"/>
                  <a:pt x="6" y="21"/>
                  <a:pt x="4" y="23"/>
                </a:cubicBezTo>
                <a:cubicBezTo>
                  <a:pt x="3" y="26"/>
                  <a:pt x="3" y="29"/>
                  <a:pt x="2" y="32"/>
                </a:cubicBezTo>
                <a:cubicBezTo>
                  <a:pt x="1" y="43"/>
                  <a:pt x="1" y="60"/>
                  <a:pt x="0" y="67"/>
                </a:cubicBezTo>
                <a:cubicBezTo>
                  <a:pt x="0" y="69"/>
                  <a:pt x="0" y="71"/>
                  <a:pt x="0" y="73"/>
                </a:cubicBezTo>
                <a:cubicBezTo>
                  <a:pt x="0" y="79"/>
                  <a:pt x="1" y="85"/>
                  <a:pt x="4" y="90"/>
                </a:cubicBezTo>
                <a:cubicBezTo>
                  <a:pt x="8" y="95"/>
                  <a:pt x="13" y="97"/>
                  <a:pt x="19" y="99"/>
                </a:cubicBezTo>
                <a:cubicBezTo>
                  <a:pt x="25" y="100"/>
                  <a:pt x="31" y="101"/>
                  <a:pt x="37" y="101"/>
                </a:cubicBezTo>
                <a:cubicBezTo>
                  <a:pt x="41" y="101"/>
                  <a:pt x="46" y="101"/>
                  <a:pt x="50" y="101"/>
                </a:cubicBezTo>
                <a:cubicBezTo>
                  <a:pt x="56" y="101"/>
                  <a:pt x="62" y="101"/>
                  <a:pt x="67" y="100"/>
                </a:cubicBezTo>
                <a:cubicBezTo>
                  <a:pt x="72" y="99"/>
                  <a:pt x="77" y="97"/>
                  <a:pt x="81" y="93"/>
                </a:cubicBezTo>
                <a:cubicBezTo>
                  <a:pt x="85" y="90"/>
                  <a:pt x="87" y="88"/>
                  <a:pt x="88" y="85"/>
                </a:cubicBezTo>
                <a:cubicBezTo>
                  <a:pt x="90" y="82"/>
                  <a:pt x="90" y="79"/>
                  <a:pt x="91" y="75"/>
                </a:cubicBezTo>
                <a:cubicBezTo>
                  <a:pt x="93" y="65"/>
                  <a:pt x="93" y="56"/>
                  <a:pt x="93" y="48"/>
                </a:cubicBezTo>
                <a:cubicBezTo>
                  <a:pt x="93" y="43"/>
                  <a:pt x="93" y="38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2" y="28"/>
                  <a:pt x="91" y="26"/>
                  <a:pt x="90" y="25"/>
                </a:cubicBezTo>
                <a:cubicBezTo>
                  <a:pt x="93" y="22"/>
                  <a:pt x="95" y="19"/>
                  <a:pt x="98" y="16"/>
                </a:cubicBezTo>
                <a:cubicBezTo>
                  <a:pt x="100" y="14"/>
                  <a:pt x="100" y="14"/>
                  <a:pt x="100" y="14"/>
                </a:cubicBezTo>
                <a:cubicBezTo>
                  <a:pt x="98" y="13"/>
                  <a:pt x="98" y="13"/>
                  <a:pt x="98" y="13"/>
                </a:cubicBezTo>
                <a:cubicBezTo>
                  <a:pt x="96" y="11"/>
                  <a:pt x="94" y="10"/>
                  <a:pt x="93" y="9"/>
                </a:cubicBezTo>
                <a:cubicBezTo>
                  <a:pt x="92" y="7"/>
                  <a:pt x="91" y="6"/>
                  <a:pt x="90" y="3"/>
                </a:cubicBezTo>
                <a:cubicBezTo>
                  <a:pt x="89" y="0"/>
                  <a:pt x="89" y="0"/>
                  <a:pt x="89" y="0"/>
                </a:cubicBezTo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88" name="组合 187"/>
          <p:cNvGrpSpPr/>
          <p:nvPr/>
        </p:nvGrpSpPr>
        <p:grpSpPr>
          <a:xfrm>
            <a:off x="3285449" y="2216981"/>
            <a:ext cx="104726" cy="125859"/>
            <a:chOff x="578998" y="3449080"/>
            <a:chExt cx="199830" cy="240155"/>
          </a:xfrm>
        </p:grpSpPr>
        <p:sp>
          <p:nvSpPr>
            <p:cNvPr id="189" name="Freeform 817"/>
            <p:cNvSpPr>
              <a:spLocks noEditPoints="1"/>
            </p:cNvSpPr>
            <p:nvPr/>
          </p:nvSpPr>
          <p:spPr bwMode="auto">
            <a:xfrm>
              <a:off x="578998" y="3449080"/>
              <a:ext cx="199830" cy="240155"/>
            </a:xfrm>
            <a:custGeom>
              <a:avLst/>
              <a:gdLst>
                <a:gd name="T0" fmla="*/ 24 w 94"/>
                <a:gd name="T1" fmla="*/ 100 h 113"/>
                <a:gd name="T2" fmla="*/ 91 w 94"/>
                <a:gd name="T3" fmla="*/ 94 h 113"/>
                <a:gd name="T4" fmla="*/ 88 w 94"/>
                <a:gd name="T5" fmla="*/ 93 h 113"/>
                <a:gd name="T6" fmla="*/ 86 w 94"/>
                <a:gd name="T7" fmla="*/ 94 h 113"/>
                <a:gd name="T8" fmla="*/ 85 w 94"/>
                <a:gd name="T9" fmla="*/ 93 h 113"/>
                <a:gd name="T10" fmla="*/ 83 w 94"/>
                <a:gd name="T11" fmla="*/ 94 h 113"/>
                <a:gd name="T12" fmla="*/ 24 w 94"/>
                <a:gd name="T13" fmla="*/ 107 h 113"/>
                <a:gd name="T14" fmla="*/ 74 w 94"/>
                <a:gd name="T15" fmla="*/ 15 h 113"/>
                <a:gd name="T16" fmla="*/ 82 w 94"/>
                <a:gd name="T17" fmla="*/ 21 h 113"/>
                <a:gd name="T18" fmla="*/ 88 w 94"/>
                <a:gd name="T19" fmla="*/ 72 h 113"/>
                <a:gd name="T20" fmla="*/ 24 w 94"/>
                <a:gd name="T21" fmla="*/ 13 h 113"/>
                <a:gd name="T22" fmla="*/ 24 w 94"/>
                <a:gd name="T23" fmla="*/ 12 h 113"/>
                <a:gd name="T24" fmla="*/ 26 w 94"/>
                <a:gd name="T25" fmla="*/ 10 h 113"/>
                <a:gd name="T26" fmla="*/ 37 w 94"/>
                <a:gd name="T27" fmla="*/ 9 h 113"/>
                <a:gd name="T28" fmla="*/ 42 w 94"/>
                <a:gd name="T29" fmla="*/ 25 h 113"/>
                <a:gd name="T30" fmla="*/ 43 w 94"/>
                <a:gd name="T31" fmla="*/ 28 h 113"/>
                <a:gd name="T32" fmla="*/ 36 w 94"/>
                <a:gd name="T33" fmla="*/ 32 h 113"/>
                <a:gd name="T34" fmla="*/ 27 w 94"/>
                <a:gd name="T35" fmla="*/ 38 h 113"/>
                <a:gd name="T36" fmla="*/ 43 w 94"/>
                <a:gd name="T37" fmla="*/ 32 h 113"/>
                <a:gd name="T38" fmla="*/ 46 w 94"/>
                <a:gd name="T39" fmla="*/ 28 h 113"/>
                <a:gd name="T40" fmla="*/ 45 w 94"/>
                <a:gd name="T41" fmla="*/ 22 h 113"/>
                <a:gd name="T42" fmla="*/ 67 w 94"/>
                <a:gd name="T43" fmla="*/ 6 h 113"/>
                <a:gd name="T44" fmla="*/ 88 w 94"/>
                <a:gd name="T45" fmla="*/ 81 h 113"/>
                <a:gd name="T46" fmla="*/ 23 w 94"/>
                <a:gd name="T47" fmla="*/ 96 h 113"/>
                <a:gd name="T48" fmla="*/ 9 w 94"/>
                <a:gd name="T49" fmla="*/ 102 h 113"/>
                <a:gd name="T50" fmla="*/ 4 w 94"/>
                <a:gd name="T51" fmla="*/ 30 h 113"/>
                <a:gd name="T52" fmla="*/ 23 w 94"/>
                <a:gd name="T53" fmla="*/ 25 h 113"/>
                <a:gd name="T54" fmla="*/ 26 w 94"/>
                <a:gd name="T55" fmla="*/ 38 h 113"/>
                <a:gd name="T56" fmla="*/ 71 w 94"/>
                <a:gd name="T57" fmla="*/ 0 h 113"/>
                <a:gd name="T58" fmla="*/ 69 w 94"/>
                <a:gd name="T59" fmla="*/ 2 h 113"/>
                <a:gd name="T60" fmla="*/ 66 w 94"/>
                <a:gd name="T61" fmla="*/ 3 h 113"/>
                <a:gd name="T62" fmla="*/ 42 w 94"/>
                <a:gd name="T63" fmla="*/ 12 h 113"/>
                <a:gd name="T64" fmla="*/ 39 w 94"/>
                <a:gd name="T65" fmla="*/ 4 h 113"/>
                <a:gd name="T66" fmla="*/ 37 w 94"/>
                <a:gd name="T67" fmla="*/ 2 h 113"/>
                <a:gd name="T68" fmla="*/ 25 w 94"/>
                <a:gd name="T69" fmla="*/ 7 h 113"/>
                <a:gd name="T70" fmla="*/ 21 w 94"/>
                <a:gd name="T71" fmla="*/ 10 h 113"/>
                <a:gd name="T72" fmla="*/ 20 w 94"/>
                <a:gd name="T73" fmla="*/ 14 h 113"/>
                <a:gd name="T74" fmla="*/ 4 w 94"/>
                <a:gd name="T75" fmla="*/ 27 h 113"/>
                <a:gd name="T76" fmla="*/ 2 w 94"/>
                <a:gd name="T77" fmla="*/ 26 h 113"/>
                <a:gd name="T78" fmla="*/ 0 w 94"/>
                <a:gd name="T79" fmla="*/ 29 h 113"/>
                <a:gd name="T80" fmla="*/ 5 w 94"/>
                <a:gd name="T81" fmla="*/ 104 h 113"/>
                <a:gd name="T82" fmla="*/ 7 w 94"/>
                <a:gd name="T83" fmla="*/ 106 h 113"/>
                <a:gd name="T84" fmla="*/ 21 w 94"/>
                <a:gd name="T85" fmla="*/ 101 h 113"/>
                <a:gd name="T86" fmla="*/ 22 w 94"/>
                <a:gd name="T87" fmla="*/ 112 h 113"/>
                <a:gd name="T88" fmla="*/ 24 w 94"/>
                <a:gd name="T89" fmla="*/ 112 h 113"/>
                <a:gd name="T90" fmla="*/ 86 w 94"/>
                <a:gd name="T91" fmla="*/ 97 h 113"/>
                <a:gd name="T92" fmla="*/ 88 w 94"/>
                <a:gd name="T93" fmla="*/ 98 h 113"/>
                <a:gd name="T94" fmla="*/ 94 w 94"/>
                <a:gd name="T95" fmla="*/ 95 h 113"/>
                <a:gd name="T96" fmla="*/ 86 w 94"/>
                <a:gd name="T97" fmla="*/ 21 h 113"/>
                <a:gd name="T98" fmla="*/ 86 w 94"/>
                <a:gd name="T99" fmla="*/ 10 h 113"/>
                <a:gd name="T100" fmla="*/ 84 w 94"/>
                <a:gd name="T101" fmla="*/ 10 h 113"/>
                <a:gd name="T102" fmla="*/ 73 w 94"/>
                <a:gd name="T103" fmla="*/ 12 h 113"/>
                <a:gd name="T104" fmla="*/ 73 w 94"/>
                <a:gd name="T105" fmla="*/ 5 h 113"/>
                <a:gd name="T106" fmla="*/ 73 w 94"/>
                <a:gd name="T107" fmla="*/ 3 h 113"/>
                <a:gd name="T108" fmla="*/ 72 w 94"/>
                <a:gd name="T109" fmla="*/ 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13">
                  <a:moveTo>
                    <a:pt x="24" y="107"/>
                  </a:moveTo>
                  <a:cubicBezTo>
                    <a:pt x="24" y="105"/>
                    <a:pt x="24" y="102"/>
                    <a:pt x="24" y="100"/>
                  </a:cubicBezTo>
                  <a:cubicBezTo>
                    <a:pt x="45" y="93"/>
                    <a:pt x="67" y="88"/>
                    <a:pt x="90" y="85"/>
                  </a:cubicBezTo>
                  <a:cubicBezTo>
                    <a:pt x="90" y="88"/>
                    <a:pt x="90" y="91"/>
                    <a:pt x="91" y="94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89" y="94"/>
                    <a:pt x="89" y="93"/>
                    <a:pt x="88" y="93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88" y="93"/>
                    <a:pt x="87" y="94"/>
                    <a:pt x="86" y="94"/>
                  </a:cubicBezTo>
                  <a:cubicBezTo>
                    <a:pt x="86" y="93"/>
                    <a:pt x="86" y="93"/>
                    <a:pt x="86" y="93"/>
                  </a:cubicBezTo>
                  <a:cubicBezTo>
                    <a:pt x="86" y="93"/>
                    <a:pt x="85" y="93"/>
                    <a:pt x="85" y="93"/>
                  </a:cubicBezTo>
                  <a:cubicBezTo>
                    <a:pt x="84" y="93"/>
                    <a:pt x="84" y="93"/>
                    <a:pt x="84" y="94"/>
                  </a:cubicBezTo>
                  <a:cubicBezTo>
                    <a:pt x="83" y="94"/>
                    <a:pt x="83" y="94"/>
                    <a:pt x="83" y="94"/>
                  </a:cubicBezTo>
                  <a:cubicBezTo>
                    <a:pt x="68" y="97"/>
                    <a:pt x="53" y="100"/>
                    <a:pt x="38" y="103"/>
                  </a:cubicBezTo>
                  <a:cubicBezTo>
                    <a:pt x="34" y="104"/>
                    <a:pt x="29" y="105"/>
                    <a:pt x="24" y="107"/>
                  </a:cubicBezTo>
                  <a:moveTo>
                    <a:pt x="88" y="72"/>
                  </a:moveTo>
                  <a:cubicBezTo>
                    <a:pt x="81" y="54"/>
                    <a:pt x="77" y="35"/>
                    <a:pt x="74" y="15"/>
                  </a:cubicBezTo>
                  <a:cubicBezTo>
                    <a:pt x="77" y="15"/>
                    <a:pt x="80" y="15"/>
                    <a:pt x="83" y="14"/>
                  </a:cubicBezTo>
                  <a:cubicBezTo>
                    <a:pt x="82" y="16"/>
                    <a:pt x="82" y="19"/>
                    <a:pt x="82" y="21"/>
                  </a:cubicBezTo>
                  <a:cubicBezTo>
                    <a:pt x="82" y="26"/>
                    <a:pt x="83" y="32"/>
                    <a:pt x="83" y="37"/>
                  </a:cubicBezTo>
                  <a:cubicBezTo>
                    <a:pt x="85" y="49"/>
                    <a:pt x="86" y="60"/>
                    <a:pt x="88" y="72"/>
                  </a:cubicBezTo>
                  <a:moveTo>
                    <a:pt x="28" y="34"/>
                  </a:moveTo>
                  <a:cubicBezTo>
                    <a:pt x="28" y="26"/>
                    <a:pt x="25" y="18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1"/>
                    <a:pt x="24" y="11"/>
                    <a:pt x="25" y="11"/>
                  </a:cubicBezTo>
                  <a:cubicBezTo>
                    <a:pt x="25" y="11"/>
                    <a:pt x="26" y="10"/>
                    <a:pt x="26" y="10"/>
                  </a:cubicBezTo>
                  <a:cubicBezTo>
                    <a:pt x="30" y="9"/>
                    <a:pt x="33" y="7"/>
                    <a:pt x="36" y="6"/>
                  </a:cubicBezTo>
                  <a:cubicBezTo>
                    <a:pt x="36" y="7"/>
                    <a:pt x="37" y="8"/>
                    <a:pt x="37" y="9"/>
                  </a:cubicBezTo>
                  <a:cubicBezTo>
                    <a:pt x="38" y="13"/>
                    <a:pt x="39" y="17"/>
                    <a:pt x="41" y="20"/>
                  </a:cubicBezTo>
                  <a:cubicBezTo>
                    <a:pt x="41" y="22"/>
                    <a:pt x="42" y="23"/>
                    <a:pt x="42" y="25"/>
                  </a:cubicBezTo>
                  <a:cubicBezTo>
                    <a:pt x="43" y="26"/>
                    <a:pt x="43" y="27"/>
                    <a:pt x="43" y="28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30"/>
                    <a:pt x="39" y="31"/>
                    <a:pt x="36" y="32"/>
                  </a:cubicBezTo>
                  <a:cubicBezTo>
                    <a:pt x="33" y="33"/>
                    <a:pt x="30" y="34"/>
                    <a:pt x="28" y="34"/>
                  </a:cubicBezTo>
                  <a:moveTo>
                    <a:pt x="27" y="38"/>
                  </a:moveTo>
                  <a:cubicBezTo>
                    <a:pt x="30" y="38"/>
                    <a:pt x="35" y="37"/>
                    <a:pt x="38" y="35"/>
                  </a:cubicBezTo>
                  <a:cubicBezTo>
                    <a:pt x="40" y="34"/>
                    <a:pt x="42" y="33"/>
                    <a:pt x="43" y="32"/>
                  </a:cubicBezTo>
                  <a:cubicBezTo>
                    <a:pt x="44" y="32"/>
                    <a:pt x="45" y="31"/>
                    <a:pt x="45" y="31"/>
                  </a:cubicBezTo>
                  <a:cubicBezTo>
                    <a:pt x="46" y="30"/>
                    <a:pt x="46" y="29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6"/>
                    <a:pt x="46" y="24"/>
                    <a:pt x="45" y="22"/>
                  </a:cubicBezTo>
                  <a:cubicBezTo>
                    <a:pt x="45" y="21"/>
                    <a:pt x="44" y="19"/>
                    <a:pt x="44" y="17"/>
                  </a:cubicBezTo>
                  <a:cubicBezTo>
                    <a:pt x="52" y="14"/>
                    <a:pt x="60" y="10"/>
                    <a:pt x="67" y="6"/>
                  </a:cubicBezTo>
                  <a:cubicBezTo>
                    <a:pt x="68" y="6"/>
                    <a:pt x="68" y="6"/>
                    <a:pt x="69" y="5"/>
                  </a:cubicBezTo>
                  <a:cubicBezTo>
                    <a:pt x="72" y="31"/>
                    <a:pt x="78" y="57"/>
                    <a:pt x="88" y="81"/>
                  </a:cubicBezTo>
                  <a:cubicBezTo>
                    <a:pt x="66" y="84"/>
                    <a:pt x="44" y="89"/>
                    <a:pt x="24" y="96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22" y="96"/>
                    <a:pt x="21" y="96"/>
                    <a:pt x="21" y="97"/>
                  </a:cubicBezTo>
                  <a:cubicBezTo>
                    <a:pt x="17" y="99"/>
                    <a:pt x="13" y="100"/>
                    <a:pt x="9" y="102"/>
                  </a:cubicBezTo>
                  <a:cubicBezTo>
                    <a:pt x="9" y="96"/>
                    <a:pt x="9" y="91"/>
                    <a:pt x="9" y="86"/>
                  </a:cubicBezTo>
                  <a:cubicBezTo>
                    <a:pt x="9" y="67"/>
                    <a:pt x="7" y="49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11" y="29"/>
                    <a:pt x="17" y="27"/>
                    <a:pt x="23" y="25"/>
                  </a:cubicBezTo>
                  <a:cubicBezTo>
                    <a:pt x="24" y="29"/>
                    <a:pt x="25" y="32"/>
                    <a:pt x="25" y="36"/>
                  </a:cubicBezTo>
                  <a:cubicBezTo>
                    <a:pt x="25" y="37"/>
                    <a:pt x="26" y="38"/>
                    <a:pt x="26" y="38"/>
                  </a:cubicBezTo>
                  <a:cubicBezTo>
                    <a:pt x="27" y="38"/>
                    <a:pt x="27" y="38"/>
                    <a:pt x="27" y="38"/>
                  </a:cubicBezTo>
                  <a:moveTo>
                    <a:pt x="71" y="0"/>
                  </a:moveTo>
                  <a:cubicBezTo>
                    <a:pt x="70" y="0"/>
                    <a:pt x="70" y="1"/>
                    <a:pt x="69" y="1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7" y="2"/>
                    <a:pt x="67" y="2"/>
                    <a:pt x="66" y="3"/>
                  </a:cubicBezTo>
                  <a:cubicBezTo>
                    <a:pt x="58" y="7"/>
                    <a:pt x="50" y="11"/>
                    <a:pt x="42" y="14"/>
                  </a:cubicBezTo>
                  <a:cubicBezTo>
                    <a:pt x="42" y="13"/>
                    <a:pt x="42" y="12"/>
                    <a:pt x="42" y="12"/>
                  </a:cubicBezTo>
                  <a:cubicBezTo>
                    <a:pt x="41" y="10"/>
                    <a:pt x="40" y="8"/>
                    <a:pt x="40" y="7"/>
                  </a:cubicBezTo>
                  <a:cubicBezTo>
                    <a:pt x="40" y="5"/>
                    <a:pt x="39" y="4"/>
                    <a:pt x="39" y="4"/>
                  </a:cubicBezTo>
                  <a:cubicBezTo>
                    <a:pt x="39" y="3"/>
                    <a:pt x="39" y="3"/>
                    <a:pt x="38" y="2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3" y="4"/>
                    <a:pt x="29" y="5"/>
                    <a:pt x="25" y="7"/>
                  </a:cubicBezTo>
                  <a:cubicBezTo>
                    <a:pt x="24" y="7"/>
                    <a:pt x="24" y="7"/>
                    <a:pt x="23" y="8"/>
                  </a:cubicBezTo>
                  <a:cubicBezTo>
                    <a:pt x="22" y="8"/>
                    <a:pt x="21" y="9"/>
                    <a:pt x="21" y="10"/>
                  </a:cubicBezTo>
                  <a:cubicBezTo>
                    <a:pt x="20" y="11"/>
                    <a:pt x="20" y="12"/>
                    <a:pt x="20" y="13"/>
                  </a:cubicBezTo>
                  <a:cubicBezTo>
                    <a:pt x="20" y="13"/>
                    <a:pt x="20" y="14"/>
                    <a:pt x="20" y="14"/>
                  </a:cubicBezTo>
                  <a:cubicBezTo>
                    <a:pt x="21" y="16"/>
                    <a:pt x="22" y="19"/>
                    <a:pt x="22" y="21"/>
                  </a:cubicBezTo>
                  <a:cubicBezTo>
                    <a:pt x="16" y="23"/>
                    <a:pt x="10" y="25"/>
                    <a:pt x="4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6"/>
                    <a:pt x="2" y="26"/>
                  </a:cubicBezTo>
                  <a:cubicBezTo>
                    <a:pt x="2" y="26"/>
                    <a:pt x="2" y="27"/>
                    <a:pt x="2" y="27"/>
                  </a:cubicBezTo>
                  <a:cubicBezTo>
                    <a:pt x="1" y="27"/>
                    <a:pt x="0" y="28"/>
                    <a:pt x="0" y="29"/>
                  </a:cubicBezTo>
                  <a:cubicBezTo>
                    <a:pt x="4" y="47"/>
                    <a:pt x="6" y="66"/>
                    <a:pt x="6" y="86"/>
                  </a:cubicBezTo>
                  <a:cubicBezTo>
                    <a:pt x="6" y="92"/>
                    <a:pt x="5" y="98"/>
                    <a:pt x="5" y="104"/>
                  </a:cubicBezTo>
                  <a:cubicBezTo>
                    <a:pt x="5" y="105"/>
                    <a:pt x="5" y="105"/>
                    <a:pt x="6" y="106"/>
                  </a:cubicBezTo>
                  <a:cubicBezTo>
                    <a:pt x="6" y="106"/>
                    <a:pt x="6" y="106"/>
                    <a:pt x="7" y="106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12" y="104"/>
                    <a:pt x="16" y="103"/>
                    <a:pt x="21" y="101"/>
                  </a:cubicBezTo>
                  <a:cubicBezTo>
                    <a:pt x="21" y="104"/>
                    <a:pt x="21" y="108"/>
                    <a:pt x="21" y="111"/>
                  </a:cubicBezTo>
                  <a:cubicBezTo>
                    <a:pt x="21" y="112"/>
                    <a:pt x="21" y="112"/>
                    <a:pt x="22" y="112"/>
                  </a:cubicBezTo>
                  <a:cubicBezTo>
                    <a:pt x="22" y="113"/>
                    <a:pt x="22" y="113"/>
                    <a:pt x="23" y="113"/>
                  </a:cubicBezTo>
                  <a:cubicBezTo>
                    <a:pt x="23" y="113"/>
                    <a:pt x="23" y="112"/>
                    <a:pt x="24" y="112"/>
                  </a:cubicBezTo>
                  <a:cubicBezTo>
                    <a:pt x="28" y="109"/>
                    <a:pt x="33" y="107"/>
                    <a:pt x="39" y="106"/>
                  </a:cubicBezTo>
                  <a:cubicBezTo>
                    <a:pt x="55" y="103"/>
                    <a:pt x="70" y="100"/>
                    <a:pt x="86" y="97"/>
                  </a:cubicBezTo>
                  <a:cubicBezTo>
                    <a:pt x="87" y="98"/>
                    <a:pt x="87" y="98"/>
                    <a:pt x="88" y="98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90" y="98"/>
                    <a:pt x="92" y="97"/>
                    <a:pt x="93" y="97"/>
                  </a:cubicBezTo>
                  <a:cubicBezTo>
                    <a:pt x="94" y="96"/>
                    <a:pt x="94" y="96"/>
                    <a:pt x="94" y="95"/>
                  </a:cubicBezTo>
                  <a:cubicBezTo>
                    <a:pt x="92" y="75"/>
                    <a:pt x="89" y="56"/>
                    <a:pt x="87" y="36"/>
                  </a:cubicBezTo>
                  <a:cubicBezTo>
                    <a:pt x="86" y="31"/>
                    <a:pt x="86" y="26"/>
                    <a:pt x="86" y="21"/>
                  </a:cubicBezTo>
                  <a:cubicBezTo>
                    <a:pt x="86" y="18"/>
                    <a:pt x="86" y="15"/>
                    <a:pt x="87" y="12"/>
                  </a:cubicBezTo>
                  <a:cubicBezTo>
                    <a:pt x="87" y="11"/>
                    <a:pt x="86" y="10"/>
                    <a:pt x="86" y="10"/>
                  </a:cubicBezTo>
                  <a:cubicBezTo>
                    <a:pt x="86" y="9"/>
                    <a:pt x="85" y="9"/>
                    <a:pt x="85" y="9"/>
                  </a:cubicBezTo>
                  <a:cubicBezTo>
                    <a:pt x="85" y="9"/>
                    <a:pt x="84" y="9"/>
                    <a:pt x="84" y="10"/>
                  </a:cubicBezTo>
                  <a:cubicBezTo>
                    <a:pt x="81" y="11"/>
                    <a:pt x="77" y="12"/>
                    <a:pt x="73" y="12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3" y="10"/>
                    <a:pt x="73" y="7"/>
                    <a:pt x="73" y="5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4"/>
                    <a:pt x="73" y="3"/>
                    <a:pt x="73" y="3"/>
                  </a:cubicBezTo>
                  <a:cubicBezTo>
                    <a:pt x="73" y="2"/>
                    <a:pt x="73" y="2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1" y="1"/>
                    <a:pt x="71" y="0"/>
                    <a:pt x="7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818"/>
            <p:cNvSpPr>
              <a:spLocks/>
            </p:cNvSpPr>
            <p:nvPr/>
          </p:nvSpPr>
          <p:spPr bwMode="auto">
            <a:xfrm>
              <a:off x="609465" y="3536002"/>
              <a:ext cx="105740" cy="43013"/>
            </a:xfrm>
            <a:custGeom>
              <a:avLst/>
              <a:gdLst>
                <a:gd name="T0" fmla="*/ 48 w 50"/>
                <a:gd name="T1" fmla="*/ 0 h 20"/>
                <a:gd name="T2" fmla="*/ 47 w 50"/>
                <a:gd name="T3" fmla="*/ 1 h 20"/>
                <a:gd name="T4" fmla="*/ 44 w 50"/>
                <a:gd name="T5" fmla="*/ 2 h 20"/>
                <a:gd name="T6" fmla="*/ 23 w 50"/>
                <a:gd name="T7" fmla="*/ 11 h 20"/>
                <a:gd name="T8" fmla="*/ 11 w 50"/>
                <a:gd name="T9" fmla="*/ 15 h 20"/>
                <a:gd name="T10" fmla="*/ 2 w 50"/>
                <a:gd name="T11" fmla="*/ 17 h 20"/>
                <a:gd name="T12" fmla="*/ 0 w 50"/>
                <a:gd name="T13" fmla="*/ 19 h 20"/>
                <a:gd name="T14" fmla="*/ 2 w 50"/>
                <a:gd name="T15" fmla="*/ 20 h 20"/>
                <a:gd name="T16" fmla="*/ 2 w 50"/>
                <a:gd name="T17" fmla="*/ 20 h 20"/>
                <a:gd name="T18" fmla="*/ 13 w 50"/>
                <a:gd name="T19" fmla="*/ 18 h 20"/>
                <a:gd name="T20" fmla="*/ 35 w 50"/>
                <a:gd name="T21" fmla="*/ 10 h 20"/>
                <a:gd name="T22" fmla="*/ 44 w 50"/>
                <a:gd name="T23" fmla="*/ 6 h 20"/>
                <a:gd name="T24" fmla="*/ 47 w 50"/>
                <a:gd name="T25" fmla="*/ 5 h 20"/>
                <a:gd name="T26" fmla="*/ 48 w 50"/>
                <a:gd name="T27" fmla="*/ 4 h 20"/>
                <a:gd name="T28" fmla="*/ 49 w 50"/>
                <a:gd name="T29" fmla="*/ 1 h 20"/>
                <a:gd name="T30" fmla="*/ 48 w 50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20">
                  <a:moveTo>
                    <a:pt x="48" y="0"/>
                  </a:moveTo>
                  <a:cubicBezTo>
                    <a:pt x="47" y="0"/>
                    <a:pt x="47" y="1"/>
                    <a:pt x="47" y="1"/>
                  </a:cubicBezTo>
                  <a:cubicBezTo>
                    <a:pt x="46" y="1"/>
                    <a:pt x="45" y="1"/>
                    <a:pt x="44" y="2"/>
                  </a:cubicBezTo>
                  <a:cubicBezTo>
                    <a:pt x="40" y="4"/>
                    <a:pt x="31" y="7"/>
                    <a:pt x="23" y="11"/>
                  </a:cubicBezTo>
                  <a:cubicBezTo>
                    <a:pt x="19" y="12"/>
                    <a:pt x="14" y="14"/>
                    <a:pt x="11" y="15"/>
                  </a:cubicBezTo>
                  <a:cubicBezTo>
                    <a:pt x="7" y="16"/>
                    <a:pt x="4" y="17"/>
                    <a:pt x="2" y="17"/>
                  </a:cubicBezTo>
                  <a:cubicBezTo>
                    <a:pt x="1" y="17"/>
                    <a:pt x="0" y="18"/>
                    <a:pt x="0" y="19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5" y="20"/>
                    <a:pt x="9" y="19"/>
                    <a:pt x="13" y="18"/>
                  </a:cubicBezTo>
                  <a:cubicBezTo>
                    <a:pt x="20" y="16"/>
                    <a:pt x="28" y="13"/>
                    <a:pt x="35" y="10"/>
                  </a:cubicBezTo>
                  <a:cubicBezTo>
                    <a:pt x="38" y="8"/>
                    <a:pt x="41" y="7"/>
                    <a:pt x="44" y="6"/>
                  </a:cubicBezTo>
                  <a:cubicBezTo>
                    <a:pt x="45" y="6"/>
                    <a:pt x="46" y="5"/>
                    <a:pt x="47" y="5"/>
                  </a:cubicBezTo>
                  <a:cubicBezTo>
                    <a:pt x="47" y="4"/>
                    <a:pt x="48" y="4"/>
                    <a:pt x="48" y="4"/>
                  </a:cubicBezTo>
                  <a:cubicBezTo>
                    <a:pt x="49" y="3"/>
                    <a:pt x="50" y="2"/>
                    <a:pt x="49" y="1"/>
                  </a:cubicBezTo>
                  <a:cubicBezTo>
                    <a:pt x="49" y="1"/>
                    <a:pt x="48" y="0"/>
                    <a:pt x="4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819"/>
            <p:cNvSpPr>
              <a:spLocks/>
            </p:cNvSpPr>
            <p:nvPr/>
          </p:nvSpPr>
          <p:spPr bwMode="auto">
            <a:xfrm>
              <a:off x="617530" y="3565574"/>
              <a:ext cx="97675" cy="34052"/>
            </a:xfrm>
            <a:custGeom>
              <a:avLst/>
              <a:gdLst>
                <a:gd name="T0" fmla="*/ 43 w 46"/>
                <a:gd name="T1" fmla="*/ 0 h 16"/>
                <a:gd name="T2" fmla="*/ 40 w 46"/>
                <a:gd name="T3" fmla="*/ 1 h 16"/>
                <a:gd name="T4" fmla="*/ 20 w 46"/>
                <a:gd name="T5" fmla="*/ 7 h 16"/>
                <a:gd name="T6" fmla="*/ 1 w 46"/>
                <a:gd name="T7" fmla="*/ 12 h 16"/>
                <a:gd name="T8" fmla="*/ 0 w 46"/>
                <a:gd name="T9" fmla="*/ 14 h 16"/>
                <a:gd name="T10" fmla="*/ 2 w 46"/>
                <a:gd name="T11" fmla="*/ 16 h 16"/>
                <a:gd name="T12" fmla="*/ 2 w 46"/>
                <a:gd name="T13" fmla="*/ 16 h 16"/>
                <a:gd name="T14" fmla="*/ 24 w 46"/>
                <a:gd name="T15" fmla="*/ 9 h 16"/>
                <a:gd name="T16" fmla="*/ 37 w 46"/>
                <a:gd name="T17" fmla="*/ 5 h 16"/>
                <a:gd name="T18" fmla="*/ 41 w 46"/>
                <a:gd name="T19" fmla="*/ 4 h 16"/>
                <a:gd name="T20" fmla="*/ 43 w 46"/>
                <a:gd name="T21" fmla="*/ 4 h 16"/>
                <a:gd name="T22" fmla="*/ 43 w 46"/>
                <a:gd name="T23" fmla="*/ 4 h 16"/>
                <a:gd name="T24" fmla="*/ 43 w 46"/>
                <a:gd name="T25" fmla="*/ 4 h 16"/>
                <a:gd name="T26" fmla="*/ 44 w 46"/>
                <a:gd name="T27" fmla="*/ 4 h 16"/>
                <a:gd name="T28" fmla="*/ 45 w 46"/>
                <a:gd name="T29" fmla="*/ 3 h 16"/>
                <a:gd name="T30" fmla="*/ 44 w 46"/>
                <a:gd name="T31" fmla="*/ 0 h 16"/>
                <a:gd name="T32" fmla="*/ 43 w 46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16">
                  <a:moveTo>
                    <a:pt x="43" y="0"/>
                  </a:moveTo>
                  <a:cubicBezTo>
                    <a:pt x="42" y="0"/>
                    <a:pt x="42" y="0"/>
                    <a:pt x="40" y="1"/>
                  </a:cubicBezTo>
                  <a:cubicBezTo>
                    <a:pt x="36" y="2"/>
                    <a:pt x="28" y="4"/>
                    <a:pt x="20" y="7"/>
                  </a:cubicBezTo>
                  <a:cubicBezTo>
                    <a:pt x="12" y="9"/>
                    <a:pt x="4" y="11"/>
                    <a:pt x="1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6" y="15"/>
                    <a:pt x="15" y="12"/>
                    <a:pt x="24" y="9"/>
                  </a:cubicBezTo>
                  <a:cubicBezTo>
                    <a:pt x="29" y="8"/>
                    <a:pt x="33" y="6"/>
                    <a:pt x="37" y="5"/>
                  </a:cubicBezTo>
                  <a:cubicBezTo>
                    <a:pt x="38" y="5"/>
                    <a:pt x="40" y="4"/>
                    <a:pt x="41" y="4"/>
                  </a:cubicBezTo>
                  <a:cubicBezTo>
                    <a:pt x="42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4" y="4"/>
                    <a:pt x="45" y="3"/>
                    <a:pt x="45" y="3"/>
                  </a:cubicBezTo>
                  <a:cubicBezTo>
                    <a:pt x="46" y="2"/>
                    <a:pt x="45" y="1"/>
                    <a:pt x="44" y="0"/>
                  </a:cubicBezTo>
                  <a:cubicBezTo>
                    <a:pt x="44" y="0"/>
                    <a:pt x="44" y="0"/>
                    <a:pt x="4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820"/>
            <p:cNvSpPr>
              <a:spLocks/>
            </p:cNvSpPr>
            <p:nvPr/>
          </p:nvSpPr>
          <p:spPr bwMode="auto">
            <a:xfrm>
              <a:off x="619322" y="3608586"/>
              <a:ext cx="27779" cy="12545"/>
            </a:xfrm>
            <a:custGeom>
              <a:avLst/>
              <a:gdLst>
                <a:gd name="T0" fmla="*/ 10 w 13"/>
                <a:gd name="T1" fmla="*/ 0 h 6"/>
                <a:gd name="T2" fmla="*/ 10 w 13"/>
                <a:gd name="T3" fmla="*/ 0 h 6"/>
                <a:gd name="T4" fmla="*/ 6 w 13"/>
                <a:gd name="T5" fmla="*/ 1 h 6"/>
                <a:gd name="T6" fmla="*/ 3 w 13"/>
                <a:gd name="T7" fmla="*/ 2 h 6"/>
                <a:gd name="T8" fmla="*/ 3 w 13"/>
                <a:gd name="T9" fmla="*/ 2 h 6"/>
                <a:gd name="T10" fmla="*/ 3 w 13"/>
                <a:gd name="T11" fmla="*/ 2 h 6"/>
                <a:gd name="T12" fmla="*/ 2 w 13"/>
                <a:gd name="T13" fmla="*/ 2 h 6"/>
                <a:gd name="T14" fmla="*/ 0 w 13"/>
                <a:gd name="T15" fmla="*/ 3 h 6"/>
                <a:gd name="T16" fmla="*/ 1 w 13"/>
                <a:gd name="T17" fmla="*/ 5 h 6"/>
                <a:gd name="T18" fmla="*/ 3 w 13"/>
                <a:gd name="T19" fmla="*/ 6 h 6"/>
                <a:gd name="T20" fmla="*/ 3 w 13"/>
                <a:gd name="T21" fmla="*/ 6 h 6"/>
                <a:gd name="T22" fmla="*/ 7 w 13"/>
                <a:gd name="T23" fmla="*/ 4 h 6"/>
                <a:gd name="T24" fmla="*/ 10 w 13"/>
                <a:gd name="T25" fmla="*/ 3 h 6"/>
                <a:gd name="T26" fmla="*/ 10 w 13"/>
                <a:gd name="T27" fmla="*/ 3 h 6"/>
                <a:gd name="T28" fmla="*/ 11 w 13"/>
                <a:gd name="T29" fmla="*/ 3 h 6"/>
                <a:gd name="T30" fmla="*/ 11 w 13"/>
                <a:gd name="T31" fmla="*/ 4 h 6"/>
                <a:gd name="T32" fmla="*/ 13 w 13"/>
                <a:gd name="T33" fmla="*/ 3 h 6"/>
                <a:gd name="T34" fmla="*/ 12 w 13"/>
                <a:gd name="T35" fmla="*/ 0 h 6"/>
                <a:gd name="T36" fmla="*/ 10 w 1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6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2" y="5"/>
                    <a:pt x="2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5" y="6"/>
                    <a:pt x="6" y="5"/>
                    <a:pt x="7" y="4"/>
                  </a:cubicBezTo>
                  <a:cubicBezTo>
                    <a:pt x="9" y="4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4"/>
                    <a:pt x="11" y="4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3" y="2"/>
                    <a:pt x="13" y="1"/>
                    <a:pt x="12" y="0"/>
                  </a:cubicBezTo>
                  <a:cubicBezTo>
                    <a:pt x="12" y="0"/>
                    <a:pt x="11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880"/>
            <p:cNvSpPr>
              <a:spLocks/>
            </p:cNvSpPr>
            <p:nvPr/>
          </p:nvSpPr>
          <p:spPr bwMode="auto">
            <a:xfrm>
              <a:off x="708932" y="36847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881"/>
            <p:cNvSpPr>
              <a:spLocks/>
            </p:cNvSpPr>
            <p:nvPr/>
          </p:nvSpPr>
          <p:spPr bwMode="auto">
            <a:xfrm>
              <a:off x="708932" y="36847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5" name="组合 194"/>
          <p:cNvGrpSpPr/>
          <p:nvPr/>
        </p:nvGrpSpPr>
        <p:grpSpPr>
          <a:xfrm>
            <a:off x="3284100" y="2904656"/>
            <a:ext cx="195832" cy="473380"/>
            <a:chOff x="218766" y="2923069"/>
            <a:chExt cx="373673" cy="903270"/>
          </a:xfrm>
        </p:grpSpPr>
        <p:sp>
          <p:nvSpPr>
            <p:cNvPr id="196" name="Freeform 860"/>
            <p:cNvSpPr>
              <a:spLocks noEditPoints="1"/>
            </p:cNvSpPr>
            <p:nvPr/>
          </p:nvSpPr>
          <p:spPr bwMode="auto">
            <a:xfrm>
              <a:off x="269843" y="3029705"/>
              <a:ext cx="231194" cy="735699"/>
            </a:xfrm>
            <a:custGeom>
              <a:avLst/>
              <a:gdLst>
                <a:gd name="T0" fmla="*/ 103 w 109"/>
                <a:gd name="T1" fmla="*/ 299 h 347"/>
                <a:gd name="T2" fmla="*/ 74 w 109"/>
                <a:gd name="T3" fmla="*/ 302 h 347"/>
                <a:gd name="T4" fmla="*/ 52 w 109"/>
                <a:gd name="T5" fmla="*/ 209 h 347"/>
                <a:gd name="T6" fmla="*/ 50 w 109"/>
                <a:gd name="T7" fmla="*/ 210 h 347"/>
                <a:gd name="T8" fmla="*/ 69 w 109"/>
                <a:gd name="T9" fmla="*/ 204 h 347"/>
                <a:gd name="T10" fmla="*/ 41 w 109"/>
                <a:gd name="T11" fmla="*/ 200 h 347"/>
                <a:gd name="T12" fmla="*/ 49 w 109"/>
                <a:gd name="T13" fmla="*/ 204 h 347"/>
                <a:gd name="T14" fmla="*/ 57 w 109"/>
                <a:gd name="T15" fmla="*/ 190 h 347"/>
                <a:gd name="T16" fmla="*/ 45 w 109"/>
                <a:gd name="T17" fmla="*/ 147 h 347"/>
                <a:gd name="T18" fmla="*/ 41 w 109"/>
                <a:gd name="T19" fmla="*/ 145 h 347"/>
                <a:gd name="T20" fmla="*/ 45 w 109"/>
                <a:gd name="T21" fmla="*/ 180 h 347"/>
                <a:gd name="T22" fmla="*/ 32 w 109"/>
                <a:gd name="T23" fmla="*/ 185 h 347"/>
                <a:gd name="T24" fmla="*/ 34 w 109"/>
                <a:gd name="T25" fmla="*/ 173 h 347"/>
                <a:gd name="T26" fmla="*/ 77 w 109"/>
                <a:gd name="T27" fmla="*/ 143 h 347"/>
                <a:gd name="T28" fmla="*/ 52 w 109"/>
                <a:gd name="T29" fmla="*/ 142 h 347"/>
                <a:gd name="T30" fmla="*/ 5 w 109"/>
                <a:gd name="T31" fmla="*/ 190 h 347"/>
                <a:gd name="T32" fmla="*/ 36 w 109"/>
                <a:gd name="T33" fmla="*/ 137 h 347"/>
                <a:gd name="T34" fmla="*/ 32 w 109"/>
                <a:gd name="T35" fmla="*/ 199 h 347"/>
                <a:gd name="T36" fmla="*/ 71 w 109"/>
                <a:gd name="T37" fmla="*/ 198 h 347"/>
                <a:gd name="T38" fmla="*/ 89 w 109"/>
                <a:gd name="T39" fmla="*/ 197 h 347"/>
                <a:gd name="T40" fmla="*/ 95 w 109"/>
                <a:gd name="T41" fmla="*/ 291 h 347"/>
                <a:gd name="T42" fmla="*/ 38 w 109"/>
                <a:gd name="T43" fmla="*/ 292 h 347"/>
                <a:gd name="T44" fmla="*/ 43 w 109"/>
                <a:gd name="T45" fmla="*/ 271 h 347"/>
                <a:gd name="T46" fmla="*/ 22 w 109"/>
                <a:gd name="T47" fmla="*/ 235 h 347"/>
                <a:gd name="T48" fmla="*/ 15 w 109"/>
                <a:gd name="T49" fmla="*/ 213 h 347"/>
                <a:gd name="T50" fmla="*/ 52 w 109"/>
                <a:gd name="T51" fmla="*/ 136 h 347"/>
                <a:gd name="T52" fmla="*/ 79 w 109"/>
                <a:gd name="T53" fmla="*/ 124 h 347"/>
                <a:gd name="T54" fmla="*/ 43 w 109"/>
                <a:gd name="T55" fmla="*/ 129 h 347"/>
                <a:gd name="T56" fmla="*/ 51 w 109"/>
                <a:gd name="T57" fmla="*/ 122 h 347"/>
                <a:gd name="T58" fmla="*/ 51 w 109"/>
                <a:gd name="T59" fmla="*/ 115 h 347"/>
                <a:gd name="T60" fmla="*/ 62 w 109"/>
                <a:gd name="T61" fmla="*/ 115 h 347"/>
                <a:gd name="T62" fmla="*/ 60 w 109"/>
                <a:gd name="T63" fmla="*/ 110 h 347"/>
                <a:gd name="T64" fmla="*/ 60 w 109"/>
                <a:gd name="T65" fmla="*/ 110 h 347"/>
                <a:gd name="T66" fmla="*/ 53 w 109"/>
                <a:gd name="T67" fmla="*/ 72 h 347"/>
                <a:gd name="T68" fmla="*/ 48 w 109"/>
                <a:gd name="T69" fmla="*/ 49 h 347"/>
                <a:gd name="T70" fmla="*/ 69 w 109"/>
                <a:gd name="T71" fmla="*/ 44 h 347"/>
                <a:gd name="T72" fmla="*/ 29 w 109"/>
                <a:gd name="T73" fmla="*/ 18 h 347"/>
                <a:gd name="T74" fmla="*/ 80 w 109"/>
                <a:gd name="T75" fmla="*/ 111 h 347"/>
                <a:gd name="T76" fmla="*/ 82 w 109"/>
                <a:gd name="T77" fmla="*/ 41 h 347"/>
                <a:gd name="T78" fmla="*/ 71 w 109"/>
                <a:gd name="T79" fmla="*/ 40 h 347"/>
                <a:gd name="T80" fmla="*/ 57 w 109"/>
                <a:gd name="T81" fmla="*/ 73 h 347"/>
                <a:gd name="T82" fmla="*/ 54 w 109"/>
                <a:gd name="T83" fmla="*/ 76 h 347"/>
                <a:gd name="T84" fmla="*/ 14 w 109"/>
                <a:gd name="T85" fmla="*/ 51 h 347"/>
                <a:gd name="T86" fmla="*/ 40 w 109"/>
                <a:gd name="T87" fmla="*/ 130 h 347"/>
                <a:gd name="T88" fmla="*/ 32 w 109"/>
                <a:gd name="T89" fmla="*/ 130 h 347"/>
                <a:gd name="T90" fmla="*/ 14 w 109"/>
                <a:gd name="T91" fmla="*/ 222 h 347"/>
                <a:gd name="T92" fmla="*/ 32 w 109"/>
                <a:gd name="T93" fmla="*/ 291 h 347"/>
                <a:gd name="T94" fmla="*/ 29 w 109"/>
                <a:gd name="T95" fmla="*/ 308 h 347"/>
                <a:gd name="T96" fmla="*/ 76 w 109"/>
                <a:gd name="T97" fmla="*/ 317 h 347"/>
                <a:gd name="T98" fmla="*/ 101 w 109"/>
                <a:gd name="T99" fmla="*/ 307 h 347"/>
                <a:gd name="T100" fmla="*/ 84 w 109"/>
                <a:gd name="T101" fmla="*/ 332 h 347"/>
                <a:gd name="T102" fmla="*/ 98 w 109"/>
                <a:gd name="T103" fmla="*/ 347 h 347"/>
                <a:gd name="T104" fmla="*/ 106 w 109"/>
                <a:gd name="T105" fmla="*/ 298 h 347"/>
                <a:gd name="T106" fmla="*/ 106 w 109"/>
                <a:gd name="T107" fmla="*/ 244 h 347"/>
                <a:gd name="T108" fmla="*/ 80 w 109"/>
                <a:gd name="T109" fmla="*/ 151 h 347"/>
                <a:gd name="T110" fmla="*/ 84 w 109"/>
                <a:gd name="T111" fmla="*/ 135 h 347"/>
                <a:gd name="T112" fmla="*/ 83 w 109"/>
                <a:gd name="T113" fmla="*/ 127 h 347"/>
                <a:gd name="T114" fmla="*/ 109 w 109"/>
                <a:gd name="T115" fmla="*/ 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9" h="347">
                  <a:moveTo>
                    <a:pt x="32" y="305"/>
                  </a:moveTo>
                  <a:cubicBezTo>
                    <a:pt x="32" y="305"/>
                    <a:pt x="32" y="305"/>
                    <a:pt x="32" y="305"/>
                  </a:cubicBezTo>
                  <a:cubicBezTo>
                    <a:pt x="31" y="305"/>
                    <a:pt x="31" y="305"/>
                    <a:pt x="30" y="304"/>
                  </a:cubicBezTo>
                  <a:cubicBezTo>
                    <a:pt x="30" y="304"/>
                    <a:pt x="29" y="304"/>
                    <a:pt x="29" y="304"/>
                  </a:cubicBezTo>
                  <a:cubicBezTo>
                    <a:pt x="29" y="303"/>
                    <a:pt x="29" y="303"/>
                    <a:pt x="29" y="303"/>
                  </a:cubicBezTo>
                  <a:cubicBezTo>
                    <a:pt x="29" y="303"/>
                    <a:pt x="30" y="302"/>
                    <a:pt x="30" y="302"/>
                  </a:cubicBezTo>
                  <a:cubicBezTo>
                    <a:pt x="31" y="301"/>
                    <a:pt x="31" y="301"/>
                    <a:pt x="32" y="301"/>
                  </a:cubicBezTo>
                  <a:cubicBezTo>
                    <a:pt x="32" y="302"/>
                    <a:pt x="32" y="304"/>
                    <a:pt x="32" y="305"/>
                  </a:cubicBezTo>
                  <a:moveTo>
                    <a:pt x="103" y="301"/>
                  </a:moveTo>
                  <a:cubicBezTo>
                    <a:pt x="103" y="301"/>
                    <a:pt x="103" y="300"/>
                    <a:pt x="103" y="299"/>
                  </a:cubicBezTo>
                  <a:cubicBezTo>
                    <a:pt x="103" y="299"/>
                    <a:pt x="103" y="299"/>
                    <a:pt x="103" y="299"/>
                  </a:cubicBezTo>
                  <a:cubicBezTo>
                    <a:pt x="103" y="299"/>
                    <a:pt x="103" y="299"/>
                    <a:pt x="103" y="299"/>
                  </a:cubicBezTo>
                  <a:cubicBezTo>
                    <a:pt x="103" y="300"/>
                    <a:pt x="103" y="300"/>
                    <a:pt x="103" y="300"/>
                  </a:cubicBezTo>
                  <a:cubicBezTo>
                    <a:pt x="103" y="300"/>
                    <a:pt x="103" y="301"/>
                    <a:pt x="103" y="301"/>
                  </a:cubicBezTo>
                  <a:cubicBezTo>
                    <a:pt x="103" y="301"/>
                    <a:pt x="103" y="301"/>
                    <a:pt x="103" y="301"/>
                  </a:cubicBezTo>
                  <a:moveTo>
                    <a:pt x="60" y="310"/>
                  </a:moveTo>
                  <a:cubicBezTo>
                    <a:pt x="51" y="310"/>
                    <a:pt x="43" y="310"/>
                    <a:pt x="36" y="307"/>
                  </a:cubicBezTo>
                  <a:cubicBezTo>
                    <a:pt x="36" y="303"/>
                    <a:pt x="36" y="299"/>
                    <a:pt x="36" y="295"/>
                  </a:cubicBezTo>
                  <a:cubicBezTo>
                    <a:pt x="39" y="298"/>
                    <a:pt x="47" y="300"/>
                    <a:pt x="61" y="302"/>
                  </a:cubicBezTo>
                  <a:cubicBezTo>
                    <a:pt x="65" y="302"/>
                    <a:pt x="70" y="302"/>
                    <a:pt x="74" y="302"/>
                  </a:cubicBezTo>
                  <a:cubicBezTo>
                    <a:pt x="77" y="302"/>
                    <a:pt x="80" y="302"/>
                    <a:pt x="83" y="302"/>
                  </a:cubicBezTo>
                  <a:cubicBezTo>
                    <a:pt x="85" y="301"/>
                    <a:pt x="90" y="300"/>
                    <a:pt x="95" y="298"/>
                  </a:cubicBezTo>
                  <a:cubicBezTo>
                    <a:pt x="96" y="298"/>
                    <a:pt x="98" y="297"/>
                    <a:pt x="99" y="296"/>
                  </a:cubicBezTo>
                  <a:cubicBezTo>
                    <a:pt x="99" y="298"/>
                    <a:pt x="99" y="301"/>
                    <a:pt x="99" y="304"/>
                  </a:cubicBezTo>
                  <a:cubicBezTo>
                    <a:pt x="92" y="308"/>
                    <a:pt x="82" y="309"/>
                    <a:pt x="73" y="310"/>
                  </a:cubicBezTo>
                  <a:cubicBezTo>
                    <a:pt x="69" y="310"/>
                    <a:pt x="64" y="310"/>
                    <a:pt x="60" y="310"/>
                  </a:cubicBezTo>
                  <a:cubicBezTo>
                    <a:pt x="60" y="310"/>
                    <a:pt x="60" y="310"/>
                    <a:pt x="60" y="310"/>
                  </a:cubicBezTo>
                  <a:moveTo>
                    <a:pt x="53" y="212"/>
                  </a:moveTo>
                  <a:cubicBezTo>
                    <a:pt x="53" y="212"/>
                    <a:pt x="52" y="212"/>
                    <a:pt x="51" y="212"/>
                  </a:cubicBezTo>
                  <a:cubicBezTo>
                    <a:pt x="51" y="211"/>
                    <a:pt x="52" y="210"/>
                    <a:pt x="52" y="209"/>
                  </a:cubicBezTo>
                  <a:cubicBezTo>
                    <a:pt x="53" y="210"/>
                    <a:pt x="53" y="211"/>
                    <a:pt x="54" y="212"/>
                  </a:cubicBezTo>
                  <a:cubicBezTo>
                    <a:pt x="53" y="212"/>
                    <a:pt x="53" y="212"/>
                    <a:pt x="53" y="212"/>
                  </a:cubicBezTo>
                  <a:moveTo>
                    <a:pt x="50" y="210"/>
                  </a:moveTo>
                  <a:cubicBezTo>
                    <a:pt x="50" y="209"/>
                    <a:pt x="50" y="208"/>
                    <a:pt x="49" y="208"/>
                  </a:cubicBezTo>
                  <a:cubicBezTo>
                    <a:pt x="49" y="208"/>
                    <a:pt x="49" y="208"/>
                    <a:pt x="49" y="208"/>
                  </a:cubicBezTo>
                  <a:cubicBezTo>
                    <a:pt x="49" y="208"/>
                    <a:pt x="49" y="208"/>
                    <a:pt x="49" y="208"/>
                  </a:cubicBezTo>
                  <a:cubicBezTo>
                    <a:pt x="49" y="207"/>
                    <a:pt x="49" y="207"/>
                    <a:pt x="50" y="206"/>
                  </a:cubicBezTo>
                  <a:cubicBezTo>
                    <a:pt x="50" y="206"/>
                    <a:pt x="50" y="206"/>
                    <a:pt x="50" y="206"/>
                  </a:cubicBezTo>
                  <a:cubicBezTo>
                    <a:pt x="50" y="207"/>
                    <a:pt x="51" y="207"/>
                    <a:pt x="51" y="208"/>
                  </a:cubicBezTo>
                  <a:cubicBezTo>
                    <a:pt x="51" y="208"/>
                    <a:pt x="50" y="209"/>
                    <a:pt x="50" y="210"/>
                  </a:cubicBezTo>
                  <a:moveTo>
                    <a:pt x="59" y="211"/>
                  </a:moveTo>
                  <a:cubicBezTo>
                    <a:pt x="59" y="210"/>
                    <a:pt x="59" y="210"/>
                    <a:pt x="59" y="210"/>
                  </a:cubicBezTo>
                  <a:cubicBezTo>
                    <a:pt x="58" y="210"/>
                    <a:pt x="57" y="210"/>
                    <a:pt x="57" y="209"/>
                  </a:cubicBezTo>
                  <a:cubicBezTo>
                    <a:pt x="56" y="208"/>
                    <a:pt x="55" y="208"/>
                    <a:pt x="55" y="207"/>
                  </a:cubicBezTo>
                  <a:cubicBezTo>
                    <a:pt x="54" y="206"/>
                    <a:pt x="53" y="205"/>
                    <a:pt x="53" y="204"/>
                  </a:cubicBezTo>
                  <a:cubicBezTo>
                    <a:pt x="52" y="204"/>
                    <a:pt x="52" y="204"/>
                    <a:pt x="52" y="204"/>
                  </a:cubicBezTo>
                  <a:cubicBezTo>
                    <a:pt x="53" y="204"/>
                    <a:pt x="53" y="204"/>
                    <a:pt x="53" y="204"/>
                  </a:cubicBezTo>
                  <a:cubicBezTo>
                    <a:pt x="55" y="197"/>
                    <a:pt x="60" y="192"/>
                    <a:pt x="65" y="189"/>
                  </a:cubicBezTo>
                  <a:cubicBezTo>
                    <a:pt x="66" y="192"/>
                    <a:pt x="67" y="196"/>
                    <a:pt x="68" y="199"/>
                  </a:cubicBezTo>
                  <a:cubicBezTo>
                    <a:pt x="68" y="201"/>
                    <a:pt x="69" y="203"/>
                    <a:pt x="69" y="204"/>
                  </a:cubicBezTo>
                  <a:cubicBezTo>
                    <a:pt x="69" y="206"/>
                    <a:pt x="68" y="207"/>
                    <a:pt x="67" y="208"/>
                  </a:cubicBezTo>
                  <a:cubicBezTo>
                    <a:pt x="67" y="209"/>
                    <a:pt x="65" y="210"/>
                    <a:pt x="64" y="210"/>
                  </a:cubicBezTo>
                  <a:cubicBezTo>
                    <a:pt x="62" y="211"/>
                    <a:pt x="60" y="211"/>
                    <a:pt x="59" y="211"/>
                  </a:cubicBezTo>
                  <a:moveTo>
                    <a:pt x="62" y="187"/>
                  </a:moveTo>
                  <a:cubicBezTo>
                    <a:pt x="63" y="185"/>
                    <a:pt x="64" y="183"/>
                    <a:pt x="64" y="181"/>
                  </a:cubicBezTo>
                  <a:cubicBezTo>
                    <a:pt x="64" y="183"/>
                    <a:pt x="64" y="184"/>
                    <a:pt x="65" y="185"/>
                  </a:cubicBezTo>
                  <a:cubicBezTo>
                    <a:pt x="64" y="186"/>
                    <a:pt x="63" y="186"/>
                    <a:pt x="62" y="187"/>
                  </a:cubicBezTo>
                  <a:moveTo>
                    <a:pt x="48" y="206"/>
                  </a:moveTo>
                  <a:cubicBezTo>
                    <a:pt x="47" y="205"/>
                    <a:pt x="47" y="204"/>
                    <a:pt x="46" y="204"/>
                  </a:cubicBezTo>
                  <a:cubicBezTo>
                    <a:pt x="45" y="202"/>
                    <a:pt x="43" y="201"/>
                    <a:pt x="41" y="200"/>
                  </a:cubicBezTo>
                  <a:cubicBezTo>
                    <a:pt x="42" y="194"/>
                    <a:pt x="43" y="189"/>
                    <a:pt x="45" y="184"/>
                  </a:cubicBezTo>
                  <a:cubicBezTo>
                    <a:pt x="47" y="184"/>
                    <a:pt x="48" y="183"/>
                    <a:pt x="49" y="183"/>
                  </a:cubicBezTo>
                  <a:cubicBezTo>
                    <a:pt x="53" y="182"/>
                    <a:pt x="56" y="180"/>
                    <a:pt x="60" y="179"/>
                  </a:cubicBezTo>
                  <a:cubicBezTo>
                    <a:pt x="58" y="183"/>
                    <a:pt x="56" y="187"/>
                    <a:pt x="55" y="192"/>
                  </a:cubicBezTo>
                  <a:cubicBezTo>
                    <a:pt x="56" y="192"/>
                    <a:pt x="56" y="192"/>
                    <a:pt x="56" y="192"/>
                  </a:cubicBezTo>
                  <a:cubicBezTo>
                    <a:pt x="53" y="195"/>
                    <a:pt x="51" y="199"/>
                    <a:pt x="49" y="203"/>
                  </a:cubicBezTo>
                  <a:cubicBezTo>
                    <a:pt x="49" y="203"/>
                    <a:pt x="49" y="203"/>
                    <a:pt x="49" y="203"/>
                  </a:cubicBezTo>
                  <a:cubicBezTo>
                    <a:pt x="49" y="204"/>
                    <a:pt x="49" y="204"/>
                    <a:pt x="49" y="204"/>
                  </a:cubicBezTo>
                  <a:cubicBezTo>
                    <a:pt x="49" y="204"/>
                    <a:pt x="49" y="204"/>
                    <a:pt x="49" y="204"/>
                  </a:cubicBezTo>
                  <a:cubicBezTo>
                    <a:pt x="49" y="204"/>
                    <a:pt x="49" y="204"/>
                    <a:pt x="49" y="204"/>
                  </a:cubicBezTo>
                  <a:cubicBezTo>
                    <a:pt x="48" y="205"/>
                    <a:pt x="48" y="205"/>
                    <a:pt x="48" y="206"/>
                  </a:cubicBezTo>
                  <a:moveTo>
                    <a:pt x="57" y="190"/>
                  </a:moveTo>
                  <a:cubicBezTo>
                    <a:pt x="59" y="186"/>
                    <a:pt x="60" y="182"/>
                    <a:pt x="62" y="178"/>
                  </a:cubicBezTo>
                  <a:cubicBezTo>
                    <a:pt x="63" y="178"/>
                    <a:pt x="63" y="177"/>
                    <a:pt x="64" y="177"/>
                  </a:cubicBezTo>
                  <a:cubicBezTo>
                    <a:pt x="64" y="177"/>
                    <a:pt x="64" y="177"/>
                    <a:pt x="64" y="177"/>
                  </a:cubicBezTo>
                  <a:cubicBezTo>
                    <a:pt x="64" y="178"/>
                    <a:pt x="64" y="178"/>
                    <a:pt x="64" y="178"/>
                  </a:cubicBezTo>
                  <a:cubicBezTo>
                    <a:pt x="63" y="178"/>
                    <a:pt x="63" y="178"/>
                    <a:pt x="63" y="178"/>
                  </a:cubicBezTo>
                  <a:cubicBezTo>
                    <a:pt x="63" y="181"/>
                    <a:pt x="61" y="185"/>
                    <a:pt x="59" y="188"/>
                  </a:cubicBezTo>
                  <a:cubicBezTo>
                    <a:pt x="59" y="189"/>
                    <a:pt x="59" y="189"/>
                    <a:pt x="59" y="189"/>
                  </a:cubicBezTo>
                  <a:cubicBezTo>
                    <a:pt x="59" y="189"/>
                    <a:pt x="58" y="190"/>
                    <a:pt x="57" y="190"/>
                  </a:cubicBezTo>
                  <a:moveTo>
                    <a:pt x="62" y="149"/>
                  </a:moveTo>
                  <a:cubicBezTo>
                    <a:pt x="68" y="149"/>
                    <a:pt x="74" y="148"/>
                    <a:pt x="78" y="147"/>
                  </a:cubicBezTo>
                  <a:cubicBezTo>
                    <a:pt x="78" y="147"/>
                    <a:pt x="78" y="147"/>
                    <a:pt x="78" y="147"/>
                  </a:cubicBezTo>
                  <a:cubicBezTo>
                    <a:pt x="77" y="149"/>
                    <a:pt x="74" y="153"/>
                    <a:pt x="72" y="154"/>
                  </a:cubicBezTo>
                  <a:cubicBezTo>
                    <a:pt x="70" y="156"/>
                    <a:pt x="66" y="157"/>
                    <a:pt x="62" y="157"/>
                  </a:cubicBezTo>
                  <a:cubicBezTo>
                    <a:pt x="62" y="157"/>
                    <a:pt x="62" y="157"/>
                    <a:pt x="62" y="157"/>
                  </a:cubicBezTo>
                  <a:cubicBezTo>
                    <a:pt x="62" y="157"/>
                    <a:pt x="62" y="157"/>
                    <a:pt x="62" y="157"/>
                  </a:cubicBezTo>
                  <a:cubicBezTo>
                    <a:pt x="62" y="157"/>
                    <a:pt x="61" y="157"/>
                    <a:pt x="61" y="156"/>
                  </a:cubicBezTo>
                  <a:cubicBezTo>
                    <a:pt x="57" y="156"/>
                    <a:pt x="54" y="155"/>
                    <a:pt x="51" y="153"/>
                  </a:cubicBezTo>
                  <a:cubicBezTo>
                    <a:pt x="48" y="151"/>
                    <a:pt x="46" y="149"/>
                    <a:pt x="45" y="147"/>
                  </a:cubicBezTo>
                  <a:cubicBezTo>
                    <a:pt x="46" y="147"/>
                    <a:pt x="47" y="147"/>
                    <a:pt x="48" y="148"/>
                  </a:cubicBezTo>
                  <a:cubicBezTo>
                    <a:pt x="53" y="148"/>
                    <a:pt x="58" y="149"/>
                    <a:pt x="62" y="149"/>
                  </a:cubicBezTo>
                  <a:moveTo>
                    <a:pt x="30" y="181"/>
                  </a:moveTo>
                  <a:cubicBezTo>
                    <a:pt x="30" y="180"/>
                    <a:pt x="29" y="179"/>
                    <a:pt x="29" y="179"/>
                  </a:cubicBezTo>
                  <a:cubicBezTo>
                    <a:pt x="32" y="174"/>
                    <a:pt x="34" y="166"/>
                    <a:pt x="37" y="159"/>
                  </a:cubicBezTo>
                  <a:cubicBezTo>
                    <a:pt x="38" y="155"/>
                    <a:pt x="39" y="151"/>
                    <a:pt x="40" y="148"/>
                  </a:cubicBezTo>
                  <a:cubicBezTo>
                    <a:pt x="40" y="147"/>
                    <a:pt x="40" y="145"/>
                    <a:pt x="40" y="144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41" y="144"/>
                    <a:pt x="41" y="144"/>
                    <a:pt x="41" y="144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150"/>
                    <a:pt x="45" y="153"/>
                    <a:pt x="49" y="156"/>
                  </a:cubicBezTo>
                  <a:cubicBezTo>
                    <a:pt x="52" y="158"/>
                    <a:pt x="56" y="160"/>
                    <a:pt x="60" y="160"/>
                  </a:cubicBezTo>
                  <a:cubicBezTo>
                    <a:pt x="61" y="160"/>
                    <a:pt x="62" y="160"/>
                    <a:pt x="62" y="160"/>
                  </a:cubicBezTo>
                  <a:cubicBezTo>
                    <a:pt x="65" y="160"/>
                    <a:pt x="67" y="160"/>
                    <a:pt x="70" y="159"/>
                  </a:cubicBezTo>
                  <a:cubicBezTo>
                    <a:pt x="68" y="161"/>
                    <a:pt x="66" y="164"/>
                    <a:pt x="65" y="168"/>
                  </a:cubicBezTo>
                  <a:cubicBezTo>
                    <a:pt x="65" y="170"/>
                    <a:pt x="64" y="171"/>
                    <a:pt x="64" y="173"/>
                  </a:cubicBezTo>
                  <a:cubicBezTo>
                    <a:pt x="64" y="173"/>
                    <a:pt x="64" y="173"/>
                    <a:pt x="64" y="173"/>
                  </a:cubicBezTo>
                  <a:cubicBezTo>
                    <a:pt x="59" y="175"/>
                    <a:pt x="53" y="177"/>
                    <a:pt x="48" y="180"/>
                  </a:cubicBezTo>
                  <a:cubicBezTo>
                    <a:pt x="47" y="180"/>
                    <a:pt x="46" y="180"/>
                    <a:pt x="45" y="180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4" y="180"/>
                    <a:pt x="44" y="180"/>
                    <a:pt x="44" y="180"/>
                  </a:cubicBezTo>
                  <a:cubicBezTo>
                    <a:pt x="43" y="180"/>
                    <a:pt x="43" y="180"/>
                    <a:pt x="43" y="180"/>
                  </a:cubicBezTo>
                  <a:cubicBezTo>
                    <a:pt x="42" y="182"/>
                    <a:pt x="42" y="182"/>
                    <a:pt x="42" y="182"/>
                  </a:cubicBezTo>
                  <a:cubicBezTo>
                    <a:pt x="40" y="187"/>
                    <a:pt x="39" y="193"/>
                    <a:pt x="38" y="198"/>
                  </a:cubicBezTo>
                  <a:cubicBezTo>
                    <a:pt x="37" y="198"/>
                    <a:pt x="37" y="198"/>
                    <a:pt x="37" y="198"/>
                  </a:cubicBezTo>
                  <a:cubicBezTo>
                    <a:pt x="36" y="198"/>
                    <a:pt x="35" y="197"/>
                    <a:pt x="35" y="197"/>
                  </a:cubicBezTo>
                  <a:cubicBezTo>
                    <a:pt x="34" y="196"/>
                    <a:pt x="34" y="195"/>
                    <a:pt x="34" y="194"/>
                  </a:cubicBezTo>
                  <a:cubicBezTo>
                    <a:pt x="33" y="191"/>
                    <a:pt x="32" y="189"/>
                    <a:pt x="32" y="186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3" y="183"/>
                    <a:pt x="36" y="177"/>
                    <a:pt x="37" y="174"/>
                  </a:cubicBezTo>
                  <a:cubicBezTo>
                    <a:pt x="37" y="173"/>
                    <a:pt x="37" y="173"/>
                    <a:pt x="37" y="173"/>
                  </a:cubicBezTo>
                  <a:cubicBezTo>
                    <a:pt x="38" y="173"/>
                    <a:pt x="38" y="172"/>
                    <a:pt x="39" y="172"/>
                  </a:cubicBezTo>
                  <a:cubicBezTo>
                    <a:pt x="42" y="170"/>
                    <a:pt x="45" y="169"/>
                    <a:pt x="47" y="167"/>
                  </a:cubicBezTo>
                  <a:cubicBezTo>
                    <a:pt x="50" y="166"/>
                    <a:pt x="53" y="164"/>
                    <a:pt x="56" y="162"/>
                  </a:cubicBezTo>
                  <a:cubicBezTo>
                    <a:pt x="54" y="159"/>
                    <a:pt x="54" y="159"/>
                    <a:pt x="54" y="159"/>
                  </a:cubicBezTo>
                  <a:cubicBezTo>
                    <a:pt x="51" y="161"/>
                    <a:pt x="49" y="163"/>
                    <a:pt x="46" y="164"/>
                  </a:cubicBezTo>
                  <a:cubicBezTo>
                    <a:pt x="43" y="165"/>
                    <a:pt x="40" y="167"/>
                    <a:pt x="37" y="169"/>
                  </a:cubicBezTo>
                  <a:cubicBezTo>
                    <a:pt x="36" y="169"/>
                    <a:pt x="35" y="170"/>
                    <a:pt x="35" y="171"/>
                  </a:cubicBezTo>
                  <a:cubicBezTo>
                    <a:pt x="34" y="171"/>
                    <a:pt x="34" y="172"/>
                    <a:pt x="34" y="173"/>
                  </a:cubicBezTo>
                  <a:cubicBezTo>
                    <a:pt x="33" y="174"/>
                    <a:pt x="31" y="178"/>
                    <a:pt x="30" y="181"/>
                  </a:cubicBezTo>
                  <a:moveTo>
                    <a:pt x="62" y="145"/>
                  </a:moveTo>
                  <a:cubicBezTo>
                    <a:pt x="61" y="145"/>
                    <a:pt x="60" y="145"/>
                    <a:pt x="59" y="145"/>
                  </a:cubicBezTo>
                  <a:cubicBezTo>
                    <a:pt x="66" y="144"/>
                    <a:pt x="72" y="143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0" y="142"/>
                    <a:pt x="79" y="143"/>
                  </a:cubicBezTo>
                  <a:cubicBezTo>
                    <a:pt x="79" y="143"/>
                    <a:pt x="78" y="143"/>
                    <a:pt x="77" y="143"/>
                  </a:cubicBezTo>
                  <a:cubicBezTo>
                    <a:pt x="73" y="145"/>
                    <a:pt x="68" y="145"/>
                    <a:pt x="62" y="145"/>
                  </a:cubicBezTo>
                  <a:moveTo>
                    <a:pt x="40" y="138"/>
                  </a:moveTo>
                  <a:cubicBezTo>
                    <a:pt x="40" y="137"/>
                    <a:pt x="40" y="137"/>
                    <a:pt x="40" y="137"/>
                  </a:cubicBezTo>
                  <a:cubicBezTo>
                    <a:pt x="40" y="138"/>
                    <a:pt x="40" y="138"/>
                    <a:pt x="40" y="138"/>
                  </a:cubicBezTo>
                  <a:cubicBezTo>
                    <a:pt x="40" y="138"/>
                    <a:pt x="40" y="138"/>
                    <a:pt x="40" y="138"/>
                  </a:cubicBezTo>
                  <a:moveTo>
                    <a:pt x="52" y="140"/>
                  </a:moveTo>
                  <a:cubicBezTo>
                    <a:pt x="56" y="140"/>
                    <a:pt x="61" y="139"/>
                    <a:pt x="66" y="139"/>
                  </a:cubicBezTo>
                  <a:cubicBezTo>
                    <a:pt x="70" y="138"/>
                    <a:pt x="75" y="138"/>
                    <a:pt x="79" y="137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70" y="140"/>
                    <a:pt x="61" y="142"/>
                    <a:pt x="52" y="142"/>
                  </a:cubicBezTo>
                  <a:cubicBezTo>
                    <a:pt x="52" y="142"/>
                    <a:pt x="52" y="142"/>
                    <a:pt x="52" y="142"/>
                  </a:cubicBezTo>
                  <a:cubicBezTo>
                    <a:pt x="49" y="142"/>
                    <a:pt x="47" y="142"/>
                    <a:pt x="44" y="141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3" y="140"/>
                    <a:pt x="43" y="139"/>
                    <a:pt x="43" y="139"/>
                  </a:cubicBezTo>
                  <a:cubicBezTo>
                    <a:pt x="46" y="140"/>
                    <a:pt x="49" y="140"/>
                    <a:pt x="52" y="140"/>
                  </a:cubicBezTo>
                  <a:moveTo>
                    <a:pt x="15" y="213"/>
                  </a:moveTo>
                  <a:cubicBezTo>
                    <a:pt x="14" y="210"/>
                    <a:pt x="12" y="206"/>
                    <a:pt x="10" y="202"/>
                  </a:cubicBezTo>
                  <a:cubicBezTo>
                    <a:pt x="8" y="198"/>
                    <a:pt x="6" y="194"/>
                    <a:pt x="5" y="190"/>
                  </a:cubicBezTo>
                  <a:cubicBezTo>
                    <a:pt x="4" y="188"/>
                    <a:pt x="4" y="186"/>
                    <a:pt x="4" y="185"/>
                  </a:cubicBezTo>
                  <a:cubicBezTo>
                    <a:pt x="4" y="184"/>
                    <a:pt x="4" y="183"/>
                    <a:pt x="4" y="183"/>
                  </a:cubicBezTo>
                  <a:cubicBezTo>
                    <a:pt x="4" y="182"/>
                    <a:pt x="5" y="181"/>
                    <a:pt x="5" y="180"/>
                  </a:cubicBezTo>
                  <a:cubicBezTo>
                    <a:pt x="6" y="179"/>
                    <a:pt x="7" y="178"/>
                    <a:pt x="7" y="177"/>
                  </a:cubicBezTo>
                  <a:cubicBezTo>
                    <a:pt x="14" y="163"/>
                    <a:pt x="18" y="152"/>
                    <a:pt x="25" y="138"/>
                  </a:cubicBezTo>
                  <a:cubicBezTo>
                    <a:pt x="25" y="137"/>
                    <a:pt x="27" y="136"/>
                    <a:pt x="28" y="135"/>
                  </a:cubicBezTo>
                  <a:cubicBezTo>
                    <a:pt x="29" y="134"/>
                    <a:pt x="31" y="134"/>
                    <a:pt x="32" y="134"/>
                  </a:cubicBezTo>
                  <a:cubicBezTo>
                    <a:pt x="32" y="134"/>
                    <a:pt x="32" y="134"/>
                    <a:pt x="32" y="134"/>
                  </a:cubicBezTo>
                  <a:cubicBezTo>
                    <a:pt x="33" y="134"/>
                    <a:pt x="33" y="134"/>
                    <a:pt x="33" y="134"/>
                  </a:cubicBezTo>
                  <a:cubicBezTo>
                    <a:pt x="34" y="134"/>
                    <a:pt x="35" y="136"/>
                    <a:pt x="36" y="137"/>
                  </a:cubicBezTo>
                  <a:cubicBezTo>
                    <a:pt x="37" y="138"/>
                    <a:pt x="37" y="140"/>
                    <a:pt x="37" y="142"/>
                  </a:cubicBezTo>
                  <a:cubicBezTo>
                    <a:pt x="37" y="142"/>
                    <a:pt x="37" y="142"/>
                    <a:pt x="37" y="142"/>
                  </a:cubicBezTo>
                  <a:cubicBezTo>
                    <a:pt x="37" y="142"/>
                    <a:pt x="37" y="143"/>
                    <a:pt x="37" y="144"/>
                  </a:cubicBezTo>
                  <a:cubicBezTo>
                    <a:pt x="36" y="147"/>
                    <a:pt x="35" y="154"/>
                    <a:pt x="32" y="161"/>
                  </a:cubicBezTo>
                  <a:cubicBezTo>
                    <a:pt x="30" y="168"/>
                    <a:pt x="28" y="174"/>
                    <a:pt x="25" y="178"/>
                  </a:cubicBezTo>
                  <a:cubicBezTo>
                    <a:pt x="25" y="179"/>
                    <a:pt x="25" y="179"/>
                    <a:pt x="25" y="179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27" y="182"/>
                    <a:pt x="28" y="184"/>
                    <a:pt x="28" y="187"/>
                  </a:cubicBezTo>
                  <a:cubicBezTo>
                    <a:pt x="29" y="189"/>
                    <a:pt x="29" y="192"/>
                    <a:pt x="30" y="195"/>
                  </a:cubicBezTo>
                  <a:cubicBezTo>
                    <a:pt x="30" y="196"/>
                    <a:pt x="31" y="198"/>
                    <a:pt x="32" y="199"/>
                  </a:cubicBezTo>
                  <a:cubicBezTo>
                    <a:pt x="33" y="201"/>
                    <a:pt x="35" y="201"/>
                    <a:pt x="36" y="202"/>
                  </a:cubicBezTo>
                  <a:cubicBezTo>
                    <a:pt x="39" y="202"/>
                    <a:pt x="42" y="204"/>
                    <a:pt x="44" y="206"/>
                  </a:cubicBezTo>
                  <a:cubicBezTo>
                    <a:pt x="46" y="208"/>
                    <a:pt x="47" y="211"/>
                    <a:pt x="47" y="213"/>
                  </a:cubicBezTo>
                  <a:cubicBezTo>
                    <a:pt x="47" y="215"/>
                    <a:pt x="47" y="215"/>
                    <a:pt x="47" y="215"/>
                  </a:cubicBezTo>
                  <a:cubicBezTo>
                    <a:pt x="49" y="215"/>
                    <a:pt x="49" y="215"/>
                    <a:pt x="49" y="215"/>
                  </a:cubicBezTo>
                  <a:cubicBezTo>
                    <a:pt x="50" y="215"/>
                    <a:pt x="52" y="215"/>
                    <a:pt x="53" y="215"/>
                  </a:cubicBezTo>
                  <a:cubicBezTo>
                    <a:pt x="57" y="215"/>
                    <a:pt x="61" y="215"/>
                    <a:pt x="65" y="213"/>
                  </a:cubicBezTo>
                  <a:cubicBezTo>
                    <a:pt x="67" y="213"/>
                    <a:pt x="68" y="212"/>
                    <a:pt x="70" y="211"/>
                  </a:cubicBezTo>
                  <a:cubicBezTo>
                    <a:pt x="72" y="209"/>
                    <a:pt x="72" y="207"/>
                    <a:pt x="72" y="204"/>
                  </a:cubicBezTo>
                  <a:cubicBezTo>
                    <a:pt x="72" y="202"/>
                    <a:pt x="72" y="200"/>
                    <a:pt x="71" y="198"/>
                  </a:cubicBezTo>
                  <a:cubicBezTo>
                    <a:pt x="70" y="191"/>
                    <a:pt x="67" y="184"/>
                    <a:pt x="67" y="177"/>
                  </a:cubicBezTo>
                  <a:cubicBezTo>
                    <a:pt x="67" y="175"/>
                    <a:pt x="68" y="172"/>
                    <a:pt x="69" y="169"/>
                  </a:cubicBezTo>
                  <a:cubicBezTo>
                    <a:pt x="70" y="165"/>
                    <a:pt x="72" y="162"/>
                    <a:pt x="74" y="160"/>
                  </a:cubicBezTo>
                  <a:cubicBezTo>
                    <a:pt x="76" y="158"/>
                    <a:pt x="77" y="158"/>
                    <a:pt x="79" y="158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81" y="158"/>
                    <a:pt x="82" y="158"/>
                    <a:pt x="83" y="159"/>
                  </a:cubicBezTo>
                  <a:cubicBezTo>
                    <a:pt x="84" y="160"/>
                    <a:pt x="85" y="161"/>
                    <a:pt x="85" y="162"/>
                  </a:cubicBezTo>
                  <a:cubicBezTo>
                    <a:pt x="85" y="162"/>
                    <a:pt x="85" y="162"/>
                    <a:pt x="85" y="162"/>
                  </a:cubicBezTo>
                  <a:cubicBezTo>
                    <a:pt x="85" y="164"/>
                    <a:pt x="85" y="166"/>
                    <a:pt x="85" y="169"/>
                  </a:cubicBezTo>
                  <a:cubicBezTo>
                    <a:pt x="85" y="178"/>
                    <a:pt x="86" y="188"/>
                    <a:pt x="89" y="197"/>
                  </a:cubicBezTo>
                  <a:cubicBezTo>
                    <a:pt x="94" y="213"/>
                    <a:pt x="98" y="220"/>
                    <a:pt x="102" y="235"/>
                  </a:cubicBezTo>
                  <a:cubicBezTo>
                    <a:pt x="102" y="239"/>
                    <a:pt x="103" y="241"/>
                    <a:pt x="103" y="244"/>
                  </a:cubicBezTo>
                  <a:cubicBezTo>
                    <a:pt x="103" y="250"/>
                    <a:pt x="101" y="255"/>
                    <a:pt x="98" y="259"/>
                  </a:cubicBezTo>
                  <a:cubicBezTo>
                    <a:pt x="96" y="263"/>
                    <a:pt x="93" y="267"/>
                    <a:pt x="92" y="272"/>
                  </a:cubicBezTo>
                  <a:cubicBezTo>
                    <a:pt x="92" y="272"/>
                    <a:pt x="92" y="272"/>
                    <a:pt x="92" y="272"/>
                  </a:cubicBezTo>
                  <a:cubicBezTo>
                    <a:pt x="92" y="275"/>
                    <a:pt x="92" y="278"/>
                    <a:pt x="92" y="281"/>
                  </a:cubicBezTo>
                  <a:cubicBezTo>
                    <a:pt x="91" y="281"/>
                    <a:pt x="91" y="282"/>
                    <a:pt x="91" y="283"/>
                  </a:cubicBezTo>
                  <a:cubicBezTo>
                    <a:pt x="92" y="283"/>
                    <a:pt x="92" y="283"/>
                    <a:pt x="92" y="283"/>
                  </a:cubicBezTo>
                  <a:cubicBezTo>
                    <a:pt x="91" y="286"/>
                    <a:pt x="91" y="288"/>
                    <a:pt x="91" y="291"/>
                  </a:cubicBezTo>
                  <a:cubicBezTo>
                    <a:pt x="95" y="291"/>
                    <a:pt x="95" y="291"/>
                    <a:pt x="95" y="291"/>
                  </a:cubicBezTo>
                  <a:cubicBezTo>
                    <a:pt x="95" y="289"/>
                    <a:pt x="95" y="286"/>
                    <a:pt x="95" y="284"/>
                  </a:cubicBezTo>
                  <a:cubicBezTo>
                    <a:pt x="97" y="284"/>
                    <a:pt x="98" y="285"/>
                    <a:pt x="99" y="286"/>
                  </a:cubicBezTo>
                  <a:cubicBezTo>
                    <a:pt x="100" y="287"/>
                    <a:pt x="100" y="288"/>
                    <a:pt x="100" y="289"/>
                  </a:cubicBezTo>
                  <a:cubicBezTo>
                    <a:pt x="100" y="290"/>
                    <a:pt x="99" y="291"/>
                    <a:pt x="98" y="292"/>
                  </a:cubicBezTo>
                  <a:cubicBezTo>
                    <a:pt x="96" y="294"/>
                    <a:pt x="93" y="295"/>
                    <a:pt x="90" y="296"/>
                  </a:cubicBezTo>
                  <a:cubicBezTo>
                    <a:pt x="87" y="297"/>
                    <a:pt x="84" y="298"/>
                    <a:pt x="82" y="298"/>
                  </a:cubicBezTo>
                  <a:cubicBezTo>
                    <a:pt x="79" y="299"/>
                    <a:pt x="77" y="299"/>
                    <a:pt x="74" y="299"/>
                  </a:cubicBezTo>
                  <a:cubicBezTo>
                    <a:pt x="74" y="299"/>
                    <a:pt x="74" y="299"/>
                    <a:pt x="74" y="299"/>
                  </a:cubicBezTo>
                  <a:cubicBezTo>
                    <a:pt x="70" y="299"/>
                    <a:pt x="66" y="298"/>
                    <a:pt x="61" y="298"/>
                  </a:cubicBezTo>
                  <a:cubicBezTo>
                    <a:pt x="48" y="297"/>
                    <a:pt x="41" y="294"/>
                    <a:pt x="38" y="292"/>
                  </a:cubicBezTo>
                  <a:cubicBezTo>
                    <a:pt x="37" y="292"/>
                    <a:pt x="36" y="291"/>
                    <a:pt x="36" y="290"/>
                  </a:cubicBezTo>
                  <a:cubicBezTo>
                    <a:pt x="36" y="290"/>
                    <a:pt x="36" y="289"/>
                    <a:pt x="36" y="288"/>
                  </a:cubicBezTo>
                  <a:cubicBezTo>
                    <a:pt x="36" y="288"/>
                    <a:pt x="36" y="288"/>
                    <a:pt x="36" y="288"/>
                  </a:cubicBezTo>
                  <a:cubicBezTo>
                    <a:pt x="36" y="287"/>
                    <a:pt x="36" y="287"/>
                    <a:pt x="36" y="287"/>
                  </a:cubicBezTo>
                  <a:cubicBezTo>
                    <a:pt x="37" y="287"/>
                    <a:pt x="38" y="286"/>
                    <a:pt x="40" y="285"/>
                  </a:cubicBezTo>
                  <a:cubicBezTo>
                    <a:pt x="40" y="286"/>
                    <a:pt x="40" y="286"/>
                    <a:pt x="40" y="286"/>
                  </a:cubicBezTo>
                  <a:cubicBezTo>
                    <a:pt x="40" y="288"/>
                    <a:pt x="40" y="289"/>
                    <a:pt x="40" y="291"/>
                  </a:cubicBezTo>
                  <a:cubicBezTo>
                    <a:pt x="44" y="291"/>
                    <a:pt x="44" y="291"/>
                    <a:pt x="44" y="291"/>
                  </a:cubicBezTo>
                  <a:cubicBezTo>
                    <a:pt x="44" y="290"/>
                    <a:pt x="44" y="288"/>
                    <a:pt x="44" y="286"/>
                  </a:cubicBezTo>
                  <a:cubicBezTo>
                    <a:pt x="44" y="281"/>
                    <a:pt x="44" y="276"/>
                    <a:pt x="43" y="271"/>
                  </a:cubicBezTo>
                  <a:cubicBezTo>
                    <a:pt x="43" y="271"/>
                    <a:pt x="43" y="271"/>
                    <a:pt x="43" y="271"/>
                  </a:cubicBezTo>
                  <a:cubicBezTo>
                    <a:pt x="40" y="272"/>
                    <a:pt x="40" y="272"/>
                    <a:pt x="40" y="272"/>
                  </a:cubicBezTo>
                  <a:cubicBezTo>
                    <a:pt x="43" y="271"/>
                    <a:pt x="43" y="271"/>
                    <a:pt x="43" y="271"/>
                  </a:cubicBezTo>
                  <a:cubicBezTo>
                    <a:pt x="43" y="271"/>
                    <a:pt x="43" y="271"/>
                    <a:pt x="43" y="271"/>
                  </a:cubicBezTo>
                  <a:cubicBezTo>
                    <a:pt x="38" y="264"/>
                    <a:pt x="34" y="257"/>
                    <a:pt x="30" y="251"/>
                  </a:cubicBezTo>
                  <a:cubicBezTo>
                    <a:pt x="26" y="245"/>
                    <a:pt x="24" y="241"/>
                    <a:pt x="23" y="239"/>
                  </a:cubicBezTo>
                  <a:cubicBezTo>
                    <a:pt x="21" y="237"/>
                    <a:pt x="21" y="235"/>
                    <a:pt x="20" y="232"/>
                  </a:cubicBezTo>
                  <a:cubicBezTo>
                    <a:pt x="20" y="233"/>
                    <a:pt x="21" y="234"/>
                    <a:pt x="21" y="235"/>
                  </a:cubicBezTo>
                  <a:cubicBezTo>
                    <a:pt x="21" y="235"/>
                    <a:pt x="21" y="235"/>
                    <a:pt x="21" y="235"/>
                  </a:cubicBezTo>
                  <a:cubicBezTo>
                    <a:pt x="22" y="235"/>
                    <a:pt x="22" y="235"/>
                    <a:pt x="22" y="235"/>
                  </a:cubicBezTo>
                  <a:cubicBezTo>
                    <a:pt x="25" y="238"/>
                    <a:pt x="25" y="238"/>
                    <a:pt x="25" y="238"/>
                  </a:cubicBezTo>
                  <a:cubicBezTo>
                    <a:pt x="25" y="234"/>
                    <a:pt x="25" y="234"/>
                    <a:pt x="25" y="234"/>
                  </a:cubicBezTo>
                  <a:cubicBezTo>
                    <a:pt x="24" y="234"/>
                    <a:pt x="24" y="234"/>
                    <a:pt x="24" y="234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1" y="226"/>
                    <a:pt x="18" y="220"/>
                    <a:pt x="15" y="214"/>
                  </a:cubicBezTo>
                  <a:cubicBezTo>
                    <a:pt x="15" y="213"/>
                    <a:pt x="15" y="213"/>
                    <a:pt x="15" y="213"/>
                  </a:cubicBezTo>
                  <a:cubicBezTo>
                    <a:pt x="15" y="213"/>
                    <a:pt x="15" y="213"/>
                    <a:pt x="15" y="213"/>
                  </a:cubicBezTo>
                  <a:moveTo>
                    <a:pt x="44" y="133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57" y="133"/>
                    <a:pt x="68" y="131"/>
                    <a:pt x="80" y="129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79" y="131"/>
                    <a:pt x="78" y="132"/>
                    <a:pt x="78" y="133"/>
                  </a:cubicBezTo>
                  <a:cubicBezTo>
                    <a:pt x="78" y="133"/>
                    <a:pt x="78" y="133"/>
                    <a:pt x="78" y="133"/>
                  </a:cubicBezTo>
                  <a:cubicBezTo>
                    <a:pt x="74" y="134"/>
                    <a:pt x="70" y="135"/>
                    <a:pt x="65" y="135"/>
                  </a:cubicBezTo>
                  <a:cubicBezTo>
                    <a:pt x="61" y="136"/>
                    <a:pt x="56" y="136"/>
                    <a:pt x="52" y="136"/>
                  </a:cubicBezTo>
                  <a:cubicBezTo>
                    <a:pt x="52" y="136"/>
                    <a:pt x="52" y="136"/>
                    <a:pt x="52" y="136"/>
                  </a:cubicBezTo>
                  <a:cubicBezTo>
                    <a:pt x="52" y="136"/>
                    <a:pt x="52" y="136"/>
                    <a:pt x="52" y="136"/>
                  </a:cubicBezTo>
                  <a:cubicBezTo>
                    <a:pt x="49" y="136"/>
                    <a:pt x="46" y="136"/>
                    <a:pt x="44" y="135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3" y="134"/>
                    <a:pt x="43" y="134"/>
                    <a:pt x="43" y="133"/>
                  </a:cubicBezTo>
                  <a:cubicBezTo>
                    <a:pt x="44" y="133"/>
                    <a:pt x="44" y="133"/>
                    <a:pt x="44" y="133"/>
                  </a:cubicBezTo>
                  <a:moveTo>
                    <a:pt x="48" y="126"/>
                  </a:moveTo>
                  <a:cubicBezTo>
                    <a:pt x="49" y="126"/>
                    <a:pt x="50" y="126"/>
                    <a:pt x="51" y="125"/>
                  </a:cubicBezTo>
                  <a:cubicBezTo>
                    <a:pt x="60" y="125"/>
                    <a:pt x="70" y="124"/>
                    <a:pt x="79" y="124"/>
                  </a:cubicBezTo>
                  <a:cubicBezTo>
                    <a:pt x="79" y="124"/>
                    <a:pt x="79" y="124"/>
                    <a:pt x="79" y="124"/>
                  </a:cubicBezTo>
                  <a:cubicBezTo>
                    <a:pt x="79" y="125"/>
                    <a:pt x="79" y="125"/>
                    <a:pt x="78" y="125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67" y="127"/>
                    <a:pt x="56" y="129"/>
                    <a:pt x="45" y="130"/>
                  </a:cubicBezTo>
                  <a:cubicBezTo>
                    <a:pt x="45" y="130"/>
                    <a:pt x="45" y="130"/>
                    <a:pt x="45" y="130"/>
                  </a:cubicBezTo>
                  <a:cubicBezTo>
                    <a:pt x="44" y="130"/>
                    <a:pt x="44" y="130"/>
                    <a:pt x="44" y="130"/>
                  </a:cubicBezTo>
                  <a:cubicBezTo>
                    <a:pt x="44" y="130"/>
                    <a:pt x="44" y="130"/>
                    <a:pt x="44" y="130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3" y="129"/>
                    <a:pt x="43" y="128"/>
                    <a:pt x="43" y="128"/>
                  </a:cubicBezTo>
                  <a:cubicBezTo>
                    <a:pt x="43" y="127"/>
                    <a:pt x="43" y="126"/>
                    <a:pt x="43" y="125"/>
                  </a:cubicBezTo>
                  <a:cubicBezTo>
                    <a:pt x="44" y="125"/>
                    <a:pt x="46" y="126"/>
                    <a:pt x="48" y="126"/>
                  </a:cubicBezTo>
                  <a:moveTo>
                    <a:pt x="62" y="119"/>
                  </a:moveTo>
                  <a:cubicBezTo>
                    <a:pt x="66" y="119"/>
                    <a:pt x="69" y="119"/>
                    <a:pt x="73" y="118"/>
                  </a:cubicBezTo>
                  <a:cubicBezTo>
                    <a:pt x="75" y="118"/>
                    <a:pt x="77" y="118"/>
                    <a:pt x="79" y="117"/>
                  </a:cubicBezTo>
                  <a:cubicBezTo>
                    <a:pt x="79" y="118"/>
                    <a:pt x="79" y="119"/>
                    <a:pt x="79" y="120"/>
                  </a:cubicBezTo>
                  <a:cubicBezTo>
                    <a:pt x="79" y="120"/>
                    <a:pt x="79" y="120"/>
                    <a:pt x="79" y="120"/>
                  </a:cubicBezTo>
                  <a:cubicBezTo>
                    <a:pt x="70" y="121"/>
                    <a:pt x="60" y="121"/>
                    <a:pt x="51" y="122"/>
                  </a:cubicBezTo>
                  <a:cubicBezTo>
                    <a:pt x="50" y="122"/>
                    <a:pt x="49" y="122"/>
                    <a:pt x="48" y="122"/>
                  </a:cubicBezTo>
                  <a:cubicBezTo>
                    <a:pt x="48" y="122"/>
                    <a:pt x="48" y="122"/>
                    <a:pt x="48" y="122"/>
                  </a:cubicBezTo>
                  <a:cubicBezTo>
                    <a:pt x="46" y="122"/>
                    <a:pt x="44" y="122"/>
                    <a:pt x="42" y="121"/>
                  </a:cubicBezTo>
                  <a:cubicBezTo>
                    <a:pt x="42" y="121"/>
                    <a:pt x="42" y="120"/>
                    <a:pt x="42" y="120"/>
                  </a:cubicBezTo>
                  <a:cubicBezTo>
                    <a:pt x="42" y="119"/>
                    <a:pt x="42" y="119"/>
                    <a:pt x="42" y="118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9" y="118"/>
                    <a:pt x="56" y="119"/>
                    <a:pt x="62" y="119"/>
                  </a:cubicBezTo>
                  <a:moveTo>
                    <a:pt x="57" y="115"/>
                  </a:moveTo>
                  <a:cubicBezTo>
                    <a:pt x="55" y="115"/>
                    <a:pt x="53" y="115"/>
                    <a:pt x="51" y="115"/>
                  </a:cubicBezTo>
                  <a:cubicBezTo>
                    <a:pt x="53" y="114"/>
                    <a:pt x="55" y="114"/>
                    <a:pt x="57" y="114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57" y="115"/>
                    <a:pt x="57" y="115"/>
                    <a:pt x="57" y="115"/>
                  </a:cubicBezTo>
                  <a:moveTo>
                    <a:pt x="70" y="115"/>
                  </a:move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3" y="114"/>
                    <a:pt x="75" y="114"/>
                    <a:pt x="77" y="114"/>
                  </a:cubicBezTo>
                  <a:cubicBezTo>
                    <a:pt x="75" y="115"/>
                    <a:pt x="74" y="115"/>
                    <a:pt x="72" y="115"/>
                  </a:cubicBezTo>
                  <a:cubicBezTo>
                    <a:pt x="72" y="115"/>
                    <a:pt x="71" y="115"/>
                    <a:pt x="70" y="115"/>
                  </a:cubicBezTo>
                  <a:moveTo>
                    <a:pt x="62" y="115"/>
                  </a:moveTo>
                  <a:cubicBezTo>
                    <a:pt x="62" y="115"/>
                    <a:pt x="61" y="115"/>
                    <a:pt x="60" y="115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60" y="114"/>
                    <a:pt x="60" y="114"/>
                    <a:pt x="60" y="114"/>
                  </a:cubicBezTo>
                  <a:cubicBezTo>
                    <a:pt x="61" y="113"/>
                    <a:pt x="62" y="113"/>
                    <a:pt x="63" y="113"/>
                  </a:cubicBezTo>
                  <a:cubicBezTo>
                    <a:pt x="63" y="113"/>
                    <a:pt x="63" y="113"/>
                    <a:pt x="63" y="113"/>
                  </a:cubicBezTo>
                  <a:cubicBezTo>
                    <a:pt x="65" y="113"/>
                    <a:pt x="66" y="114"/>
                    <a:pt x="67" y="114"/>
                  </a:cubicBezTo>
                  <a:cubicBezTo>
                    <a:pt x="67" y="114"/>
                    <a:pt x="67" y="114"/>
                    <a:pt x="67" y="114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6" y="115"/>
                    <a:pt x="64" y="115"/>
                    <a:pt x="62" y="115"/>
                  </a:cubicBezTo>
                  <a:moveTo>
                    <a:pt x="60" y="110"/>
                  </a:moveTo>
                  <a:cubicBezTo>
                    <a:pt x="60" y="99"/>
                    <a:pt x="59" y="88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0" y="76"/>
                    <a:pt x="62" y="75"/>
                    <a:pt x="63" y="74"/>
                  </a:cubicBezTo>
                  <a:cubicBezTo>
                    <a:pt x="63" y="73"/>
                    <a:pt x="63" y="73"/>
                    <a:pt x="64" y="72"/>
                  </a:cubicBezTo>
                  <a:cubicBezTo>
                    <a:pt x="64" y="72"/>
                    <a:pt x="64" y="72"/>
                    <a:pt x="64" y="72"/>
                  </a:cubicBezTo>
                  <a:cubicBezTo>
                    <a:pt x="65" y="74"/>
                    <a:pt x="67" y="74"/>
                    <a:pt x="69" y="75"/>
                  </a:cubicBezTo>
                  <a:cubicBezTo>
                    <a:pt x="67" y="84"/>
                    <a:pt x="67" y="94"/>
                    <a:pt x="67" y="103"/>
                  </a:cubicBezTo>
                  <a:cubicBezTo>
                    <a:pt x="67" y="105"/>
                    <a:pt x="67" y="108"/>
                    <a:pt x="67" y="110"/>
                  </a:cubicBezTo>
                  <a:cubicBezTo>
                    <a:pt x="66" y="110"/>
                    <a:pt x="65" y="110"/>
                    <a:pt x="63" y="110"/>
                  </a:cubicBezTo>
                  <a:cubicBezTo>
                    <a:pt x="62" y="110"/>
                    <a:pt x="61" y="110"/>
                    <a:pt x="60" y="110"/>
                  </a:cubicBezTo>
                  <a:moveTo>
                    <a:pt x="74" y="70"/>
                  </a:moveTo>
                  <a:cubicBezTo>
                    <a:pt x="75" y="62"/>
                    <a:pt x="77" y="55"/>
                    <a:pt x="80" y="47"/>
                  </a:cubicBezTo>
                  <a:cubicBezTo>
                    <a:pt x="80" y="46"/>
                    <a:pt x="81" y="45"/>
                    <a:pt x="81" y="44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5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3" y="52"/>
                    <a:pt x="81" y="59"/>
                    <a:pt x="78" y="65"/>
                  </a:cubicBezTo>
                  <a:cubicBezTo>
                    <a:pt x="77" y="67"/>
                    <a:pt x="75" y="69"/>
                    <a:pt x="74" y="70"/>
                  </a:cubicBezTo>
                  <a:moveTo>
                    <a:pt x="53" y="72"/>
                  </a:moveTo>
                  <a:cubicBezTo>
                    <a:pt x="53" y="71"/>
                    <a:pt x="52" y="71"/>
                    <a:pt x="51" y="71"/>
                  </a:cubicBezTo>
                  <a:cubicBezTo>
                    <a:pt x="46" y="66"/>
                    <a:pt x="42" y="60"/>
                    <a:pt x="38" y="54"/>
                  </a:cubicBezTo>
                  <a:cubicBezTo>
                    <a:pt x="37" y="52"/>
                    <a:pt x="36" y="50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6"/>
                    <a:pt x="37" y="44"/>
                    <a:pt x="39" y="43"/>
                  </a:cubicBezTo>
                  <a:cubicBezTo>
                    <a:pt x="40" y="43"/>
                    <a:pt x="41" y="42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3" y="42"/>
                    <a:pt x="43" y="43"/>
                    <a:pt x="44" y="43"/>
                  </a:cubicBezTo>
                  <a:cubicBezTo>
                    <a:pt x="46" y="44"/>
                    <a:pt x="47" y="46"/>
                    <a:pt x="48" y="49"/>
                  </a:cubicBezTo>
                  <a:cubicBezTo>
                    <a:pt x="50" y="57"/>
                    <a:pt x="52" y="64"/>
                    <a:pt x="53" y="72"/>
                  </a:cubicBezTo>
                  <a:moveTo>
                    <a:pt x="64" y="63"/>
                  </a:moveTo>
                  <a:cubicBezTo>
                    <a:pt x="63" y="60"/>
                    <a:pt x="63" y="57"/>
                    <a:pt x="63" y="54"/>
                  </a:cubicBezTo>
                  <a:cubicBezTo>
                    <a:pt x="63" y="51"/>
                    <a:pt x="64" y="47"/>
                    <a:pt x="64" y="43"/>
                  </a:cubicBezTo>
                  <a:cubicBezTo>
                    <a:pt x="65" y="43"/>
                    <a:pt x="65" y="42"/>
                    <a:pt x="65" y="42"/>
                  </a:cubicBezTo>
                  <a:cubicBezTo>
                    <a:pt x="65" y="41"/>
                    <a:pt x="66" y="41"/>
                    <a:pt x="66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1"/>
                    <a:pt x="68" y="41"/>
                    <a:pt x="68" y="42"/>
                  </a:cubicBezTo>
                  <a:cubicBezTo>
                    <a:pt x="68" y="43"/>
                    <a:pt x="69" y="43"/>
                    <a:pt x="69" y="44"/>
                  </a:cubicBezTo>
                  <a:cubicBezTo>
                    <a:pt x="69" y="45"/>
                    <a:pt x="68" y="46"/>
                    <a:pt x="68" y="47"/>
                  </a:cubicBezTo>
                  <a:cubicBezTo>
                    <a:pt x="68" y="52"/>
                    <a:pt x="66" y="58"/>
                    <a:pt x="64" y="63"/>
                  </a:cubicBezTo>
                  <a:moveTo>
                    <a:pt x="41" y="114"/>
                  </a:moveTo>
                  <a:cubicBezTo>
                    <a:pt x="41" y="113"/>
                    <a:pt x="41" y="113"/>
                    <a:pt x="41" y="113"/>
                  </a:cubicBezTo>
                  <a:cubicBezTo>
                    <a:pt x="38" y="110"/>
                    <a:pt x="37" y="107"/>
                    <a:pt x="36" y="104"/>
                  </a:cubicBezTo>
                  <a:cubicBezTo>
                    <a:pt x="36" y="102"/>
                    <a:pt x="36" y="100"/>
                    <a:pt x="36" y="98"/>
                  </a:cubicBezTo>
                  <a:cubicBezTo>
                    <a:pt x="35" y="93"/>
                    <a:pt x="33" y="89"/>
                    <a:pt x="30" y="85"/>
                  </a:cubicBezTo>
                  <a:cubicBezTo>
                    <a:pt x="28" y="81"/>
                    <a:pt x="25" y="78"/>
                    <a:pt x="23" y="73"/>
                  </a:cubicBezTo>
                  <a:cubicBezTo>
                    <a:pt x="20" y="66"/>
                    <a:pt x="18" y="59"/>
                    <a:pt x="18" y="51"/>
                  </a:cubicBezTo>
                  <a:cubicBezTo>
                    <a:pt x="18" y="39"/>
                    <a:pt x="22" y="27"/>
                    <a:pt x="29" y="18"/>
                  </a:cubicBezTo>
                  <a:cubicBezTo>
                    <a:pt x="36" y="10"/>
                    <a:pt x="47" y="4"/>
                    <a:pt x="60" y="4"/>
                  </a:cubicBezTo>
                  <a:cubicBezTo>
                    <a:pt x="61" y="4"/>
                    <a:pt x="61" y="4"/>
                    <a:pt x="62" y="4"/>
                  </a:cubicBezTo>
                  <a:cubicBezTo>
                    <a:pt x="79" y="5"/>
                    <a:pt x="89" y="10"/>
                    <a:pt x="96" y="18"/>
                  </a:cubicBezTo>
                  <a:cubicBezTo>
                    <a:pt x="103" y="26"/>
                    <a:pt x="105" y="37"/>
                    <a:pt x="105" y="47"/>
                  </a:cubicBezTo>
                  <a:cubicBezTo>
                    <a:pt x="105" y="59"/>
                    <a:pt x="101" y="72"/>
                    <a:pt x="96" y="78"/>
                  </a:cubicBezTo>
                  <a:cubicBezTo>
                    <a:pt x="90" y="86"/>
                    <a:pt x="89" y="91"/>
                    <a:pt x="88" y="97"/>
                  </a:cubicBezTo>
                  <a:cubicBezTo>
                    <a:pt x="86" y="100"/>
                    <a:pt x="86" y="103"/>
                    <a:pt x="85" y="106"/>
                  </a:cubicBezTo>
                  <a:cubicBezTo>
                    <a:pt x="85" y="108"/>
                    <a:pt x="84" y="110"/>
                    <a:pt x="82" y="112"/>
                  </a:cubicBezTo>
                  <a:cubicBezTo>
                    <a:pt x="82" y="112"/>
                    <a:pt x="82" y="112"/>
                    <a:pt x="81" y="111"/>
                  </a:cubicBezTo>
                  <a:cubicBezTo>
                    <a:pt x="81" y="111"/>
                    <a:pt x="81" y="111"/>
                    <a:pt x="80" y="111"/>
                  </a:cubicBezTo>
                  <a:cubicBezTo>
                    <a:pt x="77" y="111"/>
                    <a:pt x="74" y="110"/>
                    <a:pt x="70" y="110"/>
                  </a:cubicBezTo>
                  <a:cubicBezTo>
                    <a:pt x="70" y="108"/>
                    <a:pt x="70" y="106"/>
                    <a:pt x="70" y="103"/>
                  </a:cubicBezTo>
                  <a:cubicBezTo>
                    <a:pt x="70" y="93"/>
                    <a:pt x="71" y="84"/>
                    <a:pt x="73" y="74"/>
                  </a:cubicBezTo>
                  <a:cubicBezTo>
                    <a:pt x="73" y="74"/>
                    <a:pt x="74" y="74"/>
                    <a:pt x="74" y="73"/>
                  </a:cubicBezTo>
                  <a:cubicBezTo>
                    <a:pt x="77" y="72"/>
                    <a:pt x="79" y="69"/>
                    <a:pt x="81" y="67"/>
                  </a:cubicBezTo>
                  <a:cubicBezTo>
                    <a:pt x="85" y="60"/>
                    <a:pt x="87" y="53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6" y="45"/>
                    <a:pt x="87" y="43"/>
                    <a:pt x="85" y="42"/>
                  </a:cubicBezTo>
                  <a:cubicBezTo>
                    <a:pt x="85" y="41"/>
                    <a:pt x="83" y="41"/>
                    <a:pt x="82" y="41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1" y="41"/>
                    <a:pt x="80" y="41"/>
                    <a:pt x="79" y="42"/>
                  </a:cubicBezTo>
                  <a:cubicBezTo>
                    <a:pt x="77" y="43"/>
                    <a:pt x="77" y="45"/>
                    <a:pt x="76" y="46"/>
                  </a:cubicBezTo>
                  <a:cubicBezTo>
                    <a:pt x="73" y="54"/>
                    <a:pt x="71" y="63"/>
                    <a:pt x="70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68" y="71"/>
                    <a:pt x="67" y="71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9" y="62"/>
                    <a:pt x="71" y="55"/>
                    <a:pt x="72" y="47"/>
                  </a:cubicBezTo>
                  <a:cubicBezTo>
                    <a:pt x="72" y="46"/>
                    <a:pt x="72" y="45"/>
                    <a:pt x="72" y="44"/>
                  </a:cubicBezTo>
                  <a:cubicBezTo>
                    <a:pt x="72" y="43"/>
                    <a:pt x="72" y="42"/>
                    <a:pt x="71" y="40"/>
                  </a:cubicBezTo>
                  <a:cubicBezTo>
                    <a:pt x="70" y="39"/>
                    <a:pt x="69" y="37"/>
                    <a:pt x="66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7"/>
                    <a:pt x="65" y="37"/>
                    <a:pt x="64" y="37"/>
                  </a:cubicBezTo>
                  <a:cubicBezTo>
                    <a:pt x="63" y="38"/>
                    <a:pt x="62" y="39"/>
                    <a:pt x="62" y="40"/>
                  </a:cubicBezTo>
                  <a:cubicBezTo>
                    <a:pt x="61" y="41"/>
                    <a:pt x="61" y="42"/>
                    <a:pt x="61" y="43"/>
                  </a:cubicBezTo>
                  <a:cubicBezTo>
                    <a:pt x="60" y="46"/>
                    <a:pt x="60" y="50"/>
                    <a:pt x="60" y="54"/>
                  </a:cubicBezTo>
                  <a:cubicBezTo>
                    <a:pt x="60" y="58"/>
                    <a:pt x="60" y="63"/>
                    <a:pt x="61" y="67"/>
                  </a:cubicBezTo>
                  <a:cubicBezTo>
                    <a:pt x="61" y="67"/>
                    <a:pt x="61" y="68"/>
                    <a:pt x="62" y="69"/>
                  </a:cubicBezTo>
                  <a:cubicBezTo>
                    <a:pt x="61" y="70"/>
                    <a:pt x="61" y="71"/>
                    <a:pt x="60" y="72"/>
                  </a:cubicBezTo>
                  <a:cubicBezTo>
                    <a:pt x="59" y="72"/>
                    <a:pt x="58" y="73"/>
                    <a:pt x="57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5" y="65"/>
                    <a:pt x="54" y="56"/>
                    <a:pt x="51" y="48"/>
                  </a:cubicBezTo>
                  <a:cubicBezTo>
                    <a:pt x="50" y="45"/>
                    <a:pt x="49" y="42"/>
                    <a:pt x="46" y="40"/>
                  </a:cubicBezTo>
                  <a:cubicBezTo>
                    <a:pt x="45" y="39"/>
                    <a:pt x="43" y="39"/>
                    <a:pt x="42" y="39"/>
                  </a:cubicBezTo>
                  <a:cubicBezTo>
                    <a:pt x="40" y="39"/>
                    <a:pt x="38" y="39"/>
                    <a:pt x="37" y="40"/>
                  </a:cubicBezTo>
                  <a:cubicBezTo>
                    <a:pt x="34" y="42"/>
                    <a:pt x="33" y="45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3" y="51"/>
                    <a:pt x="34" y="53"/>
                    <a:pt x="35" y="55"/>
                  </a:cubicBezTo>
                  <a:cubicBezTo>
                    <a:pt x="39" y="62"/>
                    <a:pt x="43" y="68"/>
                    <a:pt x="49" y="73"/>
                  </a:cubicBezTo>
                  <a:cubicBezTo>
                    <a:pt x="50" y="74"/>
                    <a:pt x="52" y="76"/>
                    <a:pt x="54" y="76"/>
                  </a:cubicBezTo>
                  <a:cubicBezTo>
                    <a:pt x="56" y="88"/>
                    <a:pt x="57" y="99"/>
                    <a:pt x="57" y="110"/>
                  </a:cubicBezTo>
                  <a:cubicBezTo>
                    <a:pt x="52" y="111"/>
                    <a:pt x="47" y="112"/>
                    <a:pt x="43" y="114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moveTo>
                    <a:pt x="60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46" y="0"/>
                    <a:pt x="34" y="7"/>
                    <a:pt x="26" y="16"/>
                  </a:cubicBezTo>
                  <a:cubicBezTo>
                    <a:pt x="19" y="26"/>
                    <a:pt x="14" y="38"/>
                    <a:pt x="14" y="51"/>
                  </a:cubicBezTo>
                  <a:cubicBezTo>
                    <a:pt x="14" y="59"/>
                    <a:pt x="16" y="67"/>
                    <a:pt x="20" y="75"/>
                  </a:cubicBezTo>
                  <a:cubicBezTo>
                    <a:pt x="22" y="79"/>
                    <a:pt x="25" y="83"/>
                    <a:pt x="27" y="87"/>
                  </a:cubicBezTo>
                  <a:cubicBezTo>
                    <a:pt x="30" y="91"/>
                    <a:pt x="32" y="95"/>
                    <a:pt x="32" y="99"/>
                  </a:cubicBezTo>
                  <a:cubicBezTo>
                    <a:pt x="33" y="100"/>
                    <a:pt x="32" y="102"/>
                    <a:pt x="33" y="104"/>
                  </a:cubicBezTo>
                  <a:cubicBezTo>
                    <a:pt x="33" y="109"/>
                    <a:pt x="35" y="112"/>
                    <a:pt x="38" y="115"/>
                  </a:cubicBezTo>
                  <a:cubicBezTo>
                    <a:pt x="39" y="117"/>
                    <a:pt x="39" y="118"/>
                    <a:pt x="39" y="120"/>
                  </a:cubicBezTo>
                  <a:cubicBezTo>
                    <a:pt x="39" y="121"/>
                    <a:pt x="39" y="121"/>
                    <a:pt x="39" y="122"/>
                  </a:cubicBezTo>
                  <a:cubicBezTo>
                    <a:pt x="39" y="123"/>
                    <a:pt x="39" y="124"/>
                    <a:pt x="39" y="125"/>
                  </a:cubicBezTo>
                  <a:cubicBezTo>
                    <a:pt x="39" y="126"/>
                    <a:pt x="39" y="127"/>
                    <a:pt x="39" y="128"/>
                  </a:cubicBezTo>
                  <a:cubicBezTo>
                    <a:pt x="39" y="129"/>
                    <a:pt x="39" y="129"/>
                    <a:pt x="40" y="130"/>
                  </a:cubicBezTo>
                  <a:cubicBezTo>
                    <a:pt x="40" y="130"/>
                    <a:pt x="40" y="131"/>
                    <a:pt x="40" y="131"/>
                  </a:cubicBezTo>
                  <a:cubicBezTo>
                    <a:pt x="40" y="132"/>
                    <a:pt x="39" y="134"/>
                    <a:pt x="39" y="135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39" y="136"/>
                    <a:pt x="39" y="136"/>
                    <a:pt x="39" y="135"/>
                  </a:cubicBezTo>
                  <a:cubicBezTo>
                    <a:pt x="38" y="133"/>
                    <a:pt x="36" y="132"/>
                    <a:pt x="34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3" y="130"/>
                    <a:pt x="33" y="130"/>
                    <a:pt x="32" y="130"/>
                  </a:cubicBezTo>
                  <a:cubicBezTo>
                    <a:pt x="32" y="130"/>
                    <a:pt x="32" y="130"/>
                    <a:pt x="32" y="130"/>
                  </a:cubicBezTo>
                  <a:cubicBezTo>
                    <a:pt x="30" y="130"/>
                    <a:pt x="28" y="131"/>
                    <a:pt x="26" y="132"/>
                  </a:cubicBezTo>
                  <a:cubicBezTo>
                    <a:pt x="24" y="134"/>
                    <a:pt x="23" y="135"/>
                    <a:pt x="22" y="137"/>
                  </a:cubicBezTo>
                  <a:cubicBezTo>
                    <a:pt x="14" y="151"/>
                    <a:pt x="11" y="162"/>
                    <a:pt x="4" y="175"/>
                  </a:cubicBezTo>
                  <a:cubicBezTo>
                    <a:pt x="3" y="176"/>
                    <a:pt x="3" y="177"/>
                    <a:pt x="2" y="178"/>
                  </a:cubicBezTo>
                  <a:cubicBezTo>
                    <a:pt x="2" y="180"/>
                    <a:pt x="1" y="181"/>
                    <a:pt x="1" y="182"/>
                  </a:cubicBezTo>
                  <a:cubicBezTo>
                    <a:pt x="0" y="183"/>
                    <a:pt x="0" y="184"/>
                    <a:pt x="0" y="185"/>
                  </a:cubicBezTo>
                  <a:cubicBezTo>
                    <a:pt x="0" y="187"/>
                    <a:pt x="1" y="189"/>
                    <a:pt x="1" y="191"/>
                  </a:cubicBezTo>
                  <a:cubicBezTo>
                    <a:pt x="3" y="195"/>
                    <a:pt x="5" y="200"/>
                    <a:pt x="7" y="204"/>
                  </a:cubicBezTo>
                  <a:cubicBezTo>
                    <a:pt x="9" y="208"/>
                    <a:pt x="10" y="211"/>
                    <a:pt x="12" y="215"/>
                  </a:cubicBezTo>
                  <a:cubicBezTo>
                    <a:pt x="12" y="217"/>
                    <a:pt x="13" y="220"/>
                    <a:pt x="14" y="222"/>
                  </a:cubicBezTo>
                  <a:cubicBezTo>
                    <a:pt x="15" y="225"/>
                    <a:pt x="16" y="228"/>
                    <a:pt x="16" y="230"/>
                  </a:cubicBezTo>
                  <a:cubicBezTo>
                    <a:pt x="17" y="234"/>
                    <a:pt x="17" y="238"/>
                    <a:pt x="20" y="241"/>
                  </a:cubicBezTo>
                  <a:cubicBezTo>
                    <a:pt x="21" y="243"/>
                    <a:pt x="23" y="247"/>
                    <a:pt x="27" y="253"/>
                  </a:cubicBezTo>
                  <a:cubicBezTo>
                    <a:pt x="30" y="259"/>
                    <a:pt x="35" y="266"/>
                    <a:pt x="40" y="273"/>
                  </a:cubicBezTo>
                  <a:cubicBezTo>
                    <a:pt x="40" y="276"/>
                    <a:pt x="40" y="279"/>
                    <a:pt x="40" y="282"/>
                  </a:cubicBezTo>
                  <a:cubicBezTo>
                    <a:pt x="37" y="282"/>
                    <a:pt x="35" y="283"/>
                    <a:pt x="34" y="285"/>
                  </a:cubicBezTo>
                  <a:cubicBezTo>
                    <a:pt x="32" y="286"/>
                    <a:pt x="32" y="288"/>
                    <a:pt x="32" y="289"/>
                  </a:cubicBezTo>
                  <a:cubicBezTo>
                    <a:pt x="32" y="290"/>
                    <a:pt x="32" y="290"/>
                    <a:pt x="32" y="290"/>
                  </a:cubicBezTo>
                  <a:cubicBezTo>
                    <a:pt x="32" y="290"/>
                    <a:pt x="32" y="290"/>
                    <a:pt x="32" y="290"/>
                  </a:cubicBezTo>
                  <a:cubicBezTo>
                    <a:pt x="32" y="290"/>
                    <a:pt x="32" y="291"/>
                    <a:pt x="32" y="291"/>
                  </a:cubicBezTo>
                  <a:cubicBezTo>
                    <a:pt x="32" y="293"/>
                    <a:pt x="32" y="295"/>
                    <a:pt x="32" y="297"/>
                  </a:cubicBezTo>
                  <a:cubicBezTo>
                    <a:pt x="31" y="298"/>
                    <a:pt x="29" y="298"/>
                    <a:pt x="28" y="299"/>
                  </a:cubicBezTo>
                  <a:cubicBezTo>
                    <a:pt x="27" y="300"/>
                    <a:pt x="26" y="302"/>
                    <a:pt x="26" y="303"/>
                  </a:cubicBezTo>
                  <a:cubicBezTo>
                    <a:pt x="26" y="304"/>
                    <a:pt x="26" y="305"/>
                    <a:pt x="26" y="305"/>
                  </a:cubicBezTo>
                  <a:cubicBezTo>
                    <a:pt x="26" y="305"/>
                    <a:pt x="26" y="305"/>
                    <a:pt x="26" y="305"/>
                  </a:cubicBezTo>
                  <a:cubicBezTo>
                    <a:pt x="25" y="316"/>
                    <a:pt x="24" y="327"/>
                    <a:pt x="24" y="337"/>
                  </a:cubicBezTo>
                  <a:cubicBezTo>
                    <a:pt x="24" y="338"/>
                    <a:pt x="25" y="339"/>
                    <a:pt x="26" y="339"/>
                  </a:cubicBezTo>
                  <a:cubicBezTo>
                    <a:pt x="26" y="339"/>
                    <a:pt x="26" y="339"/>
                    <a:pt x="26" y="339"/>
                  </a:cubicBezTo>
                  <a:cubicBezTo>
                    <a:pt x="27" y="339"/>
                    <a:pt x="28" y="338"/>
                    <a:pt x="28" y="337"/>
                  </a:cubicBezTo>
                  <a:cubicBezTo>
                    <a:pt x="28" y="328"/>
                    <a:pt x="29" y="318"/>
                    <a:pt x="29" y="308"/>
                  </a:cubicBezTo>
                  <a:cubicBezTo>
                    <a:pt x="30" y="309"/>
                    <a:pt x="31" y="309"/>
                    <a:pt x="32" y="309"/>
                  </a:cubicBezTo>
                  <a:cubicBezTo>
                    <a:pt x="32" y="310"/>
                    <a:pt x="32" y="310"/>
                    <a:pt x="32" y="310"/>
                  </a:cubicBezTo>
                  <a:cubicBezTo>
                    <a:pt x="32" y="311"/>
                    <a:pt x="33" y="311"/>
                    <a:pt x="34" y="311"/>
                  </a:cubicBezTo>
                  <a:cubicBezTo>
                    <a:pt x="34" y="311"/>
                    <a:pt x="34" y="311"/>
                    <a:pt x="34" y="311"/>
                  </a:cubicBezTo>
                  <a:cubicBezTo>
                    <a:pt x="34" y="311"/>
                    <a:pt x="35" y="311"/>
                    <a:pt x="35" y="311"/>
                  </a:cubicBezTo>
                  <a:cubicBezTo>
                    <a:pt x="43" y="313"/>
                    <a:pt x="51" y="314"/>
                    <a:pt x="60" y="314"/>
                  </a:cubicBezTo>
                  <a:cubicBezTo>
                    <a:pt x="64" y="314"/>
                    <a:pt x="69" y="314"/>
                    <a:pt x="74" y="313"/>
                  </a:cubicBezTo>
                  <a:cubicBezTo>
                    <a:pt x="75" y="313"/>
                    <a:pt x="76" y="313"/>
                    <a:pt x="77" y="313"/>
                  </a:cubicBezTo>
                  <a:cubicBezTo>
                    <a:pt x="77" y="314"/>
                    <a:pt x="76" y="315"/>
                    <a:pt x="75" y="316"/>
                  </a:cubicBezTo>
                  <a:cubicBezTo>
                    <a:pt x="76" y="317"/>
                    <a:pt x="76" y="317"/>
                    <a:pt x="76" y="317"/>
                  </a:cubicBezTo>
                  <a:cubicBezTo>
                    <a:pt x="77" y="316"/>
                    <a:pt x="79" y="314"/>
                    <a:pt x="80" y="313"/>
                  </a:cubicBezTo>
                  <a:cubicBezTo>
                    <a:pt x="81" y="313"/>
                    <a:pt x="83" y="313"/>
                    <a:pt x="84" y="312"/>
                  </a:cubicBezTo>
                  <a:cubicBezTo>
                    <a:pt x="82" y="314"/>
                    <a:pt x="81" y="316"/>
                    <a:pt x="79" y="319"/>
                  </a:cubicBezTo>
                  <a:cubicBezTo>
                    <a:pt x="80" y="320"/>
                    <a:pt x="80" y="320"/>
                    <a:pt x="80" y="320"/>
                  </a:cubicBezTo>
                  <a:cubicBezTo>
                    <a:pt x="82" y="317"/>
                    <a:pt x="85" y="314"/>
                    <a:pt x="87" y="312"/>
                  </a:cubicBezTo>
                  <a:cubicBezTo>
                    <a:pt x="90" y="311"/>
                    <a:pt x="92" y="311"/>
                    <a:pt x="95" y="310"/>
                  </a:cubicBezTo>
                  <a:cubicBezTo>
                    <a:pt x="90" y="315"/>
                    <a:pt x="85" y="321"/>
                    <a:pt x="81" y="327"/>
                  </a:cubicBezTo>
                  <a:cubicBezTo>
                    <a:pt x="82" y="328"/>
                    <a:pt x="82" y="328"/>
                    <a:pt x="82" y="328"/>
                  </a:cubicBezTo>
                  <a:cubicBezTo>
                    <a:pt x="88" y="321"/>
                    <a:pt x="93" y="315"/>
                    <a:pt x="99" y="308"/>
                  </a:cubicBezTo>
                  <a:cubicBezTo>
                    <a:pt x="99" y="308"/>
                    <a:pt x="100" y="308"/>
                    <a:pt x="101" y="307"/>
                  </a:cubicBezTo>
                  <a:cubicBezTo>
                    <a:pt x="101" y="307"/>
                    <a:pt x="101" y="307"/>
                    <a:pt x="101" y="307"/>
                  </a:cubicBezTo>
                  <a:cubicBezTo>
                    <a:pt x="101" y="307"/>
                    <a:pt x="101" y="307"/>
                    <a:pt x="101" y="307"/>
                  </a:cubicBezTo>
                  <a:cubicBezTo>
                    <a:pt x="101" y="307"/>
                    <a:pt x="102" y="307"/>
                    <a:pt x="102" y="306"/>
                  </a:cubicBezTo>
                  <a:cubicBezTo>
                    <a:pt x="103" y="306"/>
                    <a:pt x="103" y="306"/>
                    <a:pt x="103" y="306"/>
                  </a:cubicBezTo>
                  <a:cubicBezTo>
                    <a:pt x="103" y="307"/>
                    <a:pt x="103" y="307"/>
                    <a:pt x="103" y="308"/>
                  </a:cubicBezTo>
                  <a:cubicBezTo>
                    <a:pt x="102" y="308"/>
                    <a:pt x="102" y="308"/>
                    <a:pt x="102" y="308"/>
                  </a:cubicBezTo>
                  <a:cubicBezTo>
                    <a:pt x="96" y="315"/>
                    <a:pt x="90" y="322"/>
                    <a:pt x="84" y="329"/>
                  </a:cubicBezTo>
                  <a:cubicBezTo>
                    <a:pt x="84" y="329"/>
                    <a:pt x="84" y="329"/>
                    <a:pt x="84" y="329"/>
                  </a:cubicBezTo>
                  <a:cubicBezTo>
                    <a:pt x="84" y="330"/>
                    <a:pt x="84" y="330"/>
                    <a:pt x="84" y="330"/>
                  </a:cubicBezTo>
                  <a:cubicBezTo>
                    <a:pt x="84" y="332"/>
                    <a:pt x="84" y="332"/>
                    <a:pt x="84" y="332"/>
                  </a:cubicBezTo>
                  <a:cubicBezTo>
                    <a:pt x="85" y="331"/>
                    <a:pt x="85" y="331"/>
                    <a:pt x="85" y="331"/>
                  </a:cubicBezTo>
                  <a:cubicBezTo>
                    <a:pt x="85" y="331"/>
                    <a:pt x="85" y="331"/>
                    <a:pt x="85" y="331"/>
                  </a:cubicBezTo>
                  <a:cubicBezTo>
                    <a:pt x="86" y="331"/>
                    <a:pt x="86" y="331"/>
                    <a:pt x="86" y="331"/>
                  </a:cubicBezTo>
                  <a:cubicBezTo>
                    <a:pt x="86" y="330"/>
                    <a:pt x="86" y="330"/>
                    <a:pt x="86" y="330"/>
                  </a:cubicBezTo>
                  <a:cubicBezTo>
                    <a:pt x="92" y="324"/>
                    <a:pt x="97" y="317"/>
                    <a:pt x="103" y="310"/>
                  </a:cubicBezTo>
                  <a:cubicBezTo>
                    <a:pt x="103" y="318"/>
                    <a:pt x="103" y="326"/>
                    <a:pt x="103" y="334"/>
                  </a:cubicBezTo>
                  <a:cubicBezTo>
                    <a:pt x="103" y="335"/>
                    <a:pt x="103" y="337"/>
                    <a:pt x="103" y="339"/>
                  </a:cubicBezTo>
                  <a:cubicBezTo>
                    <a:pt x="102" y="338"/>
                    <a:pt x="102" y="338"/>
                    <a:pt x="102" y="338"/>
                  </a:cubicBezTo>
                  <a:cubicBezTo>
                    <a:pt x="99" y="340"/>
                    <a:pt x="97" y="343"/>
                    <a:pt x="96" y="347"/>
                  </a:cubicBezTo>
                  <a:cubicBezTo>
                    <a:pt x="98" y="347"/>
                    <a:pt x="98" y="347"/>
                    <a:pt x="98" y="347"/>
                  </a:cubicBezTo>
                  <a:cubicBezTo>
                    <a:pt x="99" y="344"/>
                    <a:pt x="101" y="342"/>
                    <a:pt x="103" y="339"/>
                  </a:cubicBezTo>
                  <a:cubicBezTo>
                    <a:pt x="103" y="340"/>
                    <a:pt x="103" y="341"/>
                    <a:pt x="103" y="341"/>
                  </a:cubicBezTo>
                  <a:cubicBezTo>
                    <a:pt x="103" y="342"/>
                    <a:pt x="104" y="343"/>
                    <a:pt x="105" y="343"/>
                  </a:cubicBezTo>
                  <a:cubicBezTo>
                    <a:pt x="105" y="343"/>
                    <a:pt x="105" y="343"/>
                    <a:pt x="105" y="343"/>
                  </a:cubicBezTo>
                  <a:cubicBezTo>
                    <a:pt x="106" y="343"/>
                    <a:pt x="106" y="342"/>
                    <a:pt x="106" y="341"/>
                  </a:cubicBezTo>
                  <a:cubicBezTo>
                    <a:pt x="106" y="339"/>
                    <a:pt x="106" y="336"/>
                    <a:pt x="106" y="334"/>
                  </a:cubicBezTo>
                  <a:cubicBezTo>
                    <a:pt x="106" y="326"/>
                    <a:pt x="106" y="318"/>
                    <a:pt x="106" y="310"/>
                  </a:cubicBezTo>
                  <a:cubicBezTo>
                    <a:pt x="106" y="307"/>
                    <a:pt x="106" y="305"/>
                    <a:pt x="106" y="302"/>
                  </a:cubicBezTo>
                  <a:cubicBezTo>
                    <a:pt x="107" y="302"/>
                    <a:pt x="107" y="301"/>
                    <a:pt x="107" y="300"/>
                  </a:cubicBezTo>
                  <a:cubicBezTo>
                    <a:pt x="107" y="299"/>
                    <a:pt x="107" y="299"/>
                    <a:pt x="106" y="298"/>
                  </a:cubicBezTo>
                  <a:cubicBezTo>
                    <a:pt x="106" y="298"/>
                    <a:pt x="106" y="297"/>
                    <a:pt x="105" y="296"/>
                  </a:cubicBezTo>
                  <a:cubicBezTo>
                    <a:pt x="105" y="296"/>
                    <a:pt x="104" y="296"/>
                    <a:pt x="103" y="295"/>
                  </a:cubicBezTo>
                  <a:cubicBezTo>
                    <a:pt x="103" y="294"/>
                    <a:pt x="104" y="292"/>
                    <a:pt x="104" y="290"/>
                  </a:cubicBezTo>
                  <a:cubicBezTo>
                    <a:pt x="104" y="289"/>
                    <a:pt x="104" y="289"/>
                    <a:pt x="104" y="289"/>
                  </a:cubicBezTo>
                  <a:cubicBezTo>
                    <a:pt x="104" y="287"/>
                    <a:pt x="103" y="285"/>
                    <a:pt x="102" y="284"/>
                  </a:cubicBezTo>
                  <a:cubicBezTo>
                    <a:pt x="100" y="282"/>
                    <a:pt x="98" y="280"/>
                    <a:pt x="95" y="280"/>
                  </a:cubicBezTo>
                  <a:cubicBezTo>
                    <a:pt x="96" y="277"/>
                    <a:pt x="96" y="275"/>
                    <a:pt x="96" y="272"/>
                  </a:cubicBezTo>
                  <a:cubicBezTo>
                    <a:pt x="96" y="272"/>
                    <a:pt x="96" y="272"/>
                    <a:pt x="96" y="272"/>
                  </a:cubicBezTo>
                  <a:cubicBezTo>
                    <a:pt x="97" y="268"/>
                    <a:pt x="99" y="265"/>
                    <a:pt x="101" y="261"/>
                  </a:cubicBezTo>
                  <a:cubicBezTo>
                    <a:pt x="104" y="256"/>
                    <a:pt x="106" y="251"/>
                    <a:pt x="106" y="244"/>
                  </a:cubicBezTo>
                  <a:cubicBezTo>
                    <a:pt x="106" y="241"/>
                    <a:pt x="106" y="238"/>
                    <a:pt x="105" y="235"/>
                  </a:cubicBezTo>
                  <a:cubicBezTo>
                    <a:pt x="102" y="219"/>
                    <a:pt x="97" y="211"/>
                    <a:pt x="92" y="196"/>
                  </a:cubicBezTo>
                  <a:cubicBezTo>
                    <a:pt x="90" y="187"/>
                    <a:pt x="88" y="178"/>
                    <a:pt x="88" y="169"/>
                  </a:cubicBezTo>
                  <a:cubicBezTo>
                    <a:pt x="88" y="166"/>
                    <a:pt x="88" y="164"/>
                    <a:pt x="88" y="162"/>
                  </a:cubicBezTo>
                  <a:cubicBezTo>
                    <a:pt x="88" y="162"/>
                    <a:pt x="88" y="162"/>
                    <a:pt x="88" y="162"/>
                  </a:cubicBezTo>
                  <a:cubicBezTo>
                    <a:pt x="88" y="160"/>
                    <a:pt x="87" y="158"/>
                    <a:pt x="85" y="156"/>
                  </a:cubicBezTo>
                  <a:cubicBezTo>
                    <a:pt x="84" y="155"/>
                    <a:pt x="81" y="154"/>
                    <a:pt x="79" y="154"/>
                  </a:cubicBezTo>
                  <a:cubicBezTo>
                    <a:pt x="79" y="154"/>
                    <a:pt x="79" y="154"/>
                    <a:pt x="79" y="154"/>
                  </a:cubicBezTo>
                  <a:cubicBezTo>
                    <a:pt x="78" y="154"/>
                    <a:pt x="77" y="154"/>
                    <a:pt x="77" y="154"/>
                  </a:cubicBezTo>
                  <a:cubicBezTo>
                    <a:pt x="78" y="153"/>
                    <a:pt x="79" y="152"/>
                    <a:pt x="80" y="151"/>
                  </a:cubicBezTo>
                  <a:cubicBezTo>
                    <a:pt x="80" y="150"/>
                    <a:pt x="81" y="149"/>
                    <a:pt x="82" y="148"/>
                  </a:cubicBezTo>
                  <a:cubicBezTo>
                    <a:pt x="82" y="147"/>
                    <a:pt x="83" y="145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3"/>
                    <a:pt x="84" y="143"/>
                    <a:pt x="84" y="142"/>
                  </a:cubicBezTo>
                  <a:cubicBezTo>
                    <a:pt x="84" y="141"/>
                    <a:pt x="83" y="141"/>
                    <a:pt x="83" y="140"/>
                  </a:cubicBezTo>
                  <a:cubicBezTo>
                    <a:pt x="84" y="140"/>
                    <a:pt x="85" y="139"/>
                    <a:pt x="84" y="138"/>
                  </a:cubicBezTo>
                  <a:cubicBezTo>
                    <a:pt x="84" y="137"/>
                    <a:pt x="84" y="137"/>
                    <a:pt x="83" y="137"/>
                  </a:cubicBezTo>
                  <a:cubicBezTo>
                    <a:pt x="84" y="136"/>
                    <a:pt x="84" y="136"/>
                    <a:pt x="84" y="136"/>
                  </a:cubicBezTo>
                  <a:cubicBezTo>
                    <a:pt x="84" y="135"/>
                    <a:pt x="84" y="135"/>
                    <a:pt x="84" y="135"/>
                  </a:cubicBezTo>
                  <a:cubicBezTo>
                    <a:pt x="84" y="134"/>
                    <a:pt x="83" y="134"/>
                    <a:pt x="83" y="133"/>
                  </a:cubicBezTo>
                  <a:cubicBezTo>
                    <a:pt x="83" y="133"/>
                    <a:pt x="83" y="133"/>
                    <a:pt x="83" y="133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2" y="132"/>
                    <a:pt x="82" y="132"/>
                    <a:pt x="82" y="132"/>
                  </a:cubicBezTo>
                  <a:cubicBezTo>
                    <a:pt x="82" y="132"/>
                    <a:pt x="82" y="132"/>
                    <a:pt x="82" y="132"/>
                  </a:cubicBezTo>
                  <a:cubicBezTo>
                    <a:pt x="83" y="132"/>
                    <a:pt x="84" y="131"/>
                    <a:pt x="84" y="130"/>
                  </a:cubicBezTo>
                  <a:cubicBezTo>
                    <a:pt x="84" y="129"/>
                    <a:pt x="84" y="129"/>
                    <a:pt x="84" y="129"/>
                  </a:cubicBezTo>
                  <a:cubicBezTo>
                    <a:pt x="84" y="128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6"/>
                    <a:pt x="83" y="125"/>
                    <a:pt x="83" y="125"/>
                  </a:cubicBezTo>
                  <a:cubicBezTo>
                    <a:pt x="83" y="124"/>
                    <a:pt x="83" y="124"/>
                    <a:pt x="83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1"/>
                    <a:pt x="83" y="119"/>
                    <a:pt x="83" y="118"/>
                  </a:cubicBezTo>
                  <a:cubicBezTo>
                    <a:pt x="83" y="117"/>
                    <a:pt x="83" y="117"/>
                    <a:pt x="83" y="117"/>
                  </a:cubicBezTo>
                  <a:cubicBezTo>
                    <a:pt x="86" y="114"/>
                    <a:pt x="88" y="111"/>
                    <a:pt x="89" y="107"/>
                  </a:cubicBezTo>
                  <a:cubicBezTo>
                    <a:pt x="90" y="104"/>
                    <a:pt x="90" y="100"/>
                    <a:pt x="91" y="98"/>
                  </a:cubicBezTo>
                  <a:cubicBezTo>
                    <a:pt x="93" y="92"/>
                    <a:pt x="94" y="88"/>
                    <a:pt x="99" y="80"/>
                  </a:cubicBezTo>
                  <a:cubicBezTo>
                    <a:pt x="105" y="73"/>
                    <a:pt x="109" y="60"/>
                    <a:pt x="109" y="47"/>
                  </a:cubicBezTo>
                  <a:cubicBezTo>
                    <a:pt x="109" y="36"/>
                    <a:pt x="106" y="25"/>
                    <a:pt x="99" y="16"/>
                  </a:cubicBezTo>
                  <a:cubicBezTo>
                    <a:pt x="91" y="7"/>
                    <a:pt x="80" y="1"/>
                    <a:pt x="62" y="0"/>
                  </a:cubicBezTo>
                  <a:cubicBezTo>
                    <a:pt x="62" y="0"/>
                    <a:pt x="61" y="0"/>
                    <a:pt x="6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861"/>
            <p:cNvSpPr>
              <a:spLocks/>
            </p:cNvSpPr>
            <p:nvPr/>
          </p:nvSpPr>
          <p:spPr bwMode="auto">
            <a:xfrm>
              <a:off x="386336" y="2923069"/>
              <a:ext cx="12545" cy="85130"/>
            </a:xfrm>
            <a:custGeom>
              <a:avLst/>
              <a:gdLst>
                <a:gd name="T0" fmla="*/ 2 w 6"/>
                <a:gd name="T1" fmla="*/ 0 h 40"/>
                <a:gd name="T2" fmla="*/ 2 w 6"/>
                <a:gd name="T3" fmla="*/ 0 h 40"/>
                <a:gd name="T4" fmla="*/ 0 w 6"/>
                <a:gd name="T5" fmla="*/ 1 h 40"/>
                <a:gd name="T6" fmla="*/ 0 w 6"/>
                <a:gd name="T7" fmla="*/ 8 h 40"/>
                <a:gd name="T8" fmla="*/ 2 w 6"/>
                <a:gd name="T9" fmla="*/ 39 h 40"/>
                <a:gd name="T10" fmla="*/ 4 w 6"/>
                <a:gd name="T11" fmla="*/ 40 h 40"/>
                <a:gd name="T12" fmla="*/ 4 w 6"/>
                <a:gd name="T13" fmla="*/ 40 h 40"/>
                <a:gd name="T14" fmla="*/ 6 w 6"/>
                <a:gd name="T15" fmla="*/ 38 h 40"/>
                <a:gd name="T16" fmla="*/ 4 w 6"/>
                <a:gd name="T17" fmla="*/ 8 h 40"/>
                <a:gd name="T18" fmla="*/ 4 w 6"/>
                <a:gd name="T19" fmla="*/ 2 h 40"/>
                <a:gd name="T20" fmla="*/ 2 w 6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40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0" y="18"/>
                    <a:pt x="1" y="29"/>
                    <a:pt x="2" y="39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0"/>
                    <a:pt x="6" y="39"/>
                    <a:pt x="6" y="38"/>
                  </a:cubicBezTo>
                  <a:cubicBezTo>
                    <a:pt x="4" y="28"/>
                    <a:pt x="4" y="18"/>
                    <a:pt x="4" y="8"/>
                  </a:cubicBezTo>
                  <a:cubicBezTo>
                    <a:pt x="4" y="6"/>
                    <a:pt x="4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862"/>
            <p:cNvSpPr>
              <a:spLocks/>
            </p:cNvSpPr>
            <p:nvPr/>
          </p:nvSpPr>
          <p:spPr bwMode="auto">
            <a:xfrm>
              <a:off x="492076" y="2980419"/>
              <a:ext cx="57350" cy="43013"/>
            </a:xfrm>
            <a:custGeom>
              <a:avLst/>
              <a:gdLst>
                <a:gd name="T0" fmla="*/ 25 w 27"/>
                <a:gd name="T1" fmla="*/ 0 h 20"/>
                <a:gd name="T2" fmla="*/ 24 w 27"/>
                <a:gd name="T3" fmla="*/ 1 h 20"/>
                <a:gd name="T4" fmla="*/ 1 w 27"/>
                <a:gd name="T5" fmla="*/ 17 h 20"/>
                <a:gd name="T6" fmla="*/ 0 w 27"/>
                <a:gd name="T7" fmla="*/ 20 h 20"/>
                <a:gd name="T8" fmla="*/ 2 w 27"/>
                <a:gd name="T9" fmla="*/ 20 h 20"/>
                <a:gd name="T10" fmla="*/ 3 w 27"/>
                <a:gd name="T11" fmla="*/ 20 h 20"/>
                <a:gd name="T12" fmla="*/ 26 w 27"/>
                <a:gd name="T13" fmla="*/ 3 h 20"/>
                <a:gd name="T14" fmla="*/ 26 w 27"/>
                <a:gd name="T15" fmla="*/ 1 h 20"/>
                <a:gd name="T16" fmla="*/ 25 w 27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0">
                  <a:moveTo>
                    <a:pt x="25" y="0"/>
                  </a:moveTo>
                  <a:cubicBezTo>
                    <a:pt x="24" y="0"/>
                    <a:pt x="24" y="0"/>
                    <a:pt x="24" y="1"/>
                  </a:cubicBezTo>
                  <a:cubicBezTo>
                    <a:pt x="16" y="6"/>
                    <a:pt x="8" y="12"/>
                    <a:pt x="1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0"/>
                    <a:pt x="1" y="20"/>
                    <a:pt x="2" y="20"/>
                  </a:cubicBezTo>
                  <a:cubicBezTo>
                    <a:pt x="2" y="20"/>
                    <a:pt x="3" y="20"/>
                    <a:pt x="3" y="20"/>
                  </a:cubicBezTo>
                  <a:cubicBezTo>
                    <a:pt x="11" y="14"/>
                    <a:pt x="18" y="9"/>
                    <a:pt x="26" y="3"/>
                  </a:cubicBezTo>
                  <a:cubicBezTo>
                    <a:pt x="27" y="3"/>
                    <a:pt x="27" y="2"/>
                    <a:pt x="26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863"/>
            <p:cNvSpPr>
              <a:spLocks/>
            </p:cNvSpPr>
            <p:nvPr/>
          </p:nvSpPr>
          <p:spPr bwMode="auto">
            <a:xfrm>
              <a:off x="528816" y="3093328"/>
              <a:ext cx="59143" cy="20610"/>
            </a:xfrm>
            <a:custGeom>
              <a:avLst/>
              <a:gdLst>
                <a:gd name="T0" fmla="*/ 26 w 28"/>
                <a:gd name="T1" fmla="*/ 0 h 10"/>
                <a:gd name="T2" fmla="*/ 26 w 28"/>
                <a:gd name="T3" fmla="*/ 0 h 10"/>
                <a:gd name="T4" fmla="*/ 2 w 28"/>
                <a:gd name="T5" fmla="*/ 6 h 10"/>
                <a:gd name="T6" fmla="*/ 0 w 28"/>
                <a:gd name="T7" fmla="*/ 8 h 10"/>
                <a:gd name="T8" fmla="*/ 2 w 28"/>
                <a:gd name="T9" fmla="*/ 10 h 10"/>
                <a:gd name="T10" fmla="*/ 2 w 28"/>
                <a:gd name="T11" fmla="*/ 10 h 10"/>
                <a:gd name="T12" fmla="*/ 27 w 28"/>
                <a:gd name="T13" fmla="*/ 4 h 10"/>
                <a:gd name="T14" fmla="*/ 28 w 28"/>
                <a:gd name="T15" fmla="*/ 1 h 10"/>
                <a:gd name="T16" fmla="*/ 26 w 28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">
                  <a:moveTo>
                    <a:pt x="26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8" y="4"/>
                    <a:pt x="10" y="6"/>
                    <a:pt x="2" y="6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9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0" y="10"/>
                    <a:pt x="19" y="8"/>
                    <a:pt x="27" y="4"/>
                  </a:cubicBezTo>
                  <a:cubicBezTo>
                    <a:pt x="28" y="3"/>
                    <a:pt x="28" y="2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864"/>
            <p:cNvSpPr>
              <a:spLocks/>
            </p:cNvSpPr>
            <p:nvPr/>
          </p:nvSpPr>
          <p:spPr bwMode="auto">
            <a:xfrm>
              <a:off x="519855" y="3186523"/>
              <a:ext cx="49286" cy="42117"/>
            </a:xfrm>
            <a:custGeom>
              <a:avLst/>
              <a:gdLst>
                <a:gd name="T0" fmla="*/ 2 w 23"/>
                <a:gd name="T1" fmla="*/ 0 h 20"/>
                <a:gd name="T2" fmla="*/ 1 w 23"/>
                <a:gd name="T3" fmla="*/ 1 h 20"/>
                <a:gd name="T4" fmla="*/ 1 w 23"/>
                <a:gd name="T5" fmla="*/ 3 h 20"/>
                <a:gd name="T6" fmla="*/ 20 w 23"/>
                <a:gd name="T7" fmla="*/ 19 h 20"/>
                <a:gd name="T8" fmla="*/ 21 w 23"/>
                <a:gd name="T9" fmla="*/ 20 h 20"/>
                <a:gd name="T10" fmla="*/ 22 w 23"/>
                <a:gd name="T11" fmla="*/ 19 h 20"/>
                <a:gd name="T12" fmla="*/ 22 w 23"/>
                <a:gd name="T13" fmla="*/ 17 h 20"/>
                <a:gd name="T14" fmla="*/ 3 w 23"/>
                <a:gd name="T15" fmla="*/ 1 h 20"/>
                <a:gd name="T16" fmla="*/ 2 w 23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0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7" y="9"/>
                    <a:pt x="14" y="14"/>
                    <a:pt x="20" y="19"/>
                  </a:cubicBezTo>
                  <a:cubicBezTo>
                    <a:pt x="20" y="20"/>
                    <a:pt x="21" y="20"/>
                    <a:pt x="21" y="20"/>
                  </a:cubicBezTo>
                  <a:cubicBezTo>
                    <a:pt x="22" y="20"/>
                    <a:pt x="22" y="19"/>
                    <a:pt x="22" y="19"/>
                  </a:cubicBezTo>
                  <a:cubicBezTo>
                    <a:pt x="23" y="18"/>
                    <a:pt x="23" y="17"/>
                    <a:pt x="22" y="17"/>
                  </a:cubicBezTo>
                  <a:cubicBezTo>
                    <a:pt x="16" y="11"/>
                    <a:pt x="10" y="6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Freeform 865"/>
            <p:cNvSpPr>
              <a:spLocks/>
            </p:cNvSpPr>
            <p:nvPr/>
          </p:nvSpPr>
          <p:spPr bwMode="auto">
            <a:xfrm>
              <a:off x="254610" y="2980419"/>
              <a:ext cx="46597" cy="44805"/>
            </a:xfrm>
            <a:custGeom>
              <a:avLst/>
              <a:gdLst>
                <a:gd name="T0" fmla="*/ 2 w 22"/>
                <a:gd name="T1" fmla="*/ 0 h 21"/>
                <a:gd name="T2" fmla="*/ 1 w 22"/>
                <a:gd name="T3" fmla="*/ 1 h 21"/>
                <a:gd name="T4" fmla="*/ 1 w 22"/>
                <a:gd name="T5" fmla="*/ 3 h 21"/>
                <a:gd name="T6" fmla="*/ 18 w 22"/>
                <a:gd name="T7" fmla="*/ 21 h 21"/>
                <a:gd name="T8" fmla="*/ 20 w 22"/>
                <a:gd name="T9" fmla="*/ 21 h 21"/>
                <a:gd name="T10" fmla="*/ 21 w 22"/>
                <a:gd name="T11" fmla="*/ 21 h 21"/>
                <a:gd name="T12" fmla="*/ 21 w 22"/>
                <a:gd name="T13" fmla="*/ 19 h 21"/>
                <a:gd name="T14" fmla="*/ 3 w 22"/>
                <a:gd name="T15" fmla="*/ 0 h 21"/>
                <a:gd name="T16" fmla="*/ 2 w 22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1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8" y="8"/>
                    <a:pt x="14" y="14"/>
                    <a:pt x="18" y="21"/>
                  </a:cubicBezTo>
                  <a:cubicBezTo>
                    <a:pt x="19" y="21"/>
                    <a:pt x="19" y="21"/>
                    <a:pt x="20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0"/>
                    <a:pt x="21" y="19"/>
                  </a:cubicBezTo>
                  <a:cubicBezTo>
                    <a:pt x="17" y="11"/>
                    <a:pt x="10" y="5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 866"/>
            <p:cNvSpPr>
              <a:spLocks/>
            </p:cNvSpPr>
            <p:nvPr/>
          </p:nvSpPr>
          <p:spPr bwMode="auto">
            <a:xfrm>
              <a:off x="218766" y="3096913"/>
              <a:ext cx="57350" cy="19714"/>
            </a:xfrm>
            <a:custGeom>
              <a:avLst/>
              <a:gdLst>
                <a:gd name="T0" fmla="*/ 2 w 27"/>
                <a:gd name="T1" fmla="*/ 0 h 9"/>
                <a:gd name="T2" fmla="*/ 1 w 27"/>
                <a:gd name="T3" fmla="*/ 1 h 9"/>
                <a:gd name="T4" fmla="*/ 2 w 27"/>
                <a:gd name="T5" fmla="*/ 3 h 9"/>
                <a:gd name="T6" fmla="*/ 24 w 27"/>
                <a:gd name="T7" fmla="*/ 9 h 9"/>
                <a:gd name="T8" fmla="*/ 25 w 27"/>
                <a:gd name="T9" fmla="*/ 9 h 9"/>
                <a:gd name="T10" fmla="*/ 27 w 27"/>
                <a:gd name="T11" fmla="*/ 8 h 9"/>
                <a:gd name="T12" fmla="*/ 26 w 27"/>
                <a:gd name="T13" fmla="*/ 5 h 9"/>
                <a:gd name="T14" fmla="*/ 3 w 27"/>
                <a:gd name="T15" fmla="*/ 0 h 9"/>
                <a:gd name="T16" fmla="*/ 2 w 27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">
                  <a:moveTo>
                    <a:pt x="2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10" y="4"/>
                    <a:pt x="17" y="6"/>
                    <a:pt x="24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6" y="8"/>
                    <a:pt x="27" y="8"/>
                  </a:cubicBezTo>
                  <a:cubicBezTo>
                    <a:pt x="27" y="7"/>
                    <a:pt x="27" y="6"/>
                    <a:pt x="26" y="5"/>
                  </a:cubicBezTo>
                  <a:cubicBezTo>
                    <a:pt x="18" y="3"/>
                    <a:pt x="10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867"/>
            <p:cNvSpPr>
              <a:spLocks/>
            </p:cNvSpPr>
            <p:nvPr/>
          </p:nvSpPr>
          <p:spPr bwMode="auto">
            <a:xfrm>
              <a:off x="235792" y="3203549"/>
              <a:ext cx="52870" cy="43909"/>
            </a:xfrm>
            <a:custGeom>
              <a:avLst/>
              <a:gdLst>
                <a:gd name="T0" fmla="*/ 23 w 25"/>
                <a:gd name="T1" fmla="*/ 0 h 21"/>
                <a:gd name="T2" fmla="*/ 22 w 25"/>
                <a:gd name="T3" fmla="*/ 0 h 21"/>
                <a:gd name="T4" fmla="*/ 12 w 25"/>
                <a:gd name="T5" fmla="*/ 9 h 21"/>
                <a:gd name="T6" fmla="*/ 1 w 25"/>
                <a:gd name="T7" fmla="*/ 18 h 21"/>
                <a:gd name="T8" fmla="*/ 1 w 25"/>
                <a:gd name="T9" fmla="*/ 21 h 21"/>
                <a:gd name="T10" fmla="*/ 2 w 25"/>
                <a:gd name="T11" fmla="*/ 21 h 21"/>
                <a:gd name="T12" fmla="*/ 4 w 25"/>
                <a:gd name="T13" fmla="*/ 21 h 21"/>
                <a:gd name="T14" fmla="*/ 14 w 25"/>
                <a:gd name="T15" fmla="*/ 12 h 21"/>
                <a:gd name="T16" fmla="*/ 24 w 25"/>
                <a:gd name="T17" fmla="*/ 3 h 21"/>
                <a:gd name="T18" fmla="*/ 24 w 25"/>
                <a:gd name="T19" fmla="*/ 0 h 21"/>
                <a:gd name="T20" fmla="*/ 23 w 2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1">
                  <a:moveTo>
                    <a:pt x="23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8" y="4"/>
                    <a:pt x="15" y="7"/>
                    <a:pt x="12" y="9"/>
                  </a:cubicBezTo>
                  <a:cubicBezTo>
                    <a:pt x="8" y="11"/>
                    <a:pt x="5" y="14"/>
                    <a:pt x="1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3" y="21"/>
                    <a:pt x="3" y="21"/>
                    <a:pt x="4" y="21"/>
                  </a:cubicBezTo>
                  <a:cubicBezTo>
                    <a:pt x="8" y="16"/>
                    <a:pt x="11" y="14"/>
                    <a:pt x="14" y="12"/>
                  </a:cubicBezTo>
                  <a:cubicBezTo>
                    <a:pt x="17" y="10"/>
                    <a:pt x="20" y="7"/>
                    <a:pt x="24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24" y="0"/>
                    <a:pt x="23" y="0"/>
                    <a:pt x="2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Rectangle 868"/>
            <p:cNvSpPr>
              <a:spLocks noChangeArrowheads="1"/>
            </p:cNvSpPr>
            <p:nvPr/>
          </p:nvSpPr>
          <p:spPr bwMode="auto">
            <a:xfrm>
              <a:off x="341531" y="3307496"/>
              <a:ext cx="896" cy="89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 869"/>
            <p:cNvSpPr>
              <a:spLocks/>
            </p:cNvSpPr>
            <p:nvPr/>
          </p:nvSpPr>
          <p:spPr bwMode="auto">
            <a:xfrm>
              <a:off x="341531" y="330749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870"/>
            <p:cNvSpPr>
              <a:spLocks/>
            </p:cNvSpPr>
            <p:nvPr/>
          </p:nvSpPr>
          <p:spPr bwMode="auto">
            <a:xfrm>
              <a:off x="445479" y="3697301"/>
              <a:ext cx="40325" cy="52870"/>
            </a:xfrm>
            <a:custGeom>
              <a:avLst/>
              <a:gdLst>
                <a:gd name="T0" fmla="*/ 18 w 19"/>
                <a:gd name="T1" fmla="*/ 0 h 25"/>
                <a:gd name="T2" fmla="*/ 0 w 19"/>
                <a:gd name="T3" fmla="*/ 24 h 25"/>
                <a:gd name="T4" fmla="*/ 2 w 19"/>
                <a:gd name="T5" fmla="*/ 25 h 25"/>
                <a:gd name="T6" fmla="*/ 19 w 19"/>
                <a:gd name="T7" fmla="*/ 1 h 25"/>
                <a:gd name="T8" fmla="*/ 18 w 19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5">
                  <a:moveTo>
                    <a:pt x="18" y="0"/>
                  </a:moveTo>
                  <a:cubicBezTo>
                    <a:pt x="12" y="8"/>
                    <a:pt x="6" y="16"/>
                    <a:pt x="0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8" y="17"/>
                    <a:pt x="14" y="9"/>
                    <a:pt x="19" y="1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871"/>
            <p:cNvSpPr>
              <a:spLocks/>
            </p:cNvSpPr>
            <p:nvPr/>
          </p:nvSpPr>
          <p:spPr bwMode="auto">
            <a:xfrm>
              <a:off x="451752" y="3716119"/>
              <a:ext cx="34052" cy="43013"/>
            </a:xfrm>
            <a:custGeom>
              <a:avLst/>
              <a:gdLst>
                <a:gd name="T0" fmla="*/ 15 w 16"/>
                <a:gd name="T1" fmla="*/ 0 h 20"/>
                <a:gd name="T2" fmla="*/ 0 w 16"/>
                <a:gd name="T3" fmla="*/ 19 h 20"/>
                <a:gd name="T4" fmla="*/ 2 w 16"/>
                <a:gd name="T5" fmla="*/ 20 h 20"/>
                <a:gd name="T6" fmla="*/ 16 w 16"/>
                <a:gd name="T7" fmla="*/ 1 h 20"/>
                <a:gd name="T8" fmla="*/ 15 w 16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0">
                  <a:moveTo>
                    <a:pt x="15" y="0"/>
                  </a:moveTo>
                  <a:cubicBezTo>
                    <a:pt x="10" y="7"/>
                    <a:pt x="5" y="13"/>
                    <a:pt x="0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6" y="14"/>
                    <a:pt x="11" y="8"/>
                    <a:pt x="16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872"/>
            <p:cNvSpPr>
              <a:spLocks/>
            </p:cNvSpPr>
            <p:nvPr/>
          </p:nvSpPr>
          <p:spPr bwMode="auto">
            <a:xfrm>
              <a:off x="460713" y="3733145"/>
              <a:ext cx="25091" cy="36740"/>
            </a:xfrm>
            <a:custGeom>
              <a:avLst/>
              <a:gdLst>
                <a:gd name="T0" fmla="*/ 10 w 12"/>
                <a:gd name="T1" fmla="*/ 0 h 17"/>
                <a:gd name="T2" fmla="*/ 1 w 12"/>
                <a:gd name="T3" fmla="*/ 12 h 17"/>
                <a:gd name="T4" fmla="*/ 1 w 12"/>
                <a:gd name="T5" fmla="*/ 13 h 17"/>
                <a:gd name="T6" fmla="*/ 1 w 12"/>
                <a:gd name="T7" fmla="*/ 14 h 17"/>
                <a:gd name="T8" fmla="*/ 0 w 12"/>
                <a:gd name="T9" fmla="*/ 17 h 17"/>
                <a:gd name="T10" fmla="*/ 2 w 12"/>
                <a:gd name="T11" fmla="*/ 14 h 17"/>
                <a:gd name="T12" fmla="*/ 2 w 12"/>
                <a:gd name="T13" fmla="*/ 14 h 17"/>
                <a:gd name="T14" fmla="*/ 3 w 12"/>
                <a:gd name="T15" fmla="*/ 14 h 17"/>
                <a:gd name="T16" fmla="*/ 12 w 12"/>
                <a:gd name="T17" fmla="*/ 1 h 17"/>
                <a:gd name="T18" fmla="*/ 10 w 12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7">
                  <a:moveTo>
                    <a:pt x="10" y="0"/>
                  </a:moveTo>
                  <a:cubicBezTo>
                    <a:pt x="8" y="5"/>
                    <a:pt x="5" y="9"/>
                    <a:pt x="1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6" y="10"/>
                    <a:pt x="9" y="5"/>
                    <a:pt x="12" y="1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882"/>
            <p:cNvSpPr>
              <a:spLocks/>
            </p:cNvSpPr>
            <p:nvPr/>
          </p:nvSpPr>
          <p:spPr bwMode="auto">
            <a:xfrm>
              <a:off x="592439" y="382633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883"/>
            <p:cNvSpPr>
              <a:spLocks/>
            </p:cNvSpPr>
            <p:nvPr/>
          </p:nvSpPr>
          <p:spPr bwMode="auto">
            <a:xfrm>
              <a:off x="592439" y="382633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11" name="Freeform 884"/>
          <p:cNvSpPr>
            <a:spLocks noEditPoints="1"/>
          </p:cNvSpPr>
          <p:nvPr/>
        </p:nvSpPr>
        <p:spPr bwMode="auto">
          <a:xfrm>
            <a:off x="3224776" y="2490696"/>
            <a:ext cx="130086" cy="203347"/>
          </a:xfrm>
          <a:custGeom>
            <a:avLst/>
            <a:gdLst>
              <a:gd name="T0" fmla="*/ 78 w 117"/>
              <a:gd name="T1" fmla="*/ 178 h 183"/>
              <a:gd name="T2" fmla="*/ 91 w 117"/>
              <a:gd name="T3" fmla="*/ 179 h 183"/>
              <a:gd name="T4" fmla="*/ 86 w 117"/>
              <a:gd name="T5" fmla="*/ 178 h 183"/>
              <a:gd name="T6" fmla="*/ 94 w 117"/>
              <a:gd name="T7" fmla="*/ 179 h 183"/>
              <a:gd name="T8" fmla="*/ 64 w 117"/>
              <a:gd name="T9" fmla="*/ 174 h 183"/>
              <a:gd name="T10" fmla="*/ 100 w 117"/>
              <a:gd name="T11" fmla="*/ 178 h 183"/>
              <a:gd name="T12" fmla="*/ 106 w 117"/>
              <a:gd name="T13" fmla="*/ 175 h 183"/>
              <a:gd name="T14" fmla="*/ 57 w 117"/>
              <a:gd name="T15" fmla="*/ 172 h 183"/>
              <a:gd name="T16" fmla="*/ 11 w 117"/>
              <a:gd name="T17" fmla="*/ 167 h 183"/>
              <a:gd name="T18" fmla="*/ 47 w 117"/>
              <a:gd name="T19" fmla="*/ 169 h 183"/>
              <a:gd name="T20" fmla="*/ 18 w 117"/>
              <a:gd name="T21" fmla="*/ 164 h 183"/>
              <a:gd name="T22" fmla="*/ 41 w 117"/>
              <a:gd name="T23" fmla="*/ 157 h 183"/>
              <a:gd name="T24" fmla="*/ 32 w 117"/>
              <a:gd name="T25" fmla="*/ 157 h 183"/>
              <a:gd name="T26" fmla="*/ 35 w 117"/>
              <a:gd name="T27" fmla="*/ 157 h 183"/>
              <a:gd name="T28" fmla="*/ 12 w 117"/>
              <a:gd name="T29" fmla="*/ 151 h 183"/>
              <a:gd name="T30" fmla="*/ 5 w 117"/>
              <a:gd name="T31" fmla="*/ 154 h 183"/>
              <a:gd name="T32" fmla="*/ 6 w 117"/>
              <a:gd name="T33" fmla="*/ 142 h 183"/>
              <a:gd name="T34" fmla="*/ 86 w 117"/>
              <a:gd name="T35" fmla="*/ 103 h 183"/>
              <a:gd name="T36" fmla="*/ 73 w 117"/>
              <a:gd name="T37" fmla="*/ 112 h 183"/>
              <a:gd name="T38" fmla="*/ 66 w 117"/>
              <a:gd name="T39" fmla="*/ 102 h 183"/>
              <a:gd name="T40" fmla="*/ 12 w 117"/>
              <a:gd name="T41" fmla="*/ 103 h 183"/>
              <a:gd name="T42" fmla="*/ 10 w 117"/>
              <a:gd name="T43" fmla="*/ 111 h 183"/>
              <a:gd name="T44" fmla="*/ 19 w 117"/>
              <a:gd name="T45" fmla="*/ 102 h 183"/>
              <a:gd name="T46" fmla="*/ 30 w 117"/>
              <a:gd name="T47" fmla="*/ 101 h 183"/>
              <a:gd name="T48" fmla="*/ 102 w 117"/>
              <a:gd name="T49" fmla="*/ 56 h 183"/>
              <a:gd name="T50" fmla="*/ 84 w 117"/>
              <a:gd name="T51" fmla="*/ 53 h 183"/>
              <a:gd name="T52" fmla="*/ 80 w 117"/>
              <a:gd name="T53" fmla="*/ 63 h 183"/>
              <a:gd name="T54" fmla="*/ 89 w 117"/>
              <a:gd name="T55" fmla="*/ 60 h 183"/>
              <a:gd name="T56" fmla="*/ 76 w 117"/>
              <a:gd name="T57" fmla="*/ 52 h 183"/>
              <a:gd name="T58" fmla="*/ 103 w 117"/>
              <a:gd name="T59" fmla="*/ 52 h 183"/>
              <a:gd name="T60" fmla="*/ 97 w 117"/>
              <a:gd name="T61" fmla="*/ 49 h 183"/>
              <a:gd name="T62" fmla="*/ 72 w 117"/>
              <a:gd name="T63" fmla="*/ 48 h 183"/>
              <a:gd name="T64" fmla="*/ 53 w 117"/>
              <a:gd name="T65" fmla="*/ 46 h 183"/>
              <a:gd name="T66" fmla="*/ 73 w 117"/>
              <a:gd name="T67" fmla="*/ 37 h 183"/>
              <a:gd name="T68" fmla="*/ 54 w 117"/>
              <a:gd name="T69" fmla="*/ 50 h 183"/>
              <a:gd name="T70" fmla="*/ 66 w 117"/>
              <a:gd name="T71" fmla="*/ 36 h 183"/>
              <a:gd name="T72" fmla="*/ 65 w 117"/>
              <a:gd name="T73" fmla="*/ 46 h 183"/>
              <a:gd name="T74" fmla="*/ 30 w 117"/>
              <a:gd name="T75" fmla="*/ 79 h 183"/>
              <a:gd name="T76" fmla="*/ 62 w 117"/>
              <a:gd name="T77" fmla="*/ 4 h 183"/>
              <a:gd name="T78" fmla="*/ 75 w 117"/>
              <a:gd name="T79" fmla="*/ 33 h 183"/>
              <a:gd name="T80" fmla="*/ 49 w 117"/>
              <a:gd name="T81" fmla="*/ 54 h 183"/>
              <a:gd name="T82" fmla="*/ 57 w 117"/>
              <a:gd name="T83" fmla="*/ 81 h 183"/>
              <a:gd name="T84" fmla="*/ 58 w 117"/>
              <a:gd name="T85" fmla="*/ 98 h 183"/>
              <a:gd name="T86" fmla="*/ 54 w 117"/>
              <a:gd name="T87" fmla="*/ 114 h 183"/>
              <a:gd name="T88" fmla="*/ 83 w 117"/>
              <a:gd name="T89" fmla="*/ 142 h 183"/>
              <a:gd name="T90" fmla="*/ 34 w 117"/>
              <a:gd name="T91" fmla="*/ 153 h 183"/>
              <a:gd name="T92" fmla="*/ 25 w 117"/>
              <a:gd name="T93" fmla="*/ 120 h 183"/>
              <a:gd name="T94" fmla="*/ 33 w 117"/>
              <a:gd name="T95" fmla="*/ 98 h 183"/>
              <a:gd name="T96" fmla="*/ 32 w 117"/>
              <a:gd name="T97" fmla="*/ 97 h 183"/>
              <a:gd name="T98" fmla="*/ 22 w 117"/>
              <a:gd name="T99" fmla="*/ 32 h 183"/>
              <a:gd name="T100" fmla="*/ 7 w 117"/>
              <a:gd name="T101" fmla="*/ 115 h 183"/>
              <a:gd name="T102" fmla="*/ 10 w 117"/>
              <a:gd name="T103" fmla="*/ 117 h 183"/>
              <a:gd name="T104" fmla="*/ 4 w 117"/>
              <a:gd name="T105" fmla="*/ 132 h 183"/>
              <a:gd name="T106" fmla="*/ 8 w 117"/>
              <a:gd name="T107" fmla="*/ 170 h 183"/>
              <a:gd name="T108" fmla="*/ 36 w 117"/>
              <a:gd name="T109" fmla="*/ 173 h 183"/>
              <a:gd name="T110" fmla="*/ 111 w 117"/>
              <a:gd name="T111" fmla="*/ 180 h 183"/>
              <a:gd name="T112" fmla="*/ 111 w 117"/>
              <a:gd name="T113" fmla="*/ 136 h 183"/>
              <a:gd name="T114" fmla="*/ 50 w 117"/>
              <a:gd name="T115" fmla="*/ 130 h 183"/>
              <a:gd name="T116" fmla="*/ 87 w 117"/>
              <a:gd name="T117" fmla="*/ 116 h 183"/>
              <a:gd name="T118" fmla="*/ 90 w 117"/>
              <a:gd name="T119" fmla="*/ 95 h 183"/>
              <a:gd name="T120" fmla="*/ 55 w 117"/>
              <a:gd name="T121" fmla="*/ 64 h 183"/>
              <a:gd name="T122" fmla="*/ 73 w 117"/>
              <a:gd name="T123" fmla="*/ 60 h 183"/>
              <a:gd name="T124" fmla="*/ 104 w 117"/>
              <a:gd name="T125" fmla="*/ 59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7" h="183">
                <a:moveTo>
                  <a:pt x="78" y="178"/>
                </a:moveTo>
                <a:cubicBezTo>
                  <a:pt x="77" y="178"/>
                  <a:pt x="75" y="177"/>
                  <a:pt x="74" y="177"/>
                </a:cubicBezTo>
                <a:cubicBezTo>
                  <a:pt x="75" y="173"/>
                  <a:pt x="77" y="170"/>
                  <a:pt x="79" y="166"/>
                </a:cubicBezTo>
                <a:cubicBezTo>
                  <a:pt x="79" y="165"/>
                  <a:pt x="79" y="165"/>
                  <a:pt x="79" y="165"/>
                </a:cubicBezTo>
                <a:cubicBezTo>
                  <a:pt x="79" y="165"/>
                  <a:pt x="79" y="165"/>
                  <a:pt x="79" y="165"/>
                </a:cubicBezTo>
                <a:cubicBezTo>
                  <a:pt x="81" y="165"/>
                  <a:pt x="82" y="166"/>
                  <a:pt x="84" y="166"/>
                </a:cubicBezTo>
                <a:cubicBezTo>
                  <a:pt x="82" y="170"/>
                  <a:pt x="80" y="174"/>
                  <a:pt x="78" y="178"/>
                </a:cubicBezTo>
                <a:moveTo>
                  <a:pt x="86" y="178"/>
                </a:moveTo>
                <a:cubicBezTo>
                  <a:pt x="87" y="178"/>
                  <a:pt x="87" y="178"/>
                  <a:pt x="87" y="178"/>
                </a:cubicBezTo>
                <a:cubicBezTo>
                  <a:pt x="89" y="174"/>
                  <a:pt x="92" y="170"/>
                  <a:pt x="94" y="166"/>
                </a:cubicBezTo>
                <a:cubicBezTo>
                  <a:pt x="94" y="165"/>
                  <a:pt x="94" y="165"/>
                  <a:pt x="94" y="165"/>
                </a:cubicBezTo>
                <a:cubicBezTo>
                  <a:pt x="96" y="165"/>
                  <a:pt x="97" y="165"/>
                  <a:pt x="98" y="165"/>
                </a:cubicBezTo>
                <a:cubicBezTo>
                  <a:pt x="96" y="169"/>
                  <a:pt x="94" y="174"/>
                  <a:pt x="91" y="179"/>
                </a:cubicBezTo>
                <a:cubicBezTo>
                  <a:pt x="91" y="179"/>
                  <a:pt x="91" y="179"/>
                  <a:pt x="91" y="179"/>
                </a:cubicBezTo>
                <a:cubicBezTo>
                  <a:pt x="87" y="179"/>
                  <a:pt x="84" y="179"/>
                  <a:pt x="80" y="178"/>
                </a:cubicBezTo>
                <a:cubicBezTo>
                  <a:pt x="82" y="174"/>
                  <a:pt x="84" y="170"/>
                  <a:pt x="86" y="166"/>
                </a:cubicBezTo>
                <a:cubicBezTo>
                  <a:pt x="86" y="166"/>
                  <a:pt x="87" y="166"/>
                  <a:pt x="87" y="166"/>
                </a:cubicBezTo>
                <a:cubicBezTo>
                  <a:pt x="89" y="166"/>
                  <a:pt x="90" y="166"/>
                  <a:pt x="92" y="166"/>
                </a:cubicBezTo>
                <a:cubicBezTo>
                  <a:pt x="90" y="169"/>
                  <a:pt x="88" y="173"/>
                  <a:pt x="86" y="177"/>
                </a:cubicBezTo>
                <a:cubicBezTo>
                  <a:pt x="85" y="178"/>
                  <a:pt x="86" y="178"/>
                  <a:pt x="86" y="178"/>
                </a:cubicBezTo>
                <a:cubicBezTo>
                  <a:pt x="86" y="178"/>
                  <a:pt x="86" y="178"/>
                  <a:pt x="86" y="178"/>
                </a:cubicBezTo>
                <a:moveTo>
                  <a:pt x="72" y="176"/>
                </a:moveTo>
                <a:cubicBezTo>
                  <a:pt x="70" y="176"/>
                  <a:pt x="68" y="175"/>
                  <a:pt x="65" y="175"/>
                </a:cubicBezTo>
                <a:cubicBezTo>
                  <a:pt x="68" y="171"/>
                  <a:pt x="70" y="168"/>
                  <a:pt x="73" y="164"/>
                </a:cubicBezTo>
                <a:cubicBezTo>
                  <a:pt x="73" y="164"/>
                  <a:pt x="73" y="164"/>
                  <a:pt x="73" y="164"/>
                </a:cubicBezTo>
                <a:cubicBezTo>
                  <a:pt x="74" y="164"/>
                  <a:pt x="76" y="165"/>
                  <a:pt x="77" y="165"/>
                </a:cubicBezTo>
                <a:cubicBezTo>
                  <a:pt x="75" y="169"/>
                  <a:pt x="74" y="173"/>
                  <a:pt x="72" y="176"/>
                </a:cubicBezTo>
                <a:moveTo>
                  <a:pt x="94" y="179"/>
                </a:moveTo>
                <a:cubicBezTo>
                  <a:pt x="96" y="174"/>
                  <a:pt x="98" y="169"/>
                  <a:pt x="101" y="164"/>
                </a:cubicBezTo>
                <a:cubicBezTo>
                  <a:pt x="102" y="164"/>
                  <a:pt x="104" y="164"/>
                  <a:pt x="105" y="163"/>
                </a:cubicBezTo>
                <a:cubicBezTo>
                  <a:pt x="103" y="168"/>
                  <a:pt x="101" y="172"/>
                  <a:pt x="99" y="177"/>
                </a:cubicBezTo>
                <a:cubicBezTo>
                  <a:pt x="98" y="178"/>
                  <a:pt x="99" y="178"/>
                  <a:pt x="99" y="178"/>
                </a:cubicBezTo>
                <a:cubicBezTo>
                  <a:pt x="100" y="178"/>
                  <a:pt x="100" y="178"/>
                  <a:pt x="100" y="178"/>
                </a:cubicBezTo>
                <a:cubicBezTo>
                  <a:pt x="98" y="179"/>
                  <a:pt x="96" y="179"/>
                  <a:pt x="94" y="179"/>
                </a:cubicBezTo>
                <a:moveTo>
                  <a:pt x="64" y="174"/>
                </a:moveTo>
                <a:cubicBezTo>
                  <a:pt x="62" y="173"/>
                  <a:pt x="61" y="173"/>
                  <a:pt x="59" y="172"/>
                </a:cubicBezTo>
                <a:cubicBezTo>
                  <a:pt x="61" y="169"/>
                  <a:pt x="63" y="165"/>
                  <a:pt x="65" y="162"/>
                </a:cubicBezTo>
                <a:cubicBezTo>
                  <a:pt x="66" y="162"/>
                  <a:pt x="66" y="163"/>
                  <a:pt x="67" y="163"/>
                </a:cubicBezTo>
                <a:cubicBezTo>
                  <a:pt x="68" y="163"/>
                  <a:pt x="69" y="163"/>
                  <a:pt x="71" y="164"/>
                </a:cubicBezTo>
                <a:cubicBezTo>
                  <a:pt x="68" y="167"/>
                  <a:pt x="66" y="170"/>
                  <a:pt x="64" y="174"/>
                </a:cubicBezTo>
                <a:moveTo>
                  <a:pt x="100" y="178"/>
                </a:moveTo>
                <a:cubicBezTo>
                  <a:pt x="100" y="178"/>
                  <a:pt x="100" y="178"/>
                  <a:pt x="100" y="178"/>
                </a:cubicBezTo>
                <a:cubicBezTo>
                  <a:pt x="103" y="173"/>
                  <a:pt x="105" y="167"/>
                  <a:pt x="108" y="162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10" y="162"/>
                  <a:pt x="111" y="161"/>
                  <a:pt x="113" y="161"/>
                </a:cubicBezTo>
                <a:cubicBezTo>
                  <a:pt x="112" y="161"/>
                  <a:pt x="112" y="161"/>
                  <a:pt x="112" y="161"/>
                </a:cubicBezTo>
                <a:cubicBezTo>
                  <a:pt x="112" y="161"/>
                  <a:pt x="112" y="161"/>
                  <a:pt x="112" y="161"/>
                </a:cubicBezTo>
                <a:cubicBezTo>
                  <a:pt x="112" y="161"/>
                  <a:pt x="112" y="161"/>
                  <a:pt x="112" y="161"/>
                </a:cubicBezTo>
                <a:cubicBezTo>
                  <a:pt x="110" y="166"/>
                  <a:pt x="108" y="171"/>
                  <a:pt x="106" y="175"/>
                </a:cubicBezTo>
                <a:cubicBezTo>
                  <a:pt x="105" y="176"/>
                  <a:pt x="106" y="176"/>
                  <a:pt x="106" y="177"/>
                </a:cubicBezTo>
                <a:cubicBezTo>
                  <a:pt x="106" y="177"/>
                  <a:pt x="106" y="177"/>
                  <a:pt x="107" y="177"/>
                </a:cubicBezTo>
                <a:cubicBezTo>
                  <a:pt x="107" y="177"/>
                  <a:pt x="107" y="176"/>
                  <a:pt x="107" y="176"/>
                </a:cubicBezTo>
                <a:cubicBezTo>
                  <a:pt x="109" y="174"/>
                  <a:pt x="110" y="171"/>
                  <a:pt x="111" y="169"/>
                </a:cubicBezTo>
                <a:cubicBezTo>
                  <a:pt x="110" y="171"/>
                  <a:pt x="110" y="173"/>
                  <a:pt x="109" y="176"/>
                </a:cubicBezTo>
                <a:cubicBezTo>
                  <a:pt x="106" y="177"/>
                  <a:pt x="103" y="178"/>
                  <a:pt x="100" y="178"/>
                </a:cubicBezTo>
                <a:moveTo>
                  <a:pt x="57" y="172"/>
                </a:moveTo>
                <a:cubicBezTo>
                  <a:pt x="55" y="171"/>
                  <a:pt x="52" y="170"/>
                  <a:pt x="50" y="170"/>
                </a:cubicBezTo>
                <a:cubicBezTo>
                  <a:pt x="51" y="166"/>
                  <a:pt x="53" y="163"/>
                  <a:pt x="55" y="160"/>
                </a:cubicBezTo>
                <a:cubicBezTo>
                  <a:pt x="55" y="160"/>
                  <a:pt x="55" y="160"/>
                  <a:pt x="55" y="160"/>
                </a:cubicBezTo>
                <a:cubicBezTo>
                  <a:pt x="58" y="160"/>
                  <a:pt x="60" y="161"/>
                  <a:pt x="63" y="162"/>
                </a:cubicBezTo>
                <a:cubicBezTo>
                  <a:pt x="61" y="165"/>
                  <a:pt x="59" y="168"/>
                  <a:pt x="57" y="172"/>
                </a:cubicBezTo>
                <a:moveTo>
                  <a:pt x="13" y="172"/>
                </a:moveTo>
                <a:cubicBezTo>
                  <a:pt x="13" y="170"/>
                  <a:pt x="12" y="169"/>
                  <a:pt x="11" y="167"/>
                </a:cubicBezTo>
                <a:cubicBezTo>
                  <a:pt x="11" y="167"/>
                  <a:pt x="10" y="167"/>
                  <a:pt x="10" y="166"/>
                </a:cubicBezTo>
                <a:cubicBezTo>
                  <a:pt x="11" y="163"/>
                  <a:pt x="13" y="161"/>
                  <a:pt x="14" y="160"/>
                </a:cubicBezTo>
                <a:cubicBezTo>
                  <a:pt x="15" y="159"/>
                  <a:pt x="15" y="159"/>
                  <a:pt x="15" y="159"/>
                </a:cubicBezTo>
                <a:cubicBezTo>
                  <a:pt x="14" y="164"/>
                  <a:pt x="14" y="167"/>
                  <a:pt x="13" y="172"/>
                </a:cubicBezTo>
                <a:moveTo>
                  <a:pt x="48" y="169"/>
                </a:moveTo>
                <a:cubicBezTo>
                  <a:pt x="47" y="169"/>
                  <a:pt x="47" y="169"/>
                  <a:pt x="47" y="169"/>
                </a:cubicBezTo>
                <a:cubicBezTo>
                  <a:pt x="47" y="169"/>
                  <a:pt x="47" y="169"/>
                  <a:pt x="47" y="169"/>
                </a:cubicBezTo>
                <a:cubicBezTo>
                  <a:pt x="46" y="169"/>
                  <a:pt x="45" y="169"/>
                  <a:pt x="44" y="169"/>
                </a:cubicBezTo>
                <a:cubicBezTo>
                  <a:pt x="45" y="165"/>
                  <a:pt x="47" y="162"/>
                  <a:pt x="50" y="159"/>
                </a:cubicBezTo>
                <a:cubicBezTo>
                  <a:pt x="50" y="158"/>
                  <a:pt x="50" y="158"/>
                  <a:pt x="50" y="158"/>
                </a:cubicBezTo>
                <a:cubicBezTo>
                  <a:pt x="51" y="159"/>
                  <a:pt x="52" y="159"/>
                  <a:pt x="53" y="159"/>
                </a:cubicBezTo>
                <a:cubicBezTo>
                  <a:pt x="51" y="162"/>
                  <a:pt x="50" y="166"/>
                  <a:pt x="48" y="169"/>
                </a:cubicBezTo>
                <a:moveTo>
                  <a:pt x="17" y="174"/>
                </a:moveTo>
                <a:cubicBezTo>
                  <a:pt x="18" y="170"/>
                  <a:pt x="18" y="167"/>
                  <a:pt x="18" y="164"/>
                </a:cubicBezTo>
                <a:cubicBezTo>
                  <a:pt x="19" y="163"/>
                  <a:pt x="19" y="163"/>
                  <a:pt x="19" y="163"/>
                </a:cubicBezTo>
                <a:cubicBezTo>
                  <a:pt x="21" y="162"/>
                  <a:pt x="21" y="160"/>
                  <a:pt x="23" y="159"/>
                </a:cubicBezTo>
                <a:cubicBezTo>
                  <a:pt x="24" y="159"/>
                  <a:pt x="25" y="158"/>
                  <a:pt x="25" y="158"/>
                </a:cubicBezTo>
                <a:cubicBezTo>
                  <a:pt x="23" y="163"/>
                  <a:pt x="20" y="168"/>
                  <a:pt x="17" y="174"/>
                </a:cubicBezTo>
                <a:moveTo>
                  <a:pt x="35" y="169"/>
                </a:moveTo>
                <a:cubicBezTo>
                  <a:pt x="36" y="169"/>
                  <a:pt x="36" y="169"/>
                  <a:pt x="36" y="169"/>
                </a:cubicBezTo>
                <a:cubicBezTo>
                  <a:pt x="37" y="165"/>
                  <a:pt x="39" y="161"/>
                  <a:pt x="41" y="157"/>
                </a:cubicBezTo>
                <a:cubicBezTo>
                  <a:pt x="43" y="157"/>
                  <a:pt x="45" y="158"/>
                  <a:pt x="48" y="158"/>
                </a:cubicBezTo>
                <a:cubicBezTo>
                  <a:pt x="45" y="161"/>
                  <a:pt x="43" y="165"/>
                  <a:pt x="42" y="169"/>
                </a:cubicBezTo>
                <a:cubicBezTo>
                  <a:pt x="40" y="169"/>
                  <a:pt x="37" y="169"/>
                  <a:pt x="35" y="169"/>
                </a:cubicBezTo>
                <a:cubicBezTo>
                  <a:pt x="35" y="169"/>
                  <a:pt x="35" y="169"/>
                  <a:pt x="35" y="169"/>
                </a:cubicBezTo>
                <a:moveTo>
                  <a:pt x="20" y="173"/>
                </a:moveTo>
                <a:cubicBezTo>
                  <a:pt x="22" y="168"/>
                  <a:pt x="25" y="163"/>
                  <a:pt x="28" y="157"/>
                </a:cubicBezTo>
                <a:cubicBezTo>
                  <a:pt x="29" y="157"/>
                  <a:pt x="31" y="157"/>
                  <a:pt x="32" y="157"/>
                </a:cubicBezTo>
                <a:cubicBezTo>
                  <a:pt x="30" y="161"/>
                  <a:pt x="28" y="166"/>
                  <a:pt x="26" y="170"/>
                </a:cubicBezTo>
                <a:cubicBezTo>
                  <a:pt x="26" y="171"/>
                  <a:pt x="26" y="171"/>
                  <a:pt x="26" y="171"/>
                </a:cubicBezTo>
                <a:cubicBezTo>
                  <a:pt x="26" y="171"/>
                  <a:pt x="26" y="171"/>
                  <a:pt x="26" y="171"/>
                </a:cubicBezTo>
                <a:cubicBezTo>
                  <a:pt x="25" y="171"/>
                  <a:pt x="25" y="171"/>
                  <a:pt x="24" y="171"/>
                </a:cubicBezTo>
                <a:cubicBezTo>
                  <a:pt x="22" y="172"/>
                  <a:pt x="21" y="172"/>
                  <a:pt x="20" y="173"/>
                </a:cubicBezTo>
                <a:moveTo>
                  <a:pt x="28" y="170"/>
                </a:moveTo>
                <a:cubicBezTo>
                  <a:pt x="30" y="166"/>
                  <a:pt x="32" y="161"/>
                  <a:pt x="35" y="157"/>
                </a:cubicBezTo>
                <a:cubicBezTo>
                  <a:pt x="36" y="157"/>
                  <a:pt x="37" y="157"/>
                  <a:pt x="39" y="157"/>
                </a:cubicBezTo>
                <a:cubicBezTo>
                  <a:pt x="37" y="161"/>
                  <a:pt x="36" y="164"/>
                  <a:pt x="34" y="168"/>
                </a:cubicBezTo>
                <a:cubicBezTo>
                  <a:pt x="34" y="169"/>
                  <a:pt x="34" y="169"/>
                  <a:pt x="34" y="169"/>
                </a:cubicBezTo>
                <a:cubicBezTo>
                  <a:pt x="32" y="170"/>
                  <a:pt x="30" y="170"/>
                  <a:pt x="28" y="170"/>
                </a:cubicBezTo>
                <a:moveTo>
                  <a:pt x="9" y="164"/>
                </a:moveTo>
                <a:cubicBezTo>
                  <a:pt x="8" y="163"/>
                  <a:pt x="7" y="162"/>
                  <a:pt x="7" y="160"/>
                </a:cubicBezTo>
                <a:cubicBezTo>
                  <a:pt x="8" y="157"/>
                  <a:pt x="10" y="154"/>
                  <a:pt x="12" y="151"/>
                </a:cubicBezTo>
                <a:cubicBezTo>
                  <a:pt x="13" y="153"/>
                  <a:pt x="14" y="154"/>
                  <a:pt x="14" y="156"/>
                </a:cubicBezTo>
                <a:cubicBezTo>
                  <a:pt x="13" y="157"/>
                  <a:pt x="11" y="160"/>
                  <a:pt x="9" y="164"/>
                </a:cubicBezTo>
                <a:moveTo>
                  <a:pt x="6" y="158"/>
                </a:moveTo>
                <a:cubicBezTo>
                  <a:pt x="6" y="158"/>
                  <a:pt x="6" y="158"/>
                  <a:pt x="6" y="158"/>
                </a:cubicBezTo>
                <a:cubicBezTo>
                  <a:pt x="5" y="157"/>
                  <a:pt x="5" y="156"/>
                  <a:pt x="5" y="155"/>
                </a:cubicBezTo>
                <a:cubicBezTo>
                  <a:pt x="5" y="155"/>
                  <a:pt x="5" y="155"/>
                  <a:pt x="5" y="155"/>
                </a:cubicBezTo>
                <a:cubicBezTo>
                  <a:pt x="5" y="154"/>
                  <a:pt x="5" y="154"/>
                  <a:pt x="5" y="154"/>
                </a:cubicBezTo>
                <a:cubicBezTo>
                  <a:pt x="6" y="152"/>
                  <a:pt x="8" y="149"/>
                  <a:pt x="9" y="147"/>
                </a:cubicBezTo>
                <a:cubicBezTo>
                  <a:pt x="10" y="148"/>
                  <a:pt x="10" y="149"/>
                  <a:pt x="11" y="149"/>
                </a:cubicBezTo>
                <a:cubicBezTo>
                  <a:pt x="9" y="152"/>
                  <a:pt x="7" y="155"/>
                  <a:pt x="6" y="158"/>
                </a:cubicBezTo>
                <a:moveTo>
                  <a:pt x="4" y="152"/>
                </a:moveTo>
                <a:cubicBezTo>
                  <a:pt x="4" y="152"/>
                  <a:pt x="4" y="152"/>
                  <a:pt x="4" y="152"/>
                </a:cubicBezTo>
                <a:cubicBezTo>
                  <a:pt x="4" y="150"/>
                  <a:pt x="4" y="148"/>
                  <a:pt x="5" y="146"/>
                </a:cubicBezTo>
                <a:cubicBezTo>
                  <a:pt x="5" y="144"/>
                  <a:pt x="5" y="143"/>
                  <a:pt x="6" y="142"/>
                </a:cubicBezTo>
                <a:cubicBezTo>
                  <a:pt x="6" y="143"/>
                  <a:pt x="7" y="144"/>
                  <a:pt x="8" y="145"/>
                </a:cubicBezTo>
                <a:cubicBezTo>
                  <a:pt x="7" y="147"/>
                  <a:pt x="5" y="150"/>
                  <a:pt x="4" y="152"/>
                </a:cubicBezTo>
                <a:moveTo>
                  <a:pt x="85" y="112"/>
                </a:moveTo>
                <a:cubicBezTo>
                  <a:pt x="84" y="112"/>
                  <a:pt x="83" y="112"/>
                  <a:pt x="81" y="112"/>
                </a:cubicBezTo>
                <a:cubicBezTo>
                  <a:pt x="83" y="109"/>
                  <a:pt x="84" y="106"/>
                  <a:pt x="86" y="104"/>
                </a:cubicBezTo>
                <a:cubicBezTo>
                  <a:pt x="86" y="103"/>
                  <a:pt x="86" y="103"/>
                  <a:pt x="86" y="103"/>
                </a:cubicBezTo>
                <a:cubicBezTo>
                  <a:pt x="86" y="103"/>
                  <a:pt x="86" y="103"/>
                  <a:pt x="86" y="103"/>
                </a:cubicBezTo>
                <a:cubicBezTo>
                  <a:pt x="86" y="106"/>
                  <a:pt x="85" y="109"/>
                  <a:pt x="85" y="112"/>
                </a:cubicBezTo>
                <a:moveTo>
                  <a:pt x="79" y="112"/>
                </a:moveTo>
                <a:cubicBezTo>
                  <a:pt x="78" y="112"/>
                  <a:pt x="77" y="112"/>
                  <a:pt x="75" y="112"/>
                </a:cubicBezTo>
                <a:cubicBezTo>
                  <a:pt x="77" y="109"/>
                  <a:pt x="79" y="106"/>
                  <a:pt x="81" y="103"/>
                </a:cubicBezTo>
                <a:cubicBezTo>
                  <a:pt x="82" y="103"/>
                  <a:pt x="83" y="103"/>
                  <a:pt x="84" y="103"/>
                </a:cubicBezTo>
                <a:cubicBezTo>
                  <a:pt x="82" y="106"/>
                  <a:pt x="81" y="109"/>
                  <a:pt x="79" y="112"/>
                </a:cubicBezTo>
                <a:moveTo>
                  <a:pt x="73" y="112"/>
                </a:moveTo>
                <a:cubicBezTo>
                  <a:pt x="71" y="112"/>
                  <a:pt x="69" y="112"/>
                  <a:pt x="67" y="112"/>
                </a:cubicBezTo>
                <a:cubicBezTo>
                  <a:pt x="69" y="109"/>
                  <a:pt x="71" y="106"/>
                  <a:pt x="73" y="102"/>
                </a:cubicBezTo>
                <a:cubicBezTo>
                  <a:pt x="75" y="102"/>
                  <a:pt x="77" y="103"/>
                  <a:pt x="79" y="103"/>
                </a:cubicBezTo>
                <a:cubicBezTo>
                  <a:pt x="77" y="106"/>
                  <a:pt x="75" y="109"/>
                  <a:pt x="73" y="112"/>
                </a:cubicBezTo>
                <a:moveTo>
                  <a:pt x="65" y="112"/>
                </a:moveTo>
                <a:cubicBezTo>
                  <a:pt x="63" y="112"/>
                  <a:pt x="62" y="112"/>
                  <a:pt x="60" y="112"/>
                </a:cubicBezTo>
                <a:cubicBezTo>
                  <a:pt x="62" y="109"/>
                  <a:pt x="64" y="105"/>
                  <a:pt x="66" y="102"/>
                </a:cubicBezTo>
                <a:cubicBezTo>
                  <a:pt x="67" y="102"/>
                  <a:pt x="69" y="102"/>
                  <a:pt x="71" y="102"/>
                </a:cubicBezTo>
                <a:cubicBezTo>
                  <a:pt x="69" y="106"/>
                  <a:pt x="67" y="109"/>
                  <a:pt x="65" y="112"/>
                </a:cubicBezTo>
                <a:moveTo>
                  <a:pt x="10" y="107"/>
                </a:moveTo>
                <a:cubicBezTo>
                  <a:pt x="10" y="105"/>
                  <a:pt x="10" y="104"/>
                  <a:pt x="10" y="102"/>
                </a:cubicBezTo>
                <a:cubicBezTo>
                  <a:pt x="11" y="102"/>
                  <a:pt x="11" y="102"/>
                  <a:pt x="12" y="102"/>
                </a:cubicBezTo>
                <a:cubicBezTo>
                  <a:pt x="12" y="102"/>
                  <a:pt x="12" y="102"/>
                  <a:pt x="12" y="102"/>
                </a:cubicBezTo>
                <a:cubicBezTo>
                  <a:pt x="12" y="103"/>
                  <a:pt x="12" y="103"/>
                  <a:pt x="12" y="103"/>
                </a:cubicBezTo>
                <a:cubicBezTo>
                  <a:pt x="11" y="104"/>
                  <a:pt x="11" y="105"/>
                  <a:pt x="10" y="107"/>
                </a:cubicBezTo>
                <a:moveTo>
                  <a:pt x="59" y="109"/>
                </a:moveTo>
                <a:cubicBezTo>
                  <a:pt x="60" y="106"/>
                  <a:pt x="60" y="104"/>
                  <a:pt x="60" y="102"/>
                </a:cubicBezTo>
                <a:cubicBezTo>
                  <a:pt x="61" y="102"/>
                  <a:pt x="62" y="102"/>
                  <a:pt x="63" y="102"/>
                </a:cubicBezTo>
                <a:cubicBezTo>
                  <a:pt x="62" y="104"/>
                  <a:pt x="61" y="106"/>
                  <a:pt x="59" y="109"/>
                </a:cubicBezTo>
                <a:moveTo>
                  <a:pt x="10" y="113"/>
                </a:moveTo>
                <a:cubicBezTo>
                  <a:pt x="10" y="112"/>
                  <a:pt x="10" y="112"/>
                  <a:pt x="10" y="111"/>
                </a:cubicBezTo>
                <a:cubicBezTo>
                  <a:pt x="12" y="108"/>
                  <a:pt x="13" y="105"/>
                  <a:pt x="14" y="102"/>
                </a:cubicBezTo>
                <a:cubicBezTo>
                  <a:pt x="15" y="102"/>
                  <a:pt x="16" y="102"/>
                  <a:pt x="17" y="102"/>
                </a:cubicBezTo>
                <a:cubicBezTo>
                  <a:pt x="16" y="105"/>
                  <a:pt x="14" y="108"/>
                  <a:pt x="13" y="112"/>
                </a:cubicBezTo>
                <a:cubicBezTo>
                  <a:pt x="13" y="112"/>
                  <a:pt x="13" y="112"/>
                  <a:pt x="13" y="112"/>
                </a:cubicBezTo>
                <a:cubicBezTo>
                  <a:pt x="12" y="112"/>
                  <a:pt x="11" y="113"/>
                  <a:pt x="10" y="113"/>
                </a:cubicBezTo>
                <a:moveTo>
                  <a:pt x="15" y="112"/>
                </a:moveTo>
                <a:cubicBezTo>
                  <a:pt x="16" y="109"/>
                  <a:pt x="18" y="105"/>
                  <a:pt x="19" y="102"/>
                </a:cubicBezTo>
                <a:cubicBezTo>
                  <a:pt x="21" y="101"/>
                  <a:pt x="23" y="101"/>
                  <a:pt x="24" y="101"/>
                </a:cubicBezTo>
                <a:cubicBezTo>
                  <a:pt x="23" y="105"/>
                  <a:pt x="21" y="108"/>
                  <a:pt x="19" y="112"/>
                </a:cubicBezTo>
                <a:cubicBezTo>
                  <a:pt x="19" y="112"/>
                  <a:pt x="19" y="112"/>
                  <a:pt x="19" y="112"/>
                </a:cubicBezTo>
                <a:cubicBezTo>
                  <a:pt x="18" y="112"/>
                  <a:pt x="16" y="112"/>
                  <a:pt x="15" y="112"/>
                </a:cubicBezTo>
                <a:moveTo>
                  <a:pt x="21" y="112"/>
                </a:moveTo>
                <a:cubicBezTo>
                  <a:pt x="23" y="109"/>
                  <a:pt x="25" y="105"/>
                  <a:pt x="27" y="101"/>
                </a:cubicBezTo>
                <a:cubicBezTo>
                  <a:pt x="28" y="101"/>
                  <a:pt x="29" y="101"/>
                  <a:pt x="30" y="101"/>
                </a:cubicBezTo>
                <a:cubicBezTo>
                  <a:pt x="29" y="105"/>
                  <a:pt x="27" y="108"/>
                  <a:pt x="25" y="112"/>
                </a:cubicBezTo>
                <a:cubicBezTo>
                  <a:pt x="24" y="112"/>
                  <a:pt x="22" y="112"/>
                  <a:pt x="21" y="112"/>
                </a:cubicBezTo>
                <a:moveTo>
                  <a:pt x="27" y="75"/>
                </a:moveTo>
                <a:cubicBezTo>
                  <a:pt x="26" y="72"/>
                  <a:pt x="25" y="68"/>
                  <a:pt x="25" y="64"/>
                </a:cubicBezTo>
                <a:cubicBezTo>
                  <a:pt x="26" y="68"/>
                  <a:pt x="27" y="72"/>
                  <a:pt x="27" y="75"/>
                </a:cubicBezTo>
                <a:cubicBezTo>
                  <a:pt x="27" y="75"/>
                  <a:pt x="27" y="75"/>
                  <a:pt x="27" y="75"/>
                </a:cubicBezTo>
                <a:moveTo>
                  <a:pt x="102" y="56"/>
                </a:moveTo>
                <a:cubicBezTo>
                  <a:pt x="103" y="55"/>
                  <a:pt x="103" y="55"/>
                  <a:pt x="103" y="55"/>
                </a:cubicBezTo>
                <a:cubicBezTo>
                  <a:pt x="103" y="56"/>
                  <a:pt x="103" y="56"/>
                  <a:pt x="103" y="56"/>
                </a:cubicBezTo>
                <a:cubicBezTo>
                  <a:pt x="102" y="56"/>
                  <a:pt x="102" y="56"/>
                  <a:pt x="102" y="56"/>
                </a:cubicBezTo>
                <a:moveTo>
                  <a:pt x="80" y="60"/>
                </a:moveTo>
                <a:cubicBezTo>
                  <a:pt x="80" y="58"/>
                  <a:pt x="80" y="57"/>
                  <a:pt x="80" y="55"/>
                </a:cubicBezTo>
                <a:cubicBezTo>
                  <a:pt x="80" y="55"/>
                  <a:pt x="80" y="54"/>
                  <a:pt x="80" y="54"/>
                </a:cubicBezTo>
                <a:cubicBezTo>
                  <a:pt x="81" y="53"/>
                  <a:pt x="82" y="53"/>
                  <a:pt x="84" y="53"/>
                </a:cubicBezTo>
                <a:cubicBezTo>
                  <a:pt x="82" y="55"/>
                  <a:pt x="81" y="58"/>
                  <a:pt x="80" y="60"/>
                </a:cubicBezTo>
                <a:moveTo>
                  <a:pt x="80" y="63"/>
                </a:moveTo>
                <a:cubicBezTo>
                  <a:pt x="82" y="60"/>
                  <a:pt x="84" y="56"/>
                  <a:pt x="86" y="52"/>
                </a:cubicBezTo>
                <a:cubicBezTo>
                  <a:pt x="88" y="52"/>
                  <a:pt x="89" y="51"/>
                  <a:pt x="91" y="51"/>
                </a:cubicBezTo>
                <a:cubicBezTo>
                  <a:pt x="88" y="54"/>
                  <a:pt x="86" y="58"/>
                  <a:pt x="84" y="61"/>
                </a:cubicBezTo>
                <a:cubicBezTo>
                  <a:pt x="84" y="62"/>
                  <a:pt x="84" y="62"/>
                  <a:pt x="84" y="62"/>
                </a:cubicBezTo>
                <a:cubicBezTo>
                  <a:pt x="83" y="62"/>
                  <a:pt x="81" y="63"/>
                  <a:pt x="80" y="63"/>
                </a:cubicBezTo>
                <a:moveTo>
                  <a:pt x="87" y="61"/>
                </a:moveTo>
                <a:cubicBezTo>
                  <a:pt x="89" y="57"/>
                  <a:pt x="91" y="54"/>
                  <a:pt x="93" y="51"/>
                </a:cubicBezTo>
                <a:cubicBezTo>
                  <a:pt x="93" y="50"/>
                  <a:pt x="93" y="50"/>
                  <a:pt x="93" y="50"/>
                </a:cubicBezTo>
                <a:cubicBezTo>
                  <a:pt x="94" y="50"/>
                  <a:pt x="95" y="50"/>
                  <a:pt x="96" y="49"/>
                </a:cubicBezTo>
                <a:cubicBezTo>
                  <a:pt x="95" y="50"/>
                  <a:pt x="95" y="50"/>
                  <a:pt x="95" y="50"/>
                </a:cubicBezTo>
                <a:cubicBezTo>
                  <a:pt x="95" y="50"/>
                  <a:pt x="95" y="50"/>
                  <a:pt x="95" y="50"/>
                </a:cubicBezTo>
                <a:cubicBezTo>
                  <a:pt x="93" y="53"/>
                  <a:pt x="91" y="56"/>
                  <a:pt x="89" y="60"/>
                </a:cubicBezTo>
                <a:cubicBezTo>
                  <a:pt x="88" y="60"/>
                  <a:pt x="87" y="60"/>
                  <a:pt x="87" y="61"/>
                </a:cubicBezTo>
                <a:moveTo>
                  <a:pt x="76" y="55"/>
                </a:moveTo>
                <a:cubicBezTo>
                  <a:pt x="76" y="54"/>
                  <a:pt x="75" y="53"/>
                  <a:pt x="75" y="52"/>
                </a:cubicBezTo>
                <a:cubicBezTo>
                  <a:pt x="74" y="52"/>
                  <a:pt x="74" y="52"/>
                  <a:pt x="74" y="52"/>
                </a:cubicBezTo>
                <a:cubicBezTo>
                  <a:pt x="75" y="51"/>
                  <a:pt x="76" y="50"/>
                  <a:pt x="77" y="48"/>
                </a:cubicBezTo>
                <a:cubicBezTo>
                  <a:pt x="77" y="49"/>
                  <a:pt x="76" y="50"/>
                  <a:pt x="76" y="50"/>
                </a:cubicBezTo>
                <a:cubicBezTo>
                  <a:pt x="76" y="51"/>
                  <a:pt x="76" y="51"/>
                  <a:pt x="76" y="52"/>
                </a:cubicBezTo>
                <a:cubicBezTo>
                  <a:pt x="76" y="53"/>
                  <a:pt x="76" y="54"/>
                  <a:pt x="76" y="55"/>
                </a:cubicBezTo>
                <a:cubicBezTo>
                  <a:pt x="76" y="55"/>
                  <a:pt x="76" y="55"/>
                  <a:pt x="76" y="55"/>
                </a:cubicBezTo>
                <a:moveTo>
                  <a:pt x="98" y="57"/>
                </a:moveTo>
                <a:cubicBezTo>
                  <a:pt x="100" y="54"/>
                  <a:pt x="102" y="52"/>
                  <a:pt x="104" y="49"/>
                </a:cubicBezTo>
                <a:cubicBezTo>
                  <a:pt x="104" y="48"/>
                  <a:pt x="104" y="48"/>
                  <a:pt x="104" y="48"/>
                </a:cubicBezTo>
                <a:cubicBezTo>
                  <a:pt x="104" y="50"/>
                  <a:pt x="104" y="51"/>
                  <a:pt x="104" y="52"/>
                </a:cubicBezTo>
                <a:cubicBezTo>
                  <a:pt x="104" y="52"/>
                  <a:pt x="103" y="52"/>
                  <a:pt x="103" y="52"/>
                </a:cubicBezTo>
                <a:cubicBezTo>
                  <a:pt x="103" y="52"/>
                  <a:pt x="103" y="52"/>
                  <a:pt x="103" y="52"/>
                </a:cubicBezTo>
                <a:cubicBezTo>
                  <a:pt x="101" y="54"/>
                  <a:pt x="100" y="55"/>
                  <a:pt x="99" y="57"/>
                </a:cubicBezTo>
                <a:cubicBezTo>
                  <a:pt x="99" y="57"/>
                  <a:pt x="99" y="57"/>
                  <a:pt x="99" y="57"/>
                </a:cubicBezTo>
                <a:cubicBezTo>
                  <a:pt x="99" y="57"/>
                  <a:pt x="98" y="57"/>
                  <a:pt x="98" y="57"/>
                </a:cubicBezTo>
                <a:moveTo>
                  <a:pt x="92" y="59"/>
                </a:moveTo>
                <a:cubicBezTo>
                  <a:pt x="93" y="56"/>
                  <a:pt x="95" y="53"/>
                  <a:pt x="97" y="51"/>
                </a:cubicBezTo>
                <a:cubicBezTo>
                  <a:pt x="97" y="50"/>
                  <a:pt x="97" y="50"/>
                  <a:pt x="97" y="49"/>
                </a:cubicBezTo>
                <a:cubicBezTo>
                  <a:pt x="96" y="49"/>
                  <a:pt x="96" y="49"/>
                  <a:pt x="96" y="49"/>
                </a:cubicBezTo>
                <a:cubicBezTo>
                  <a:pt x="98" y="49"/>
                  <a:pt x="100" y="48"/>
                  <a:pt x="103" y="47"/>
                </a:cubicBezTo>
                <a:cubicBezTo>
                  <a:pt x="102" y="48"/>
                  <a:pt x="102" y="48"/>
                  <a:pt x="102" y="48"/>
                </a:cubicBezTo>
                <a:cubicBezTo>
                  <a:pt x="100" y="51"/>
                  <a:pt x="97" y="55"/>
                  <a:pt x="95" y="58"/>
                </a:cubicBezTo>
                <a:cubicBezTo>
                  <a:pt x="94" y="58"/>
                  <a:pt x="93" y="59"/>
                  <a:pt x="92" y="59"/>
                </a:cubicBezTo>
                <a:moveTo>
                  <a:pt x="73" y="50"/>
                </a:moveTo>
                <a:cubicBezTo>
                  <a:pt x="73" y="50"/>
                  <a:pt x="72" y="49"/>
                  <a:pt x="72" y="48"/>
                </a:cubicBezTo>
                <a:cubicBezTo>
                  <a:pt x="73" y="46"/>
                  <a:pt x="75" y="43"/>
                  <a:pt x="76" y="41"/>
                </a:cubicBezTo>
                <a:cubicBezTo>
                  <a:pt x="76" y="42"/>
                  <a:pt x="77" y="43"/>
                  <a:pt x="77" y="45"/>
                </a:cubicBezTo>
                <a:cubicBezTo>
                  <a:pt x="76" y="45"/>
                  <a:pt x="76" y="45"/>
                  <a:pt x="76" y="45"/>
                </a:cubicBezTo>
                <a:cubicBezTo>
                  <a:pt x="75" y="47"/>
                  <a:pt x="74" y="48"/>
                  <a:pt x="73" y="50"/>
                </a:cubicBezTo>
                <a:moveTo>
                  <a:pt x="52" y="50"/>
                </a:moveTo>
                <a:cubicBezTo>
                  <a:pt x="52" y="49"/>
                  <a:pt x="52" y="49"/>
                  <a:pt x="52" y="48"/>
                </a:cubicBezTo>
                <a:cubicBezTo>
                  <a:pt x="52" y="47"/>
                  <a:pt x="52" y="47"/>
                  <a:pt x="53" y="46"/>
                </a:cubicBezTo>
                <a:cubicBezTo>
                  <a:pt x="53" y="43"/>
                  <a:pt x="54" y="41"/>
                  <a:pt x="56" y="40"/>
                </a:cubicBezTo>
                <a:cubicBezTo>
                  <a:pt x="55" y="43"/>
                  <a:pt x="54" y="46"/>
                  <a:pt x="53" y="50"/>
                </a:cubicBezTo>
                <a:cubicBezTo>
                  <a:pt x="52" y="50"/>
                  <a:pt x="52" y="50"/>
                  <a:pt x="52" y="50"/>
                </a:cubicBezTo>
                <a:moveTo>
                  <a:pt x="70" y="47"/>
                </a:moveTo>
                <a:cubicBezTo>
                  <a:pt x="69" y="47"/>
                  <a:pt x="69" y="47"/>
                  <a:pt x="68" y="47"/>
                </a:cubicBezTo>
                <a:cubicBezTo>
                  <a:pt x="68" y="47"/>
                  <a:pt x="67" y="46"/>
                  <a:pt x="67" y="46"/>
                </a:cubicBezTo>
                <a:cubicBezTo>
                  <a:pt x="69" y="43"/>
                  <a:pt x="71" y="40"/>
                  <a:pt x="73" y="37"/>
                </a:cubicBezTo>
                <a:cubicBezTo>
                  <a:pt x="73" y="37"/>
                  <a:pt x="73" y="37"/>
                  <a:pt x="73" y="37"/>
                </a:cubicBezTo>
                <a:cubicBezTo>
                  <a:pt x="74" y="37"/>
                  <a:pt x="75" y="38"/>
                  <a:pt x="75" y="39"/>
                </a:cubicBezTo>
                <a:cubicBezTo>
                  <a:pt x="75" y="39"/>
                  <a:pt x="75" y="39"/>
                  <a:pt x="75" y="39"/>
                </a:cubicBezTo>
                <a:cubicBezTo>
                  <a:pt x="73" y="42"/>
                  <a:pt x="71" y="45"/>
                  <a:pt x="70" y="47"/>
                </a:cubicBezTo>
                <a:moveTo>
                  <a:pt x="53" y="54"/>
                </a:moveTo>
                <a:cubicBezTo>
                  <a:pt x="53" y="54"/>
                  <a:pt x="53" y="54"/>
                  <a:pt x="53" y="54"/>
                </a:cubicBezTo>
                <a:cubicBezTo>
                  <a:pt x="53" y="53"/>
                  <a:pt x="54" y="52"/>
                  <a:pt x="54" y="50"/>
                </a:cubicBezTo>
                <a:cubicBezTo>
                  <a:pt x="56" y="47"/>
                  <a:pt x="58" y="43"/>
                  <a:pt x="58" y="38"/>
                </a:cubicBezTo>
                <a:cubicBezTo>
                  <a:pt x="58" y="38"/>
                  <a:pt x="58" y="38"/>
                  <a:pt x="58" y="38"/>
                </a:cubicBezTo>
                <a:cubicBezTo>
                  <a:pt x="60" y="37"/>
                  <a:pt x="62" y="36"/>
                  <a:pt x="64" y="36"/>
                </a:cubicBezTo>
                <a:cubicBezTo>
                  <a:pt x="61" y="40"/>
                  <a:pt x="58" y="45"/>
                  <a:pt x="57" y="50"/>
                </a:cubicBezTo>
                <a:cubicBezTo>
                  <a:pt x="55" y="51"/>
                  <a:pt x="54" y="52"/>
                  <a:pt x="53" y="54"/>
                </a:cubicBezTo>
                <a:moveTo>
                  <a:pt x="59" y="48"/>
                </a:moveTo>
                <a:cubicBezTo>
                  <a:pt x="61" y="44"/>
                  <a:pt x="63" y="40"/>
                  <a:pt x="66" y="36"/>
                </a:cubicBezTo>
                <a:cubicBezTo>
                  <a:pt x="66" y="35"/>
                  <a:pt x="66" y="35"/>
                  <a:pt x="66" y="35"/>
                </a:cubicBezTo>
                <a:cubicBezTo>
                  <a:pt x="67" y="35"/>
                  <a:pt x="67" y="35"/>
                  <a:pt x="68" y="35"/>
                </a:cubicBezTo>
                <a:cubicBezTo>
                  <a:pt x="68" y="35"/>
                  <a:pt x="68" y="35"/>
                  <a:pt x="68" y="35"/>
                </a:cubicBezTo>
                <a:cubicBezTo>
                  <a:pt x="68" y="35"/>
                  <a:pt x="68" y="35"/>
                  <a:pt x="68" y="35"/>
                </a:cubicBezTo>
                <a:cubicBezTo>
                  <a:pt x="68" y="35"/>
                  <a:pt x="68" y="35"/>
                  <a:pt x="68" y="35"/>
                </a:cubicBezTo>
                <a:cubicBezTo>
                  <a:pt x="69" y="35"/>
                  <a:pt x="70" y="35"/>
                  <a:pt x="71" y="36"/>
                </a:cubicBezTo>
                <a:cubicBezTo>
                  <a:pt x="69" y="39"/>
                  <a:pt x="67" y="43"/>
                  <a:pt x="65" y="46"/>
                </a:cubicBezTo>
                <a:cubicBezTo>
                  <a:pt x="64" y="46"/>
                  <a:pt x="63" y="46"/>
                  <a:pt x="63" y="47"/>
                </a:cubicBezTo>
                <a:cubicBezTo>
                  <a:pt x="62" y="47"/>
                  <a:pt x="60" y="47"/>
                  <a:pt x="59" y="48"/>
                </a:cubicBezTo>
                <a:moveTo>
                  <a:pt x="10" y="98"/>
                </a:moveTo>
                <a:cubicBezTo>
                  <a:pt x="10" y="92"/>
                  <a:pt x="10" y="85"/>
                  <a:pt x="10" y="79"/>
                </a:cubicBezTo>
                <a:cubicBezTo>
                  <a:pt x="17" y="79"/>
                  <a:pt x="23" y="79"/>
                  <a:pt x="29" y="79"/>
                </a:cubicBezTo>
                <a:cubicBezTo>
                  <a:pt x="30" y="79"/>
                  <a:pt x="30" y="79"/>
                  <a:pt x="30" y="79"/>
                </a:cubicBezTo>
                <a:cubicBezTo>
                  <a:pt x="30" y="79"/>
                  <a:pt x="30" y="79"/>
                  <a:pt x="30" y="79"/>
                </a:cubicBezTo>
                <a:cubicBezTo>
                  <a:pt x="31" y="78"/>
                  <a:pt x="32" y="77"/>
                  <a:pt x="32" y="76"/>
                </a:cubicBezTo>
                <a:cubicBezTo>
                  <a:pt x="29" y="66"/>
                  <a:pt x="26" y="50"/>
                  <a:pt x="26" y="38"/>
                </a:cubicBezTo>
                <a:cubicBezTo>
                  <a:pt x="26" y="35"/>
                  <a:pt x="26" y="33"/>
                  <a:pt x="26" y="31"/>
                </a:cubicBezTo>
                <a:cubicBezTo>
                  <a:pt x="27" y="26"/>
                  <a:pt x="29" y="21"/>
                  <a:pt x="33" y="17"/>
                </a:cubicBezTo>
                <a:cubicBezTo>
                  <a:pt x="36" y="13"/>
                  <a:pt x="41" y="9"/>
                  <a:pt x="45" y="7"/>
                </a:cubicBezTo>
                <a:cubicBezTo>
                  <a:pt x="48" y="6"/>
                  <a:pt x="55" y="4"/>
                  <a:pt x="62" y="4"/>
                </a:cubicBezTo>
                <a:cubicBezTo>
                  <a:pt x="62" y="4"/>
                  <a:pt x="62" y="4"/>
                  <a:pt x="62" y="4"/>
                </a:cubicBezTo>
                <a:cubicBezTo>
                  <a:pt x="62" y="4"/>
                  <a:pt x="62" y="4"/>
                  <a:pt x="62" y="4"/>
                </a:cubicBezTo>
                <a:cubicBezTo>
                  <a:pt x="71" y="4"/>
                  <a:pt x="81" y="6"/>
                  <a:pt x="89" y="12"/>
                </a:cubicBezTo>
                <a:cubicBezTo>
                  <a:pt x="97" y="18"/>
                  <a:pt x="103" y="27"/>
                  <a:pt x="104" y="43"/>
                </a:cubicBezTo>
                <a:cubicBezTo>
                  <a:pt x="94" y="46"/>
                  <a:pt x="90" y="47"/>
                  <a:pt x="80" y="50"/>
                </a:cubicBezTo>
                <a:cubicBezTo>
                  <a:pt x="81" y="48"/>
                  <a:pt x="81" y="47"/>
                  <a:pt x="81" y="45"/>
                </a:cubicBezTo>
                <a:cubicBezTo>
                  <a:pt x="81" y="43"/>
                  <a:pt x="80" y="41"/>
                  <a:pt x="80" y="39"/>
                </a:cubicBezTo>
                <a:cubicBezTo>
                  <a:pt x="79" y="37"/>
                  <a:pt x="77" y="35"/>
                  <a:pt x="75" y="33"/>
                </a:cubicBezTo>
                <a:cubicBezTo>
                  <a:pt x="73" y="32"/>
                  <a:pt x="70" y="31"/>
                  <a:pt x="68" y="31"/>
                </a:cubicBezTo>
                <a:cubicBezTo>
                  <a:pt x="67" y="31"/>
                  <a:pt x="67" y="31"/>
                  <a:pt x="67" y="31"/>
                </a:cubicBezTo>
                <a:cubicBezTo>
                  <a:pt x="67" y="31"/>
                  <a:pt x="67" y="31"/>
                  <a:pt x="67" y="31"/>
                </a:cubicBezTo>
                <a:cubicBezTo>
                  <a:pt x="63" y="31"/>
                  <a:pt x="59" y="33"/>
                  <a:pt x="56" y="35"/>
                </a:cubicBezTo>
                <a:cubicBezTo>
                  <a:pt x="52" y="37"/>
                  <a:pt x="50" y="41"/>
                  <a:pt x="49" y="45"/>
                </a:cubicBezTo>
                <a:cubicBezTo>
                  <a:pt x="48" y="46"/>
                  <a:pt x="48" y="47"/>
                  <a:pt x="48" y="48"/>
                </a:cubicBezTo>
                <a:cubicBezTo>
                  <a:pt x="48" y="50"/>
                  <a:pt x="49" y="52"/>
                  <a:pt x="49" y="54"/>
                </a:cubicBezTo>
                <a:cubicBezTo>
                  <a:pt x="49" y="55"/>
                  <a:pt x="49" y="56"/>
                  <a:pt x="50" y="56"/>
                </a:cubicBezTo>
                <a:cubicBezTo>
                  <a:pt x="50" y="56"/>
                  <a:pt x="50" y="56"/>
                  <a:pt x="50" y="56"/>
                </a:cubicBezTo>
                <a:cubicBezTo>
                  <a:pt x="49" y="57"/>
                  <a:pt x="49" y="57"/>
                  <a:pt x="50" y="58"/>
                </a:cubicBezTo>
                <a:cubicBezTo>
                  <a:pt x="50" y="60"/>
                  <a:pt x="51" y="63"/>
                  <a:pt x="51" y="67"/>
                </a:cubicBezTo>
                <a:cubicBezTo>
                  <a:pt x="52" y="72"/>
                  <a:pt x="53" y="76"/>
                  <a:pt x="55" y="79"/>
                </a:cubicBezTo>
                <a:cubicBezTo>
                  <a:pt x="55" y="80"/>
                  <a:pt x="55" y="80"/>
                  <a:pt x="56" y="80"/>
                </a:cubicBezTo>
                <a:cubicBezTo>
                  <a:pt x="56" y="81"/>
                  <a:pt x="57" y="81"/>
                  <a:pt x="57" y="81"/>
                </a:cubicBezTo>
                <a:cubicBezTo>
                  <a:pt x="57" y="81"/>
                  <a:pt x="57" y="81"/>
                  <a:pt x="57" y="81"/>
                </a:cubicBezTo>
                <a:cubicBezTo>
                  <a:pt x="68" y="81"/>
                  <a:pt x="78" y="81"/>
                  <a:pt x="88" y="81"/>
                </a:cubicBezTo>
                <a:cubicBezTo>
                  <a:pt x="87" y="86"/>
                  <a:pt x="86" y="90"/>
                  <a:pt x="86" y="95"/>
                </a:cubicBezTo>
                <a:cubicBezTo>
                  <a:pt x="86" y="96"/>
                  <a:pt x="87" y="98"/>
                  <a:pt x="87" y="99"/>
                </a:cubicBezTo>
                <a:cubicBezTo>
                  <a:pt x="87" y="99"/>
                  <a:pt x="87" y="99"/>
                  <a:pt x="87" y="99"/>
                </a:cubicBezTo>
                <a:cubicBezTo>
                  <a:pt x="78" y="98"/>
                  <a:pt x="66" y="98"/>
                  <a:pt x="58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7" y="98"/>
                  <a:pt x="56" y="99"/>
                  <a:pt x="56" y="100"/>
                </a:cubicBezTo>
                <a:cubicBezTo>
                  <a:pt x="56" y="100"/>
                  <a:pt x="56" y="100"/>
                  <a:pt x="56" y="100"/>
                </a:cubicBezTo>
                <a:cubicBezTo>
                  <a:pt x="56" y="100"/>
                  <a:pt x="56" y="100"/>
                  <a:pt x="56" y="100"/>
                </a:cubicBezTo>
                <a:cubicBezTo>
                  <a:pt x="56" y="100"/>
                  <a:pt x="56" y="100"/>
                  <a:pt x="56" y="100"/>
                </a:cubicBezTo>
                <a:cubicBezTo>
                  <a:pt x="56" y="105"/>
                  <a:pt x="56" y="109"/>
                  <a:pt x="54" y="113"/>
                </a:cubicBezTo>
                <a:cubicBezTo>
                  <a:pt x="54" y="113"/>
                  <a:pt x="54" y="113"/>
                  <a:pt x="54" y="114"/>
                </a:cubicBezTo>
                <a:cubicBezTo>
                  <a:pt x="54" y="114"/>
                  <a:pt x="54" y="114"/>
                  <a:pt x="54" y="114"/>
                </a:cubicBezTo>
                <a:cubicBezTo>
                  <a:pt x="52" y="120"/>
                  <a:pt x="49" y="125"/>
                  <a:pt x="46" y="129"/>
                </a:cubicBezTo>
                <a:cubicBezTo>
                  <a:pt x="46" y="129"/>
                  <a:pt x="46" y="129"/>
                  <a:pt x="46" y="129"/>
                </a:cubicBezTo>
                <a:cubicBezTo>
                  <a:pt x="45" y="129"/>
                  <a:pt x="45" y="130"/>
                  <a:pt x="45" y="130"/>
                </a:cubicBezTo>
                <a:cubicBezTo>
                  <a:pt x="45" y="131"/>
                  <a:pt x="45" y="131"/>
                  <a:pt x="46" y="132"/>
                </a:cubicBezTo>
                <a:cubicBezTo>
                  <a:pt x="46" y="132"/>
                  <a:pt x="46" y="132"/>
                  <a:pt x="46" y="132"/>
                </a:cubicBezTo>
                <a:cubicBezTo>
                  <a:pt x="47" y="133"/>
                  <a:pt x="48" y="134"/>
                  <a:pt x="50" y="135"/>
                </a:cubicBezTo>
                <a:cubicBezTo>
                  <a:pt x="56" y="137"/>
                  <a:pt x="67" y="142"/>
                  <a:pt x="83" y="142"/>
                </a:cubicBezTo>
                <a:cubicBezTo>
                  <a:pt x="90" y="142"/>
                  <a:pt x="98" y="141"/>
                  <a:pt x="107" y="138"/>
                </a:cubicBezTo>
                <a:cubicBezTo>
                  <a:pt x="108" y="142"/>
                  <a:pt x="108" y="145"/>
                  <a:pt x="109" y="147"/>
                </a:cubicBezTo>
                <a:cubicBezTo>
                  <a:pt x="110" y="150"/>
                  <a:pt x="111" y="153"/>
                  <a:pt x="112" y="156"/>
                </a:cubicBezTo>
                <a:cubicBezTo>
                  <a:pt x="107" y="159"/>
                  <a:pt x="98" y="162"/>
                  <a:pt x="87" y="162"/>
                </a:cubicBezTo>
                <a:cubicBezTo>
                  <a:pt x="81" y="162"/>
                  <a:pt x="75" y="161"/>
                  <a:pt x="68" y="159"/>
                </a:cubicBezTo>
                <a:cubicBezTo>
                  <a:pt x="52" y="154"/>
                  <a:pt x="42" y="153"/>
                  <a:pt x="34" y="153"/>
                </a:cubicBezTo>
                <a:cubicBezTo>
                  <a:pt x="34" y="153"/>
                  <a:pt x="34" y="153"/>
                  <a:pt x="34" y="153"/>
                </a:cubicBezTo>
                <a:cubicBezTo>
                  <a:pt x="28" y="153"/>
                  <a:pt x="24" y="154"/>
                  <a:pt x="21" y="156"/>
                </a:cubicBezTo>
                <a:cubicBezTo>
                  <a:pt x="20" y="156"/>
                  <a:pt x="20" y="157"/>
                  <a:pt x="19" y="158"/>
                </a:cubicBezTo>
                <a:cubicBezTo>
                  <a:pt x="18" y="154"/>
                  <a:pt x="16" y="151"/>
                  <a:pt x="14" y="148"/>
                </a:cubicBezTo>
                <a:cubicBezTo>
                  <a:pt x="12" y="144"/>
                  <a:pt x="9" y="141"/>
                  <a:pt x="7" y="136"/>
                </a:cubicBezTo>
                <a:cubicBezTo>
                  <a:pt x="7" y="136"/>
                  <a:pt x="7" y="135"/>
                  <a:pt x="7" y="135"/>
                </a:cubicBezTo>
                <a:cubicBezTo>
                  <a:pt x="7" y="135"/>
                  <a:pt x="7" y="135"/>
                  <a:pt x="8" y="134"/>
                </a:cubicBezTo>
                <a:cubicBezTo>
                  <a:pt x="14" y="131"/>
                  <a:pt x="20" y="126"/>
                  <a:pt x="25" y="120"/>
                </a:cubicBezTo>
                <a:cubicBezTo>
                  <a:pt x="26" y="118"/>
                  <a:pt x="27" y="117"/>
                  <a:pt x="28" y="115"/>
                </a:cubicBezTo>
                <a:cubicBezTo>
                  <a:pt x="31" y="110"/>
                  <a:pt x="33" y="105"/>
                  <a:pt x="34" y="99"/>
                </a:cubicBezTo>
                <a:cubicBezTo>
                  <a:pt x="34" y="99"/>
                  <a:pt x="34" y="99"/>
                  <a:pt x="34" y="99"/>
                </a:cubicBezTo>
                <a:cubicBezTo>
                  <a:pt x="34" y="99"/>
                  <a:pt x="34" y="99"/>
                  <a:pt x="34" y="99"/>
                </a:cubicBezTo>
                <a:cubicBezTo>
                  <a:pt x="34" y="99"/>
                  <a:pt x="34" y="99"/>
                  <a:pt x="34" y="99"/>
                </a:cubicBezTo>
                <a:cubicBezTo>
                  <a:pt x="34" y="98"/>
                  <a:pt x="34" y="98"/>
                  <a:pt x="34" y="98"/>
                </a:cubicBezTo>
                <a:cubicBezTo>
                  <a:pt x="33" y="98"/>
                  <a:pt x="33" y="98"/>
                  <a:pt x="33" y="98"/>
                </a:cubicBezTo>
                <a:cubicBezTo>
                  <a:pt x="33" y="98"/>
                  <a:pt x="33" y="98"/>
                  <a:pt x="33" y="98"/>
                </a:cubicBezTo>
                <a:cubicBezTo>
                  <a:pt x="33" y="97"/>
                  <a:pt x="33" y="97"/>
                  <a:pt x="33" y="97"/>
                </a:cubicBezTo>
                <a:cubicBezTo>
                  <a:pt x="33" y="97"/>
                  <a:pt x="33" y="97"/>
                  <a:pt x="33" y="97"/>
                </a:cubicBezTo>
                <a:cubicBezTo>
                  <a:pt x="32" y="97"/>
                  <a:pt x="32" y="97"/>
                  <a:pt x="32" y="97"/>
                </a:cubicBezTo>
                <a:cubicBezTo>
                  <a:pt x="32" y="97"/>
                  <a:pt x="32" y="97"/>
                  <a:pt x="32" y="97"/>
                </a:cubicBezTo>
                <a:cubicBezTo>
                  <a:pt x="32" y="97"/>
                  <a:pt x="32" y="97"/>
                  <a:pt x="32" y="97"/>
                </a:cubicBezTo>
                <a:cubicBezTo>
                  <a:pt x="32" y="97"/>
                  <a:pt x="32" y="97"/>
                  <a:pt x="32" y="97"/>
                </a:cubicBezTo>
                <a:cubicBezTo>
                  <a:pt x="24" y="97"/>
                  <a:pt x="20" y="98"/>
                  <a:pt x="10" y="98"/>
                </a:cubicBezTo>
                <a:moveTo>
                  <a:pt x="62" y="0"/>
                </a:moveTo>
                <a:cubicBezTo>
                  <a:pt x="54" y="0"/>
                  <a:pt x="47" y="2"/>
                  <a:pt x="44" y="4"/>
                </a:cubicBezTo>
                <a:cubicBezTo>
                  <a:pt x="38" y="6"/>
                  <a:pt x="33" y="10"/>
                  <a:pt x="30" y="15"/>
                </a:cubicBezTo>
                <a:cubicBezTo>
                  <a:pt x="26" y="19"/>
                  <a:pt x="23" y="25"/>
                  <a:pt x="22" y="30"/>
                </a:cubicBezTo>
                <a:cubicBezTo>
                  <a:pt x="22" y="31"/>
                  <a:pt x="22" y="31"/>
                  <a:pt x="22" y="31"/>
                </a:cubicBezTo>
                <a:cubicBezTo>
                  <a:pt x="22" y="32"/>
                  <a:pt x="22" y="32"/>
                  <a:pt x="22" y="32"/>
                </a:cubicBezTo>
                <a:cubicBezTo>
                  <a:pt x="20" y="37"/>
                  <a:pt x="20" y="43"/>
                  <a:pt x="20" y="49"/>
                </a:cubicBezTo>
                <a:cubicBezTo>
                  <a:pt x="20" y="58"/>
                  <a:pt x="21" y="68"/>
                  <a:pt x="23" y="75"/>
                </a:cubicBezTo>
                <a:cubicBezTo>
                  <a:pt x="18" y="75"/>
                  <a:pt x="13" y="75"/>
                  <a:pt x="8" y="75"/>
                </a:cubicBezTo>
                <a:cubicBezTo>
                  <a:pt x="7" y="75"/>
                  <a:pt x="7" y="76"/>
                  <a:pt x="7" y="77"/>
                </a:cubicBezTo>
                <a:cubicBezTo>
                  <a:pt x="6" y="84"/>
                  <a:pt x="6" y="91"/>
                  <a:pt x="6" y="99"/>
                </a:cubicBezTo>
                <a:cubicBezTo>
                  <a:pt x="6" y="99"/>
                  <a:pt x="6" y="99"/>
                  <a:pt x="6" y="99"/>
                </a:cubicBezTo>
                <a:cubicBezTo>
                  <a:pt x="6" y="105"/>
                  <a:pt x="7" y="109"/>
                  <a:pt x="7" y="115"/>
                </a:cubicBezTo>
                <a:cubicBezTo>
                  <a:pt x="7" y="116"/>
                  <a:pt x="7" y="117"/>
                  <a:pt x="9" y="117"/>
                </a:cubicBezTo>
                <a:cubicBezTo>
                  <a:pt x="9" y="117"/>
                  <a:pt x="9" y="117"/>
                  <a:pt x="9" y="117"/>
                </a:cubicBezTo>
                <a:cubicBezTo>
                  <a:pt x="9" y="116"/>
                  <a:pt x="9" y="116"/>
                  <a:pt x="9" y="116"/>
                </a:cubicBezTo>
                <a:cubicBezTo>
                  <a:pt x="9" y="116"/>
                  <a:pt x="9" y="116"/>
                  <a:pt x="9" y="116"/>
                </a:cubicBezTo>
                <a:cubicBezTo>
                  <a:pt x="9" y="117"/>
                  <a:pt x="9" y="117"/>
                  <a:pt x="9" y="117"/>
                </a:cubicBezTo>
                <a:cubicBezTo>
                  <a:pt x="10" y="117"/>
                  <a:pt x="10" y="117"/>
                  <a:pt x="10" y="117"/>
                </a:cubicBezTo>
                <a:cubicBezTo>
                  <a:pt x="10" y="117"/>
                  <a:pt x="10" y="117"/>
                  <a:pt x="10" y="117"/>
                </a:cubicBezTo>
                <a:cubicBezTo>
                  <a:pt x="10" y="117"/>
                  <a:pt x="10" y="117"/>
                  <a:pt x="10" y="117"/>
                </a:cubicBezTo>
                <a:cubicBezTo>
                  <a:pt x="14" y="116"/>
                  <a:pt x="18" y="116"/>
                  <a:pt x="22" y="116"/>
                </a:cubicBezTo>
                <a:cubicBezTo>
                  <a:pt x="22" y="117"/>
                  <a:pt x="22" y="117"/>
                  <a:pt x="22" y="117"/>
                </a:cubicBezTo>
                <a:cubicBezTo>
                  <a:pt x="17" y="123"/>
                  <a:pt x="11" y="128"/>
                  <a:pt x="6" y="131"/>
                </a:cubicBezTo>
                <a:cubicBezTo>
                  <a:pt x="5" y="131"/>
                  <a:pt x="5" y="132"/>
                  <a:pt x="4" y="132"/>
                </a:cubicBezTo>
                <a:cubicBezTo>
                  <a:pt x="4" y="132"/>
                  <a:pt x="4" y="132"/>
                  <a:pt x="4" y="132"/>
                </a:cubicBezTo>
                <a:cubicBezTo>
                  <a:pt x="4" y="132"/>
                  <a:pt x="4" y="132"/>
                  <a:pt x="4" y="132"/>
                </a:cubicBezTo>
                <a:cubicBezTo>
                  <a:pt x="3" y="132"/>
                  <a:pt x="2" y="133"/>
                  <a:pt x="2" y="134"/>
                </a:cubicBezTo>
                <a:cubicBezTo>
                  <a:pt x="2" y="135"/>
                  <a:pt x="2" y="136"/>
                  <a:pt x="2" y="137"/>
                </a:cubicBezTo>
                <a:cubicBezTo>
                  <a:pt x="2" y="140"/>
                  <a:pt x="2" y="142"/>
                  <a:pt x="1" y="146"/>
                </a:cubicBezTo>
                <a:cubicBezTo>
                  <a:pt x="1" y="147"/>
                  <a:pt x="0" y="149"/>
                  <a:pt x="0" y="152"/>
                </a:cubicBezTo>
                <a:cubicBezTo>
                  <a:pt x="0" y="152"/>
                  <a:pt x="0" y="153"/>
                  <a:pt x="0" y="153"/>
                </a:cubicBezTo>
                <a:cubicBezTo>
                  <a:pt x="0" y="155"/>
                  <a:pt x="1" y="157"/>
                  <a:pt x="2" y="159"/>
                </a:cubicBezTo>
                <a:cubicBezTo>
                  <a:pt x="4" y="164"/>
                  <a:pt x="6" y="167"/>
                  <a:pt x="8" y="170"/>
                </a:cubicBezTo>
                <a:cubicBezTo>
                  <a:pt x="9" y="172"/>
                  <a:pt x="11" y="175"/>
                  <a:pt x="13" y="179"/>
                </a:cubicBezTo>
                <a:cubicBezTo>
                  <a:pt x="13" y="180"/>
                  <a:pt x="14" y="180"/>
                  <a:pt x="14" y="180"/>
                </a:cubicBezTo>
                <a:cubicBezTo>
                  <a:pt x="14" y="181"/>
                  <a:pt x="14" y="181"/>
                  <a:pt x="14" y="181"/>
                </a:cubicBezTo>
                <a:cubicBezTo>
                  <a:pt x="15" y="181"/>
                  <a:pt x="15" y="181"/>
                  <a:pt x="15" y="181"/>
                </a:cubicBezTo>
                <a:cubicBezTo>
                  <a:pt x="16" y="181"/>
                  <a:pt x="17" y="181"/>
                  <a:pt x="17" y="180"/>
                </a:cubicBezTo>
                <a:cubicBezTo>
                  <a:pt x="19" y="178"/>
                  <a:pt x="22" y="176"/>
                  <a:pt x="25" y="175"/>
                </a:cubicBezTo>
                <a:cubicBezTo>
                  <a:pt x="28" y="174"/>
                  <a:pt x="32" y="174"/>
                  <a:pt x="36" y="173"/>
                </a:cubicBezTo>
                <a:cubicBezTo>
                  <a:pt x="38" y="173"/>
                  <a:pt x="41" y="173"/>
                  <a:pt x="43" y="173"/>
                </a:cubicBezTo>
                <a:cubicBezTo>
                  <a:pt x="43" y="173"/>
                  <a:pt x="43" y="173"/>
                  <a:pt x="43" y="173"/>
                </a:cubicBezTo>
                <a:cubicBezTo>
                  <a:pt x="44" y="173"/>
                  <a:pt x="46" y="173"/>
                  <a:pt x="47" y="173"/>
                </a:cubicBezTo>
                <a:cubicBezTo>
                  <a:pt x="47" y="173"/>
                  <a:pt x="47" y="173"/>
                  <a:pt x="47" y="173"/>
                </a:cubicBezTo>
                <a:cubicBezTo>
                  <a:pt x="52" y="174"/>
                  <a:pt x="58" y="176"/>
                  <a:pt x="64" y="178"/>
                </a:cubicBezTo>
                <a:cubicBezTo>
                  <a:pt x="72" y="181"/>
                  <a:pt x="81" y="183"/>
                  <a:pt x="91" y="183"/>
                </a:cubicBezTo>
                <a:cubicBezTo>
                  <a:pt x="97" y="183"/>
                  <a:pt x="104" y="182"/>
                  <a:pt x="111" y="180"/>
                </a:cubicBezTo>
                <a:cubicBezTo>
                  <a:pt x="111" y="180"/>
                  <a:pt x="111" y="180"/>
                  <a:pt x="111" y="180"/>
                </a:cubicBezTo>
                <a:cubicBezTo>
                  <a:pt x="112" y="180"/>
                  <a:pt x="113" y="179"/>
                  <a:pt x="113" y="178"/>
                </a:cubicBezTo>
                <a:cubicBezTo>
                  <a:pt x="113" y="177"/>
                  <a:pt x="113" y="177"/>
                  <a:pt x="113" y="177"/>
                </a:cubicBezTo>
                <a:cubicBezTo>
                  <a:pt x="115" y="170"/>
                  <a:pt x="116" y="165"/>
                  <a:pt x="117" y="158"/>
                </a:cubicBezTo>
                <a:cubicBezTo>
                  <a:pt x="117" y="157"/>
                  <a:pt x="117" y="157"/>
                  <a:pt x="116" y="156"/>
                </a:cubicBezTo>
                <a:cubicBezTo>
                  <a:pt x="115" y="152"/>
                  <a:pt x="114" y="149"/>
                  <a:pt x="113" y="146"/>
                </a:cubicBezTo>
                <a:cubicBezTo>
                  <a:pt x="112" y="143"/>
                  <a:pt x="111" y="140"/>
                  <a:pt x="111" y="136"/>
                </a:cubicBezTo>
                <a:cubicBezTo>
                  <a:pt x="111" y="135"/>
                  <a:pt x="111" y="134"/>
                  <a:pt x="110" y="134"/>
                </a:cubicBezTo>
                <a:cubicBezTo>
                  <a:pt x="110" y="134"/>
                  <a:pt x="110" y="134"/>
                  <a:pt x="109" y="134"/>
                </a:cubicBezTo>
                <a:cubicBezTo>
                  <a:pt x="109" y="134"/>
                  <a:pt x="109" y="134"/>
                  <a:pt x="109" y="134"/>
                </a:cubicBezTo>
                <a:cubicBezTo>
                  <a:pt x="99" y="137"/>
                  <a:pt x="90" y="138"/>
                  <a:pt x="83" y="138"/>
                </a:cubicBezTo>
                <a:cubicBezTo>
                  <a:pt x="72" y="138"/>
                  <a:pt x="63" y="136"/>
                  <a:pt x="57" y="133"/>
                </a:cubicBezTo>
                <a:cubicBezTo>
                  <a:pt x="54" y="132"/>
                  <a:pt x="52" y="131"/>
                  <a:pt x="51" y="130"/>
                </a:cubicBezTo>
                <a:cubicBezTo>
                  <a:pt x="50" y="130"/>
                  <a:pt x="50" y="130"/>
                  <a:pt x="50" y="130"/>
                </a:cubicBezTo>
                <a:cubicBezTo>
                  <a:pt x="53" y="126"/>
                  <a:pt x="56" y="121"/>
                  <a:pt x="58" y="116"/>
                </a:cubicBezTo>
                <a:cubicBezTo>
                  <a:pt x="68" y="116"/>
                  <a:pt x="77" y="116"/>
                  <a:pt x="85" y="116"/>
                </a:cubicBezTo>
                <a:cubicBezTo>
                  <a:pt x="86" y="116"/>
                  <a:pt x="86" y="116"/>
                  <a:pt x="86" y="116"/>
                </a:cubicBezTo>
                <a:cubicBezTo>
                  <a:pt x="87" y="116"/>
                  <a:pt x="87" y="116"/>
                  <a:pt x="87" y="116"/>
                </a:cubicBezTo>
                <a:cubicBezTo>
                  <a:pt x="87" y="116"/>
                  <a:pt x="87" y="116"/>
                  <a:pt x="87" y="116"/>
                </a:cubicBezTo>
                <a:cubicBezTo>
                  <a:pt x="87" y="116"/>
                  <a:pt x="87" y="116"/>
                  <a:pt x="87" y="116"/>
                </a:cubicBezTo>
                <a:cubicBezTo>
                  <a:pt x="87" y="116"/>
                  <a:pt x="87" y="116"/>
                  <a:pt x="87" y="116"/>
                </a:cubicBezTo>
                <a:cubicBezTo>
                  <a:pt x="88" y="116"/>
                  <a:pt x="88" y="116"/>
                  <a:pt x="88" y="116"/>
                </a:cubicBezTo>
                <a:cubicBezTo>
                  <a:pt x="88" y="115"/>
                  <a:pt x="88" y="115"/>
                  <a:pt x="88" y="115"/>
                </a:cubicBezTo>
                <a:cubicBezTo>
                  <a:pt x="88" y="115"/>
                  <a:pt x="88" y="115"/>
                  <a:pt x="88" y="115"/>
                </a:cubicBezTo>
                <a:cubicBezTo>
                  <a:pt x="88" y="115"/>
                  <a:pt x="88" y="115"/>
                  <a:pt x="88" y="115"/>
                </a:cubicBezTo>
                <a:cubicBezTo>
                  <a:pt x="89" y="111"/>
                  <a:pt x="90" y="107"/>
                  <a:pt x="90" y="103"/>
                </a:cubicBezTo>
                <a:cubicBezTo>
                  <a:pt x="91" y="103"/>
                  <a:pt x="91" y="102"/>
                  <a:pt x="91" y="102"/>
                </a:cubicBezTo>
                <a:cubicBezTo>
                  <a:pt x="91" y="99"/>
                  <a:pt x="90" y="97"/>
                  <a:pt x="90" y="95"/>
                </a:cubicBezTo>
                <a:cubicBezTo>
                  <a:pt x="90" y="90"/>
                  <a:pt x="91" y="85"/>
                  <a:pt x="92" y="79"/>
                </a:cubicBezTo>
                <a:cubicBezTo>
                  <a:pt x="92" y="79"/>
                  <a:pt x="92" y="78"/>
                  <a:pt x="92" y="78"/>
                </a:cubicBezTo>
                <a:cubicBezTo>
                  <a:pt x="91" y="77"/>
                  <a:pt x="91" y="77"/>
                  <a:pt x="90" y="77"/>
                </a:cubicBezTo>
                <a:cubicBezTo>
                  <a:pt x="90" y="77"/>
                  <a:pt x="90" y="77"/>
                  <a:pt x="90" y="77"/>
                </a:cubicBezTo>
                <a:cubicBezTo>
                  <a:pt x="80" y="77"/>
                  <a:pt x="69" y="77"/>
                  <a:pt x="58" y="77"/>
                </a:cubicBezTo>
                <a:cubicBezTo>
                  <a:pt x="57" y="75"/>
                  <a:pt x="56" y="71"/>
                  <a:pt x="55" y="66"/>
                </a:cubicBezTo>
                <a:cubicBezTo>
                  <a:pt x="55" y="65"/>
                  <a:pt x="55" y="65"/>
                  <a:pt x="55" y="64"/>
                </a:cubicBezTo>
                <a:cubicBezTo>
                  <a:pt x="55" y="63"/>
                  <a:pt x="55" y="63"/>
                  <a:pt x="55" y="63"/>
                </a:cubicBezTo>
                <a:cubicBezTo>
                  <a:pt x="55" y="63"/>
                  <a:pt x="55" y="62"/>
                  <a:pt x="55" y="62"/>
                </a:cubicBezTo>
                <a:cubicBezTo>
                  <a:pt x="55" y="57"/>
                  <a:pt x="59" y="51"/>
                  <a:pt x="64" y="50"/>
                </a:cubicBezTo>
                <a:cubicBezTo>
                  <a:pt x="64" y="50"/>
                  <a:pt x="65" y="50"/>
                  <a:pt x="66" y="50"/>
                </a:cubicBezTo>
                <a:cubicBezTo>
                  <a:pt x="66" y="50"/>
                  <a:pt x="67" y="50"/>
                  <a:pt x="67" y="50"/>
                </a:cubicBezTo>
                <a:cubicBezTo>
                  <a:pt x="69" y="51"/>
                  <a:pt x="70" y="52"/>
                  <a:pt x="71" y="54"/>
                </a:cubicBezTo>
                <a:cubicBezTo>
                  <a:pt x="72" y="56"/>
                  <a:pt x="73" y="58"/>
                  <a:pt x="73" y="60"/>
                </a:cubicBezTo>
                <a:cubicBezTo>
                  <a:pt x="74" y="62"/>
                  <a:pt x="74" y="64"/>
                  <a:pt x="74" y="66"/>
                </a:cubicBezTo>
                <a:cubicBezTo>
                  <a:pt x="75" y="67"/>
                  <a:pt x="76" y="67"/>
                  <a:pt x="76" y="67"/>
                </a:cubicBezTo>
                <a:cubicBezTo>
                  <a:pt x="77" y="67"/>
                  <a:pt x="77" y="67"/>
                  <a:pt x="77" y="67"/>
                </a:cubicBezTo>
                <a:cubicBezTo>
                  <a:pt x="77" y="67"/>
                  <a:pt x="77" y="67"/>
                  <a:pt x="77" y="67"/>
                </a:cubicBezTo>
                <a:cubicBezTo>
                  <a:pt x="78" y="68"/>
                  <a:pt x="78" y="68"/>
                  <a:pt x="79" y="68"/>
                </a:cubicBezTo>
                <a:cubicBezTo>
                  <a:pt x="79" y="68"/>
                  <a:pt x="79" y="68"/>
                  <a:pt x="79" y="68"/>
                </a:cubicBezTo>
                <a:cubicBezTo>
                  <a:pt x="87" y="64"/>
                  <a:pt x="96" y="61"/>
                  <a:pt x="104" y="59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6" y="59"/>
                  <a:pt x="106" y="59"/>
                  <a:pt x="106" y="58"/>
                </a:cubicBezTo>
                <a:cubicBezTo>
                  <a:pt x="108" y="53"/>
                  <a:pt x="109" y="49"/>
                  <a:pt x="109" y="44"/>
                </a:cubicBezTo>
                <a:cubicBezTo>
                  <a:pt x="109" y="43"/>
                  <a:pt x="109" y="42"/>
                  <a:pt x="108" y="42"/>
                </a:cubicBezTo>
                <a:cubicBezTo>
                  <a:pt x="107" y="26"/>
                  <a:pt x="100" y="15"/>
                  <a:pt x="92" y="9"/>
                </a:cubicBezTo>
                <a:cubicBezTo>
                  <a:pt x="83" y="2"/>
                  <a:pt x="72" y="0"/>
                  <a:pt x="62" y="0"/>
                </a:cubicBezTo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12" name="组合 211"/>
          <p:cNvGrpSpPr/>
          <p:nvPr/>
        </p:nvGrpSpPr>
        <p:grpSpPr>
          <a:xfrm>
            <a:off x="2416633" y="3542262"/>
            <a:ext cx="676707" cy="1155770"/>
            <a:chOff x="3481623" y="3635353"/>
            <a:chExt cx="1296282" cy="2213961"/>
          </a:xfrm>
        </p:grpSpPr>
        <p:sp>
          <p:nvSpPr>
            <p:cNvPr id="213" name="任意多边形 212"/>
            <p:cNvSpPr/>
            <p:nvPr/>
          </p:nvSpPr>
          <p:spPr>
            <a:xfrm rot="5400000">
              <a:off x="3022783" y="4094193"/>
              <a:ext cx="2213961" cy="1296282"/>
            </a:xfrm>
            <a:custGeom>
              <a:avLst/>
              <a:gdLst>
                <a:gd name="connsiteX0" fmla="*/ 0 w 2946783"/>
                <a:gd name="connsiteY0" fmla="*/ 1579299 h 1725351"/>
                <a:gd name="connsiteX1" fmla="*/ 0 w 2946783"/>
                <a:gd name="connsiteY1" fmla="*/ 146052 h 1725351"/>
                <a:gd name="connsiteX2" fmla="*/ 146052 w 2946783"/>
                <a:gd name="connsiteY2" fmla="*/ 0 h 1725351"/>
                <a:gd name="connsiteX3" fmla="*/ 273048 w 2946783"/>
                <a:gd name="connsiteY3" fmla="*/ 0 h 1725351"/>
                <a:gd name="connsiteX4" fmla="*/ 276917 w 2946783"/>
                <a:gd name="connsiteY4" fmla="*/ 781 h 1725351"/>
                <a:gd name="connsiteX5" fmla="*/ 284665 w 2946783"/>
                <a:gd name="connsiteY5" fmla="*/ 0 h 1725351"/>
                <a:gd name="connsiteX6" fmla="*/ 1262891 w 2946783"/>
                <a:gd name="connsiteY6" fmla="*/ 0 h 1725351"/>
                <a:gd name="connsiteX7" fmla="*/ 1472441 w 2946783"/>
                <a:gd name="connsiteY7" fmla="*/ 209550 h 1725351"/>
                <a:gd name="connsiteX8" fmla="*/ 1371551 w 2946783"/>
                <a:gd name="connsiteY8" fmla="*/ 388763 h 1725351"/>
                <a:gd name="connsiteX9" fmla="*/ 1317424 w 2946783"/>
                <a:gd name="connsiteY9" fmla="*/ 410014 h 1725351"/>
                <a:gd name="connsiteX10" fmla="*/ 449527 w 2946783"/>
                <a:gd name="connsiteY10" fmla="*/ 410013 h 1725351"/>
                <a:gd name="connsiteX11" fmla="*/ 419437 w 2946783"/>
                <a:gd name="connsiteY11" fmla="*/ 440103 h 1725351"/>
                <a:gd name="connsiteX12" fmla="*/ 449527 w 2946783"/>
                <a:gd name="connsiteY12" fmla="*/ 470193 h 1725351"/>
                <a:gd name="connsiteX13" fmla="*/ 2130333 w 2946783"/>
                <a:gd name="connsiteY13" fmla="*/ 470193 h 1725351"/>
                <a:gd name="connsiteX14" fmla="*/ 2946783 w 2946783"/>
                <a:gd name="connsiteY14" fmla="*/ 862677 h 1725351"/>
                <a:gd name="connsiteX15" fmla="*/ 2130333 w 2946783"/>
                <a:gd name="connsiteY15" fmla="*/ 1255161 h 1725351"/>
                <a:gd name="connsiteX16" fmla="*/ 2130333 w 2946783"/>
                <a:gd name="connsiteY16" fmla="*/ 1255160 h 1725351"/>
                <a:gd name="connsiteX17" fmla="*/ 449527 w 2946783"/>
                <a:gd name="connsiteY17" fmla="*/ 1255159 h 1725351"/>
                <a:gd name="connsiteX18" fmla="*/ 419437 w 2946783"/>
                <a:gd name="connsiteY18" fmla="*/ 1285249 h 1725351"/>
                <a:gd name="connsiteX19" fmla="*/ 449527 w 2946783"/>
                <a:gd name="connsiteY19" fmla="*/ 1315339 h 1725351"/>
                <a:gd name="connsiteX20" fmla="*/ 1320685 w 2946783"/>
                <a:gd name="connsiteY20" fmla="*/ 1315339 h 1725351"/>
                <a:gd name="connsiteX21" fmla="*/ 1344457 w 2946783"/>
                <a:gd name="connsiteY21" fmla="*/ 1322719 h 1725351"/>
                <a:gd name="connsiteX22" fmla="*/ 1472441 w 2946783"/>
                <a:gd name="connsiteY22" fmla="*/ 1515801 h 1725351"/>
                <a:gd name="connsiteX23" fmla="*/ 1262891 w 2946783"/>
                <a:gd name="connsiteY23" fmla="*/ 1725351 h 1725351"/>
                <a:gd name="connsiteX24" fmla="*/ 284663 w 2946783"/>
                <a:gd name="connsiteY24" fmla="*/ 1725351 h 1725351"/>
                <a:gd name="connsiteX25" fmla="*/ 276916 w 2946783"/>
                <a:gd name="connsiteY25" fmla="*/ 1724570 h 1725351"/>
                <a:gd name="connsiteX26" fmla="*/ 273048 w 2946783"/>
                <a:gd name="connsiteY26" fmla="*/ 1725351 h 1725351"/>
                <a:gd name="connsiteX27" fmla="*/ 146052 w 2946783"/>
                <a:gd name="connsiteY27" fmla="*/ 1725351 h 1725351"/>
                <a:gd name="connsiteX28" fmla="*/ 0 w 2946783"/>
                <a:gd name="connsiteY28" fmla="*/ 1579299 h 1725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6783" h="1725351">
                  <a:moveTo>
                    <a:pt x="0" y="1579299"/>
                  </a:moveTo>
                  <a:lnTo>
                    <a:pt x="0" y="146052"/>
                  </a:lnTo>
                  <a:cubicBezTo>
                    <a:pt x="0" y="65390"/>
                    <a:pt x="65390" y="0"/>
                    <a:pt x="146052" y="0"/>
                  </a:cubicBezTo>
                  <a:lnTo>
                    <a:pt x="273048" y="0"/>
                  </a:lnTo>
                  <a:lnTo>
                    <a:pt x="276917" y="781"/>
                  </a:lnTo>
                  <a:lnTo>
                    <a:pt x="284665" y="0"/>
                  </a:lnTo>
                  <a:lnTo>
                    <a:pt x="1262891" y="0"/>
                  </a:lnTo>
                  <a:cubicBezTo>
                    <a:pt x="1378622" y="0"/>
                    <a:pt x="1472441" y="93819"/>
                    <a:pt x="1472441" y="209550"/>
                  </a:cubicBezTo>
                  <a:cubicBezTo>
                    <a:pt x="1472441" y="285499"/>
                    <a:pt x="1432037" y="352011"/>
                    <a:pt x="1371551" y="388763"/>
                  </a:cubicBezTo>
                  <a:lnTo>
                    <a:pt x="1317424" y="410014"/>
                  </a:lnTo>
                  <a:lnTo>
                    <a:pt x="449527" y="410013"/>
                  </a:lnTo>
                  <a:cubicBezTo>
                    <a:pt x="432909" y="410013"/>
                    <a:pt x="419437" y="423485"/>
                    <a:pt x="419437" y="440103"/>
                  </a:cubicBezTo>
                  <a:cubicBezTo>
                    <a:pt x="419437" y="456721"/>
                    <a:pt x="432909" y="470193"/>
                    <a:pt x="449527" y="470193"/>
                  </a:cubicBezTo>
                  <a:lnTo>
                    <a:pt x="2130333" y="470193"/>
                  </a:lnTo>
                  <a:lnTo>
                    <a:pt x="2946783" y="862677"/>
                  </a:lnTo>
                  <a:lnTo>
                    <a:pt x="2130333" y="1255161"/>
                  </a:lnTo>
                  <a:lnTo>
                    <a:pt x="2130333" y="1255160"/>
                  </a:lnTo>
                  <a:lnTo>
                    <a:pt x="449527" y="1255159"/>
                  </a:lnTo>
                  <a:cubicBezTo>
                    <a:pt x="432909" y="1255159"/>
                    <a:pt x="419437" y="1268631"/>
                    <a:pt x="419437" y="1285249"/>
                  </a:cubicBezTo>
                  <a:cubicBezTo>
                    <a:pt x="419437" y="1301867"/>
                    <a:pt x="432909" y="1315339"/>
                    <a:pt x="449527" y="1315339"/>
                  </a:cubicBezTo>
                  <a:lnTo>
                    <a:pt x="1320685" y="1315339"/>
                  </a:lnTo>
                  <a:lnTo>
                    <a:pt x="1344457" y="1322719"/>
                  </a:lnTo>
                  <a:cubicBezTo>
                    <a:pt x="1419668" y="1354530"/>
                    <a:pt x="1472441" y="1429003"/>
                    <a:pt x="1472441" y="1515801"/>
                  </a:cubicBezTo>
                  <a:cubicBezTo>
                    <a:pt x="1472441" y="1631532"/>
                    <a:pt x="1378622" y="1725351"/>
                    <a:pt x="1262891" y="1725351"/>
                  </a:cubicBezTo>
                  <a:lnTo>
                    <a:pt x="284663" y="1725351"/>
                  </a:lnTo>
                  <a:lnTo>
                    <a:pt x="276916" y="1724570"/>
                  </a:lnTo>
                  <a:lnTo>
                    <a:pt x="273048" y="1725351"/>
                  </a:lnTo>
                  <a:lnTo>
                    <a:pt x="146052" y="1725351"/>
                  </a:lnTo>
                  <a:cubicBezTo>
                    <a:pt x="65390" y="1725351"/>
                    <a:pt x="0" y="1659961"/>
                    <a:pt x="0" y="1579299"/>
                  </a:cubicBezTo>
                  <a:close/>
                </a:path>
              </a:pathLst>
            </a:custGeom>
            <a:gradFill>
              <a:gsLst>
                <a:gs pos="73000">
                  <a:schemeClr val="bg1">
                    <a:lumMod val="85000"/>
                  </a:schemeClr>
                </a:gs>
                <a:gs pos="72000">
                  <a:schemeClr val="bg1">
                    <a:lumMod val="95000"/>
                  </a:schemeClr>
                </a:gs>
                <a:gs pos="94000">
                  <a:schemeClr val="bg1">
                    <a:lumMod val="85000"/>
                  </a:schemeClr>
                </a:gs>
                <a:gs pos="9400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4" name="任意多边形 213"/>
            <p:cNvSpPr/>
            <p:nvPr/>
          </p:nvSpPr>
          <p:spPr>
            <a:xfrm flipV="1">
              <a:off x="4065257" y="3641006"/>
              <a:ext cx="128993" cy="812171"/>
            </a:xfrm>
            <a:custGeom>
              <a:avLst/>
              <a:gdLst>
                <a:gd name="connsiteX0" fmla="*/ 0 w 171689"/>
                <a:gd name="connsiteY0" fmla="*/ 1081000 h 1081000"/>
                <a:gd name="connsiteX1" fmla="*/ 171689 w 171689"/>
                <a:gd name="connsiteY1" fmla="*/ 1081000 h 1081000"/>
                <a:gd name="connsiteX2" fmla="*/ 116621 w 171689"/>
                <a:gd name="connsiteY2" fmla="*/ 966447 h 1081000"/>
                <a:gd name="connsiteX3" fmla="*/ 144455 w 171689"/>
                <a:gd name="connsiteY3" fmla="*/ 83306 h 1081000"/>
                <a:gd name="connsiteX4" fmla="*/ 148442 w 171689"/>
                <a:gd name="connsiteY4" fmla="*/ 83306 h 1081000"/>
                <a:gd name="connsiteX5" fmla="*/ 85843 w 171689"/>
                <a:gd name="connsiteY5" fmla="*/ 0 h 1081000"/>
                <a:gd name="connsiteX6" fmla="*/ 23243 w 171689"/>
                <a:gd name="connsiteY6" fmla="*/ 83306 h 1081000"/>
                <a:gd name="connsiteX7" fmla="*/ 27232 w 171689"/>
                <a:gd name="connsiteY7" fmla="*/ 83306 h 1081000"/>
                <a:gd name="connsiteX8" fmla="*/ 28696 w 171689"/>
                <a:gd name="connsiteY8" fmla="*/ 256922 h 1081000"/>
                <a:gd name="connsiteX9" fmla="*/ 54846 w 171689"/>
                <a:gd name="connsiteY9" fmla="*/ 966909 h 10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689" h="1081000">
                  <a:moveTo>
                    <a:pt x="0" y="1081000"/>
                  </a:moveTo>
                  <a:lnTo>
                    <a:pt x="171689" y="1081000"/>
                  </a:lnTo>
                  <a:lnTo>
                    <a:pt x="116621" y="966447"/>
                  </a:lnTo>
                  <a:lnTo>
                    <a:pt x="144455" y="83306"/>
                  </a:lnTo>
                  <a:lnTo>
                    <a:pt x="148442" y="83306"/>
                  </a:lnTo>
                  <a:lnTo>
                    <a:pt x="85843" y="0"/>
                  </a:lnTo>
                  <a:lnTo>
                    <a:pt x="23243" y="83306"/>
                  </a:lnTo>
                  <a:lnTo>
                    <a:pt x="27232" y="83306"/>
                  </a:lnTo>
                  <a:lnTo>
                    <a:pt x="28696" y="256922"/>
                  </a:lnTo>
                  <a:lnTo>
                    <a:pt x="54846" y="96690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5" name="组合 214"/>
          <p:cNvGrpSpPr/>
          <p:nvPr/>
        </p:nvGrpSpPr>
        <p:grpSpPr>
          <a:xfrm>
            <a:off x="2034364" y="2150071"/>
            <a:ext cx="1457362" cy="1447832"/>
            <a:chOff x="2756535" y="1162698"/>
            <a:chExt cx="2772160" cy="2754032"/>
          </a:xfrm>
        </p:grpSpPr>
        <p:grpSp>
          <p:nvGrpSpPr>
            <p:cNvPr id="216" name="组合 215"/>
            <p:cNvGrpSpPr/>
            <p:nvPr/>
          </p:nvGrpSpPr>
          <p:grpSpPr>
            <a:xfrm>
              <a:off x="2756535" y="1162698"/>
              <a:ext cx="2758440" cy="1445029"/>
              <a:chOff x="2756535" y="1162698"/>
              <a:chExt cx="2758440" cy="1445029"/>
            </a:xfrm>
          </p:grpSpPr>
          <p:sp>
            <p:nvSpPr>
              <p:cNvPr id="223" name="圆角矩形 222"/>
              <p:cNvSpPr/>
              <p:nvPr/>
            </p:nvSpPr>
            <p:spPr>
              <a:xfrm>
                <a:off x="2756535" y="2476109"/>
                <a:ext cx="396240" cy="131618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2700000" algn="tl" rotWithShape="0">
                  <a:prstClr val="black">
                    <a:alpha val="29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0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4" name="圆角矩形 223"/>
              <p:cNvSpPr/>
              <p:nvPr/>
            </p:nvSpPr>
            <p:spPr>
              <a:xfrm rot="2700000">
                <a:off x="3102471" y="1640945"/>
                <a:ext cx="396240" cy="131618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2700000" algn="tl" rotWithShape="0">
                  <a:prstClr val="black">
                    <a:alpha val="29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0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5" name="圆角矩形 224"/>
              <p:cNvSpPr/>
              <p:nvPr/>
            </p:nvSpPr>
            <p:spPr>
              <a:xfrm rot="5400000">
                <a:off x="3937635" y="1295009"/>
                <a:ext cx="396240" cy="131618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2700000" algn="tl" rotWithShape="0">
                  <a:prstClr val="black">
                    <a:alpha val="29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0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6" name="圆角矩形 225"/>
              <p:cNvSpPr/>
              <p:nvPr/>
            </p:nvSpPr>
            <p:spPr>
              <a:xfrm rot="8100000">
                <a:off x="4772799" y="1640945"/>
                <a:ext cx="396240" cy="131618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2700000" algn="tl" rotWithShape="0">
                  <a:prstClr val="black">
                    <a:alpha val="29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0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7" name="圆角矩形 226"/>
              <p:cNvSpPr/>
              <p:nvPr/>
            </p:nvSpPr>
            <p:spPr>
              <a:xfrm rot="10800000">
                <a:off x="5118735" y="2476109"/>
                <a:ext cx="396240" cy="131618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2700000" algn="tl" rotWithShape="0">
                  <a:prstClr val="black">
                    <a:alpha val="29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0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7" name="组合 216"/>
            <p:cNvGrpSpPr/>
            <p:nvPr/>
          </p:nvGrpSpPr>
          <p:grpSpPr>
            <a:xfrm flipV="1">
              <a:off x="2770255" y="2471701"/>
              <a:ext cx="2758440" cy="1445029"/>
              <a:chOff x="2756535" y="1162698"/>
              <a:chExt cx="2758440" cy="1445029"/>
            </a:xfrm>
          </p:grpSpPr>
          <p:sp>
            <p:nvSpPr>
              <p:cNvPr id="218" name="圆角矩形 217"/>
              <p:cNvSpPr/>
              <p:nvPr/>
            </p:nvSpPr>
            <p:spPr>
              <a:xfrm>
                <a:off x="2756535" y="2476109"/>
                <a:ext cx="396240" cy="13161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>
                <a:outerShdw blurRad="127000" dist="63500" dir="2700000" algn="tl" rotWithShape="0">
                  <a:prstClr val="black">
                    <a:alpha val="29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0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9" name="圆角矩形 218"/>
              <p:cNvSpPr/>
              <p:nvPr/>
            </p:nvSpPr>
            <p:spPr>
              <a:xfrm rot="2700000">
                <a:off x="3102471" y="1640945"/>
                <a:ext cx="396240" cy="13161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>
                <a:outerShdw blurRad="127000" dist="63500" dir="2700000" algn="tl" rotWithShape="0">
                  <a:prstClr val="black">
                    <a:alpha val="29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0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0" name="圆角矩形 219"/>
              <p:cNvSpPr/>
              <p:nvPr/>
            </p:nvSpPr>
            <p:spPr>
              <a:xfrm rot="5400000">
                <a:off x="3937635" y="1295009"/>
                <a:ext cx="396240" cy="13161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>
                <a:outerShdw blurRad="127000" dist="63500" dir="2700000" algn="tl" rotWithShape="0">
                  <a:prstClr val="black">
                    <a:alpha val="29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0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1" name="圆角矩形 220"/>
              <p:cNvSpPr/>
              <p:nvPr/>
            </p:nvSpPr>
            <p:spPr>
              <a:xfrm rot="8100000">
                <a:off x="4772799" y="1640945"/>
                <a:ext cx="396240" cy="13161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>
                <a:outerShdw blurRad="127000" dist="63500" dir="2700000" algn="tl" rotWithShape="0">
                  <a:prstClr val="black">
                    <a:alpha val="29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0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2" name="圆角矩形 221"/>
              <p:cNvSpPr/>
              <p:nvPr/>
            </p:nvSpPr>
            <p:spPr>
              <a:xfrm rot="10800000">
                <a:off x="5118735" y="2476109"/>
                <a:ext cx="396240" cy="13161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>
                <a:outerShdw blurRad="127000" dist="63500" dir="2700000" algn="tl" rotWithShape="0">
                  <a:prstClr val="black">
                    <a:alpha val="29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0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28" name="任意多边形 227"/>
          <p:cNvSpPr/>
          <p:nvPr/>
        </p:nvSpPr>
        <p:spPr>
          <a:xfrm>
            <a:off x="2388447" y="2564470"/>
            <a:ext cx="729619" cy="957819"/>
          </a:xfrm>
          <a:custGeom>
            <a:avLst/>
            <a:gdLst>
              <a:gd name="connsiteX0" fmla="*/ 703729 w 1866900"/>
              <a:gd name="connsiteY0" fmla="*/ 2328771 h 2450803"/>
              <a:gd name="connsiteX1" fmla="*/ 1163171 w 1866900"/>
              <a:gd name="connsiteY1" fmla="*/ 2328771 h 2450803"/>
              <a:gd name="connsiteX2" fmla="*/ 1224187 w 1866900"/>
              <a:gd name="connsiteY2" fmla="*/ 2389787 h 2450803"/>
              <a:gd name="connsiteX3" fmla="*/ 1163171 w 1866900"/>
              <a:gd name="connsiteY3" fmla="*/ 2450803 h 2450803"/>
              <a:gd name="connsiteX4" fmla="*/ 703729 w 1866900"/>
              <a:gd name="connsiteY4" fmla="*/ 2450803 h 2450803"/>
              <a:gd name="connsiteX5" fmla="*/ 642713 w 1866900"/>
              <a:gd name="connsiteY5" fmla="*/ 2389787 h 2450803"/>
              <a:gd name="connsiteX6" fmla="*/ 703729 w 1866900"/>
              <a:gd name="connsiteY6" fmla="*/ 2328771 h 2450803"/>
              <a:gd name="connsiteX7" fmla="*/ 646157 w 1866900"/>
              <a:gd name="connsiteY7" fmla="*/ 2177104 h 2450803"/>
              <a:gd name="connsiteX8" fmla="*/ 1220743 w 1866900"/>
              <a:gd name="connsiteY8" fmla="*/ 2177104 h 2450803"/>
              <a:gd name="connsiteX9" fmla="*/ 1281759 w 1866900"/>
              <a:gd name="connsiteY9" fmla="*/ 2238120 h 2450803"/>
              <a:gd name="connsiteX10" fmla="*/ 1220743 w 1866900"/>
              <a:gd name="connsiteY10" fmla="*/ 2299136 h 2450803"/>
              <a:gd name="connsiteX11" fmla="*/ 646157 w 1866900"/>
              <a:gd name="connsiteY11" fmla="*/ 2299136 h 2450803"/>
              <a:gd name="connsiteX12" fmla="*/ 585141 w 1866900"/>
              <a:gd name="connsiteY12" fmla="*/ 2238120 h 2450803"/>
              <a:gd name="connsiteX13" fmla="*/ 646157 w 1866900"/>
              <a:gd name="connsiteY13" fmla="*/ 2177104 h 2450803"/>
              <a:gd name="connsiteX14" fmla="*/ 601983 w 1866900"/>
              <a:gd name="connsiteY14" fmla="*/ 2025437 h 2450803"/>
              <a:gd name="connsiteX15" fmla="*/ 1264918 w 1866900"/>
              <a:gd name="connsiteY15" fmla="*/ 2025437 h 2450803"/>
              <a:gd name="connsiteX16" fmla="*/ 1325934 w 1866900"/>
              <a:gd name="connsiteY16" fmla="*/ 2086453 h 2450803"/>
              <a:gd name="connsiteX17" fmla="*/ 1264918 w 1866900"/>
              <a:gd name="connsiteY17" fmla="*/ 2147469 h 2450803"/>
              <a:gd name="connsiteX18" fmla="*/ 601983 w 1866900"/>
              <a:gd name="connsiteY18" fmla="*/ 2147469 h 2450803"/>
              <a:gd name="connsiteX19" fmla="*/ 540967 w 1866900"/>
              <a:gd name="connsiteY19" fmla="*/ 2086453 h 2450803"/>
              <a:gd name="connsiteX20" fmla="*/ 601983 w 1866900"/>
              <a:gd name="connsiteY20" fmla="*/ 2025437 h 2450803"/>
              <a:gd name="connsiteX21" fmla="*/ 933450 w 1866900"/>
              <a:gd name="connsiteY21" fmla="*/ 0 h 2450803"/>
              <a:gd name="connsiteX22" fmla="*/ 1866900 w 1866900"/>
              <a:gd name="connsiteY22" fmla="*/ 933450 h 2450803"/>
              <a:gd name="connsiteX23" fmla="*/ 1296791 w 1866900"/>
              <a:gd name="connsiteY23" fmla="*/ 1793545 h 2450803"/>
              <a:gd name="connsiteX24" fmla="*/ 1232555 w 1866900"/>
              <a:gd name="connsiteY24" fmla="*/ 1999556 h 2450803"/>
              <a:gd name="connsiteX25" fmla="*/ 634346 w 1866900"/>
              <a:gd name="connsiteY25" fmla="*/ 1999556 h 2450803"/>
              <a:gd name="connsiteX26" fmla="*/ 570109 w 1866900"/>
              <a:gd name="connsiteY26" fmla="*/ 1793545 h 2450803"/>
              <a:gd name="connsiteX27" fmla="*/ 0 w 1866900"/>
              <a:gd name="connsiteY27" fmla="*/ 933450 h 2450803"/>
              <a:gd name="connsiteX28" fmla="*/ 933450 w 1866900"/>
              <a:gd name="connsiteY28" fmla="*/ 0 h 245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866900" h="2450803">
                <a:moveTo>
                  <a:pt x="703729" y="2328771"/>
                </a:moveTo>
                <a:lnTo>
                  <a:pt x="1163171" y="2328771"/>
                </a:lnTo>
                <a:cubicBezTo>
                  <a:pt x="1196869" y="2328771"/>
                  <a:pt x="1224187" y="2356089"/>
                  <a:pt x="1224187" y="2389787"/>
                </a:cubicBezTo>
                <a:cubicBezTo>
                  <a:pt x="1224187" y="2423485"/>
                  <a:pt x="1196869" y="2450803"/>
                  <a:pt x="1163171" y="2450803"/>
                </a:cubicBezTo>
                <a:lnTo>
                  <a:pt x="703729" y="2450803"/>
                </a:lnTo>
                <a:cubicBezTo>
                  <a:pt x="670031" y="2450803"/>
                  <a:pt x="642713" y="2423485"/>
                  <a:pt x="642713" y="2389787"/>
                </a:cubicBezTo>
                <a:cubicBezTo>
                  <a:pt x="642713" y="2356089"/>
                  <a:pt x="670031" y="2328771"/>
                  <a:pt x="703729" y="2328771"/>
                </a:cubicBezTo>
                <a:close/>
                <a:moveTo>
                  <a:pt x="646157" y="2177104"/>
                </a:moveTo>
                <a:lnTo>
                  <a:pt x="1220743" y="2177104"/>
                </a:lnTo>
                <a:cubicBezTo>
                  <a:pt x="1254441" y="2177104"/>
                  <a:pt x="1281759" y="2204422"/>
                  <a:pt x="1281759" y="2238120"/>
                </a:cubicBezTo>
                <a:cubicBezTo>
                  <a:pt x="1281759" y="2271818"/>
                  <a:pt x="1254441" y="2299136"/>
                  <a:pt x="1220743" y="2299136"/>
                </a:cubicBezTo>
                <a:lnTo>
                  <a:pt x="646157" y="2299136"/>
                </a:lnTo>
                <a:cubicBezTo>
                  <a:pt x="612459" y="2299136"/>
                  <a:pt x="585141" y="2271818"/>
                  <a:pt x="585141" y="2238120"/>
                </a:cubicBezTo>
                <a:cubicBezTo>
                  <a:pt x="585141" y="2204422"/>
                  <a:pt x="612459" y="2177104"/>
                  <a:pt x="646157" y="2177104"/>
                </a:cubicBezTo>
                <a:close/>
                <a:moveTo>
                  <a:pt x="601983" y="2025437"/>
                </a:moveTo>
                <a:lnTo>
                  <a:pt x="1264918" y="2025437"/>
                </a:lnTo>
                <a:cubicBezTo>
                  <a:pt x="1298616" y="2025437"/>
                  <a:pt x="1325934" y="2052755"/>
                  <a:pt x="1325934" y="2086453"/>
                </a:cubicBezTo>
                <a:cubicBezTo>
                  <a:pt x="1325934" y="2120151"/>
                  <a:pt x="1298616" y="2147469"/>
                  <a:pt x="1264918" y="2147469"/>
                </a:cubicBezTo>
                <a:lnTo>
                  <a:pt x="601983" y="2147469"/>
                </a:lnTo>
                <a:cubicBezTo>
                  <a:pt x="568285" y="2147469"/>
                  <a:pt x="540967" y="2120151"/>
                  <a:pt x="540967" y="2086453"/>
                </a:cubicBezTo>
                <a:cubicBezTo>
                  <a:pt x="540967" y="2052755"/>
                  <a:pt x="568285" y="2025437"/>
                  <a:pt x="601983" y="2025437"/>
                </a:cubicBezTo>
                <a:close/>
                <a:moveTo>
                  <a:pt x="933450" y="0"/>
                </a:moveTo>
                <a:cubicBezTo>
                  <a:pt x="1448980" y="0"/>
                  <a:pt x="1866900" y="417920"/>
                  <a:pt x="1866900" y="933450"/>
                </a:cubicBezTo>
                <a:cubicBezTo>
                  <a:pt x="1866900" y="1320098"/>
                  <a:pt x="1631820" y="1651839"/>
                  <a:pt x="1296791" y="1793545"/>
                </a:cubicBezTo>
                <a:cubicBezTo>
                  <a:pt x="1203942" y="1852691"/>
                  <a:pt x="1287305" y="1930886"/>
                  <a:pt x="1232555" y="1999556"/>
                </a:cubicBezTo>
                <a:lnTo>
                  <a:pt x="634346" y="1999556"/>
                </a:lnTo>
                <a:cubicBezTo>
                  <a:pt x="565309" y="1902311"/>
                  <a:pt x="667721" y="1838403"/>
                  <a:pt x="570109" y="1793545"/>
                </a:cubicBezTo>
                <a:cubicBezTo>
                  <a:pt x="235080" y="1651839"/>
                  <a:pt x="0" y="1320098"/>
                  <a:pt x="0" y="933450"/>
                </a:cubicBezTo>
                <a:cubicBezTo>
                  <a:pt x="0" y="417920"/>
                  <a:pt x="417920" y="0"/>
                  <a:pt x="93345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softEdge">
            <a:bevelT w="25400" h="12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29" name="组合 228"/>
          <p:cNvGrpSpPr/>
          <p:nvPr/>
        </p:nvGrpSpPr>
        <p:grpSpPr>
          <a:xfrm>
            <a:off x="2567101" y="2667620"/>
            <a:ext cx="360502" cy="360504"/>
            <a:chOff x="1325410" y="1372730"/>
            <a:chExt cx="1251559" cy="1251561"/>
          </a:xfrm>
          <a:solidFill>
            <a:schemeClr val="tx1">
              <a:lumMod val="85000"/>
              <a:lumOff val="15000"/>
              <a:alpha val="1000"/>
            </a:schemeClr>
          </a:solidFill>
          <a:effectLst>
            <a:glow rad="38100">
              <a:schemeClr val="bg1">
                <a:lumMod val="85000"/>
                <a:alpha val="57000"/>
              </a:schemeClr>
            </a:glow>
            <a:reflection endPos="0" dir="5400000" sy="-100000" algn="bl" rotWithShape="0"/>
          </a:effectLst>
        </p:grpSpPr>
        <p:sp>
          <p:nvSpPr>
            <p:cNvPr id="230" name="任意多边形 229"/>
            <p:cNvSpPr/>
            <p:nvPr/>
          </p:nvSpPr>
          <p:spPr>
            <a:xfrm>
              <a:off x="1325410" y="1372730"/>
              <a:ext cx="625779" cy="625780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1" name="任意多边形 230"/>
            <p:cNvSpPr/>
            <p:nvPr/>
          </p:nvSpPr>
          <p:spPr>
            <a:xfrm rot="5400000">
              <a:off x="1951189" y="1372731"/>
              <a:ext cx="625779" cy="625780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2" name="任意多边形 231"/>
            <p:cNvSpPr/>
            <p:nvPr/>
          </p:nvSpPr>
          <p:spPr>
            <a:xfrm rot="10800000">
              <a:off x="1951187" y="1998511"/>
              <a:ext cx="625779" cy="625780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3" name="任意多边形 232"/>
            <p:cNvSpPr/>
            <p:nvPr/>
          </p:nvSpPr>
          <p:spPr>
            <a:xfrm rot="16200000">
              <a:off x="1325411" y="1998511"/>
              <a:ext cx="625779" cy="625780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34" name="任意多边形 233"/>
          <p:cNvSpPr/>
          <p:nvPr/>
        </p:nvSpPr>
        <p:spPr>
          <a:xfrm>
            <a:off x="2817026" y="2947326"/>
            <a:ext cx="168258" cy="168257"/>
          </a:xfrm>
          <a:custGeom>
            <a:avLst/>
            <a:gdLst>
              <a:gd name="connsiteX0" fmla="*/ 870381 w 1740762"/>
              <a:gd name="connsiteY0" fmla="*/ 422211 h 1740760"/>
              <a:gd name="connsiteX1" fmla="*/ 422212 w 1740762"/>
              <a:gd name="connsiteY1" fmla="*/ 870380 h 1740760"/>
              <a:gd name="connsiteX2" fmla="*/ 870381 w 1740762"/>
              <a:gd name="connsiteY2" fmla="*/ 1318549 h 1740760"/>
              <a:gd name="connsiteX3" fmla="*/ 1318550 w 1740762"/>
              <a:gd name="connsiteY3" fmla="*/ 870380 h 1740760"/>
              <a:gd name="connsiteX4" fmla="*/ 870381 w 1740762"/>
              <a:gd name="connsiteY4" fmla="*/ 422211 h 1740760"/>
              <a:gd name="connsiteX5" fmla="*/ 785261 w 1740762"/>
              <a:gd name="connsiteY5" fmla="*/ 0 h 1740760"/>
              <a:gd name="connsiteX6" fmla="*/ 955501 w 1740762"/>
              <a:gd name="connsiteY6" fmla="*/ 0 h 1740760"/>
              <a:gd name="connsiteX7" fmla="*/ 955501 w 1740762"/>
              <a:gd name="connsiteY7" fmla="*/ 134329 h 1740760"/>
              <a:gd name="connsiteX8" fmla="*/ 1014988 w 1740762"/>
              <a:gd name="connsiteY8" fmla="*/ 143408 h 1740760"/>
              <a:gd name="connsiteX9" fmla="*/ 1073317 w 1740762"/>
              <a:gd name="connsiteY9" fmla="*/ 158020 h 1740760"/>
              <a:gd name="connsiteX10" fmla="*/ 1124821 w 1740762"/>
              <a:gd name="connsiteY10" fmla="*/ 33680 h 1740760"/>
              <a:gd name="connsiteX11" fmla="*/ 1282102 w 1740762"/>
              <a:gd name="connsiteY11" fmla="*/ 98828 h 1740760"/>
              <a:gd name="connsiteX12" fmla="*/ 1229998 w 1740762"/>
              <a:gd name="connsiteY12" fmla="*/ 224619 h 1740760"/>
              <a:gd name="connsiteX13" fmla="*/ 1250218 w 1740762"/>
              <a:gd name="connsiteY13" fmla="*/ 235760 h 1740760"/>
              <a:gd name="connsiteX14" fmla="*/ 1327066 w 1740762"/>
              <a:gd name="connsiteY14" fmla="*/ 289364 h 1740760"/>
              <a:gd name="connsiteX15" fmla="*/ 1329143 w 1740762"/>
              <a:gd name="connsiteY15" fmla="*/ 291241 h 1740760"/>
              <a:gd name="connsiteX16" fmla="*/ 1425645 w 1740762"/>
              <a:gd name="connsiteY16" fmla="*/ 194739 h 1740760"/>
              <a:gd name="connsiteX17" fmla="*/ 1546022 w 1740762"/>
              <a:gd name="connsiteY17" fmla="*/ 315117 h 1740760"/>
              <a:gd name="connsiteX18" fmla="*/ 1448558 w 1740762"/>
              <a:gd name="connsiteY18" fmla="*/ 412582 h 1740760"/>
              <a:gd name="connsiteX19" fmla="*/ 1457388 w 1740762"/>
              <a:gd name="connsiteY19" fmla="*/ 422838 h 1740760"/>
              <a:gd name="connsiteX20" fmla="*/ 1514167 w 1740762"/>
              <a:gd name="connsiteY20" fmla="*/ 511583 h 1740760"/>
              <a:gd name="connsiteX21" fmla="*/ 1641935 w 1740762"/>
              <a:gd name="connsiteY21" fmla="*/ 458659 h 1740760"/>
              <a:gd name="connsiteX22" fmla="*/ 1707082 w 1740762"/>
              <a:gd name="connsiteY22" fmla="*/ 615941 h 1740760"/>
              <a:gd name="connsiteX23" fmla="*/ 1579247 w 1740762"/>
              <a:gd name="connsiteY23" fmla="*/ 668892 h 1740760"/>
              <a:gd name="connsiteX24" fmla="*/ 1584835 w 1740762"/>
              <a:gd name="connsiteY24" fmla="*/ 687711 h 1740760"/>
              <a:gd name="connsiteX25" fmla="*/ 1601709 w 1740762"/>
              <a:gd name="connsiteY25" fmla="*/ 777321 h 1740760"/>
              <a:gd name="connsiteX26" fmla="*/ 1602202 w 1740762"/>
              <a:gd name="connsiteY26" fmla="*/ 785260 h 1740760"/>
              <a:gd name="connsiteX27" fmla="*/ 1740762 w 1740762"/>
              <a:gd name="connsiteY27" fmla="*/ 785260 h 1740760"/>
              <a:gd name="connsiteX28" fmla="*/ 1740762 w 1740762"/>
              <a:gd name="connsiteY28" fmla="*/ 955500 h 1740760"/>
              <a:gd name="connsiteX29" fmla="*/ 1602244 w 1740762"/>
              <a:gd name="connsiteY29" fmla="*/ 955500 h 1740760"/>
              <a:gd name="connsiteX30" fmla="*/ 1592412 w 1740762"/>
              <a:gd name="connsiteY30" fmla="*/ 1019928 h 1740760"/>
              <a:gd name="connsiteX31" fmla="*/ 1579385 w 1740762"/>
              <a:gd name="connsiteY31" fmla="*/ 1071925 h 1740760"/>
              <a:gd name="connsiteX32" fmla="*/ 1707082 w 1740762"/>
              <a:gd name="connsiteY32" fmla="*/ 1124819 h 1740760"/>
              <a:gd name="connsiteX33" fmla="*/ 1641935 w 1740762"/>
              <a:gd name="connsiteY33" fmla="*/ 1282101 h 1740760"/>
              <a:gd name="connsiteX34" fmla="*/ 1514336 w 1740762"/>
              <a:gd name="connsiteY34" fmla="*/ 1229247 h 1740760"/>
              <a:gd name="connsiteX35" fmla="*/ 1500059 w 1740762"/>
              <a:gd name="connsiteY35" fmla="*/ 1255158 h 1740760"/>
              <a:gd name="connsiteX36" fmla="*/ 1448892 w 1740762"/>
              <a:gd name="connsiteY36" fmla="*/ 1328512 h 1740760"/>
              <a:gd name="connsiteX37" fmla="*/ 1546022 w 1740762"/>
              <a:gd name="connsiteY37" fmla="*/ 1425643 h 1740760"/>
              <a:gd name="connsiteX38" fmla="*/ 1425645 w 1740762"/>
              <a:gd name="connsiteY38" fmla="*/ 1546021 h 1740760"/>
              <a:gd name="connsiteX39" fmla="*/ 1328549 w 1740762"/>
              <a:gd name="connsiteY39" fmla="*/ 1448925 h 1740760"/>
              <a:gd name="connsiteX40" fmla="*/ 1312981 w 1740762"/>
              <a:gd name="connsiteY40" fmla="*/ 1462328 h 1740760"/>
              <a:gd name="connsiteX41" fmla="*/ 1229762 w 1740762"/>
              <a:gd name="connsiteY41" fmla="*/ 1515571 h 1740760"/>
              <a:gd name="connsiteX42" fmla="*/ 1282102 w 1740762"/>
              <a:gd name="connsiteY42" fmla="*/ 1641932 h 1740760"/>
              <a:gd name="connsiteX43" fmla="*/ 1124821 w 1740762"/>
              <a:gd name="connsiteY43" fmla="*/ 1707080 h 1740760"/>
              <a:gd name="connsiteX44" fmla="*/ 1073151 w 1740762"/>
              <a:gd name="connsiteY44" fmla="*/ 1582339 h 1740760"/>
              <a:gd name="connsiteX45" fmla="*/ 1048108 w 1740762"/>
              <a:gd name="connsiteY45" fmla="*/ 1589775 h 1740760"/>
              <a:gd name="connsiteX46" fmla="*/ 958498 w 1740762"/>
              <a:gd name="connsiteY46" fmla="*/ 1606649 h 1740760"/>
              <a:gd name="connsiteX47" fmla="*/ 955501 w 1740762"/>
              <a:gd name="connsiteY47" fmla="*/ 1606835 h 1740760"/>
              <a:gd name="connsiteX48" fmla="*/ 955501 w 1740762"/>
              <a:gd name="connsiteY48" fmla="*/ 1740760 h 1740760"/>
              <a:gd name="connsiteX49" fmla="*/ 785261 w 1740762"/>
              <a:gd name="connsiteY49" fmla="*/ 1740760 h 1740760"/>
              <a:gd name="connsiteX50" fmla="*/ 785261 w 1740762"/>
              <a:gd name="connsiteY50" fmla="*/ 1607939 h 1740760"/>
              <a:gd name="connsiteX51" fmla="*/ 715891 w 1740762"/>
              <a:gd name="connsiteY51" fmla="*/ 1597352 h 1740760"/>
              <a:gd name="connsiteX52" fmla="*/ 666516 w 1740762"/>
              <a:gd name="connsiteY52" fmla="*/ 1584982 h 1740760"/>
              <a:gd name="connsiteX53" fmla="*/ 615942 w 1740762"/>
              <a:gd name="connsiteY53" fmla="*/ 1707080 h 1740760"/>
              <a:gd name="connsiteX54" fmla="*/ 458661 w 1740762"/>
              <a:gd name="connsiteY54" fmla="*/ 1641932 h 1740760"/>
              <a:gd name="connsiteX55" fmla="*/ 508928 w 1740762"/>
              <a:gd name="connsiteY55" fmla="*/ 1520575 h 1740760"/>
              <a:gd name="connsiteX56" fmla="*/ 480660 w 1740762"/>
              <a:gd name="connsiteY56" fmla="*/ 1504999 h 1740760"/>
              <a:gd name="connsiteX57" fmla="*/ 407307 w 1740762"/>
              <a:gd name="connsiteY57" fmla="*/ 1453832 h 1740760"/>
              <a:gd name="connsiteX58" fmla="*/ 315118 w 1740762"/>
              <a:gd name="connsiteY58" fmla="*/ 1546021 h 1740760"/>
              <a:gd name="connsiteX59" fmla="*/ 194740 w 1740762"/>
              <a:gd name="connsiteY59" fmla="*/ 1425643 h 1740760"/>
              <a:gd name="connsiteX60" fmla="*/ 286894 w 1740762"/>
              <a:gd name="connsiteY60" fmla="*/ 1333489 h 1740760"/>
              <a:gd name="connsiteX61" fmla="*/ 273491 w 1740762"/>
              <a:gd name="connsiteY61" fmla="*/ 1317922 h 1740760"/>
              <a:gd name="connsiteX62" fmla="*/ 218783 w 1740762"/>
              <a:gd name="connsiteY62" fmla="*/ 1232414 h 1740760"/>
              <a:gd name="connsiteX63" fmla="*/ 98828 w 1740762"/>
              <a:gd name="connsiteY63" fmla="*/ 1282101 h 1740760"/>
              <a:gd name="connsiteX64" fmla="*/ 33680 w 1740762"/>
              <a:gd name="connsiteY64" fmla="*/ 1124819 h 1740760"/>
              <a:gd name="connsiteX65" fmla="*/ 152714 w 1740762"/>
              <a:gd name="connsiteY65" fmla="*/ 1075514 h 1740760"/>
              <a:gd name="connsiteX66" fmla="*/ 146043 w 1740762"/>
              <a:gd name="connsiteY66" fmla="*/ 1053048 h 1740760"/>
              <a:gd name="connsiteX67" fmla="*/ 129170 w 1740762"/>
              <a:gd name="connsiteY67" fmla="*/ 963438 h 1740760"/>
              <a:gd name="connsiteX68" fmla="*/ 128677 w 1740762"/>
              <a:gd name="connsiteY68" fmla="*/ 955500 h 1740760"/>
              <a:gd name="connsiteX69" fmla="*/ 0 w 1740762"/>
              <a:gd name="connsiteY69" fmla="*/ 955500 h 1740760"/>
              <a:gd name="connsiteX70" fmla="*/ 0 w 1740762"/>
              <a:gd name="connsiteY70" fmla="*/ 785260 h 1740760"/>
              <a:gd name="connsiteX71" fmla="*/ 128814 w 1740762"/>
              <a:gd name="connsiteY71" fmla="*/ 785260 h 1740760"/>
              <a:gd name="connsiteX72" fmla="*/ 134981 w 1740762"/>
              <a:gd name="connsiteY72" fmla="*/ 739025 h 1740760"/>
              <a:gd name="connsiteX73" fmla="*/ 147040 w 1740762"/>
              <a:gd name="connsiteY73" fmla="*/ 683819 h 1740760"/>
              <a:gd name="connsiteX74" fmla="*/ 152622 w 1740762"/>
              <a:gd name="connsiteY74" fmla="*/ 665208 h 1740760"/>
              <a:gd name="connsiteX75" fmla="*/ 33680 w 1740762"/>
              <a:gd name="connsiteY75" fmla="*/ 615940 h 1740760"/>
              <a:gd name="connsiteX76" fmla="*/ 98828 w 1740762"/>
              <a:gd name="connsiteY76" fmla="*/ 458659 h 1740760"/>
              <a:gd name="connsiteX77" fmla="*/ 219054 w 1740762"/>
              <a:gd name="connsiteY77" fmla="*/ 508459 h 1740760"/>
              <a:gd name="connsiteX78" fmla="*/ 264199 w 1740762"/>
              <a:gd name="connsiteY78" fmla="*/ 435381 h 1740760"/>
              <a:gd name="connsiteX79" fmla="*/ 286732 w 1740762"/>
              <a:gd name="connsiteY79" fmla="*/ 407109 h 1740760"/>
              <a:gd name="connsiteX80" fmla="*/ 194740 w 1740762"/>
              <a:gd name="connsiteY80" fmla="*/ 315117 h 1740760"/>
              <a:gd name="connsiteX81" fmla="*/ 315118 w 1740762"/>
              <a:gd name="connsiteY81" fmla="*/ 194739 h 1740760"/>
              <a:gd name="connsiteX82" fmla="*/ 407197 w 1740762"/>
              <a:gd name="connsiteY82" fmla="*/ 286817 h 1740760"/>
              <a:gd name="connsiteX83" fmla="*/ 460791 w 1740762"/>
              <a:gd name="connsiteY83" fmla="*/ 248268 h 1740760"/>
              <a:gd name="connsiteX84" fmla="*/ 508858 w 1740762"/>
              <a:gd name="connsiteY84" fmla="*/ 220014 h 1740760"/>
              <a:gd name="connsiteX85" fmla="*/ 458661 w 1740762"/>
              <a:gd name="connsiteY85" fmla="*/ 98828 h 1740760"/>
              <a:gd name="connsiteX86" fmla="*/ 615942 w 1740762"/>
              <a:gd name="connsiteY86" fmla="*/ 33679 h 1740760"/>
              <a:gd name="connsiteX87" fmla="*/ 666597 w 1740762"/>
              <a:gd name="connsiteY87" fmla="*/ 155970 h 1740760"/>
              <a:gd name="connsiteX88" fmla="*/ 715891 w 1740762"/>
              <a:gd name="connsiteY88" fmla="*/ 143408 h 1740760"/>
              <a:gd name="connsiteX89" fmla="*/ 785261 w 1740762"/>
              <a:gd name="connsiteY89" fmla="*/ 132820 h 174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40762" h="1740760">
                <a:moveTo>
                  <a:pt x="870381" y="422211"/>
                </a:moveTo>
                <a:cubicBezTo>
                  <a:pt x="622864" y="422211"/>
                  <a:pt x="422212" y="622863"/>
                  <a:pt x="422212" y="870380"/>
                </a:cubicBezTo>
                <a:cubicBezTo>
                  <a:pt x="422212" y="1117897"/>
                  <a:pt x="622864" y="1318549"/>
                  <a:pt x="870381" y="1318549"/>
                </a:cubicBezTo>
                <a:cubicBezTo>
                  <a:pt x="1117898" y="1318549"/>
                  <a:pt x="1318550" y="1117897"/>
                  <a:pt x="1318550" y="870380"/>
                </a:cubicBezTo>
                <a:cubicBezTo>
                  <a:pt x="1318550" y="622863"/>
                  <a:pt x="1117898" y="422211"/>
                  <a:pt x="870381" y="422211"/>
                </a:cubicBezTo>
                <a:close/>
                <a:moveTo>
                  <a:pt x="785261" y="0"/>
                </a:moveTo>
                <a:lnTo>
                  <a:pt x="955501" y="0"/>
                </a:lnTo>
                <a:lnTo>
                  <a:pt x="955501" y="134329"/>
                </a:lnTo>
                <a:lnTo>
                  <a:pt x="1014988" y="143408"/>
                </a:lnTo>
                <a:lnTo>
                  <a:pt x="1073317" y="158020"/>
                </a:lnTo>
                <a:lnTo>
                  <a:pt x="1124821" y="33680"/>
                </a:lnTo>
                <a:lnTo>
                  <a:pt x="1282102" y="98828"/>
                </a:lnTo>
                <a:lnTo>
                  <a:pt x="1229998" y="224619"/>
                </a:lnTo>
                <a:lnTo>
                  <a:pt x="1250218" y="235760"/>
                </a:lnTo>
                <a:cubicBezTo>
                  <a:pt x="1276992" y="252029"/>
                  <a:pt x="1302655" y="269943"/>
                  <a:pt x="1327066" y="289364"/>
                </a:cubicBezTo>
                <a:lnTo>
                  <a:pt x="1329143" y="291241"/>
                </a:lnTo>
                <a:lnTo>
                  <a:pt x="1425645" y="194739"/>
                </a:lnTo>
                <a:lnTo>
                  <a:pt x="1546022" y="315117"/>
                </a:lnTo>
                <a:lnTo>
                  <a:pt x="1448558" y="412582"/>
                </a:lnTo>
                <a:lnTo>
                  <a:pt x="1457388" y="422838"/>
                </a:lnTo>
                <a:lnTo>
                  <a:pt x="1514167" y="511583"/>
                </a:lnTo>
                <a:lnTo>
                  <a:pt x="1641935" y="458659"/>
                </a:lnTo>
                <a:lnTo>
                  <a:pt x="1707082" y="615941"/>
                </a:lnTo>
                <a:lnTo>
                  <a:pt x="1579247" y="668892"/>
                </a:lnTo>
                <a:lnTo>
                  <a:pt x="1584835" y="687711"/>
                </a:lnTo>
                <a:cubicBezTo>
                  <a:pt x="1592232" y="716929"/>
                  <a:pt x="1597895" y="746838"/>
                  <a:pt x="1601709" y="777321"/>
                </a:cubicBezTo>
                <a:lnTo>
                  <a:pt x="1602202" y="785260"/>
                </a:lnTo>
                <a:lnTo>
                  <a:pt x="1740762" y="785260"/>
                </a:lnTo>
                <a:lnTo>
                  <a:pt x="1740762" y="955500"/>
                </a:lnTo>
                <a:lnTo>
                  <a:pt x="1602244" y="955500"/>
                </a:lnTo>
                <a:lnTo>
                  <a:pt x="1592412" y="1019928"/>
                </a:lnTo>
                <a:lnTo>
                  <a:pt x="1579385" y="1071925"/>
                </a:lnTo>
                <a:lnTo>
                  <a:pt x="1707082" y="1124819"/>
                </a:lnTo>
                <a:lnTo>
                  <a:pt x="1641935" y="1282101"/>
                </a:lnTo>
                <a:lnTo>
                  <a:pt x="1514336" y="1229247"/>
                </a:lnTo>
                <a:lnTo>
                  <a:pt x="1500059" y="1255158"/>
                </a:lnTo>
                <a:lnTo>
                  <a:pt x="1448892" y="1328512"/>
                </a:lnTo>
                <a:lnTo>
                  <a:pt x="1546022" y="1425643"/>
                </a:lnTo>
                <a:lnTo>
                  <a:pt x="1425645" y="1546021"/>
                </a:lnTo>
                <a:lnTo>
                  <a:pt x="1328549" y="1448925"/>
                </a:lnTo>
                <a:lnTo>
                  <a:pt x="1312981" y="1462328"/>
                </a:lnTo>
                <a:lnTo>
                  <a:pt x="1229762" y="1515571"/>
                </a:lnTo>
                <a:lnTo>
                  <a:pt x="1282102" y="1641932"/>
                </a:lnTo>
                <a:lnTo>
                  <a:pt x="1124821" y="1707080"/>
                </a:lnTo>
                <a:lnTo>
                  <a:pt x="1073151" y="1582339"/>
                </a:lnTo>
                <a:lnTo>
                  <a:pt x="1048108" y="1589775"/>
                </a:lnTo>
                <a:cubicBezTo>
                  <a:pt x="1018890" y="1597172"/>
                  <a:pt x="988981" y="1602835"/>
                  <a:pt x="958498" y="1606649"/>
                </a:cubicBezTo>
                <a:lnTo>
                  <a:pt x="955501" y="1606835"/>
                </a:lnTo>
                <a:lnTo>
                  <a:pt x="955501" y="1740760"/>
                </a:lnTo>
                <a:lnTo>
                  <a:pt x="785261" y="1740760"/>
                </a:lnTo>
                <a:lnTo>
                  <a:pt x="785261" y="1607939"/>
                </a:lnTo>
                <a:lnTo>
                  <a:pt x="715891" y="1597352"/>
                </a:lnTo>
                <a:lnTo>
                  <a:pt x="666516" y="1584982"/>
                </a:lnTo>
                <a:lnTo>
                  <a:pt x="615942" y="1707080"/>
                </a:lnTo>
                <a:lnTo>
                  <a:pt x="458661" y="1641932"/>
                </a:lnTo>
                <a:lnTo>
                  <a:pt x="508928" y="1520575"/>
                </a:lnTo>
                <a:lnTo>
                  <a:pt x="480660" y="1504999"/>
                </a:lnTo>
                <a:lnTo>
                  <a:pt x="407307" y="1453832"/>
                </a:lnTo>
                <a:lnTo>
                  <a:pt x="315118" y="1546021"/>
                </a:lnTo>
                <a:lnTo>
                  <a:pt x="194740" y="1425643"/>
                </a:lnTo>
                <a:lnTo>
                  <a:pt x="286894" y="1333489"/>
                </a:lnTo>
                <a:lnTo>
                  <a:pt x="273491" y="1317922"/>
                </a:lnTo>
                <a:lnTo>
                  <a:pt x="218783" y="1232414"/>
                </a:lnTo>
                <a:lnTo>
                  <a:pt x="98828" y="1282101"/>
                </a:lnTo>
                <a:lnTo>
                  <a:pt x="33680" y="1124819"/>
                </a:lnTo>
                <a:lnTo>
                  <a:pt x="152714" y="1075514"/>
                </a:lnTo>
                <a:lnTo>
                  <a:pt x="146043" y="1053048"/>
                </a:lnTo>
                <a:cubicBezTo>
                  <a:pt x="138647" y="1023830"/>
                  <a:pt x="132984" y="993922"/>
                  <a:pt x="129170" y="963438"/>
                </a:cubicBezTo>
                <a:lnTo>
                  <a:pt x="128677" y="955500"/>
                </a:lnTo>
                <a:lnTo>
                  <a:pt x="0" y="955500"/>
                </a:lnTo>
                <a:lnTo>
                  <a:pt x="0" y="785260"/>
                </a:lnTo>
                <a:lnTo>
                  <a:pt x="128814" y="785260"/>
                </a:lnTo>
                <a:lnTo>
                  <a:pt x="134981" y="739025"/>
                </a:lnTo>
                <a:cubicBezTo>
                  <a:pt x="138313" y="720372"/>
                  <a:pt x="142341" y="701961"/>
                  <a:pt x="147040" y="683819"/>
                </a:cubicBezTo>
                <a:lnTo>
                  <a:pt x="152622" y="665208"/>
                </a:lnTo>
                <a:lnTo>
                  <a:pt x="33680" y="615940"/>
                </a:lnTo>
                <a:lnTo>
                  <a:pt x="98828" y="458659"/>
                </a:lnTo>
                <a:lnTo>
                  <a:pt x="219054" y="508459"/>
                </a:lnTo>
                <a:lnTo>
                  <a:pt x="264199" y="435381"/>
                </a:lnTo>
                <a:lnTo>
                  <a:pt x="286732" y="407109"/>
                </a:lnTo>
                <a:lnTo>
                  <a:pt x="194740" y="315117"/>
                </a:lnTo>
                <a:lnTo>
                  <a:pt x="315118" y="194739"/>
                </a:lnTo>
                <a:lnTo>
                  <a:pt x="407197" y="286817"/>
                </a:lnTo>
                <a:lnTo>
                  <a:pt x="460791" y="248268"/>
                </a:lnTo>
                <a:lnTo>
                  <a:pt x="508858" y="220014"/>
                </a:lnTo>
                <a:lnTo>
                  <a:pt x="458661" y="98828"/>
                </a:lnTo>
                <a:lnTo>
                  <a:pt x="615942" y="33679"/>
                </a:lnTo>
                <a:lnTo>
                  <a:pt x="666597" y="155970"/>
                </a:lnTo>
                <a:lnTo>
                  <a:pt x="715891" y="143408"/>
                </a:lnTo>
                <a:lnTo>
                  <a:pt x="785261" y="132820"/>
                </a:lnTo>
                <a:close/>
              </a:path>
            </a:pathLst>
          </a:custGeom>
          <a:solidFill>
            <a:srgbClr val="00A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" name="任意多边形 234"/>
          <p:cNvSpPr/>
          <p:nvPr/>
        </p:nvSpPr>
        <p:spPr>
          <a:xfrm>
            <a:off x="2621390" y="3015350"/>
            <a:ext cx="225009" cy="225009"/>
          </a:xfrm>
          <a:custGeom>
            <a:avLst/>
            <a:gdLst>
              <a:gd name="connsiteX0" fmla="*/ 870381 w 1740762"/>
              <a:gd name="connsiteY0" fmla="*/ 422211 h 1740760"/>
              <a:gd name="connsiteX1" fmla="*/ 422212 w 1740762"/>
              <a:gd name="connsiteY1" fmla="*/ 870380 h 1740760"/>
              <a:gd name="connsiteX2" fmla="*/ 870381 w 1740762"/>
              <a:gd name="connsiteY2" fmla="*/ 1318549 h 1740760"/>
              <a:gd name="connsiteX3" fmla="*/ 1318550 w 1740762"/>
              <a:gd name="connsiteY3" fmla="*/ 870380 h 1740760"/>
              <a:gd name="connsiteX4" fmla="*/ 870381 w 1740762"/>
              <a:gd name="connsiteY4" fmla="*/ 422211 h 1740760"/>
              <a:gd name="connsiteX5" fmla="*/ 785261 w 1740762"/>
              <a:gd name="connsiteY5" fmla="*/ 0 h 1740760"/>
              <a:gd name="connsiteX6" fmla="*/ 955501 w 1740762"/>
              <a:gd name="connsiteY6" fmla="*/ 0 h 1740760"/>
              <a:gd name="connsiteX7" fmla="*/ 955501 w 1740762"/>
              <a:gd name="connsiteY7" fmla="*/ 134329 h 1740760"/>
              <a:gd name="connsiteX8" fmla="*/ 1014988 w 1740762"/>
              <a:gd name="connsiteY8" fmla="*/ 143408 h 1740760"/>
              <a:gd name="connsiteX9" fmla="*/ 1073317 w 1740762"/>
              <a:gd name="connsiteY9" fmla="*/ 158020 h 1740760"/>
              <a:gd name="connsiteX10" fmla="*/ 1124821 w 1740762"/>
              <a:gd name="connsiteY10" fmla="*/ 33680 h 1740760"/>
              <a:gd name="connsiteX11" fmla="*/ 1282102 w 1740762"/>
              <a:gd name="connsiteY11" fmla="*/ 98828 h 1740760"/>
              <a:gd name="connsiteX12" fmla="*/ 1229998 w 1740762"/>
              <a:gd name="connsiteY12" fmla="*/ 224619 h 1740760"/>
              <a:gd name="connsiteX13" fmla="*/ 1250218 w 1740762"/>
              <a:gd name="connsiteY13" fmla="*/ 235760 h 1740760"/>
              <a:gd name="connsiteX14" fmla="*/ 1327066 w 1740762"/>
              <a:gd name="connsiteY14" fmla="*/ 289364 h 1740760"/>
              <a:gd name="connsiteX15" fmla="*/ 1329143 w 1740762"/>
              <a:gd name="connsiteY15" fmla="*/ 291241 h 1740760"/>
              <a:gd name="connsiteX16" fmla="*/ 1425645 w 1740762"/>
              <a:gd name="connsiteY16" fmla="*/ 194739 h 1740760"/>
              <a:gd name="connsiteX17" fmla="*/ 1546022 w 1740762"/>
              <a:gd name="connsiteY17" fmla="*/ 315117 h 1740760"/>
              <a:gd name="connsiteX18" fmla="*/ 1448558 w 1740762"/>
              <a:gd name="connsiteY18" fmla="*/ 412582 h 1740760"/>
              <a:gd name="connsiteX19" fmla="*/ 1457388 w 1740762"/>
              <a:gd name="connsiteY19" fmla="*/ 422838 h 1740760"/>
              <a:gd name="connsiteX20" fmla="*/ 1514167 w 1740762"/>
              <a:gd name="connsiteY20" fmla="*/ 511583 h 1740760"/>
              <a:gd name="connsiteX21" fmla="*/ 1641935 w 1740762"/>
              <a:gd name="connsiteY21" fmla="*/ 458659 h 1740760"/>
              <a:gd name="connsiteX22" fmla="*/ 1707082 w 1740762"/>
              <a:gd name="connsiteY22" fmla="*/ 615941 h 1740760"/>
              <a:gd name="connsiteX23" fmla="*/ 1579247 w 1740762"/>
              <a:gd name="connsiteY23" fmla="*/ 668892 h 1740760"/>
              <a:gd name="connsiteX24" fmla="*/ 1584835 w 1740762"/>
              <a:gd name="connsiteY24" fmla="*/ 687711 h 1740760"/>
              <a:gd name="connsiteX25" fmla="*/ 1601709 w 1740762"/>
              <a:gd name="connsiteY25" fmla="*/ 777321 h 1740760"/>
              <a:gd name="connsiteX26" fmla="*/ 1602202 w 1740762"/>
              <a:gd name="connsiteY26" fmla="*/ 785260 h 1740760"/>
              <a:gd name="connsiteX27" fmla="*/ 1740762 w 1740762"/>
              <a:gd name="connsiteY27" fmla="*/ 785260 h 1740760"/>
              <a:gd name="connsiteX28" fmla="*/ 1740762 w 1740762"/>
              <a:gd name="connsiteY28" fmla="*/ 955500 h 1740760"/>
              <a:gd name="connsiteX29" fmla="*/ 1602244 w 1740762"/>
              <a:gd name="connsiteY29" fmla="*/ 955500 h 1740760"/>
              <a:gd name="connsiteX30" fmla="*/ 1592412 w 1740762"/>
              <a:gd name="connsiteY30" fmla="*/ 1019928 h 1740760"/>
              <a:gd name="connsiteX31" fmla="*/ 1579385 w 1740762"/>
              <a:gd name="connsiteY31" fmla="*/ 1071925 h 1740760"/>
              <a:gd name="connsiteX32" fmla="*/ 1707082 w 1740762"/>
              <a:gd name="connsiteY32" fmla="*/ 1124819 h 1740760"/>
              <a:gd name="connsiteX33" fmla="*/ 1641935 w 1740762"/>
              <a:gd name="connsiteY33" fmla="*/ 1282101 h 1740760"/>
              <a:gd name="connsiteX34" fmla="*/ 1514336 w 1740762"/>
              <a:gd name="connsiteY34" fmla="*/ 1229247 h 1740760"/>
              <a:gd name="connsiteX35" fmla="*/ 1500059 w 1740762"/>
              <a:gd name="connsiteY35" fmla="*/ 1255158 h 1740760"/>
              <a:gd name="connsiteX36" fmla="*/ 1448892 w 1740762"/>
              <a:gd name="connsiteY36" fmla="*/ 1328512 h 1740760"/>
              <a:gd name="connsiteX37" fmla="*/ 1546022 w 1740762"/>
              <a:gd name="connsiteY37" fmla="*/ 1425643 h 1740760"/>
              <a:gd name="connsiteX38" fmla="*/ 1425645 w 1740762"/>
              <a:gd name="connsiteY38" fmla="*/ 1546021 h 1740760"/>
              <a:gd name="connsiteX39" fmla="*/ 1328549 w 1740762"/>
              <a:gd name="connsiteY39" fmla="*/ 1448925 h 1740760"/>
              <a:gd name="connsiteX40" fmla="*/ 1312981 w 1740762"/>
              <a:gd name="connsiteY40" fmla="*/ 1462328 h 1740760"/>
              <a:gd name="connsiteX41" fmla="*/ 1229762 w 1740762"/>
              <a:gd name="connsiteY41" fmla="*/ 1515571 h 1740760"/>
              <a:gd name="connsiteX42" fmla="*/ 1282102 w 1740762"/>
              <a:gd name="connsiteY42" fmla="*/ 1641932 h 1740760"/>
              <a:gd name="connsiteX43" fmla="*/ 1124821 w 1740762"/>
              <a:gd name="connsiteY43" fmla="*/ 1707080 h 1740760"/>
              <a:gd name="connsiteX44" fmla="*/ 1073151 w 1740762"/>
              <a:gd name="connsiteY44" fmla="*/ 1582339 h 1740760"/>
              <a:gd name="connsiteX45" fmla="*/ 1048108 w 1740762"/>
              <a:gd name="connsiteY45" fmla="*/ 1589775 h 1740760"/>
              <a:gd name="connsiteX46" fmla="*/ 958498 w 1740762"/>
              <a:gd name="connsiteY46" fmla="*/ 1606649 h 1740760"/>
              <a:gd name="connsiteX47" fmla="*/ 955501 w 1740762"/>
              <a:gd name="connsiteY47" fmla="*/ 1606835 h 1740760"/>
              <a:gd name="connsiteX48" fmla="*/ 955501 w 1740762"/>
              <a:gd name="connsiteY48" fmla="*/ 1740760 h 1740760"/>
              <a:gd name="connsiteX49" fmla="*/ 785261 w 1740762"/>
              <a:gd name="connsiteY49" fmla="*/ 1740760 h 1740760"/>
              <a:gd name="connsiteX50" fmla="*/ 785261 w 1740762"/>
              <a:gd name="connsiteY50" fmla="*/ 1607939 h 1740760"/>
              <a:gd name="connsiteX51" fmla="*/ 715891 w 1740762"/>
              <a:gd name="connsiteY51" fmla="*/ 1597352 h 1740760"/>
              <a:gd name="connsiteX52" fmla="*/ 666516 w 1740762"/>
              <a:gd name="connsiteY52" fmla="*/ 1584982 h 1740760"/>
              <a:gd name="connsiteX53" fmla="*/ 615942 w 1740762"/>
              <a:gd name="connsiteY53" fmla="*/ 1707080 h 1740760"/>
              <a:gd name="connsiteX54" fmla="*/ 458661 w 1740762"/>
              <a:gd name="connsiteY54" fmla="*/ 1641932 h 1740760"/>
              <a:gd name="connsiteX55" fmla="*/ 508928 w 1740762"/>
              <a:gd name="connsiteY55" fmla="*/ 1520575 h 1740760"/>
              <a:gd name="connsiteX56" fmla="*/ 480660 w 1740762"/>
              <a:gd name="connsiteY56" fmla="*/ 1504999 h 1740760"/>
              <a:gd name="connsiteX57" fmla="*/ 407307 w 1740762"/>
              <a:gd name="connsiteY57" fmla="*/ 1453832 h 1740760"/>
              <a:gd name="connsiteX58" fmla="*/ 315118 w 1740762"/>
              <a:gd name="connsiteY58" fmla="*/ 1546021 h 1740760"/>
              <a:gd name="connsiteX59" fmla="*/ 194740 w 1740762"/>
              <a:gd name="connsiteY59" fmla="*/ 1425643 h 1740760"/>
              <a:gd name="connsiteX60" fmla="*/ 286894 w 1740762"/>
              <a:gd name="connsiteY60" fmla="*/ 1333489 h 1740760"/>
              <a:gd name="connsiteX61" fmla="*/ 273491 w 1740762"/>
              <a:gd name="connsiteY61" fmla="*/ 1317922 h 1740760"/>
              <a:gd name="connsiteX62" fmla="*/ 218783 w 1740762"/>
              <a:gd name="connsiteY62" fmla="*/ 1232414 h 1740760"/>
              <a:gd name="connsiteX63" fmla="*/ 98828 w 1740762"/>
              <a:gd name="connsiteY63" fmla="*/ 1282101 h 1740760"/>
              <a:gd name="connsiteX64" fmla="*/ 33680 w 1740762"/>
              <a:gd name="connsiteY64" fmla="*/ 1124819 h 1740760"/>
              <a:gd name="connsiteX65" fmla="*/ 152714 w 1740762"/>
              <a:gd name="connsiteY65" fmla="*/ 1075514 h 1740760"/>
              <a:gd name="connsiteX66" fmla="*/ 146043 w 1740762"/>
              <a:gd name="connsiteY66" fmla="*/ 1053048 h 1740760"/>
              <a:gd name="connsiteX67" fmla="*/ 129170 w 1740762"/>
              <a:gd name="connsiteY67" fmla="*/ 963438 h 1740760"/>
              <a:gd name="connsiteX68" fmla="*/ 128677 w 1740762"/>
              <a:gd name="connsiteY68" fmla="*/ 955500 h 1740760"/>
              <a:gd name="connsiteX69" fmla="*/ 0 w 1740762"/>
              <a:gd name="connsiteY69" fmla="*/ 955500 h 1740760"/>
              <a:gd name="connsiteX70" fmla="*/ 0 w 1740762"/>
              <a:gd name="connsiteY70" fmla="*/ 785260 h 1740760"/>
              <a:gd name="connsiteX71" fmla="*/ 128814 w 1740762"/>
              <a:gd name="connsiteY71" fmla="*/ 785260 h 1740760"/>
              <a:gd name="connsiteX72" fmla="*/ 134981 w 1740762"/>
              <a:gd name="connsiteY72" fmla="*/ 739025 h 1740760"/>
              <a:gd name="connsiteX73" fmla="*/ 147040 w 1740762"/>
              <a:gd name="connsiteY73" fmla="*/ 683819 h 1740760"/>
              <a:gd name="connsiteX74" fmla="*/ 152622 w 1740762"/>
              <a:gd name="connsiteY74" fmla="*/ 665208 h 1740760"/>
              <a:gd name="connsiteX75" fmla="*/ 33680 w 1740762"/>
              <a:gd name="connsiteY75" fmla="*/ 615940 h 1740760"/>
              <a:gd name="connsiteX76" fmla="*/ 98828 w 1740762"/>
              <a:gd name="connsiteY76" fmla="*/ 458659 h 1740760"/>
              <a:gd name="connsiteX77" fmla="*/ 219054 w 1740762"/>
              <a:gd name="connsiteY77" fmla="*/ 508459 h 1740760"/>
              <a:gd name="connsiteX78" fmla="*/ 264199 w 1740762"/>
              <a:gd name="connsiteY78" fmla="*/ 435381 h 1740760"/>
              <a:gd name="connsiteX79" fmla="*/ 286732 w 1740762"/>
              <a:gd name="connsiteY79" fmla="*/ 407109 h 1740760"/>
              <a:gd name="connsiteX80" fmla="*/ 194740 w 1740762"/>
              <a:gd name="connsiteY80" fmla="*/ 315117 h 1740760"/>
              <a:gd name="connsiteX81" fmla="*/ 315118 w 1740762"/>
              <a:gd name="connsiteY81" fmla="*/ 194739 h 1740760"/>
              <a:gd name="connsiteX82" fmla="*/ 407197 w 1740762"/>
              <a:gd name="connsiteY82" fmla="*/ 286817 h 1740760"/>
              <a:gd name="connsiteX83" fmla="*/ 460791 w 1740762"/>
              <a:gd name="connsiteY83" fmla="*/ 248268 h 1740760"/>
              <a:gd name="connsiteX84" fmla="*/ 508858 w 1740762"/>
              <a:gd name="connsiteY84" fmla="*/ 220014 h 1740760"/>
              <a:gd name="connsiteX85" fmla="*/ 458661 w 1740762"/>
              <a:gd name="connsiteY85" fmla="*/ 98828 h 1740760"/>
              <a:gd name="connsiteX86" fmla="*/ 615942 w 1740762"/>
              <a:gd name="connsiteY86" fmla="*/ 33679 h 1740760"/>
              <a:gd name="connsiteX87" fmla="*/ 666597 w 1740762"/>
              <a:gd name="connsiteY87" fmla="*/ 155970 h 1740760"/>
              <a:gd name="connsiteX88" fmla="*/ 715891 w 1740762"/>
              <a:gd name="connsiteY88" fmla="*/ 143408 h 1740760"/>
              <a:gd name="connsiteX89" fmla="*/ 785261 w 1740762"/>
              <a:gd name="connsiteY89" fmla="*/ 132820 h 174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40762" h="1740760">
                <a:moveTo>
                  <a:pt x="870381" y="422211"/>
                </a:moveTo>
                <a:cubicBezTo>
                  <a:pt x="622864" y="422211"/>
                  <a:pt x="422212" y="622863"/>
                  <a:pt x="422212" y="870380"/>
                </a:cubicBezTo>
                <a:cubicBezTo>
                  <a:pt x="422212" y="1117897"/>
                  <a:pt x="622864" y="1318549"/>
                  <a:pt x="870381" y="1318549"/>
                </a:cubicBezTo>
                <a:cubicBezTo>
                  <a:pt x="1117898" y="1318549"/>
                  <a:pt x="1318550" y="1117897"/>
                  <a:pt x="1318550" y="870380"/>
                </a:cubicBezTo>
                <a:cubicBezTo>
                  <a:pt x="1318550" y="622863"/>
                  <a:pt x="1117898" y="422211"/>
                  <a:pt x="870381" y="422211"/>
                </a:cubicBezTo>
                <a:close/>
                <a:moveTo>
                  <a:pt x="785261" y="0"/>
                </a:moveTo>
                <a:lnTo>
                  <a:pt x="955501" y="0"/>
                </a:lnTo>
                <a:lnTo>
                  <a:pt x="955501" y="134329"/>
                </a:lnTo>
                <a:lnTo>
                  <a:pt x="1014988" y="143408"/>
                </a:lnTo>
                <a:lnTo>
                  <a:pt x="1073317" y="158020"/>
                </a:lnTo>
                <a:lnTo>
                  <a:pt x="1124821" y="33680"/>
                </a:lnTo>
                <a:lnTo>
                  <a:pt x="1282102" y="98828"/>
                </a:lnTo>
                <a:lnTo>
                  <a:pt x="1229998" y="224619"/>
                </a:lnTo>
                <a:lnTo>
                  <a:pt x="1250218" y="235760"/>
                </a:lnTo>
                <a:cubicBezTo>
                  <a:pt x="1276992" y="252029"/>
                  <a:pt x="1302655" y="269943"/>
                  <a:pt x="1327066" y="289364"/>
                </a:cubicBezTo>
                <a:lnTo>
                  <a:pt x="1329143" y="291241"/>
                </a:lnTo>
                <a:lnTo>
                  <a:pt x="1425645" y="194739"/>
                </a:lnTo>
                <a:lnTo>
                  <a:pt x="1546022" y="315117"/>
                </a:lnTo>
                <a:lnTo>
                  <a:pt x="1448558" y="412582"/>
                </a:lnTo>
                <a:lnTo>
                  <a:pt x="1457388" y="422838"/>
                </a:lnTo>
                <a:lnTo>
                  <a:pt x="1514167" y="511583"/>
                </a:lnTo>
                <a:lnTo>
                  <a:pt x="1641935" y="458659"/>
                </a:lnTo>
                <a:lnTo>
                  <a:pt x="1707082" y="615941"/>
                </a:lnTo>
                <a:lnTo>
                  <a:pt x="1579247" y="668892"/>
                </a:lnTo>
                <a:lnTo>
                  <a:pt x="1584835" y="687711"/>
                </a:lnTo>
                <a:cubicBezTo>
                  <a:pt x="1592232" y="716929"/>
                  <a:pt x="1597895" y="746838"/>
                  <a:pt x="1601709" y="777321"/>
                </a:cubicBezTo>
                <a:lnTo>
                  <a:pt x="1602202" y="785260"/>
                </a:lnTo>
                <a:lnTo>
                  <a:pt x="1740762" y="785260"/>
                </a:lnTo>
                <a:lnTo>
                  <a:pt x="1740762" y="955500"/>
                </a:lnTo>
                <a:lnTo>
                  <a:pt x="1602244" y="955500"/>
                </a:lnTo>
                <a:lnTo>
                  <a:pt x="1592412" y="1019928"/>
                </a:lnTo>
                <a:lnTo>
                  <a:pt x="1579385" y="1071925"/>
                </a:lnTo>
                <a:lnTo>
                  <a:pt x="1707082" y="1124819"/>
                </a:lnTo>
                <a:lnTo>
                  <a:pt x="1641935" y="1282101"/>
                </a:lnTo>
                <a:lnTo>
                  <a:pt x="1514336" y="1229247"/>
                </a:lnTo>
                <a:lnTo>
                  <a:pt x="1500059" y="1255158"/>
                </a:lnTo>
                <a:lnTo>
                  <a:pt x="1448892" y="1328512"/>
                </a:lnTo>
                <a:lnTo>
                  <a:pt x="1546022" y="1425643"/>
                </a:lnTo>
                <a:lnTo>
                  <a:pt x="1425645" y="1546021"/>
                </a:lnTo>
                <a:lnTo>
                  <a:pt x="1328549" y="1448925"/>
                </a:lnTo>
                <a:lnTo>
                  <a:pt x="1312981" y="1462328"/>
                </a:lnTo>
                <a:lnTo>
                  <a:pt x="1229762" y="1515571"/>
                </a:lnTo>
                <a:lnTo>
                  <a:pt x="1282102" y="1641932"/>
                </a:lnTo>
                <a:lnTo>
                  <a:pt x="1124821" y="1707080"/>
                </a:lnTo>
                <a:lnTo>
                  <a:pt x="1073151" y="1582339"/>
                </a:lnTo>
                <a:lnTo>
                  <a:pt x="1048108" y="1589775"/>
                </a:lnTo>
                <a:cubicBezTo>
                  <a:pt x="1018890" y="1597172"/>
                  <a:pt x="988981" y="1602835"/>
                  <a:pt x="958498" y="1606649"/>
                </a:cubicBezTo>
                <a:lnTo>
                  <a:pt x="955501" y="1606835"/>
                </a:lnTo>
                <a:lnTo>
                  <a:pt x="955501" y="1740760"/>
                </a:lnTo>
                <a:lnTo>
                  <a:pt x="785261" y="1740760"/>
                </a:lnTo>
                <a:lnTo>
                  <a:pt x="785261" y="1607939"/>
                </a:lnTo>
                <a:lnTo>
                  <a:pt x="715891" y="1597352"/>
                </a:lnTo>
                <a:lnTo>
                  <a:pt x="666516" y="1584982"/>
                </a:lnTo>
                <a:lnTo>
                  <a:pt x="615942" y="1707080"/>
                </a:lnTo>
                <a:lnTo>
                  <a:pt x="458661" y="1641932"/>
                </a:lnTo>
                <a:lnTo>
                  <a:pt x="508928" y="1520575"/>
                </a:lnTo>
                <a:lnTo>
                  <a:pt x="480660" y="1504999"/>
                </a:lnTo>
                <a:lnTo>
                  <a:pt x="407307" y="1453832"/>
                </a:lnTo>
                <a:lnTo>
                  <a:pt x="315118" y="1546021"/>
                </a:lnTo>
                <a:lnTo>
                  <a:pt x="194740" y="1425643"/>
                </a:lnTo>
                <a:lnTo>
                  <a:pt x="286894" y="1333489"/>
                </a:lnTo>
                <a:lnTo>
                  <a:pt x="273491" y="1317922"/>
                </a:lnTo>
                <a:lnTo>
                  <a:pt x="218783" y="1232414"/>
                </a:lnTo>
                <a:lnTo>
                  <a:pt x="98828" y="1282101"/>
                </a:lnTo>
                <a:lnTo>
                  <a:pt x="33680" y="1124819"/>
                </a:lnTo>
                <a:lnTo>
                  <a:pt x="152714" y="1075514"/>
                </a:lnTo>
                <a:lnTo>
                  <a:pt x="146043" y="1053048"/>
                </a:lnTo>
                <a:cubicBezTo>
                  <a:pt x="138647" y="1023830"/>
                  <a:pt x="132984" y="993922"/>
                  <a:pt x="129170" y="963438"/>
                </a:cubicBezTo>
                <a:lnTo>
                  <a:pt x="128677" y="955500"/>
                </a:lnTo>
                <a:lnTo>
                  <a:pt x="0" y="955500"/>
                </a:lnTo>
                <a:lnTo>
                  <a:pt x="0" y="785260"/>
                </a:lnTo>
                <a:lnTo>
                  <a:pt x="128814" y="785260"/>
                </a:lnTo>
                <a:lnTo>
                  <a:pt x="134981" y="739025"/>
                </a:lnTo>
                <a:cubicBezTo>
                  <a:pt x="138313" y="720372"/>
                  <a:pt x="142341" y="701961"/>
                  <a:pt x="147040" y="683819"/>
                </a:cubicBezTo>
                <a:lnTo>
                  <a:pt x="152622" y="665208"/>
                </a:lnTo>
                <a:lnTo>
                  <a:pt x="33680" y="615940"/>
                </a:lnTo>
                <a:lnTo>
                  <a:pt x="98828" y="458659"/>
                </a:lnTo>
                <a:lnTo>
                  <a:pt x="219054" y="508459"/>
                </a:lnTo>
                <a:lnTo>
                  <a:pt x="264199" y="435381"/>
                </a:lnTo>
                <a:lnTo>
                  <a:pt x="286732" y="407109"/>
                </a:lnTo>
                <a:lnTo>
                  <a:pt x="194740" y="315117"/>
                </a:lnTo>
                <a:lnTo>
                  <a:pt x="315118" y="194739"/>
                </a:lnTo>
                <a:lnTo>
                  <a:pt x="407197" y="286817"/>
                </a:lnTo>
                <a:lnTo>
                  <a:pt x="460791" y="248268"/>
                </a:lnTo>
                <a:lnTo>
                  <a:pt x="508858" y="220014"/>
                </a:lnTo>
                <a:lnTo>
                  <a:pt x="458661" y="98828"/>
                </a:lnTo>
                <a:lnTo>
                  <a:pt x="615942" y="33679"/>
                </a:lnTo>
                <a:lnTo>
                  <a:pt x="666597" y="155970"/>
                </a:lnTo>
                <a:lnTo>
                  <a:pt x="715891" y="143408"/>
                </a:lnTo>
                <a:lnTo>
                  <a:pt x="785261" y="13282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36" name="组合 235"/>
          <p:cNvGrpSpPr/>
          <p:nvPr/>
        </p:nvGrpSpPr>
        <p:grpSpPr>
          <a:xfrm>
            <a:off x="2538051" y="2645907"/>
            <a:ext cx="360502" cy="360504"/>
            <a:chOff x="1325410" y="1372730"/>
            <a:chExt cx="1251559" cy="1251561"/>
          </a:xfrm>
          <a:effectLst/>
        </p:grpSpPr>
        <p:sp>
          <p:nvSpPr>
            <p:cNvPr id="237" name="任意多边形 236"/>
            <p:cNvSpPr/>
            <p:nvPr/>
          </p:nvSpPr>
          <p:spPr>
            <a:xfrm>
              <a:off x="1325410" y="1372730"/>
              <a:ext cx="625779" cy="625780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8" name="任意多边形 237"/>
            <p:cNvSpPr/>
            <p:nvPr/>
          </p:nvSpPr>
          <p:spPr>
            <a:xfrm rot="5400000">
              <a:off x="1951189" y="1372731"/>
              <a:ext cx="625779" cy="625780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9" name="任意多边形 238"/>
            <p:cNvSpPr/>
            <p:nvPr/>
          </p:nvSpPr>
          <p:spPr>
            <a:xfrm rot="10800000">
              <a:off x="1951187" y="1998511"/>
              <a:ext cx="625779" cy="625780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0" name="任意多边形 239"/>
            <p:cNvSpPr/>
            <p:nvPr/>
          </p:nvSpPr>
          <p:spPr>
            <a:xfrm rot="16200000">
              <a:off x="1325411" y="1998511"/>
              <a:ext cx="625779" cy="625780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1" name="组合 240">
            <a:extLst>
              <a:ext uri="{FF2B5EF4-FFF2-40B4-BE49-F238E27FC236}">
                <a16:creationId xmlns:a16="http://schemas.microsoft.com/office/drawing/2014/main" id="{7C8A2BD9-2A42-4D91-81D7-2541E4895136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242" name="五边形 9">
              <a:extLst>
                <a:ext uri="{FF2B5EF4-FFF2-40B4-BE49-F238E27FC236}">
                  <a16:creationId xmlns:a16="http://schemas.microsoft.com/office/drawing/2014/main" id="{2ABD731D-C12A-4F5D-8B2A-806788496B03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教学过程</a:t>
              </a:r>
            </a:p>
          </p:txBody>
        </p:sp>
        <p:sp>
          <p:nvSpPr>
            <p:cNvPr id="243" name="椭圆 242">
              <a:extLst>
                <a:ext uri="{FF2B5EF4-FFF2-40B4-BE49-F238E27FC236}">
                  <a16:creationId xmlns:a16="http://schemas.microsoft.com/office/drawing/2014/main" id="{43536D1A-C747-4370-B1E3-7E276974351B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4" name="椭圆 243">
              <a:extLst>
                <a:ext uri="{FF2B5EF4-FFF2-40B4-BE49-F238E27FC236}">
                  <a16:creationId xmlns:a16="http://schemas.microsoft.com/office/drawing/2014/main" id="{34538FAB-AD86-459B-A75D-C0CE18009EFD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45" name="组合 244">
              <a:extLst>
                <a:ext uri="{FF2B5EF4-FFF2-40B4-BE49-F238E27FC236}">
                  <a16:creationId xmlns:a16="http://schemas.microsoft.com/office/drawing/2014/main" id="{0FB913A0-8507-4789-A4E6-5BF49434958F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249" name="矩形: 圆角 248">
                <a:extLst>
                  <a:ext uri="{FF2B5EF4-FFF2-40B4-BE49-F238E27FC236}">
                    <a16:creationId xmlns:a16="http://schemas.microsoft.com/office/drawing/2014/main" id="{0BE7D695-9932-4583-BBB0-5332D23F1003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: 圆角 249">
                <a:extLst>
                  <a:ext uri="{FF2B5EF4-FFF2-40B4-BE49-F238E27FC236}">
                    <a16:creationId xmlns:a16="http://schemas.microsoft.com/office/drawing/2014/main" id="{FFE95EA4-D359-4F6C-A466-6CE4F6E8D370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6" name="组合 245">
              <a:extLst>
                <a:ext uri="{FF2B5EF4-FFF2-40B4-BE49-F238E27FC236}">
                  <a16:creationId xmlns:a16="http://schemas.microsoft.com/office/drawing/2014/main" id="{9CBBCE8A-1AD5-48E7-9B58-47307D699226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247" name="矩形: 圆角 246">
                <a:extLst>
                  <a:ext uri="{FF2B5EF4-FFF2-40B4-BE49-F238E27FC236}">
                    <a16:creationId xmlns:a16="http://schemas.microsoft.com/office/drawing/2014/main" id="{267EBA83-D5D1-4DA4-8487-692D4C563562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: 圆角 247">
                <a:extLst>
                  <a:ext uri="{FF2B5EF4-FFF2-40B4-BE49-F238E27FC236}">
                    <a16:creationId xmlns:a16="http://schemas.microsoft.com/office/drawing/2014/main" id="{258D4727-F230-4C45-9DEA-E9A4E7300D85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51" name="组合 250">
            <a:extLst>
              <a:ext uri="{FF2B5EF4-FFF2-40B4-BE49-F238E27FC236}">
                <a16:creationId xmlns:a16="http://schemas.microsoft.com/office/drawing/2014/main" id="{545E5853-B316-4993-9A66-ECDAD744B674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52" name="同心圆 187">
              <a:extLst>
                <a:ext uri="{FF2B5EF4-FFF2-40B4-BE49-F238E27FC236}">
                  <a16:creationId xmlns:a16="http://schemas.microsoft.com/office/drawing/2014/main" id="{0F1A4FE5-14BD-44F2-908B-D22D0950E18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53" name="椭圆 252">
              <a:extLst>
                <a:ext uri="{FF2B5EF4-FFF2-40B4-BE49-F238E27FC236}">
                  <a16:creationId xmlns:a16="http://schemas.microsoft.com/office/drawing/2014/main" id="{703E18AE-F85F-4138-8268-25F192AFCED2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54" name="组合 253">
            <a:extLst>
              <a:ext uri="{FF2B5EF4-FFF2-40B4-BE49-F238E27FC236}">
                <a16:creationId xmlns:a16="http://schemas.microsoft.com/office/drawing/2014/main" id="{51F6B871-2D7D-44FD-8715-8968BE30E581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55" name="同心圆 190">
              <a:extLst>
                <a:ext uri="{FF2B5EF4-FFF2-40B4-BE49-F238E27FC236}">
                  <a16:creationId xmlns:a16="http://schemas.microsoft.com/office/drawing/2014/main" id="{F2C56D6F-5690-415D-A745-5D3F2B62C66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56" name="椭圆 255">
              <a:extLst>
                <a:ext uri="{FF2B5EF4-FFF2-40B4-BE49-F238E27FC236}">
                  <a16:creationId xmlns:a16="http://schemas.microsoft.com/office/drawing/2014/main" id="{D6F6C44F-65C1-4AFF-BCB7-4DBC5EBF2D6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57" name="组合 256">
            <a:extLst>
              <a:ext uri="{FF2B5EF4-FFF2-40B4-BE49-F238E27FC236}">
                <a16:creationId xmlns:a16="http://schemas.microsoft.com/office/drawing/2014/main" id="{F9F1E23B-3FA1-44C4-8C73-1A351468F1DD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58" name="同心圆 193">
              <a:extLst>
                <a:ext uri="{FF2B5EF4-FFF2-40B4-BE49-F238E27FC236}">
                  <a16:creationId xmlns:a16="http://schemas.microsoft.com/office/drawing/2014/main" id="{7925C9D7-D940-41EE-99F6-1EF8B13358F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59" name="椭圆 258">
              <a:extLst>
                <a:ext uri="{FF2B5EF4-FFF2-40B4-BE49-F238E27FC236}">
                  <a16:creationId xmlns:a16="http://schemas.microsoft.com/office/drawing/2014/main" id="{7C5FA0D0-0FF8-491E-9D94-DCFBBD6E3C1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60" name="组合 259">
            <a:extLst>
              <a:ext uri="{FF2B5EF4-FFF2-40B4-BE49-F238E27FC236}">
                <a16:creationId xmlns:a16="http://schemas.microsoft.com/office/drawing/2014/main" id="{ED09BEDC-7704-4FE2-BF6D-AC8459EF0E7E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61" name="同心圆 202">
              <a:extLst>
                <a:ext uri="{FF2B5EF4-FFF2-40B4-BE49-F238E27FC236}">
                  <a16:creationId xmlns:a16="http://schemas.microsoft.com/office/drawing/2014/main" id="{9873E80E-40F2-49F3-B46C-349CD6965F0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62" name="椭圆 261">
              <a:extLst>
                <a:ext uri="{FF2B5EF4-FFF2-40B4-BE49-F238E27FC236}">
                  <a16:creationId xmlns:a16="http://schemas.microsoft.com/office/drawing/2014/main" id="{19075CBF-C977-42B9-9097-E0EDE03B8678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63" name="组合 262">
            <a:extLst>
              <a:ext uri="{FF2B5EF4-FFF2-40B4-BE49-F238E27FC236}">
                <a16:creationId xmlns:a16="http://schemas.microsoft.com/office/drawing/2014/main" id="{9084BF13-429A-4C66-A77E-183A4BD80EC7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64" name="同心圆 208">
              <a:extLst>
                <a:ext uri="{FF2B5EF4-FFF2-40B4-BE49-F238E27FC236}">
                  <a16:creationId xmlns:a16="http://schemas.microsoft.com/office/drawing/2014/main" id="{62253438-BB31-4138-9A41-42C83973223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65" name="椭圆 264">
              <a:extLst>
                <a:ext uri="{FF2B5EF4-FFF2-40B4-BE49-F238E27FC236}">
                  <a16:creationId xmlns:a16="http://schemas.microsoft.com/office/drawing/2014/main" id="{79BC45A3-999F-4CCB-9E25-DE142C599653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66" name="组合 265">
            <a:extLst>
              <a:ext uri="{FF2B5EF4-FFF2-40B4-BE49-F238E27FC236}">
                <a16:creationId xmlns:a16="http://schemas.microsoft.com/office/drawing/2014/main" id="{617AD81E-2A3C-416B-B84E-CF4BF605AC6E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67" name="同心圆 211">
              <a:extLst>
                <a:ext uri="{FF2B5EF4-FFF2-40B4-BE49-F238E27FC236}">
                  <a16:creationId xmlns:a16="http://schemas.microsoft.com/office/drawing/2014/main" id="{DE6C22C7-6636-4A36-B953-15E17A53FB6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68" name="椭圆 267">
              <a:extLst>
                <a:ext uri="{FF2B5EF4-FFF2-40B4-BE49-F238E27FC236}">
                  <a16:creationId xmlns:a16="http://schemas.microsoft.com/office/drawing/2014/main" id="{228AA329-4E21-436C-A117-CCB07D524CD3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69" name="组合 268">
            <a:extLst>
              <a:ext uri="{FF2B5EF4-FFF2-40B4-BE49-F238E27FC236}">
                <a16:creationId xmlns:a16="http://schemas.microsoft.com/office/drawing/2014/main" id="{1486CE78-74B4-4DD9-8232-8D11AB545708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70" name="同心圆 205">
              <a:extLst>
                <a:ext uri="{FF2B5EF4-FFF2-40B4-BE49-F238E27FC236}">
                  <a16:creationId xmlns:a16="http://schemas.microsoft.com/office/drawing/2014/main" id="{A7DA6BC3-67AB-4C57-8356-664E4BE0875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71" name="椭圆 270">
              <a:extLst>
                <a:ext uri="{FF2B5EF4-FFF2-40B4-BE49-F238E27FC236}">
                  <a16:creationId xmlns:a16="http://schemas.microsoft.com/office/drawing/2014/main" id="{CC4FEB2B-BE21-4C66-BDBB-429859FE8F4D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98338" y="4795743"/>
            <a:ext cx="236332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问题导入法、动画视频导入法</a:t>
            </a:r>
          </a:p>
          <a:p>
            <a:endParaRPr lang="zh-CN" altLang="en-US" sz="1600" b="1" dirty="0" smtClean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04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15385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28" dur="150" fill="hold"/>
                                        <p:tgtEl>
                                          <p:spTgt spid="2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34" dur="150" fill="hold"/>
                                        <p:tgtEl>
                                          <p:spTgt spid="2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44" dur="150" fill="hold"/>
                                        <p:tgtEl>
                                          <p:spTgt spid="2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50" fill="hold"/>
                                        <p:tgtEl>
                                          <p:spTgt spid="2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54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60" dur="150" fill="hold"/>
                                        <p:tgtEl>
                                          <p:spTgt spid="2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mph" presetSubtype="0" autoRev="1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6" dur="150" fill="hold"/>
                                        <p:tgtEl>
                                          <p:spTgt spid="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grpId="0" nodeType="withEffect">
                                  <p:stCondLst>
                                    <p:cond delay="25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mph" presetSubtype="0" autoRev="1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72" dur="150" fill="hold"/>
                                        <p:tgtEl>
                                          <p:spTgt spid="7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mph" presetSubtype="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78" dur="150" fill="hold"/>
                                        <p:tgtEl>
                                          <p:spTgt spid="1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mph" presetSubtype="0" autoRev="1" fill="hold" nodeType="withEffect">
                                  <p:stCondLst>
                                    <p:cond delay="2850"/>
                                  </p:stCondLst>
                                  <p:childTnLst>
                                    <p:animScale>
                                      <p:cBhvr>
                                        <p:cTn id="84" dur="150" fill="hold"/>
                                        <p:tgtEl>
                                          <p:spTgt spid="5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25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" presetClass="emph" presetSubtype="0" autoRev="1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90" dur="150" fill="hold"/>
                                        <p:tgtEl>
                                          <p:spTgt spid="1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6" presetClass="emph" presetSubtype="0" autoRev="1" fill="hold" nodeType="withEffect">
                                  <p:stCondLst>
                                    <p:cond delay="2850"/>
                                  </p:stCondLst>
                                  <p:childTnLst>
                                    <p:animScale>
                                      <p:cBhvr>
                                        <p:cTn id="96" dur="150" fill="hold"/>
                                        <p:tgtEl>
                                          <p:spTgt spid="17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6" presetClass="emph" presetSubtype="0" autoRev="1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02" dur="150" fill="hold"/>
                                        <p:tgtEl>
                                          <p:spTgt spid="7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6" presetClass="emph" presetSubtype="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08" dur="150" fill="hold"/>
                                        <p:tgtEl>
                                          <p:spTgt spid="1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6" presetClass="emph" presetSubtype="0" autoRev="1" fill="hold" nodeType="withEffect">
                                  <p:stCondLst>
                                    <p:cond delay="2950"/>
                                  </p:stCondLst>
                                  <p:childTnLst>
                                    <p:animScale>
                                      <p:cBhvr>
                                        <p:cTn id="114" dur="150" fill="hold"/>
                                        <p:tgtEl>
                                          <p:spTgt spid="4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20" dur="150" fill="hold"/>
                                        <p:tgtEl>
                                          <p:spTgt spid="1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6" presetClass="emph" presetSubtype="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26" dur="150" fill="hold"/>
                                        <p:tgtEl>
                                          <p:spTgt spid="7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6" presetClass="emph" presetSubtype="0" autoRev="1" fill="hold" nodeType="withEffect">
                                  <p:stCondLst>
                                    <p:cond delay="2850"/>
                                  </p:stCondLst>
                                  <p:childTnLst>
                                    <p:animScale>
                                      <p:cBhvr>
                                        <p:cTn id="132" dur="150" fill="hold"/>
                                        <p:tgtEl>
                                          <p:spTgt spid="8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6" presetClass="emph" presetSubtype="0" autoRev="1" fill="hold" grpId="1" nodeType="withEffect">
                                  <p:stCondLst>
                                    <p:cond delay="2950"/>
                                  </p:stCondLst>
                                  <p:childTnLst>
                                    <p:animScale>
                                      <p:cBhvr>
                                        <p:cTn id="138" dur="150" fill="hold"/>
                                        <p:tgtEl>
                                          <p:spTgt spid="8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6" presetClass="emph" presetSubtype="0" autoRev="1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44" dur="150" fill="hold"/>
                                        <p:tgtEl>
                                          <p:spTgt spid="18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50" dur="150" fill="hold"/>
                                        <p:tgtEl>
                                          <p:spTgt spid="18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3" presetClass="entr" presetSubtype="16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6" presetClass="emph" presetSubtype="0" autoRev="1" fill="hold" grpId="1" nodeType="withEffect">
                                  <p:stCondLst>
                                    <p:cond delay="2950"/>
                                  </p:stCondLst>
                                  <p:childTnLst>
                                    <p:animScale>
                                      <p:cBhvr>
                                        <p:cTn id="156" dur="150" fill="hold"/>
                                        <p:tgtEl>
                                          <p:spTgt spid="9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6" presetClass="emph" presetSubtype="0" autoRev="1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62" dur="150" fill="hold"/>
                                        <p:tgtEl>
                                          <p:spTgt spid="9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68" dur="150" fill="hold"/>
                                        <p:tgtEl>
                                          <p:spTgt spid="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74" dur="150" fill="hold"/>
                                        <p:tgtEl>
                                          <p:spTgt spid="2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6" presetClass="emph" presetSubtype="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80" dur="150" fill="hold"/>
                                        <p:tgtEl>
                                          <p:spTgt spid="19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86" dur="150" fill="hold"/>
                                        <p:tgtEl>
                                          <p:spTgt spid="18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6" presetClass="emph" presetSubtype="0" autoRev="1" fill="hold" nodeType="withEffect">
                                  <p:stCondLst>
                                    <p:cond delay="2950"/>
                                  </p:stCondLst>
                                  <p:childTnLst>
                                    <p:animScale>
                                      <p:cBhvr>
                                        <p:cTn id="192" dur="150" fill="hold"/>
                                        <p:tgtEl>
                                          <p:spTgt spid="1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6" presetClass="emph" presetSubtype="0" autoRev="1" fill="hold" nodeType="withEffect">
                                  <p:stCondLst>
                                    <p:cond delay="2950"/>
                                  </p:stCondLst>
                                  <p:childTnLst>
                                    <p:animScale>
                                      <p:cBhvr>
                                        <p:cTn id="198" dur="150" fill="hold"/>
                                        <p:tgtEl>
                                          <p:spTgt spid="18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2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6" presetClass="emph" presetSubtype="0" autoRev="1" fill="hold" nodeType="withEffect">
                                  <p:stCondLst>
                                    <p:cond delay="2850"/>
                                  </p:stCondLst>
                                  <p:childTnLst>
                                    <p:animScale>
                                      <p:cBhvr>
                                        <p:cTn id="204" dur="150" fill="hold"/>
                                        <p:tgtEl>
                                          <p:spTgt spid="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10" dur="150" fill="hold"/>
                                        <p:tgtEl>
                                          <p:spTgt spid="1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16" dur="1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6" presetClass="emph" presetSubtype="0" autoRev="1" fill="hold" nodeType="withEffect">
                                  <p:stCondLst>
                                    <p:cond delay="2950"/>
                                  </p:stCondLst>
                                  <p:childTnLst>
                                    <p:animScale>
                                      <p:cBhvr>
                                        <p:cTn id="222" dur="150" fill="hold"/>
                                        <p:tgtEl>
                                          <p:spTgt spid="9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28" dur="150" fill="hold"/>
                                        <p:tgtEl>
                                          <p:spTgt spid="1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6" presetClass="emph" presetSubtype="0" autoRev="1" fill="hold" nodeType="withEffect">
                                  <p:stCondLst>
                                    <p:cond delay="2850"/>
                                  </p:stCondLst>
                                  <p:childTnLst>
                                    <p:animScale>
                                      <p:cBhvr>
                                        <p:cTn id="234" dur="150" fill="hold"/>
                                        <p:tgtEl>
                                          <p:spTgt spid="1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2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6" presetClass="emph" presetSubtype="0" autoRev="1" fill="hold" nodeType="withEffect">
                                  <p:stCondLst>
                                    <p:cond delay="2850"/>
                                  </p:stCondLst>
                                  <p:childTnLst>
                                    <p:animScale>
                                      <p:cBhvr>
                                        <p:cTn id="240" dur="150" fill="hold"/>
                                        <p:tgtEl>
                                          <p:spTgt spid="14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 tmFilter="0, 0; .2, .5; .8, .5; 1, 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2" dur="250" autoRev="1" fill="hold"/>
                                        <p:tgtEl>
                                          <p:spTgt spid="2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2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  <p:bldP spid="30" grpId="0" animBg="1"/>
      <p:bldP spid="45" grpId="0"/>
      <p:bldP spid="46" grpId="0" animBg="1"/>
      <p:bldP spid="46" grpId="1" animBg="1"/>
      <p:bldP spid="72" grpId="0" animBg="1"/>
      <p:bldP spid="72" grpId="1" animBg="1"/>
      <p:bldP spid="79" grpId="0" animBg="1"/>
      <p:bldP spid="79" grpId="1" animBg="1"/>
      <p:bldP spid="80" grpId="0" animBg="1"/>
      <p:bldP spid="80" grpId="1" animBg="1"/>
      <p:bldP spid="93" grpId="0" animBg="1"/>
      <p:bldP spid="93" grpId="1" animBg="1"/>
      <p:bldP spid="94" grpId="0" animBg="1"/>
      <p:bldP spid="94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211" grpId="0" animBg="1"/>
      <p:bldP spid="211" grpId="1" animBg="1"/>
      <p:bldP spid="228" grpId="0" animBg="1"/>
      <p:bldP spid="234" grpId="0" animBg="1"/>
      <p:bldP spid="234" grpId="1" animBg="1"/>
      <p:bldP spid="234" grpId="2" animBg="1"/>
      <p:bldP spid="235" grpId="0" animBg="1"/>
      <p:bldP spid="235" grpId="1" animBg="1"/>
      <p:bldP spid="235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合 70"/>
          <p:cNvGrpSpPr/>
          <p:nvPr/>
        </p:nvGrpSpPr>
        <p:grpSpPr>
          <a:xfrm>
            <a:off x="3326208" y="3117758"/>
            <a:ext cx="1655882" cy="1656482"/>
            <a:chOff x="4993868" y="2326868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72" name="任意多边形 71"/>
            <p:cNvSpPr/>
            <p:nvPr/>
          </p:nvSpPr>
          <p:spPr>
            <a:xfrm>
              <a:off x="4993868" y="2326868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4567662" y="2172452"/>
            <a:ext cx="1655882" cy="1656482"/>
            <a:chOff x="4993868" y="2326868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76" name="任意多边形 75"/>
            <p:cNvSpPr/>
            <p:nvPr/>
          </p:nvSpPr>
          <p:spPr>
            <a:xfrm>
              <a:off x="4993868" y="2326868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5867309" y="3117758"/>
            <a:ext cx="1655882" cy="1656482"/>
            <a:chOff x="4993868" y="2326868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80" name="任意多边形 79"/>
            <p:cNvSpPr/>
            <p:nvPr/>
          </p:nvSpPr>
          <p:spPr>
            <a:xfrm>
              <a:off x="4993868" y="2326868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7132136" y="2172452"/>
            <a:ext cx="1655882" cy="1656482"/>
            <a:chOff x="4993868" y="2326868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84" name="任意多边形 83"/>
            <p:cNvSpPr/>
            <p:nvPr/>
          </p:nvSpPr>
          <p:spPr>
            <a:xfrm>
              <a:off x="4993868" y="2326868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8298969" y="1644209"/>
            <a:ext cx="2684566" cy="742662"/>
            <a:chOff x="5947699" y="908862"/>
            <a:chExt cx="2684916" cy="742489"/>
          </a:xfrm>
        </p:grpSpPr>
        <p:grpSp>
          <p:nvGrpSpPr>
            <p:cNvPr id="88" name="组合 87"/>
            <p:cNvGrpSpPr/>
            <p:nvPr/>
          </p:nvGrpSpPr>
          <p:grpSpPr>
            <a:xfrm flipV="1">
              <a:off x="5947699" y="1317986"/>
              <a:ext cx="2684915" cy="333365"/>
              <a:chOff x="5272248" y="4626108"/>
              <a:chExt cx="2684915" cy="333365"/>
            </a:xfrm>
          </p:grpSpPr>
          <p:sp>
            <p:nvSpPr>
              <p:cNvPr id="91" name="椭圆 90"/>
              <p:cNvSpPr/>
              <p:nvPr/>
            </p:nvSpPr>
            <p:spPr>
              <a:xfrm>
                <a:off x="5272248" y="4626108"/>
                <a:ext cx="81021" cy="8102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任意多边形 91"/>
              <p:cNvSpPr/>
              <p:nvPr/>
            </p:nvSpPr>
            <p:spPr>
              <a:xfrm>
                <a:off x="5335428" y="4686869"/>
                <a:ext cx="2621735" cy="272604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  <a:gd name="connsiteX0" fmla="*/ 0 w 2815771"/>
                  <a:gd name="connsiteY0" fmla="*/ 0 h 649982"/>
                  <a:gd name="connsiteX1" fmla="*/ 254183 w 2815771"/>
                  <a:gd name="connsiteY1" fmla="*/ 649982 h 649982"/>
                  <a:gd name="connsiteX2" fmla="*/ 2815771 w 2815771"/>
                  <a:gd name="connsiteY2" fmla="*/ 638628 h 649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5771" h="649982">
                    <a:moveTo>
                      <a:pt x="0" y="0"/>
                    </a:moveTo>
                    <a:lnTo>
                      <a:pt x="254183" y="649982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9" name="文本框 138"/>
            <p:cNvSpPr txBox="1"/>
            <p:nvPr/>
          </p:nvSpPr>
          <p:spPr>
            <a:xfrm>
              <a:off x="6436813" y="908862"/>
              <a:ext cx="2195802" cy="400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车轮的动平衡</a:t>
              </a:r>
              <a:endPara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 flipV="1">
            <a:off x="7047077" y="4533673"/>
            <a:ext cx="2684565" cy="400110"/>
            <a:chOff x="5947699" y="1282335"/>
            <a:chExt cx="2684915" cy="400017"/>
          </a:xfrm>
        </p:grpSpPr>
        <p:grpSp>
          <p:nvGrpSpPr>
            <p:cNvPr id="94" name="组合 93"/>
            <p:cNvGrpSpPr/>
            <p:nvPr/>
          </p:nvGrpSpPr>
          <p:grpSpPr>
            <a:xfrm flipV="1">
              <a:off x="5947699" y="1317986"/>
              <a:ext cx="2684915" cy="333365"/>
              <a:chOff x="5272248" y="4626108"/>
              <a:chExt cx="2684915" cy="333365"/>
            </a:xfrm>
          </p:grpSpPr>
          <p:sp>
            <p:nvSpPr>
              <p:cNvPr id="97" name="椭圆 96"/>
              <p:cNvSpPr/>
              <p:nvPr/>
            </p:nvSpPr>
            <p:spPr>
              <a:xfrm>
                <a:off x="5272248" y="4626108"/>
                <a:ext cx="81021" cy="8102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任意多边形 97"/>
              <p:cNvSpPr/>
              <p:nvPr/>
            </p:nvSpPr>
            <p:spPr>
              <a:xfrm>
                <a:off x="5335428" y="4686869"/>
                <a:ext cx="2621735" cy="272604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  <a:gd name="connsiteX0" fmla="*/ 0 w 2815771"/>
                  <a:gd name="connsiteY0" fmla="*/ 0 h 649982"/>
                  <a:gd name="connsiteX1" fmla="*/ 254183 w 2815771"/>
                  <a:gd name="connsiteY1" fmla="*/ 649982 h 649982"/>
                  <a:gd name="connsiteX2" fmla="*/ 2815771 w 2815771"/>
                  <a:gd name="connsiteY2" fmla="*/ 638628 h 649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5771" h="649982">
                    <a:moveTo>
                      <a:pt x="0" y="0"/>
                    </a:moveTo>
                    <a:lnTo>
                      <a:pt x="254183" y="649982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95" name="文本框 144"/>
            <p:cNvSpPr txBox="1"/>
            <p:nvPr/>
          </p:nvSpPr>
          <p:spPr>
            <a:xfrm flipV="1">
              <a:off x="6852147" y="1282335"/>
              <a:ext cx="1780467" cy="400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轮胎更换</a:t>
              </a:r>
              <a:endPara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 flipH="1">
            <a:off x="2368312" y="1646014"/>
            <a:ext cx="2684566" cy="742662"/>
            <a:chOff x="5947699" y="908862"/>
            <a:chExt cx="2684916" cy="742489"/>
          </a:xfrm>
        </p:grpSpPr>
        <p:grpSp>
          <p:nvGrpSpPr>
            <p:cNvPr id="100" name="组合 99"/>
            <p:cNvGrpSpPr/>
            <p:nvPr/>
          </p:nvGrpSpPr>
          <p:grpSpPr>
            <a:xfrm flipV="1">
              <a:off x="5947699" y="1317986"/>
              <a:ext cx="2684915" cy="333365"/>
              <a:chOff x="5272248" y="4626108"/>
              <a:chExt cx="2684915" cy="333365"/>
            </a:xfrm>
          </p:grpSpPr>
          <p:sp>
            <p:nvSpPr>
              <p:cNvPr id="103" name="椭圆 102"/>
              <p:cNvSpPr/>
              <p:nvPr/>
            </p:nvSpPr>
            <p:spPr>
              <a:xfrm>
                <a:off x="5272248" y="4626108"/>
                <a:ext cx="81021" cy="8102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4" name="任意多边形 103"/>
              <p:cNvSpPr/>
              <p:nvPr/>
            </p:nvSpPr>
            <p:spPr>
              <a:xfrm>
                <a:off x="5335428" y="4686869"/>
                <a:ext cx="2621735" cy="272604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  <a:gd name="connsiteX0" fmla="*/ 0 w 2815771"/>
                  <a:gd name="connsiteY0" fmla="*/ 0 h 649982"/>
                  <a:gd name="connsiteX1" fmla="*/ 254183 w 2815771"/>
                  <a:gd name="connsiteY1" fmla="*/ 649982 h 649982"/>
                  <a:gd name="connsiteX2" fmla="*/ 2815771 w 2815771"/>
                  <a:gd name="connsiteY2" fmla="*/ 638628 h 649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5771" h="649982">
                    <a:moveTo>
                      <a:pt x="0" y="0"/>
                    </a:moveTo>
                    <a:lnTo>
                      <a:pt x="254183" y="649982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1" name="文本框 150"/>
            <p:cNvSpPr txBox="1"/>
            <p:nvPr/>
          </p:nvSpPr>
          <p:spPr>
            <a:xfrm>
              <a:off x="6432979" y="908862"/>
              <a:ext cx="2199636" cy="400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轮胎的正确使用</a:t>
              </a:r>
              <a:endPara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2" name="文本框 151"/>
            <p:cNvSpPr txBox="1"/>
            <p:nvPr/>
          </p:nvSpPr>
          <p:spPr>
            <a:xfrm>
              <a:off x="6290683" y="1331295"/>
              <a:ext cx="2341931" cy="276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 flipH="1" flipV="1">
            <a:off x="1054646" y="4517795"/>
            <a:ext cx="2785162" cy="400110"/>
            <a:chOff x="5947699" y="1282335"/>
            <a:chExt cx="2785525" cy="400017"/>
          </a:xfrm>
        </p:grpSpPr>
        <p:grpSp>
          <p:nvGrpSpPr>
            <p:cNvPr id="106" name="组合 105"/>
            <p:cNvGrpSpPr/>
            <p:nvPr/>
          </p:nvGrpSpPr>
          <p:grpSpPr>
            <a:xfrm flipV="1">
              <a:off x="5947699" y="1317986"/>
              <a:ext cx="2684915" cy="333365"/>
              <a:chOff x="5272248" y="4626108"/>
              <a:chExt cx="2684915" cy="333365"/>
            </a:xfrm>
          </p:grpSpPr>
          <p:sp>
            <p:nvSpPr>
              <p:cNvPr id="109" name="椭圆 108"/>
              <p:cNvSpPr/>
              <p:nvPr/>
            </p:nvSpPr>
            <p:spPr>
              <a:xfrm>
                <a:off x="5272248" y="4626108"/>
                <a:ext cx="81021" cy="8102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任意多边形 109"/>
              <p:cNvSpPr/>
              <p:nvPr/>
            </p:nvSpPr>
            <p:spPr>
              <a:xfrm>
                <a:off x="5335428" y="4686869"/>
                <a:ext cx="2621735" cy="272604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  <a:gd name="connsiteX0" fmla="*/ 0 w 2815771"/>
                  <a:gd name="connsiteY0" fmla="*/ 0 h 649982"/>
                  <a:gd name="connsiteX1" fmla="*/ 254183 w 2815771"/>
                  <a:gd name="connsiteY1" fmla="*/ 649982 h 649982"/>
                  <a:gd name="connsiteX2" fmla="*/ 2815771 w 2815771"/>
                  <a:gd name="connsiteY2" fmla="*/ 638628 h 649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5771" h="649982">
                    <a:moveTo>
                      <a:pt x="0" y="0"/>
                    </a:moveTo>
                    <a:lnTo>
                      <a:pt x="254183" y="649982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7" name="文本框 156"/>
            <p:cNvSpPr txBox="1"/>
            <p:nvPr/>
          </p:nvSpPr>
          <p:spPr>
            <a:xfrm flipV="1">
              <a:off x="5947699" y="1282335"/>
              <a:ext cx="2785525" cy="400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轮胎作用</a:t>
              </a:r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、类型、结构</a:t>
              </a:r>
            </a:p>
          </p:txBody>
        </p:sp>
      </p:grpSp>
      <p:sp>
        <p:nvSpPr>
          <p:cNvPr id="111" name="文本框 172"/>
          <p:cNvSpPr txBox="1"/>
          <p:nvPr/>
        </p:nvSpPr>
        <p:spPr>
          <a:xfrm>
            <a:off x="3655059" y="3555055"/>
            <a:ext cx="999987" cy="73883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EA6103"/>
                </a:solidFill>
                <a:latin typeface="Impact" panose="020B0806030902050204" pitchFamily="34" charset="0"/>
              </a:rPr>
              <a:t>01</a:t>
            </a:r>
            <a:endParaRPr lang="zh-CN" altLang="en-US" sz="4000" dirty="0">
              <a:solidFill>
                <a:srgbClr val="EA6103"/>
              </a:solidFill>
              <a:latin typeface="Impact" panose="020B0806030902050204" pitchFamily="34" charset="0"/>
            </a:endParaRPr>
          </a:p>
        </p:txBody>
      </p:sp>
      <p:sp>
        <p:nvSpPr>
          <p:cNvPr id="112" name="文本框 175"/>
          <p:cNvSpPr txBox="1"/>
          <p:nvPr/>
        </p:nvSpPr>
        <p:spPr>
          <a:xfrm>
            <a:off x="4898314" y="2607998"/>
            <a:ext cx="999987" cy="73883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69F1E"/>
                </a:solidFill>
                <a:latin typeface="Impact" panose="020B0806030902050204" pitchFamily="34" charset="0"/>
              </a:rPr>
              <a:t>02</a:t>
            </a:r>
            <a:endParaRPr lang="zh-CN" altLang="en-US" sz="4000" dirty="0">
              <a:solidFill>
                <a:srgbClr val="F69F1E"/>
              </a:solidFill>
              <a:latin typeface="Impact" panose="020B0806030902050204" pitchFamily="34" charset="0"/>
            </a:endParaRPr>
          </a:p>
        </p:txBody>
      </p:sp>
      <p:sp>
        <p:nvSpPr>
          <p:cNvPr id="113" name="文本框 178"/>
          <p:cNvSpPr txBox="1"/>
          <p:nvPr/>
        </p:nvSpPr>
        <p:spPr>
          <a:xfrm>
            <a:off x="7470522" y="2607998"/>
            <a:ext cx="999987" cy="73883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0099A9"/>
                </a:solidFill>
                <a:latin typeface="Impact" panose="020B0806030902050204" pitchFamily="34" charset="0"/>
              </a:rPr>
              <a:t>04</a:t>
            </a:r>
            <a:endParaRPr lang="zh-CN" altLang="en-US" sz="4000" dirty="0">
              <a:solidFill>
                <a:srgbClr val="0099A9"/>
              </a:solidFill>
              <a:latin typeface="Impact" panose="020B0806030902050204" pitchFamily="34" charset="0"/>
            </a:endParaRPr>
          </a:p>
        </p:txBody>
      </p:sp>
      <p:sp>
        <p:nvSpPr>
          <p:cNvPr id="114" name="文本框 181"/>
          <p:cNvSpPr txBox="1"/>
          <p:nvPr/>
        </p:nvSpPr>
        <p:spPr>
          <a:xfrm>
            <a:off x="6195254" y="3555055"/>
            <a:ext cx="999987" cy="73883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EA5E66"/>
                </a:solidFill>
                <a:latin typeface="Impact" panose="020B0806030902050204" pitchFamily="34" charset="0"/>
              </a:rPr>
              <a:t>03</a:t>
            </a:r>
            <a:endParaRPr lang="zh-CN" altLang="en-US" sz="4000" dirty="0">
              <a:solidFill>
                <a:srgbClr val="EA5E66"/>
              </a:solidFill>
              <a:latin typeface="Impact" panose="020B0806030902050204" pitchFamily="34" charset="0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B62B9C81-C6E8-4000-AEF9-EDA56670947C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49" name="五边形 9">
              <a:extLst>
                <a:ext uri="{FF2B5EF4-FFF2-40B4-BE49-F238E27FC236}">
                  <a16:creationId xmlns:a16="http://schemas.microsoft.com/office/drawing/2014/main" id="{5DE4A20D-F21B-460A-BE90-4F5DE417BCD6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教学过程</a:t>
              </a: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10458D69-4A89-4F17-BF42-1A1B5A543122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405CDDFF-1DBD-4FF6-8E08-E3EF966A7C84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78BB9AB0-73B0-4DFC-A42D-27CBACD9AC9B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9D734C0-3ABD-4B0A-83EE-1BA7E2EC1EA2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: 圆角 56">
                <a:extLst>
                  <a:ext uri="{FF2B5EF4-FFF2-40B4-BE49-F238E27FC236}">
                    <a16:creationId xmlns:a16="http://schemas.microsoft.com/office/drawing/2014/main" id="{97AFB210-C27C-449F-BEA0-B8D8B2EAE066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7A0A0FFF-D05C-4C6C-9BC2-C3A077C4A7CC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54" name="矩形: 圆角 53">
                <a:extLst>
                  <a:ext uri="{FF2B5EF4-FFF2-40B4-BE49-F238E27FC236}">
                    <a16:creationId xmlns:a16="http://schemas.microsoft.com/office/drawing/2014/main" id="{00DA384F-C367-40DC-9741-4EE4262C9562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: 圆角 54">
                <a:extLst>
                  <a:ext uri="{FF2B5EF4-FFF2-40B4-BE49-F238E27FC236}">
                    <a16:creationId xmlns:a16="http://schemas.microsoft.com/office/drawing/2014/main" id="{FCC51E44-3D9F-45FF-A520-9AC30104FEB8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D992ACE8-7295-4DF8-9D28-B9D9B99B7094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9" name="同心圆 187">
              <a:extLst>
                <a:ext uri="{FF2B5EF4-FFF2-40B4-BE49-F238E27FC236}">
                  <a16:creationId xmlns:a16="http://schemas.microsoft.com/office/drawing/2014/main" id="{1B824460-6090-4F86-A20D-C5B876DC292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6C0C3E20-59FD-4542-8592-BFB84854864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C38E5D12-4FC2-4B32-97BB-641A5BBA6536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2" name="同心圆 190">
              <a:extLst>
                <a:ext uri="{FF2B5EF4-FFF2-40B4-BE49-F238E27FC236}">
                  <a16:creationId xmlns:a16="http://schemas.microsoft.com/office/drawing/2014/main" id="{EA685836-824E-41E0-9E52-C3CADCADB92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8F8402A9-FDB4-4B51-9642-8B19A91D397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7441DE20-9D04-49DB-82B4-79EF45CDC354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5" name="同心圆 193">
              <a:extLst>
                <a:ext uri="{FF2B5EF4-FFF2-40B4-BE49-F238E27FC236}">
                  <a16:creationId xmlns:a16="http://schemas.microsoft.com/office/drawing/2014/main" id="{3636FA6B-0A69-46EB-8172-E9B6E0CABC9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B6EF17BE-3EC3-4F32-9C4D-6F2E34216B5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F9F46E59-0F4F-4BE0-953B-FA34C37F4745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8" name="同心圆 202">
              <a:extLst>
                <a:ext uri="{FF2B5EF4-FFF2-40B4-BE49-F238E27FC236}">
                  <a16:creationId xmlns:a16="http://schemas.microsoft.com/office/drawing/2014/main" id="{BC16CA5D-156A-4D36-89E8-F61A01132E0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11F45DED-8FD7-459F-B925-0DE92A0BC91C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71F03EF9-AEA6-45D2-B6E5-F7772799C96E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6" name="同心圆 208">
              <a:extLst>
                <a:ext uri="{FF2B5EF4-FFF2-40B4-BE49-F238E27FC236}">
                  <a16:creationId xmlns:a16="http://schemas.microsoft.com/office/drawing/2014/main" id="{1156FE42-A37C-4C32-BA3B-8FEDD32CB34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F78DDFBA-2B2A-4FBB-9F76-8334E18E4EB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886551CB-4166-4248-B46D-C0DDA67138A4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9" name="同心圆 211">
              <a:extLst>
                <a:ext uri="{FF2B5EF4-FFF2-40B4-BE49-F238E27FC236}">
                  <a16:creationId xmlns:a16="http://schemas.microsoft.com/office/drawing/2014/main" id="{DE538E47-1CE4-464B-B88A-4665D22D022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C9EABC70-4601-46EC-A845-51726487EC6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F9B303CE-8E24-439C-918B-D58B1AA1E6BE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2" name="同心圆 205">
              <a:extLst>
                <a:ext uri="{FF2B5EF4-FFF2-40B4-BE49-F238E27FC236}">
                  <a16:creationId xmlns:a16="http://schemas.microsoft.com/office/drawing/2014/main" id="{6246DF0B-3E46-4A40-A0EB-BE8011A63FD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D5580313-EA80-4F64-8608-442EEC0107E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705277" y="1053530"/>
            <a:ext cx="273374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讲述新课</a:t>
            </a:r>
            <a:r>
              <a:rPr lang="en-US" altLang="zh-CN" sz="2000" b="1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2000" b="1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2000" b="1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25</a:t>
            </a:r>
            <a:r>
              <a:rPr lang="zh-CN" altLang="en-US" sz="2000" b="1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分钟）</a:t>
            </a:r>
            <a:endParaRPr lang="zh-CN" altLang="en-US" sz="1600" b="1" dirty="0" smtClean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693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3" grpId="0"/>
      <p:bldP spid="1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60527" y="2326825"/>
            <a:ext cx="707640" cy="399986"/>
          </a:xfrm>
          <a:prstGeom prst="rect">
            <a:avLst/>
          </a:prstGeom>
          <a:noFill/>
        </p:spPr>
        <p:txBody>
          <a:bodyPr wrap="none" lIns="121798" tIns="60899" rIns="121798" bIns="60899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77963" y="2736824"/>
            <a:ext cx="707640" cy="399986"/>
          </a:xfrm>
          <a:prstGeom prst="rect">
            <a:avLst/>
          </a:prstGeom>
          <a:noFill/>
        </p:spPr>
        <p:txBody>
          <a:bodyPr wrap="none" lIns="121798" tIns="60899" rIns="121798" bIns="60899" rtlCol="0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8357" y="3753116"/>
            <a:ext cx="1169305" cy="399986"/>
          </a:xfrm>
          <a:prstGeom prst="rect">
            <a:avLst/>
          </a:prstGeom>
          <a:noFill/>
        </p:spPr>
        <p:txBody>
          <a:bodyPr wrap="none" lIns="121798" tIns="60899" rIns="121798" bIns="60899" rtlCol="0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轮胎作用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566740" y="2639562"/>
            <a:ext cx="1302306" cy="13027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轮胎为什么用橡胶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椭圆 12"/>
          <p:cNvSpPr/>
          <p:nvPr/>
        </p:nvSpPr>
        <p:spPr>
          <a:xfrm>
            <a:off x="1414724" y="4389692"/>
            <a:ext cx="969262" cy="969613"/>
          </a:xfrm>
          <a:prstGeom prst="ellipse">
            <a:avLst/>
          </a:prstGeom>
          <a:solidFill>
            <a:srgbClr val="EA5E66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8" tIns="60899" rIns="121798" bIns="60899" rtlCol="0" anchor="ctr"/>
          <a:lstStyle/>
          <a:p>
            <a:pPr algn="ctr"/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讲作用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450230" y="3918784"/>
            <a:ext cx="366322" cy="366454"/>
          </a:xfrm>
          <a:prstGeom prst="ellipse">
            <a:avLst/>
          </a:prstGeom>
          <a:solidFill>
            <a:srgbClr val="EA610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8" tIns="60899" rIns="121798" bIns="60899" rtlCol="0" anchor="ctr"/>
          <a:lstStyle/>
          <a:p>
            <a:pPr algn="ctr"/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167446" y="2997746"/>
            <a:ext cx="1026869" cy="1155356"/>
            <a:chOff x="304800" y="443113"/>
            <a:chExt cx="4000500" cy="4230487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5" y="443113"/>
              <a:ext cx="3825875" cy="414317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橡胶的好处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598834" y="5490413"/>
            <a:ext cx="292998" cy="293104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9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31110" y="3098960"/>
            <a:ext cx="383842" cy="383981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2" name="同心圆 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椭圆 23"/>
          <p:cNvSpPr/>
          <p:nvPr/>
        </p:nvSpPr>
        <p:spPr>
          <a:xfrm>
            <a:off x="4361155" y="2053006"/>
            <a:ext cx="366322" cy="366454"/>
          </a:xfrm>
          <a:prstGeom prst="ellipse">
            <a:avLst/>
          </a:prstGeom>
          <a:solidFill>
            <a:srgbClr val="0099A9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8" tIns="60899" rIns="121798" bIns="60899" rtlCol="0" anchor="ctr"/>
          <a:lstStyle/>
          <a:p>
            <a:pPr algn="ctr"/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075866" y="5202440"/>
            <a:ext cx="183161" cy="183228"/>
          </a:xfrm>
          <a:prstGeom prst="ellipse">
            <a:avLst/>
          </a:prstGeom>
          <a:solidFill>
            <a:srgbClr val="EA5E66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8" tIns="60899" rIns="121798" bIns="60899" rtlCol="0" anchor="ctr"/>
          <a:lstStyle/>
          <a:p>
            <a:pPr algn="ctr"/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712003" y="4440849"/>
            <a:ext cx="850884" cy="85119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椭圆 28"/>
          <p:cNvSpPr/>
          <p:nvPr/>
        </p:nvSpPr>
        <p:spPr>
          <a:xfrm>
            <a:off x="2674436" y="1686553"/>
            <a:ext cx="366322" cy="36645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8" tIns="60899" rIns="121798" bIns="60899" rtlCol="0" anchor="ctr"/>
          <a:lstStyle/>
          <a:p>
            <a:pPr algn="ctr"/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601850" y="4170947"/>
            <a:ext cx="183161" cy="183228"/>
          </a:xfrm>
          <a:prstGeom prst="ellipse">
            <a:avLst/>
          </a:prstGeom>
          <a:solidFill>
            <a:srgbClr val="0099A9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8" tIns="60899" rIns="121798" bIns="60899" rtlCol="0" anchor="ctr"/>
          <a:lstStyle/>
          <a:p>
            <a:pPr algn="ctr"/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71196" y="3141762"/>
            <a:ext cx="4248546" cy="2505947"/>
          </a:xfrm>
          <a:prstGeom prst="rect">
            <a:avLst/>
          </a:prstGeom>
          <a:noFill/>
        </p:spPr>
        <p:txBody>
          <a:bodyPr wrap="square" lIns="121798" tIns="60899" rIns="121798" bIns="6089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dirty="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轮胎的作用主要有</a:t>
            </a:r>
            <a:r>
              <a:rPr lang="en-US" altLang="zh-CN" sz="1500" dirty="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:</a:t>
            </a:r>
            <a:r>
              <a:rPr lang="zh-CN" altLang="en-US" sz="1500" dirty="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支持车辆的全部重量</a:t>
            </a:r>
            <a:r>
              <a:rPr lang="en-US" altLang="zh-CN" sz="1500" dirty="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500" dirty="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承受汽车的负荷</a:t>
            </a:r>
            <a:r>
              <a:rPr lang="en-US" altLang="zh-CN" sz="1500" dirty="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;</a:t>
            </a:r>
            <a:r>
              <a:rPr lang="zh-CN" altLang="en-US" sz="1500" dirty="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传送牵和制动的扭力，保证车轮与路面的附着力</a:t>
            </a:r>
            <a:r>
              <a:rPr lang="en-US" altLang="zh-CN" sz="1500" dirty="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;</a:t>
            </a:r>
            <a:r>
              <a:rPr lang="zh-CN" altLang="en-US" sz="1500" dirty="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减轻和吸收汽车在行驶时的震动和冲击力</a:t>
            </a:r>
            <a:r>
              <a:rPr lang="en-US" altLang="zh-CN" sz="1500" dirty="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500" dirty="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防止汽车零部件受到剧烈震动和早期损坏</a:t>
            </a:r>
            <a:r>
              <a:rPr lang="en-US" altLang="zh-CN" sz="1500" dirty="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500" dirty="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适应车辆的高速性能并降低行驶时的噪音，保证行驶的安全性、操纵稳定性、舒适性和节能经济性。</a:t>
            </a:r>
            <a:endParaRPr lang="en-US" altLang="zh-CN" sz="1500" dirty="0">
              <a:solidFill>
                <a:srgbClr val="48484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A546116-F335-4B02-A7E7-51CDF3AB7A10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35" name="五边形 9">
              <a:extLst>
                <a:ext uri="{FF2B5EF4-FFF2-40B4-BE49-F238E27FC236}">
                  <a16:creationId xmlns:a16="http://schemas.microsoft.com/office/drawing/2014/main" id="{3060AB8F-7A7F-402A-8EBD-3543D4C5106A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教学过程</a:t>
              </a: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A27A0400-038E-4195-8F0F-FF893E8F5C7B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F4673AA5-794F-4493-9921-B7E1B0236D38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E6E36EBF-9F2B-4DBE-B21E-E5A06106B8D9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42" name="矩形: 圆角 41">
                <a:extLst>
                  <a:ext uri="{FF2B5EF4-FFF2-40B4-BE49-F238E27FC236}">
                    <a16:creationId xmlns:a16="http://schemas.microsoft.com/office/drawing/2014/main" id="{5CE0136C-3B6F-46C8-85AF-1EE3582EDCCA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: 圆角 42">
                <a:extLst>
                  <a:ext uri="{FF2B5EF4-FFF2-40B4-BE49-F238E27FC236}">
                    <a16:creationId xmlns:a16="http://schemas.microsoft.com/office/drawing/2014/main" id="{EB705009-6BF0-4160-BFBC-DD2D6AF87BDF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A845D0E0-C32B-4E81-B732-53D39D74F2DF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40" name="矩形: 圆角 39">
                <a:extLst>
                  <a:ext uri="{FF2B5EF4-FFF2-40B4-BE49-F238E27FC236}">
                    <a16:creationId xmlns:a16="http://schemas.microsoft.com/office/drawing/2014/main" id="{FFAF2318-263F-4EFB-A693-6A672CA1A768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: 圆角 40">
                <a:extLst>
                  <a:ext uri="{FF2B5EF4-FFF2-40B4-BE49-F238E27FC236}">
                    <a16:creationId xmlns:a16="http://schemas.microsoft.com/office/drawing/2014/main" id="{7D59738E-068F-4DD8-AA38-2AB749F4C5C7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8C1F859E-AD78-4234-BFD2-33B9FB77E1CA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6" name="同心圆 187">
              <a:extLst>
                <a:ext uri="{FF2B5EF4-FFF2-40B4-BE49-F238E27FC236}">
                  <a16:creationId xmlns:a16="http://schemas.microsoft.com/office/drawing/2014/main" id="{0437661B-BAFA-4603-8CBF-38F710112A9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7D894E27-1341-4517-B581-E73AFBF3C46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06B5E4CE-8703-47B7-A668-E0C38D1F156B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9" name="同心圆 190">
              <a:extLst>
                <a:ext uri="{FF2B5EF4-FFF2-40B4-BE49-F238E27FC236}">
                  <a16:creationId xmlns:a16="http://schemas.microsoft.com/office/drawing/2014/main" id="{24859DB5-B330-454A-9232-474E1A5E5AF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663A2B1C-528E-408B-B3CE-85A369BDE77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1613BB4C-B3AC-43EC-948B-5FE9B2E0ECC4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2" name="同心圆 193">
              <a:extLst>
                <a:ext uri="{FF2B5EF4-FFF2-40B4-BE49-F238E27FC236}">
                  <a16:creationId xmlns:a16="http://schemas.microsoft.com/office/drawing/2014/main" id="{87B5BCC4-4DF0-4B1F-9413-907990D0D56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062952AC-3FDE-4614-B3A1-EBA74CA3641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289D3FC3-142F-4A92-A709-DC23FABF48DD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5" name="同心圆 202">
              <a:extLst>
                <a:ext uri="{FF2B5EF4-FFF2-40B4-BE49-F238E27FC236}">
                  <a16:creationId xmlns:a16="http://schemas.microsoft.com/office/drawing/2014/main" id="{46F87C6A-A67F-480F-B048-678856D1C1C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04E37A55-19B6-4CB8-AC7A-652EC67638FC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B2517B79-DC33-4E3D-B72A-465958E4165B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8" name="同心圆 208">
              <a:extLst>
                <a:ext uri="{FF2B5EF4-FFF2-40B4-BE49-F238E27FC236}">
                  <a16:creationId xmlns:a16="http://schemas.microsoft.com/office/drawing/2014/main" id="{B10B000A-80AF-429F-BE72-6E1C3B3F2B9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89B0FC4F-01AB-4DBD-A491-075398F4BA32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ED0893BC-6971-4CA3-BCEE-0178CE1B608C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1" name="同心圆 211">
              <a:extLst>
                <a:ext uri="{FF2B5EF4-FFF2-40B4-BE49-F238E27FC236}">
                  <a16:creationId xmlns:a16="http://schemas.microsoft.com/office/drawing/2014/main" id="{449D1B32-5E67-4310-93BC-FFFDD164B98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EFD5B581-76A2-41AB-8B40-140A6924024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F87ABAD3-A905-444F-96BE-3A788DF2BD65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4" name="同心圆 205">
              <a:extLst>
                <a:ext uri="{FF2B5EF4-FFF2-40B4-BE49-F238E27FC236}">
                  <a16:creationId xmlns:a16="http://schemas.microsoft.com/office/drawing/2014/main" id="{AC5B4F0E-F896-4993-B094-DF376C8C389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5AB06573-0B1C-48BF-8959-CDB6E57C266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162" y="1053530"/>
            <a:ext cx="3652745" cy="21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9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8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3" grpId="0" animBg="1"/>
      <p:bldP spid="14" grpId="0" animBg="1"/>
      <p:bldP spid="24" grpId="0" animBg="1"/>
      <p:bldP spid="25" grpId="0" animBg="1"/>
      <p:bldP spid="29" grpId="0" animBg="1"/>
      <p:bldP spid="30" grpId="0" animBg="1"/>
      <p:bldP spid="31" grpId="0"/>
      <p:bldP spid="3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6"/>
          <p:cNvSpPr>
            <a:spLocks/>
          </p:cNvSpPr>
          <p:nvPr/>
        </p:nvSpPr>
        <p:spPr bwMode="auto">
          <a:xfrm>
            <a:off x="4283096" y="1460288"/>
            <a:ext cx="1613372" cy="1827513"/>
          </a:xfrm>
          <a:custGeom>
            <a:avLst/>
            <a:gdLst>
              <a:gd name="T0" fmla="*/ 466 w 932"/>
              <a:gd name="T1" fmla="*/ 0 h 1056"/>
              <a:gd name="T2" fmla="*/ 0 w 932"/>
              <a:gd name="T3" fmla="*/ 466 h 1056"/>
              <a:gd name="T4" fmla="*/ 466 w 932"/>
              <a:gd name="T5" fmla="*/ 931 h 1056"/>
              <a:gd name="T6" fmla="*/ 560 w 932"/>
              <a:gd name="T7" fmla="*/ 922 h 1056"/>
              <a:gd name="T8" fmla="*/ 560 w 932"/>
              <a:gd name="T9" fmla="*/ 922 h 1056"/>
              <a:gd name="T10" fmla="*/ 560 w 932"/>
              <a:gd name="T11" fmla="*/ 922 h 1056"/>
              <a:gd name="T12" fmla="*/ 557 w 932"/>
              <a:gd name="T13" fmla="*/ 1056 h 1056"/>
              <a:gd name="T14" fmla="*/ 839 w 932"/>
              <a:gd name="T15" fmla="*/ 769 h 1056"/>
              <a:gd name="T16" fmla="*/ 929 w 932"/>
              <a:gd name="T17" fmla="*/ 513 h 1056"/>
              <a:gd name="T18" fmla="*/ 932 w 932"/>
              <a:gd name="T19" fmla="*/ 466 h 1056"/>
              <a:gd name="T20" fmla="*/ 466 w 932"/>
              <a:gd name="T21" fmla="*/ 0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32" h="1056">
                <a:moveTo>
                  <a:pt x="466" y="0"/>
                </a:moveTo>
                <a:cubicBezTo>
                  <a:pt x="209" y="0"/>
                  <a:pt x="0" y="208"/>
                  <a:pt x="0" y="466"/>
                </a:cubicBezTo>
                <a:cubicBezTo>
                  <a:pt x="0" y="723"/>
                  <a:pt x="209" y="931"/>
                  <a:pt x="466" y="931"/>
                </a:cubicBezTo>
                <a:cubicBezTo>
                  <a:pt x="498" y="931"/>
                  <a:pt x="529" y="928"/>
                  <a:pt x="560" y="922"/>
                </a:cubicBezTo>
                <a:cubicBezTo>
                  <a:pt x="560" y="922"/>
                  <a:pt x="560" y="922"/>
                  <a:pt x="560" y="922"/>
                </a:cubicBezTo>
                <a:cubicBezTo>
                  <a:pt x="560" y="922"/>
                  <a:pt x="560" y="922"/>
                  <a:pt x="560" y="922"/>
                </a:cubicBezTo>
                <a:cubicBezTo>
                  <a:pt x="557" y="1056"/>
                  <a:pt x="557" y="1056"/>
                  <a:pt x="557" y="1056"/>
                </a:cubicBezTo>
                <a:cubicBezTo>
                  <a:pt x="699" y="964"/>
                  <a:pt x="787" y="855"/>
                  <a:pt x="839" y="769"/>
                </a:cubicBezTo>
                <a:cubicBezTo>
                  <a:pt x="843" y="673"/>
                  <a:pt x="876" y="585"/>
                  <a:pt x="929" y="513"/>
                </a:cubicBezTo>
                <a:cubicBezTo>
                  <a:pt x="931" y="497"/>
                  <a:pt x="932" y="481"/>
                  <a:pt x="932" y="466"/>
                </a:cubicBezTo>
                <a:cubicBezTo>
                  <a:pt x="932" y="208"/>
                  <a:pt x="723" y="0"/>
                  <a:pt x="466" y="0"/>
                </a:cubicBezTo>
              </a:path>
            </a:pathLst>
          </a:custGeom>
          <a:solidFill>
            <a:srgbClr val="EA6103"/>
          </a:solidFill>
          <a:ln>
            <a:noFill/>
          </a:ln>
          <a:effectLst>
            <a:outerShdw blurRad="241300" dist="63500" dir="5400000" algn="t" rotWithShape="0">
              <a:prstClr val="black">
                <a:alpha val="28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7" name="Freeform 8"/>
          <p:cNvSpPr>
            <a:spLocks/>
          </p:cNvSpPr>
          <p:nvPr/>
        </p:nvSpPr>
        <p:spPr bwMode="auto">
          <a:xfrm>
            <a:off x="4810031" y="3287801"/>
            <a:ext cx="1613372" cy="1827513"/>
          </a:xfrm>
          <a:custGeom>
            <a:avLst/>
            <a:gdLst>
              <a:gd name="T0" fmla="*/ 466 w 932"/>
              <a:gd name="T1" fmla="*/ 0 h 1056"/>
              <a:gd name="T2" fmla="*/ 0 w 932"/>
              <a:gd name="T3" fmla="*/ 466 h 1056"/>
              <a:gd name="T4" fmla="*/ 466 w 932"/>
              <a:gd name="T5" fmla="*/ 931 h 1056"/>
              <a:gd name="T6" fmla="*/ 559 w 932"/>
              <a:gd name="T7" fmla="*/ 922 h 1056"/>
              <a:gd name="T8" fmla="*/ 559 w 932"/>
              <a:gd name="T9" fmla="*/ 922 h 1056"/>
              <a:gd name="T10" fmla="*/ 559 w 932"/>
              <a:gd name="T11" fmla="*/ 922 h 1056"/>
              <a:gd name="T12" fmla="*/ 556 w 932"/>
              <a:gd name="T13" fmla="*/ 1056 h 1056"/>
              <a:gd name="T14" fmla="*/ 772 w 932"/>
              <a:gd name="T15" fmla="*/ 864 h 1056"/>
              <a:gd name="T16" fmla="*/ 919 w 932"/>
              <a:gd name="T17" fmla="*/ 577 h 1056"/>
              <a:gd name="T18" fmla="*/ 932 w 932"/>
              <a:gd name="T19" fmla="*/ 466 h 1056"/>
              <a:gd name="T20" fmla="*/ 890 w 932"/>
              <a:gd name="T21" fmla="*/ 273 h 1056"/>
              <a:gd name="T22" fmla="*/ 689 w 932"/>
              <a:gd name="T23" fmla="*/ 57 h 1056"/>
              <a:gd name="T24" fmla="*/ 466 w 932"/>
              <a:gd name="T25" fmla="*/ 0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2" h="1056">
                <a:moveTo>
                  <a:pt x="466" y="0"/>
                </a:moveTo>
                <a:cubicBezTo>
                  <a:pt x="209" y="0"/>
                  <a:pt x="0" y="209"/>
                  <a:pt x="0" y="466"/>
                </a:cubicBezTo>
                <a:cubicBezTo>
                  <a:pt x="0" y="723"/>
                  <a:pt x="209" y="931"/>
                  <a:pt x="466" y="931"/>
                </a:cubicBezTo>
                <a:cubicBezTo>
                  <a:pt x="498" y="931"/>
                  <a:pt x="529" y="928"/>
                  <a:pt x="559" y="922"/>
                </a:cubicBezTo>
                <a:cubicBezTo>
                  <a:pt x="559" y="922"/>
                  <a:pt x="559" y="922"/>
                  <a:pt x="559" y="922"/>
                </a:cubicBezTo>
                <a:cubicBezTo>
                  <a:pt x="559" y="922"/>
                  <a:pt x="559" y="922"/>
                  <a:pt x="559" y="922"/>
                </a:cubicBezTo>
                <a:cubicBezTo>
                  <a:pt x="556" y="1056"/>
                  <a:pt x="556" y="1056"/>
                  <a:pt x="556" y="1056"/>
                </a:cubicBezTo>
                <a:cubicBezTo>
                  <a:pt x="650" y="996"/>
                  <a:pt x="720" y="928"/>
                  <a:pt x="772" y="864"/>
                </a:cubicBezTo>
                <a:cubicBezTo>
                  <a:pt x="786" y="751"/>
                  <a:pt x="839" y="650"/>
                  <a:pt x="919" y="577"/>
                </a:cubicBezTo>
                <a:cubicBezTo>
                  <a:pt x="927" y="541"/>
                  <a:pt x="932" y="502"/>
                  <a:pt x="932" y="466"/>
                </a:cubicBezTo>
                <a:cubicBezTo>
                  <a:pt x="932" y="397"/>
                  <a:pt x="917" y="331"/>
                  <a:pt x="890" y="273"/>
                </a:cubicBezTo>
                <a:cubicBezTo>
                  <a:pt x="797" y="201"/>
                  <a:pt x="733" y="124"/>
                  <a:pt x="689" y="57"/>
                </a:cubicBezTo>
                <a:cubicBezTo>
                  <a:pt x="623" y="21"/>
                  <a:pt x="547" y="0"/>
                  <a:pt x="466" y="0"/>
                </a:cubicBezTo>
              </a:path>
            </a:pathLst>
          </a:custGeom>
          <a:solidFill>
            <a:srgbClr val="0099A9"/>
          </a:solidFill>
          <a:ln>
            <a:noFill/>
          </a:ln>
          <a:effectLst>
            <a:outerShdw blurRad="241300" dist="63500" dir="5400000" algn="t" rotWithShape="0">
              <a:prstClr val="black">
                <a:alpha val="28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8" name="Freeform 9"/>
          <p:cNvSpPr>
            <a:spLocks/>
          </p:cNvSpPr>
          <p:nvPr/>
        </p:nvSpPr>
        <p:spPr bwMode="auto">
          <a:xfrm>
            <a:off x="6131902" y="4073870"/>
            <a:ext cx="1612042" cy="1827513"/>
          </a:xfrm>
          <a:custGeom>
            <a:avLst/>
            <a:gdLst>
              <a:gd name="T0" fmla="*/ 0 w 931"/>
              <a:gd name="T1" fmla="*/ 465 h 1056"/>
              <a:gd name="T2" fmla="*/ 466 w 931"/>
              <a:gd name="T3" fmla="*/ 0 h 1056"/>
              <a:gd name="T4" fmla="*/ 931 w 931"/>
              <a:gd name="T5" fmla="*/ 465 h 1056"/>
              <a:gd name="T6" fmla="*/ 466 w 931"/>
              <a:gd name="T7" fmla="*/ 931 h 1056"/>
              <a:gd name="T8" fmla="*/ 372 w 931"/>
              <a:gd name="T9" fmla="*/ 922 h 1056"/>
              <a:gd name="T10" fmla="*/ 375 w 931"/>
              <a:gd name="T11" fmla="*/ 1056 h 1056"/>
              <a:gd name="T12" fmla="*/ 33 w 931"/>
              <a:gd name="T13" fmla="*/ 644 h 1056"/>
              <a:gd name="T14" fmla="*/ 0 w 931"/>
              <a:gd name="T15" fmla="*/ 465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31" h="1056">
                <a:moveTo>
                  <a:pt x="0" y="465"/>
                </a:moveTo>
                <a:cubicBezTo>
                  <a:pt x="0" y="208"/>
                  <a:pt x="208" y="0"/>
                  <a:pt x="466" y="0"/>
                </a:cubicBezTo>
                <a:cubicBezTo>
                  <a:pt x="723" y="0"/>
                  <a:pt x="931" y="208"/>
                  <a:pt x="931" y="465"/>
                </a:cubicBezTo>
                <a:cubicBezTo>
                  <a:pt x="931" y="723"/>
                  <a:pt x="723" y="931"/>
                  <a:pt x="466" y="931"/>
                </a:cubicBezTo>
                <a:cubicBezTo>
                  <a:pt x="434" y="931"/>
                  <a:pt x="402" y="928"/>
                  <a:pt x="372" y="922"/>
                </a:cubicBezTo>
                <a:cubicBezTo>
                  <a:pt x="375" y="1056"/>
                  <a:pt x="375" y="1056"/>
                  <a:pt x="375" y="1056"/>
                </a:cubicBezTo>
                <a:cubicBezTo>
                  <a:pt x="144" y="907"/>
                  <a:pt x="57" y="712"/>
                  <a:pt x="33" y="644"/>
                </a:cubicBezTo>
                <a:cubicBezTo>
                  <a:pt x="12" y="591"/>
                  <a:pt x="0" y="526"/>
                  <a:pt x="0" y="465"/>
                </a:cubicBezTo>
              </a:path>
            </a:pathLst>
          </a:custGeom>
          <a:solidFill>
            <a:srgbClr val="EA5E66"/>
          </a:solidFill>
          <a:ln>
            <a:noFill/>
          </a:ln>
          <a:effectLst>
            <a:outerShdw blurRad="241300" dist="63500" dir="5400000" algn="t" rotWithShape="0">
              <a:prstClr val="black">
                <a:alpha val="28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9" name="Freeform 12"/>
          <p:cNvSpPr>
            <a:spLocks/>
          </p:cNvSpPr>
          <p:nvPr/>
        </p:nvSpPr>
        <p:spPr bwMode="auto">
          <a:xfrm>
            <a:off x="5814231" y="2010936"/>
            <a:ext cx="1613372" cy="1828842"/>
          </a:xfrm>
          <a:custGeom>
            <a:avLst/>
            <a:gdLst>
              <a:gd name="T0" fmla="*/ 466 w 932"/>
              <a:gd name="T1" fmla="*/ 0 h 1056"/>
              <a:gd name="T2" fmla="*/ 91 w 932"/>
              <a:gd name="T3" fmla="*/ 189 h 1056"/>
              <a:gd name="T4" fmla="*/ 1 w 932"/>
              <a:gd name="T5" fmla="*/ 445 h 1056"/>
              <a:gd name="T6" fmla="*/ 0 w 932"/>
              <a:gd name="T7" fmla="*/ 466 h 1056"/>
              <a:gd name="T8" fmla="*/ 34 w 932"/>
              <a:gd name="T9" fmla="*/ 644 h 1056"/>
              <a:gd name="T10" fmla="*/ 376 w 932"/>
              <a:gd name="T11" fmla="*/ 1056 h 1056"/>
              <a:gd name="T12" fmla="*/ 373 w 932"/>
              <a:gd name="T13" fmla="*/ 922 h 1056"/>
              <a:gd name="T14" fmla="*/ 373 w 932"/>
              <a:gd name="T15" fmla="*/ 922 h 1056"/>
              <a:gd name="T16" fmla="*/ 466 w 932"/>
              <a:gd name="T17" fmla="*/ 931 h 1056"/>
              <a:gd name="T18" fmla="*/ 932 w 932"/>
              <a:gd name="T19" fmla="*/ 466 h 1056"/>
              <a:gd name="T20" fmla="*/ 466 w 932"/>
              <a:gd name="T21" fmla="*/ 0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32" h="1056">
                <a:moveTo>
                  <a:pt x="466" y="0"/>
                </a:moveTo>
                <a:cubicBezTo>
                  <a:pt x="313" y="0"/>
                  <a:pt x="176" y="74"/>
                  <a:pt x="91" y="189"/>
                </a:cubicBezTo>
                <a:cubicBezTo>
                  <a:pt x="38" y="261"/>
                  <a:pt x="5" y="349"/>
                  <a:pt x="1" y="445"/>
                </a:cubicBezTo>
                <a:cubicBezTo>
                  <a:pt x="1" y="452"/>
                  <a:pt x="0" y="459"/>
                  <a:pt x="0" y="466"/>
                </a:cubicBezTo>
                <a:cubicBezTo>
                  <a:pt x="0" y="526"/>
                  <a:pt x="13" y="591"/>
                  <a:pt x="34" y="644"/>
                </a:cubicBezTo>
                <a:cubicBezTo>
                  <a:pt x="58" y="713"/>
                  <a:pt x="144" y="908"/>
                  <a:pt x="376" y="1056"/>
                </a:cubicBezTo>
                <a:cubicBezTo>
                  <a:pt x="373" y="922"/>
                  <a:pt x="373" y="922"/>
                  <a:pt x="373" y="922"/>
                </a:cubicBezTo>
                <a:cubicBezTo>
                  <a:pt x="373" y="922"/>
                  <a:pt x="373" y="922"/>
                  <a:pt x="373" y="922"/>
                </a:cubicBezTo>
                <a:cubicBezTo>
                  <a:pt x="403" y="928"/>
                  <a:pt x="434" y="931"/>
                  <a:pt x="466" y="931"/>
                </a:cubicBezTo>
                <a:cubicBezTo>
                  <a:pt x="723" y="931"/>
                  <a:pt x="932" y="723"/>
                  <a:pt x="932" y="466"/>
                </a:cubicBezTo>
                <a:cubicBezTo>
                  <a:pt x="932" y="208"/>
                  <a:pt x="723" y="0"/>
                  <a:pt x="466" y="0"/>
                </a:cubicBezTo>
              </a:path>
            </a:pathLst>
          </a:custGeom>
          <a:solidFill>
            <a:srgbClr val="FFAB3F"/>
          </a:solidFill>
          <a:ln>
            <a:noFill/>
          </a:ln>
          <a:effectLst>
            <a:outerShdw blurRad="241300" dist="63500" dir="5400000" algn="t" rotWithShape="0">
              <a:prstClr val="black">
                <a:alpha val="28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4775702" y="1778517"/>
            <a:ext cx="536428" cy="873900"/>
            <a:chOff x="4775702" y="1778517"/>
            <a:chExt cx="536428" cy="873900"/>
          </a:xfrm>
        </p:grpSpPr>
        <p:grpSp>
          <p:nvGrpSpPr>
            <p:cNvPr id="71" name="组合 70"/>
            <p:cNvGrpSpPr/>
            <p:nvPr/>
          </p:nvGrpSpPr>
          <p:grpSpPr>
            <a:xfrm>
              <a:off x="4921406" y="1778517"/>
              <a:ext cx="390724" cy="386695"/>
              <a:chOff x="6967126" y="4092464"/>
              <a:chExt cx="453105" cy="448433"/>
            </a:xfrm>
            <a:solidFill>
              <a:schemeClr val="bg1"/>
            </a:solidFill>
            <a:effectLst/>
          </p:grpSpPr>
          <p:sp>
            <p:nvSpPr>
              <p:cNvPr id="73" name="Freeform 136"/>
              <p:cNvSpPr>
                <a:spLocks/>
              </p:cNvSpPr>
              <p:nvPr/>
            </p:nvSpPr>
            <p:spPr bwMode="auto">
              <a:xfrm>
                <a:off x="6967126" y="4343773"/>
                <a:ext cx="453105" cy="197124"/>
              </a:xfrm>
              <a:custGeom>
                <a:avLst/>
                <a:gdLst>
                  <a:gd name="T0" fmla="*/ 103 w 205"/>
                  <a:gd name="T1" fmla="*/ 19 h 89"/>
                  <a:gd name="T2" fmla="*/ 47 w 205"/>
                  <a:gd name="T3" fmla="*/ 0 h 89"/>
                  <a:gd name="T4" fmla="*/ 0 w 205"/>
                  <a:gd name="T5" fmla="*/ 0 h 89"/>
                  <a:gd name="T6" fmla="*/ 0 w 205"/>
                  <a:gd name="T7" fmla="*/ 67 h 89"/>
                  <a:gd name="T8" fmla="*/ 22 w 205"/>
                  <a:gd name="T9" fmla="*/ 89 h 89"/>
                  <a:gd name="T10" fmla="*/ 183 w 205"/>
                  <a:gd name="T11" fmla="*/ 89 h 89"/>
                  <a:gd name="T12" fmla="*/ 205 w 205"/>
                  <a:gd name="T13" fmla="*/ 67 h 89"/>
                  <a:gd name="T14" fmla="*/ 205 w 205"/>
                  <a:gd name="T15" fmla="*/ 0 h 89"/>
                  <a:gd name="T16" fmla="*/ 158 w 205"/>
                  <a:gd name="T17" fmla="*/ 0 h 89"/>
                  <a:gd name="T18" fmla="*/ 103 w 205"/>
                  <a:gd name="T19" fmla="*/ 1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5" h="89">
                    <a:moveTo>
                      <a:pt x="103" y="19"/>
                    </a:moveTo>
                    <a:cubicBezTo>
                      <a:pt x="82" y="19"/>
                      <a:pt x="62" y="12"/>
                      <a:pt x="4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79"/>
                      <a:pt x="10" y="89"/>
                      <a:pt x="22" y="89"/>
                    </a:cubicBezTo>
                    <a:cubicBezTo>
                      <a:pt x="183" y="89"/>
                      <a:pt x="183" y="89"/>
                      <a:pt x="183" y="89"/>
                    </a:cubicBezTo>
                    <a:cubicBezTo>
                      <a:pt x="195" y="89"/>
                      <a:pt x="205" y="79"/>
                      <a:pt x="205" y="67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43" y="12"/>
                      <a:pt x="124" y="19"/>
                      <a:pt x="10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4" name="Freeform 137"/>
              <p:cNvSpPr>
                <a:spLocks noEditPoints="1"/>
              </p:cNvSpPr>
              <p:nvPr/>
            </p:nvSpPr>
            <p:spPr bwMode="auto">
              <a:xfrm>
                <a:off x="6967126" y="4092464"/>
                <a:ext cx="453105" cy="260652"/>
              </a:xfrm>
              <a:custGeom>
                <a:avLst/>
                <a:gdLst>
                  <a:gd name="T0" fmla="*/ 183 w 205"/>
                  <a:gd name="T1" fmla="*/ 42 h 118"/>
                  <a:gd name="T2" fmla="*/ 180 w 205"/>
                  <a:gd name="T3" fmla="*/ 42 h 118"/>
                  <a:gd name="T4" fmla="*/ 154 w 205"/>
                  <a:gd name="T5" fmla="*/ 42 h 118"/>
                  <a:gd name="T6" fmla="*/ 154 w 205"/>
                  <a:gd name="T7" fmla="*/ 22 h 118"/>
                  <a:gd name="T8" fmla="*/ 132 w 205"/>
                  <a:gd name="T9" fmla="*/ 0 h 118"/>
                  <a:gd name="T10" fmla="*/ 73 w 205"/>
                  <a:gd name="T11" fmla="*/ 0 h 118"/>
                  <a:gd name="T12" fmla="*/ 51 w 205"/>
                  <a:gd name="T13" fmla="*/ 22 h 118"/>
                  <a:gd name="T14" fmla="*/ 51 w 205"/>
                  <a:gd name="T15" fmla="*/ 42 h 118"/>
                  <a:gd name="T16" fmla="*/ 25 w 205"/>
                  <a:gd name="T17" fmla="*/ 42 h 118"/>
                  <a:gd name="T18" fmla="*/ 22 w 205"/>
                  <a:gd name="T19" fmla="*/ 42 h 118"/>
                  <a:gd name="T20" fmla="*/ 0 w 205"/>
                  <a:gd name="T21" fmla="*/ 64 h 118"/>
                  <a:gd name="T22" fmla="*/ 0 w 205"/>
                  <a:gd name="T23" fmla="*/ 101 h 118"/>
                  <a:gd name="T24" fmla="*/ 54 w 205"/>
                  <a:gd name="T25" fmla="*/ 101 h 118"/>
                  <a:gd name="T26" fmla="*/ 103 w 205"/>
                  <a:gd name="T27" fmla="*/ 118 h 118"/>
                  <a:gd name="T28" fmla="*/ 151 w 205"/>
                  <a:gd name="T29" fmla="*/ 101 h 118"/>
                  <a:gd name="T30" fmla="*/ 205 w 205"/>
                  <a:gd name="T31" fmla="*/ 101 h 118"/>
                  <a:gd name="T32" fmla="*/ 205 w 205"/>
                  <a:gd name="T33" fmla="*/ 64 h 118"/>
                  <a:gd name="T34" fmla="*/ 183 w 205"/>
                  <a:gd name="T35" fmla="*/ 42 h 118"/>
                  <a:gd name="T36" fmla="*/ 67 w 205"/>
                  <a:gd name="T37" fmla="*/ 26 h 118"/>
                  <a:gd name="T38" fmla="*/ 67 w 205"/>
                  <a:gd name="T39" fmla="*/ 22 h 118"/>
                  <a:gd name="T40" fmla="*/ 73 w 205"/>
                  <a:gd name="T41" fmla="*/ 17 h 118"/>
                  <a:gd name="T42" fmla="*/ 132 w 205"/>
                  <a:gd name="T43" fmla="*/ 17 h 118"/>
                  <a:gd name="T44" fmla="*/ 138 w 205"/>
                  <a:gd name="T45" fmla="*/ 22 h 118"/>
                  <a:gd name="T46" fmla="*/ 138 w 205"/>
                  <a:gd name="T47" fmla="*/ 26 h 118"/>
                  <a:gd name="T48" fmla="*/ 138 w 205"/>
                  <a:gd name="T49" fmla="*/ 42 h 118"/>
                  <a:gd name="T50" fmla="*/ 67 w 205"/>
                  <a:gd name="T51" fmla="*/ 42 h 118"/>
                  <a:gd name="T52" fmla="*/ 67 w 205"/>
                  <a:gd name="T53" fmla="*/ 26 h 118"/>
                  <a:gd name="T54" fmla="*/ 101 w 205"/>
                  <a:gd name="T55" fmla="*/ 101 h 118"/>
                  <a:gd name="T56" fmla="*/ 85 w 205"/>
                  <a:gd name="T57" fmla="*/ 86 h 118"/>
                  <a:gd name="T58" fmla="*/ 101 w 205"/>
                  <a:gd name="T59" fmla="*/ 70 h 118"/>
                  <a:gd name="T60" fmla="*/ 117 w 205"/>
                  <a:gd name="T61" fmla="*/ 86 h 118"/>
                  <a:gd name="T62" fmla="*/ 101 w 205"/>
                  <a:gd name="T63" fmla="*/ 101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5" h="118">
                    <a:moveTo>
                      <a:pt x="183" y="42"/>
                    </a:moveTo>
                    <a:cubicBezTo>
                      <a:pt x="180" y="42"/>
                      <a:pt x="180" y="42"/>
                      <a:pt x="180" y="42"/>
                    </a:cubicBezTo>
                    <a:cubicBezTo>
                      <a:pt x="154" y="42"/>
                      <a:pt x="154" y="42"/>
                      <a:pt x="154" y="42"/>
                    </a:cubicBezTo>
                    <a:cubicBezTo>
                      <a:pt x="154" y="22"/>
                      <a:pt x="154" y="22"/>
                      <a:pt x="154" y="22"/>
                    </a:cubicBezTo>
                    <a:cubicBezTo>
                      <a:pt x="154" y="10"/>
                      <a:pt x="144" y="0"/>
                      <a:pt x="132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1" y="0"/>
                      <a:pt x="51" y="10"/>
                      <a:pt x="51" y="22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10" y="42"/>
                      <a:pt x="0" y="52"/>
                      <a:pt x="0" y="64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54" y="101"/>
                      <a:pt x="54" y="101"/>
                      <a:pt x="54" y="101"/>
                    </a:cubicBezTo>
                    <a:cubicBezTo>
                      <a:pt x="67" y="112"/>
                      <a:pt x="84" y="118"/>
                      <a:pt x="103" y="118"/>
                    </a:cubicBezTo>
                    <a:cubicBezTo>
                      <a:pt x="121" y="118"/>
                      <a:pt x="138" y="112"/>
                      <a:pt x="151" y="101"/>
                    </a:cubicBezTo>
                    <a:cubicBezTo>
                      <a:pt x="205" y="101"/>
                      <a:pt x="205" y="101"/>
                      <a:pt x="205" y="101"/>
                    </a:cubicBezTo>
                    <a:cubicBezTo>
                      <a:pt x="205" y="64"/>
                      <a:pt x="205" y="64"/>
                      <a:pt x="205" y="64"/>
                    </a:cubicBezTo>
                    <a:cubicBezTo>
                      <a:pt x="205" y="52"/>
                      <a:pt x="195" y="42"/>
                      <a:pt x="183" y="42"/>
                    </a:cubicBezTo>
                    <a:close/>
                    <a:moveTo>
                      <a:pt x="67" y="26"/>
                    </a:moveTo>
                    <a:cubicBezTo>
                      <a:pt x="67" y="22"/>
                      <a:pt x="67" y="22"/>
                      <a:pt x="67" y="22"/>
                    </a:cubicBezTo>
                    <a:cubicBezTo>
                      <a:pt x="67" y="19"/>
                      <a:pt x="70" y="17"/>
                      <a:pt x="73" y="17"/>
                    </a:cubicBezTo>
                    <a:cubicBezTo>
                      <a:pt x="132" y="17"/>
                      <a:pt x="132" y="17"/>
                      <a:pt x="132" y="17"/>
                    </a:cubicBezTo>
                    <a:cubicBezTo>
                      <a:pt x="135" y="17"/>
                      <a:pt x="138" y="19"/>
                      <a:pt x="138" y="22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67" y="42"/>
                      <a:pt x="67" y="42"/>
                      <a:pt x="67" y="42"/>
                    </a:cubicBezTo>
                    <a:lnTo>
                      <a:pt x="67" y="26"/>
                    </a:lnTo>
                    <a:close/>
                    <a:moveTo>
                      <a:pt x="101" y="101"/>
                    </a:moveTo>
                    <a:cubicBezTo>
                      <a:pt x="92" y="101"/>
                      <a:pt x="85" y="94"/>
                      <a:pt x="85" y="86"/>
                    </a:cubicBezTo>
                    <a:cubicBezTo>
                      <a:pt x="85" y="77"/>
                      <a:pt x="92" y="70"/>
                      <a:pt x="101" y="70"/>
                    </a:cubicBezTo>
                    <a:cubicBezTo>
                      <a:pt x="110" y="70"/>
                      <a:pt x="117" y="77"/>
                      <a:pt x="117" y="86"/>
                    </a:cubicBezTo>
                    <a:cubicBezTo>
                      <a:pt x="117" y="94"/>
                      <a:pt x="110" y="101"/>
                      <a:pt x="101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72" name="矩形 71"/>
            <p:cNvSpPr/>
            <p:nvPr/>
          </p:nvSpPr>
          <p:spPr>
            <a:xfrm>
              <a:off x="4775702" y="2313863"/>
              <a:ext cx="1847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endParaRPr lang="zh-CN" altLang="en-US" sz="1600" dirty="0">
                <a:solidFill>
                  <a:schemeClr val="bg1"/>
                </a:solidFill>
                <a:uFill>
                  <a:solidFill>
                    <a:srgbClr val="3A5063"/>
                  </a:solidFill>
                </a:u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220807" y="2439326"/>
            <a:ext cx="590803" cy="781385"/>
            <a:chOff x="6220807" y="2439326"/>
            <a:chExt cx="590803" cy="781385"/>
          </a:xfrm>
        </p:grpSpPr>
        <p:grpSp>
          <p:nvGrpSpPr>
            <p:cNvPr id="76" name="组合 75"/>
            <p:cNvGrpSpPr/>
            <p:nvPr/>
          </p:nvGrpSpPr>
          <p:grpSpPr>
            <a:xfrm>
              <a:off x="6438208" y="2439326"/>
              <a:ext cx="373402" cy="357114"/>
              <a:chOff x="6042259" y="5362013"/>
              <a:chExt cx="464982" cy="444699"/>
            </a:xfrm>
            <a:solidFill>
              <a:schemeClr val="bg1"/>
            </a:solidFill>
          </p:grpSpPr>
          <p:sp>
            <p:nvSpPr>
              <p:cNvPr id="78" name="Freeform 25"/>
              <p:cNvSpPr>
                <a:spLocks/>
              </p:cNvSpPr>
              <p:nvPr/>
            </p:nvSpPr>
            <p:spPr bwMode="auto">
              <a:xfrm>
                <a:off x="6212692" y="5681688"/>
                <a:ext cx="125025" cy="125024"/>
              </a:xfrm>
              <a:custGeom>
                <a:avLst/>
                <a:gdLst>
                  <a:gd name="T0" fmla="*/ 206 w 413"/>
                  <a:gd name="T1" fmla="*/ 413 h 413"/>
                  <a:gd name="T2" fmla="*/ 0 w 413"/>
                  <a:gd name="T3" fmla="*/ 0 h 413"/>
                  <a:gd name="T4" fmla="*/ 413 w 413"/>
                  <a:gd name="T5" fmla="*/ 0 h 413"/>
                  <a:gd name="T6" fmla="*/ 206 w 413"/>
                  <a:gd name="T7" fmla="*/ 413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3" h="413">
                    <a:moveTo>
                      <a:pt x="206" y="413"/>
                    </a:moveTo>
                    <a:lnTo>
                      <a:pt x="0" y="0"/>
                    </a:lnTo>
                    <a:lnTo>
                      <a:pt x="413" y="0"/>
                    </a:lnTo>
                    <a:lnTo>
                      <a:pt x="206" y="4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9" name="任意多边形 78"/>
              <p:cNvSpPr>
                <a:spLocks noChangeArrowheads="1"/>
              </p:cNvSpPr>
              <p:nvPr/>
            </p:nvSpPr>
            <p:spPr bwMode="auto">
              <a:xfrm>
                <a:off x="6042259" y="5362013"/>
                <a:ext cx="464982" cy="338443"/>
              </a:xfrm>
              <a:custGeom>
                <a:avLst/>
                <a:gdLst>
                  <a:gd name="connsiteX0" fmla="*/ 290196 w 2438400"/>
                  <a:gd name="connsiteY0" fmla="*/ 0 h 1774825"/>
                  <a:gd name="connsiteX1" fmla="*/ 2151973 w 2438400"/>
                  <a:gd name="connsiteY1" fmla="*/ 0 h 1774825"/>
                  <a:gd name="connsiteX2" fmla="*/ 2438400 w 2438400"/>
                  <a:gd name="connsiteY2" fmla="*/ 286384 h 1774825"/>
                  <a:gd name="connsiteX3" fmla="*/ 2438400 w 2438400"/>
                  <a:gd name="connsiteY3" fmla="*/ 1484673 h 1774825"/>
                  <a:gd name="connsiteX4" fmla="*/ 2151973 w 2438400"/>
                  <a:gd name="connsiteY4" fmla="*/ 1774825 h 1774825"/>
                  <a:gd name="connsiteX5" fmla="*/ 290196 w 2438400"/>
                  <a:gd name="connsiteY5" fmla="*/ 1774825 h 1774825"/>
                  <a:gd name="connsiteX6" fmla="*/ 0 w 2438400"/>
                  <a:gd name="connsiteY6" fmla="*/ 1484673 h 1774825"/>
                  <a:gd name="connsiteX7" fmla="*/ 0 w 2438400"/>
                  <a:gd name="connsiteY7" fmla="*/ 286384 h 1774825"/>
                  <a:gd name="connsiteX8" fmla="*/ 290196 w 2438400"/>
                  <a:gd name="connsiteY8" fmla="*/ 0 h 1774825"/>
                  <a:gd name="connsiteX9" fmla="*/ 471488 w 2438400"/>
                  <a:gd name="connsiteY9" fmla="*/ 425450 h 1774825"/>
                  <a:gd name="connsiteX10" fmla="*/ 471488 w 2438400"/>
                  <a:gd name="connsiteY10" fmla="*/ 598488 h 1774825"/>
                  <a:gd name="connsiteX11" fmla="*/ 1971676 w 2438400"/>
                  <a:gd name="connsiteY11" fmla="*/ 598488 h 1774825"/>
                  <a:gd name="connsiteX12" fmla="*/ 1971676 w 2438400"/>
                  <a:gd name="connsiteY12" fmla="*/ 425450 h 1774825"/>
                  <a:gd name="connsiteX13" fmla="*/ 471488 w 2438400"/>
                  <a:gd name="connsiteY13" fmla="*/ 425450 h 1774825"/>
                  <a:gd name="connsiteX14" fmla="*/ 471488 w 2438400"/>
                  <a:gd name="connsiteY14" fmla="*/ 801688 h 1774825"/>
                  <a:gd name="connsiteX15" fmla="*/ 471488 w 2438400"/>
                  <a:gd name="connsiteY15" fmla="*/ 971551 h 1774825"/>
                  <a:gd name="connsiteX16" fmla="*/ 1971676 w 2438400"/>
                  <a:gd name="connsiteY16" fmla="*/ 971551 h 1774825"/>
                  <a:gd name="connsiteX17" fmla="*/ 1971676 w 2438400"/>
                  <a:gd name="connsiteY17" fmla="*/ 801688 h 1774825"/>
                  <a:gd name="connsiteX18" fmla="*/ 471488 w 2438400"/>
                  <a:gd name="connsiteY18" fmla="*/ 801688 h 1774825"/>
                  <a:gd name="connsiteX19" fmla="*/ 471488 w 2438400"/>
                  <a:gd name="connsiteY19" fmla="*/ 1174750 h 1774825"/>
                  <a:gd name="connsiteX20" fmla="*/ 471488 w 2438400"/>
                  <a:gd name="connsiteY20" fmla="*/ 1347788 h 1774825"/>
                  <a:gd name="connsiteX21" fmla="*/ 1971676 w 2438400"/>
                  <a:gd name="connsiteY21" fmla="*/ 1347788 h 1774825"/>
                  <a:gd name="connsiteX22" fmla="*/ 1971676 w 2438400"/>
                  <a:gd name="connsiteY22" fmla="*/ 1174750 h 1774825"/>
                  <a:gd name="connsiteX23" fmla="*/ 471488 w 2438400"/>
                  <a:gd name="connsiteY23" fmla="*/ 1174750 h 177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438400" h="1774825">
                    <a:moveTo>
                      <a:pt x="290196" y="0"/>
                    </a:moveTo>
                    <a:cubicBezTo>
                      <a:pt x="2151973" y="0"/>
                      <a:pt x="2151973" y="0"/>
                      <a:pt x="2151973" y="0"/>
                    </a:cubicBezTo>
                    <a:cubicBezTo>
                      <a:pt x="2310262" y="0"/>
                      <a:pt x="2438400" y="128119"/>
                      <a:pt x="2438400" y="286384"/>
                    </a:cubicBezTo>
                    <a:lnTo>
                      <a:pt x="2438400" y="1484673"/>
                    </a:lnTo>
                    <a:cubicBezTo>
                      <a:pt x="2438400" y="1646706"/>
                      <a:pt x="2310262" y="1774825"/>
                      <a:pt x="2151973" y="1774825"/>
                    </a:cubicBezTo>
                    <a:cubicBezTo>
                      <a:pt x="290196" y="1774825"/>
                      <a:pt x="290196" y="1774825"/>
                      <a:pt x="290196" y="1774825"/>
                    </a:cubicBezTo>
                    <a:cubicBezTo>
                      <a:pt x="131907" y="1774825"/>
                      <a:pt x="0" y="1646706"/>
                      <a:pt x="0" y="1484673"/>
                    </a:cubicBezTo>
                    <a:cubicBezTo>
                      <a:pt x="0" y="286384"/>
                      <a:pt x="0" y="286384"/>
                      <a:pt x="0" y="286384"/>
                    </a:cubicBezTo>
                    <a:cubicBezTo>
                      <a:pt x="0" y="128119"/>
                      <a:pt x="131907" y="0"/>
                      <a:pt x="290196" y="0"/>
                    </a:cubicBezTo>
                    <a:close/>
                    <a:moveTo>
                      <a:pt x="471488" y="425450"/>
                    </a:moveTo>
                    <a:lnTo>
                      <a:pt x="471488" y="598488"/>
                    </a:lnTo>
                    <a:lnTo>
                      <a:pt x="1971676" y="598488"/>
                    </a:lnTo>
                    <a:lnTo>
                      <a:pt x="1971676" y="425450"/>
                    </a:lnTo>
                    <a:lnTo>
                      <a:pt x="471488" y="425450"/>
                    </a:lnTo>
                    <a:close/>
                    <a:moveTo>
                      <a:pt x="471488" y="801688"/>
                    </a:moveTo>
                    <a:lnTo>
                      <a:pt x="471488" y="971551"/>
                    </a:lnTo>
                    <a:lnTo>
                      <a:pt x="1971676" y="971551"/>
                    </a:lnTo>
                    <a:lnTo>
                      <a:pt x="1971676" y="801688"/>
                    </a:lnTo>
                    <a:lnTo>
                      <a:pt x="471488" y="801688"/>
                    </a:lnTo>
                    <a:close/>
                    <a:moveTo>
                      <a:pt x="471488" y="1174750"/>
                    </a:moveTo>
                    <a:lnTo>
                      <a:pt x="471488" y="1347788"/>
                    </a:lnTo>
                    <a:lnTo>
                      <a:pt x="1971676" y="1347788"/>
                    </a:lnTo>
                    <a:lnTo>
                      <a:pt x="1971676" y="1174750"/>
                    </a:lnTo>
                    <a:lnTo>
                      <a:pt x="471488" y="11747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77" name="矩形 76"/>
            <p:cNvSpPr/>
            <p:nvPr/>
          </p:nvSpPr>
          <p:spPr>
            <a:xfrm>
              <a:off x="6220807" y="2882157"/>
              <a:ext cx="1847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endParaRPr lang="zh-CN" altLang="en-US" sz="1600" dirty="0">
                <a:solidFill>
                  <a:schemeClr val="bg1"/>
                </a:solidFill>
                <a:uFill>
                  <a:solidFill>
                    <a:srgbClr val="3A5063"/>
                  </a:solidFill>
                </a:u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5128226" y="3625488"/>
            <a:ext cx="612040" cy="850564"/>
            <a:chOff x="5128226" y="3625488"/>
            <a:chExt cx="612040" cy="850564"/>
          </a:xfrm>
        </p:grpSpPr>
        <p:grpSp>
          <p:nvGrpSpPr>
            <p:cNvPr id="81" name="Group 18"/>
            <p:cNvGrpSpPr>
              <a:grpSpLocks noChangeAspect="1"/>
            </p:cNvGrpSpPr>
            <p:nvPr/>
          </p:nvGrpSpPr>
          <p:grpSpPr bwMode="auto">
            <a:xfrm>
              <a:off x="5355142" y="3625488"/>
              <a:ext cx="385124" cy="333775"/>
              <a:chOff x="3525" y="1887"/>
              <a:chExt cx="630" cy="546"/>
            </a:xfrm>
            <a:solidFill>
              <a:schemeClr val="bg1"/>
            </a:solidFill>
            <a:effectLst/>
          </p:grpSpPr>
          <p:sp>
            <p:nvSpPr>
              <p:cNvPr id="83" name="Freeform 19"/>
              <p:cNvSpPr>
                <a:spLocks/>
              </p:cNvSpPr>
              <p:nvPr/>
            </p:nvSpPr>
            <p:spPr bwMode="auto">
              <a:xfrm>
                <a:off x="3623" y="2117"/>
                <a:ext cx="129" cy="227"/>
              </a:xfrm>
              <a:custGeom>
                <a:avLst/>
                <a:gdLst>
                  <a:gd name="T0" fmla="*/ 4 w 54"/>
                  <a:gd name="T1" fmla="*/ 95 h 95"/>
                  <a:gd name="T2" fmla="*/ 49 w 54"/>
                  <a:gd name="T3" fmla="*/ 95 h 95"/>
                  <a:gd name="T4" fmla="*/ 54 w 54"/>
                  <a:gd name="T5" fmla="*/ 90 h 95"/>
                  <a:gd name="T6" fmla="*/ 54 w 54"/>
                  <a:gd name="T7" fmla="*/ 4 h 95"/>
                  <a:gd name="T8" fmla="*/ 49 w 54"/>
                  <a:gd name="T9" fmla="*/ 0 h 95"/>
                  <a:gd name="T10" fmla="*/ 4 w 54"/>
                  <a:gd name="T11" fmla="*/ 0 h 95"/>
                  <a:gd name="T12" fmla="*/ 0 w 54"/>
                  <a:gd name="T13" fmla="*/ 4 h 95"/>
                  <a:gd name="T14" fmla="*/ 0 w 54"/>
                  <a:gd name="T15" fmla="*/ 90 h 95"/>
                  <a:gd name="T16" fmla="*/ 4 w 54"/>
                  <a:gd name="T17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95">
                    <a:moveTo>
                      <a:pt x="4" y="95"/>
                    </a:moveTo>
                    <a:cubicBezTo>
                      <a:pt x="49" y="95"/>
                      <a:pt x="49" y="95"/>
                      <a:pt x="49" y="95"/>
                    </a:cubicBezTo>
                    <a:cubicBezTo>
                      <a:pt x="52" y="95"/>
                      <a:pt x="54" y="93"/>
                      <a:pt x="54" y="90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2"/>
                      <a:pt x="52" y="0"/>
                      <a:pt x="4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3"/>
                      <a:pt x="2" y="95"/>
                      <a:pt x="4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4" name="Freeform 20"/>
              <p:cNvSpPr>
                <a:spLocks/>
              </p:cNvSpPr>
              <p:nvPr/>
            </p:nvSpPr>
            <p:spPr bwMode="auto">
              <a:xfrm>
                <a:off x="3809" y="2033"/>
                <a:ext cx="129" cy="311"/>
              </a:xfrm>
              <a:custGeom>
                <a:avLst/>
                <a:gdLst>
                  <a:gd name="T0" fmla="*/ 5 w 54"/>
                  <a:gd name="T1" fmla="*/ 130 h 130"/>
                  <a:gd name="T2" fmla="*/ 50 w 54"/>
                  <a:gd name="T3" fmla="*/ 130 h 130"/>
                  <a:gd name="T4" fmla="*/ 54 w 54"/>
                  <a:gd name="T5" fmla="*/ 125 h 130"/>
                  <a:gd name="T6" fmla="*/ 54 w 54"/>
                  <a:gd name="T7" fmla="*/ 5 h 130"/>
                  <a:gd name="T8" fmla="*/ 50 w 54"/>
                  <a:gd name="T9" fmla="*/ 0 h 130"/>
                  <a:gd name="T10" fmla="*/ 5 w 54"/>
                  <a:gd name="T11" fmla="*/ 0 h 130"/>
                  <a:gd name="T12" fmla="*/ 0 w 54"/>
                  <a:gd name="T13" fmla="*/ 5 h 130"/>
                  <a:gd name="T14" fmla="*/ 0 w 54"/>
                  <a:gd name="T15" fmla="*/ 125 h 130"/>
                  <a:gd name="T16" fmla="*/ 5 w 54"/>
                  <a:gd name="T17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130">
                    <a:moveTo>
                      <a:pt x="5" y="130"/>
                    </a:moveTo>
                    <a:cubicBezTo>
                      <a:pt x="50" y="130"/>
                      <a:pt x="50" y="130"/>
                      <a:pt x="50" y="130"/>
                    </a:cubicBezTo>
                    <a:cubicBezTo>
                      <a:pt x="52" y="130"/>
                      <a:pt x="54" y="128"/>
                      <a:pt x="54" y="12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4" y="2"/>
                      <a:pt x="52" y="0"/>
                      <a:pt x="5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128"/>
                      <a:pt x="2" y="130"/>
                      <a:pt x="5" y="1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5" name="Freeform 21"/>
              <p:cNvSpPr>
                <a:spLocks/>
              </p:cNvSpPr>
              <p:nvPr/>
            </p:nvSpPr>
            <p:spPr bwMode="auto">
              <a:xfrm>
                <a:off x="3997" y="1964"/>
                <a:ext cx="129" cy="380"/>
              </a:xfrm>
              <a:custGeom>
                <a:avLst/>
                <a:gdLst>
                  <a:gd name="T0" fmla="*/ 4 w 54"/>
                  <a:gd name="T1" fmla="*/ 159 h 159"/>
                  <a:gd name="T2" fmla="*/ 49 w 54"/>
                  <a:gd name="T3" fmla="*/ 159 h 159"/>
                  <a:gd name="T4" fmla="*/ 54 w 54"/>
                  <a:gd name="T5" fmla="*/ 154 h 159"/>
                  <a:gd name="T6" fmla="*/ 54 w 54"/>
                  <a:gd name="T7" fmla="*/ 5 h 159"/>
                  <a:gd name="T8" fmla="*/ 49 w 54"/>
                  <a:gd name="T9" fmla="*/ 0 h 159"/>
                  <a:gd name="T10" fmla="*/ 4 w 54"/>
                  <a:gd name="T11" fmla="*/ 0 h 159"/>
                  <a:gd name="T12" fmla="*/ 0 w 54"/>
                  <a:gd name="T13" fmla="*/ 5 h 159"/>
                  <a:gd name="T14" fmla="*/ 0 w 54"/>
                  <a:gd name="T15" fmla="*/ 154 h 159"/>
                  <a:gd name="T16" fmla="*/ 4 w 54"/>
                  <a:gd name="T17" fmla="*/ 15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159">
                    <a:moveTo>
                      <a:pt x="4" y="159"/>
                    </a:moveTo>
                    <a:cubicBezTo>
                      <a:pt x="49" y="159"/>
                      <a:pt x="49" y="159"/>
                      <a:pt x="49" y="159"/>
                    </a:cubicBezTo>
                    <a:cubicBezTo>
                      <a:pt x="52" y="159"/>
                      <a:pt x="54" y="157"/>
                      <a:pt x="54" y="154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4" y="2"/>
                      <a:pt x="52" y="0"/>
                      <a:pt x="4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57"/>
                      <a:pt x="2" y="159"/>
                      <a:pt x="4" y="1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6" name="Freeform 22"/>
              <p:cNvSpPr>
                <a:spLocks/>
              </p:cNvSpPr>
              <p:nvPr/>
            </p:nvSpPr>
            <p:spPr bwMode="auto">
              <a:xfrm>
                <a:off x="3525" y="1887"/>
                <a:ext cx="630" cy="546"/>
              </a:xfrm>
              <a:custGeom>
                <a:avLst/>
                <a:gdLst>
                  <a:gd name="T0" fmla="*/ 253 w 264"/>
                  <a:gd name="T1" fmla="*/ 206 h 228"/>
                  <a:gd name="T2" fmla="*/ 23 w 264"/>
                  <a:gd name="T3" fmla="*/ 206 h 228"/>
                  <a:gd name="T4" fmla="*/ 22 w 264"/>
                  <a:gd name="T5" fmla="*/ 206 h 228"/>
                  <a:gd name="T6" fmla="*/ 22 w 264"/>
                  <a:gd name="T7" fmla="*/ 11 h 228"/>
                  <a:gd name="T8" fmla="*/ 11 w 264"/>
                  <a:gd name="T9" fmla="*/ 0 h 228"/>
                  <a:gd name="T10" fmla="*/ 0 w 264"/>
                  <a:gd name="T11" fmla="*/ 11 h 228"/>
                  <a:gd name="T12" fmla="*/ 0 w 264"/>
                  <a:gd name="T13" fmla="*/ 206 h 228"/>
                  <a:gd name="T14" fmla="*/ 23 w 264"/>
                  <a:gd name="T15" fmla="*/ 228 h 228"/>
                  <a:gd name="T16" fmla="*/ 253 w 264"/>
                  <a:gd name="T17" fmla="*/ 228 h 228"/>
                  <a:gd name="T18" fmla="*/ 264 w 264"/>
                  <a:gd name="T19" fmla="*/ 217 h 228"/>
                  <a:gd name="T20" fmla="*/ 253 w 264"/>
                  <a:gd name="T21" fmla="*/ 206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4" h="228">
                    <a:moveTo>
                      <a:pt x="253" y="206"/>
                    </a:moveTo>
                    <a:cubicBezTo>
                      <a:pt x="23" y="206"/>
                      <a:pt x="23" y="206"/>
                      <a:pt x="23" y="206"/>
                    </a:cubicBezTo>
                    <a:cubicBezTo>
                      <a:pt x="22" y="206"/>
                      <a:pt x="22" y="206"/>
                      <a:pt x="22" y="206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5"/>
                      <a:pt x="17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18"/>
                      <a:pt x="10" y="228"/>
                      <a:pt x="23" y="228"/>
                    </a:cubicBezTo>
                    <a:cubicBezTo>
                      <a:pt x="253" y="228"/>
                      <a:pt x="253" y="228"/>
                      <a:pt x="253" y="228"/>
                    </a:cubicBezTo>
                    <a:cubicBezTo>
                      <a:pt x="259" y="228"/>
                      <a:pt x="264" y="223"/>
                      <a:pt x="264" y="217"/>
                    </a:cubicBezTo>
                    <a:cubicBezTo>
                      <a:pt x="264" y="211"/>
                      <a:pt x="259" y="206"/>
                      <a:pt x="253" y="2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82" name="矩形 81"/>
            <p:cNvSpPr/>
            <p:nvPr/>
          </p:nvSpPr>
          <p:spPr>
            <a:xfrm>
              <a:off x="5128226" y="4137498"/>
              <a:ext cx="1847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endParaRPr lang="zh-CN" altLang="en-US" sz="1600" dirty="0">
                <a:solidFill>
                  <a:schemeClr val="bg1"/>
                </a:solidFill>
                <a:uFill>
                  <a:solidFill>
                    <a:srgbClr val="3A5063"/>
                  </a:solidFill>
                </a:u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6525001" y="4399738"/>
            <a:ext cx="586383" cy="868051"/>
            <a:chOff x="6525001" y="4399738"/>
            <a:chExt cx="586383" cy="868051"/>
          </a:xfrm>
        </p:grpSpPr>
        <p:sp>
          <p:nvSpPr>
            <p:cNvPr id="88" name="Freeform 18"/>
            <p:cNvSpPr>
              <a:spLocks noEditPoints="1"/>
            </p:cNvSpPr>
            <p:nvPr/>
          </p:nvSpPr>
          <p:spPr bwMode="auto">
            <a:xfrm>
              <a:off x="6739622" y="4399738"/>
              <a:ext cx="371762" cy="370579"/>
            </a:xfrm>
            <a:custGeom>
              <a:avLst/>
              <a:gdLst>
                <a:gd name="T0" fmla="*/ 52 w 341"/>
                <a:gd name="T1" fmla="*/ 0 h 340"/>
                <a:gd name="T2" fmla="*/ 289 w 341"/>
                <a:gd name="T3" fmla="*/ 0 h 340"/>
                <a:gd name="T4" fmla="*/ 341 w 341"/>
                <a:gd name="T5" fmla="*/ 51 h 340"/>
                <a:gd name="T6" fmla="*/ 341 w 341"/>
                <a:gd name="T7" fmla="*/ 289 h 340"/>
                <a:gd name="T8" fmla="*/ 289 w 341"/>
                <a:gd name="T9" fmla="*/ 340 h 340"/>
                <a:gd name="T10" fmla="*/ 52 w 341"/>
                <a:gd name="T11" fmla="*/ 340 h 340"/>
                <a:gd name="T12" fmla="*/ 0 w 341"/>
                <a:gd name="T13" fmla="*/ 289 h 340"/>
                <a:gd name="T14" fmla="*/ 0 w 341"/>
                <a:gd name="T15" fmla="*/ 51 h 340"/>
                <a:gd name="T16" fmla="*/ 52 w 341"/>
                <a:gd name="T17" fmla="*/ 0 h 340"/>
                <a:gd name="T18" fmla="*/ 71 w 341"/>
                <a:gd name="T19" fmla="*/ 37 h 340"/>
                <a:gd name="T20" fmla="*/ 38 w 341"/>
                <a:gd name="T21" fmla="*/ 70 h 340"/>
                <a:gd name="T22" fmla="*/ 38 w 341"/>
                <a:gd name="T23" fmla="*/ 269 h 340"/>
                <a:gd name="T24" fmla="*/ 71 w 341"/>
                <a:gd name="T25" fmla="*/ 302 h 340"/>
                <a:gd name="T26" fmla="*/ 270 w 341"/>
                <a:gd name="T27" fmla="*/ 302 h 340"/>
                <a:gd name="T28" fmla="*/ 303 w 341"/>
                <a:gd name="T29" fmla="*/ 269 h 340"/>
                <a:gd name="T30" fmla="*/ 303 w 341"/>
                <a:gd name="T31" fmla="*/ 70 h 340"/>
                <a:gd name="T32" fmla="*/ 270 w 341"/>
                <a:gd name="T33" fmla="*/ 37 h 340"/>
                <a:gd name="T34" fmla="*/ 71 w 341"/>
                <a:gd name="T35" fmla="*/ 37 h 340"/>
                <a:gd name="T36" fmla="*/ 170 w 341"/>
                <a:gd name="T37" fmla="*/ 244 h 340"/>
                <a:gd name="T38" fmla="*/ 157 w 341"/>
                <a:gd name="T39" fmla="*/ 258 h 340"/>
                <a:gd name="T40" fmla="*/ 157 w 341"/>
                <a:gd name="T41" fmla="*/ 283 h 340"/>
                <a:gd name="T42" fmla="*/ 170 w 341"/>
                <a:gd name="T43" fmla="*/ 296 h 340"/>
                <a:gd name="T44" fmla="*/ 184 w 341"/>
                <a:gd name="T45" fmla="*/ 283 h 340"/>
                <a:gd name="T46" fmla="*/ 184 w 341"/>
                <a:gd name="T47" fmla="*/ 258 h 340"/>
                <a:gd name="T48" fmla="*/ 170 w 341"/>
                <a:gd name="T49" fmla="*/ 244 h 340"/>
                <a:gd name="T50" fmla="*/ 245 w 341"/>
                <a:gd name="T51" fmla="*/ 170 h 340"/>
                <a:gd name="T52" fmla="*/ 259 w 341"/>
                <a:gd name="T53" fmla="*/ 183 h 340"/>
                <a:gd name="T54" fmla="*/ 284 w 341"/>
                <a:gd name="T55" fmla="*/ 183 h 340"/>
                <a:gd name="T56" fmla="*/ 297 w 341"/>
                <a:gd name="T57" fmla="*/ 170 h 340"/>
                <a:gd name="T58" fmla="*/ 284 w 341"/>
                <a:gd name="T59" fmla="*/ 156 h 340"/>
                <a:gd name="T60" fmla="*/ 259 w 341"/>
                <a:gd name="T61" fmla="*/ 156 h 340"/>
                <a:gd name="T62" fmla="*/ 245 w 341"/>
                <a:gd name="T63" fmla="*/ 170 h 340"/>
                <a:gd name="T64" fmla="*/ 170 w 341"/>
                <a:gd name="T65" fmla="*/ 43 h 340"/>
                <a:gd name="T66" fmla="*/ 157 w 341"/>
                <a:gd name="T67" fmla="*/ 57 h 340"/>
                <a:gd name="T68" fmla="*/ 157 w 341"/>
                <a:gd name="T69" fmla="*/ 82 h 340"/>
                <a:gd name="T70" fmla="*/ 170 w 341"/>
                <a:gd name="T71" fmla="*/ 95 h 340"/>
                <a:gd name="T72" fmla="*/ 184 w 341"/>
                <a:gd name="T73" fmla="*/ 82 h 340"/>
                <a:gd name="T74" fmla="*/ 184 w 341"/>
                <a:gd name="T75" fmla="*/ 57 h 340"/>
                <a:gd name="T76" fmla="*/ 170 w 341"/>
                <a:gd name="T77" fmla="*/ 43 h 340"/>
                <a:gd name="T78" fmla="*/ 189 w 341"/>
                <a:gd name="T79" fmla="*/ 172 h 340"/>
                <a:gd name="T80" fmla="*/ 217 w 341"/>
                <a:gd name="T81" fmla="*/ 143 h 340"/>
                <a:gd name="T82" fmla="*/ 217 w 341"/>
                <a:gd name="T83" fmla="*/ 125 h 340"/>
                <a:gd name="T84" fmla="*/ 199 w 341"/>
                <a:gd name="T85" fmla="*/ 125 h 340"/>
                <a:gd name="T86" fmla="*/ 173 w 341"/>
                <a:gd name="T87" fmla="*/ 152 h 340"/>
                <a:gd name="T88" fmla="*/ 170 w 341"/>
                <a:gd name="T89" fmla="*/ 152 h 340"/>
                <a:gd name="T90" fmla="*/ 166 w 341"/>
                <a:gd name="T91" fmla="*/ 152 h 340"/>
                <a:gd name="T92" fmla="*/ 114 w 341"/>
                <a:gd name="T93" fmla="*/ 98 h 340"/>
                <a:gd name="T94" fmla="*/ 101 w 341"/>
                <a:gd name="T95" fmla="*/ 98 h 340"/>
                <a:gd name="T96" fmla="*/ 100 w 341"/>
                <a:gd name="T97" fmla="*/ 111 h 340"/>
                <a:gd name="T98" fmla="*/ 153 w 341"/>
                <a:gd name="T99" fmla="*/ 165 h 340"/>
                <a:gd name="T100" fmla="*/ 152 w 341"/>
                <a:gd name="T101" fmla="*/ 170 h 340"/>
                <a:gd name="T102" fmla="*/ 170 w 341"/>
                <a:gd name="T103" fmla="*/ 188 h 340"/>
                <a:gd name="T104" fmla="*/ 189 w 341"/>
                <a:gd name="T105" fmla="*/ 172 h 340"/>
                <a:gd name="T106" fmla="*/ 44 w 341"/>
                <a:gd name="T107" fmla="*/ 170 h 340"/>
                <a:gd name="T108" fmla="*/ 57 w 341"/>
                <a:gd name="T109" fmla="*/ 183 h 340"/>
                <a:gd name="T110" fmla="*/ 82 w 341"/>
                <a:gd name="T111" fmla="*/ 183 h 340"/>
                <a:gd name="T112" fmla="*/ 96 w 341"/>
                <a:gd name="T113" fmla="*/ 170 h 340"/>
                <a:gd name="T114" fmla="*/ 82 w 341"/>
                <a:gd name="T115" fmla="*/ 156 h 340"/>
                <a:gd name="T116" fmla="*/ 57 w 341"/>
                <a:gd name="T117" fmla="*/ 156 h 340"/>
                <a:gd name="T118" fmla="*/ 44 w 341"/>
                <a:gd name="T119" fmla="*/ 17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1" h="340">
                  <a:moveTo>
                    <a:pt x="52" y="0"/>
                  </a:moveTo>
                  <a:cubicBezTo>
                    <a:pt x="289" y="0"/>
                    <a:pt x="289" y="0"/>
                    <a:pt x="289" y="0"/>
                  </a:cubicBezTo>
                  <a:cubicBezTo>
                    <a:pt x="318" y="0"/>
                    <a:pt x="341" y="23"/>
                    <a:pt x="341" y="51"/>
                  </a:cubicBezTo>
                  <a:cubicBezTo>
                    <a:pt x="341" y="289"/>
                    <a:pt x="341" y="289"/>
                    <a:pt x="341" y="289"/>
                  </a:cubicBezTo>
                  <a:cubicBezTo>
                    <a:pt x="341" y="317"/>
                    <a:pt x="318" y="340"/>
                    <a:pt x="289" y="340"/>
                  </a:cubicBezTo>
                  <a:cubicBezTo>
                    <a:pt x="52" y="340"/>
                    <a:pt x="52" y="340"/>
                    <a:pt x="52" y="340"/>
                  </a:cubicBezTo>
                  <a:cubicBezTo>
                    <a:pt x="23" y="340"/>
                    <a:pt x="0" y="317"/>
                    <a:pt x="0" y="28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lose/>
                  <a:moveTo>
                    <a:pt x="71" y="37"/>
                  </a:moveTo>
                  <a:cubicBezTo>
                    <a:pt x="53" y="37"/>
                    <a:pt x="38" y="52"/>
                    <a:pt x="38" y="70"/>
                  </a:cubicBezTo>
                  <a:cubicBezTo>
                    <a:pt x="38" y="269"/>
                    <a:pt x="38" y="269"/>
                    <a:pt x="38" y="269"/>
                  </a:cubicBezTo>
                  <a:cubicBezTo>
                    <a:pt x="38" y="288"/>
                    <a:pt x="53" y="302"/>
                    <a:pt x="71" y="302"/>
                  </a:cubicBezTo>
                  <a:cubicBezTo>
                    <a:pt x="270" y="302"/>
                    <a:pt x="270" y="302"/>
                    <a:pt x="270" y="302"/>
                  </a:cubicBezTo>
                  <a:cubicBezTo>
                    <a:pt x="288" y="302"/>
                    <a:pt x="303" y="288"/>
                    <a:pt x="303" y="269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52"/>
                    <a:pt x="288" y="37"/>
                    <a:pt x="270" y="37"/>
                  </a:cubicBezTo>
                  <a:cubicBezTo>
                    <a:pt x="71" y="37"/>
                    <a:pt x="71" y="37"/>
                    <a:pt x="71" y="37"/>
                  </a:cubicBezTo>
                  <a:close/>
                  <a:moveTo>
                    <a:pt x="170" y="244"/>
                  </a:moveTo>
                  <a:cubicBezTo>
                    <a:pt x="163" y="244"/>
                    <a:pt x="157" y="251"/>
                    <a:pt x="157" y="258"/>
                  </a:cubicBezTo>
                  <a:cubicBezTo>
                    <a:pt x="157" y="283"/>
                    <a:pt x="157" y="283"/>
                    <a:pt x="157" y="283"/>
                  </a:cubicBezTo>
                  <a:cubicBezTo>
                    <a:pt x="157" y="290"/>
                    <a:pt x="163" y="296"/>
                    <a:pt x="170" y="296"/>
                  </a:cubicBezTo>
                  <a:cubicBezTo>
                    <a:pt x="178" y="296"/>
                    <a:pt x="184" y="290"/>
                    <a:pt x="184" y="283"/>
                  </a:cubicBezTo>
                  <a:cubicBezTo>
                    <a:pt x="184" y="258"/>
                    <a:pt x="184" y="258"/>
                    <a:pt x="184" y="258"/>
                  </a:cubicBezTo>
                  <a:cubicBezTo>
                    <a:pt x="184" y="251"/>
                    <a:pt x="178" y="244"/>
                    <a:pt x="170" y="244"/>
                  </a:cubicBezTo>
                  <a:close/>
                  <a:moveTo>
                    <a:pt x="245" y="170"/>
                  </a:moveTo>
                  <a:cubicBezTo>
                    <a:pt x="245" y="177"/>
                    <a:pt x="251" y="183"/>
                    <a:pt x="259" y="183"/>
                  </a:cubicBezTo>
                  <a:cubicBezTo>
                    <a:pt x="284" y="183"/>
                    <a:pt x="284" y="183"/>
                    <a:pt x="284" y="183"/>
                  </a:cubicBezTo>
                  <a:cubicBezTo>
                    <a:pt x="291" y="183"/>
                    <a:pt x="297" y="177"/>
                    <a:pt x="297" y="170"/>
                  </a:cubicBezTo>
                  <a:cubicBezTo>
                    <a:pt x="297" y="162"/>
                    <a:pt x="291" y="156"/>
                    <a:pt x="284" y="156"/>
                  </a:cubicBezTo>
                  <a:cubicBezTo>
                    <a:pt x="259" y="156"/>
                    <a:pt x="259" y="156"/>
                    <a:pt x="259" y="156"/>
                  </a:cubicBezTo>
                  <a:cubicBezTo>
                    <a:pt x="251" y="156"/>
                    <a:pt x="245" y="162"/>
                    <a:pt x="245" y="170"/>
                  </a:cubicBezTo>
                  <a:close/>
                  <a:moveTo>
                    <a:pt x="170" y="43"/>
                  </a:moveTo>
                  <a:cubicBezTo>
                    <a:pt x="163" y="43"/>
                    <a:pt x="157" y="49"/>
                    <a:pt x="157" y="57"/>
                  </a:cubicBezTo>
                  <a:cubicBezTo>
                    <a:pt x="157" y="82"/>
                    <a:pt x="157" y="82"/>
                    <a:pt x="157" y="82"/>
                  </a:cubicBezTo>
                  <a:cubicBezTo>
                    <a:pt x="157" y="89"/>
                    <a:pt x="163" y="95"/>
                    <a:pt x="170" y="95"/>
                  </a:cubicBezTo>
                  <a:cubicBezTo>
                    <a:pt x="178" y="95"/>
                    <a:pt x="184" y="89"/>
                    <a:pt x="184" y="82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4" y="49"/>
                    <a:pt x="178" y="43"/>
                    <a:pt x="170" y="43"/>
                  </a:cubicBezTo>
                  <a:close/>
                  <a:moveTo>
                    <a:pt x="189" y="172"/>
                  </a:moveTo>
                  <a:cubicBezTo>
                    <a:pt x="217" y="143"/>
                    <a:pt x="217" y="143"/>
                    <a:pt x="217" y="143"/>
                  </a:cubicBezTo>
                  <a:cubicBezTo>
                    <a:pt x="222" y="138"/>
                    <a:pt x="222" y="130"/>
                    <a:pt x="217" y="125"/>
                  </a:cubicBezTo>
                  <a:cubicBezTo>
                    <a:pt x="212" y="120"/>
                    <a:pt x="204" y="120"/>
                    <a:pt x="199" y="125"/>
                  </a:cubicBezTo>
                  <a:cubicBezTo>
                    <a:pt x="173" y="152"/>
                    <a:pt x="173" y="152"/>
                    <a:pt x="173" y="152"/>
                  </a:cubicBezTo>
                  <a:cubicBezTo>
                    <a:pt x="172" y="152"/>
                    <a:pt x="171" y="152"/>
                    <a:pt x="170" y="152"/>
                  </a:cubicBezTo>
                  <a:cubicBezTo>
                    <a:pt x="169" y="152"/>
                    <a:pt x="168" y="152"/>
                    <a:pt x="166" y="152"/>
                  </a:cubicBezTo>
                  <a:cubicBezTo>
                    <a:pt x="114" y="98"/>
                    <a:pt x="114" y="98"/>
                    <a:pt x="114" y="98"/>
                  </a:cubicBezTo>
                  <a:cubicBezTo>
                    <a:pt x="110" y="94"/>
                    <a:pt x="104" y="94"/>
                    <a:pt x="101" y="98"/>
                  </a:cubicBezTo>
                  <a:cubicBezTo>
                    <a:pt x="97" y="101"/>
                    <a:pt x="97" y="107"/>
                    <a:pt x="100" y="111"/>
                  </a:cubicBezTo>
                  <a:cubicBezTo>
                    <a:pt x="153" y="165"/>
                    <a:pt x="153" y="165"/>
                    <a:pt x="153" y="165"/>
                  </a:cubicBezTo>
                  <a:cubicBezTo>
                    <a:pt x="152" y="167"/>
                    <a:pt x="152" y="168"/>
                    <a:pt x="152" y="170"/>
                  </a:cubicBezTo>
                  <a:cubicBezTo>
                    <a:pt x="152" y="180"/>
                    <a:pt x="160" y="188"/>
                    <a:pt x="170" y="188"/>
                  </a:cubicBezTo>
                  <a:cubicBezTo>
                    <a:pt x="180" y="188"/>
                    <a:pt x="188" y="181"/>
                    <a:pt x="189" y="172"/>
                  </a:cubicBezTo>
                  <a:close/>
                  <a:moveTo>
                    <a:pt x="44" y="170"/>
                  </a:moveTo>
                  <a:cubicBezTo>
                    <a:pt x="44" y="177"/>
                    <a:pt x="50" y="183"/>
                    <a:pt x="57" y="183"/>
                  </a:cubicBezTo>
                  <a:cubicBezTo>
                    <a:pt x="82" y="183"/>
                    <a:pt x="82" y="183"/>
                    <a:pt x="82" y="183"/>
                  </a:cubicBezTo>
                  <a:cubicBezTo>
                    <a:pt x="90" y="183"/>
                    <a:pt x="96" y="177"/>
                    <a:pt x="96" y="170"/>
                  </a:cubicBezTo>
                  <a:cubicBezTo>
                    <a:pt x="96" y="162"/>
                    <a:pt x="90" y="156"/>
                    <a:pt x="82" y="156"/>
                  </a:cubicBezTo>
                  <a:cubicBezTo>
                    <a:pt x="57" y="156"/>
                    <a:pt x="57" y="156"/>
                    <a:pt x="57" y="156"/>
                  </a:cubicBezTo>
                  <a:cubicBezTo>
                    <a:pt x="50" y="156"/>
                    <a:pt x="44" y="162"/>
                    <a:pt x="44" y="1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6525001" y="4929235"/>
              <a:ext cx="1847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endParaRPr lang="zh-CN" altLang="en-US" sz="1600" dirty="0">
                <a:solidFill>
                  <a:schemeClr val="bg1"/>
                </a:solidFill>
                <a:uFill>
                  <a:solidFill>
                    <a:srgbClr val="3A5063"/>
                  </a:solidFill>
                </a:u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4120979" y="3017711"/>
            <a:ext cx="818428" cy="565449"/>
            <a:chOff x="4120979" y="3017711"/>
            <a:chExt cx="818428" cy="565449"/>
          </a:xfrm>
        </p:grpSpPr>
        <p:sp>
          <p:nvSpPr>
            <p:cNvPr id="91" name="Oval 13"/>
            <p:cNvSpPr>
              <a:spLocks noChangeArrowheads="1"/>
            </p:cNvSpPr>
            <p:nvPr/>
          </p:nvSpPr>
          <p:spPr bwMode="auto">
            <a:xfrm>
              <a:off x="4279333" y="3017711"/>
              <a:ext cx="563949" cy="565449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165100" dist="254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4120979" y="3127479"/>
              <a:ext cx="81842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EA6103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2000" dirty="0">
                <a:solidFill>
                  <a:srgbClr val="EA6103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6925503" y="3435437"/>
            <a:ext cx="818428" cy="563949"/>
            <a:chOff x="6925503" y="3435437"/>
            <a:chExt cx="818428" cy="563949"/>
          </a:xfrm>
        </p:grpSpPr>
        <p:sp>
          <p:nvSpPr>
            <p:cNvPr id="94" name="Oval 14"/>
            <p:cNvSpPr>
              <a:spLocks noChangeArrowheads="1"/>
            </p:cNvSpPr>
            <p:nvPr/>
          </p:nvSpPr>
          <p:spPr bwMode="auto">
            <a:xfrm>
              <a:off x="7061833" y="3435437"/>
              <a:ext cx="563949" cy="563949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165100" dist="254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6925503" y="3541844"/>
              <a:ext cx="81842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FFAB3F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2000" dirty="0">
                <a:solidFill>
                  <a:srgbClr val="FFAB3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5006780" y="5000927"/>
            <a:ext cx="818428" cy="563949"/>
            <a:chOff x="5006780" y="5000927"/>
            <a:chExt cx="818428" cy="563949"/>
          </a:xfrm>
        </p:grpSpPr>
        <p:sp>
          <p:nvSpPr>
            <p:cNvPr id="97" name="Oval 15"/>
            <p:cNvSpPr>
              <a:spLocks noChangeArrowheads="1"/>
            </p:cNvSpPr>
            <p:nvPr/>
          </p:nvSpPr>
          <p:spPr bwMode="auto">
            <a:xfrm>
              <a:off x="5157178" y="5000927"/>
              <a:ext cx="563949" cy="563949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165100" dist="254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5006780" y="5099041"/>
              <a:ext cx="81842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0099A9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2000" dirty="0">
                <a:solidFill>
                  <a:srgbClr val="0099A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7230535" y="5513002"/>
            <a:ext cx="818428" cy="563949"/>
            <a:chOff x="7230535" y="5513002"/>
            <a:chExt cx="818428" cy="563949"/>
          </a:xfrm>
        </p:grpSpPr>
        <p:sp>
          <p:nvSpPr>
            <p:cNvPr id="100" name="Oval 16"/>
            <p:cNvSpPr>
              <a:spLocks noChangeArrowheads="1"/>
            </p:cNvSpPr>
            <p:nvPr/>
          </p:nvSpPr>
          <p:spPr bwMode="auto">
            <a:xfrm>
              <a:off x="7358525" y="5513002"/>
              <a:ext cx="562449" cy="563949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165100" dist="254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7230535" y="5621446"/>
              <a:ext cx="81842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EA5E66"/>
                  </a:solidFill>
                  <a:latin typeface="微软雅黑" pitchFamily="34" charset="-122"/>
                  <a:ea typeface="微软雅黑" pitchFamily="34" charset="-122"/>
                </a:rPr>
                <a:t>04</a:t>
              </a:r>
              <a:endParaRPr lang="zh-CN" altLang="en-US" sz="2000" dirty="0">
                <a:solidFill>
                  <a:srgbClr val="EA5E66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8066034" y="2855106"/>
            <a:ext cx="2506832" cy="950608"/>
            <a:chOff x="8517933" y="1401022"/>
            <a:chExt cx="2506832" cy="950608"/>
          </a:xfrm>
        </p:grpSpPr>
        <p:sp>
          <p:nvSpPr>
            <p:cNvPr id="103" name="矩形 102"/>
            <p:cNvSpPr/>
            <p:nvPr/>
          </p:nvSpPr>
          <p:spPr>
            <a:xfrm>
              <a:off x="8517933" y="1766855"/>
              <a:ext cx="250683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Segoe UI Semilight" panose="020B0402040204020203" pitchFamily="34" charset="0"/>
                </a:rPr>
                <a:t>分为高压轮胎，低压轮胎和超低压胎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Segoe UI Semilight" panose="020B0402040204020203" pitchFamily="34" charset="0"/>
              </a:endParaRPr>
            </a:p>
          </p:txBody>
        </p:sp>
        <p:sp>
          <p:nvSpPr>
            <p:cNvPr id="104" name="矩形 103"/>
            <p:cNvSpPr/>
            <p:nvPr/>
          </p:nvSpPr>
          <p:spPr>
            <a:xfrm>
              <a:off x="8548025" y="1401022"/>
              <a:ext cx="20493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Segoe UI Semilight" panose="020B0402040204020203" pitchFamily="34" charset="0"/>
                </a:rPr>
                <a:t>按胎内压力分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1383509" y="2458423"/>
            <a:ext cx="2486420" cy="718901"/>
            <a:chOff x="8548025" y="1386508"/>
            <a:chExt cx="2486420" cy="718901"/>
          </a:xfrm>
        </p:grpSpPr>
        <p:sp>
          <p:nvSpPr>
            <p:cNvPr id="106" name="矩形 105"/>
            <p:cNvSpPr/>
            <p:nvPr/>
          </p:nvSpPr>
          <p:spPr>
            <a:xfrm>
              <a:off x="8548025" y="1766855"/>
              <a:ext cx="248642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Segoe UI Semilight" panose="020B0402040204020203" pitchFamily="34" charset="0"/>
                </a:rPr>
                <a:t>普通，带束，子午线轮胎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Segoe UI Semilight" panose="020B0402040204020203" pitchFamily="34" charset="0"/>
              </a:endParaRPr>
            </a:p>
          </p:txBody>
        </p:sp>
        <p:sp>
          <p:nvSpPr>
            <p:cNvPr id="107" name="矩形 106"/>
            <p:cNvSpPr/>
            <p:nvPr/>
          </p:nvSpPr>
          <p:spPr>
            <a:xfrm>
              <a:off x="8949773" y="1386508"/>
              <a:ext cx="208467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Segoe UI Semilight" panose="020B0402040204020203" pitchFamily="34" charset="0"/>
                </a:rPr>
                <a:t>按胎体帘线分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7968328" y="4875486"/>
            <a:ext cx="2486421" cy="965122"/>
            <a:chOff x="8548024" y="1386508"/>
            <a:chExt cx="2486421" cy="965122"/>
          </a:xfrm>
        </p:grpSpPr>
        <p:sp>
          <p:nvSpPr>
            <p:cNvPr id="109" name="矩形 108"/>
            <p:cNvSpPr/>
            <p:nvPr/>
          </p:nvSpPr>
          <p:spPr>
            <a:xfrm>
              <a:off x="8548025" y="1766855"/>
              <a:ext cx="24864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Segoe UI Semilight" panose="020B0402040204020203" pitchFamily="34" charset="0"/>
                </a:rPr>
                <a:t>普通花纹，混合花纹，越野花纹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Segoe UI Semilight" panose="020B0402040204020203" pitchFamily="34" charset="0"/>
              </a:endParaRPr>
            </a:p>
          </p:txBody>
        </p:sp>
        <p:sp>
          <p:nvSpPr>
            <p:cNvPr id="110" name="矩形 109"/>
            <p:cNvSpPr/>
            <p:nvPr/>
          </p:nvSpPr>
          <p:spPr>
            <a:xfrm>
              <a:off x="8548024" y="1386508"/>
              <a:ext cx="21784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Segoe UI Semilight" panose="020B0402040204020203" pitchFamily="34" charset="0"/>
                </a:rPr>
                <a:t>按花纹分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2259616" y="4896382"/>
            <a:ext cx="2486420" cy="704387"/>
            <a:chOff x="8548025" y="1401022"/>
            <a:chExt cx="2486420" cy="704387"/>
          </a:xfrm>
        </p:grpSpPr>
        <p:sp>
          <p:nvSpPr>
            <p:cNvPr id="112" name="矩形 111"/>
            <p:cNvSpPr/>
            <p:nvPr/>
          </p:nvSpPr>
          <p:spPr>
            <a:xfrm>
              <a:off x="8548025" y="1766855"/>
              <a:ext cx="248642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Segoe UI Semilight" panose="020B0402040204020203" pitchFamily="34" charset="0"/>
                </a:rPr>
                <a:t>有内胎无内胎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Segoe UI Semilight" panose="020B0402040204020203" pitchFamily="34" charset="0"/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>
              <a:off x="8726809" y="1401022"/>
              <a:ext cx="23076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Segoe UI Semilight" panose="020B0402040204020203" pitchFamily="34" charset="0"/>
                </a:rPr>
                <a:t>按组成结构分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E1D27437-1E73-415D-89CD-545268B9D4FF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53" name="五边形 9">
              <a:extLst>
                <a:ext uri="{FF2B5EF4-FFF2-40B4-BE49-F238E27FC236}">
                  <a16:creationId xmlns:a16="http://schemas.microsoft.com/office/drawing/2014/main" id="{C774C6D2-FFCB-4E57-8188-C990BAEA1F92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教学过程</a:t>
              </a: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473BC79-3227-464F-9BD7-A3CAD6071C6F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77FA3300-19A5-4E73-82AB-6432A115872B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13CE2FA8-9492-4874-B900-4D05FFDE8DD7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0" name="矩形: 圆角 59">
                <a:extLst>
                  <a:ext uri="{FF2B5EF4-FFF2-40B4-BE49-F238E27FC236}">
                    <a16:creationId xmlns:a16="http://schemas.microsoft.com/office/drawing/2014/main" id="{C7FCDF86-33F2-4054-884B-D8925F718F55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: 圆角 60">
                <a:extLst>
                  <a:ext uri="{FF2B5EF4-FFF2-40B4-BE49-F238E27FC236}">
                    <a16:creationId xmlns:a16="http://schemas.microsoft.com/office/drawing/2014/main" id="{658A50C0-9976-43F8-8662-3566A7637278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932B655D-9542-4ADD-A596-0766BF30D3FF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58" name="矩形: 圆角 57">
                <a:extLst>
                  <a:ext uri="{FF2B5EF4-FFF2-40B4-BE49-F238E27FC236}">
                    <a16:creationId xmlns:a16="http://schemas.microsoft.com/office/drawing/2014/main" id="{CF712279-3A1B-4AFF-A04B-2E92C8C2AF73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: 圆角 58">
                <a:extLst>
                  <a:ext uri="{FF2B5EF4-FFF2-40B4-BE49-F238E27FC236}">
                    <a16:creationId xmlns:a16="http://schemas.microsoft.com/office/drawing/2014/main" id="{8512F6FD-F3FB-4888-B483-1958064A197A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14587062-7864-42E0-8659-B63060E41E6E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3" name="同心圆 187">
              <a:extLst>
                <a:ext uri="{FF2B5EF4-FFF2-40B4-BE49-F238E27FC236}">
                  <a16:creationId xmlns:a16="http://schemas.microsoft.com/office/drawing/2014/main" id="{CA586118-3198-418F-958A-F46F742F2B1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CC9EBD8B-9FC4-42CB-AF75-9C7F111E0497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21F423C0-26F5-4870-B036-616334E73916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5" name="同心圆 190">
              <a:extLst>
                <a:ext uri="{FF2B5EF4-FFF2-40B4-BE49-F238E27FC236}">
                  <a16:creationId xmlns:a16="http://schemas.microsoft.com/office/drawing/2014/main" id="{A9F23CC7-5BEA-46A5-B741-553C5E3A505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id="{B08CDF0A-7D31-4F90-9FAC-3DB330D075F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B271874D-DA0F-4D84-9959-57F22DED5D48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8" name="同心圆 193">
              <a:extLst>
                <a:ext uri="{FF2B5EF4-FFF2-40B4-BE49-F238E27FC236}">
                  <a16:creationId xmlns:a16="http://schemas.microsoft.com/office/drawing/2014/main" id="{75E6BFE0-24D2-4120-B2B6-2887C33A00D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id="{4C426D54-B4DC-46AF-8E8B-CCB2CF2A1767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5EB5FFE5-E4A4-4A46-AEA6-A151DBD3970B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1" name="同心圆 202">
              <a:extLst>
                <a:ext uri="{FF2B5EF4-FFF2-40B4-BE49-F238E27FC236}">
                  <a16:creationId xmlns:a16="http://schemas.microsoft.com/office/drawing/2014/main" id="{30731F26-8149-4A9D-A327-BC57F423448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id="{38038256-3441-49A6-925C-197FE53D9FB8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C33C498B-99B0-4BE1-8CDC-EBE8F1AA109D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4" name="同心圆 208">
              <a:extLst>
                <a:ext uri="{FF2B5EF4-FFF2-40B4-BE49-F238E27FC236}">
                  <a16:creationId xmlns:a16="http://schemas.microsoft.com/office/drawing/2014/main" id="{FEDD3FD8-4D7F-418B-B15E-CD5337DDB66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81E5FBB3-CB2F-4957-9E08-95862ACFA2C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28A0EE25-5B09-4404-8090-145DB6D3D6D9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7" name="同心圆 211">
              <a:extLst>
                <a:ext uri="{FF2B5EF4-FFF2-40B4-BE49-F238E27FC236}">
                  <a16:creationId xmlns:a16="http://schemas.microsoft.com/office/drawing/2014/main" id="{9A523171-31D6-49C4-95C1-90868352ADD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00445E81-D795-45F2-A4CD-C6F3A7847CB1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FE5C1D03-C855-4589-B449-F6B36CF1C242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0" name="同心圆 205">
              <a:extLst>
                <a:ext uri="{FF2B5EF4-FFF2-40B4-BE49-F238E27FC236}">
                  <a16:creationId xmlns:a16="http://schemas.microsoft.com/office/drawing/2014/main" id="{532B68F8-9ACA-486C-B3AE-BF968C3862A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8E58363F-A595-46A6-9C76-7006FAFCCC0D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599901" y="1198785"/>
            <a:ext cx="21646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轮胎分类</a:t>
            </a:r>
          </a:p>
        </p:txBody>
      </p:sp>
    </p:spTree>
    <p:extLst>
      <p:ext uri="{BB962C8B-B14F-4D97-AF65-F5344CB8AC3E}">
        <p14:creationId xmlns:p14="http://schemas.microsoft.com/office/powerpoint/2010/main" val="301970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4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9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4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9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4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4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9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/>
        </p:nvGrpSpPr>
        <p:grpSpPr>
          <a:xfrm>
            <a:off x="3339889" y="1382744"/>
            <a:ext cx="3519256" cy="109703"/>
            <a:chOff x="3904783" y="1674310"/>
            <a:chExt cx="3519256" cy="109703"/>
          </a:xfrm>
        </p:grpSpPr>
        <p:cxnSp>
          <p:nvCxnSpPr>
            <p:cNvPr id="51" name="直接连接符 50"/>
            <p:cNvCxnSpPr/>
            <p:nvPr/>
          </p:nvCxnSpPr>
          <p:spPr>
            <a:xfrm flipV="1">
              <a:off x="3904783" y="1718973"/>
              <a:ext cx="3402797" cy="10188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ysDot"/>
              <a:miter lim="800000"/>
            </a:ln>
            <a:effectLst/>
          </p:spPr>
        </p:cxnSp>
        <p:sp>
          <p:nvSpPr>
            <p:cNvPr id="53" name="椭圆 52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4840605" y="3991267"/>
            <a:ext cx="2136130" cy="109703"/>
            <a:chOff x="5287909" y="1674310"/>
            <a:chExt cx="2136130" cy="109703"/>
          </a:xfrm>
        </p:grpSpPr>
        <p:cxnSp>
          <p:nvCxnSpPr>
            <p:cNvPr id="55" name="直接连接符 54"/>
            <p:cNvCxnSpPr/>
            <p:nvPr/>
          </p:nvCxnSpPr>
          <p:spPr>
            <a:xfrm>
              <a:off x="5287909" y="1718973"/>
              <a:ext cx="2019671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ysDot"/>
              <a:miter lim="800000"/>
            </a:ln>
            <a:effectLst/>
          </p:spPr>
        </p:cxnSp>
        <p:sp>
          <p:nvSpPr>
            <p:cNvPr id="57" name="椭圆 56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58" name="任意多边形 57"/>
          <p:cNvSpPr/>
          <p:nvPr/>
        </p:nvSpPr>
        <p:spPr>
          <a:xfrm>
            <a:off x="2637864" y="1343253"/>
            <a:ext cx="2071340" cy="4143828"/>
          </a:xfrm>
          <a:custGeom>
            <a:avLst/>
            <a:gdLst>
              <a:gd name="connsiteX0" fmla="*/ 0 w 2468160"/>
              <a:gd name="connsiteY0" fmla="*/ 0 h 4937688"/>
              <a:gd name="connsiteX1" fmla="*/ 251709 w 2468160"/>
              <a:gd name="connsiteY1" fmla="*/ 12711 h 4937688"/>
              <a:gd name="connsiteX2" fmla="*/ 2468160 w 2468160"/>
              <a:gd name="connsiteY2" fmla="*/ 2468844 h 4937688"/>
              <a:gd name="connsiteX3" fmla="*/ 251709 w 2468160"/>
              <a:gd name="connsiteY3" fmla="*/ 4924978 h 4937688"/>
              <a:gd name="connsiteX4" fmla="*/ 0 w 2468160"/>
              <a:gd name="connsiteY4" fmla="*/ 4937688 h 4937688"/>
              <a:gd name="connsiteX5" fmla="*/ 0 w 2468160"/>
              <a:gd name="connsiteY5" fmla="*/ 4688120 h 4937688"/>
              <a:gd name="connsiteX6" fmla="*/ 226192 w 2468160"/>
              <a:gd name="connsiteY6" fmla="*/ 4676698 h 4937688"/>
              <a:gd name="connsiteX7" fmla="*/ 2218592 w 2468160"/>
              <a:gd name="connsiteY7" fmla="*/ 2468844 h 4937688"/>
              <a:gd name="connsiteX8" fmla="*/ 226192 w 2468160"/>
              <a:gd name="connsiteY8" fmla="*/ 260990 h 4937688"/>
              <a:gd name="connsiteX9" fmla="*/ 0 w 2468160"/>
              <a:gd name="connsiteY9" fmla="*/ 249569 h 493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8160" h="4937688">
                <a:moveTo>
                  <a:pt x="0" y="0"/>
                </a:moveTo>
                <a:lnTo>
                  <a:pt x="251709" y="12711"/>
                </a:lnTo>
                <a:cubicBezTo>
                  <a:pt x="1496657" y="139142"/>
                  <a:pt x="2468160" y="1190539"/>
                  <a:pt x="2468160" y="2468844"/>
                </a:cubicBezTo>
                <a:cubicBezTo>
                  <a:pt x="2468160" y="3747149"/>
                  <a:pt x="1496657" y="4798546"/>
                  <a:pt x="251709" y="4924978"/>
                </a:cubicBezTo>
                <a:lnTo>
                  <a:pt x="0" y="4937688"/>
                </a:lnTo>
                <a:lnTo>
                  <a:pt x="0" y="4688120"/>
                </a:lnTo>
                <a:lnTo>
                  <a:pt x="226192" y="4676698"/>
                </a:lnTo>
                <a:cubicBezTo>
                  <a:pt x="1345293" y="4563047"/>
                  <a:pt x="2218592" y="3617931"/>
                  <a:pt x="2218592" y="2468844"/>
                </a:cubicBezTo>
                <a:cubicBezTo>
                  <a:pt x="2218592" y="1319758"/>
                  <a:pt x="1345293" y="374641"/>
                  <a:pt x="226192" y="260990"/>
                </a:cubicBezTo>
                <a:lnTo>
                  <a:pt x="0" y="249569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76200" dist="381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2591784" y="1066013"/>
            <a:ext cx="819955" cy="726710"/>
            <a:chOff x="3295850" y="2263220"/>
            <a:chExt cx="2643765" cy="2343151"/>
          </a:xfrm>
        </p:grpSpPr>
        <p:sp>
          <p:nvSpPr>
            <p:cNvPr id="61" name="Freeform 5"/>
            <p:cNvSpPr>
              <a:spLocks/>
            </p:cNvSpPr>
            <p:nvPr/>
          </p:nvSpPr>
          <p:spPr bwMode="auto">
            <a:xfrm rot="10800000">
              <a:off x="3295850" y="2263220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203200" dist="635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152400" dist="38100" dir="2700000" algn="tl" rotWithShape="0">
                <a:prstClr val="black">
                  <a:alpha val="33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5" name="Freeform 5"/>
          <p:cNvSpPr>
            <a:spLocks/>
          </p:cNvSpPr>
          <p:nvPr/>
        </p:nvSpPr>
        <p:spPr bwMode="auto">
          <a:xfrm rot="10800000">
            <a:off x="1691821" y="2465766"/>
            <a:ext cx="2142438" cy="1898802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3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6" name="文本框 138"/>
          <p:cNvSpPr txBox="1"/>
          <p:nvPr/>
        </p:nvSpPr>
        <p:spPr>
          <a:xfrm>
            <a:off x="2562860" y="1177946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EA6103"/>
                </a:solidFill>
                <a:effectLst/>
                <a:uLnTx/>
                <a:uFillTx/>
                <a:latin typeface="Impact" panose="020B0806030902050204" pitchFamily="34" charset="0"/>
              </a:rPr>
              <a:t>01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EA6103"/>
              </a:solidFill>
              <a:effectLst/>
              <a:uLnTx/>
              <a:uFillTx/>
              <a:latin typeface="Impact" panose="020B080603090205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4008624" y="3682765"/>
            <a:ext cx="819955" cy="726710"/>
            <a:chOff x="3295850" y="2263222"/>
            <a:chExt cx="2643765" cy="2343151"/>
          </a:xfrm>
        </p:grpSpPr>
        <p:sp>
          <p:nvSpPr>
            <p:cNvPr id="68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203200" dist="635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152400" dist="38100" dir="2700000" algn="tl" rotWithShape="0">
                <a:prstClr val="black">
                  <a:alpha val="33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0" name="文本框 146"/>
          <p:cNvSpPr txBox="1"/>
          <p:nvPr/>
        </p:nvSpPr>
        <p:spPr>
          <a:xfrm>
            <a:off x="3974700" y="3763457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FFAB3F"/>
                </a:solidFill>
                <a:effectLst/>
                <a:uLnTx/>
                <a:uFillTx/>
                <a:latin typeface="Impact" panose="020B0806030902050204" pitchFamily="34" charset="0"/>
              </a:rPr>
              <a:t>02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FFAB3F"/>
              </a:solidFill>
              <a:effectLst/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2260779" y="2905342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 smtClean="0"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轮胎</a:t>
            </a:r>
            <a:endParaRPr lang="en-US" altLang="zh-CN" sz="3000" b="1" dirty="0" smtClean="0"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  <a:p>
            <a:r>
              <a:rPr lang="zh-CN" altLang="en-US" sz="3000" b="1" dirty="0" smtClean="0"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结构</a:t>
            </a:r>
            <a:endParaRPr lang="en-US" altLang="zh-CN" sz="3000" b="1" dirty="0"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6923162" y="1053530"/>
            <a:ext cx="3929658" cy="1220902"/>
            <a:chOff x="7075562" y="1628001"/>
            <a:chExt cx="3929658" cy="1220902"/>
          </a:xfrm>
        </p:grpSpPr>
        <p:sp>
          <p:nvSpPr>
            <p:cNvPr id="115" name="矩形 114"/>
            <p:cNvSpPr/>
            <p:nvPr/>
          </p:nvSpPr>
          <p:spPr>
            <a:xfrm>
              <a:off x="7075562" y="1628001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 smtClean="0">
                  <a:solidFill>
                    <a:schemeClr val="tx1">
                      <a:lumMod val="60000"/>
                      <a:lumOff val="4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普通斜交轮胎</a:t>
              </a:r>
              <a:endParaRPr lang="zh-CN" altLang="en-US" sz="2400" dirty="0">
                <a:solidFill>
                  <a:schemeClr val="tx1">
                    <a:lumMod val="60000"/>
                    <a:lumOff val="4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  <p:sp>
          <p:nvSpPr>
            <p:cNvPr id="116" name="矩形 7"/>
            <p:cNvSpPr>
              <a:spLocks noChangeArrowheads="1"/>
            </p:cNvSpPr>
            <p:nvPr/>
          </p:nvSpPr>
          <p:spPr bwMode="auto">
            <a:xfrm>
              <a:off x="7098346" y="2017906"/>
              <a:ext cx="390687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普通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斜交轮胎的构造，由图可见斜交轮胎主要由胎面、帘布层、缓冲层和胎圈等组成。普通斜交轮胎的帘布层和缓冲层各相邻层帘线交叉，且与胎面中心线星小于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90”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角排列。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808080"/>
                  </a:solidFill>
                </a:uFill>
                <a:latin typeface="方正兰亭准黑_GBK" panose="02000000000000000000" pitchFamily="2" charset="-122"/>
                <a:ea typeface="方正兰亭准黑_GBK" panose="020000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6983491" y="3650567"/>
            <a:ext cx="3929658" cy="2513563"/>
            <a:chOff x="7075562" y="1628001"/>
            <a:chExt cx="3929658" cy="2513563"/>
          </a:xfrm>
        </p:grpSpPr>
        <p:sp>
          <p:nvSpPr>
            <p:cNvPr id="118" name="矩形 117"/>
            <p:cNvSpPr/>
            <p:nvPr/>
          </p:nvSpPr>
          <p:spPr>
            <a:xfrm>
              <a:off x="7075562" y="1628001"/>
              <a:ext cx="17235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子午线</a:t>
              </a:r>
              <a:r>
                <a:rPr lang="zh-CN" altLang="en-US" sz="2400" dirty="0" smtClean="0">
                  <a:solidFill>
                    <a:schemeClr val="tx1">
                      <a:lumMod val="60000"/>
                      <a:lumOff val="40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</a:rPr>
                <a:t>轮胎</a:t>
              </a:r>
              <a:endParaRPr lang="zh-CN" altLang="en-US" sz="2400" dirty="0">
                <a:solidFill>
                  <a:schemeClr val="tx1">
                    <a:lumMod val="60000"/>
                    <a:lumOff val="40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  <p:sp>
          <p:nvSpPr>
            <p:cNvPr id="119" name="矩形 7"/>
            <p:cNvSpPr>
              <a:spLocks noChangeArrowheads="1"/>
            </p:cNvSpPr>
            <p:nvPr/>
          </p:nvSpPr>
          <p:spPr bwMode="auto">
            <a:xfrm>
              <a:off x="7098346" y="2017906"/>
              <a:ext cx="3906874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子午线轮胎胎体的帘线排列不同于斜交轮胎，子午线轮胎的帘线不是相互交叉排列的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,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而是与外胎断面接近平行，像地球子午线排列，帘线角度小，一般为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0°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，胎体帘线之间没有维系交点，当轮胎在行驶过程中，部周围应力增大，会造成周向伸张，胎体成辐射状裂口。因此子午线轮胎的缓冲层采用接近周向排列的打交道帘线层，与胎体帘线角度成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90°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相交，一般为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70°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到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78*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， 形成一条几乎不能伸张的刚性环形带，把整个轮胎固定，限制轮胎的周向变形，这个缓冲层承受整个轮胎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60%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到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70%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的内应力，成为子午线轮胎的主要受力部件，故称之为子午线轮胎的带束层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808080"/>
                    </a:solidFill>
                  </a:u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+mn-ea"/>
                  <a:sym typeface="+mn-lt"/>
                </a:rPr>
                <a:t>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808080"/>
                  </a:solidFill>
                </a:uFill>
                <a:latin typeface="方正兰亭准黑_GBK" panose="02000000000000000000" pitchFamily="2" charset="-122"/>
                <a:ea typeface="方正兰亭准黑_GBK" panose="020000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072E1151-2CB5-4A70-B4B4-3E00DE6FCBE2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49" name="五边形 9">
              <a:extLst>
                <a:ext uri="{FF2B5EF4-FFF2-40B4-BE49-F238E27FC236}">
                  <a16:creationId xmlns:a16="http://schemas.microsoft.com/office/drawing/2014/main" id="{46859065-DAFD-4C2A-9D2F-FB44F75492FD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教学过程</a:t>
              </a: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85C52E7A-3C16-480A-BC5B-346DE22EBCF9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6057703C-5CEF-4F5F-90EC-FD9587B7CC1A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0FD092D6-1287-416D-ACF0-B0EC4ED9D620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71" name="矩形: 圆角 70">
                <a:extLst>
                  <a:ext uri="{FF2B5EF4-FFF2-40B4-BE49-F238E27FC236}">
                    <a16:creationId xmlns:a16="http://schemas.microsoft.com/office/drawing/2014/main" id="{DF065450-C123-4EFE-A4E8-BD4FF3DA33FE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: 圆角 71">
                <a:extLst>
                  <a:ext uri="{FF2B5EF4-FFF2-40B4-BE49-F238E27FC236}">
                    <a16:creationId xmlns:a16="http://schemas.microsoft.com/office/drawing/2014/main" id="{BB367896-42EF-4420-870A-4F4241373ABF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D1607DAF-9D3C-4665-B224-10C96A0A9192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3" name="矩形: 圆角 62">
                <a:extLst>
                  <a:ext uri="{FF2B5EF4-FFF2-40B4-BE49-F238E27FC236}">
                    <a16:creationId xmlns:a16="http://schemas.microsoft.com/office/drawing/2014/main" id="{0EC32336-5A21-4DAF-B7F0-D64BC9C7747B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: 圆角 63">
                <a:extLst>
                  <a:ext uri="{FF2B5EF4-FFF2-40B4-BE49-F238E27FC236}">
                    <a16:creationId xmlns:a16="http://schemas.microsoft.com/office/drawing/2014/main" id="{91BDD75B-B60F-4139-B02E-8621F8150299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ACB1C319-6C16-4A48-895A-986A33765ADF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4" name="同心圆 187">
              <a:extLst>
                <a:ext uri="{FF2B5EF4-FFF2-40B4-BE49-F238E27FC236}">
                  <a16:creationId xmlns:a16="http://schemas.microsoft.com/office/drawing/2014/main" id="{8A1B426C-BE1B-482E-BD24-12C723FAF04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7FFBE214-6523-4AAE-B59E-54A8FDA6FA77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21DF7F80-25D4-47D0-ADFF-3E096909E394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7" name="同心圆 190">
              <a:extLst>
                <a:ext uri="{FF2B5EF4-FFF2-40B4-BE49-F238E27FC236}">
                  <a16:creationId xmlns:a16="http://schemas.microsoft.com/office/drawing/2014/main" id="{67C96803-1988-47A3-ABFD-9A083805FF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AF417318-A07E-4F58-8DB7-CF5F6AB1C171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F1958590-219B-4B2B-AD14-BA0E962E6153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0" name="同心圆 193">
              <a:extLst>
                <a:ext uri="{FF2B5EF4-FFF2-40B4-BE49-F238E27FC236}">
                  <a16:creationId xmlns:a16="http://schemas.microsoft.com/office/drawing/2014/main" id="{A8964F39-8D52-4616-A5B3-EBD3F0B467F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A2394853-7E1C-4FE0-995F-E66DADA4C4D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5BA809DB-E342-455F-80DE-761BAD48F928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3" name="同心圆 202">
              <a:extLst>
                <a:ext uri="{FF2B5EF4-FFF2-40B4-BE49-F238E27FC236}">
                  <a16:creationId xmlns:a16="http://schemas.microsoft.com/office/drawing/2014/main" id="{D808BDA3-8C97-4A8A-A034-E4863F4AF9F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5A8F622A-D0B2-4F04-9A7A-DFCEA486DEC4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9304CB75-C4D6-439D-9009-0AD688B0862D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6" name="同心圆 208">
              <a:extLst>
                <a:ext uri="{FF2B5EF4-FFF2-40B4-BE49-F238E27FC236}">
                  <a16:creationId xmlns:a16="http://schemas.microsoft.com/office/drawing/2014/main" id="{E9BBFB59-CA91-4E30-A4A5-25EF8E83132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D95D20C5-B03C-42D6-A588-A6BA2BFCE86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156EB781-DAE7-415B-8970-29AACF58D1C9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9" name="同心圆 211">
              <a:extLst>
                <a:ext uri="{FF2B5EF4-FFF2-40B4-BE49-F238E27FC236}">
                  <a16:creationId xmlns:a16="http://schemas.microsoft.com/office/drawing/2014/main" id="{248EE519-7578-4ADD-8EFE-1D084AF9F3F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87CEAD49-4243-4E71-A06B-5141F32239C1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6B482037-241D-454A-A0AF-5E44E39573DF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5" name="同心圆 205">
              <a:extLst>
                <a:ext uri="{FF2B5EF4-FFF2-40B4-BE49-F238E27FC236}">
                  <a16:creationId xmlns:a16="http://schemas.microsoft.com/office/drawing/2014/main" id="{2F556D61-2EEA-4D5E-BEF5-847DFD4AFA6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95F5DC0A-3A33-4710-ADFC-4B8FC669B97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340" y="4159553"/>
            <a:ext cx="2236729" cy="188549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498" y="1544569"/>
            <a:ext cx="2323553" cy="214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4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4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0" presetID="2" presetClass="entr" presetSubtype="8" accel="76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2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37" presetID="2" presetClass="entr" presetSubtype="8" accel="76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4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  <p:bldP spid="65" grpId="0" animBg="1"/>
          <p:bldP spid="66" grpId="0"/>
          <p:bldP spid="70" grpId="0"/>
          <p:bldP spid="1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4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0" presetID="2" presetClass="entr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2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37" presetID="2" presetClass="entr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4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  <p:bldP spid="65" grpId="0" animBg="1"/>
          <p:bldP spid="66" grpId="0"/>
          <p:bldP spid="70" grpId="0"/>
          <p:bldP spid="113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>
            <a:extLst>
              <a:ext uri="{FF2B5EF4-FFF2-40B4-BE49-F238E27FC236}">
                <a16:creationId xmlns:a16="http://schemas.microsoft.com/office/drawing/2014/main" id="{8AA1CEA6-CC1D-46DB-A0A0-047547A580EE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53" name="五边形 9">
              <a:extLst>
                <a:ext uri="{FF2B5EF4-FFF2-40B4-BE49-F238E27FC236}">
                  <a16:creationId xmlns:a16="http://schemas.microsoft.com/office/drawing/2014/main" id="{C6B16968-BFFD-4368-9774-CA49DB5F3F39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 smtClean="0">
                  <a:solidFill>
                    <a:srgbClr val="4BAAAF"/>
                  </a:solidFill>
                  <a:latin typeface="Times New Roman"/>
                  <a:ea typeface="微软雅黑"/>
                </a:rPr>
                <a:t>教学过程</a:t>
              </a:r>
              <a:endParaRPr lang="zh-CN" altLang="en-US" b="1" kern="0" dirty="0">
                <a:solidFill>
                  <a:srgbClr val="4BAAAF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7C2CA698-8B65-4B06-B08A-40CEDE003864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5583D9D-B1E9-4930-90E0-4F94B860F558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7658EC71-EE38-4CE0-B5B4-2D06E92C286D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0" name="矩形: 圆角 59">
                <a:extLst>
                  <a:ext uri="{FF2B5EF4-FFF2-40B4-BE49-F238E27FC236}">
                    <a16:creationId xmlns:a16="http://schemas.microsoft.com/office/drawing/2014/main" id="{7E2539AA-D460-4F0F-A7C1-1E29580E3D9B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: 圆角 60">
                <a:extLst>
                  <a:ext uri="{FF2B5EF4-FFF2-40B4-BE49-F238E27FC236}">
                    <a16:creationId xmlns:a16="http://schemas.microsoft.com/office/drawing/2014/main" id="{71A961DD-9471-4B54-A80F-E623FD7F1B57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C63C67BD-7DC0-40F4-90F0-CA2E80AC3F8E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58" name="矩形: 圆角 57">
                <a:extLst>
                  <a:ext uri="{FF2B5EF4-FFF2-40B4-BE49-F238E27FC236}">
                    <a16:creationId xmlns:a16="http://schemas.microsoft.com/office/drawing/2014/main" id="{ADCAA216-39F3-4B8F-9142-2C9D4DD7F506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: 圆角 58">
                <a:extLst>
                  <a:ext uri="{FF2B5EF4-FFF2-40B4-BE49-F238E27FC236}">
                    <a16:creationId xmlns:a16="http://schemas.microsoft.com/office/drawing/2014/main" id="{2501E3EB-19CB-4203-8302-02CAC561E7ED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4735358B-C9DE-448E-99E8-EDE311CED849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3" name="同心圆 187">
              <a:extLst>
                <a:ext uri="{FF2B5EF4-FFF2-40B4-BE49-F238E27FC236}">
                  <a16:creationId xmlns:a16="http://schemas.microsoft.com/office/drawing/2014/main" id="{FCD612F2-1625-4C8E-9C7C-C2004B1BE2C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DE1CB3C4-2ACC-4DA9-9D1E-0715741CA26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93D3E9FB-340D-4969-9A26-C613C5819083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6" name="同心圆 190">
              <a:extLst>
                <a:ext uri="{FF2B5EF4-FFF2-40B4-BE49-F238E27FC236}">
                  <a16:creationId xmlns:a16="http://schemas.microsoft.com/office/drawing/2014/main" id="{2DF1479B-8566-485E-8E1C-90B5C067A50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952984B2-0C6D-4E32-A1C4-755CB7FA3247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52B2C2DB-4AEC-4B7D-B03A-777FEC92CCE0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9" name="同心圆 193">
              <a:extLst>
                <a:ext uri="{FF2B5EF4-FFF2-40B4-BE49-F238E27FC236}">
                  <a16:creationId xmlns:a16="http://schemas.microsoft.com/office/drawing/2014/main" id="{17F82815-DBF1-42FE-8B9B-565B17ABE3D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33DF82D2-62C9-4209-BC08-45ED794E9D2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576D5DB0-4BBB-4C9B-BF5B-6641B8C91735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2" name="同心圆 202">
              <a:extLst>
                <a:ext uri="{FF2B5EF4-FFF2-40B4-BE49-F238E27FC236}">
                  <a16:creationId xmlns:a16="http://schemas.microsoft.com/office/drawing/2014/main" id="{36DADCD7-042B-4938-AE4F-F1857C6AF4D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3D1A24C6-F451-476D-90CC-09802D89AEFD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AB2E422F-45AC-4115-862D-AD02F6B7D522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5" name="同心圆 205">
              <a:extLst>
                <a:ext uri="{FF2B5EF4-FFF2-40B4-BE49-F238E27FC236}">
                  <a16:creationId xmlns:a16="http://schemas.microsoft.com/office/drawing/2014/main" id="{C870FF8A-9CFB-4A53-A396-61DE6FFE5B0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370A5FCD-19F7-4450-8A17-D3AA6781260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AA0C7341-83C9-44BA-9025-34114B359BE4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8" name="同心圆 208">
              <a:extLst>
                <a:ext uri="{FF2B5EF4-FFF2-40B4-BE49-F238E27FC236}">
                  <a16:creationId xmlns:a16="http://schemas.microsoft.com/office/drawing/2014/main" id="{F02BC4C1-5A33-4203-8BFB-04B16C0322B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97B43D9F-C498-440F-97D9-CF4553FF9C0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F494583F-2567-4356-96AF-868975F01F9A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1" name="同心圆 211">
              <a:extLst>
                <a:ext uri="{FF2B5EF4-FFF2-40B4-BE49-F238E27FC236}">
                  <a16:creationId xmlns:a16="http://schemas.microsoft.com/office/drawing/2014/main" id="{FE3FD565-6FC2-4F5F-9AC3-63F12195BF5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F2930D69-3D31-4143-AEC2-700AD5401AB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54F79C7D-08A9-4CA2-BC1D-ED0553D2BED8}"/>
              </a:ext>
            </a:extLst>
          </p:cNvPr>
          <p:cNvGrpSpPr/>
          <p:nvPr/>
        </p:nvGrpSpPr>
        <p:grpSpPr>
          <a:xfrm>
            <a:off x="1581824" y="2021134"/>
            <a:ext cx="2761602" cy="2762974"/>
            <a:chOff x="1689963" y="2421800"/>
            <a:chExt cx="2642282" cy="2642282"/>
          </a:xfrm>
        </p:grpSpPr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16F553A5-519A-4C64-A5C9-305FD5C2D86E}"/>
                </a:ext>
              </a:extLst>
            </p:cNvPr>
            <p:cNvSpPr/>
            <p:nvPr/>
          </p:nvSpPr>
          <p:spPr>
            <a:xfrm>
              <a:off x="1689963" y="2421800"/>
              <a:ext cx="2642282" cy="2642282"/>
            </a:xfrm>
            <a:prstGeom prst="ellipse">
              <a:avLst/>
            </a:prstGeom>
            <a:gradFill flip="none" rotWithShape="1">
              <a:gsLst>
                <a:gs pos="100000">
                  <a:srgbClr val="FFFFFF"/>
                </a:gs>
                <a:gs pos="0">
                  <a:srgbClr val="B8BBBC"/>
                </a:gs>
              </a:gsLst>
              <a:lin ang="5400000" scaled="1"/>
              <a:tileRect/>
            </a:gradFill>
            <a:ln w="444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152400" dist="381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AE960914-7FDA-4A4A-B62E-A9DC9BFD2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834" y="2606637"/>
              <a:ext cx="2238896" cy="2258424"/>
            </a:xfrm>
            <a:prstGeom prst="ellipse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377C4CE2-F5EB-4A07-B631-CA00E3901AE2}"/>
              </a:ext>
            </a:extLst>
          </p:cNvPr>
          <p:cNvGrpSpPr/>
          <p:nvPr/>
        </p:nvGrpSpPr>
        <p:grpSpPr>
          <a:xfrm>
            <a:off x="5561230" y="1206619"/>
            <a:ext cx="4794837" cy="1257648"/>
            <a:chOff x="5233132" y="1556744"/>
            <a:chExt cx="4794629" cy="1256969"/>
          </a:xfrm>
        </p:grpSpPr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583F04B8-2654-420D-AA6D-B4E0BCBFC832}"/>
                </a:ext>
              </a:extLst>
            </p:cNvPr>
            <p:cNvGrpSpPr/>
            <p:nvPr/>
          </p:nvGrpSpPr>
          <p:grpSpPr>
            <a:xfrm>
              <a:off x="5442041" y="1556744"/>
              <a:ext cx="4585720" cy="1256969"/>
              <a:chOff x="5841004" y="1388597"/>
              <a:chExt cx="4585720" cy="1256969"/>
            </a:xfrm>
          </p:grpSpPr>
          <p:sp>
            <p:nvSpPr>
              <p:cNvPr id="89" name="MH_SubTitle_1">
                <a:extLst>
                  <a:ext uri="{FF2B5EF4-FFF2-40B4-BE49-F238E27FC236}">
                    <a16:creationId xmlns:a16="http://schemas.microsoft.com/office/drawing/2014/main" id="{E3DC47CE-3B07-462E-93BD-266A6DABA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841004" y="1388597"/>
                <a:ext cx="1415711" cy="461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EA5E66"/>
                    </a:solidFill>
                    <a:latin typeface="微软雅黑" pitchFamily="34" charset="-122"/>
                    <a:ea typeface="微软雅黑" pitchFamily="34" charset="-122"/>
                  </a:rPr>
                  <a:t>轮胎规格</a:t>
                </a:r>
                <a:endParaRPr lang="zh-CN" altLang="en-US" sz="2400" b="1" dirty="0">
                  <a:solidFill>
                    <a:srgbClr val="EA5E66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0" name="Rectangle 5">
                <a:extLst>
                  <a:ext uri="{FF2B5EF4-FFF2-40B4-BE49-F238E27FC236}">
                    <a16:creationId xmlns:a16="http://schemas.microsoft.com/office/drawing/2014/main" id="{9EFADF11-6F1A-4989-8610-06A9A96D3463}"/>
                  </a:ext>
                </a:extLst>
              </p:cNvPr>
              <p:cNvSpPr/>
              <p:nvPr/>
            </p:nvSpPr>
            <p:spPr bwMode="auto">
              <a:xfrm>
                <a:off x="5980703" y="1833058"/>
                <a:ext cx="4446021" cy="812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Lato Light" charset="0"/>
                  <a:sym typeface="Lato Light" charset="0"/>
                </a:endParaRPr>
              </a:p>
            </p:txBody>
          </p:sp>
        </p:grp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46B47098-454D-44A0-9A54-B0DB9614440D}"/>
                </a:ext>
              </a:extLst>
            </p:cNvPr>
            <p:cNvCxnSpPr/>
            <p:nvPr/>
          </p:nvCxnSpPr>
          <p:spPr>
            <a:xfrm>
              <a:off x="5233132" y="1985192"/>
              <a:ext cx="2966458" cy="0"/>
            </a:xfrm>
            <a:prstGeom prst="line">
              <a:avLst/>
            </a:prstGeom>
            <a:ln w="19050">
              <a:solidFill>
                <a:srgbClr val="EA5E66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组合 139">
            <a:extLst>
              <a:ext uri="{FF2B5EF4-FFF2-40B4-BE49-F238E27FC236}">
                <a16:creationId xmlns:a16="http://schemas.microsoft.com/office/drawing/2014/main" id="{BDCB2216-891B-43DC-B984-E301FD0B4E19}"/>
              </a:ext>
            </a:extLst>
          </p:cNvPr>
          <p:cNvGrpSpPr/>
          <p:nvPr/>
        </p:nvGrpSpPr>
        <p:grpSpPr>
          <a:xfrm>
            <a:off x="6366757" y="3765757"/>
            <a:ext cx="4696200" cy="835819"/>
            <a:chOff x="5907805" y="3669060"/>
            <a:chExt cx="4695996" cy="835367"/>
          </a:xfrm>
        </p:grpSpPr>
        <p:sp>
          <p:nvSpPr>
            <p:cNvPr id="144" name="Rectangle 5">
              <a:extLst>
                <a:ext uri="{FF2B5EF4-FFF2-40B4-BE49-F238E27FC236}">
                  <a16:creationId xmlns:a16="http://schemas.microsoft.com/office/drawing/2014/main" id="{41154808-0426-4DD3-A10D-8AA672322119}"/>
                </a:ext>
              </a:extLst>
            </p:cNvPr>
            <p:cNvSpPr/>
            <p:nvPr/>
          </p:nvSpPr>
          <p:spPr bwMode="auto">
            <a:xfrm>
              <a:off x="6070968" y="3691919"/>
              <a:ext cx="4532833" cy="81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汽车轮胎规格型号参数一般以毫米为单位 轮胎规格第一数字表示轮胎断面宽度 第二个数字表示轮胎扁平比。之后的英文字母和数字是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: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轮胎类型的代号，轮辋直径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(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英寸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) ;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接着是数字和字母表示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: .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负荷指数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(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许用承载质量代号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)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，以及最高车速级别代号。例如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: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轮胎的规格为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195/55 R16 85V195-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指的是轮胎宽度为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195 mm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。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55-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指的是轮胎扁平比，即断面高度是宽度的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55%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。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R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一指的是该轮胎为子午胎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(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这条胎内层为辐射胎制造方式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)-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指的是轮辋直径是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15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英寸。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85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一负荷指数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85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代表 最大可承重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515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公斤，四条轮胎是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515x4= 2060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公斤。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V_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指的是速度级别为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240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公里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/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rPr>
                <a:t>小时 。。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to Light" charset="0"/>
                <a:sym typeface="Lato Light" charset="0"/>
              </a:endParaRPr>
            </a:p>
          </p:txBody>
        </p:sp>
        <p:cxnSp>
          <p:nvCxnSpPr>
            <p:cNvPr id="142" name="直接连接符 141">
              <a:extLst>
                <a:ext uri="{FF2B5EF4-FFF2-40B4-BE49-F238E27FC236}">
                  <a16:creationId xmlns:a16="http://schemas.microsoft.com/office/drawing/2014/main" id="{7FC1907C-C050-45D9-BDEB-8C220B338962}"/>
                </a:ext>
              </a:extLst>
            </p:cNvPr>
            <p:cNvCxnSpPr/>
            <p:nvPr/>
          </p:nvCxnSpPr>
          <p:spPr>
            <a:xfrm>
              <a:off x="5907805" y="3669060"/>
              <a:ext cx="2966458" cy="0"/>
            </a:xfrm>
            <a:prstGeom prst="line">
              <a:avLst/>
            </a:prstGeom>
            <a:ln w="19050">
              <a:solidFill>
                <a:srgbClr val="EA6103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E578D65B-CEDC-4F6B-941E-A5E0CE61727B}"/>
              </a:ext>
            </a:extLst>
          </p:cNvPr>
          <p:cNvGrpSpPr/>
          <p:nvPr/>
        </p:nvGrpSpPr>
        <p:grpSpPr>
          <a:xfrm>
            <a:off x="4444997" y="1255169"/>
            <a:ext cx="965618" cy="966098"/>
            <a:chOff x="4116949" y="1605269"/>
            <a:chExt cx="965576" cy="965576"/>
          </a:xfrm>
        </p:grpSpPr>
        <p:sp>
          <p:nvSpPr>
            <p:cNvPr id="151" name="椭圆 150">
              <a:extLst>
                <a:ext uri="{FF2B5EF4-FFF2-40B4-BE49-F238E27FC236}">
                  <a16:creationId xmlns:a16="http://schemas.microsoft.com/office/drawing/2014/main" id="{C3ED5F1A-ECAD-4E8D-B4CB-E688451E07C7}"/>
                </a:ext>
              </a:extLst>
            </p:cNvPr>
            <p:cNvSpPr/>
            <p:nvPr/>
          </p:nvSpPr>
          <p:spPr>
            <a:xfrm>
              <a:off x="4116949" y="1605269"/>
              <a:ext cx="965576" cy="965576"/>
            </a:xfrm>
            <a:prstGeom prst="ellipse">
              <a:avLst/>
            </a:prstGeom>
            <a:solidFill>
              <a:srgbClr val="EA5E66"/>
            </a:solidFill>
            <a:ln w="28575" cap="flat">
              <a:noFill/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2" name="KSO_Shape">
              <a:extLst>
                <a:ext uri="{FF2B5EF4-FFF2-40B4-BE49-F238E27FC236}">
                  <a16:creationId xmlns:a16="http://schemas.microsoft.com/office/drawing/2014/main" id="{3D09B6EE-2E61-41B4-81D1-3A019040D609}"/>
                </a:ext>
              </a:extLst>
            </p:cNvPr>
            <p:cNvSpPr/>
            <p:nvPr/>
          </p:nvSpPr>
          <p:spPr bwMode="auto">
            <a:xfrm>
              <a:off x="4365794" y="1854116"/>
              <a:ext cx="467886" cy="467882"/>
            </a:xfrm>
            <a:custGeom>
              <a:avLst/>
              <a:gdLst>
                <a:gd name="T0" fmla="*/ 1767542 w 3927"/>
                <a:gd name="T1" fmla="*/ 308011 h 3928"/>
                <a:gd name="T2" fmla="*/ 1684137 w 3927"/>
                <a:gd name="T3" fmla="*/ 390514 h 3928"/>
                <a:gd name="T4" fmla="*/ 1406885 w 3927"/>
                <a:gd name="T5" fmla="*/ 115046 h 3928"/>
                <a:gd name="T6" fmla="*/ 1490290 w 3927"/>
                <a:gd name="T7" fmla="*/ 32084 h 3928"/>
                <a:gd name="T8" fmla="*/ 1597525 w 3927"/>
                <a:gd name="T9" fmla="*/ 28876 h 3928"/>
                <a:gd name="T10" fmla="*/ 1770750 w 3927"/>
                <a:gd name="T11" fmla="*/ 200757 h 3928"/>
                <a:gd name="T12" fmla="*/ 1767542 w 3927"/>
                <a:gd name="T13" fmla="*/ 308011 h 3928"/>
                <a:gd name="T14" fmla="*/ 1032021 w 3927"/>
                <a:gd name="T15" fmla="*/ 1039078 h 3928"/>
                <a:gd name="T16" fmla="*/ 754768 w 3927"/>
                <a:gd name="T17" fmla="*/ 763152 h 3928"/>
                <a:gd name="T18" fmla="*/ 1364724 w 3927"/>
                <a:gd name="T19" fmla="*/ 156756 h 3928"/>
                <a:gd name="T20" fmla="*/ 1641977 w 3927"/>
                <a:gd name="T21" fmla="*/ 432682 h 3928"/>
                <a:gd name="T22" fmla="*/ 1032021 w 3927"/>
                <a:gd name="T23" fmla="*/ 1039078 h 3928"/>
                <a:gd name="T24" fmla="*/ 993526 w 3927"/>
                <a:gd name="T25" fmla="*/ 1077121 h 3928"/>
                <a:gd name="T26" fmla="*/ 605373 w 3927"/>
                <a:gd name="T27" fmla="*/ 1187584 h 3928"/>
                <a:gd name="T28" fmla="*/ 716274 w 3927"/>
                <a:gd name="T29" fmla="*/ 801653 h 3928"/>
                <a:gd name="T30" fmla="*/ 993526 w 3927"/>
                <a:gd name="T31" fmla="*/ 1077121 h 3928"/>
                <a:gd name="T32" fmla="*/ 352867 w 3927"/>
                <a:gd name="T33" fmla="*/ 226883 h 3928"/>
                <a:gd name="T34" fmla="*/ 179641 w 3927"/>
                <a:gd name="T35" fmla="*/ 400597 h 3928"/>
                <a:gd name="T36" fmla="*/ 179641 w 3927"/>
                <a:gd name="T37" fmla="*/ 1447468 h 3928"/>
                <a:gd name="T38" fmla="*/ 352867 w 3927"/>
                <a:gd name="T39" fmla="*/ 1620724 h 3928"/>
                <a:gd name="T40" fmla="*/ 1400011 w 3927"/>
                <a:gd name="T41" fmla="*/ 1620724 h 3928"/>
                <a:gd name="T42" fmla="*/ 1573236 w 3927"/>
                <a:gd name="T43" fmla="*/ 1447468 h 3928"/>
                <a:gd name="T44" fmla="*/ 1573236 w 3927"/>
                <a:gd name="T45" fmla="*/ 759485 h 3928"/>
                <a:gd name="T46" fmla="*/ 1752419 w 3927"/>
                <a:gd name="T47" fmla="*/ 585771 h 3928"/>
                <a:gd name="T48" fmla="*/ 1752419 w 3927"/>
                <a:gd name="T49" fmla="*/ 1511178 h 3928"/>
                <a:gd name="T50" fmla="*/ 1457753 w 3927"/>
                <a:gd name="T51" fmla="*/ 1800397 h 3928"/>
                <a:gd name="T52" fmla="*/ 289168 w 3927"/>
                <a:gd name="T53" fmla="*/ 1800397 h 3928"/>
                <a:gd name="T54" fmla="*/ 0 w 3927"/>
                <a:gd name="T55" fmla="*/ 1511178 h 3928"/>
                <a:gd name="T56" fmla="*/ 0 w 3927"/>
                <a:gd name="T57" fmla="*/ 354304 h 3928"/>
                <a:gd name="T58" fmla="*/ 289168 w 3927"/>
                <a:gd name="T59" fmla="*/ 47210 h 3928"/>
                <a:gd name="T60" fmla="*/ 1214412 w 3927"/>
                <a:gd name="T61" fmla="*/ 47210 h 3928"/>
                <a:gd name="T62" fmla="*/ 1040728 w 3927"/>
                <a:gd name="T63" fmla="*/ 226883 h 3928"/>
                <a:gd name="T64" fmla="*/ 352867 w 3927"/>
                <a:gd name="T65" fmla="*/ 226883 h 39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27" h="3928">
                  <a:moveTo>
                    <a:pt x="3857" y="672"/>
                  </a:moveTo>
                  <a:cubicBezTo>
                    <a:pt x="3675" y="852"/>
                    <a:pt x="3675" y="852"/>
                    <a:pt x="3675" y="852"/>
                  </a:cubicBezTo>
                  <a:cubicBezTo>
                    <a:pt x="3070" y="251"/>
                    <a:pt x="3070" y="251"/>
                    <a:pt x="3070" y="251"/>
                  </a:cubicBezTo>
                  <a:cubicBezTo>
                    <a:pt x="3252" y="70"/>
                    <a:pt x="3252" y="70"/>
                    <a:pt x="3252" y="70"/>
                  </a:cubicBezTo>
                  <a:cubicBezTo>
                    <a:pt x="3319" y="4"/>
                    <a:pt x="3424" y="0"/>
                    <a:pt x="3486" y="63"/>
                  </a:cubicBezTo>
                  <a:cubicBezTo>
                    <a:pt x="3864" y="438"/>
                    <a:pt x="3864" y="438"/>
                    <a:pt x="3864" y="438"/>
                  </a:cubicBezTo>
                  <a:cubicBezTo>
                    <a:pt x="3927" y="501"/>
                    <a:pt x="3924" y="605"/>
                    <a:pt x="3857" y="672"/>
                  </a:cubicBezTo>
                  <a:close/>
                  <a:moveTo>
                    <a:pt x="2252" y="2267"/>
                  </a:moveTo>
                  <a:cubicBezTo>
                    <a:pt x="1647" y="1665"/>
                    <a:pt x="1647" y="1665"/>
                    <a:pt x="1647" y="1665"/>
                  </a:cubicBezTo>
                  <a:cubicBezTo>
                    <a:pt x="2978" y="342"/>
                    <a:pt x="2978" y="342"/>
                    <a:pt x="2978" y="342"/>
                  </a:cubicBezTo>
                  <a:cubicBezTo>
                    <a:pt x="3583" y="944"/>
                    <a:pt x="3583" y="944"/>
                    <a:pt x="3583" y="944"/>
                  </a:cubicBezTo>
                  <a:lnTo>
                    <a:pt x="2252" y="2267"/>
                  </a:lnTo>
                  <a:close/>
                  <a:moveTo>
                    <a:pt x="2168" y="2350"/>
                  </a:moveTo>
                  <a:cubicBezTo>
                    <a:pt x="1321" y="2591"/>
                    <a:pt x="1321" y="2591"/>
                    <a:pt x="1321" y="2591"/>
                  </a:cubicBezTo>
                  <a:cubicBezTo>
                    <a:pt x="1563" y="1749"/>
                    <a:pt x="1563" y="1749"/>
                    <a:pt x="1563" y="1749"/>
                  </a:cubicBezTo>
                  <a:lnTo>
                    <a:pt x="2168" y="2350"/>
                  </a:lnTo>
                  <a:close/>
                  <a:moveTo>
                    <a:pt x="770" y="495"/>
                  </a:moveTo>
                  <a:cubicBezTo>
                    <a:pt x="561" y="495"/>
                    <a:pt x="392" y="665"/>
                    <a:pt x="392" y="874"/>
                  </a:cubicBezTo>
                  <a:cubicBezTo>
                    <a:pt x="392" y="3158"/>
                    <a:pt x="392" y="3158"/>
                    <a:pt x="392" y="3158"/>
                  </a:cubicBezTo>
                  <a:cubicBezTo>
                    <a:pt x="392" y="3367"/>
                    <a:pt x="561" y="3536"/>
                    <a:pt x="770" y="3536"/>
                  </a:cubicBezTo>
                  <a:cubicBezTo>
                    <a:pt x="3055" y="3536"/>
                    <a:pt x="3055" y="3536"/>
                    <a:pt x="3055" y="3536"/>
                  </a:cubicBezTo>
                  <a:cubicBezTo>
                    <a:pt x="3264" y="3536"/>
                    <a:pt x="3433" y="3367"/>
                    <a:pt x="3433" y="3158"/>
                  </a:cubicBezTo>
                  <a:cubicBezTo>
                    <a:pt x="3433" y="1657"/>
                    <a:pt x="3433" y="1657"/>
                    <a:pt x="3433" y="1657"/>
                  </a:cubicBezTo>
                  <a:cubicBezTo>
                    <a:pt x="3824" y="1278"/>
                    <a:pt x="3824" y="1278"/>
                    <a:pt x="3824" y="1278"/>
                  </a:cubicBezTo>
                  <a:cubicBezTo>
                    <a:pt x="3824" y="3297"/>
                    <a:pt x="3824" y="3297"/>
                    <a:pt x="3824" y="3297"/>
                  </a:cubicBezTo>
                  <a:cubicBezTo>
                    <a:pt x="3824" y="3645"/>
                    <a:pt x="3529" y="3928"/>
                    <a:pt x="3181" y="3928"/>
                  </a:cubicBezTo>
                  <a:cubicBezTo>
                    <a:pt x="631" y="3928"/>
                    <a:pt x="631" y="3928"/>
                    <a:pt x="631" y="3928"/>
                  </a:cubicBezTo>
                  <a:cubicBezTo>
                    <a:pt x="283" y="3928"/>
                    <a:pt x="0" y="3645"/>
                    <a:pt x="0" y="3297"/>
                  </a:cubicBezTo>
                  <a:cubicBezTo>
                    <a:pt x="0" y="773"/>
                    <a:pt x="0" y="773"/>
                    <a:pt x="0" y="773"/>
                  </a:cubicBezTo>
                  <a:cubicBezTo>
                    <a:pt x="0" y="425"/>
                    <a:pt x="283" y="103"/>
                    <a:pt x="631" y="103"/>
                  </a:cubicBezTo>
                  <a:cubicBezTo>
                    <a:pt x="2650" y="103"/>
                    <a:pt x="2650" y="103"/>
                    <a:pt x="2650" y="103"/>
                  </a:cubicBezTo>
                  <a:cubicBezTo>
                    <a:pt x="2271" y="495"/>
                    <a:pt x="2271" y="495"/>
                    <a:pt x="2271" y="495"/>
                  </a:cubicBezTo>
                  <a:lnTo>
                    <a:pt x="770" y="4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8502261E-BB7C-4531-8D3F-8CF663A2F20F}"/>
              </a:ext>
            </a:extLst>
          </p:cNvPr>
          <p:cNvGrpSpPr/>
          <p:nvPr/>
        </p:nvGrpSpPr>
        <p:grpSpPr>
          <a:xfrm>
            <a:off x="5161759" y="3402621"/>
            <a:ext cx="965618" cy="966098"/>
            <a:chOff x="4777349" y="3344972"/>
            <a:chExt cx="965576" cy="965576"/>
          </a:xfrm>
        </p:grpSpPr>
        <p:sp>
          <p:nvSpPr>
            <p:cNvPr id="154" name="椭圆 153">
              <a:extLst>
                <a:ext uri="{FF2B5EF4-FFF2-40B4-BE49-F238E27FC236}">
                  <a16:creationId xmlns:a16="http://schemas.microsoft.com/office/drawing/2014/main" id="{36CED9BE-8883-481F-8B7B-2AEBCE406127}"/>
                </a:ext>
              </a:extLst>
            </p:cNvPr>
            <p:cNvSpPr/>
            <p:nvPr/>
          </p:nvSpPr>
          <p:spPr>
            <a:xfrm>
              <a:off x="4777349" y="3344972"/>
              <a:ext cx="965576" cy="965576"/>
            </a:xfrm>
            <a:prstGeom prst="ellipse">
              <a:avLst/>
            </a:prstGeom>
            <a:solidFill>
              <a:srgbClr val="EA6103"/>
            </a:solidFill>
            <a:ln w="28575" cap="flat">
              <a:noFill/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5" name="KSO_Shape">
              <a:extLst>
                <a:ext uri="{FF2B5EF4-FFF2-40B4-BE49-F238E27FC236}">
                  <a16:creationId xmlns:a16="http://schemas.microsoft.com/office/drawing/2014/main" id="{30FFAEA5-E137-4755-8CEC-675898C12685}"/>
                </a:ext>
              </a:extLst>
            </p:cNvPr>
            <p:cNvSpPr/>
            <p:nvPr/>
          </p:nvSpPr>
          <p:spPr bwMode="auto">
            <a:xfrm>
              <a:off x="4974429" y="3534853"/>
              <a:ext cx="546016" cy="509614"/>
            </a:xfrm>
            <a:custGeom>
              <a:avLst/>
              <a:gdLst>
                <a:gd name="T0" fmla="*/ 1264650 w 2063750"/>
                <a:gd name="T1" fmla="*/ 933236 h 1925638"/>
                <a:gd name="T2" fmla="*/ 1205010 w 2063750"/>
                <a:gd name="T3" fmla="*/ 981200 h 1925638"/>
                <a:gd name="T4" fmla="*/ 1169637 w 2063750"/>
                <a:gd name="T5" fmla="*/ 913641 h 1925638"/>
                <a:gd name="T6" fmla="*/ 1863628 w 2063750"/>
                <a:gd name="T7" fmla="*/ 619424 h 1925638"/>
                <a:gd name="T8" fmla="*/ 1873035 w 2063750"/>
                <a:gd name="T9" fmla="*/ 667280 h 1925638"/>
                <a:gd name="T10" fmla="*/ 1691374 w 2063750"/>
                <a:gd name="T11" fmla="*/ 669322 h 1925638"/>
                <a:gd name="T12" fmla="*/ 1696077 w 2063750"/>
                <a:gd name="T13" fmla="*/ 621175 h 1925638"/>
                <a:gd name="T14" fmla="*/ 742063 w 2063750"/>
                <a:gd name="T15" fmla="*/ 629637 h 1925638"/>
                <a:gd name="T16" fmla="*/ 727975 w 2063750"/>
                <a:gd name="T17" fmla="*/ 676034 h 1925638"/>
                <a:gd name="T18" fmla="*/ 550987 w 2063750"/>
                <a:gd name="T19" fmla="*/ 656483 h 1925638"/>
                <a:gd name="T20" fmla="*/ 577990 w 2063750"/>
                <a:gd name="T21" fmla="*/ 615922 h 1925638"/>
                <a:gd name="T22" fmla="*/ 1273128 w 2063750"/>
                <a:gd name="T23" fmla="*/ 560052 h 1925638"/>
                <a:gd name="T24" fmla="*/ 1196826 w 2063750"/>
                <a:gd name="T25" fmla="*/ 846374 h 1925638"/>
                <a:gd name="T26" fmla="*/ 1157651 w 2063750"/>
                <a:gd name="T27" fmla="*/ 551279 h 1925638"/>
                <a:gd name="T28" fmla="*/ 1196634 w 2063750"/>
                <a:gd name="T29" fmla="*/ 394965 h 1925638"/>
                <a:gd name="T30" fmla="*/ 1004375 w 2063750"/>
                <a:gd name="T31" fmla="*/ 453667 h 1925638"/>
                <a:gd name="T32" fmla="*/ 916159 w 2063750"/>
                <a:gd name="T33" fmla="*/ 617446 h 1925638"/>
                <a:gd name="T34" fmla="*/ 942243 w 2063750"/>
                <a:gd name="T35" fmla="*/ 775648 h 1925638"/>
                <a:gd name="T36" fmla="*/ 1065042 w 2063750"/>
                <a:gd name="T37" fmla="*/ 952636 h 1925638"/>
                <a:gd name="T38" fmla="*/ 1352258 w 2063750"/>
                <a:gd name="T39" fmla="*/ 1009577 h 1925638"/>
                <a:gd name="T40" fmla="*/ 1456007 w 2063750"/>
                <a:gd name="T41" fmla="*/ 831122 h 1925638"/>
                <a:gd name="T42" fmla="*/ 1514915 w 2063750"/>
                <a:gd name="T43" fmla="*/ 694346 h 1925638"/>
                <a:gd name="T44" fmla="*/ 1484729 w 2063750"/>
                <a:gd name="T45" fmla="*/ 506499 h 1925638"/>
                <a:gd name="T46" fmla="*/ 1323829 w 2063750"/>
                <a:gd name="T47" fmla="*/ 407879 h 1925638"/>
                <a:gd name="T48" fmla="*/ 1277230 w 2063750"/>
                <a:gd name="T49" fmla="*/ 330686 h 1925638"/>
                <a:gd name="T50" fmla="*/ 1483556 w 2063750"/>
                <a:gd name="T51" fmla="*/ 408467 h 1925638"/>
                <a:gd name="T52" fmla="*/ 1585840 w 2063750"/>
                <a:gd name="T53" fmla="*/ 598074 h 1925638"/>
                <a:gd name="T54" fmla="*/ 1556532 w 2063750"/>
                <a:gd name="T55" fmla="*/ 799717 h 1925638"/>
                <a:gd name="T56" fmla="*/ 1444577 w 2063750"/>
                <a:gd name="T57" fmla="*/ 953809 h 1925638"/>
                <a:gd name="T58" fmla="*/ 1379514 w 2063750"/>
                <a:gd name="T59" fmla="*/ 1234993 h 1925638"/>
                <a:gd name="T60" fmla="*/ 1224769 w 2063750"/>
                <a:gd name="T61" fmla="*/ 1299859 h 1925638"/>
                <a:gd name="T62" fmla="*/ 973458 w 2063750"/>
                <a:gd name="T63" fmla="*/ 1301550 h 1925638"/>
                <a:gd name="T64" fmla="*/ 884643 w 2063750"/>
                <a:gd name="T65" fmla="*/ 1352828 h 1925638"/>
                <a:gd name="T66" fmla="*/ 1171315 w 2063750"/>
                <a:gd name="T67" fmla="*/ 1381250 h 1925638"/>
                <a:gd name="T68" fmla="*/ 1609826 w 2063750"/>
                <a:gd name="T69" fmla="*/ 1205732 h 1925638"/>
                <a:gd name="T70" fmla="*/ 1769285 w 2063750"/>
                <a:gd name="T71" fmla="*/ 1202215 h 1925638"/>
                <a:gd name="T72" fmla="*/ 1698033 w 2063750"/>
                <a:gd name="T73" fmla="*/ 1343539 h 1925638"/>
                <a:gd name="T74" fmla="*/ 1830840 w 2063750"/>
                <a:gd name="T75" fmla="*/ 1309461 h 1925638"/>
                <a:gd name="T76" fmla="*/ 1902362 w 2063750"/>
                <a:gd name="T77" fmla="*/ 1344330 h 1925638"/>
                <a:gd name="T78" fmla="*/ 1805632 w 2063750"/>
                <a:gd name="T79" fmla="*/ 1426962 h 1925638"/>
                <a:gd name="T80" fmla="*/ 1115916 w 2063750"/>
                <a:gd name="T81" fmla="*/ 1759833 h 1925638"/>
                <a:gd name="T82" fmla="*/ 544327 w 2063750"/>
                <a:gd name="T83" fmla="*/ 1713829 h 1925638"/>
                <a:gd name="T84" fmla="*/ 50124 w 2063750"/>
                <a:gd name="T85" fmla="*/ 1388576 h 1925638"/>
                <a:gd name="T86" fmla="*/ 277587 w 2063750"/>
                <a:gd name="T87" fmla="*/ 1364841 h 1925638"/>
                <a:gd name="T88" fmla="*/ 557812 w 2063750"/>
                <a:gd name="T89" fmla="*/ 1209541 h 1925638"/>
                <a:gd name="T90" fmla="*/ 1023426 w 2063750"/>
                <a:gd name="T91" fmla="*/ 1057126 h 1925638"/>
                <a:gd name="T92" fmla="*/ 919090 w 2063750"/>
                <a:gd name="T93" fmla="*/ 864876 h 1925638"/>
                <a:gd name="T94" fmla="*/ 854320 w 2063750"/>
                <a:gd name="T95" fmla="*/ 707847 h 1925638"/>
                <a:gd name="T96" fmla="*/ 887730 w 2063750"/>
                <a:gd name="T97" fmla="*/ 478909 h 1925638"/>
                <a:gd name="T98" fmla="*/ 1065042 w 2063750"/>
                <a:gd name="T99" fmla="*/ 350938 h 1925638"/>
                <a:gd name="T100" fmla="*/ 1690144 w 2063750"/>
                <a:gd name="T101" fmla="*/ 203159 h 1925638"/>
                <a:gd name="T102" fmla="*/ 1700127 w 2063750"/>
                <a:gd name="T103" fmla="*/ 250943 h 1925638"/>
                <a:gd name="T104" fmla="*/ 1558014 w 2063750"/>
                <a:gd name="T105" fmla="*/ 348271 h 1925638"/>
                <a:gd name="T106" fmla="*/ 1655497 w 2063750"/>
                <a:gd name="T107" fmla="*/ 206383 h 1925638"/>
                <a:gd name="T108" fmla="*/ 904489 w 2063750"/>
                <a:gd name="T109" fmla="*/ 306056 h 1925638"/>
                <a:gd name="T110" fmla="*/ 895180 w 2063750"/>
                <a:gd name="T111" fmla="*/ 353841 h 1925638"/>
                <a:gd name="T112" fmla="*/ 757001 w 2063750"/>
                <a:gd name="T113" fmla="*/ 243028 h 1925638"/>
                <a:gd name="T114" fmla="*/ 779982 w 2063750"/>
                <a:gd name="T115" fmla="*/ 199933 h 1925638"/>
                <a:gd name="T116" fmla="*/ 1248509 w 2063750"/>
                <a:gd name="T117" fmla="*/ 28478 h 1925638"/>
                <a:gd name="T118" fmla="*/ 1217149 w 2063750"/>
                <a:gd name="T119" fmla="*/ 197882 h 1925638"/>
                <a:gd name="T120" fmla="*/ 1185497 w 2063750"/>
                <a:gd name="T121" fmla="*/ 28478 h 1925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063750" h="1925638">
                  <a:moveTo>
                    <a:pt x="1310496" y="957198"/>
                  </a:moveTo>
                  <a:lnTo>
                    <a:pt x="1315880" y="957198"/>
                  </a:lnTo>
                  <a:lnTo>
                    <a:pt x="1321581" y="957198"/>
                  </a:lnTo>
                  <a:lnTo>
                    <a:pt x="1326965" y="958465"/>
                  </a:lnTo>
                  <a:lnTo>
                    <a:pt x="1332032" y="959732"/>
                  </a:lnTo>
                  <a:lnTo>
                    <a:pt x="1337099" y="961316"/>
                  </a:lnTo>
                  <a:lnTo>
                    <a:pt x="1341850" y="963533"/>
                  </a:lnTo>
                  <a:lnTo>
                    <a:pt x="1346284" y="966383"/>
                  </a:lnTo>
                  <a:lnTo>
                    <a:pt x="1350718" y="969234"/>
                  </a:lnTo>
                  <a:lnTo>
                    <a:pt x="1354202" y="973035"/>
                  </a:lnTo>
                  <a:lnTo>
                    <a:pt x="1357685" y="976519"/>
                  </a:lnTo>
                  <a:lnTo>
                    <a:pt x="1360536" y="980637"/>
                  </a:lnTo>
                  <a:lnTo>
                    <a:pt x="1363386" y="985072"/>
                  </a:lnTo>
                  <a:lnTo>
                    <a:pt x="1365603" y="989506"/>
                  </a:lnTo>
                  <a:lnTo>
                    <a:pt x="1367503" y="994574"/>
                  </a:lnTo>
                  <a:lnTo>
                    <a:pt x="1369087" y="999959"/>
                  </a:lnTo>
                  <a:lnTo>
                    <a:pt x="1369720" y="1005344"/>
                  </a:lnTo>
                  <a:lnTo>
                    <a:pt x="1370037" y="1010728"/>
                  </a:lnTo>
                  <a:lnTo>
                    <a:pt x="1369720" y="1016113"/>
                  </a:lnTo>
                  <a:lnTo>
                    <a:pt x="1369087" y="1021181"/>
                  </a:lnTo>
                  <a:lnTo>
                    <a:pt x="1367503" y="1026566"/>
                  </a:lnTo>
                  <a:lnTo>
                    <a:pt x="1365603" y="1031634"/>
                  </a:lnTo>
                  <a:lnTo>
                    <a:pt x="1363386" y="1036385"/>
                  </a:lnTo>
                  <a:lnTo>
                    <a:pt x="1360536" y="1040503"/>
                  </a:lnTo>
                  <a:lnTo>
                    <a:pt x="1357685" y="1044620"/>
                  </a:lnTo>
                  <a:lnTo>
                    <a:pt x="1354202" y="1048738"/>
                  </a:lnTo>
                  <a:lnTo>
                    <a:pt x="1350718" y="1051906"/>
                  </a:lnTo>
                  <a:lnTo>
                    <a:pt x="1346284" y="1055073"/>
                  </a:lnTo>
                  <a:lnTo>
                    <a:pt x="1341850" y="1057290"/>
                  </a:lnTo>
                  <a:lnTo>
                    <a:pt x="1337099" y="1059507"/>
                  </a:lnTo>
                  <a:lnTo>
                    <a:pt x="1332032" y="1061408"/>
                  </a:lnTo>
                  <a:lnTo>
                    <a:pt x="1326965" y="1062675"/>
                  </a:lnTo>
                  <a:lnTo>
                    <a:pt x="1321581" y="1063308"/>
                  </a:lnTo>
                  <a:lnTo>
                    <a:pt x="1315880" y="1063625"/>
                  </a:lnTo>
                  <a:lnTo>
                    <a:pt x="1310496" y="1063308"/>
                  </a:lnTo>
                  <a:lnTo>
                    <a:pt x="1305428" y="1062675"/>
                  </a:lnTo>
                  <a:lnTo>
                    <a:pt x="1300361" y="1061408"/>
                  </a:lnTo>
                  <a:lnTo>
                    <a:pt x="1295294" y="1059507"/>
                  </a:lnTo>
                  <a:lnTo>
                    <a:pt x="1290543" y="1057290"/>
                  </a:lnTo>
                  <a:lnTo>
                    <a:pt x="1286109" y="1055073"/>
                  </a:lnTo>
                  <a:lnTo>
                    <a:pt x="1281992" y="1051906"/>
                  </a:lnTo>
                  <a:lnTo>
                    <a:pt x="1278191" y="1048738"/>
                  </a:lnTo>
                  <a:lnTo>
                    <a:pt x="1275024" y="1044620"/>
                  </a:lnTo>
                  <a:lnTo>
                    <a:pt x="1271857" y="1040503"/>
                  </a:lnTo>
                  <a:lnTo>
                    <a:pt x="1269324" y="1036385"/>
                  </a:lnTo>
                  <a:lnTo>
                    <a:pt x="1267107" y="1031634"/>
                  </a:lnTo>
                  <a:lnTo>
                    <a:pt x="1265206" y="1026566"/>
                  </a:lnTo>
                  <a:lnTo>
                    <a:pt x="1263940" y="1021181"/>
                  </a:lnTo>
                  <a:lnTo>
                    <a:pt x="1263306" y="1016113"/>
                  </a:lnTo>
                  <a:lnTo>
                    <a:pt x="1262989" y="1010728"/>
                  </a:lnTo>
                  <a:lnTo>
                    <a:pt x="1263306" y="1005344"/>
                  </a:lnTo>
                  <a:lnTo>
                    <a:pt x="1263940" y="999959"/>
                  </a:lnTo>
                  <a:lnTo>
                    <a:pt x="1265206" y="994574"/>
                  </a:lnTo>
                  <a:lnTo>
                    <a:pt x="1267107" y="989506"/>
                  </a:lnTo>
                  <a:lnTo>
                    <a:pt x="1269324" y="985072"/>
                  </a:lnTo>
                  <a:lnTo>
                    <a:pt x="1271857" y="980637"/>
                  </a:lnTo>
                  <a:lnTo>
                    <a:pt x="1275024" y="976519"/>
                  </a:lnTo>
                  <a:lnTo>
                    <a:pt x="1278191" y="973035"/>
                  </a:lnTo>
                  <a:lnTo>
                    <a:pt x="1281992" y="969234"/>
                  </a:lnTo>
                  <a:lnTo>
                    <a:pt x="1286109" y="966383"/>
                  </a:lnTo>
                  <a:lnTo>
                    <a:pt x="1290543" y="963533"/>
                  </a:lnTo>
                  <a:lnTo>
                    <a:pt x="1295294" y="961316"/>
                  </a:lnTo>
                  <a:lnTo>
                    <a:pt x="1300361" y="959732"/>
                  </a:lnTo>
                  <a:lnTo>
                    <a:pt x="1305428" y="958465"/>
                  </a:lnTo>
                  <a:lnTo>
                    <a:pt x="1310496" y="957198"/>
                  </a:lnTo>
                  <a:close/>
                  <a:moveTo>
                    <a:pt x="1856524" y="666750"/>
                  </a:moveTo>
                  <a:lnTo>
                    <a:pt x="2002690" y="666750"/>
                  </a:lnTo>
                  <a:lnTo>
                    <a:pt x="2005874" y="667066"/>
                  </a:lnTo>
                  <a:lnTo>
                    <a:pt x="2009695" y="667382"/>
                  </a:lnTo>
                  <a:lnTo>
                    <a:pt x="2012561" y="668330"/>
                  </a:lnTo>
                  <a:lnTo>
                    <a:pt x="2016064" y="669595"/>
                  </a:lnTo>
                  <a:lnTo>
                    <a:pt x="2018930" y="670859"/>
                  </a:lnTo>
                  <a:lnTo>
                    <a:pt x="2021796" y="672755"/>
                  </a:lnTo>
                  <a:lnTo>
                    <a:pt x="2024344" y="674335"/>
                  </a:lnTo>
                  <a:lnTo>
                    <a:pt x="2026891" y="676863"/>
                  </a:lnTo>
                  <a:lnTo>
                    <a:pt x="2029121" y="679076"/>
                  </a:lnTo>
                  <a:lnTo>
                    <a:pt x="2031031" y="681920"/>
                  </a:lnTo>
                  <a:lnTo>
                    <a:pt x="2032623" y="684764"/>
                  </a:lnTo>
                  <a:lnTo>
                    <a:pt x="2034216" y="687292"/>
                  </a:lnTo>
                  <a:lnTo>
                    <a:pt x="2035489" y="690769"/>
                  </a:lnTo>
                  <a:lnTo>
                    <a:pt x="2036126" y="693929"/>
                  </a:lnTo>
                  <a:lnTo>
                    <a:pt x="2036763" y="697405"/>
                  </a:lnTo>
                  <a:lnTo>
                    <a:pt x="2036763" y="700566"/>
                  </a:lnTo>
                  <a:lnTo>
                    <a:pt x="2036763" y="704358"/>
                  </a:lnTo>
                  <a:lnTo>
                    <a:pt x="2036126" y="707834"/>
                  </a:lnTo>
                  <a:lnTo>
                    <a:pt x="2035489" y="710995"/>
                  </a:lnTo>
                  <a:lnTo>
                    <a:pt x="2034216" y="714155"/>
                  </a:lnTo>
                  <a:lnTo>
                    <a:pt x="2032623" y="716999"/>
                  </a:lnTo>
                  <a:lnTo>
                    <a:pt x="2031031" y="720160"/>
                  </a:lnTo>
                  <a:lnTo>
                    <a:pt x="2029121" y="722688"/>
                  </a:lnTo>
                  <a:lnTo>
                    <a:pt x="2026891" y="724900"/>
                  </a:lnTo>
                  <a:lnTo>
                    <a:pt x="2024344" y="727112"/>
                  </a:lnTo>
                  <a:lnTo>
                    <a:pt x="2021796" y="729009"/>
                  </a:lnTo>
                  <a:lnTo>
                    <a:pt x="2018930" y="730905"/>
                  </a:lnTo>
                  <a:lnTo>
                    <a:pt x="2016064" y="732169"/>
                  </a:lnTo>
                  <a:lnTo>
                    <a:pt x="2012561" y="733433"/>
                  </a:lnTo>
                  <a:lnTo>
                    <a:pt x="2009695" y="734381"/>
                  </a:lnTo>
                  <a:lnTo>
                    <a:pt x="2005874" y="734697"/>
                  </a:lnTo>
                  <a:lnTo>
                    <a:pt x="2002690" y="735013"/>
                  </a:lnTo>
                  <a:lnTo>
                    <a:pt x="1856524" y="735013"/>
                  </a:lnTo>
                  <a:lnTo>
                    <a:pt x="1853339" y="734697"/>
                  </a:lnTo>
                  <a:lnTo>
                    <a:pt x="1849518" y="734381"/>
                  </a:lnTo>
                  <a:lnTo>
                    <a:pt x="1846652" y="733433"/>
                  </a:lnTo>
                  <a:lnTo>
                    <a:pt x="1843149" y="732169"/>
                  </a:lnTo>
                  <a:lnTo>
                    <a:pt x="1840283" y="730905"/>
                  </a:lnTo>
                  <a:lnTo>
                    <a:pt x="1837417" y="729009"/>
                  </a:lnTo>
                  <a:lnTo>
                    <a:pt x="1834870" y="727112"/>
                  </a:lnTo>
                  <a:lnTo>
                    <a:pt x="1832322" y="724900"/>
                  </a:lnTo>
                  <a:lnTo>
                    <a:pt x="1830093" y="722688"/>
                  </a:lnTo>
                  <a:lnTo>
                    <a:pt x="1828182" y="720160"/>
                  </a:lnTo>
                  <a:lnTo>
                    <a:pt x="1826590" y="716999"/>
                  </a:lnTo>
                  <a:lnTo>
                    <a:pt x="1824998" y="714155"/>
                  </a:lnTo>
                  <a:lnTo>
                    <a:pt x="1823724" y="710995"/>
                  </a:lnTo>
                  <a:lnTo>
                    <a:pt x="1823087" y="707834"/>
                  </a:lnTo>
                  <a:lnTo>
                    <a:pt x="1822450" y="704358"/>
                  </a:lnTo>
                  <a:lnTo>
                    <a:pt x="1822450" y="700566"/>
                  </a:lnTo>
                  <a:lnTo>
                    <a:pt x="1822450" y="697405"/>
                  </a:lnTo>
                  <a:lnTo>
                    <a:pt x="1823087" y="693929"/>
                  </a:lnTo>
                  <a:lnTo>
                    <a:pt x="1823724" y="690769"/>
                  </a:lnTo>
                  <a:lnTo>
                    <a:pt x="1824998" y="687292"/>
                  </a:lnTo>
                  <a:lnTo>
                    <a:pt x="1826590" y="684764"/>
                  </a:lnTo>
                  <a:lnTo>
                    <a:pt x="1828182" y="681920"/>
                  </a:lnTo>
                  <a:lnTo>
                    <a:pt x="1830093" y="679076"/>
                  </a:lnTo>
                  <a:lnTo>
                    <a:pt x="1832322" y="676863"/>
                  </a:lnTo>
                  <a:lnTo>
                    <a:pt x="1834870" y="674335"/>
                  </a:lnTo>
                  <a:lnTo>
                    <a:pt x="1837417" y="672755"/>
                  </a:lnTo>
                  <a:lnTo>
                    <a:pt x="1840283" y="670859"/>
                  </a:lnTo>
                  <a:lnTo>
                    <a:pt x="1843149" y="669595"/>
                  </a:lnTo>
                  <a:lnTo>
                    <a:pt x="1846652" y="668330"/>
                  </a:lnTo>
                  <a:lnTo>
                    <a:pt x="1849518" y="667382"/>
                  </a:lnTo>
                  <a:lnTo>
                    <a:pt x="1853339" y="667066"/>
                  </a:lnTo>
                  <a:lnTo>
                    <a:pt x="1856524" y="666750"/>
                  </a:lnTo>
                  <a:close/>
                  <a:moveTo>
                    <a:pt x="629654" y="666750"/>
                  </a:moveTo>
                  <a:lnTo>
                    <a:pt x="775285" y="666750"/>
                  </a:lnTo>
                  <a:lnTo>
                    <a:pt x="778783" y="667066"/>
                  </a:lnTo>
                  <a:lnTo>
                    <a:pt x="781962" y="667382"/>
                  </a:lnTo>
                  <a:lnTo>
                    <a:pt x="785460" y="668330"/>
                  </a:lnTo>
                  <a:lnTo>
                    <a:pt x="788640" y="669595"/>
                  </a:lnTo>
                  <a:lnTo>
                    <a:pt x="791819" y="670859"/>
                  </a:lnTo>
                  <a:lnTo>
                    <a:pt x="794363" y="672755"/>
                  </a:lnTo>
                  <a:lnTo>
                    <a:pt x="797225" y="674335"/>
                  </a:lnTo>
                  <a:lnTo>
                    <a:pt x="799451" y="676863"/>
                  </a:lnTo>
                  <a:lnTo>
                    <a:pt x="801677" y="679076"/>
                  </a:lnTo>
                  <a:lnTo>
                    <a:pt x="803902" y="681920"/>
                  </a:lnTo>
                  <a:lnTo>
                    <a:pt x="805492" y="684764"/>
                  </a:lnTo>
                  <a:lnTo>
                    <a:pt x="806764" y="687292"/>
                  </a:lnTo>
                  <a:lnTo>
                    <a:pt x="808036" y="690769"/>
                  </a:lnTo>
                  <a:lnTo>
                    <a:pt x="808990" y="693929"/>
                  </a:lnTo>
                  <a:lnTo>
                    <a:pt x="809626" y="697405"/>
                  </a:lnTo>
                  <a:lnTo>
                    <a:pt x="809626" y="700566"/>
                  </a:lnTo>
                  <a:lnTo>
                    <a:pt x="809626" y="704358"/>
                  </a:lnTo>
                  <a:lnTo>
                    <a:pt x="808990" y="707834"/>
                  </a:lnTo>
                  <a:lnTo>
                    <a:pt x="808036" y="710995"/>
                  </a:lnTo>
                  <a:lnTo>
                    <a:pt x="806764" y="714155"/>
                  </a:lnTo>
                  <a:lnTo>
                    <a:pt x="805492" y="716999"/>
                  </a:lnTo>
                  <a:lnTo>
                    <a:pt x="803902" y="720160"/>
                  </a:lnTo>
                  <a:lnTo>
                    <a:pt x="801677" y="722688"/>
                  </a:lnTo>
                  <a:lnTo>
                    <a:pt x="799451" y="724900"/>
                  </a:lnTo>
                  <a:lnTo>
                    <a:pt x="797225" y="727112"/>
                  </a:lnTo>
                  <a:lnTo>
                    <a:pt x="794363" y="729009"/>
                  </a:lnTo>
                  <a:lnTo>
                    <a:pt x="791819" y="730905"/>
                  </a:lnTo>
                  <a:lnTo>
                    <a:pt x="788640" y="732169"/>
                  </a:lnTo>
                  <a:lnTo>
                    <a:pt x="785460" y="733433"/>
                  </a:lnTo>
                  <a:lnTo>
                    <a:pt x="781962" y="734381"/>
                  </a:lnTo>
                  <a:lnTo>
                    <a:pt x="778783" y="734697"/>
                  </a:lnTo>
                  <a:lnTo>
                    <a:pt x="775285" y="735013"/>
                  </a:lnTo>
                  <a:lnTo>
                    <a:pt x="629654" y="735013"/>
                  </a:lnTo>
                  <a:lnTo>
                    <a:pt x="626156" y="734697"/>
                  </a:lnTo>
                  <a:lnTo>
                    <a:pt x="622976" y="734381"/>
                  </a:lnTo>
                  <a:lnTo>
                    <a:pt x="619479" y="733433"/>
                  </a:lnTo>
                  <a:lnTo>
                    <a:pt x="616299" y="732169"/>
                  </a:lnTo>
                  <a:lnTo>
                    <a:pt x="613119" y="730905"/>
                  </a:lnTo>
                  <a:lnTo>
                    <a:pt x="610576" y="729009"/>
                  </a:lnTo>
                  <a:lnTo>
                    <a:pt x="607714" y="727112"/>
                  </a:lnTo>
                  <a:lnTo>
                    <a:pt x="605488" y="724900"/>
                  </a:lnTo>
                  <a:lnTo>
                    <a:pt x="603262" y="722688"/>
                  </a:lnTo>
                  <a:lnTo>
                    <a:pt x="601036" y="720160"/>
                  </a:lnTo>
                  <a:lnTo>
                    <a:pt x="599447" y="716999"/>
                  </a:lnTo>
                  <a:lnTo>
                    <a:pt x="598175" y="714155"/>
                  </a:lnTo>
                  <a:lnTo>
                    <a:pt x="596903" y="710995"/>
                  </a:lnTo>
                  <a:lnTo>
                    <a:pt x="596267" y="707834"/>
                  </a:lnTo>
                  <a:lnTo>
                    <a:pt x="595313" y="704358"/>
                  </a:lnTo>
                  <a:lnTo>
                    <a:pt x="595313" y="700566"/>
                  </a:lnTo>
                  <a:lnTo>
                    <a:pt x="595313" y="697405"/>
                  </a:lnTo>
                  <a:lnTo>
                    <a:pt x="596267" y="693929"/>
                  </a:lnTo>
                  <a:lnTo>
                    <a:pt x="596903" y="690769"/>
                  </a:lnTo>
                  <a:lnTo>
                    <a:pt x="598175" y="687292"/>
                  </a:lnTo>
                  <a:lnTo>
                    <a:pt x="599447" y="684764"/>
                  </a:lnTo>
                  <a:lnTo>
                    <a:pt x="601036" y="681920"/>
                  </a:lnTo>
                  <a:lnTo>
                    <a:pt x="603262" y="679076"/>
                  </a:lnTo>
                  <a:lnTo>
                    <a:pt x="605488" y="676863"/>
                  </a:lnTo>
                  <a:lnTo>
                    <a:pt x="607714" y="674335"/>
                  </a:lnTo>
                  <a:lnTo>
                    <a:pt x="610576" y="672755"/>
                  </a:lnTo>
                  <a:lnTo>
                    <a:pt x="613119" y="670859"/>
                  </a:lnTo>
                  <a:lnTo>
                    <a:pt x="616299" y="669595"/>
                  </a:lnTo>
                  <a:lnTo>
                    <a:pt x="619479" y="668330"/>
                  </a:lnTo>
                  <a:lnTo>
                    <a:pt x="622976" y="667382"/>
                  </a:lnTo>
                  <a:lnTo>
                    <a:pt x="626156" y="667066"/>
                  </a:lnTo>
                  <a:lnTo>
                    <a:pt x="629654" y="666750"/>
                  </a:lnTo>
                  <a:close/>
                  <a:moveTo>
                    <a:pt x="1315880" y="528637"/>
                  </a:moveTo>
                  <a:lnTo>
                    <a:pt x="1321897" y="528954"/>
                  </a:lnTo>
                  <a:lnTo>
                    <a:pt x="1327598" y="529904"/>
                  </a:lnTo>
                  <a:lnTo>
                    <a:pt x="1333615" y="531805"/>
                  </a:lnTo>
                  <a:lnTo>
                    <a:pt x="1339316" y="534655"/>
                  </a:lnTo>
                  <a:lnTo>
                    <a:pt x="1345017" y="537823"/>
                  </a:lnTo>
                  <a:lnTo>
                    <a:pt x="1350084" y="541941"/>
                  </a:lnTo>
                  <a:lnTo>
                    <a:pt x="1354835" y="546375"/>
                  </a:lnTo>
                  <a:lnTo>
                    <a:pt x="1359586" y="551760"/>
                  </a:lnTo>
                  <a:lnTo>
                    <a:pt x="1364020" y="557778"/>
                  </a:lnTo>
                  <a:lnTo>
                    <a:pt x="1367503" y="564430"/>
                  </a:lnTo>
                  <a:lnTo>
                    <a:pt x="1370987" y="571398"/>
                  </a:lnTo>
                  <a:lnTo>
                    <a:pt x="1373837" y="579634"/>
                  </a:lnTo>
                  <a:lnTo>
                    <a:pt x="1375104" y="583751"/>
                  </a:lnTo>
                  <a:lnTo>
                    <a:pt x="1376371" y="588186"/>
                  </a:lnTo>
                  <a:lnTo>
                    <a:pt x="1377955" y="597055"/>
                  </a:lnTo>
                  <a:lnTo>
                    <a:pt x="1379222" y="606557"/>
                  </a:lnTo>
                  <a:lnTo>
                    <a:pt x="1379538" y="616377"/>
                  </a:lnTo>
                  <a:lnTo>
                    <a:pt x="1379222" y="627463"/>
                  </a:lnTo>
                  <a:lnTo>
                    <a:pt x="1378905" y="637915"/>
                  </a:lnTo>
                  <a:lnTo>
                    <a:pt x="1378588" y="647101"/>
                  </a:lnTo>
                  <a:lnTo>
                    <a:pt x="1377955" y="655970"/>
                  </a:lnTo>
                  <a:lnTo>
                    <a:pt x="1376054" y="673074"/>
                  </a:lnTo>
                  <a:lnTo>
                    <a:pt x="1373204" y="690179"/>
                  </a:lnTo>
                  <a:lnTo>
                    <a:pt x="1370037" y="706967"/>
                  </a:lnTo>
                  <a:lnTo>
                    <a:pt x="1366237" y="725021"/>
                  </a:lnTo>
                  <a:lnTo>
                    <a:pt x="1361803" y="745293"/>
                  </a:lnTo>
                  <a:lnTo>
                    <a:pt x="1357369" y="769366"/>
                  </a:lnTo>
                  <a:lnTo>
                    <a:pt x="1352301" y="797873"/>
                  </a:lnTo>
                  <a:lnTo>
                    <a:pt x="1346917" y="830815"/>
                  </a:lnTo>
                  <a:lnTo>
                    <a:pt x="1344384" y="849503"/>
                  </a:lnTo>
                  <a:lnTo>
                    <a:pt x="1341533" y="870092"/>
                  </a:lnTo>
                  <a:lnTo>
                    <a:pt x="1338683" y="892264"/>
                  </a:lnTo>
                  <a:lnTo>
                    <a:pt x="1335832" y="916654"/>
                  </a:lnTo>
                  <a:lnTo>
                    <a:pt x="1296561" y="916654"/>
                  </a:lnTo>
                  <a:lnTo>
                    <a:pt x="1293710" y="892264"/>
                  </a:lnTo>
                  <a:lnTo>
                    <a:pt x="1290860" y="870092"/>
                  </a:lnTo>
                  <a:lnTo>
                    <a:pt x="1288326" y="849820"/>
                  </a:lnTo>
                  <a:lnTo>
                    <a:pt x="1285792" y="831132"/>
                  </a:lnTo>
                  <a:lnTo>
                    <a:pt x="1280092" y="797873"/>
                  </a:lnTo>
                  <a:lnTo>
                    <a:pt x="1275341" y="769366"/>
                  </a:lnTo>
                  <a:lnTo>
                    <a:pt x="1270590" y="745293"/>
                  </a:lnTo>
                  <a:lnTo>
                    <a:pt x="1266473" y="725021"/>
                  </a:lnTo>
                  <a:lnTo>
                    <a:pt x="1262356" y="706967"/>
                  </a:lnTo>
                  <a:lnTo>
                    <a:pt x="1258872" y="690179"/>
                  </a:lnTo>
                  <a:lnTo>
                    <a:pt x="1256339" y="673074"/>
                  </a:lnTo>
                  <a:lnTo>
                    <a:pt x="1254438" y="655970"/>
                  </a:lnTo>
                  <a:lnTo>
                    <a:pt x="1253805" y="647101"/>
                  </a:lnTo>
                  <a:lnTo>
                    <a:pt x="1252855" y="637915"/>
                  </a:lnTo>
                  <a:lnTo>
                    <a:pt x="1252538" y="627463"/>
                  </a:lnTo>
                  <a:lnTo>
                    <a:pt x="1252538" y="616377"/>
                  </a:lnTo>
                  <a:lnTo>
                    <a:pt x="1252855" y="606557"/>
                  </a:lnTo>
                  <a:lnTo>
                    <a:pt x="1254122" y="597055"/>
                  </a:lnTo>
                  <a:lnTo>
                    <a:pt x="1255705" y="588186"/>
                  </a:lnTo>
                  <a:lnTo>
                    <a:pt x="1256972" y="583751"/>
                  </a:lnTo>
                  <a:lnTo>
                    <a:pt x="1258239" y="579634"/>
                  </a:lnTo>
                  <a:lnTo>
                    <a:pt x="1261406" y="571398"/>
                  </a:lnTo>
                  <a:lnTo>
                    <a:pt x="1264573" y="564430"/>
                  </a:lnTo>
                  <a:lnTo>
                    <a:pt x="1268374" y="557778"/>
                  </a:lnTo>
                  <a:lnTo>
                    <a:pt x="1272807" y="551760"/>
                  </a:lnTo>
                  <a:lnTo>
                    <a:pt x="1277241" y="546375"/>
                  </a:lnTo>
                  <a:lnTo>
                    <a:pt x="1281992" y="541941"/>
                  </a:lnTo>
                  <a:lnTo>
                    <a:pt x="1287376" y="537823"/>
                  </a:lnTo>
                  <a:lnTo>
                    <a:pt x="1293077" y="534655"/>
                  </a:lnTo>
                  <a:lnTo>
                    <a:pt x="1298778" y="531805"/>
                  </a:lnTo>
                  <a:lnTo>
                    <a:pt x="1304162" y="529904"/>
                  </a:lnTo>
                  <a:lnTo>
                    <a:pt x="1310179" y="528954"/>
                  </a:lnTo>
                  <a:lnTo>
                    <a:pt x="1315880" y="528637"/>
                  </a:lnTo>
                  <a:close/>
                  <a:moveTo>
                    <a:pt x="1316038" y="427125"/>
                  </a:moveTo>
                  <a:lnTo>
                    <a:pt x="1306196" y="427443"/>
                  </a:lnTo>
                  <a:lnTo>
                    <a:pt x="1296353" y="427761"/>
                  </a:lnTo>
                  <a:lnTo>
                    <a:pt x="1283971" y="428715"/>
                  </a:lnTo>
                  <a:lnTo>
                    <a:pt x="1269048" y="430622"/>
                  </a:lnTo>
                  <a:lnTo>
                    <a:pt x="1252221" y="432529"/>
                  </a:lnTo>
                  <a:lnTo>
                    <a:pt x="1233806" y="435390"/>
                  </a:lnTo>
                  <a:lnTo>
                    <a:pt x="1224281" y="437615"/>
                  </a:lnTo>
                  <a:lnTo>
                    <a:pt x="1214121" y="439523"/>
                  </a:lnTo>
                  <a:lnTo>
                    <a:pt x="1204278" y="441748"/>
                  </a:lnTo>
                  <a:lnTo>
                    <a:pt x="1193483" y="444609"/>
                  </a:lnTo>
                  <a:lnTo>
                    <a:pt x="1183323" y="447470"/>
                  </a:lnTo>
                  <a:lnTo>
                    <a:pt x="1172528" y="450967"/>
                  </a:lnTo>
                  <a:lnTo>
                    <a:pt x="1161733" y="454463"/>
                  </a:lnTo>
                  <a:lnTo>
                    <a:pt x="1150938" y="458914"/>
                  </a:lnTo>
                  <a:lnTo>
                    <a:pt x="1140143" y="463364"/>
                  </a:lnTo>
                  <a:lnTo>
                    <a:pt x="1129348" y="467814"/>
                  </a:lnTo>
                  <a:lnTo>
                    <a:pt x="1118871" y="473218"/>
                  </a:lnTo>
                  <a:lnTo>
                    <a:pt x="1108393" y="478940"/>
                  </a:lnTo>
                  <a:lnTo>
                    <a:pt x="1097916" y="484980"/>
                  </a:lnTo>
                  <a:lnTo>
                    <a:pt x="1088073" y="491338"/>
                  </a:lnTo>
                  <a:lnTo>
                    <a:pt x="1078231" y="498331"/>
                  </a:lnTo>
                  <a:lnTo>
                    <a:pt x="1069023" y="505960"/>
                  </a:lnTo>
                  <a:lnTo>
                    <a:pt x="1059498" y="514225"/>
                  </a:lnTo>
                  <a:lnTo>
                    <a:pt x="1050926" y="522808"/>
                  </a:lnTo>
                  <a:lnTo>
                    <a:pt x="1043623" y="530755"/>
                  </a:lnTo>
                  <a:lnTo>
                    <a:pt x="1036638" y="539656"/>
                  </a:lnTo>
                  <a:lnTo>
                    <a:pt x="1029971" y="548557"/>
                  </a:lnTo>
                  <a:lnTo>
                    <a:pt x="1023938" y="557775"/>
                  </a:lnTo>
                  <a:lnTo>
                    <a:pt x="1018541" y="567312"/>
                  </a:lnTo>
                  <a:lnTo>
                    <a:pt x="1013461" y="577166"/>
                  </a:lnTo>
                  <a:lnTo>
                    <a:pt x="1009333" y="587656"/>
                  </a:lnTo>
                  <a:lnTo>
                    <a:pt x="1005206" y="598464"/>
                  </a:lnTo>
                  <a:lnTo>
                    <a:pt x="1001713" y="608954"/>
                  </a:lnTo>
                  <a:lnTo>
                    <a:pt x="998856" y="620398"/>
                  </a:lnTo>
                  <a:lnTo>
                    <a:pt x="996633" y="632160"/>
                  </a:lnTo>
                  <a:lnTo>
                    <a:pt x="994728" y="643922"/>
                  </a:lnTo>
                  <a:lnTo>
                    <a:pt x="993458" y="656319"/>
                  </a:lnTo>
                  <a:lnTo>
                    <a:pt x="992506" y="668716"/>
                  </a:lnTo>
                  <a:lnTo>
                    <a:pt x="992506" y="681750"/>
                  </a:lnTo>
                  <a:lnTo>
                    <a:pt x="992506" y="694783"/>
                  </a:lnTo>
                  <a:lnTo>
                    <a:pt x="993141" y="707498"/>
                  </a:lnTo>
                  <a:lnTo>
                    <a:pt x="994093" y="719260"/>
                  </a:lnTo>
                  <a:lnTo>
                    <a:pt x="994728" y="730704"/>
                  </a:lnTo>
                  <a:lnTo>
                    <a:pt x="996316" y="741829"/>
                  </a:lnTo>
                  <a:lnTo>
                    <a:pt x="997586" y="752002"/>
                  </a:lnTo>
                  <a:lnTo>
                    <a:pt x="998856" y="762174"/>
                  </a:lnTo>
                  <a:lnTo>
                    <a:pt x="1000443" y="771393"/>
                  </a:lnTo>
                  <a:lnTo>
                    <a:pt x="1002031" y="780611"/>
                  </a:lnTo>
                  <a:lnTo>
                    <a:pt x="1003936" y="789194"/>
                  </a:lnTo>
                  <a:lnTo>
                    <a:pt x="1005841" y="797777"/>
                  </a:lnTo>
                  <a:lnTo>
                    <a:pt x="1008063" y="805724"/>
                  </a:lnTo>
                  <a:lnTo>
                    <a:pt x="1010603" y="813035"/>
                  </a:lnTo>
                  <a:lnTo>
                    <a:pt x="1012826" y="820347"/>
                  </a:lnTo>
                  <a:lnTo>
                    <a:pt x="1015683" y="827022"/>
                  </a:lnTo>
                  <a:lnTo>
                    <a:pt x="1018223" y="833698"/>
                  </a:lnTo>
                  <a:lnTo>
                    <a:pt x="1020763" y="840055"/>
                  </a:lnTo>
                  <a:lnTo>
                    <a:pt x="1023621" y="846095"/>
                  </a:lnTo>
                  <a:lnTo>
                    <a:pt x="1026478" y="851817"/>
                  </a:lnTo>
                  <a:lnTo>
                    <a:pt x="1032828" y="862943"/>
                  </a:lnTo>
                  <a:lnTo>
                    <a:pt x="1039496" y="872797"/>
                  </a:lnTo>
                  <a:lnTo>
                    <a:pt x="1046481" y="882652"/>
                  </a:lnTo>
                  <a:lnTo>
                    <a:pt x="1053466" y="891552"/>
                  </a:lnTo>
                  <a:lnTo>
                    <a:pt x="1061086" y="900135"/>
                  </a:lnTo>
                  <a:lnTo>
                    <a:pt x="1076643" y="917301"/>
                  </a:lnTo>
                  <a:lnTo>
                    <a:pt x="1091883" y="934467"/>
                  </a:lnTo>
                  <a:lnTo>
                    <a:pt x="1099821" y="943367"/>
                  </a:lnTo>
                  <a:lnTo>
                    <a:pt x="1107441" y="952904"/>
                  </a:lnTo>
                  <a:lnTo>
                    <a:pt x="1115061" y="962758"/>
                  </a:lnTo>
                  <a:lnTo>
                    <a:pt x="1122681" y="973566"/>
                  </a:lnTo>
                  <a:lnTo>
                    <a:pt x="1129983" y="985010"/>
                  </a:lnTo>
                  <a:lnTo>
                    <a:pt x="1136968" y="996772"/>
                  </a:lnTo>
                  <a:lnTo>
                    <a:pt x="1143953" y="1009805"/>
                  </a:lnTo>
                  <a:lnTo>
                    <a:pt x="1150938" y="1024427"/>
                  </a:lnTo>
                  <a:lnTo>
                    <a:pt x="1153796" y="1031739"/>
                  </a:lnTo>
                  <a:lnTo>
                    <a:pt x="1157288" y="1039686"/>
                  </a:lnTo>
                  <a:lnTo>
                    <a:pt x="1160146" y="1047633"/>
                  </a:lnTo>
                  <a:lnTo>
                    <a:pt x="1162686" y="1056216"/>
                  </a:lnTo>
                  <a:lnTo>
                    <a:pt x="1165543" y="1064799"/>
                  </a:lnTo>
                  <a:lnTo>
                    <a:pt x="1168083" y="1074017"/>
                  </a:lnTo>
                  <a:lnTo>
                    <a:pt x="1170941" y="1083554"/>
                  </a:lnTo>
                  <a:lnTo>
                    <a:pt x="1173163" y="1093408"/>
                  </a:lnTo>
                  <a:lnTo>
                    <a:pt x="1175386" y="1103580"/>
                  </a:lnTo>
                  <a:lnTo>
                    <a:pt x="1177608" y="1114388"/>
                  </a:lnTo>
                  <a:lnTo>
                    <a:pt x="1179513" y="1125196"/>
                  </a:lnTo>
                  <a:lnTo>
                    <a:pt x="1181418" y="1136958"/>
                  </a:lnTo>
                  <a:lnTo>
                    <a:pt x="1181680" y="1141412"/>
                  </a:lnTo>
                  <a:lnTo>
                    <a:pt x="1456680" y="1141412"/>
                  </a:lnTo>
                  <a:lnTo>
                    <a:pt x="1456691" y="1136958"/>
                  </a:lnTo>
                  <a:lnTo>
                    <a:pt x="1458596" y="1125196"/>
                  </a:lnTo>
                  <a:lnTo>
                    <a:pt x="1460818" y="1114388"/>
                  </a:lnTo>
                  <a:lnTo>
                    <a:pt x="1462723" y="1103580"/>
                  </a:lnTo>
                  <a:lnTo>
                    <a:pt x="1464946" y="1093408"/>
                  </a:lnTo>
                  <a:lnTo>
                    <a:pt x="1467486" y="1083554"/>
                  </a:lnTo>
                  <a:lnTo>
                    <a:pt x="1470026" y="1074017"/>
                  </a:lnTo>
                  <a:lnTo>
                    <a:pt x="1472883" y="1064799"/>
                  </a:lnTo>
                  <a:lnTo>
                    <a:pt x="1475423" y="1056216"/>
                  </a:lnTo>
                  <a:lnTo>
                    <a:pt x="1478281" y="1047633"/>
                  </a:lnTo>
                  <a:lnTo>
                    <a:pt x="1481456" y="1039686"/>
                  </a:lnTo>
                  <a:lnTo>
                    <a:pt x="1484313" y="1031739"/>
                  </a:lnTo>
                  <a:lnTo>
                    <a:pt x="1487806" y="1024427"/>
                  </a:lnTo>
                  <a:lnTo>
                    <a:pt x="1494156" y="1009805"/>
                  </a:lnTo>
                  <a:lnTo>
                    <a:pt x="1501141" y="996772"/>
                  </a:lnTo>
                  <a:lnTo>
                    <a:pt x="1508443" y="985010"/>
                  </a:lnTo>
                  <a:lnTo>
                    <a:pt x="1515746" y="973566"/>
                  </a:lnTo>
                  <a:lnTo>
                    <a:pt x="1523048" y="962758"/>
                  </a:lnTo>
                  <a:lnTo>
                    <a:pt x="1530986" y="952904"/>
                  </a:lnTo>
                  <a:lnTo>
                    <a:pt x="1538606" y="943367"/>
                  </a:lnTo>
                  <a:lnTo>
                    <a:pt x="1546543" y="934467"/>
                  </a:lnTo>
                  <a:lnTo>
                    <a:pt x="1561466" y="917301"/>
                  </a:lnTo>
                  <a:lnTo>
                    <a:pt x="1577341" y="900135"/>
                  </a:lnTo>
                  <a:lnTo>
                    <a:pt x="1584643" y="891552"/>
                  </a:lnTo>
                  <a:lnTo>
                    <a:pt x="1591946" y="882652"/>
                  </a:lnTo>
                  <a:lnTo>
                    <a:pt x="1598613" y="872797"/>
                  </a:lnTo>
                  <a:lnTo>
                    <a:pt x="1605281" y="862943"/>
                  </a:lnTo>
                  <a:lnTo>
                    <a:pt x="1611631" y="851817"/>
                  </a:lnTo>
                  <a:lnTo>
                    <a:pt x="1614806" y="846095"/>
                  </a:lnTo>
                  <a:lnTo>
                    <a:pt x="1617346" y="840055"/>
                  </a:lnTo>
                  <a:lnTo>
                    <a:pt x="1620203" y="833698"/>
                  </a:lnTo>
                  <a:lnTo>
                    <a:pt x="1623061" y="827022"/>
                  </a:lnTo>
                  <a:lnTo>
                    <a:pt x="1625283" y="820347"/>
                  </a:lnTo>
                  <a:lnTo>
                    <a:pt x="1628141" y="813035"/>
                  </a:lnTo>
                  <a:lnTo>
                    <a:pt x="1630046" y="805724"/>
                  </a:lnTo>
                  <a:lnTo>
                    <a:pt x="1632268" y="797777"/>
                  </a:lnTo>
                  <a:lnTo>
                    <a:pt x="1634491" y="789194"/>
                  </a:lnTo>
                  <a:lnTo>
                    <a:pt x="1636396" y="780611"/>
                  </a:lnTo>
                  <a:lnTo>
                    <a:pt x="1637983" y="771393"/>
                  </a:lnTo>
                  <a:lnTo>
                    <a:pt x="1639571" y="762174"/>
                  </a:lnTo>
                  <a:lnTo>
                    <a:pt x="1641158" y="752002"/>
                  </a:lnTo>
                  <a:lnTo>
                    <a:pt x="1642428" y="741829"/>
                  </a:lnTo>
                  <a:lnTo>
                    <a:pt x="1643381" y="730704"/>
                  </a:lnTo>
                  <a:lnTo>
                    <a:pt x="1644333" y="719260"/>
                  </a:lnTo>
                  <a:lnTo>
                    <a:pt x="1644968" y="707498"/>
                  </a:lnTo>
                  <a:lnTo>
                    <a:pt x="1645603" y="694783"/>
                  </a:lnTo>
                  <a:lnTo>
                    <a:pt x="1645921" y="681750"/>
                  </a:lnTo>
                  <a:lnTo>
                    <a:pt x="1645603" y="668716"/>
                  </a:lnTo>
                  <a:lnTo>
                    <a:pt x="1644968" y="656319"/>
                  </a:lnTo>
                  <a:lnTo>
                    <a:pt x="1643698" y="643922"/>
                  </a:lnTo>
                  <a:lnTo>
                    <a:pt x="1641793" y="632160"/>
                  </a:lnTo>
                  <a:lnTo>
                    <a:pt x="1639253" y="620398"/>
                  </a:lnTo>
                  <a:lnTo>
                    <a:pt x="1636396" y="608954"/>
                  </a:lnTo>
                  <a:lnTo>
                    <a:pt x="1632903" y="598464"/>
                  </a:lnTo>
                  <a:lnTo>
                    <a:pt x="1629411" y="587656"/>
                  </a:lnTo>
                  <a:lnTo>
                    <a:pt x="1624648" y="577166"/>
                  </a:lnTo>
                  <a:lnTo>
                    <a:pt x="1619568" y="567312"/>
                  </a:lnTo>
                  <a:lnTo>
                    <a:pt x="1614488" y="557775"/>
                  </a:lnTo>
                  <a:lnTo>
                    <a:pt x="1608456" y="548557"/>
                  </a:lnTo>
                  <a:lnTo>
                    <a:pt x="1602106" y="539656"/>
                  </a:lnTo>
                  <a:lnTo>
                    <a:pt x="1595121" y="530755"/>
                  </a:lnTo>
                  <a:lnTo>
                    <a:pt x="1587183" y="522808"/>
                  </a:lnTo>
                  <a:lnTo>
                    <a:pt x="1578611" y="514225"/>
                  </a:lnTo>
                  <a:lnTo>
                    <a:pt x="1569721" y="505960"/>
                  </a:lnTo>
                  <a:lnTo>
                    <a:pt x="1559878" y="498331"/>
                  </a:lnTo>
                  <a:lnTo>
                    <a:pt x="1550353" y="491338"/>
                  </a:lnTo>
                  <a:lnTo>
                    <a:pt x="1540193" y="484980"/>
                  </a:lnTo>
                  <a:lnTo>
                    <a:pt x="1529716" y="478622"/>
                  </a:lnTo>
                  <a:lnTo>
                    <a:pt x="1519556" y="473218"/>
                  </a:lnTo>
                  <a:lnTo>
                    <a:pt x="1508761" y="467814"/>
                  </a:lnTo>
                  <a:lnTo>
                    <a:pt x="1497966" y="463046"/>
                  </a:lnTo>
                  <a:lnTo>
                    <a:pt x="1487488" y="458596"/>
                  </a:lnTo>
                  <a:lnTo>
                    <a:pt x="1476376" y="454463"/>
                  </a:lnTo>
                  <a:lnTo>
                    <a:pt x="1465581" y="450967"/>
                  </a:lnTo>
                  <a:lnTo>
                    <a:pt x="1455103" y="447470"/>
                  </a:lnTo>
                  <a:lnTo>
                    <a:pt x="1444308" y="444609"/>
                  </a:lnTo>
                  <a:lnTo>
                    <a:pt x="1434148" y="441748"/>
                  </a:lnTo>
                  <a:lnTo>
                    <a:pt x="1423988" y="439523"/>
                  </a:lnTo>
                  <a:lnTo>
                    <a:pt x="1413828" y="437615"/>
                  </a:lnTo>
                  <a:lnTo>
                    <a:pt x="1404303" y="435390"/>
                  </a:lnTo>
                  <a:lnTo>
                    <a:pt x="1385888" y="432529"/>
                  </a:lnTo>
                  <a:lnTo>
                    <a:pt x="1369061" y="430304"/>
                  </a:lnTo>
                  <a:lnTo>
                    <a:pt x="1354456" y="428715"/>
                  </a:lnTo>
                  <a:lnTo>
                    <a:pt x="1342073" y="427761"/>
                  </a:lnTo>
                  <a:lnTo>
                    <a:pt x="1332866" y="427443"/>
                  </a:lnTo>
                  <a:lnTo>
                    <a:pt x="1323023" y="427125"/>
                  </a:lnTo>
                  <a:lnTo>
                    <a:pt x="1316038" y="427125"/>
                  </a:lnTo>
                  <a:close/>
                  <a:moveTo>
                    <a:pt x="1309371" y="354012"/>
                  </a:moveTo>
                  <a:lnTo>
                    <a:pt x="1315403" y="354012"/>
                  </a:lnTo>
                  <a:lnTo>
                    <a:pt x="1322071" y="354012"/>
                  </a:lnTo>
                  <a:lnTo>
                    <a:pt x="1328103" y="354012"/>
                  </a:lnTo>
                  <a:lnTo>
                    <a:pt x="1337628" y="354330"/>
                  </a:lnTo>
                  <a:lnTo>
                    <a:pt x="1350011" y="354966"/>
                  </a:lnTo>
                  <a:lnTo>
                    <a:pt x="1365568" y="356237"/>
                  </a:lnTo>
                  <a:lnTo>
                    <a:pt x="1383666" y="358145"/>
                  </a:lnTo>
                  <a:lnTo>
                    <a:pt x="1403351" y="361006"/>
                  </a:lnTo>
                  <a:lnTo>
                    <a:pt x="1413828" y="362913"/>
                  </a:lnTo>
                  <a:lnTo>
                    <a:pt x="1424941" y="364820"/>
                  </a:lnTo>
                  <a:lnTo>
                    <a:pt x="1436371" y="367363"/>
                  </a:lnTo>
                  <a:lnTo>
                    <a:pt x="1448118" y="369906"/>
                  </a:lnTo>
                  <a:lnTo>
                    <a:pt x="1460183" y="373085"/>
                  </a:lnTo>
                  <a:lnTo>
                    <a:pt x="1471931" y="376264"/>
                  </a:lnTo>
                  <a:lnTo>
                    <a:pt x="1484313" y="380079"/>
                  </a:lnTo>
                  <a:lnTo>
                    <a:pt x="1497013" y="383893"/>
                  </a:lnTo>
                  <a:lnTo>
                    <a:pt x="1509396" y="388661"/>
                  </a:lnTo>
                  <a:lnTo>
                    <a:pt x="1522096" y="393748"/>
                  </a:lnTo>
                  <a:lnTo>
                    <a:pt x="1534478" y="399152"/>
                  </a:lnTo>
                  <a:lnTo>
                    <a:pt x="1547178" y="405191"/>
                  </a:lnTo>
                  <a:lnTo>
                    <a:pt x="1559561" y="411549"/>
                  </a:lnTo>
                  <a:lnTo>
                    <a:pt x="1571943" y="418542"/>
                  </a:lnTo>
                  <a:lnTo>
                    <a:pt x="1584008" y="425854"/>
                  </a:lnTo>
                  <a:lnTo>
                    <a:pt x="1595756" y="433801"/>
                  </a:lnTo>
                  <a:lnTo>
                    <a:pt x="1607186" y="442384"/>
                  </a:lnTo>
                  <a:lnTo>
                    <a:pt x="1618616" y="451602"/>
                  </a:lnTo>
                  <a:lnTo>
                    <a:pt x="1629728" y="461139"/>
                  </a:lnTo>
                  <a:lnTo>
                    <a:pt x="1640206" y="471629"/>
                  </a:lnTo>
                  <a:lnTo>
                    <a:pt x="1650366" y="483073"/>
                  </a:lnTo>
                  <a:lnTo>
                    <a:pt x="1659891" y="494199"/>
                  </a:lnTo>
                  <a:lnTo>
                    <a:pt x="1668463" y="506278"/>
                  </a:lnTo>
                  <a:lnTo>
                    <a:pt x="1672591" y="512318"/>
                  </a:lnTo>
                  <a:lnTo>
                    <a:pt x="1676401" y="518676"/>
                  </a:lnTo>
                  <a:lnTo>
                    <a:pt x="1680211" y="525033"/>
                  </a:lnTo>
                  <a:lnTo>
                    <a:pt x="1683703" y="531391"/>
                  </a:lnTo>
                  <a:lnTo>
                    <a:pt x="1690371" y="544424"/>
                  </a:lnTo>
                  <a:lnTo>
                    <a:pt x="1696403" y="558093"/>
                  </a:lnTo>
                  <a:lnTo>
                    <a:pt x="1701801" y="572398"/>
                  </a:lnTo>
                  <a:lnTo>
                    <a:pt x="1706563" y="586703"/>
                  </a:lnTo>
                  <a:lnTo>
                    <a:pt x="1710056" y="601325"/>
                  </a:lnTo>
                  <a:lnTo>
                    <a:pt x="1713548" y="616266"/>
                  </a:lnTo>
                  <a:lnTo>
                    <a:pt x="1715771" y="631842"/>
                  </a:lnTo>
                  <a:lnTo>
                    <a:pt x="1717993" y="647736"/>
                  </a:lnTo>
                  <a:lnTo>
                    <a:pt x="1718946" y="663948"/>
                  </a:lnTo>
                  <a:lnTo>
                    <a:pt x="1719263" y="680478"/>
                  </a:lnTo>
                  <a:lnTo>
                    <a:pt x="1718946" y="697644"/>
                  </a:lnTo>
                  <a:lnTo>
                    <a:pt x="1718311" y="712584"/>
                  </a:lnTo>
                  <a:lnTo>
                    <a:pt x="1717041" y="727207"/>
                  </a:lnTo>
                  <a:lnTo>
                    <a:pt x="1716088" y="740876"/>
                  </a:lnTo>
                  <a:lnTo>
                    <a:pt x="1714501" y="753909"/>
                  </a:lnTo>
                  <a:lnTo>
                    <a:pt x="1712913" y="766624"/>
                  </a:lnTo>
                  <a:lnTo>
                    <a:pt x="1711326" y="778704"/>
                  </a:lnTo>
                  <a:lnTo>
                    <a:pt x="1709103" y="790148"/>
                  </a:lnTo>
                  <a:lnTo>
                    <a:pt x="1706881" y="801274"/>
                  </a:lnTo>
                  <a:lnTo>
                    <a:pt x="1704658" y="812082"/>
                  </a:lnTo>
                  <a:lnTo>
                    <a:pt x="1701801" y="821936"/>
                  </a:lnTo>
                  <a:lnTo>
                    <a:pt x="1698943" y="831790"/>
                  </a:lnTo>
                  <a:lnTo>
                    <a:pt x="1696086" y="841009"/>
                  </a:lnTo>
                  <a:lnTo>
                    <a:pt x="1692911" y="849910"/>
                  </a:lnTo>
                  <a:lnTo>
                    <a:pt x="1689736" y="858175"/>
                  </a:lnTo>
                  <a:lnTo>
                    <a:pt x="1686243" y="866122"/>
                  </a:lnTo>
                  <a:lnTo>
                    <a:pt x="1682751" y="874069"/>
                  </a:lnTo>
                  <a:lnTo>
                    <a:pt x="1679258" y="881698"/>
                  </a:lnTo>
                  <a:lnTo>
                    <a:pt x="1675448" y="888691"/>
                  </a:lnTo>
                  <a:lnTo>
                    <a:pt x="1671321" y="895367"/>
                  </a:lnTo>
                  <a:lnTo>
                    <a:pt x="1667828" y="902042"/>
                  </a:lnTo>
                  <a:lnTo>
                    <a:pt x="1659573" y="914440"/>
                  </a:lnTo>
                  <a:lnTo>
                    <a:pt x="1651001" y="925884"/>
                  </a:lnTo>
                  <a:lnTo>
                    <a:pt x="1642428" y="936692"/>
                  </a:lnTo>
                  <a:lnTo>
                    <a:pt x="1633856" y="947182"/>
                  </a:lnTo>
                  <a:lnTo>
                    <a:pt x="1624648" y="957036"/>
                  </a:lnTo>
                  <a:lnTo>
                    <a:pt x="1615758" y="966891"/>
                  </a:lnTo>
                  <a:lnTo>
                    <a:pt x="1602423" y="981831"/>
                  </a:lnTo>
                  <a:lnTo>
                    <a:pt x="1595756" y="989460"/>
                  </a:lnTo>
                  <a:lnTo>
                    <a:pt x="1589406" y="997407"/>
                  </a:lnTo>
                  <a:lnTo>
                    <a:pt x="1583056" y="1005672"/>
                  </a:lnTo>
                  <a:lnTo>
                    <a:pt x="1576706" y="1014255"/>
                  </a:lnTo>
                  <a:lnTo>
                    <a:pt x="1570991" y="1023474"/>
                  </a:lnTo>
                  <a:lnTo>
                    <a:pt x="1564958" y="1033010"/>
                  </a:lnTo>
                  <a:lnTo>
                    <a:pt x="1559561" y="1043818"/>
                  </a:lnTo>
                  <a:lnTo>
                    <a:pt x="1554163" y="1054626"/>
                  </a:lnTo>
                  <a:lnTo>
                    <a:pt x="1549083" y="1067024"/>
                  </a:lnTo>
                  <a:lnTo>
                    <a:pt x="1544638" y="1080057"/>
                  </a:lnTo>
                  <a:lnTo>
                    <a:pt x="1540193" y="1094680"/>
                  </a:lnTo>
                  <a:lnTo>
                    <a:pt x="1536383" y="1110256"/>
                  </a:lnTo>
                  <a:lnTo>
                    <a:pt x="1532891" y="1127104"/>
                  </a:lnTo>
                  <a:lnTo>
                    <a:pt x="1529716" y="1144905"/>
                  </a:lnTo>
                  <a:lnTo>
                    <a:pt x="1529716" y="1286999"/>
                  </a:lnTo>
                  <a:lnTo>
                    <a:pt x="1526858" y="1293992"/>
                  </a:lnTo>
                  <a:lnTo>
                    <a:pt x="1525906" y="1296535"/>
                  </a:lnTo>
                  <a:lnTo>
                    <a:pt x="1523366" y="1300986"/>
                  </a:lnTo>
                  <a:lnTo>
                    <a:pt x="1520508" y="1306072"/>
                  </a:lnTo>
                  <a:lnTo>
                    <a:pt x="1516063" y="1312747"/>
                  </a:lnTo>
                  <a:lnTo>
                    <a:pt x="1510348" y="1320694"/>
                  </a:lnTo>
                  <a:lnTo>
                    <a:pt x="1503046" y="1328641"/>
                  </a:lnTo>
                  <a:lnTo>
                    <a:pt x="1499236" y="1333410"/>
                  </a:lnTo>
                  <a:lnTo>
                    <a:pt x="1494473" y="1337542"/>
                  </a:lnTo>
                  <a:lnTo>
                    <a:pt x="1489393" y="1342310"/>
                  </a:lnTo>
                  <a:lnTo>
                    <a:pt x="1483996" y="1346761"/>
                  </a:lnTo>
                  <a:lnTo>
                    <a:pt x="1478281" y="1351211"/>
                  </a:lnTo>
                  <a:lnTo>
                    <a:pt x="1471931" y="1355979"/>
                  </a:lnTo>
                  <a:lnTo>
                    <a:pt x="1465263" y="1360748"/>
                  </a:lnTo>
                  <a:lnTo>
                    <a:pt x="1457961" y="1365516"/>
                  </a:lnTo>
                  <a:lnTo>
                    <a:pt x="1450341" y="1369648"/>
                  </a:lnTo>
                  <a:lnTo>
                    <a:pt x="1442086" y="1374417"/>
                  </a:lnTo>
                  <a:lnTo>
                    <a:pt x="1432878" y="1378867"/>
                  </a:lnTo>
                  <a:lnTo>
                    <a:pt x="1423671" y="1382682"/>
                  </a:lnTo>
                  <a:lnTo>
                    <a:pt x="1413511" y="1386814"/>
                  </a:lnTo>
                  <a:lnTo>
                    <a:pt x="1403351" y="1390311"/>
                  </a:lnTo>
                  <a:lnTo>
                    <a:pt x="1392238" y="1394125"/>
                  </a:lnTo>
                  <a:lnTo>
                    <a:pt x="1380173" y="1397622"/>
                  </a:lnTo>
                  <a:lnTo>
                    <a:pt x="1367791" y="1400483"/>
                  </a:lnTo>
                  <a:lnTo>
                    <a:pt x="1354773" y="1403662"/>
                  </a:lnTo>
                  <a:lnTo>
                    <a:pt x="1341121" y="1405887"/>
                  </a:lnTo>
                  <a:lnTo>
                    <a:pt x="1326833" y="1407794"/>
                  </a:lnTo>
                  <a:lnTo>
                    <a:pt x="1324611" y="1408112"/>
                  </a:lnTo>
                  <a:lnTo>
                    <a:pt x="1311276" y="1407794"/>
                  </a:lnTo>
                  <a:lnTo>
                    <a:pt x="1296988" y="1405887"/>
                  </a:lnTo>
                  <a:lnTo>
                    <a:pt x="1283336" y="1403662"/>
                  </a:lnTo>
                  <a:lnTo>
                    <a:pt x="1270318" y="1400483"/>
                  </a:lnTo>
                  <a:lnTo>
                    <a:pt x="1257936" y="1397622"/>
                  </a:lnTo>
                  <a:lnTo>
                    <a:pt x="1246188" y="1394125"/>
                  </a:lnTo>
                  <a:lnTo>
                    <a:pt x="1235076" y="1390311"/>
                  </a:lnTo>
                  <a:lnTo>
                    <a:pt x="1224598" y="1386814"/>
                  </a:lnTo>
                  <a:lnTo>
                    <a:pt x="1214438" y="1382682"/>
                  </a:lnTo>
                  <a:lnTo>
                    <a:pt x="1205231" y="1378867"/>
                  </a:lnTo>
                  <a:lnTo>
                    <a:pt x="1196658" y="1374417"/>
                  </a:lnTo>
                  <a:lnTo>
                    <a:pt x="1192940" y="1372348"/>
                  </a:lnTo>
                  <a:lnTo>
                    <a:pt x="1177471" y="1376937"/>
                  </a:lnTo>
                  <a:lnTo>
                    <a:pt x="1156831" y="1382967"/>
                  </a:lnTo>
                  <a:lnTo>
                    <a:pt x="1135872" y="1388679"/>
                  </a:lnTo>
                  <a:lnTo>
                    <a:pt x="1094591" y="1399787"/>
                  </a:lnTo>
                  <a:lnTo>
                    <a:pt x="1054580" y="1409625"/>
                  </a:lnTo>
                  <a:lnTo>
                    <a:pt x="1017744" y="1419462"/>
                  </a:lnTo>
                  <a:lnTo>
                    <a:pt x="985672" y="1428031"/>
                  </a:lnTo>
                  <a:lnTo>
                    <a:pt x="971700" y="1432157"/>
                  </a:lnTo>
                  <a:lnTo>
                    <a:pt x="959633" y="1436282"/>
                  </a:lnTo>
                  <a:lnTo>
                    <a:pt x="949471" y="1439773"/>
                  </a:lnTo>
                  <a:lnTo>
                    <a:pt x="941215" y="1443581"/>
                  </a:lnTo>
                  <a:lnTo>
                    <a:pt x="938357" y="1445168"/>
                  </a:lnTo>
                  <a:lnTo>
                    <a:pt x="935499" y="1446755"/>
                  </a:lnTo>
                  <a:lnTo>
                    <a:pt x="933594" y="1448024"/>
                  </a:lnTo>
                  <a:lnTo>
                    <a:pt x="932324" y="1449928"/>
                  </a:lnTo>
                  <a:lnTo>
                    <a:pt x="932006" y="1451198"/>
                  </a:lnTo>
                  <a:lnTo>
                    <a:pt x="932006" y="1452784"/>
                  </a:lnTo>
                  <a:lnTo>
                    <a:pt x="932641" y="1454054"/>
                  </a:lnTo>
                  <a:lnTo>
                    <a:pt x="934229" y="1455641"/>
                  </a:lnTo>
                  <a:lnTo>
                    <a:pt x="938675" y="1457862"/>
                  </a:lnTo>
                  <a:lnTo>
                    <a:pt x="944390" y="1460401"/>
                  </a:lnTo>
                  <a:lnTo>
                    <a:pt x="950741" y="1462940"/>
                  </a:lnTo>
                  <a:lnTo>
                    <a:pt x="958363" y="1465161"/>
                  </a:lnTo>
                  <a:lnTo>
                    <a:pt x="966619" y="1467065"/>
                  </a:lnTo>
                  <a:lnTo>
                    <a:pt x="976145" y="1469604"/>
                  </a:lnTo>
                  <a:lnTo>
                    <a:pt x="985672" y="1471508"/>
                  </a:lnTo>
                  <a:lnTo>
                    <a:pt x="996468" y="1473412"/>
                  </a:lnTo>
                  <a:lnTo>
                    <a:pt x="1019014" y="1477538"/>
                  </a:lnTo>
                  <a:lnTo>
                    <a:pt x="1043783" y="1481029"/>
                  </a:lnTo>
                  <a:lnTo>
                    <a:pt x="1069505" y="1484202"/>
                  </a:lnTo>
                  <a:lnTo>
                    <a:pt x="1095861" y="1486741"/>
                  </a:lnTo>
                  <a:lnTo>
                    <a:pt x="1122218" y="1489597"/>
                  </a:lnTo>
                  <a:lnTo>
                    <a:pt x="1147939" y="1491819"/>
                  </a:lnTo>
                  <a:lnTo>
                    <a:pt x="1172708" y="1493723"/>
                  </a:lnTo>
                  <a:lnTo>
                    <a:pt x="1195889" y="1495309"/>
                  </a:lnTo>
                  <a:lnTo>
                    <a:pt x="1233995" y="1497214"/>
                  </a:lnTo>
                  <a:lnTo>
                    <a:pt x="1247967" y="1497848"/>
                  </a:lnTo>
                  <a:lnTo>
                    <a:pt x="1257811" y="1497848"/>
                  </a:lnTo>
                  <a:lnTo>
                    <a:pt x="1260034" y="1497848"/>
                  </a:lnTo>
                  <a:lnTo>
                    <a:pt x="1262574" y="1497531"/>
                  </a:lnTo>
                  <a:lnTo>
                    <a:pt x="1268925" y="1495944"/>
                  </a:lnTo>
                  <a:lnTo>
                    <a:pt x="1276864" y="1493723"/>
                  </a:lnTo>
                  <a:lnTo>
                    <a:pt x="1286391" y="1490549"/>
                  </a:lnTo>
                  <a:lnTo>
                    <a:pt x="1297187" y="1486106"/>
                  </a:lnTo>
                  <a:lnTo>
                    <a:pt x="1309254" y="1481663"/>
                  </a:lnTo>
                  <a:lnTo>
                    <a:pt x="1337516" y="1470239"/>
                  </a:lnTo>
                  <a:lnTo>
                    <a:pt x="1369588" y="1456593"/>
                  </a:lnTo>
                  <a:lnTo>
                    <a:pt x="1404836" y="1440725"/>
                  </a:lnTo>
                  <a:lnTo>
                    <a:pt x="1483271" y="1406768"/>
                  </a:lnTo>
                  <a:lnTo>
                    <a:pt x="1524870" y="1388679"/>
                  </a:lnTo>
                  <a:lnTo>
                    <a:pt x="1566786" y="1370908"/>
                  </a:lnTo>
                  <a:lnTo>
                    <a:pt x="1608703" y="1354088"/>
                  </a:lnTo>
                  <a:lnTo>
                    <a:pt x="1629343" y="1346154"/>
                  </a:lnTo>
                  <a:lnTo>
                    <a:pt x="1649666" y="1337903"/>
                  </a:lnTo>
                  <a:lnTo>
                    <a:pt x="1669672" y="1330604"/>
                  </a:lnTo>
                  <a:lnTo>
                    <a:pt x="1689043" y="1323622"/>
                  </a:lnTo>
                  <a:lnTo>
                    <a:pt x="1708095" y="1317275"/>
                  </a:lnTo>
                  <a:lnTo>
                    <a:pt x="1726513" y="1311246"/>
                  </a:lnTo>
                  <a:lnTo>
                    <a:pt x="1743978" y="1305851"/>
                  </a:lnTo>
                  <a:lnTo>
                    <a:pt x="1760491" y="1301725"/>
                  </a:lnTo>
                  <a:lnTo>
                    <a:pt x="1776368" y="1297599"/>
                  </a:lnTo>
                  <a:lnTo>
                    <a:pt x="1790976" y="1294743"/>
                  </a:lnTo>
                  <a:lnTo>
                    <a:pt x="1804630" y="1292204"/>
                  </a:lnTo>
                  <a:lnTo>
                    <a:pt x="1817650" y="1290618"/>
                  </a:lnTo>
                  <a:lnTo>
                    <a:pt x="1829717" y="1289031"/>
                  </a:lnTo>
                  <a:lnTo>
                    <a:pt x="1840831" y="1288396"/>
                  </a:lnTo>
                  <a:lnTo>
                    <a:pt x="1851310" y="1287762"/>
                  </a:lnTo>
                  <a:lnTo>
                    <a:pt x="1860836" y="1287127"/>
                  </a:lnTo>
                  <a:lnTo>
                    <a:pt x="1869728" y="1287762"/>
                  </a:lnTo>
                  <a:lnTo>
                    <a:pt x="1877984" y="1288396"/>
                  </a:lnTo>
                  <a:lnTo>
                    <a:pt x="1885605" y="1289348"/>
                  </a:lnTo>
                  <a:lnTo>
                    <a:pt x="1892274" y="1290618"/>
                  </a:lnTo>
                  <a:lnTo>
                    <a:pt x="1898307" y="1292204"/>
                  </a:lnTo>
                  <a:lnTo>
                    <a:pt x="1904023" y="1294426"/>
                  </a:lnTo>
                  <a:lnTo>
                    <a:pt x="1908469" y="1296647"/>
                  </a:lnTo>
                  <a:lnTo>
                    <a:pt x="1912914" y="1298869"/>
                  </a:lnTo>
                  <a:lnTo>
                    <a:pt x="1916725" y="1302042"/>
                  </a:lnTo>
                  <a:lnTo>
                    <a:pt x="1919901" y="1304899"/>
                  </a:lnTo>
                  <a:lnTo>
                    <a:pt x="1922441" y="1308389"/>
                  </a:lnTo>
                  <a:lnTo>
                    <a:pt x="1924664" y="1311880"/>
                  </a:lnTo>
                  <a:lnTo>
                    <a:pt x="1926252" y="1315688"/>
                  </a:lnTo>
                  <a:lnTo>
                    <a:pt x="1927522" y="1319497"/>
                  </a:lnTo>
                  <a:lnTo>
                    <a:pt x="1928157" y="1323622"/>
                  </a:lnTo>
                  <a:lnTo>
                    <a:pt x="1928474" y="1328065"/>
                  </a:lnTo>
                  <a:lnTo>
                    <a:pt x="1928474" y="1332825"/>
                  </a:lnTo>
                  <a:lnTo>
                    <a:pt x="1928157" y="1336951"/>
                  </a:lnTo>
                  <a:lnTo>
                    <a:pt x="1927522" y="1342029"/>
                  </a:lnTo>
                  <a:lnTo>
                    <a:pt x="1926252" y="1346789"/>
                  </a:lnTo>
                  <a:lnTo>
                    <a:pt x="1924981" y="1351549"/>
                  </a:lnTo>
                  <a:lnTo>
                    <a:pt x="1923711" y="1356627"/>
                  </a:lnTo>
                  <a:lnTo>
                    <a:pt x="1921488" y="1361704"/>
                  </a:lnTo>
                  <a:lnTo>
                    <a:pt x="1919583" y="1366782"/>
                  </a:lnTo>
                  <a:lnTo>
                    <a:pt x="1917728" y="1370490"/>
                  </a:lnTo>
                  <a:lnTo>
                    <a:pt x="1673225" y="1539875"/>
                  </a:lnTo>
                  <a:lnTo>
                    <a:pt x="1839536" y="1455101"/>
                  </a:lnTo>
                  <a:lnTo>
                    <a:pt x="1835829" y="1457509"/>
                  </a:lnTo>
                  <a:lnTo>
                    <a:pt x="1835750" y="1457545"/>
                  </a:lnTo>
                  <a:lnTo>
                    <a:pt x="1831940" y="1459449"/>
                  </a:lnTo>
                  <a:lnTo>
                    <a:pt x="1834797" y="1458179"/>
                  </a:lnTo>
                  <a:lnTo>
                    <a:pt x="1835829" y="1457509"/>
                  </a:lnTo>
                  <a:lnTo>
                    <a:pt x="1846229" y="1452784"/>
                  </a:lnTo>
                  <a:lnTo>
                    <a:pt x="1861789" y="1446437"/>
                  </a:lnTo>
                  <a:lnTo>
                    <a:pt x="1871633" y="1442629"/>
                  </a:lnTo>
                  <a:lnTo>
                    <a:pt x="1882112" y="1438821"/>
                  </a:lnTo>
                  <a:lnTo>
                    <a:pt x="1893226" y="1435013"/>
                  </a:lnTo>
                  <a:lnTo>
                    <a:pt x="1905293" y="1431204"/>
                  </a:lnTo>
                  <a:lnTo>
                    <a:pt x="1917995" y="1427714"/>
                  </a:lnTo>
                  <a:lnTo>
                    <a:pt x="1930697" y="1424857"/>
                  </a:lnTo>
                  <a:lnTo>
                    <a:pt x="1944034" y="1422001"/>
                  </a:lnTo>
                  <a:lnTo>
                    <a:pt x="1957054" y="1420097"/>
                  </a:lnTo>
                  <a:lnTo>
                    <a:pt x="1970391" y="1418828"/>
                  </a:lnTo>
                  <a:lnTo>
                    <a:pt x="1977059" y="1418510"/>
                  </a:lnTo>
                  <a:lnTo>
                    <a:pt x="1983410" y="1418193"/>
                  </a:lnTo>
                  <a:lnTo>
                    <a:pt x="1989761" y="1418510"/>
                  </a:lnTo>
                  <a:lnTo>
                    <a:pt x="1995795" y="1418828"/>
                  </a:lnTo>
                  <a:lnTo>
                    <a:pt x="2001828" y="1419780"/>
                  </a:lnTo>
                  <a:lnTo>
                    <a:pt x="2007862" y="1420732"/>
                  </a:lnTo>
                  <a:lnTo>
                    <a:pt x="2013577" y="1421684"/>
                  </a:lnTo>
                  <a:lnTo>
                    <a:pt x="2018658" y="1423588"/>
                  </a:lnTo>
                  <a:lnTo>
                    <a:pt x="2023739" y="1425175"/>
                  </a:lnTo>
                  <a:lnTo>
                    <a:pt x="2028820" y="1427079"/>
                  </a:lnTo>
                  <a:lnTo>
                    <a:pt x="2033265" y="1429618"/>
                  </a:lnTo>
                  <a:lnTo>
                    <a:pt x="2037394" y="1431839"/>
                  </a:lnTo>
                  <a:lnTo>
                    <a:pt x="2041839" y="1434378"/>
                  </a:lnTo>
                  <a:lnTo>
                    <a:pt x="2045650" y="1437234"/>
                  </a:lnTo>
                  <a:lnTo>
                    <a:pt x="2048825" y="1439773"/>
                  </a:lnTo>
                  <a:lnTo>
                    <a:pt x="2052001" y="1442946"/>
                  </a:lnTo>
                  <a:lnTo>
                    <a:pt x="2054859" y="1445803"/>
                  </a:lnTo>
                  <a:lnTo>
                    <a:pt x="2057082" y="1449294"/>
                  </a:lnTo>
                  <a:lnTo>
                    <a:pt x="2059305" y="1452467"/>
                  </a:lnTo>
                  <a:lnTo>
                    <a:pt x="2060892" y="1455958"/>
                  </a:lnTo>
                  <a:lnTo>
                    <a:pt x="2062162" y="1459131"/>
                  </a:lnTo>
                  <a:lnTo>
                    <a:pt x="2063115" y="1462622"/>
                  </a:lnTo>
                  <a:lnTo>
                    <a:pt x="2063433" y="1465796"/>
                  </a:lnTo>
                  <a:lnTo>
                    <a:pt x="2063750" y="1469287"/>
                  </a:lnTo>
                  <a:lnTo>
                    <a:pt x="2063433" y="1472778"/>
                  </a:lnTo>
                  <a:lnTo>
                    <a:pt x="2062480" y="1476268"/>
                  </a:lnTo>
                  <a:lnTo>
                    <a:pt x="2061210" y="1479442"/>
                  </a:lnTo>
                  <a:lnTo>
                    <a:pt x="2059622" y="1482933"/>
                  </a:lnTo>
                  <a:lnTo>
                    <a:pt x="2057082" y="1485789"/>
                  </a:lnTo>
                  <a:lnTo>
                    <a:pt x="2054541" y="1489280"/>
                  </a:lnTo>
                  <a:lnTo>
                    <a:pt x="2051048" y="1492136"/>
                  </a:lnTo>
                  <a:lnTo>
                    <a:pt x="2047555" y="1495309"/>
                  </a:lnTo>
                  <a:lnTo>
                    <a:pt x="2043110" y="1497848"/>
                  </a:lnTo>
                  <a:lnTo>
                    <a:pt x="2038029" y="1500704"/>
                  </a:lnTo>
                  <a:lnTo>
                    <a:pt x="2017071" y="1511494"/>
                  </a:lnTo>
                  <a:lnTo>
                    <a:pt x="1995795" y="1522919"/>
                  </a:lnTo>
                  <a:lnTo>
                    <a:pt x="1975154" y="1534344"/>
                  </a:lnTo>
                  <a:lnTo>
                    <a:pt x="1956101" y="1545451"/>
                  </a:lnTo>
                  <a:lnTo>
                    <a:pt x="1926252" y="1562271"/>
                  </a:lnTo>
                  <a:lnTo>
                    <a:pt x="1914502" y="1569252"/>
                  </a:lnTo>
                  <a:lnTo>
                    <a:pt x="1983410" y="1527997"/>
                  </a:lnTo>
                  <a:lnTo>
                    <a:pt x="1511215" y="1778704"/>
                  </a:lnTo>
                  <a:lnTo>
                    <a:pt x="1498196" y="1785369"/>
                  </a:lnTo>
                  <a:lnTo>
                    <a:pt x="1482953" y="1792985"/>
                  </a:lnTo>
                  <a:lnTo>
                    <a:pt x="1462948" y="1802823"/>
                  </a:lnTo>
                  <a:lnTo>
                    <a:pt x="1438814" y="1814248"/>
                  </a:lnTo>
                  <a:lnTo>
                    <a:pt x="1410870" y="1827259"/>
                  </a:lnTo>
                  <a:lnTo>
                    <a:pt x="1380385" y="1841223"/>
                  </a:lnTo>
                  <a:lnTo>
                    <a:pt x="1347678" y="1855186"/>
                  </a:lnTo>
                  <a:lnTo>
                    <a:pt x="1313382" y="1869150"/>
                  </a:lnTo>
                  <a:lnTo>
                    <a:pt x="1295917" y="1876131"/>
                  </a:lnTo>
                  <a:lnTo>
                    <a:pt x="1278769" y="1882796"/>
                  </a:lnTo>
                  <a:lnTo>
                    <a:pt x="1260987" y="1889143"/>
                  </a:lnTo>
                  <a:lnTo>
                    <a:pt x="1243204" y="1895172"/>
                  </a:lnTo>
                  <a:lnTo>
                    <a:pt x="1225739" y="1900885"/>
                  </a:lnTo>
                  <a:lnTo>
                    <a:pt x="1208909" y="1905962"/>
                  </a:lnTo>
                  <a:lnTo>
                    <a:pt x="1191761" y="1910723"/>
                  </a:lnTo>
                  <a:lnTo>
                    <a:pt x="1175248" y="1914848"/>
                  </a:lnTo>
                  <a:lnTo>
                    <a:pt x="1159371" y="1918656"/>
                  </a:lnTo>
                  <a:lnTo>
                    <a:pt x="1144129" y="1921513"/>
                  </a:lnTo>
                  <a:lnTo>
                    <a:pt x="1129204" y="1923417"/>
                  </a:lnTo>
                  <a:lnTo>
                    <a:pt x="1115232" y="1925004"/>
                  </a:lnTo>
                  <a:lnTo>
                    <a:pt x="1108563" y="1925321"/>
                  </a:lnTo>
                  <a:lnTo>
                    <a:pt x="1102212" y="1925638"/>
                  </a:lnTo>
                  <a:lnTo>
                    <a:pt x="1095861" y="1925638"/>
                  </a:lnTo>
                  <a:lnTo>
                    <a:pt x="1089828" y="1925321"/>
                  </a:lnTo>
                  <a:lnTo>
                    <a:pt x="1076808" y="1924051"/>
                  </a:lnTo>
                  <a:lnTo>
                    <a:pt x="1061884" y="1922465"/>
                  </a:lnTo>
                  <a:lnTo>
                    <a:pt x="1025683" y="1918656"/>
                  </a:lnTo>
                  <a:lnTo>
                    <a:pt x="983131" y="1912944"/>
                  </a:lnTo>
                  <a:lnTo>
                    <a:pt x="934546" y="1906280"/>
                  </a:lnTo>
                  <a:lnTo>
                    <a:pt x="824992" y="1890412"/>
                  </a:lnTo>
                  <a:lnTo>
                    <a:pt x="707181" y="1872958"/>
                  </a:lnTo>
                  <a:lnTo>
                    <a:pt x="589688" y="1856138"/>
                  </a:lnTo>
                  <a:lnTo>
                    <a:pt x="534117" y="1848522"/>
                  </a:lnTo>
                  <a:lnTo>
                    <a:pt x="482357" y="1841540"/>
                  </a:lnTo>
                  <a:lnTo>
                    <a:pt x="435677" y="1835828"/>
                  </a:lnTo>
                  <a:lnTo>
                    <a:pt x="394713" y="1831385"/>
                  </a:lnTo>
                  <a:lnTo>
                    <a:pt x="376613" y="1829798"/>
                  </a:lnTo>
                  <a:lnTo>
                    <a:pt x="361053" y="1828529"/>
                  </a:lnTo>
                  <a:lnTo>
                    <a:pt x="347399" y="1827577"/>
                  </a:lnTo>
                  <a:lnTo>
                    <a:pt x="335967" y="1827259"/>
                  </a:lnTo>
                  <a:lnTo>
                    <a:pt x="314056" y="1827577"/>
                  </a:lnTo>
                  <a:lnTo>
                    <a:pt x="289922" y="1827894"/>
                  </a:lnTo>
                  <a:lnTo>
                    <a:pt x="237209" y="1829481"/>
                  </a:lnTo>
                  <a:lnTo>
                    <a:pt x="181321" y="1831385"/>
                  </a:lnTo>
                  <a:lnTo>
                    <a:pt x="126702" y="1833606"/>
                  </a:lnTo>
                  <a:lnTo>
                    <a:pt x="37153" y="1837732"/>
                  </a:lnTo>
                  <a:lnTo>
                    <a:pt x="0" y="1839636"/>
                  </a:lnTo>
                  <a:lnTo>
                    <a:pt x="19053" y="1500704"/>
                  </a:lnTo>
                  <a:lnTo>
                    <a:pt x="28580" y="1501657"/>
                  </a:lnTo>
                  <a:lnTo>
                    <a:pt x="54301" y="1503878"/>
                  </a:lnTo>
                  <a:lnTo>
                    <a:pt x="72084" y="1505147"/>
                  </a:lnTo>
                  <a:lnTo>
                    <a:pt x="92089" y="1506099"/>
                  </a:lnTo>
                  <a:lnTo>
                    <a:pt x="114318" y="1507369"/>
                  </a:lnTo>
                  <a:lnTo>
                    <a:pt x="137499" y="1507686"/>
                  </a:lnTo>
                  <a:lnTo>
                    <a:pt x="161632" y="1507369"/>
                  </a:lnTo>
                  <a:lnTo>
                    <a:pt x="173699" y="1506734"/>
                  </a:lnTo>
                  <a:lnTo>
                    <a:pt x="186084" y="1505782"/>
                  </a:lnTo>
                  <a:lnTo>
                    <a:pt x="198151" y="1504830"/>
                  </a:lnTo>
                  <a:lnTo>
                    <a:pt x="210217" y="1503878"/>
                  </a:lnTo>
                  <a:lnTo>
                    <a:pt x="221649" y="1502291"/>
                  </a:lnTo>
                  <a:lnTo>
                    <a:pt x="233399" y="1500704"/>
                  </a:lnTo>
                  <a:lnTo>
                    <a:pt x="244513" y="1498483"/>
                  </a:lnTo>
                  <a:lnTo>
                    <a:pt x="255627" y="1496262"/>
                  </a:lnTo>
                  <a:lnTo>
                    <a:pt x="265471" y="1493088"/>
                  </a:lnTo>
                  <a:lnTo>
                    <a:pt x="275315" y="1490232"/>
                  </a:lnTo>
                  <a:lnTo>
                    <a:pt x="284524" y="1486424"/>
                  </a:lnTo>
                  <a:lnTo>
                    <a:pt x="292780" y="1482615"/>
                  </a:lnTo>
                  <a:lnTo>
                    <a:pt x="300719" y="1478172"/>
                  </a:lnTo>
                  <a:lnTo>
                    <a:pt x="304212" y="1475634"/>
                  </a:lnTo>
                  <a:lnTo>
                    <a:pt x="307705" y="1473095"/>
                  </a:lnTo>
                  <a:lnTo>
                    <a:pt x="321677" y="1462622"/>
                  </a:lnTo>
                  <a:lnTo>
                    <a:pt x="337872" y="1450880"/>
                  </a:lnTo>
                  <a:lnTo>
                    <a:pt x="355972" y="1438821"/>
                  </a:lnTo>
                  <a:lnTo>
                    <a:pt x="375978" y="1426127"/>
                  </a:lnTo>
                  <a:lnTo>
                    <a:pt x="396936" y="1413433"/>
                  </a:lnTo>
                  <a:lnTo>
                    <a:pt x="418847" y="1400421"/>
                  </a:lnTo>
                  <a:lnTo>
                    <a:pt x="441075" y="1387727"/>
                  </a:lnTo>
                  <a:lnTo>
                    <a:pt x="463621" y="1375351"/>
                  </a:lnTo>
                  <a:lnTo>
                    <a:pt x="485850" y="1363291"/>
                  </a:lnTo>
                  <a:lnTo>
                    <a:pt x="508078" y="1352184"/>
                  </a:lnTo>
                  <a:lnTo>
                    <a:pt x="529037" y="1341711"/>
                  </a:lnTo>
                  <a:lnTo>
                    <a:pt x="549042" y="1332191"/>
                  </a:lnTo>
                  <a:lnTo>
                    <a:pt x="567142" y="1323940"/>
                  </a:lnTo>
                  <a:lnTo>
                    <a:pt x="583972" y="1317275"/>
                  </a:lnTo>
                  <a:lnTo>
                    <a:pt x="597945" y="1311880"/>
                  </a:lnTo>
                  <a:lnTo>
                    <a:pt x="604296" y="1309976"/>
                  </a:lnTo>
                  <a:lnTo>
                    <a:pt x="609694" y="1308389"/>
                  </a:lnTo>
                  <a:lnTo>
                    <a:pt x="616680" y="1307120"/>
                  </a:lnTo>
                  <a:lnTo>
                    <a:pt x="626524" y="1304899"/>
                  </a:lnTo>
                  <a:lnTo>
                    <a:pt x="655103" y="1299821"/>
                  </a:lnTo>
                  <a:lnTo>
                    <a:pt x="693844" y="1293474"/>
                  </a:lnTo>
                  <a:lnTo>
                    <a:pt x="740842" y="1286492"/>
                  </a:lnTo>
                  <a:lnTo>
                    <a:pt x="794507" y="1279193"/>
                  </a:lnTo>
                  <a:lnTo>
                    <a:pt x="853254" y="1271894"/>
                  </a:lnTo>
                  <a:lnTo>
                    <a:pt x="884056" y="1268403"/>
                  </a:lnTo>
                  <a:lnTo>
                    <a:pt x="915176" y="1264912"/>
                  </a:lnTo>
                  <a:lnTo>
                    <a:pt x="946931" y="1261421"/>
                  </a:lnTo>
                  <a:lnTo>
                    <a:pt x="979003" y="1258565"/>
                  </a:lnTo>
                  <a:lnTo>
                    <a:pt x="1010758" y="1256026"/>
                  </a:lnTo>
                  <a:lnTo>
                    <a:pt x="1042195" y="1253488"/>
                  </a:lnTo>
                  <a:lnTo>
                    <a:pt x="1073633" y="1251583"/>
                  </a:lnTo>
                  <a:lnTo>
                    <a:pt x="1103800" y="1249997"/>
                  </a:lnTo>
                  <a:lnTo>
                    <a:pt x="1108711" y="1249733"/>
                  </a:lnTo>
                  <a:lnTo>
                    <a:pt x="1108711" y="1144905"/>
                  </a:lnTo>
                  <a:lnTo>
                    <a:pt x="1105218" y="1127104"/>
                  </a:lnTo>
                  <a:lnTo>
                    <a:pt x="1102043" y="1110256"/>
                  </a:lnTo>
                  <a:lnTo>
                    <a:pt x="1097916" y="1094680"/>
                  </a:lnTo>
                  <a:lnTo>
                    <a:pt x="1093788" y="1080057"/>
                  </a:lnTo>
                  <a:lnTo>
                    <a:pt x="1089026" y="1067024"/>
                  </a:lnTo>
                  <a:lnTo>
                    <a:pt x="1083946" y="1054626"/>
                  </a:lnTo>
                  <a:lnTo>
                    <a:pt x="1078866" y="1043818"/>
                  </a:lnTo>
                  <a:lnTo>
                    <a:pt x="1073468" y="1033010"/>
                  </a:lnTo>
                  <a:lnTo>
                    <a:pt x="1067753" y="1023474"/>
                  </a:lnTo>
                  <a:lnTo>
                    <a:pt x="1061721" y="1014255"/>
                  </a:lnTo>
                  <a:lnTo>
                    <a:pt x="1055371" y="1005672"/>
                  </a:lnTo>
                  <a:lnTo>
                    <a:pt x="1049021" y="997407"/>
                  </a:lnTo>
                  <a:lnTo>
                    <a:pt x="1042671" y="989460"/>
                  </a:lnTo>
                  <a:lnTo>
                    <a:pt x="1036003" y="981831"/>
                  </a:lnTo>
                  <a:lnTo>
                    <a:pt x="1022668" y="966891"/>
                  </a:lnTo>
                  <a:lnTo>
                    <a:pt x="1013461" y="957036"/>
                  </a:lnTo>
                  <a:lnTo>
                    <a:pt x="1004888" y="947182"/>
                  </a:lnTo>
                  <a:lnTo>
                    <a:pt x="995681" y="936692"/>
                  </a:lnTo>
                  <a:lnTo>
                    <a:pt x="987108" y="925884"/>
                  </a:lnTo>
                  <a:lnTo>
                    <a:pt x="978853" y="914440"/>
                  </a:lnTo>
                  <a:lnTo>
                    <a:pt x="970916" y="902042"/>
                  </a:lnTo>
                  <a:lnTo>
                    <a:pt x="966788" y="895367"/>
                  </a:lnTo>
                  <a:lnTo>
                    <a:pt x="962978" y="888691"/>
                  </a:lnTo>
                  <a:lnTo>
                    <a:pt x="959168" y="881698"/>
                  </a:lnTo>
                  <a:lnTo>
                    <a:pt x="955676" y="874069"/>
                  </a:lnTo>
                  <a:lnTo>
                    <a:pt x="952183" y="866122"/>
                  </a:lnTo>
                  <a:lnTo>
                    <a:pt x="948691" y="858175"/>
                  </a:lnTo>
                  <a:lnTo>
                    <a:pt x="945516" y="849910"/>
                  </a:lnTo>
                  <a:lnTo>
                    <a:pt x="942341" y="841009"/>
                  </a:lnTo>
                  <a:lnTo>
                    <a:pt x="939483" y="831790"/>
                  </a:lnTo>
                  <a:lnTo>
                    <a:pt x="936626" y="821936"/>
                  </a:lnTo>
                  <a:lnTo>
                    <a:pt x="934086" y="812082"/>
                  </a:lnTo>
                  <a:lnTo>
                    <a:pt x="931863" y="801274"/>
                  </a:lnTo>
                  <a:lnTo>
                    <a:pt x="929323" y="790148"/>
                  </a:lnTo>
                  <a:lnTo>
                    <a:pt x="927418" y="778704"/>
                  </a:lnTo>
                  <a:lnTo>
                    <a:pt x="925513" y="766624"/>
                  </a:lnTo>
                  <a:lnTo>
                    <a:pt x="923608" y="753909"/>
                  </a:lnTo>
                  <a:lnTo>
                    <a:pt x="922338" y="740876"/>
                  </a:lnTo>
                  <a:lnTo>
                    <a:pt x="921068" y="727207"/>
                  </a:lnTo>
                  <a:lnTo>
                    <a:pt x="920433" y="712584"/>
                  </a:lnTo>
                  <a:lnTo>
                    <a:pt x="919481" y="697644"/>
                  </a:lnTo>
                  <a:lnTo>
                    <a:pt x="919163" y="680478"/>
                  </a:lnTo>
                  <a:lnTo>
                    <a:pt x="919481" y="663948"/>
                  </a:lnTo>
                  <a:lnTo>
                    <a:pt x="920751" y="647736"/>
                  </a:lnTo>
                  <a:lnTo>
                    <a:pt x="922338" y="631842"/>
                  </a:lnTo>
                  <a:lnTo>
                    <a:pt x="924561" y="616266"/>
                  </a:lnTo>
                  <a:lnTo>
                    <a:pt x="928053" y="601325"/>
                  </a:lnTo>
                  <a:lnTo>
                    <a:pt x="932181" y="586703"/>
                  </a:lnTo>
                  <a:lnTo>
                    <a:pt x="936308" y="572398"/>
                  </a:lnTo>
                  <a:lnTo>
                    <a:pt x="941706" y="558093"/>
                  </a:lnTo>
                  <a:lnTo>
                    <a:pt x="947738" y="544424"/>
                  </a:lnTo>
                  <a:lnTo>
                    <a:pt x="954406" y="531391"/>
                  </a:lnTo>
                  <a:lnTo>
                    <a:pt x="958216" y="525033"/>
                  </a:lnTo>
                  <a:lnTo>
                    <a:pt x="961708" y="518676"/>
                  </a:lnTo>
                  <a:lnTo>
                    <a:pt x="965836" y="512318"/>
                  </a:lnTo>
                  <a:lnTo>
                    <a:pt x="969646" y="506278"/>
                  </a:lnTo>
                  <a:lnTo>
                    <a:pt x="978853" y="494199"/>
                  </a:lnTo>
                  <a:lnTo>
                    <a:pt x="988061" y="483073"/>
                  </a:lnTo>
                  <a:lnTo>
                    <a:pt x="998221" y="471629"/>
                  </a:lnTo>
                  <a:lnTo>
                    <a:pt x="1008698" y="461139"/>
                  </a:lnTo>
                  <a:lnTo>
                    <a:pt x="1019811" y="451602"/>
                  </a:lnTo>
                  <a:lnTo>
                    <a:pt x="1030923" y="442384"/>
                  </a:lnTo>
                  <a:lnTo>
                    <a:pt x="1042671" y="433801"/>
                  </a:lnTo>
                  <a:lnTo>
                    <a:pt x="1054736" y="425854"/>
                  </a:lnTo>
                  <a:lnTo>
                    <a:pt x="1066483" y="418542"/>
                  </a:lnTo>
                  <a:lnTo>
                    <a:pt x="1078866" y="411549"/>
                  </a:lnTo>
                  <a:lnTo>
                    <a:pt x="1091248" y="405191"/>
                  </a:lnTo>
                  <a:lnTo>
                    <a:pt x="1103631" y="399152"/>
                  </a:lnTo>
                  <a:lnTo>
                    <a:pt x="1116331" y="393748"/>
                  </a:lnTo>
                  <a:lnTo>
                    <a:pt x="1128713" y="388661"/>
                  </a:lnTo>
                  <a:lnTo>
                    <a:pt x="1141413" y="383893"/>
                  </a:lnTo>
                  <a:lnTo>
                    <a:pt x="1153796" y="380079"/>
                  </a:lnTo>
                  <a:lnTo>
                    <a:pt x="1166178" y="376264"/>
                  </a:lnTo>
                  <a:lnTo>
                    <a:pt x="1178243" y="373085"/>
                  </a:lnTo>
                  <a:lnTo>
                    <a:pt x="1190308" y="369906"/>
                  </a:lnTo>
                  <a:lnTo>
                    <a:pt x="1201738" y="367363"/>
                  </a:lnTo>
                  <a:lnTo>
                    <a:pt x="1213168" y="364820"/>
                  </a:lnTo>
                  <a:lnTo>
                    <a:pt x="1224281" y="362595"/>
                  </a:lnTo>
                  <a:lnTo>
                    <a:pt x="1235076" y="361006"/>
                  </a:lnTo>
                  <a:lnTo>
                    <a:pt x="1254761" y="358145"/>
                  </a:lnTo>
                  <a:lnTo>
                    <a:pt x="1272223" y="356237"/>
                  </a:lnTo>
                  <a:lnTo>
                    <a:pt x="1287781" y="354966"/>
                  </a:lnTo>
                  <a:lnTo>
                    <a:pt x="1300163" y="354330"/>
                  </a:lnTo>
                  <a:lnTo>
                    <a:pt x="1309371" y="354012"/>
                  </a:lnTo>
                  <a:close/>
                  <a:moveTo>
                    <a:pt x="1815403" y="215900"/>
                  </a:moveTo>
                  <a:lnTo>
                    <a:pt x="1818266" y="216218"/>
                  </a:lnTo>
                  <a:lnTo>
                    <a:pt x="1821764" y="216535"/>
                  </a:lnTo>
                  <a:lnTo>
                    <a:pt x="1824945" y="217170"/>
                  </a:lnTo>
                  <a:lnTo>
                    <a:pt x="1828126" y="218758"/>
                  </a:lnTo>
                  <a:lnTo>
                    <a:pt x="1830989" y="220028"/>
                  </a:lnTo>
                  <a:lnTo>
                    <a:pt x="1834170" y="221615"/>
                  </a:lnTo>
                  <a:lnTo>
                    <a:pt x="1836715" y="223520"/>
                  </a:lnTo>
                  <a:lnTo>
                    <a:pt x="1839577" y="226060"/>
                  </a:lnTo>
                  <a:lnTo>
                    <a:pt x="1841804" y="228600"/>
                  </a:lnTo>
                  <a:lnTo>
                    <a:pt x="1843713" y="231458"/>
                  </a:lnTo>
                  <a:lnTo>
                    <a:pt x="1845621" y="234315"/>
                  </a:lnTo>
                  <a:lnTo>
                    <a:pt x="1847212" y="237490"/>
                  </a:lnTo>
                  <a:lnTo>
                    <a:pt x="1848166" y="240348"/>
                  </a:lnTo>
                  <a:lnTo>
                    <a:pt x="1848802" y="243523"/>
                  </a:lnTo>
                  <a:lnTo>
                    <a:pt x="1849438" y="247015"/>
                  </a:lnTo>
                  <a:lnTo>
                    <a:pt x="1849438" y="250508"/>
                  </a:lnTo>
                  <a:lnTo>
                    <a:pt x="1849438" y="253365"/>
                  </a:lnTo>
                  <a:lnTo>
                    <a:pt x="1848802" y="256858"/>
                  </a:lnTo>
                  <a:lnTo>
                    <a:pt x="1848166" y="260033"/>
                  </a:lnTo>
                  <a:lnTo>
                    <a:pt x="1847212" y="263208"/>
                  </a:lnTo>
                  <a:lnTo>
                    <a:pt x="1845621" y="266065"/>
                  </a:lnTo>
                  <a:lnTo>
                    <a:pt x="1843713" y="268923"/>
                  </a:lnTo>
                  <a:lnTo>
                    <a:pt x="1841804" y="271780"/>
                  </a:lnTo>
                  <a:lnTo>
                    <a:pt x="1839577" y="274320"/>
                  </a:lnTo>
                  <a:lnTo>
                    <a:pt x="1736517" y="377190"/>
                  </a:lnTo>
                  <a:lnTo>
                    <a:pt x="1733654" y="379730"/>
                  </a:lnTo>
                  <a:lnTo>
                    <a:pt x="1731109" y="381635"/>
                  </a:lnTo>
                  <a:lnTo>
                    <a:pt x="1727928" y="383223"/>
                  </a:lnTo>
                  <a:lnTo>
                    <a:pt x="1725065" y="384810"/>
                  </a:lnTo>
                  <a:lnTo>
                    <a:pt x="1721885" y="386080"/>
                  </a:lnTo>
                  <a:lnTo>
                    <a:pt x="1718704" y="386715"/>
                  </a:lnTo>
                  <a:lnTo>
                    <a:pt x="1715205" y="387350"/>
                  </a:lnTo>
                  <a:lnTo>
                    <a:pt x="1712342" y="387350"/>
                  </a:lnTo>
                  <a:lnTo>
                    <a:pt x="1708843" y="387350"/>
                  </a:lnTo>
                  <a:lnTo>
                    <a:pt x="1705662" y="386715"/>
                  </a:lnTo>
                  <a:lnTo>
                    <a:pt x="1702163" y="386080"/>
                  </a:lnTo>
                  <a:lnTo>
                    <a:pt x="1699300" y="384810"/>
                  </a:lnTo>
                  <a:lnTo>
                    <a:pt x="1696119" y="383223"/>
                  </a:lnTo>
                  <a:lnTo>
                    <a:pt x="1693257" y="381635"/>
                  </a:lnTo>
                  <a:lnTo>
                    <a:pt x="1690394" y="379730"/>
                  </a:lnTo>
                  <a:lnTo>
                    <a:pt x="1687849" y="377190"/>
                  </a:lnTo>
                  <a:lnTo>
                    <a:pt x="1685622" y="374650"/>
                  </a:lnTo>
                  <a:lnTo>
                    <a:pt x="1683396" y="371793"/>
                  </a:lnTo>
                  <a:lnTo>
                    <a:pt x="1681805" y="368935"/>
                  </a:lnTo>
                  <a:lnTo>
                    <a:pt x="1680533" y="365760"/>
                  </a:lnTo>
                  <a:lnTo>
                    <a:pt x="1679261" y="362903"/>
                  </a:lnTo>
                  <a:lnTo>
                    <a:pt x="1678624" y="359410"/>
                  </a:lnTo>
                  <a:lnTo>
                    <a:pt x="1678306" y="356235"/>
                  </a:lnTo>
                  <a:lnTo>
                    <a:pt x="1677988" y="353378"/>
                  </a:lnTo>
                  <a:lnTo>
                    <a:pt x="1678306" y="349885"/>
                  </a:lnTo>
                  <a:lnTo>
                    <a:pt x="1678624" y="346393"/>
                  </a:lnTo>
                  <a:lnTo>
                    <a:pt x="1679261" y="343218"/>
                  </a:lnTo>
                  <a:lnTo>
                    <a:pt x="1680533" y="340043"/>
                  </a:lnTo>
                  <a:lnTo>
                    <a:pt x="1681805" y="337185"/>
                  </a:lnTo>
                  <a:lnTo>
                    <a:pt x="1683396" y="334328"/>
                  </a:lnTo>
                  <a:lnTo>
                    <a:pt x="1685622" y="331470"/>
                  </a:lnTo>
                  <a:lnTo>
                    <a:pt x="1687849" y="328930"/>
                  </a:lnTo>
                  <a:lnTo>
                    <a:pt x="1790910" y="226060"/>
                  </a:lnTo>
                  <a:lnTo>
                    <a:pt x="1793455" y="223520"/>
                  </a:lnTo>
                  <a:lnTo>
                    <a:pt x="1796317" y="221615"/>
                  </a:lnTo>
                  <a:lnTo>
                    <a:pt x="1799180" y="220028"/>
                  </a:lnTo>
                  <a:lnTo>
                    <a:pt x="1802361" y="218758"/>
                  </a:lnTo>
                  <a:lnTo>
                    <a:pt x="1805224" y="217170"/>
                  </a:lnTo>
                  <a:lnTo>
                    <a:pt x="1808723" y="216535"/>
                  </a:lnTo>
                  <a:lnTo>
                    <a:pt x="1811904" y="216218"/>
                  </a:lnTo>
                  <a:lnTo>
                    <a:pt x="1815403" y="215900"/>
                  </a:lnTo>
                  <a:close/>
                  <a:moveTo>
                    <a:pt x="851599" y="215900"/>
                  </a:moveTo>
                  <a:lnTo>
                    <a:pt x="855065" y="216218"/>
                  </a:lnTo>
                  <a:lnTo>
                    <a:pt x="857902" y="216535"/>
                  </a:lnTo>
                  <a:lnTo>
                    <a:pt x="861368" y="217170"/>
                  </a:lnTo>
                  <a:lnTo>
                    <a:pt x="864205" y="218758"/>
                  </a:lnTo>
                  <a:lnTo>
                    <a:pt x="867356" y="220028"/>
                  </a:lnTo>
                  <a:lnTo>
                    <a:pt x="870192" y="221615"/>
                  </a:lnTo>
                  <a:lnTo>
                    <a:pt x="872713" y="223520"/>
                  </a:lnTo>
                  <a:lnTo>
                    <a:pt x="875550" y="226060"/>
                  </a:lnTo>
                  <a:lnTo>
                    <a:pt x="977657" y="328930"/>
                  </a:lnTo>
                  <a:lnTo>
                    <a:pt x="979863" y="331470"/>
                  </a:lnTo>
                  <a:lnTo>
                    <a:pt x="981754" y="334328"/>
                  </a:lnTo>
                  <a:lnTo>
                    <a:pt x="983960" y="337185"/>
                  </a:lnTo>
                  <a:lnTo>
                    <a:pt x="985220" y="340043"/>
                  </a:lnTo>
                  <a:lnTo>
                    <a:pt x="986166" y="343218"/>
                  </a:lnTo>
                  <a:lnTo>
                    <a:pt x="986796" y="346393"/>
                  </a:lnTo>
                  <a:lnTo>
                    <a:pt x="987426" y="349885"/>
                  </a:lnTo>
                  <a:lnTo>
                    <a:pt x="987426" y="353378"/>
                  </a:lnTo>
                  <a:lnTo>
                    <a:pt x="987426" y="356235"/>
                  </a:lnTo>
                  <a:lnTo>
                    <a:pt x="986796" y="359410"/>
                  </a:lnTo>
                  <a:lnTo>
                    <a:pt x="986166" y="362903"/>
                  </a:lnTo>
                  <a:lnTo>
                    <a:pt x="985220" y="365760"/>
                  </a:lnTo>
                  <a:lnTo>
                    <a:pt x="983960" y="368935"/>
                  </a:lnTo>
                  <a:lnTo>
                    <a:pt x="981754" y="371793"/>
                  </a:lnTo>
                  <a:lnTo>
                    <a:pt x="979863" y="374650"/>
                  </a:lnTo>
                  <a:lnTo>
                    <a:pt x="977657" y="377190"/>
                  </a:lnTo>
                  <a:lnTo>
                    <a:pt x="975135" y="379730"/>
                  </a:lnTo>
                  <a:lnTo>
                    <a:pt x="972299" y="381635"/>
                  </a:lnTo>
                  <a:lnTo>
                    <a:pt x="969778" y="383223"/>
                  </a:lnTo>
                  <a:lnTo>
                    <a:pt x="966627" y="384810"/>
                  </a:lnTo>
                  <a:lnTo>
                    <a:pt x="963475" y="386080"/>
                  </a:lnTo>
                  <a:lnTo>
                    <a:pt x="960324" y="386715"/>
                  </a:lnTo>
                  <a:lnTo>
                    <a:pt x="957172" y="387350"/>
                  </a:lnTo>
                  <a:lnTo>
                    <a:pt x="953706" y="387350"/>
                  </a:lnTo>
                  <a:lnTo>
                    <a:pt x="950554" y="387350"/>
                  </a:lnTo>
                  <a:lnTo>
                    <a:pt x="947088" y="386715"/>
                  </a:lnTo>
                  <a:lnTo>
                    <a:pt x="944251" y="386080"/>
                  </a:lnTo>
                  <a:lnTo>
                    <a:pt x="940785" y="384810"/>
                  </a:lnTo>
                  <a:lnTo>
                    <a:pt x="937948" y="383223"/>
                  </a:lnTo>
                  <a:lnTo>
                    <a:pt x="935112" y="381635"/>
                  </a:lnTo>
                  <a:lnTo>
                    <a:pt x="932276" y="379730"/>
                  </a:lnTo>
                  <a:lnTo>
                    <a:pt x="929440" y="377190"/>
                  </a:lnTo>
                  <a:lnTo>
                    <a:pt x="827333" y="274320"/>
                  </a:lnTo>
                  <a:lnTo>
                    <a:pt x="825127" y="271780"/>
                  </a:lnTo>
                  <a:lnTo>
                    <a:pt x="823236" y="268923"/>
                  </a:lnTo>
                  <a:lnTo>
                    <a:pt x="821345" y="266065"/>
                  </a:lnTo>
                  <a:lnTo>
                    <a:pt x="820084" y="263208"/>
                  </a:lnTo>
                  <a:lnTo>
                    <a:pt x="819139" y="260033"/>
                  </a:lnTo>
                  <a:lnTo>
                    <a:pt x="818193" y="256858"/>
                  </a:lnTo>
                  <a:lnTo>
                    <a:pt x="817878" y="253365"/>
                  </a:lnTo>
                  <a:lnTo>
                    <a:pt x="817563" y="250508"/>
                  </a:lnTo>
                  <a:lnTo>
                    <a:pt x="817878" y="247015"/>
                  </a:lnTo>
                  <a:lnTo>
                    <a:pt x="818193" y="243523"/>
                  </a:lnTo>
                  <a:lnTo>
                    <a:pt x="819139" y="240348"/>
                  </a:lnTo>
                  <a:lnTo>
                    <a:pt x="820084" y="237490"/>
                  </a:lnTo>
                  <a:lnTo>
                    <a:pt x="821345" y="234315"/>
                  </a:lnTo>
                  <a:lnTo>
                    <a:pt x="823236" y="231458"/>
                  </a:lnTo>
                  <a:lnTo>
                    <a:pt x="825127" y="228600"/>
                  </a:lnTo>
                  <a:lnTo>
                    <a:pt x="827333" y="226060"/>
                  </a:lnTo>
                  <a:lnTo>
                    <a:pt x="830169" y="223520"/>
                  </a:lnTo>
                  <a:lnTo>
                    <a:pt x="832690" y="221615"/>
                  </a:lnTo>
                  <a:lnTo>
                    <a:pt x="835842" y="220028"/>
                  </a:lnTo>
                  <a:lnTo>
                    <a:pt x="838678" y="218758"/>
                  </a:lnTo>
                  <a:lnTo>
                    <a:pt x="842144" y="217170"/>
                  </a:lnTo>
                  <a:lnTo>
                    <a:pt x="844981" y="216535"/>
                  </a:lnTo>
                  <a:lnTo>
                    <a:pt x="848447" y="216218"/>
                  </a:lnTo>
                  <a:lnTo>
                    <a:pt x="851599" y="215900"/>
                  </a:lnTo>
                  <a:close/>
                  <a:moveTo>
                    <a:pt x="1318578" y="0"/>
                  </a:moveTo>
                  <a:lnTo>
                    <a:pt x="1321753" y="318"/>
                  </a:lnTo>
                  <a:lnTo>
                    <a:pt x="1325563" y="636"/>
                  </a:lnTo>
                  <a:lnTo>
                    <a:pt x="1328421" y="1590"/>
                  </a:lnTo>
                  <a:lnTo>
                    <a:pt x="1331913" y="2544"/>
                  </a:lnTo>
                  <a:lnTo>
                    <a:pt x="1334771" y="4133"/>
                  </a:lnTo>
                  <a:lnTo>
                    <a:pt x="1337629" y="6041"/>
                  </a:lnTo>
                  <a:lnTo>
                    <a:pt x="1340169" y="7949"/>
                  </a:lnTo>
                  <a:lnTo>
                    <a:pt x="1342391" y="9857"/>
                  </a:lnTo>
                  <a:lnTo>
                    <a:pt x="1344931" y="12719"/>
                  </a:lnTo>
                  <a:lnTo>
                    <a:pt x="1346836" y="15262"/>
                  </a:lnTo>
                  <a:lnTo>
                    <a:pt x="1348424" y="18124"/>
                  </a:lnTo>
                  <a:lnTo>
                    <a:pt x="1350011" y="20986"/>
                  </a:lnTo>
                  <a:lnTo>
                    <a:pt x="1351281" y="23848"/>
                  </a:lnTo>
                  <a:lnTo>
                    <a:pt x="1351916" y="27345"/>
                  </a:lnTo>
                  <a:lnTo>
                    <a:pt x="1352551" y="30843"/>
                  </a:lnTo>
                  <a:lnTo>
                    <a:pt x="1352551" y="34341"/>
                  </a:lnTo>
                  <a:lnTo>
                    <a:pt x="1352551" y="180290"/>
                  </a:lnTo>
                  <a:lnTo>
                    <a:pt x="1352551" y="183469"/>
                  </a:lnTo>
                  <a:lnTo>
                    <a:pt x="1351916" y="186967"/>
                  </a:lnTo>
                  <a:lnTo>
                    <a:pt x="1351281" y="190147"/>
                  </a:lnTo>
                  <a:lnTo>
                    <a:pt x="1350011" y="193327"/>
                  </a:lnTo>
                  <a:lnTo>
                    <a:pt x="1348424" y="196188"/>
                  </a:lnTo>
                  <a:lnTo>
                    <a:pt x="1346836" y="199368"/>
                  </a:lnTo>
                  <a:lnTo>
                    <a:pt x="1344931" y="201912"/>
                  </a:lnTo>
                  <a:lnTo>
                    <a:pt x="1342391" y="204138"/>
                  </a:lnTo>
                  <a:lnTo>
                    <a:pt x="1340169" y="206681"/>
                  </a:lnTo>
                  <a:lnTo>
                    <a:pt x="1337629" y="208271"/>
                  </a:lnTo>
                  <a:lnTo>
                    <a:pt x="1334771" y="210179"/>
                  </a:lnTo>
                  <a:lnTo>
                    <a:pt x="1331913" y="211769"/>
                  </a:lnTo>
                  <a:lnTo>
                    <a:pt x="1328421" y="212723"/>
                  </a:lnTo>
                  <a:lnTo>
                    <a:pt x="1325563" y="213677"/>
                  </a:lnTo>
                  <a:lnTo>
                    <a:pt x="1321753" y="213995"/>
                  </a:lnTo>
                  <a:lnTo>
                    <a:pt x="1318578" y="214313"/>
                  </a:lnTo>
                  <a:lnTo>
                    <a:pt x="1315086" y="213995"/>
                  </a:lnTo>
                  <a:lnTo>
                    <a:pt x="1311593" y="213677"/>
                  </a:lnTo>
                  <a:lnTo>
                    <a:pt x="1308418" y="212723"/>
                  </a:lnTo>
                  <a:lnTo>
                    <a:pt x="1305243" y="211769"/>
                  </a:lnTo>
                  <a:lnTo>
                    <a:pt x="1302068" y="210179"/>
                  </a:lnTo>
                  <a:lnTo>
                    <a:pt x="1299528" y="208271"/>
                  </a:lnTo>
                  <a:lnTo>
                    <a:pt x="1296671" y="206681"/>
                  </a:lnTo>
                  <a:lnTo>
                    <a:pt x="1294448" y="204138"/>
                  </a:lnTo>
                  <a:lnTo>
                    <a:pt x="1292226" y="201912"/>
                  </a:lnTo>
                  <a:lnTo>
                    <a:pt x="1290003" y="199368"/>
                  </a:lnTo>
                  <a:lnTo>
                    <a:pt x="1288416" y="196188"/>
                  </a:lnTo>
                  <a:lnTo>
                    <a:pt x="1287146" y="193327"/>
                  </a:lnTo>
                  <a:lnTo>
                    <a:pt x="1285876" y="190147"/>
                  </a:lnTo>
                  <a:lnTo>
                    <a:pt x="1285241" y="186967"/>
                  </a:lnTo>
                  <a:lnTo>
                    <a:pt x="1284288" y="183469"/>
                  </a:lnTo>
                  <a:lnTo>
                    <a:pt x="1284288" y="180290"/>
                  </a:lnTo>
                  <a:lnTo>
                    <a:pt x="1284288" y="34341"/>
                  </a:lnTo>
                  <a:lnTo>
                    <a:pt x="1284288" y="30843"/>
                  </a:lnTo>
                  <a:lnTo>
                    <a:pt x="1285241" y="27345"/>
                  </a:lnTo>
                  <a:lnTo>
                    <a:pt x="1285876" y="23848"/>
                  </a:lnTo>
                  <a:lnTo>
                    <a:pt x="1287146" y="20986"/>
                  </a:lnTo>
                  <a:lnTo>
                    <a:pt x="1288416" y="18124"/>
                  </a:lnTo>
                  <a:lnTo>
                    <a:pt x="1290003" y="15262"/>
                  </a:lnTo>
                  <a:lnTo>
                    <a:pt x="1292226" y="12719"/>
                  </a:lnTo>
                  <a:lnTo>
                    <a:pt x="1294448" y="9857"/>
                  </a:lnTo>
                  <a:lnTo>
                    <a:pt x="1296671" y="7949"/>
                  </a:lnTo>
                  <a:lnTo>
                    <a:pt x="1299528" y="6041"/>
                  </a:lnTo>
                  <a:lnTo>
                    <a:pt x="1302068" y="4133"/>
                  </a:lnTo>
                  <a:lnTo>
                    <a:pt x="1305243" y="2544"/>
                  </a:lnTo>
                  <a:lnTo>
                    <a:pt x="1308418" y="1590"/>
                  </a:lnTo>
                  <a:lnTo>
                    <a:pt x="1311593" y="636"/>
                  </a:lnTo>
                  <a:lnTo>
                    <a:pt x="1315086" y="318"/>
                  </a:lnTo>
                  <a:lnTo>
                    <a:pt x="13185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114" y="1694185"/>
            <a:ext cx="4277111" cy="204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6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1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81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31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81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31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119A11C8-64EE-4F0C-90D5-12ADC3C623BC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34" name="五边形 9">
              <a:extLst>
                <a:ext uri="{FF2B5EF4-FFF2-40B4-BE49-F238E27FC236}">
                  <a16:creationId xmlns:a16="http://schemas.microsoft.com/office/drawing/2014/main" id="{63425462-5D96-43F8-B480-ACE481FE7E48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 smtClean="0">
                  <a:solidFill>
                    <a:srgbClr val="4BAAAF"/>
                  </a:solidFill>
                  <a:latin typeface="Times New Roman"/>
                  <a:ea typeface="微软雅黑"/>
                </a:rPr>
                <a:t>教学</a:t>
              </a:r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过程</a:t>
              </a: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AD11CB54-B6C5-4F77-B49D-2EE0DC0BBDA4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90AB0447-E5D3-4D2C-A403-E0BF4229DE96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321ADA8A-2BFC-456D-92A3-7394B07B639A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41" name="矩形: 圆角 40">
                <a:extLst>
                  <a:ext uri="{FF2B5EF4-FFF2-40B4-BE49-F238E27FC236}">
                    <a16:creationId xmlns:a16="http://schemas.microsoft.com/office/drawing/2014/main" id="{25360517-A20A-4353-8F30-A8CA6385E1EF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: 圆角 41">
                <a:extLst>
                  <a:ext uri="{FF2B5EF4-FFF2-40B4-BE49-F238E27FC236}">
                    <a16:creationId xmlns:a16="http://schemas.microsoft.com/office/drawing/2014/main" id="{88E9B150-A111-4091-92BC-38C0BEDF2F1F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06E97E6D-E613-487F-A243-AFBE478CB8A4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39" name="矩形: 圆角 38">
                <a:extLst>
                  <a:ext uri="{FF2B5EF4-FFF2-40B4-BE49-F238E27FC236}">
                    <a16:creationId xmlns:a16="http://schemas.microsoft.com/office/drawing/2014/main" id="{D6111732-A328-4667-9776-5626DC19A912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: 圆角 39">
                <a:extLst>
                  <a:ext uri="{FF2B5EF4-FFF2-40B4-BE49-F238E27FC236}">
                    <a16:creationId xmlns:a16="http://schemas.microsoft.com/office/drawing/2014/main" id="{97100F31-858B-439D-AB8A-475B5E796CF5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3" name="Freeform 5">
            <a:extLst>
              <a:ext uri="{FF2B5EF4-FFF2-40B4-BE49-F238E27FC236}">
                <a16:creationId xmlns:a16="http://schemas.microsoft.com/office/drawing/2014/main" id="{A68CBD93-DEC7-43A5-BE1F-6F9FFFBD4187}"/>
              </a:ext>
            </a:extLst>
          </p:cNvPr>
          <p:cNvSpPr>
            <a:spLocks/>
          </p:cNvSpPr>
          <p:nvPr/>
        </p:nvSpPr>
        <p:spPr bwMode="auto">
          <a:xfrm>
            <a:off x="6350711" y="1357296"/>
            <a:ext cx="2219913" cy="4441976"/>
          </a:xfrm>
          <a:custGeom>
            <a:avLst/>
            <a:gdLst>
              <a:gd name="T0" fmla="*/ 761 w 761"/>
              <a:gd name="T1" fmla="*/ 1493 h 1528"/>
              <a:gd name="T2" fmla="*/ 709 w 761"/>
              <a:gd name="T3" fmla="*/ 1458 h 1528"/>
              <a:gd name="T4" fmla="*/ 709 w 761"/>
              <a:gd name="T5" fmla="*/ 1486 h 1528"/>
              <a:gd name="T6" fmla="*/ 13 w 761"/>
              <a:gd name="T7" fmla="*/ 761 h 1528"/>
              <a:gd name="T8" fmla="*/ 696 w 761"/>
              <a:gd name="T9" fmla="*/ 37 h 1528"/>
              <a:gd name="T10" fmla="*/ 725 w 761"/>
              <a:gd name="T11" fmla="*/ 61 h 1528"/>
              <a:gd name="T12" fmla="*/ 755 w 761"/>
              <a:gd name="T13" fmla="*/ 31 h 1528"/>
              <a:gd name="T14" fmla="*/ 725 w 761"/>
              <a:gd name="T15" fmla="*/ 0 h 1528"/>
              <a:gd name="T16" fmla="*/ 696 w 761"/>
              <a:gd name="T17" fmla="*/ 24 h 1528"/>
              <a:gd name="T18" fmla="*/ 0 w 761"/>
              <a:gd name="T19" fmla="*/ 761 h 1528"/>
              <a:gd name="T20" fmla="*/ 709 w 761"/>
              <a:gd name="T21" fmla="*/ 1498 h 1528"/>
              <a:gd name="T22" fmla="*/ 709 w 761"/>
              <a:gd name="T23" fmla="*/ 1528 h 1528"/>
              <a:gd name="T24" fmla="*/ 761 w 761"/>
              <a:gd name="T25" fmla="*/ 1493 h 1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61" h="1528">
                <a:moveTo>
                  <a:pt x="761" y="1493"/>
                </a:moveTo>
                <a:cubicBezTo>
                  <a:pt x="709" y="1458"/>
                  <a:pt x="709" y="1458"/>
                  <a:pt x="709" y="1458"/>
                </a:cubicBezTo>
                <a:cubicBezTo>
                  <a:pt x="709" y="1486"/>
                  <a:pt x="709" y="1486"/>
                  <a:pt x="709" y="1486"/>
                </a:cubicBezTo>
                <a:cubicBezTo>
                  <a:pt x="323" y="1470"/>
                  <a:pt x="13" y="1151"/>
                  <a:pt x="13" y="761"/>
                </a:cubicBezTo>
                <a:cubicBezTo>
                  <a:pt x="13" y="375"/>
                  <a:pt x="316" y="59"/>
                  <a:pt x="696" y="37"/>
                </a:cubicBezTo>
                <a:cubicBezTo>
                  <a:pt x="699" y="51"/>
                  <a:pt x="711" y="61"/>
                  <a:pt x="725" y="61"/>
                </a:cubicBezTo>
                <a:cubicBezTo>
                  <a:pt x="742" y="61"/>
                  <a:pt x="755" y="47"/>
                  <a:pt x="755" y="31"/>
                </a:cubicBezTo>
                <a:cubicBezTo>
                  <a:pt x="755" y="14"/>
                  <a:pt x="742" y="0"/>
                  <a:pt x="725" y="0"/>
                </a:cubicBezTo>
                <a:cubicBezTo>
                  <a:pt x="711" y="0"/>
                  <a:pt x="698" y="11"/>
                  <a:pt x="696" y="24"/>
                </a:cubicBezTo>
                <a:cubicBezTo>
                  <a:pt x="308" y="46"/>
                  <a:pt x="0" y="368"/>
                  <a:pt x="0" y="761"/>
                </a:cubicBezTo>
                <a:cubicBezTo>
                  <a:pt x="0" y="1158"/>
                  <a:pt x="315" y="1483"/>
                  <a:pt x="709" y="1498"/>
                </a:cubicBezTo>
                <a:cubicBezTo>
                  <a:pt x="709" y="1528"/>
                  <a:pt x="709" y="1528"/>
                  <a:pt x="709" y="1528"/>
                </a:cubicBezTo>
                <a:lnTo>
                  <a:pt x="761" y="1493"/>
                </a:lnTo>
                <a:close/>
              </a:path>
            </a:pathLst>
          </a:custGeom>
          <a:solidFill>
            <a:srgbClr val="A7A9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Oval 6">
            <a:extLst>
              <a:ext uri="{FF2B5EF4-FFF2-40B4-BE49-F238E27FC236}">
                <a16:creationId xmlns:a16="http://schemas.microsoft.com/office/drawing/2014/main" id="{B9B6A19B-43DB-4BAE-8822-11AF771CF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673" y="1344402"/>
            <a:ext cx="1166905" cy="1162608"/>
          </a:xfrm>
          <a:prstGeom prst="ellipse">
            <a:avLst/>
          </a:prstGeom>
          <a:solidFill>
            <a:srgbClr val="F8F9F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Oval 7">
            <a:extLst>
              <a:ext uri="{FF2B5EF4-FFF2-40B4-BE49-F238E27FC236}">
                <a16:creationId xmlns:a16="http://schemas.microsoft.com/office/drawing/2014/main" id="{DBF37387-2394-4D42-BB58-1EEAF0263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332" y="2962596"/>
            <a:ext cx="1166905" cy="1164756"/>
          </a:xfrm>
          <a:prstGeom prst="ellipse">
            <a:avLst/>
          </a:prstGeom>
          <a:solidFill>
            <a:srgbClr val="F8F9F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Oval 8">
            <a:extLst>
              <a:ext uri="{FF2B5EF4-FFF2-40B4-BE49-F238E27FC236}">
                <a16:creationId xmlns:a16="http://schemas.microsoft.com/office/drawing/2014/main" id="{B74DAAD5-9DEA-4351-B1EB-BA811F013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673" y="4580790"/>
            <a:ext cx="1166905" cy="1162608"/>
          </a:xfrm>
          <a:prstGeom prst="ellipse">
            <a:avLst/>
          </a:prstGeom>
          <a:solidFill>
            <a:srgbClr val="F8F9F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Oval 9">
            <a:extLst>
              <a:ext uri="{FF2B5EF4-FFF2-40B4-BE49-F238E27FC236}">
                <a16:creationId xmlns:a16="http://schemas.microsoft.com/office/drawing/2014/main" id="{A6A5E313-63C0-4CDB-AADD-6704B2D34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570" y="1458298"/>
            <a:ext cx="939112" cy="936962"/>
          </a:xfrm>
          <a:prstGeom prst="ellipse">
            <a:avLst/>
          </a:prstGeom>
          <a:solidFill>
            <a:srgbClr val="EA56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Oval 10">
            <a:extLst>
              <a:ext uri="{FF2B5EF4-FFF2-40B4-BE49-F238E27FC236}">
                <a16:creationId xmlns:a16="http://schemas.microsoft.com/office/drawing/2014/main" id="{4499B933-67E8-4ED3-B51A-0FD2E4D7F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229" y="3074343"/>
            <a:ext cx="939112" cy="939112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Oval 11">
            <a:extLst>
              <a:ext uri="{FF2B5EF4-FFF2-40B4-BE49-F238E27FC236}">
                <a16:creationId xmlns:a16="http://schemas.microsoft.com/office/drawing/2014/main" id="{2C65424D-FE53-4D0D-8DED-F2AE8997D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570" y="4694687"/>
            <a:ext cx="939112" cy="934814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id="{3FA3F916-098F-48F1-B05F-351F20D64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183" y="2322195"/>
            <a:ext cx="2501431" cy="249498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D5CE6DBA-C875-42DB-A9F7-E90A6EA518B6}"/>
              </a:ext>
            </a:extLst>
          </p:cNvPr>
          <p:cNvGrpSpPr/>
          <p:nvPr/>
        </p:nvGrpSpPr>
        <p:grpSpPr>
          <a:xfrm>
            <a:off x="7586333" y="2935012"/>
            <a:ext cx="1836000" cy="1311058"/>
            <a:chOff x="6213436" y="2935012"/>
            <a:chExt cx="1836000" cy="1311058"/>
          </a:xfrm>
          <a:solidFill>
            <a:srgbClr val="EA5604"/>
          </a:solidFill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EAEE4397-790D-442C-B5F1-3012F4D1B41B}"/>
                </a:ext>
              </a:extLst>
            </p:cNvPr>
            <p:cNvSpPr txBox="1"/>
            <p:nvPr/>
          </p:nvSpPr>
          <p:spPr>
            <a:xfrm>
              <a:off x="6213436" y="3748113"/>
              <a:ext cx="1836000" cy="497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 smtClean="0">
                  <a:solidFill>
                    <a:srgbClr val="EA560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教学过程</a:t>
              </a:r>
              <a:endParaRPr lang="en-US" altLang="zh-CN" sz="2400" b="1" dirty="0">
                <a:solidFill>
                  <a:srgbClr val="EA560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4" name="Group 4">
              <a:extLst>
                <a:ext uri="{FF2B5EF4-FFF2-40B4-BE49-F238E27FC236}">
                  <a16:creationId xmlns:a16="http://schemas.microsoft.com/office/drawing/2014/main" id="{9CDB182C-93AF-4D65-9FE0-5B173FE4271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717550" y="2935012"/>
              <a:ext cx="818921" cy="744679"/>
              <a:chOff x="2733" y="-929"/>
              <a:chExt cx="364" cy="331"/>
            </a:xfrm>
            <a:grpFill/>
          </p:grpSpPr>
          <p:sp>
            <p:nvSpPr>
              <p:cNvPr id="55" name="Freeform 6">
                <a:extLst>
                  <a:ext uri="{FF2B5EF4-FFF2-40B4-BE49-F238E27FC236}">
                    <a16:creationId xmlns:a16="http://schemas.microsoft.com/office/drawing/2014/main" id="{416503A8-D8D4-4207-837B-AD1B430F8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5" y="-887"/>
                <a:ext cx="74" cy="73"/>
              </a:xfrm>
              <a:custGeom>
                <a:avLst/>
                <a:gdLst>
                  <a:gd name="T0" fmla="*/ 603 w 660"/>
                  <a:gd name="T1" fmla="*/ 0 h 660"/>
                  <a:gd name="T2" fmla="*/ 621 w 660"/>
                  <a:gd name="T3" fmla="*/ 2 h 660"/>
                  <a:gd name="T4" fmla="*/ 637 w 660"/>
                  <a:gd name="T5" fmla="*/ 11 h 660"/>
                  <a:gd name="T6" fmla="*/ 649 w 660"/>
                  <a:gd name="T7" fmla="*/ 23 h 660"/>
                  <a:gd name="T8" fmla="*/ 657 w 660"/>
                  <a:gd name="T9" fmla="*/ 39 h 660"/>
                  <a:gd name="T10" fmla="*/ 660 w 660"/>
                  <a:gd name="T11" fmla="*/ 57 h 660"/>
                  <a:gd name="T12" fmla="*/ 657 w 660"/>
                  <a:gd name="T13" fmla="*/ 75 h 660"/>
                  <a:gd name="T14" fmla="*/ 649 w 660"/>
                  <a:gd name="T15" fmla="*/ 91 h 660"/>
                  <a:gd name="T16" fmla="*/ 637 w 660"/>
                  <a:gd name="T17" fmla="*/ 103 h 660"/>
                  <a:gd name="T18" fmla="*/ 621 w 660"/>
                  <a:gd name="T19" fmla="*/ 112 h 660"/>
                  <a:gd name="T20" fmla="*/ 603 w 660"/>
                  <a:gd name="T21" fmla="*/ 114 h 660"/>
                  <a:gd name="T22" fmla="*/ 550 w 660"/>
                  <a:gd name="T23" fmla="*/ 117 h 660"/>
                  <a:gd name="T24" fmla="*/ 498 w 660"/>
                  <a:gd name="T25" fmla="*/ 126 h 660"/>
                  <a:gd name="T26" fmla="*/ 448 w 660"/>
                  <a:gd name="T27" fmla="*/ 139 h 660"/>
                  <a:gd name="T28" fmla="*/ 401 w 660"/>
                  <a:gd name="T29" fmla="*/ 158 h 660"/>
                  <a:gd name="T30" fmla="*/ 357 w 660"/>
                  <a:gd name="T31" fmla="*/ 181 h 660"/>
                  <a:gd name="T32" fmla="*/ 315 w 660"/>
                  <a:gd name="T33" fmla="*/ 208 h 660"/>
                  <a:gd name="T34" fmla="*/ 276 w 660"/>
                  <a:gd name="T35" fmla="*/ 241 h 660"/>
                  <a:gd name="T36" fmla="*/ 241 w 660"/>
                  <a:gd name="T37" fmla="*/ 276 h 660"/>
                  <a:gd name="T38" fmla="*/ 209 w 660"/>
                  <a:gd name="T39" fmla="*/ 315 h 660"/>
                  <a:gd name="T40" fmla="*/ 181 w 660"/>
                  <a:gd name="T41" fmla="*/ 356 h 660"/>
                  <a:gd name="T42" fmla="*/ 158 w 660"/>
                  <a:gd name="T43" fmla="*/ 401 h 660"/>
                  <a:gd name="T44" fmla="*/ 139 w 660"/>
                  <a:gd name="T45" fmla="*/ 448 h 660"/>
                  <a:gd name="T46" fmla="*/ 126 w 660"/>
                  <a:gd name="T47" fmla="*/ 498 h 660"/>
                  <a:gd name="T48" fmla="*/ 117 w 660"/>
                  <a:gd name="T49" fmla="*/ 550 h 660"/>
                  <a:gd name="T50" fmla="*/ 115 w 660"/>
                  <a:gd name="T51" fmla="*/ 603 h 660"/>
                  <a:gd name="T52" fmla="*/ 112 w 660"/>
                  <a:gd name="T53" fmla="*/ 621 h 660"/>
                  <a:gd name="T54" fmla="*/ 104 w 660"/>
                  <a:gd name="T55" fmla="*/ 637 h 660"/>
                  <a:gd name="T56" fmla="*/ 91 w 660"/>
                  <a:gd name="T57" fmla="*/ 649 h 660"/>
                  <a:gd name="T58" fmla="*/ 75 w 660"/>
                  <a:gd name="T59" fmla="*/ 657 h 660"/>
                  <a:gd name="T60" fmla="*/ 57 w 660"/>
                  <a:gd name="T61" fmla="*/ 660 h 660"/>
                  <a:gd name="T62" fmla="*/ 39 w 660"/>
                  <a:gd name="T63" fmla="*/ 657 h 660"/>
                  <a:gd name="T64" fmla="*/ 23 w 660"/>
                  <a:gd name="T65" fmla="*/ 649 h 660"/>
                  <a:gd name="T66" fmla="*/ 11 w 660"/>
                  <a:gd name="T67" fmla="*/ 637 h 660"/>
                  <a:gd name="T68" fmla="*/ 3 w 660"/>
                  <a:gd name="T69" fmla="*/ 621 h 660"/>
                  <a:gd name="T70" fmla="*/ 0 w 660"/>
                  <a:gd name="T71" fmla="*/ 603 h 660"/>
                  <a:gd name="T72" fmla="*/ 3 w 660"/>
                  <a:gd name="T73" fmla="*/ 541 h 660"/>
                  <a:gd name="T74" fmla="*/ 12 w 660"/>
                  <a:gd name="T75" fmla="*/ 481 h 660"/>
                  <a:gd name="T76" fmla="*/ 27 w 660"/>
                  <a:gd name="T77" fmla="*/ 423 h 660"/>
                  <a:gd name="T78" fmla="*/ 47 w 660"/>
                  <a:gd name="T79" fmla="*/ 368 h 660"/>
                  <a:gd name="T80" fmla="*/ 72 w 660"/>
                  <a:gd name="T81" fmla="*/ 315 h 660"/>
                  <a:gd name="T82" fmla="*/ 103 w 660"/>
                  <a:gd name="T83" fmla="*/ 266 h 660"/>
                  <a:gd name="T84" fmla="*/ 137 w 660"/>
                  <a:gd name="T85" fmla="*/ 219 h 660"/>
                  <a:gd name="T86" fmla="*/ 176 w 660"/>
                  <a:gd name="T87" fmla="*/ 176 h 660"/>
                  <a:gd name="T88" fmla="*/ 219 w 660"/>
                  <a:gd name="T89" fmla="*/ 137 h 660"/>
                  <a:gd name="T90" fmla="*/ 266 w 660"/>
                  <a:gd name="T91" fmla="*/ 102 h 660"/>
                  <a:gd name="T92" fmla="*/ 316 w 660"/>
                  <a:gd name="T93" fmla="*/ 72 h 660"/>
                  <a:gd name="T94" fmla="*/ 368 w 660"/>
                  <a:gd name="T95" fmla="*/ 47 h 660"/>
                  <a:gd name="T96" fmla="*/ 423 w 660"/>
                  <a:gd name="T97" fmla="*/ 27 h 660"/>
                  <a:gd name="T98" fmla="*/ 481 w 660"/>
                  <a:gd name="T99" fmla="*/ 12 h 660"/>
                  <a:gd name="T100" fmla="*/ 541 w 660"/>
                  <a:gd name="T101" fmla="*/ 3 h 660"/>
                  <a:gd name="T102" fmla="*/ 603 w 660"/>
                  <a:gd name="T103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60" h="660">
                    <a:moveTo>
                      <a:pt x="603" y="0"/>
                    </a:moveTo>
                    <a:lnTo>
                      <a:pt x="621" y="2"/>
                    </a:lnTo>
                    <a:lnTo>
                      <a:pt x="637" y="11"/>
                    </a:lnTo>
                    <a:lnTo>
                      <a:pt x="649" y="23"/>
                    </a:lnTo>
                    <a:lnTo>
                      <a:pt x="657" y="39"/>
                    </a:lnTo>
                    <a:lnTo>
                      <a:pt x="660" y="57"/>
                    </a:lnTo>
                    <a:lnTo>
                      <a:pt x="657" y="75"/>
                    </a:lnTo>
                    <a:lnTo>
                      <a:pt x="649" y="91"/>
                    </a:lnTo>
                    <a:lnTo>
                      <a:pt x="637" y="103"/>
                    </a:lnTo>
                    <a:lnTo>
                      <a:pt x="621" y="112"/>
                    </a:lnTo>
                    <a:lnTo>
                      <a:pt x="603" y="114"/>
                    </a:lnTo>
                    <a:lnTo>
                      <a:pt x="550" y="117"/>
                    </a:lnTo>
                    <a:lnTo>
                      <a:pt x="498" y="126"/>
                    </a:lnTo>
                    <a:lnTo>
                      <a:pt x="448" y="139"/>
                    </a:lnTo>
                    <a:lnTo>
                      <a:pt x="401" y="158"/>
                    </a:lnTo>
                    <a:lnTo>
                      <a:pt x="357" y="181"/>
                    </a:lnTo>
                    <a:lnTo>
                      <a:pt x="315" y="208"/>
                    </a:lnTo>
                    <a:lnTo>
                      <a:pt x="276" y="241"/>
                    </a:lnTo>
                    <a:lnTo>
                      <a:pt x="241" y="276"/>
                    </a:lnTo>
                    <a:lnTo>
                      <a:pt x="209" y="315"/>
                    </a:lnTo>
                    <a:lnTo>
                      <a:pt x="181" y="356"/>
                    </a:lnTo>
                    <a:lnTo>
                      <a:pt x="158" y="401"/>
                    </a:lnTo>
                    <a:lnTo>
                      <a:pt x="139" y="448"/>
                    </a:lnTo>
                    <a:lnTo>
                      <a:pt x="126" y="498"/>
                    </a:lnTo>
                    <a:lnTo>
                      <a:pt x="117" y="550"/>
                    </a:lnTo>
                    <a:lnTo>
                      <a:pt x="115" y="603"/>
                    </a:lnTo>
                    <a:lnTo>
                      <a:pt x="112" y="621"/>
                    </a:lnTo>
                    <a:lnTo>
                      <a:pt x="104" y="637"/>
                    </a:lnTo>
                    <a:lnTo>
                      <a:pt x="91" y="649"/>
                    </a:lnTo>
                    <a:lnTo>
                      <a:pt x="75" y="657"/>
                    </a:lnTo>
                    <a:lnTo>
                      <a:pt x="57" y="660"/>
                    </a:lnTo>
                    <a:lnTo>
                      <a:pt x="39" y="657"/>
                    </a:lnTo>
                    <a:lnTo>
                      <a:pt x="23" y="649"/>
                    </a:lnTo>
                    <a:lnTo>
                      <a:pt x="11" y="637"/>
                    </a:lnTo>
                    <a:lnTo>
                      <a:pt x="3" y="621"/>
                    </a:lnTo>
                    <a:lnTo>
                      <a:pt x="0" y="603"/>
                    </a:lnTo>
                    <a:lnTo>
                      <a:pt x="3" y="541"/>
                    </a:lnTo>
                    <a:lnTo>
                      <a:pt x="12" y="481"/>
                    </a:lnTo>
                    <a:lnTo>
                      <a:pt x="27" y="423"/>
                    </a:lnTo>
                    <a:lnTo>
                      <a:pt x="47" y="368"/>
                    </a:lnTo>
                    <a:lnTo>
                      <a:pt x="72" y="315"/>
                    </a:lnTo>
                    <a:lnTo>
                      <a:pt x="103" y="266"/>
                    </a:lnTo>
                    <a:lnTo>
                      <a:pt x="137" y="219"/>
                    </a:lnTo>
                    <a:lnTo>
                      <a:pt x="176" y="176"/>
                    </a:lnTo>
                    <a:lnTo>
                      <a:pt x="219" y="137"/>
                    </a:lnTo>
                    <a:lnTo>
                      <a:pt x="266" y="102"/>
                    </a:lnTo>
                    <a:lnTo>
                      <a:pt x="316" y="72"/>
                    </a:lnTo>
                    <a:lnTo>
                      <a:pt x="368" y="47"/>
                    </a:lnTo>
                    <a:lnTo>
                      <a:pt x="423" y="27"/>
                    </a:lnTo>
                    <a:lnTo>
                      <a:pt x="481" y="12"/>
                    </a:lnTo>
                    <a:lnTo>
                      <a:pt x="541" y="3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7">
                <a:extLst>
                  <a:ext uri="{FF2B5EF4-FFF2-40B4-BE49-F238E27FC236}">
                    <a16:creationId xmlns:a16="http://schemas.microsoft.com/office/drawing/2014/main" id="{3A5B3C37-1ED2-4870-9FFB-0E6C5D1A3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-918"/>
                <a:ext cx="196" cy="224"/>
              </a:xfrm>
              <a:custGeom>
                <a:avLst/>
                <a:gdLst>
                  <a:gd name="T0" fmla="*/ 1094 w 1765"/>
                  <a:gd name="T1" fmla="*/ 26 h 2024"/>
                  <a:gd name="T2" fmla="*/ 1347 w 1765"/>
                  <a:gd name="T3" fmla="*/ 132 h 2024"/>
                  <a:gd name="T4" fmla="*/ 1552 w 1765"/>
                  <a:gd name="T5" fmla="*/ 308 h 2024"/>
                  <a:gd name="T6" fmla="*/ 1696 w 1765"/>
                  <a:gd name="T7" fmla="*/ 540 h 2024"/>
                  <a:gd name="T8" fmla="*/ 1762 w 1765"/>
                  <a:gd name="T9" fmla="*/ 811 h 2024"/>
                  <a:gd name="T10" fmla="*/ 1744 w 1765"/>
                  <a:gd name="T11" fmla="*/ 1075 h 2024"/>
                  <a:gd name="T12" fmla="*/ 1654 w 1765"/>
                  <a:gd name="T13" fmla="*/ 1313 h 2024"/>
                  <a:gd name="T14" fmla="*/ 1515 w 1765"/>
                  <a:gd name="T15" fmla="*/ 1520 h 2024"/>
                  <a:gd name="T16" fmla="*/ 1430 w 1765"/>
                  <a:gd name="T17" fmla="*/ 1688 h 2024"/>
                  <a:gd name="T18" fmla="*/ 1393 w 1765"/>
                  <a:gd name="T19" fmla="*/ 1813 h 2024"/>
                  <a:gd name="T20" fmla="*/ 1387 w 1765"/>
                  <a:gd name="T21" fmla="*/ 1896 h 2024"/>
                  <a:gd name="T22" fmla="*/ 1393 w 1765"/>
                  <a:gd name="T23" fmla="*/ 1938 h 2024"/>
                  <a:gd name="T24" fmla="*/ 1399 w 1765"/>
                  <a:gd name="T25" fmla="*/ 1973 h 2024"/>
                  <a:gd name="T26" fmla="*/ 1366 w 1765"/>
                  <a:gd name="T27" fmla="*/ 2018 h 2024"/>
                  <a:gd name="T28" fmla="*/ 1310 w 1765"/>
                  <a:gd name="T29" fmla="*/ 2014 h 2024"/>
                  <a:gd name="T30" fmla="*/ 1285 w 1765"/>
                  <a:gd name="T31" fmla="*/ 1980 h 2024"/>
                  <a:gd name="T32" fmla="*/ 1273 w 1765"/>
                  <a:gd name="T33" fmla="*/ 1926 h 2024"/>
                  <a:gd name="T34" fmla="*/ 1273 w 1765"/>
                  <a:gd name="T35" fmla="*/ 1832 h 2024"/>
                  <a:gd name="T36" fmla="*/ 1305 w 1765"/>
                  <a:gd name="T37" fmla="*/ 1694 h 2024"/>
                  <a:gd name="T38" fmla="*/ 1385 w 1765"/>
                  <a:gd name="T39" fmla="*/ 1514 h 2024"/>
                  <a:gd name="T40" fmla="*/ 1527 w 1765"/>
                  <a:gd name="T41" fmla="*/ 1300 h 2024"/>
                  <a:gd name="T42" fmla="*/ 1627 w 1765"/>
                  <a:gd name="T43" fmla="*/ 1070 h 2024"/>
                  <a:gd name="T44" fmla="*/ 1647 w 1765"/>
                  <a:gd name="T45" fmla="*/ 813 h 2024"/>
                  <a:gd name="T46" fmla="*/ 1575 w 1765"/>
                  <a:gd name="T47" fmla="*/ 554 h 2024"/>
                  <a:gd name="T48" fmla="*/ 1425 w 1765"/>
                  <a:gd name="T49" fmla="*/ 340 h 2024"/>
                  <a:gd name="T50" fmla="*/ 1211 w 1765"/>
                  <a:gd name="T51" fmla="*/ 188 h 2024"/>
                  <a:gd name="T52" fmla="*/ 952 w 1765"/>
                  <a:gd name="T53" fmla="*/ 118 h 2024"/>
                  <a:gd name="T54" fmla="*/ 678 w 1765"/>
                  <a:gd name="T55" fmla="*/ 142 h 2024"/>
                  <a:gd name="T56" fmla="*/ 440 w 1765"/>
                  <a:gd name="T57" fmla="*/ 256 h 2024"/>
                  <a:gd name="T58" fmla="*/ 256 w 1765"/>
                  <a:gd name="T59" fmla="*/ 440 h 2024"/>
                  <a:gd name="T60" fmla="*/ 142 w 1765"/>
                  <a:gd name="T61" fmla="*/ 679 h 2024"/>
                  <a:gd name="T62" fmla="*/ 117 w 1765"/>
                  <a:gd name="T63" fmla="*/ 946 h 2024"/>
                  <a:gd name="T64" fmla="*/ 177 w 1765"/>
                  <a:gd name="T65" fmla="*/ 1187 h 2024"/>
                  <a:gd name="T66" fmla="*/ 277 w 1765"/>
                  <a:gd name="T67" fmla="*/ 1354 h 2024"/>
                  <a:gd name="T68" fmla="*/ 407 w 1765"/>
                  <a:gd name="T69" fmla="*/ 1566 h 2024"/>
                  <a:gd name="T70" fmla="*/ 476 w 1765"/>
                  <a:gd name="T71" fmla="*/ 1734 h 2024"/>
                  <a:gd name="T72" fmla="*/ 498 w 1765"/>
                  <a:gd name="T73" fmla="*/ 1860 h 2024"/>
                  <a:gd name="T74" fmla="*/ 494 w 1765"/>
                  <a:gd name="T75" fmla="*/ 1944 h 2024"/>
                  <a:gd name="T76" fmla="*/ 482 w 1765"/>
                  <a:gd name="T77" fmla="*/ 1986 h 2024"/>
                  <a:gd name="T78" fmla="*/ 443 w 1765"/>
                  <a:gd name="T79" fmla="*/ 2022 h 2024"/>
                  <a:gd name="T80" fmla="*/ 390 w 1765"/>
                  <a:gd name="T81" fmla="*/ 2010 h 2024"/>
                  <a:gd name="T82" fmla="*/ 371 w 1765"/>
                  <a:gd name="T83" fmla="*/ 1957 h 2024"/>
                  <a:gd name="T84" fmla="*/ 378 w 1765"/>
                  <a:gd name="T85" fmla="*/ 1931 h 2024"/>
                  <a:gd name="T86" fmla="*/ 382 w 1765"/>
                  <a:gd name="T87" fmla="*/ 1880 h 2024"/>
                  <a:gd name="T88" fmla="*/ 370 w 1765"/>
                  <a:gd name="T89" fmla="*/ 1788 h 2024"/>
                  <a:gd name="T90" fmla="*/ 322 w 1765"/>
                  <a:gd name="T91" fmla="*/ 1654 h 2024"/>
                  <a:gd name="T92" fmla="*/ 222 w 1765"/>
                  <a:gd name="T93" fmla="*/ 1476 h 2024"/>
                  <a:gd name="T94" fmla="*/ 112 w 1765"/>
                  <a:gd name="T95" fmla="*/ 1315 h 2024"/>
                  <a:gd name="T96" fmla="*/ 21 w 1765"/>
                  <a:gd name="T97" fmla="*/ 1076 h 2024"/>
                  <a:gd name="T98" fmla="*/ 3 w 1765"/>
                  <a:gd name="T99" fmla="*/ 811 h 2024"/>
                  <a:gd name="T100" fmla="*/ 69 w 1765"/>
                  <a:gd name="T101" fmla="*/ 540 h 2024"/>
                  <a:gd name="T102" fmla="*/ 213 w 1765"/>
                  <a:gd name="T103" fmla="*/ 308 h 2024"/>
                  <a:gd name="T104" fmla="*/ 417 w 1765"/>
                  <a:gd name="T105" fmla="*/ 132 h 2024"/>
                  <a:gd name="T106" fmla="*/ 670 w 1765"/>
                  <a:gd name="T107" fmla="*/ 26 h 2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765" h="2024">
                    <a:moveTo>
                      <a:pt x="882" y="0"/>
                    </a:moveTo>
                    <a:lnTo>
                      <a:pt x="954" y="3"/>
                    </a:lnTo>
                    <a:lnTo>
                      <a:pt x="1025" y="12"/>
                    </a:lnTo>
                    <a:lnTo>
                      <a:pt x="1094" y="26"/>
                    </a:lnTo>
                    <a:lnTo>
                      <a:pt x="1161" y="45"/>
                    </a:lnTo>
                    <a:lnTo>
                      <a:pt x="1225" y="69"/>
                    </a:lnTo>
                    <a:lnTo>
                      <a:pt x="1287" y="98"/>
                    </a:lnTo>
                    <a:lnTo>
                      <a:pt x="1347" y="132"/>
                    </a:lnTo>
                    <a:lnTo>
                      <a:pt x="1403" y="170"/>
                    </a:lnTo>
                    <a:lnTo>
                      <a:pt x="1456" y="212"/>
                    </a:lnTo>
                    <a:lnTo>
                      <a:pt x="1506" y="259"/>
                    </a:lnTo>
                    <a:lnTo>
                      <a:pt x="1552" y="308"/>
                    </a:lnTo>
                    <a:lnTo>
                      <a:pt x="1595" y="361"/>
                    </a:lnTo>
                    <a:lnTo>
                      <a:pt x="1633" y="418"/>
                    </a:lnTo>
                    <a:lnTo>
                      <a:pt x="1666" y="477"/>
                    </a:lnTo>
                    <a:lnTo>
                      <a:pt x="1696" y="540"/>
                    </a:lnTo>
                    <a:lnTo>
                      <a:pt x="1720" y="604"/>
                    </a:lnTo>
                    <a:lnTo>
                      <a:pt x="1739" y="671"/>
                    </a:lnTo>
                    <a:lnTo>
                      <a:pt x="1753" y="739"/>
                    </a:lnTo>
                    <a:lnTo>
                      <a:pt x="1762" y="811"/>
                    </a:lnTo>
                    <a:lnTo>
                      <a:pt x="1765" y="883"/>
                    </a:lnTo>
                    <a:lnTo>
                      <a:pt x="1762" y="947"/>
                    </a:lnTo>
                    <a:lnTo>
                      <a:pt x="1756" y="1011"/>
                    </a:lnTo>
                    <a:lnTo>
                      <a:pt x="1744" y="1075"/>
                    </a:lnTo>
                    <a:lnTo>
                      <a:pt x="1728" y="1137"/>
                    </a:lnTo>
                    <a:lnTo>
                      <a:pt x="1708" y="1197"/>
                    </a:lnTo>
                    <a:lnTo>
                      <a:pt x="1683" y="1255"/>
                    </a:lnTo>
                    <a:lnTo>
                      <a:pt x="1654" y="1313"/>
                    </a:lnTo>
                    <a:lnTo>
                      <a:pt x="1621" y="1368"/>
                    </a:lnTo>
                    <a:lnTo>
                      <a:pt x="1583" y="1420"/>
                    </a:lnTo>
                    <a:lnTo>
                      <a:pt x="1546" y="1471"/>
                    </a:lnTo>
                    <a:lnTo>
                      <a:pt x="1515" y="1520"/>
                    </a:lnTo>
                    <a:lnTo>
                      <a:pt x="1488" y="1567"/>
                    </a:lnTo>
                    <a:lnTo>
                      <a:pt x="1465" y="1610"/>
                    </a:lnTo>
                    <a:lnTo>
                      <a:pt x="1446" y="1650"/>
                    </a:lnTo>
                    <a:lnTo>
                      <a:pt x="1430" y="1688"/>
                    </a:lnTo>
                    <a:lnTo>
                      <a:pt x="1417" y="1723"/>
                    </a:lnTo>
                    <a:lnTo>
                      <a:pt x="1407" y="1755"/>
                    </a:lnTo>
                    <a:lnTo>
                      <a:pt x="1399" y="1785"/>
                    </a:lnTo>
                    <a:lnTo>
                      <a:pt x="1393" y="1813"/>
                    </a:lnTo>
                    <a:lnTo>
                      <a:pt x="1390" y="1838"/>
                    </a:lnTo>
                    <a:lnTo>
                      <a:pt x="1388" y="1860"/>
                    </a:lnTo>
                    <a:lnTo>
                      <a:pt x="1387" y="1879"/>
                    </a:lnTo>
                    <a:lnTo>
                      <a:pt x="1387" y="1896"/>
                    </a:lnTo>
                    <a:lnTo>
                      <a:pt x="1388" y="1910"/>
                    </a:lnTo>
                    <a:lnTo>
                      <a:pt x="1390" y="1922"/>
                    </a:lnTo>
                    <a:lnTo>
                      <a:pt x="1392" y="1931"/>
                    </a:lnTo>
                    <a:lnTo>
                      <a:pt x="1393" y="1938"/>
                    </a:lnTo>
                    <a:lnTo>
                      <a:pt x="1394" y="1942"/>
                    </a:lnTo>
                    <a:lnTo>
                      <a:pt x="1395" y="1943"/>
                    </a:lnTo>
                    <a:lnTo>
                      <a:pt x="1399" y="1958"/>
                    </a:lnTo>
                    <a:lnTo>
                      <a:pt x="1399" y="1973"/>
                    </a:lnTo>
                    <a:lnTo>
                      <a:pt x="1396" y="1987"/>
                    </a:lnTo>
                    <a:lnTo>
                      <a:pt x="1389" y="2000"/>
                    </a:lnTo>
                    <a:lnTo>
                      <a:pt x="1379" y="2010"/>
                    </a:lnTo>
                    <a:lnTo>
                      <a:pt x="1366" y="2018"/>
                    </a:lnTo>
                    <a:lnTo>
                      <a:pt x="1351" y="2023"/>
                    </a:lnTo>
                    <a:lnTo>
                      <a:pt x="1337" y="2023"/>
                    </a:lnTo>
                    <a:lnTo>
                      <a:pt x="1323" y="2020"/>
                    </a:lnTo>
                    <a:lnTo>
                      <a:pt x="1310" y="2014"/>
                    </a:lnTo>
                    <a:lnTo>
                      <a:pt x="1298" y="2004"/>
                    </a:lnTo>
                    <a:lnTo>
                      <a:pt x="1290" y="1991"/>
                    </a:lnTo>
                    <a:lnTo>
                      <a:pt x="1288" y="1987"/>
                    </a:lnTo>
                    <a:lnTo>
                      <a:pt x="1285" y="1980"/>
                    </a:lnTo>
                    <a:lnTo>
                      <a:pt x="1282" y="1970"/>
                    </a:lnTo>
                    <a:lnTo>
                      <a:pt x="1279" y="1958"/>
                    </a:lnTo>
                    <a:lnTo>
                      <a:pt x="1276" y="1944"/>
                    </a:lnTo>
                    <a:lnTo>
                      <a:pt x="1273" y="1926"/>
                    </a:lnTo>
                    <a:lnTo>
                      <a:pt x="1271" y="1907"/>
                    </a:lnTo>
                    <a:lnTo>
                      <a:pt x="1270" y="1884"/>
                    </a:lnTo>
                    <a:lnTo>
                      <a:pt x="1271" y="1859"/>
                    </a:lnTo>
                    <a:lnTo>
                      <a:pt x="1273" y="1832"/>
                    </a:lnTo>
                    <a:lnTo>
                      <a:pt x="1277" y="1801"/>
                    </a:lnTo>
                    <a:lnTo>
                      <a:pt x="1283" y="1768"/>
                    </a:lnTo>
                    <a:lnTo>
                      <a:pt x="1292" y="1732"/>
                    </a:lnTo>
                    <a:lnTo>
                      <a:pt x="1305" y="1694"/>
                    </a:lnTo>
                    <a:lnTo>
                      <a:pt x="1320" y="1653"/>
                    </a:lnTo>
                    <a:lnTo>
                      <a:pt x="1338" y="1610"/>
                    </a:lnTo>
                    <a:lnTo>
                      <a:pt x="1360" y="1564"/>
                    </a:lnTo>
                    <a:lnTo>
                      <a:pt x="1385" y="1514"/>
                    </a:lnTo>
                    <a:lnTo>
                      <a:pt x="1416" y="1463"/>
                    </a:lnTo>
                    <a:lnTo>
                      <a:pt x="1450" y="1408"/>
                    </a:lnTo>
                    <a:lnTo>
                      <a:pt x="1490" y="1352"/>
                    </a:lnTo>
                    <a:lnTo>
                      <a:pt x="1527" y="1300"/>
                    </a:lnTo>
                    <a:lnTo>
                      <a:pt x="1559" y="1244"/>
                    </a:lnTo>
                    <a:lnTo>
                      <a:pt x="1587" y="1188"/>
                    </a:lnTo>
                    <a:lnTo>
                      <a:pt x="1610" y="1130"/>
                    </a:lnTo>
                    <a:lnTo>
                      <a:pt x="1627" y="1070"/>
                    </a:lnTo>
                    <a:lnTo>
                      <a:pt x="1640" y="1008"/>
                    </a:lnTo>
                    <a:lnTo>
                      <a:pt x="1648" y="946"/>
                    </a:lnTo>
                    <a:lnTo>
                      <a:pt x="1650" y="883"/>
                    </a:lnTo>
                    <a:lnTo>
                      <a:pt x="1647" y="813"/>
                    </a:lnTo>
                    <a:lnTo>
                      <a:pt x="1638" y="744"/>
                    </a:lnTo>
                    <a:lnTo>
                      <a:pt x="1623" y="679"/>
                    </a:lnTo>
                    <a:lnTo>
                      <a:pt x="1602" y="615"/>
                    </a:lnTo>
                    <a:lnTo>
                      <a:pt x="1575" y="554"/>
                    </a:lnTo>
                    <a:lnTo>
                      <a:pt x="1545" y="495"/>
                    </a:lnTo>
                    <a:lnTo>
                      <a:pt x="1509" y="440"/>
                    </a:lnTo>
                    <a:lnTo>
                      <a:pt x="1469" y="388"/>
                    </a:lnTo>
                    <a:lnTo>
                      <a:pt x="1425" y="340"/>
                    </a:lnTo>
                    <a:lnTo>
                      <a:pt x="1377" y="296"/>
                    </a:lnTo>
                    <a:lnTo>
                      <a:pt x="1325" y="256"/>
                    </a:lnTo>
                    <a:lnTo>
                      <a:pt x="1269" y="219"/>
                    </a:lnTo>
                    <a:lnTo>
                      <a:pt x="1211" y="188"/>
                    </a:lnTo>
                    <a:lnTo>
                      <a:pt x="1150" y="163"/>
                    </a:lnTo>
                    <a:lnTo>
                      <a:pt x="1086" y="142"/>
                    </a:lnTo>
                    <a:lnTo>
                      <a:pt x="1020" y="127"/>
                    </a:lnTo>
                    <a:lnTo>
                      <a:pt x="952" y="118"/>
                    </a:lnTo>
                    <a:lnTo>
                      <a:pt x="882" y="115"/>
                    </a:lnTo>
                    <a:lnTo>
                      <a:pt x="813" y="118"/>
                    </a:lnTo>
                    <a:lnTo>
                      <a:pt x="744" y="127"/>
                    </a:lnTo>
                    <a:lnTo>
                      <a:pt x="678" y="142"/>
                    </a:lnTo>
                    <a:lnTo>
                      <a:pt x="615" y="163"/>
                    </a:lnTo>
                    <a:lnTo>
                      <a:pt x="554" y="188"/>
                    </a:lnTo>
                    <a:lnTo>
                      <a:pt x="496" y="219"/>
                    </a:lnTo>
                    <a:lnTo>
                      <a:pt x="440" y="256"/>
                    </a:lnTo>
                    <a:lnTo>
                      <a:pt x="388" y="296"/>
                    </a:lnTo>
                    <a:lnTo>
                      <a:pt x="340" y="340"/>
                    </a:lnTo>
                    <a:lnTo>
                      <a:pt x="296" y="388"/>
                    </a:lnTo>
                    <a:lnTo>
                      <a:pt x="256" y="440"/>
                    </a:lnTo>
                    <a:lnTo>
                      <a:pt x="220" y="495"/>
                    </a:lnTo>
                    <a:lnTo>
                      <a:pt x="188" y="554"/>
                    </a:lnTo>
                    <a:lnTo>
                      <a:pt x="163" y="615"/>
                    </a:lnTo>
                    <a:lnTo>
                      <a:pt x="142" y="679"/>
                    </a:lnTo>
                    <a:lnTo>
                      <a:pt x="127" y="744"/>
                    </a:lnTo>
                    <a:lnTo>
                      <a:pt x="118" y="813"/>
                    </a:lnTo>
                    <a:lnTo>
                      <a:pt x="115" y="883"/>
                    </a:lnTo>
                    <a:lnTo>
                      <a:pt x="117" y="946"/>
                    </a:lnTo>
                    <a:lnTo>
                      <a:pt x="125" y="1008"/>
                    </a:lnTo>
                    <a:lnTo>
                      <a:pt x="137" y="1070"/>
                    </a:lnTo>
                    <a:lnTo>
                      <a:pt x="155" y="1129"/>
                    </a:lnTo>
                    <a:lnTo>
                      <a:pt x="177" y="1187"/>
                    </a:lnTo>
                    <a:lnTo>
                      <a:pt x="205" y="1243"/>
                    </a:lnTo>
                    <a:lnTo>
                      <a:pt x="236" y="1297"/>
                    </a:lnTo>
                    <a:lnTo>
                      <a:pt x="273" y="1349"/>
                    </a:lnTo>
                    <a:lnTo>
                      <a:pt x="277" y="1354"/>
                    </a:lnTo>
                    <a:lnTo>
                      <a:pt x="316" y="1411"/>
                    </a:lnTo>
                    <a:lnTo>
                      <a:pt x="351" y="1465"/>
                    </a:lnTo>
                    <a:lnTo>
                      <a:pt x="381" y="1516"/>
                    </a:lnTo>
                    <a:lnTo>
                      <a:pt x="407" y="1566"/>
                    </a:lnTo>
                    <a:lnTo>
                      <a:pt x="429" y="1612"/>
                    </a:lnTo>
                    <a:lnTo>
                      <a:pt x="448" y="1655"/>
                    </a:lnTo>
                    <a:lnTo>
                      <a:pt x="463" y="1696"/>
                    </a:lnTo>
                    <a:lnTo>
                      <a:pt x="476" y="1734"/>
                    </a:lnTo>
                    <a:lnTo>
                      <a:pt x="485" y="1769"/>
                    </a:lnTo>
                    <a:lnTo>
                      <a:pt x="491" y="1803"/>
                    </a:lnTo>
                    <a:lnTo>
                      <a:pt x="496" y="1833"/>
                    </a:lnTo>
                    <a:lnTo>
                      <a:pt x="498" y="1860"/>
                    </a:lnTo>
                    <a:lnTo>
                      <a:pt x="499" y="1885"/>
                    </a:lnTo>
                    <a:lnTo>
                      <a:pt x="498" y="1907"/>
                    </a:lnTo>
                    <a:lnTo>
                      <a:pt x="496" y="1927"/>
                    </a:lnTo>
                    <a:lnTo>
                      <a:pt x="494" y="1944"/>
                    </a:lnTo>
                    <a:lnTo>
                      <a:pt x="491" y="1958"/>
                    </a:lnTo>
                    <a:lnTo>
                      <a:pt x="488" y="1970"/>
                    </a:lnTo>
                    <a:lnTo>
                      <a:pt x="485" y="1980"/>
                    </a:lnTo>
                    <a:lnTo>
                      <a:pt x="482" y="1986"/>
                    </a:lnTo>
                    <a:lnTo>
                      <a:pt x="480" y="1991"/>
                    </a:lnTo>
                    <a:lnTo>
                      <a:pt x="470" y="2005"/>
                    </a:lnTo>
                    <a:lnTo>
                      <a:pt x="458" y="2015"/>
                    </a:lnTo>
                    <a:lnTo>
                      <a:pt x="443" y="2022"/>
                    </a:lnTo>
                    <a:lnTo>
                      <a:pt x="427" y="2024"/>
                    </a:lnTo>
                    <a:lnTo>
                      <a:pt x="415" y="2023"/>
                    </a:lnTo>
                    <a:lnTo>
                      <a:pt x="403" y="2018"/>
                    </a:lnTo>
                    <a:lnTo>
                      <a:pt x="390" y="2010"/>
                    </a:lnTo>
                    <a:lnTo>
                      <a:pt x="380" y="1999"/>
                    </a:lnTo>
                    <a:lnTo>
                      <a:pt x="373" y="1986"/>
                    </a:lnTo>
                    <a:lnTo>
                      <a:pt x="370" y="1972"/>
                    </a:lnTo>
                    <a:lnTo>
                      <a:pt x="371" y="1957"/>
                    </a:lnTo>
                    <a:lnTo>
                      <a:pt x="375" y="1942"/>
                    </a:lnTo>
                    <a:lnTo>
                      <a:pt x="376" y="1941"/>
                    </a:lnTo>
                    <a:lnTo>
                      <a:pt x="377" y="1937"/>
                    </a:lnTo>
                    <a:lnTo>
                      <a:pt x="378" y="1931"/>
                    </a:lnTo>
                    <a:lnTo>
                      <a:pt x="380" y="1922"/>
                    </a:lnTo>
                    <a:lnTo>
                      <a:pt x="381" y="1911"/>
                    </a:lnTo>
                    <a:lnTo>
                      <a:pt x="382" y="1897"/>
                    </a:lnTo>
                    <a:lnTo>
                      <a:pt x="382" y="1880"/>
                    </a:lnTo>
                    <a:lnTo>
                      <a:pt x="381" y="1861"/>
                    </a:lnTo>
                    <a:lnTo>
                      <a:pt x="379" y="1840"/>
                    </a:lnTo>
                    <a:lnTo>
                      <a:pt x="375" y="1816"/>
                    </a:lnTo>
                    <a:lnTo>
                      <a:pt x="370" y="1788"/>
                    </a:lnTo>
                    <a:lnTo>
                      <a:pt x="362" y="1758"/>
                    </a:lnTo>
                    <a:lnTo>
                      <a:pt x="351" y="1726"/>
                    </a:lnTo>
                    <a:lnTo>
                      <a:pt x="338" y="1691"/>
                    </a:lnTo>
                    <a:lnTo>
                      <a:pt x="322" y="1654"/>
                    </a:lnTo>
                    <a:lnTo>
                      <a:pt x="303" y="1614"/>
                    </a:lnTo>
                    <a:lnTo>
                      <a:pt x="280" y="1571"/>
                    </a:lnTo>
                    <a:lnTo>
                      <a:pt x="253" y="1525"/>
                    </a:lnTo>
                    <a:lnTo>
                      <a:pt x="222" y="1476"/>
                    </a:lnTo>
                    <a:lnTo>
                      <a:pt x="186" y="1426"/>
                    </a:lnTo>
                    <a:lnTo>
                      <a:pt x="184" y="1423"/>
                    </a:lnTo>
                    <a:lnTo>
                      <a:pt x="146" y="1370"/>
                    </a:lnTo>
                    <a:lnTo>
                      <a:pt x="112" y="1315"/>
                    </a:lnTo>
                    <a:lnTo>
                      <a:pt x="83" y="1257"/>
                    </a:lnTo>
                    <a:lnTo>
                      <a:pt x="58" y="1199"/>
                    </a:lnTo>
                    <a:lnTo>
                      <a:pt x="37" y="1138"/>
                    </a:lnTo>
                    <a:lnTo>
                      <a:pt x="21" y="1076"/>
                    </a:lnTo>
                    <a:lnTo>
                      <a:pt x="9" y="1012"/>
                    </a:lnTo>
                    <a:lnTo>
                      <a:pt x="2" y="948"/>
                    </a:lnTo>
                    <a:lnTo>
                      <a:pt x="0" y="883"/>
                    </a:lnTo>
                    <a:lnTo>
                      <a:pt x="3" y="811"/>
                    </a:lnTo>
                    <a:lnTo>
                      <a:pt x="11" y="739"/>
                    </a:lnTo>
                    <a:lnTo>
                      <a:pt x="25" y="671"/>
                    </a:lnTo>
                    <a:lnTo>
                      <a:pt x="45" y="604"/>
                    </a:lnTo>
                    <a:lnTo>
                      <a:pt x="69" y="540"/>
                    </a:lnTo>
                    <a:lnTo>
                      <a:pt x="98" y="477"/>
                    </a:lnTo>
                    <a:lnTo>
                      <a:pt x="132" y="418"/>
                    </a:lnTo>
                    <a:lnTo>
                      <a:pt x="170" y="361"/>
                    </a:lnTo>
                    <a:lnTo>
                      <a:pt x="213" y="308"/>
                    </a:lnTo>
                    <a:lnTo>
                      <a:pt x="259" y="259"/>
                    </a:lnTo>
                    <a:lnTo>
                      <a:pt x="308" y="212"/>
                    </a:lnTo>
                    <a:lnTo>
                      <a:pt x="361" y="170"/>
                    </a:lnTo>
                    <a:lnTo>
                      <a:pt x="417" y="132"/>
                    </a:lnTo>
                    <a:lnTo>
                      <a:pt x="477" y="98"/>
                    </a:lnTo>
                    <a:lnTo>
                      <a:pt x="539" y="69"/>
                    </a:lnTo>
                    <a:lnTo>
                      <a:pt x="604" y="45"/>
                    </a:lnTo>
                    <a:lnTo>
                      <a:pt x="670" y="26"/>
                    </a:lnTo>
                    <a:lnTo>
                      <a:pt x="739" y="12"/>
                    </a:lnTo>
                    <a:lnTo>
                      <a:pt x="810" y="3"/>
                    </a:lnTo>
                    <a:lnTo>
                      <a:pt x="8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 8">
                <a:extLst>
                  <a:ext uri="{FF2B5EF4-FFF2-40B4-BE49-F238E27FC236}">
                    <a16:creationId xmlns:a16="http://schemas.microsoft.com/office/drawing/2014/main" id="{86D056AD-0204-41D4-989A-27BEC71F05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56" y="-690"/>
                <a:ext cx="118" cy="37"/>
              </a:xfrm>
              <a:custGeom>
                <a:avLst/>
                <a:gdLst>
                  <a:gd name="T0" fmla="*/ 142 w 1060"/>
                  <a:gd name="T1" fmla="*/ 115 h 332"/>
                  <a:gd name="T2" fmla="*/ 131 w 1060"/>
                  <a:gd name="T3" fmla="*/ 117 h 332"/>
                  <a:gd name="T4" fmla="*/ 123 w 1060"/>
                  <a:gd name="T5" fmla="*/ 123 h 332"/>
                  <a:gd name="T6" fmla="*/ 117 w 1060"/>
                  <a:gd name="T7" fmla="*/ 131 h 332"/>
                  <a:gd name="T8" fmla="*/ 115 w 1060"/>
                  <a:gd name="T9" fmla="*/ 141 h 332"/>
                  <a:gd name="T10" fmla="*/ 115 w 1060"/>
                  <a:gd name="T11" fmla="*/ 190 h 332"/>
                  <a:gd name="T12" fmla="*/ 117 w 1060"/>
                  <a:gd name="T13" fmla="*/ 200 h 332"/>
                  <a:gd name="T14" fmla="*/ 123 w 1060"/>
                  <a:gd name="T15" fmla="*/ 209 h 332"/>
                  <a:gd name="T16" fmla="*/ 131 w 1060"/>
                  <a:gd name="T17" fmla="*/ 214 h 332"/>
                  <a:gd name="T18" fmla="*/ 142 w 1060"/>
                  <a:gd name="T19" fmla="*/ 216 h 332"/>
                  <a:gd name="T20" fmla="*/ 918 w 1060"/>
                  <a:gd name="T21" fmla="*/ 216 h 332"/>
                  <a:gd name="T22" fmla="*/ 928 w 1060"/>
                  <a:gd name="T23" fmla="*/ 214 h 332"/>
                  <a:gd name="T24" fmla="*/ 936 w 1060"/>
                  <a:gd name="T25" fmla="*/ 209 h 332"/>
                  <a:gd name="T26" fmla="*/ 942 w 1060"/>
                  <a:gd name="T27" fmla="*/ 200 h 332"/>
                  <a:gd name="T28" fmla="*/ 944 w 1060"/>
                  <a:gd name="T29" fmla="*/ 190 h 332"/>
                  <a:gd name="T30" fmla="*/ 944 w 1060"/>
                  <a:gd name="T31" fmla="*/ 141 h 332"/>
                  <a:gd name="T32" fmla="*/ 942 w 1060"/>
                  <a:gd name="T33" fmla="*/ 131 h 332"/>
                  <a:gd name="T34" fmla="*/ 936 w 1060"/>
                  <a:gd name="T35" fmla="*/ 123 h 332"/>
                  <a:gd name="T36" fmla="*/ 928 w 1060"/>
                  <a:gd name="T37" fmla="*/ 117 h 332"/>
                  <a:gd name="T38" fmla="*/ 918 w 1060"/>
                  <a:gd name="T39" fmla="*/ 115 h 332"/>
                  <a:gd name="T40" fmla="*/ 142 w 1060"/>
                  <a:gd name="T41" fmla="*/ 115 h 332"/>
                  <a:gd name="T42" fmla="*/ 142 w 1060"/>
                  <a:gd name="T43" fmla="*/ 0 h 332"/>
                  <a:gd name="T44" fmla="*/ 917 w 1060"/>
                  <a:gd name="T45" fmla="*/ 0 h 332"/>
                  <a:gd name="T46" fmla="*/ 946 w 1060"/>
                  <a:gd name="T47" fmla="*/ 3 h 332"/>
                  <a:gd name="T48" fmla="*/ 973 w 1060"/>
                  <a:gd name="T49" fmla="*/ 11 h 332"/>
                  <a:gd name="T50" fmla="*/ 997 w 1060"/>
                  <a:gd name="T51" fmla="*/ 24 h 332"/>
                  <a:gd name="T52" fmla="*/ 1018 w 1060"/>
                  <a:gd name="T53" fmla="*/ 41 h 332"/>
                  <a:gd name="T54" fmla="*/ 1035 w 1060"/>
                  <a:gd name="T55" fmla="*/ 62 h 332"/>
                  <a:gd name="T56" fmla="*/ 1049 w 1060"/>
                  <a:gd name="T57" fmla="*/ 86 h 332"/>
                  <a:gd name="T58" fmla="*/ 1057 w 1060"/>
                  <a:gd name="T59" fmla="*/ 113 h 332"/>
                  <a:gd name="T60" fmla="*/ 1060 w 1060"/>
                  <a:gd name="T61" fmla="*/ 141 h 332"/>
                  <a:gd name="T62" fmla="*/ 1060 w 1060"/>
                  <a:gd name="T63" fmla="*/ 190 h 332"/>
                  <a:gd name="T64" fmla="*/ 1057 w 1060"/>
                  <a:gd name="T65" fmla="*/ 218 h 332"/>
                  <a:gd name="T66" fmla="*/ 1049 w 1060"/>
                  <a:gd name="T67" fmla="*/ 245 h 332"/>
                  <a:gd name="T68" fmla="*/ 1036 w 1060"/>
                  <a:gd name="T69" fmla="*/ 270 h 332"/>
                  <a:gd name="T70" fmla="*/ 1018 w 1060"/>
                  <a:gd name="T71" fmla="*/ 291 h 332"/>
                  <a:gd name="T72" fmla="*/ 997 w 1060"/>
                  <a:gd name="T73" fmla="*/ 308 h 332"/>
                  <a:gd name="T74" fmla="*/ 973 w 1060"/>
                  <a:gd name="T75" fmla="*/ 321 h 332"/>
                  <a:gd name="T76" fmla="*/ 946 w 1060"/>
                  <a:gd name="T77" fmla="*/ 329 h 332"/>
                  <a:gd name="T78" fmla="*/ 918 w 1060"/>
                  <a:gd name="T79" fmla="*/ 332 h 332"/>
                  <a:gd name="T80" fmla="*/ 142 w 1060"/>
                  <a:gd name="T81" fmla="*/ 332 h 332"/>
                  <a:gd name="T82" fmla="*/ 113 w 1060"/>
                  <a:gd name="T83" fmla="*/ 329 h 332"/>
                  <a:gd name="T84" fmla="*/ 86 w 1060"/>
                  <a:gd name="T85" fmla="*/ 321 h 332"/>
                  <a:gd name="T86" fmla="*/ 62 w 1060"/>
                  <a:gd name="T87" fmla="*/ 308 h 332"/>
                  <a:gd name="T88" fmla="*/ 41 w 1060"/>
                  <a:gd name="T89" fmla="*/ 291 h 332"/>
                  <a:gd name="T90" fmla="*/ 24 w 1060"/>
                  <a:gd name="T91" fmla="*/ 270 h 332"/>
                  <a:gd name="T92" fmla="*/ 11 w 1060"/>
                  <a:gd name="T93" fmla="*/ 245 h 332"/>
                  <a:gd name="T94" fmla="*/ 3 w 1060"/>
                  <a:gd name="T95" fmla="*/ 218 h 332"/>
                  <a:gd name="T96" fmla="*/ 0 w 1060"/>
                  <a:gd name="T97" fmla="*/ 190 h 332"/>
                  <a:gd name="T98" fmla="*/ 0 w 1060"/>
                  <a:gd name="T99" fmla="*/ 141 h 332"/>
                  <a:gd name="T100" fmla="*/ 3 w 1060"/>
                  <a:gd name="T101" fmla="*/ 113 h 332"/>
                  <a:gd name="T102" fmla="*/ 11 w 1060"/>
                  <a:gd name="T103" fmla="*/ 86 h 332"/>
                  <a:gd name="T104" fmla="*/ 24 w 1060"/>
                  <a:gd name="T105" fmla="*/ 62 h 332"/>
                  <a:gd name="T106" fmla="*/ 41 w 1060"/>
                  <a:gd name="T107" fmla="*/ 41 h 332"/>
                  <a:gd name="T108" fmla="*/ 62 w 1060"/>
                  <a:gd name="T109" fmla="*/ 24 h 332"/>
                  <a:gd name="T110" fmla="*/ 86 w 1060"/>
                  <a:gd name="T111" fmla="*/ 11 h 332"/>
                  <a:gd name="T112" fmla="*/ 113 w 1060"/>
                  <a:gd name="T113" fmla="*/ 3 h 332"/>
                  <a:gd name="T114" fmla="*/ 142 w 1060"/>
                  <a:gd name="T115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60" h="332">
                    <a:moveTo>
                      <a:pt x="142" y="115"/>
                    </a:moveTo>
                    <a:lnTo>
                      <a:pt x="131" y="117"/>
                    </a:lnTo>
                    <a:lnTo>
                      <a:pt x="123" y="123"/>
                    </a:lnTo>
                    <a:lnTo>
                      <a:pt x="117" y="131"/>
                    </a:lnTo>
                    <a:lnTo>
                      <a:pt x="115" y="141"/>
                    </a:lnTo>
                    <a:lnTo>
                      <a:pt x="115" y="190"/>
                    </a:lnTo>
                    <a:lnTo>
                      <a:pt x="117" y="200"/>
                    </a:lnTo>
                    <a:lnTo>
                      <a:pt x="123" y="209"/>
                    </a:lnTo>
                    <a:lnTo>
                      <a:pt x="131" y="214"/>
                    </a:lnTo>
                    <a:lnTo>
                      <a:pt x="142" y="216"/>
                    </a:lnTo>
                    <a:lnTo>
                      <a:pt x="918" y="216"/>
                    </a:lnTo>
                    <a:lnTo>
                      <a:pt x="928" y="214"/>
                    </a:lnTo>
                    <a:lnTo>
                      <a:pt x="936" y="209"/>
                    </a:lnTo>
                    <a:lnTo>
                      <a:pt x="942" y="200"/>
                    </a:lnTo>
                    <a:lnTo>
                      <a:pt x="944" y="190"/>
                    </a:lnTo>
                    <a:lnTo>
                      <a:pt x="944" y="141"/>
                    </a:lnTo>
                    <a:lnTo>
                      <a:pt x="942" y="131"/>
                    </a:lnTo>
                    <a:lnTo>
                      <a:pt x="936" y="123"/>
                    </a:lnTo>
                    <a:lnTo>
                      <a:pt x="928" y="117"/>
                    </a:lnTo>
                    <a:lnTo>
                      <a:pt x="918" y="115"/>
                    </a:lnTo>
                    <a:lnTo>
                      <a:pt x="142" y="115"/>
                    </a:lnTo>
                    <a:close/>
                    <a:moveTo>
                      <a:pt x="142" y="0"/>
                    </a:moveTo>
                    <a:lnTo>
                      <a:pt x="917" y="0"/>
                    </a:lnTo>
                    <a:lnTo>
                      <a:pt x="946" y="3"/>
                    </a:lnTo>
                    <a:lnTo>
                      <a:pt x="973" y="11"/>
                    </a:lnTo>
                    <a:lnTo>
                      <a:pt x="997" y="24"/>
                    </a:lnTo>
                    <a:lnTo>
                      <a:pt x="1018" y="41"/>
                    </a:lnTo>
                    <a:lnTo>
                      <a:pt x="1035" y="62"/>
                    </a:lnTo>
                    <a:lnTo>
                      <a:pt x="1049" y="86"/>
                    </a:lnTo>
                    <a:lnTo>
                      <a:pt x="1057" y="113"/>
                    </a:lnTo>
                    <a:lnTo>
                      <a:pt x="1060" y="141"/>
                    </a:lnTo>
                    <a:lnTo>
                      <a:pt x="1060" y="190"/>
                    </a:lnTo>
                    <a:lnTo>
                      <a:pt x="1057" y="218"/>
                    </a:lnTo>
                    <a:lnTo>
                      <a:pt x="1049" y="245"/>
                    </a:lnTo>
                    <a:lnTo>
                      <a:pt x="1036" y="270"/>
                    </a:lnTo>
                    <a:lnTo>
                      <a:pt x="1018" y="291"/>
                    </a:lnTo>
                    <a:lnTo>
                      <a:pt x="997" y="308"/>
                    </a:lnTo>
                    <a:lnTo>
                      <a:pt x="973" y="321"/>
                    </a:lnTo>
                    <a:lnTo>
                      <a:pt x="946" y="329"/>
                    </a:lnTo>
                    <a:lnTo>
                      <a:pt x="918" y="332"/>
                    </a:lnTo>
                    <a:lnTo>
                      <a:pt x="142" y="332"/>
                    </a:lnTo>
                    <a:lnTo>
                      <a:pt x="113" y="329"/>
                    </a:lnTo>
                    <a:lnTo>
                      <a:pt x="86" y="321"/>
                    </a:lnTo>
                    <a:lnTo>
                      <a:pt x="62" y="308"/>
                    </a:lnTo>
                    <a:lnTo>
                      <a:pt x="41" y="291"/>
                    </a:lnTo>
                    <a:lnTo>
                      <a:pt x="24" y="270"/>
                    </a:lnTo>
                    <a:lnTo>
                      <a:pt x="11" y="245"/>
                    </a:lnTo>
                    <a:lnTo>
                      <a:pt x="3" y="218"/>
                    </a:lnTo>
                    <a:lnTo>
                      <a:pt x="0" y="190"/>
                    </a:lnTo>
                    <a:lnTo>
                      <a:pt x="0" y="141"/>
                    </a:lnTo>
                    <a:lnTo>
                      <a:pt x="3" y="113"/>
                    </a:lnTo>
                    <a:lnTo>
                      <a:pt x="11" y="86"/>
                    </a:lnTo>
                    <a:lnTo>
                      <a:pt x="24" y="62"/>
                    </a:lnTo>
                    <a:lnTo>
                      <a:pt x="41" y="41"/>
                    </a:lnTo>
                    <a:lnTo>
                      <a:pt x="62" y="24"/>
                    </a:lnTo>
                    <a:lnTo>
                      <a:pt x="86" y="11"/>
                    </a:lnTo>
                    <a:lnTo>
                      <a:pt x="113" y="3"/>
                    </a:lnTo>
                    <a:lnTo>
                      <a:pt x="1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9">
                <a:extLst>
                  <a:ext uri="{FF2B5EF4-FFF2-40B4-BE49-F238E27FC236}">
                    <a16:creationId xmlns:a16="http://schemas.microsoft.com/office/drawing/2014/main" id="{3CC402B6-0613-4794-AAE2-675B16803B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-643"/>
                <a:ext cx="81" cy="45"/>
              </a:xfrm>
              <a:custGeom>
                <a:avLst/>
                <a:gdLst>
                  <a:gd name="T0" fmla="*/ 57 w 736"/>
                  <a:gd name="T1" fmla="*/ 0 h 410"/>
                  <a:gd name="T2" fmla="*/ 75 w 736"/>
                  <a:gd name="T3" fmla="*/ 3 h 410"/>
                  <a:gd name="T4" fmla="*/ 91 w 736"/>
                  <a:gd name="T5" fmla="*/ 11 h 410"/>
                  <a:gd name="T6" fmla="*/ 103 w 736"/>
                  <a:gd name="T7" fmla="*/ 24 h 410"/>
                  <a:gd name="T8" fmla="*/ 112 w 736"/>
                  <a:gd name="T9" fmla="*/ 39 h 410"/>
                  <a:gd name="T10" fmla="*/ 114 w 736"/>
                  <a:gd name="T11" fmla="*/ 57 h 410"/>
                  <a:gd name="T12" fmla="*/ 114 w 736"/>
                  <a:gd name="T13" fmla="*/ 173 h 410"/>
                  <a:gd name="T14" fmla="*/ 367 w 736"/>
                  <a:gd name="T15" fmla="*/ 288 h 410"/>
                  <a:gd name="T16" fmla="*/ 621 w 736"/>
                  <a:gd name="T17" fmla="*/ 169 h 410"/>
                  <a:gd name="T18" fmla="*/ 621 w 736"/>
                  <a:gd name="T19" fmla="*/ 57 h 410"/>
                  <a:gd name="T20" fmla="*/ 624 w 736"/>
                  <a:gd name="T21" fmla="*/ 39 h 410"/>
                  <a:gd name="T22" fmla="*/ 632 w 736"/>
                  <a:gd name="T23" fmla="*/ 24 h 410"/>
                  <a:gd name="T24" fmla="*/ 645 w 736"/>
                  <a:gd name="T25" fmla="*/ 11 h 410"/>
                  <a:gd name="T26" fmla="*/ 660 w 736"/>
                  <a:gd name="T27" fmla="*/ 3 h 410"/>
                  <a:gd name="T28" fmla="*/ 678 w 736"/>
                  <a:gd name="T29" fmla="*/ 0 h 410"/>
                  <a:gd name="T30" fmla="*/ 697 w 736"/>
                  <a:gd name="T31" fmla="*/ 3 h 410"/>
                  <a:gd name="T32" fmla="*/ 712 w 736"/>
                  <a:gd name="T33" fmla="*/ 11 h 410"/>
                  <a:gd name="T34" fmla="*/ 725 w 736"/>
                  <a:gd name="T35" fmla="*/ 24 h 410"/>
                  <a:gd name="T36" fmla="*/ 733 w 736"/>
                  <a:gd name="T37" fmla="*/ 39 h 410"/>
                  <a:gd name="T38" fmla="*/ 736 w 736"/>
                  <a:gd name="T39" fmla="*/ 57 h 410"/>
                  <a:gd name="T40" fmla="*/ 736 w 736"/>
                  <a:gd name="T41" fmla="*/ 205 h 410"/>
                  <a:gd name="T42" fmla="*/ 733 w 736"/>
                  <a:gd name="T43" fmla="*/ 221 h 410"/>
                  <a:gd name="T44" fmla="*/ 727 w 736"/>
                  <a:gd name="T45" fmla="*/ 236 h 410"/>
                  <a:gd name="T46" fmla="*/ 717 w 736"/>
                  <a:gd name="T47" fmla="*/ 248 h 410"/>
                  <a:gd name="T48" fmla="*/ 703 w 736"/>
                  <a:gd name="T49" fmla="*/ 257 h 410"/>
                  <a:gd name="T50" fmla="*/ 392 w 736"/>
                  <a:gd name="T51" fmla="*/ 404 h 410"/>
                  <a:gd name="T52" fmla="*/ 380 w 736"/>
                  <a:gd name="T53" fmla="*/ 408 h 410"/>
                  <a:gd name="T54" fmla="*/ 367 w 736"/>
                  <a:gd name="T55" fmla="*/ 410 h 410"/>
                  <a:gd name="T56" fmla="*/ 355 w 736"/>
                  <a:gd name="T57" fmla="*/ 408 h 410"/>
                  <a:gd name="T58" fmla="*/ 344 w 736"/>
                  <a:gd name="T59" fmla="*/ 404 h 410"/>
                  <a:gd name="T60" fmla="*/ 33 w 736"/>
                  <a:gd name="T61" fmla="*/ 262 h 410"/>
                  <a:gd name="T62" fmla="*/ 19 w 736"/>
                  <a:gd name="T63" fmla="*/ 253 h 410"/>
                  <a:gd name="T64" fmla="*/ 9 w 736"/>
                  <a:gd name="T65" fmla="*/ 241 h 410"/>
                  <a:gd name="T66" fmla="*/ 2 w 736"/>
                  <a:gd name="T67" fmla="*/ 226 h 410"/>
                  <a:gd name="T68" fmla="*/ 0 w 736"/>
                  <a:gd name="T69" fmla="*/ 210 h 410"/>
                  <a:gd name="T70" fmla="*/ 0 w 736"/>
                  <a:gd name="T71" fmla="*/ 57 h 410"/>
                  <a:gd name="T72" fmla="*/ 3 w 736"/>
                  <a:gd name="T73" fmla="*/ 39 h 410"/>
                  <a:gd name="T74" fmla="*/ 11 w 736"/>
                  <a:gd name="T75" fmla="*/ 24 h 410"/>
                  <a:gd name="T76" fmla="*/ 23 w 736"/>
                  <a:gd name="T77" fmla="*/ 11 h 410"/>
                  <a:gd name="T78" fmla="*/ 39 w 736"/>
                  <a:gd name="T79" fmla="*/ 3 h 410"/>
                  <a:gd name="T80" fmla="*/ 57 w 736"/>
                  <a:gd name="T81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36" h="410">
                    <a:moveTo>
                      <a:pt x="57" y="0"/>
                    </a:moveTo>
                    <a:lnTo>
                      <a:pt x="75" y="3"/>
                    </a:lnTo>
                    <a:lnTo>
                      <a:pt x="91" y="11"/>
                    </a:lnTo>
                    <a:lnTo>
                      <a:pt x="103" y="24"/>
                    </a:lnTo>
                    <a:lnTo>
                      <a:pt x="112" y="39"/>
                    </a:lnTo>
                    <a:lnTo>
                      <a:pt x="114" y="57"/>
                    </a:lnTo>
                    <a:lnTo>
                      <a:pt x="114" y="173"/>
                    </a:lnTo>
                    <a:lnTo>
                      <a:pt x="367" y="288"/>
                    </a:lnTo>
                    <a:lnTo>
                      <a:pt x="621" y="169"/>
                    </a:lnTo>
                    <a:lnTo>
                      <a:pt x="621" y="57"/>
                    </a:lnTo>
                    <a:lnTo>
                      <a:pt x="624" y="39"/>
                    </a:lnTo>
                    <a:lnTo>
                      <a:pt x="632" y="24"/>
                    </a:lnTo>
                    <a:lnTo>
                      <a:pt x="645" y="11"/>
                    </a:lnTo>
                    <a:lnTo>
                      <a:pt x="660" y="3"/>
                    </a:lnTo>
                    <a:lnTo>
                      <a:pt x="678" y="0"/>
                    </a:lnTo>
                    <a:lnTo>
                      <a:pt x="697" y="3"/>
                    </a:lnTo>
                    <a:lnTo>
                      <a:pt x="712" y="11"/>
                    </a:lnTo>
                    <a:lnTo>
                      <a:pt x="725" y="24"/>
                    </a:lnTo>
                    <a:lnTo>
                      <a:pt x="733" y="39"/>
                    </a:lnTo>
                    <a:lnTo>
                      <a:pt x="736" y="57"/>
                    </a:lnTo>
                    <a:lnTo>
                      <a:pt x="736" y="205"/>
                    </a:lnTo>
                    <a:lnTo>
                      <a:pt x="733" y="221"/>
                    </a:lnTo>
                    <a:lnTo>
                      <a:pt x="727" y="236"/>
                    </a:lnTo>
                    <a:lnTo>
                      <a:pt x="717" y="248"/>
                    </a:lnTo>
                    <a:lnTo>
                      <a:pt x="703" y="257"/>
                    </a:lnTo>
                    <a:lnTo>
                      <a:pt x="392" y="404"/>
                    </a:lnTo>
                    <a:lnTo>
                      <a:pt x="380" y="408"/>
                    </a:lnTo>
                    <a:lnTo>
                      <a:pt x="367" y="410"/>
                    </a:lnTo>
                    <a:lnTo>
                      <a:pt x="355" y="408"/>
                    </a:lnTo>
                    <a:lnTo>
                      <a:pt x="344" y="404"/>
                    </a:lnTo>
                    <a:lnTo>
                      <a:pt x="33" y="262"/>
                    </a:lnTo>
                    <a:lnTo>
                      <a:pt x="19" y="253"/>
                    </a:lnTo>
                    <a:lnTo>
                      <a:pt x="9" y="241"/>
                    </a:lnTo>
                    <a:lnTo>
                      <a:pt x="2" y="226"/>
                    </a:lnTo>
                    <a:lnTo>
                      <a:pt x="0" y="210"/>
                    </a:lnTo>
                    <a:lnTo>
                      <a:pt x="0" y="57"/>
                    </a:lnTo>
                    <a:lnTo>
                      <a:pt x="3" y="39"/>
                    </a:lnTo>
                    <a:lnTo>
                      <a:pt x="11" y="24"/>
                    </a:lnTo>
                    <a:lnTo>
                      <a:pt x="23" y="11"/>
                    </a:lnTo>
                    <a:lnTo>
                      <a:pt x="39" y="3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10">
                <a:extLst>
                  <a:ext uri="{FF2B5EF4-FFF2-40B4-BE49-F238E27FC236}">
                    <a16:creationId xmlns:a16="http://schemas.microsoft.com/office/drawing/2014/main" id="{A9147F9B-3696-4A99-A97C-9C6663865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1" y="-747"/>
                <a:ext cx="56" cy="45"/>
              </a:xfrm>
              <a:custGeom>
                <a:avLst/>
                <a:gdLst>
                  <a:gd name="T0" fmla="*/ 63 w 505"/>
                  <a:gd name="T1" fmla="*/ 0 h 402"/>
                  <a:gd name="T2" fmla="*/ 77 w 505"/>
                  <a:gd name="T3" fmla="*/ 3 h 402"/>
                  <a:gd name="T4" fmla="*/ 91 w 505"/>
                  <a:gd name="T5" fmla="*/ 10 h 402"/>
                  <a:gd name="T6" fmla="*/ 482 w 505"/>
                  <a:gd name="T7" fmla="*/ 298 h 402"/>
                  <a:gd name="T8" fmla="*/ 493 w 505"/>
                  <a:gd name="T9" fmla="*/ 309 h 402"/>
                  <a:gd name="T10" fmla="*/ 501 w 505"/>
                  <a:gd name="T11" fmla="*/ 322 h 402"/>
                  <a:gd name="T12" fmla="*/ 505 w 505"/>
                  <a:gd name="T13" fmla="*/ 336 h 402"/>
                  <a:gd name="T14" fmla="*/ 505 w 505"/>
                  <a:gd name="T15" fmla="*/ 351 h 402"/>
                  <a:gd name="T16" fmla="*/ 502 w 505"/>
                  <a:gd name="T17" fmla="*/ 365 h 402"/>
                  <a:gd name="T18" fmla="*/ 494 w 505"/>
                  <a:gd name="T19" fmla="*/ 379 h 402"/>
                  <a:gd name="T20" fmla="*/ 485 w 505"/>
                  <a:gd name="T21" fmla="*/ 389 h 402"/>
                  <a:gd name="T22" fmla="*/ 474 w 505"/>
                  <a:gd name="T23" fmla="*/ 396 h 402"/>
                  <a:gd name="T24" fmla="*/ 461 w 505"/>
                  <a:gd name="T25" fmla="*/ 401 h 402"/>
                  <a:gd name="T26" fmla="*/ 448 w 505"/>
                  <a:gd name="T27" fmla="*/ 402 h 402"/>
                  <a:gd name="T28" fmla="*/ 436 w 505"/>
                  <a:gd name="T29" fmla="*/ 401 h 402"/>
                  <a:gd name="T30" fmla="*/ 425 w 505"/>
                  <a:gd name="T31" fmla="*/ 397 h 402"/>
                  <a:gd name="T32" fmla="*/ 414 w 505"/>
                  <a:gd name="T33" fmla="*/ 391 h 402"/>
                  <a:gd name="T34" fmla="*/ 23 w 505"/>
                  <a:gd name="T35" fmla="*/ 103 h 402"/>
                  <a:gd name="T36" fmla="*/ 12 w 505"/>
                  <a:gd name="T37" fmla="*/ 92 h 402"/>
                  <a:gd name="T38" fmla="*/ 4 w 505"/>
                  <a:gd name="T39" fmla="*/ 79 h 402"/>
                  <a:gd name="T40" fmla="*/ 0 w 505"/>
                  <a:gd name="T41" fmla="*/ 65 h 402"/>
                  <a:gd name="T42" fmla="*/ 0 w 505"/>
                  <a:gd name="T43" fmla="*/ 50 h 402"/>
                  <a:gd name="T44" fmla="*/ 3 w 505"/>
                  <a:gd name="T45" fmla="*/ 36 h 402"/>
                  <a:gd name="T46" fmla="*/ 11 w 505"/>
                  <a:gd name="T47" fmla="*/ 22 h 402"/>
                  <a:gd name="T48" fmla="*/ 21 w 505"/>
                  <a:gd name="T49" fmla="*/ 11 h 402"/>
                  <a:gd name="T50" fmla="*/ 34 w 505"/>
                  <a:gd name="T51" fmla="*/ 4 h 402"/>
                  <a:gd name="T52" fmla="*/ 48 w 505"/>
                  <a:gd name="T53" fmla="*/ 0 h 402"/>
                  <a:gd name="T54" fmla="*/ 63 w 505"/>
                  <a:gd name="T55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05" h="402">
                    <a:moveTo>
                      <a:pt x="63" y="0"/>
                    </a:moveTo>
                    <a:lnTo>
                      <a:pt x="77" y="3"/>
                    </a:lnTo>
                    <a:lnTo>
                      <a:pt x="91" y="10"/>
                    </a:lnTo>
                    <a:lnTo>
                      <a:pt x="482" y="298"/>
                    </a:lnTo>
                    <a:lnTo>
                      <a:pt x="493" y="309"/>
                    </a:lnTo>
                    <a:lnTo>
                      <a:pt x="501" y="322"/>
                    </a:lnTo>
                    <a:lnTo>
                      <a:pt x="505" y="336"/>
                    </a:lnTo>
                    <a:lnTo>
                      <a:pt x="505" y="351"/>
                    </a:lnTo>
                    <a:lnTo>
                      <a:pt x="502" y="365"/>
                    </a:lnTo>
                    <a:lnTo>
                      <a:pt x="494" y="379"/>
                    </a:lnTo>
                    <a:lnTo>
                      <a:pt x="485" y="389"/>
                    </a:lnTo>
                    <a:lnTo>
                      <a:pt x="474" y="396"/>
                    </a:lnTo>
                    <a:lnTo>
                      <a:pt x="461" y="401"/>
                    </a:lnTo>
                    <a:lnTo>
                      <a:pt x="448" y="402"/>
                    </a:lnTo>
                    <a:lnTo>
                      <a:pt x="436" y="401"/>
                    </a:lnTo>
                    <a:lnTo>
                      <a:pt x="425" y="397"/>
                    </a:lnTo>
                    <a:lnTo>
                      <a:pt x="414" y="391"/>
                    </a:lnTo>
                    <a:lnTo>
                      <a:pt x="23" y="103"/>
                    </a:lnTo>
                    <a:lnTo>
                      <a:pt x="12" y="92"/>
                    </a:lnTo>
                    <a:lnTo>
                      <a:pt x="4" y="79"/>
                    </a:lnTo>
                    <a:lnTo>
                      <a:pt x="0" y="65"/>
                    </a:lnTo>
                    <a:lnTo>
                      <a:pt x="0" y="50"/>
                    </a:lnTo>
                    <a:lnTo>
                      <a:pt x="3" y="36"/>
                    </a:lnTo>
                    <a:lnTo>
                      <a:pt x="11" y="22"/>
                    </a:lnTo>
                    <a:lnTo>
                      <a:pt x="21" y="11"/>
                    </a:lnTo>
                    <a:lnTo>
                      <a:pt x="34" y="4"/>
                    </a:lnTo>
                    <a:lnTo>
                      <a:pt x="48" y="0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Freeform 11">
                <a:extLst>
                  <a:ext uri="{FF2B5EF4-FFF2-40B4-BE49-F238E27FC236}">
                    <a16:creationId xmlns:a16="http://schemas.microsoft.com/office/drawing/2014/main" id="{4BABC60F-F86E-4B7A-A476-32E238D2A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4" y="-929"/>
                <a:ext cx="57" cy="46"/>
              </a:xfrm>
              <a:custGeom>
                <a:avLst/>
                <a:gdLst>
                  <a:gd name="T0" fmla="*/ 63 w 514"/>
                  <a:gd name="T1" fmla="*/ 0 h 410"/>
                  <a:gd name="T2" fmla="*/ 78 w 514"/>
                  <a:gd name="T3" fmla="*/ 4 h 410"/>
                  <a:gd name="T4" fmla="*/ 91 w 514"/>
                  <a:gd name="T5" fmla="*/ 11 h 410"/>
                  <a:gd name="T6" fmla="*/ 491 w 514"/>
                  <a:gd name="T7" fmla="*/ 306 h 410"/>
                  <a:gd name="T8" fmla="*/ 502 w 514"/>
                  <a:gd name="T9" fmla="*/ 316 h 410"/>
                  <a:gd name="T10" fmla="*/ 510 w 514"/>
                  <a:gd name="T11" fmla="*/ 329 h 410"/>
                  <a:gd name="T12" fmla="*/ 514 w 514"/>
                  <a:gd name="T13" fmla="*/ 344 h 410"/>
                  <a:gd name="T14" fmla="*/ 514 w 514"/>
                  <a:gd name="T15" fmla="*/ 359 h 410"/>
                  <a:gd name="T16" fmla="*/ 511 w 514"/>
                  <a:gd name="T17" fmla="*/ 374 h 410"/>
                  <a:gd name="T18" fmla="*/ 503 w 514"/>
                  <a:gd name="T19" fmla="*/ 387 h 410"/>
                  <a:gd name="T20" fmla="*/ 494 w 514"/>
                  <a:gd name="T21" fmla="*/ 397 h 410"/>
                  <a:gd name="T22" fmla="*/ 483 w 514"/>
                  <a:gd name="T23" fmla="*/ 404 h 410"/>
                  <a:gd name="T24" fmla="*/ 470 w 514"/>
                  <a:gd name="T25" fmla="*/ 409 h 410"/>
                  <a:gd name="T26" fmla="*/ 457 w 514"/>
                  <a:gd name="T27" fmla="*/ 410 h 410"/>
                  <a:gd name="T28" fmla="*/ 445 w 514"/>
                  <a:gd name="T29" fmla="*/ 409 h 410"/>
                  <a:gd name="T30" fmla="*/ 434 w 514"/>
                  <a:gd name="T31" fmla="*/ 405 h 410"/>
                  <a:gd name="T32" fmla="*/ 423 w 514"/>
                  <a:gd name="T33" fmla="*/ 399 h 410"/>
                  <a:gd name="T34" fmla="*/ 23 w 514"/>
                  <a:gd name="T35" fmla="*/ 105 h 410"/>
                  <a:gd name="T36" fmla="*/ 12 w 514"/>
                  <a:gd name="T37" fmla="*/ 94 h 410"/>
                  <a:gd name="T38" fmla="*/ 4 w 514"/>
                  <a:gd name="T39" fmla="*/ 80 h 410"/>
                  <a:gd name="T40" fmla="*/ 0 w 514"/>
                  <a:gd name="T41" fmla="*/ 66 h 410"/>
                  <a:gd name="T42" fmla="*/ 0 w 514"/>
                  <a:gd name="T43" fmla="*/ 51 h 410"/>
                  <a:gd name="T44" fmla="*/ 4 w 514"/>
                  <a:gd name="T45" fmla="*/ 37 h 410"/>
                  <a:gd name="T46" fmla="*/ 11 w 514"/>
                  <a:gd name="T47" fmla="*/ 23 h 410"/>
                  <a:gd name="T48" fmla="*/ 22 w 514"/>
                  <a:gd name="T49" fmla="*/ 12 h 410"/>
                  <a:gd name="T50" fmla="*/ 35 w 514"/>
                  <a:gd name="T51" fmla="*/ 5 h 410"/>
                  <a:gd name="T52" fmla="*/ 49 w 514"/>
                  <a:gd name="T53" fmla="*/ 1 h 410"/>
                  <a:gd name="T54" fmla="*/ 63 w 514"/>
                  <a:gd name="T55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4" h="410">
                    <a:moveTo>
                      <a:pt x="63" y="0"/>
                    </a:moveTo>
                    <a:lnTo>
                      <a:pt x="78" y="4"/>
                    </a:lnTo>
                    <a:lnTo>
                      <a:pt x="91" y="11"/>
                    </a:lnTo>
                    <a:lnTo>
                      <a:pt x="491" y="306"/>
                    </a:lnTo>
                    <a:lnTo>
                      <a:pt x="502" y="316"/>
                    </a:lnTo>
                    <a:lnTo>
                      <a:pt x="510" y="329"/>
                    </a:lnTo>
                    <a:lnTo>
                      <a:pt x="514" y="344"/>
                    </a:lnTo>
                    <a:lnTo>
                      <a:pt x="514" y="359"/>
                    </a:lnTo>
                    <a:lnTo>
                      <a:pt x="511" y="374"/>
                    </a:lnTo>
                    <a:lnTo>
                      <a:pt x="503" y="387"/>
                    </a:lnTo>
                    <a:lnTo>
                      <a:pt x="494" y="397"/>
                    </a:lnTo>
                    <a:lnTo>
                      <a:pt x="483" y="404"/>
                    </a:lnTo>
                    <a:lnTo>
                      <a:pt x="470" y="409"/>
                    </a:lnTo>
                    <a:lnTo>
                      <a:pt x="457" y="410"/>
                    </a:lnTo>
                    <a:lnTo>
                      <a:pt x="445" y="409"/>
                    </a:lnTo>
                    <a:lnTo>
                      <a:pt x="434" y="405"/>
                    </a:lnTo>
                    <a:lnTo>
                      <a:pt x="423" y="399"/>
                    </a:lnTo>
                    <a:lnTo>
                      <a:pt x="23" y="105"/>
                    </a:lnTo>
                    <a:lnTo>
                      <a:pt x="12" y="94"/>
                    </a:lnTo>
                    <a:lnTo>
                      <a:pt x="4" y="80"/>
                    </a:lnTo>
                    <a:lnTo>
                      <a:pt x="0" y="66"/>
                    </a:lnTo>
                    <a:lnTo>
                      <a:pt x="0" y="51"/>
                    </a:lnTo>
                    <a:lnTo>
                      <a:pt x="4" y="37"/>
                    </a:lnTo>
                    <a:lnTo>
                      <a:pt x="11" y="23"/>
                    </a:lnTo>
                    <a:lnTo>
                      <a:pt x="22" y="12"/>
                    </a:lnTo>
                    <a:lnTo>
                      <a:pt x="35" y="5"/>
                    </a:lnTo>
                    <a:lnTo>
                      <a:pt x="49" y="1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Freeform 12">
                <a:extLst>
                  <a:ext uri="{FF2B5EF4-FFF2-40B4-BE49-F238E27FC236}">
                    <a16:creationId xmlns:a16="http://schemas.microsoft.com/office/drawing/2014/main" id="{17D6C9B1-46B6-4B29-917B-D2D33509D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4" y="-749"/>
                <a:ext cx="59" cy="47"/>
              </a:xfrm>
              <a:custGeom>
                <a:avLst/>
                <a:gdLst>
                  <a:gd name="T0" fmla="*/ 469 w 532"/>
                  <a:gd name="T1" fmla="*/ 0 h 423"/>
                  <a:gd name="T2" fmla="*/ 484 w 532"/>
                  <a:gd name="T3" fmla="*/ 0 h 423"/>
                  <a:gd name="T4" fmla="*/ 498 w 532"/>
                  <a:gd name="T5" fmla="*/ 4 h 423"/>
                  <a:gd name="T6" fmla="*/ 511 w 532"/>
                  <a:gd name="T7" fmla="*/ 12 h 423"/>
                  <a:gd name="T8" fmla="*/ 521 w 532"/>
                  <a:gd name="T9" fmla="*/ 24 h 423"/>
                  <a:gd name="T10" fmla="*/ 529 w 532"/>
                  <a:gd name="T11" fmla="*/ 37 h 423"/>
                  <a:gd name="T12" fmla="*/ 532 w 532"/>
                  <a:gd name="T13" fmla="*/ 52 h 423"/>
                  <a:gd name="T14" fmla="*/ 532 w 532"/>
                  <a:gd name="T15" fmla="*/ 66 h 423"/>
                  <a:gd name="T16" fmla="*/ 528 w 532"/>
                  <a:gd name="T17" fmla="*/ 81 h 423"/>
                  <a:gd name="T18" fmla="*/ 520 w 532"/>
                  <a:gd name="T19" fmla="*/ 93 h 423"/>
                  <a:gd name="T20" fmla="*/ 509 w 532"/>
                  <a:gd name="T21" fmla="*/ 104 h 423"/>
                  <a:gd name="T22" fmla="*/ 91 w 532"/>
                  <a:gd name="T23" fmla="*/ 412 h 423"/>
                  <a:gd name="T24" fmla="*/ 81 w 532"/>
                  <a:gd name="T25" fmla="*/ 418 h 423"/>
                  <a:gd name="T26" fmla="*/ 69 w 532"/>
                  <a:gd name="T27" fmla="*/ 422 h 423"/>
                  <a:gd name="T28" fmla="*/ 57 w 532"/>
                  <a:gd name="T29" fmla="*/ 423 h 423"/>
                  <a:gd name="T30" fmla="*/ 44 w 532"/>
                  <a:gd name="T31" fmla="*/ 422 h 423"/>
                  <a:gd name="T32" fmla="*/ 32 w 532"/>
                  <a:gd name="T33" fmla="*/ 417 h 423"/>
                  <a:gd name="T34" fmla="*/ 21 w 532"/>
                  <a:gd name="T35" fmla="*/ 410 h 423"/>
                  <a:gd name="T36" fmla="*/ 11 w 532"/>
                  <a:gd name="T37" fmla="*/ 400 h 423"/>
                  <a:gd name="T38" fmla="*/ 4 w 532"/>
                  <a:gd name="T39" fmla="*/ 386 h 423"/>
                  <a:gd name="T40" fmla="*/ 0 w 532"/>
                  <a:gd name="T41" fmla="*/ 372 h 423"/>
                  <a:gd name="T42" fmla="*/ 0 w 532"/>
                  <a:gd name="T43" fmla="*/ 357 h 423"/>
                  <a:gd name="T44" fmla="*/ 4 w 532"/>
                  <a:gd name="T45" fmla="*/ 343 h 423"/>
                  <a:gd name="T46" fmla="*/ 12 w 532"/>
                  <a:gd name="T47" fmla="*/ 330 h 423"/>
                  <a:gd name="T48" fmla="*/ 23 w 532"/>
                  <a:gd name="T49" fmla="*/ 319 h 423"/>
                  <a:gd name="T50" fmla="*/ 441 w 532"/>
                  <a:gd name="T51" fmla="*/ 11 h 423"/>
                  <a:gd name="T52" fmla="*/ 455 w 532"/>
                  <a:gd name="T53" fmla="*/ 3 h 423"/>
                  <a:gd name="T54" fmla="*/ 469 w 532"/>
                  <a:gd name="T55" fmla="*/ 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2" h="423">
                    <a:moveTo>
                      <a:pt x="469" y="0"/>
                    </a:moveTo>
                    <a:lnTo>
                      <a:pt x="484" y="0"/>
                    </a:lnTo>
                    <a:lnTo>
                      <a:pt x="498" y="4"/>
                    </a:lnTo>
                    <a:lnTo>
                      <a:pt x="511" y="12"/>
                    </a:lnTo>
                    <a:lnTo>
                      <a:pt x="521" y="24"/>
                    </a:lnTo>
                    <a:lnTo>
                      <a:pt x="529" y="37"/>
                    </a:lnTo>
                    <a:lnTo>
                      <a:pt x="532" y="52"/>
                    </a:lnTo>
                    <a:lnTo>
                      <a:pt x="532" y="66"/>
                    </a:lnTo>
                    <a:lnTo>
                      <a:pt x="528" y="81"/>
                    </a:lnTo>
                    <a:lnTo>
                      <a:pt x="520" y="93"/>
                    </a:lnTo>
                    <a:lnTo>
                      <a:pt x="509" y="104"/>
                    </a:lnTo>
                    <a:lnTo>
                      <a:pt x="91" y="412"/>
                    </a:lnTo>
                    <a:lnTo>
                      <a:pt x="81" y="418"/>
                    </a:lnTo>
                    <a:lnTo>
                      <a:pt x="69" y="422"/>
                    </a:lnTo>
                    <a:lnTo>
                      <a:pt x="57" y="423"/>
                    </a:lnTo>
                    <a:lnTo>
                      <a:pt x="44" y="422"/>
                    </a:lnTo>
                    <a:lnTo>
                      <a:pt x="32" y="417"/>
                    </a:lnTo>
                    <a:lnTo>
                      <a:pt x="21" y="410"/>
                    </a:lnTo>
                    <a:lnTo>
                      <a:pt x="11" y="400"/>
                    </a:lnTo>
                    <a:lnTo>
                      <a:pt x="4" y="386"/>
                    </a:lnTo>
                    <a:lnTo>
                      <a:pt x="0" y="372"/>
                    </a:lnTo>
                    <a:lnTo>
                      <a:pt x="0" y="357"/>
                    </a:lnTo>
                    <a:lnTo>
                      <a:pt x="4" y="343"/>
                    </a:lnTo>
                    <a:lnTo>
                      <a:pt x="12" y="330"/>
                    </a:lnTo>
                    <a:lnTo>
                      <a:pt x="23" y="319"/>
                    </a:lnTo>
                    <a:lnTo>
                      <a:pt x="441" y="11"/>
                    </a:lnTo>
                    <a:lnTo>
                      <a:pt x="455" y="3"/>
                    </a:lnTo>
                    <a:lnTo>
                      <a:pt x="46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Freeform 13">
                <a:extLst>
                  <a:ext uri="{FF2B5EF4-FFF2-40B4-BE49-F238E27FC236}">
                    <a16:creationId xmlns:a16="http://schemas.microsoft.com/office/drawing/2014/main" id="{4B1F63D9-F9D6-4C56-B658-B7DBBFB36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" y="-929"/>
                <a:ext cx="55" cy="44"/>
              </a:xfrm>
              <a:custGeom>
                <a:avLst/>
                <a:gdLst>
                  <a:gd name="T0" fmla="*/ 425 w 488"/>
                  <a:gd name="T1" fmla="*/ 0 h 392"/>
                  <a:gd name="T2" fmla="*/ 440 w 488"/>
                  <a:gd name="T3" fmla="*/ 1 h 392"/>
                  <a:gd name="T4" fmla="*/ 454 w 488"/>
                  <a:gd name="T5" fmla="*/ 5 h 392"/>
                  <a:gd name="T6" fmla="*/ 467 w 488"/>
                  <a:gd name="T7" fmla="*/ 12 h 392"/>
                  <a:gd name="T8" fmla="*/ 477 w 488"/>
                  <a:gd name="T9" fmla="*/ 23 h 392"/>
                  <a:gd name="T10" fmla="*/ 485 w 488"/>
                  <a:gd name="T11" fmla="*/ 37 h 392"/>
                  <a:gd name="T12" fmla="*/ 488 w 488"/>
                  <a:gd name="T13" fmla="*/ 51 h 392"/>
                  <a:gd name="T14" fmla="*/ 488 w 488"/>
                  <a:gd name="T15" fmla="*/ 66 h 392"/>
                  <a:gd name="T16" fmla="*/ 484 w 488"/>
                  <a:gd name="T17" fmla="*/ 80 h 392"/>
                  <a:gd name="T18" fmla="*/ 476 w 488"/>
                  <a:gd name="T19" fmla="*/ 94 h 392"/>
                  <a:gd name="T20" fmla="*/ 465 w 488"/>
                  <a:gd name="T21" fmla="*/ 105 h 392"/>
                  <a:gd name="T22" fmla="*/ 91 w 488"/>
                  <a:gd name="T23" fmla="*/ 380 h 392"/>
                  <a:gd name="T24" fmla="*/ 80 w 488"/>
                  <a:gd name="T25" fmla="*/ 386 h 392"/>
                  <a:gd name="T26" fmla="*/ 69 w 488"/>
                  <a:gd name="T27" fmla="*/ 390 h 392"/>
                  <a:gd name="T28" fmla="*/ 57 w 488"/>
                  <a:gd name="T29" fmla="*/ 392 h 392"/>
                  <a:gd name="T30" fmla="*/ 44 w 488"/>
                  <a:gd name="T31" fmla="*/ 390 h 392"/>
                  <a:gd name="T32" fmla="*/ 31 w 488"/>
                  <a:gd name="T33" fmla="*/ 385 h 392"/>
                  <a:gd name="T34" fmla="*/ 20 w 488"/>
                  <a:gd name="T35" fmla="*/ 378 h 392"/>
                  <a:gd name="T36" fmla="*/ 11 w 488"/>
                  <a:gd name="T37" fmla="*/ 368 h 392"/>
                  <a:gd name="T38" fmla="*/ 3 w 488"/>
                  <a:gd name="T39" fmla="*/ 354 h 392"/>
                  <a:gd name="T40" fmla="*/ 0 w 488"/>
                  <a:gd name="T41" fmla="*/ 340 h 392"/>
                  <a:gd name="T42" fmla="*/ 0 w 488"/>
                  <a:gd name="T43" fmla="*/ 324 h 392"/>
                  <a:gd name="T44" fmla="*/ 4 w 488"/>
                  <a:gd name="T45" fmla="*/ 310 h 392"/>
                  <a:gd name="T46" fmla="*/ 12 w 488"/>
                  <a:gd name="T47" fmla="*/ 297 h 392"/>
                  <a:gd name="T48" fmla="*/ 23 w 488"/>
                  <a:gd name="T49" fmla="*/ 287 h 392"/>
                  <a:gd name="T50" fmla="*/ 397 w 488"/>
                  <a:gd name="T51" fmla="*/ 11 h 392"/>
                  <a:gd name="T52" fmla="*/ 411 w 488"/>
                  <a:gd name="T53" fmla="*/ 4 h 392"/>
                  <a:gd name="T54" fmla="*/ 425 w 488"/>
                  <a:gd name="T55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8" h="392">
                    <a:moveTo>
                      <a:pt x="425" y="0"/>
                    </a:moveTo>
                    <a:lnTo>
                      <a:pt x="440" y="1"/>
                    </a:lnTo>
                    <a:lnTo>
                      <a:pt x="454" y="5"/>
                    </a:lnTo>
                    <a:lnTo>
                      <a:pt x="467" y="12"/>
                    </a:lnTo>
                    <a:lnTo>
                      <a:pt x="477" y="23"/>
                    </a:lnTo>
                    <a:lnTo>
                      <a:pt x="485" y="37"/>
                    </a:lnTo>
                    <a:lnTo>
                      <a:pt x="488" y="51"/>
                    </a:lnTo>
                    <a:lnTo>
                      <a:pt x="488" y="66"/>
                    </a:lnTo>
                    <a:lnTo>
                      <a:pt x="484" y="80"/>
                    </a:lnTo>
                    <a:lnTo>
                      <a:pt x="476" y="94"/>
                    </a:lnTo>
                    <a:lnTo>
                      <a:pt x="465" y="105"/>
                    </a:lnTo>
                    <a:lnTo>
                      <a:pt x="91" y="380"/>
                    </a:lnTo>
                    <a:lnTo>
                      <a:pt x="80" y="386"/>
                    </a:lnTo>
                    <a:lnTo>
                      <a:pt x="69" y="390"/>
                    </a:lnTo>
                    <a:lnTo>
                      <a:pt x="57" y="392"/>
                    </a:lnTo>
                    <a:lnTo>
                      <a:pt x="44" y="390"/>
                    </a:lnTo>
                    <a:lnTo>
                      <a:pt x="31" y="385"/>
                    </a:lnTo>
                    <a:lnTo>
                      <a:pt x="20" y="378"/>
                    </a:lnTo>
                    <a:lnTo>
                      <a:pt x="11" y="368"/>
                    </a:lnTo>
                    <a:lnTo>
                      <a:pt x="3" y="354"/>
                    </a:lnTo>
                    <a:lnTo>
                      <a:pt x="0" y="340"/>
                    </a:lnTo>
                    <a:lnTo>
                      <a:pt x="0" y="324"/>
                    </a:lnTo>
                    <a:lnTo>
                      <a:pt x="4" y="310"/>
                    </a:lnTo>
                    <a:lnTo>
                      <a:pt x="12" y="297"/>
                    </a:lnTo>
                    <a:lnTo>
                      <a:pt x="23" y="287"/>
                    </a:lnTo>
                    <a:lnTo>
                      <a:pt x="397" y="11"/>
                    </a:lnTo>
                    <a:lnTo>
                      <a:pt x="411" y="4"/>
                    </a:lnTo>
                    <a:lnTo>
                      <a:pt x="4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Freeform 14">
                <a:extLst>
                  <a:ext uri="{FF2B5EF4-FFF2-40B4-BE49-F238E27FC236}">
                    <a16:creationId xmlns:a16="http://schemas.microsoft.com/office/drawing/2014/main" id="{C6BD588C-657C-4152-945C-10E563EE6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-822"/>
                <a:ext cx="62" cy="13"/>
              </a:xfrm>
              <a:custGeom>
                <a:avLst/>
                <a:gdLst>
                  <a:gd name="T0" fmla="*/ 57 w 555"/>
                  <a:gd name="T1" fmla="*/ 0 h 115"/>
                  <a:gd name="T2" fmla="*/ 498 w 555"/>
                  <a:gd name="T3" fmla="*/ 0 h 115"/>
                  <a:gd name="T4" fmla="*/ 516 w 555"/>
                  <a:gd name="T5" fmla="*/ 3 h 115"/>
                  <a:gd name="T6" fmla="*/ 532 w 555"/>
                  <a:gd name="T7" fmla="*/ 11 h 115"/>
                  <a:gd name="T8" fmla="*/ 544 w 555"/>
                  <a:gd name="T9" fmla="*/ 24 h 115"/>
                  <a:gd name="T10" fmla="*/ 552 w 555"/>
                  <a:gd name="T11" fmla="*/ 39 h 115"/>
                  <a:gd name="T12" fmla="*/ 555 w 555"/>
                  <a:gd name="T13" fmla="*/ 58 h 115"/>
                  <a:gd name="T14" fmla="*/ 552 w 555"/>
                  <a:gd name="T15" fmla="*/ 76 h 115"/>
                  <a:gd name="T16" fmla="*/ 544 w 555"/>
                  <a:gd name="T17" fmla="*/ 91 h 115"/>
                  <a:gd name="T18" fmla="*/ 532 w 555"/>
                  <a:gd name="T19" fmla="*/ 104 h 115"/>
                  <a:gd name="T20" fmla="*/ 516 w 555"/>
                  <a:gd name="T21" fmla="*/ 112 h 115"/>
                  <a:gd name="T22" fmla="*/ 498 w 555"/>
                  <a:gd name="T23" fmla="*/ 115 h 115"/>
                  <a:gd name="T24" fmla="*/ 57 w 555"/>
                  <a:gd name="T25" fmla="*/ 115 h 115"/>
                  <a:gd name="T26" fmla="*/ 39 w 555"/>
                  <a:gd name="T27" fmla="*/ 112 h 115"/>
                  <a:gd name="T28" fmla="*/ 23 w 555"/>
                  <a:gd name="T29" fmla="*/ 104 h 115"/>
                  <a:gd name="T30" fmla="*/ 11 w 555"/>
                  <a:gd name="T31" fmla="*/ 91 h 115"/>
                  <a:gd name="T32" fmla="*/ 3 w 555"/>
                  <a:gd name="T33" fmla="*/ 76 h 115"/>
                  <a:gd name="T34" fmla="*/ 0 w 555"/>
                  <a:gd name="T35" fmla="*/ 58 h 115"/>
                  <a:gd name="T36" fmla="*/ 3 w 555"/>
                  <a:gd name="T37" fmla="*/ 39 h 115"/>
                  <a:gd name="T38" fmla="*/ 11 w 555"/>
                  <a:gd name="T39" fmla="*/ 24 h 115"/>
                  <a:gd name="T40" fmla="*/ 23 w 555"/>
                  <a:gd name="T41" fmla="*/ 11 h 115"/>
                  <a:gd name="T42" fmla="*/ 39 w 555"/>
                  <a:gd name="T43" fmla="*/ 3 h 115"/>
                  <a:gd name="T44" fmla="*/ 57 w 555"/>
                  <a:gd name="T4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5" h="115">
                    <a:moveTo>
                      <a:pt x="57" y="0"/>
                    </a:moveTo>
                    <a:lnTo>
                      <a:pt x="498" y="0"/>
                    </a:lnTo>
                    <a:lnTo>
                      <a:pt x="516" y="3"/>
                    </a:lnTo>
                    <a:lnTo>
                      <a:pt x="532" y="11"/>
                    </a:lnTo>
                    <a:lnTo>
                      <a:pt x="544" y="24"/>
                    </a:lnTo>
                    <a:lnTo>
                      <a:pt x="552" y="39"/>
                    </a:lnTo>
                    <a:lnTo>
                      <a:pt x="555" y="58"/>
                    </a:lnTo>
                    <a:lnTo>
                      <a:pt x="552" y="76"/>
                    </a:lnTo>
                    <a:lnTo>
                      <a:pt x="544" y="91"/>
                    </a:lnTo>
                    <a:lnTo>
                      <a:pt x="532" y="104"/>
                    </a:lnTo>
                    <a:lnTo>
                      <a:pt x="516" y="112"/>
                    </a:lnTo>
                    <a:lnTo>
                      <a:pt x="498" y="115"/>
                    </a:lnTo>
                    <a:lnTo>
                      <a:pt x="57" y="115"/>
                    </a:lnTo>
                    <a:lnTo>
                      <a:pt x="39" y="112"/>
                    </a:lnTo>
                    <a:lnTo>
                      <a:pt x="23" y="104"/>
                    </a:lnTo>
                    <a:lnTo>
                      <a:pt x="11" y="91"/>
                    </a:lnTo>
                    <a:lnTo>
                      <a:pt x="3" y="76"/>
                    </a:lnTo>
                    <a:lnTo>
                      <a:pt x="0" y="58"/>
                    </a:lnTo>
                    <a:lnTo>
                      <a:pt x="3" y="39"/>
                    </a:lnTo>
                    <a:lnTo>
                      <a:pt x="11" y="24"/>
                    </a:lnTo>
                    <a:lnTo>
                      <a:pt x="23" y="11"/>
                    </a:lnTo>
                    <a:lnTo>
                      <a:pt x="39" y="3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Freeform 15">
                <a:extLst>
                  <a:ext uri="{FF2B5EF4-FFF2-40B4-BE49-F238E27FC236}">
                    <a16:creationId xmlns:a16="http://schemas.microsoft.com/office/drawing/2014/main" id="{A76DCEE4-71EB-4911-9E04-C9C9D5E93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3" y="-822"/>
                <a:ext cx="63" cy="13"/>
              </a:xfrm>
              <a:custGeom>
                <a:avLst/>
                <a:gdLst>
                  <a:gd name="T0" fmla="*/ 57 w 570"/>
                  <a:gd name="T1" fmla="*/ 0 h 115"/>
                  <a:gd name="T2" fmla="*/ 512 w 570"/>
                  <a:gd name="T3" fmla="*/ 0 h 115"/>
                  <a:gd name="T4" fmla="*/ 531 w 570"/>
                  <a:gd name="T5" fmla="*/ 3 h 115"/>
                  <a:gd name="T6" fmla="*/ 546 w 570"/>
                  <a:gd name="T7" fmla="*/ 11 h 115"/>
                  <a:gd name="T8" fmla="*/ 559 w 570"/>
                  <a:gd name="T9" fmla="*/ 24 h 115"/>
                  <a:gd name="T10" fmla="*/ 567 w 570"/>
                  <a:gd name="T11" fmla="*/ 39 h 115"/>
                  <a:gd name="T12" fmla="*/ 570 w 570"/>
                  <a:gd name="T13" fmla="*/ 58 h 115"/>
                  <a:gd name="T14" fmla="*/ 567 w 570"/>
                  <a:gd name="T15" fmla="*/ 76 h 115"/>
                  <a:gd name="T16" fmla="*/ 559 w 570"/>
                  <a:gd name="T17" fmla="*/ 91 h 115"/>
                  <a:gd name="T18" fmla="*/ 546 w 570"/>
                  <a:gd name="T19" fmla="*/ 104 h 115"/>
                  <a:gd name="T20" fmla="*/ 530 w 570"/>
                  <a:gd name="T21" fmla="*/ 112 h 115"/>
                  <a:gd name="T22" fmla="*/ 512 w 570"/>
                  <a:gd name="T23" fmla="*/ 115 h 115"/>
                  <a:gd name="T24" fmla="*/ 57 w 570"/>
                  <a:gd name="T25" fmla="*/ 115 h 115"/>
                  <a:gd name="T26" fmla="*/ 39 w 570"/>
                  <a:gd name="T27" fmla="*/ 112 h 115"/>
                  <a:gd name="T28" fmla="*/ 24 w 570"/>
                  <a:gd name="T29" fmla="*/ 104 h 115"/>
                  <a:gd name="T30" fmla="*/ 11 w 570"/>
                  <a:gd name="T31" fmla="*/ 91 h 115"/>
                  <a:gd name="T32" fmla="*/ 3 w 570"/>
                  <a:gd name="T33" fmla="*/ 76 h 115"/>
                  <a:gd name="T34" fmla="*/ 0 w 570"/>
                  <a:gd name="T35" fmla="*/ 58 h 115"/>
                  <a:gd name="T36" fmla="*/ 0 w 570"/>
                  <a:gd name="T37" fmla="*/ 57 h 115"/>
                  <a:gd name="T38" fmla="*/ 3 w 570"/>
                  <a:gd name="T39" fmla="*/ 39 h 115"/>
                  <a:gd name="T40" fmla="*/ 11 w 570"/>
                  <a:gd name="T41" fmla="*/ 24 h 115"/>
                  <a:gd name="T42" fmla="*/ 24 w 570"/>
                  <a:gd name="T43" fmla="*/ 11 h 115"/>
                  <a:gd name="T44" fmla="*/ 39 w 570"/>
                  <a:gd name="T45" fmla="*/ 3 h 115"/>
                  <a:gd name="T46" fmla="*/ 57 w 570"/>
                  <a:gd name="T47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70" h="115">
                    <a:moveTo>
                      <a:pt x="57" y="0"/>
                    </a:moveTo>
                    <a:lnTo>
                      <a:pt x="512" y="0"/>
                    </a:lnTo>
                    <a:lnTo>
                      <a:pt x="531" y="3"/>
                    </a:lnTo>
                    <a:lnTo>
                      <a:pt x="546" y="11"/>
                    </a:lnTo>
                    <a:lnTo>
                      <a:pt x="559" y="24"/>
                    </a:lnTo>
                    <a:lnTo>
                      <a:pt x="567" y="39"/>
                    </a:lnTo>
                    <a:lnTo>
                      <a:pt x="570" y="58"/>
                    </a:lnTo>
                    <a:lnTo>
                      <a:pt x="567" y="76"/>
                    </a:lnTo>
                    <a:lnTo>
                      <a:pt x="559" y="91"/>
                    </a:lnTo>
                    <a:lnTo>
                      <a:pt x="546" y="104"/>
                    </a:lnTo>
                    <a:lnTo>
                      <a:pt x="530" y="112"/>
                    </a:lnTo>
                    <a:lnTo>
                      <a:pt x="512" y="115"/>
                    </a:lnTo>
                    <a:lnTo>
                      <a:pt x="57" y="115"/>
                    </a:lnTo>
                    <a:lnTo>
                      <a:pt x="39" y="112"/>
                    </a:lnTo>
                    <a:lnTo>
                      <a:pt x="24" y="104"/>
                    </a:lnTo>
                    <a:lnTo>
                      <a:pt x="11" y="91"/>
                    </a:lnTo>
                    <a:lnTo>
                      <a:pt x="3" y="76"/>
                    </a:lnTo>
                    <a:lnTo>
                      <a:pt x="0" y="58"/>
                    </a:lnTo>
                    <a:lnTo>
                      <a:pt x="0" y="57"/>
                    </a:lnTo>
                    <a:lnTo>
                      <a:pt x="3" y="39"/>
                    </a:lnTo>
                    <a:lnTo>
                      <a:pt x="11" y="24"/>
                    </a:lnTo>
                    <a:lnTo>
                      <a:pt x="24" y="11"/>
                    </a:lnTo>
                    <a:lnTo>
                      <a:pt x="39" y="3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15" tIns="22858" rIns="45715" bIns="22858" numCol="1" anchor="t" anchorCtr="0" compatLnSpc="1">
                <a:prstTxWarp prst="textNoShape">
                  <a:avLst/>
                </a:prstTxWarp>
              </a:bodyPr>
              <a:lstStyle/>
              <a:p>
                <a:endParaRPr lang="es-SV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65" name="Freeform 333">
            <a:extLst>
              <a:ext uri="{FF2B5EF4-FFF2-40B4-BE49-F238E27FC236}">
                <a16:creationId xmlns:a16="http://schemas.microsoft.com/office/drawing/2014/main" id="{EB8C4B78-4597-48D0-8766-253CF0DE8657}"/>
              </a:ext>
            </a:extLst>
          </p:cNvPr>
          <p:cNvSpPr>
            <a:spLocks noEditPoints="1"/>
          </p:cNvSpPr>
          <p:nvPr/>
        </p:nvSpPr>
        <p:spPr bwMode="auto">
          <a:xfrm>
            <a:off x="6954947" y="1658891"/>
            <a:ext cx="353442" cy="532443"/>
          </a:xfrm>
          <a:custGeom>
            <a:avLst/>
            <a:gdLst>
              <a:gd name="T0" fmla="*/ 175 w 226"/>
              <a:gd name="T1" fmla="*/ 0 h 345"/>
              <a:gd name="T2" fmla="*/ 226 w 226"/>
              <a:gd name="T3" fmla="*/ 345 h 345"/>
              <a:gd name="T4" fmla="*/ 135 w 226"/>
              <a:gd name="T5" fmla="*/ 345 h 345"/>
              <a:gd name="T6" fmla="*/ 130 w 226"/>
              <a:gd name="T7" fmla="*/ 283 h 345"/>
              <a:gd name="T8" fmla="*/ 98 w 226"/>
              <a:gd name="T9" fmla="*/ 283 h 345"/>
              <a:gd name="T10" fmla="*/ 93 w 226"/>
              <a:gd name="T11" fmla="*/ 345 h 345"/>
              <a:gd name="T12" fmla="*/ 0 w 226"/>
              <a:gd name="T13" fmla="*/ 345 h 345"/>
              <a:gd name="T14" fmla="*/ 46 w 226"/>
              <a:gd name="T15" fmla="*/ 0 h 345"/>
              <a:gd name="T16" fmla="*/ 175 w 226"/>
              <a:gd name="T17" fmla="*/ 0 h 345"/>
              <a:gd name="T18" fmla="*/ 128 w 226"/>
              <a:gd name="T19" fmla="*/ 222 h 345"/>
              <a:gd name="T20" fmla="*/ 114 w 226"/>
              <a:gd name="T21" fmla="*/ 77 h 345"/>
              <a:gd name="T22" fmla="*/ 97 w 226"/>
              <a:gd name="T23" fmla="*/ 222 h 345"/>
              <a:gd name="T24" fmla="*/ 128 w 226"/>
              <a:gd name="T25" fmla="*/ 222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6" h="345">
                <a:moveTo>
                  <a:pt x="175" y="0"/>
                </a:moveTo>
                <a:cubicBezTo>
                  <a:pt x="226" y="345"/>
                  <a:pt x="226" y="345"/>
                  <a:pt x="226" y="345"/>
                </a:cubicBezTo>
                <a:cubicBezTo>
                  <a:pt x="135" y="345"/>
                  <a:pt x="135" y="345"/>
                  <a:pt x="135" y="345"/>
                </a:cubicBezTo>
                <a:cubicBezTo>
                  <a:pt x="130" y="283"/>
                  <a:pt x="130" y="283"/>
                  <a:pt x="130" y="283"/>
                </a:cubicBezTo>
                <a:cubicBezTo>
                  <a:pt x="98" y="283"/>
                  <a:pt x="98" y="283"/>
                  <a:pt x="98" y="283"/>
                </a:cubicBezTo>
                <a:cubicBezTo>
                  <a:pt x="93" y="345"/>
                  <a:pt x="93" y="345"/>
                  <a:pt x="93" y="345"/>
                </a:cubicBezTo>
                <a:cubicBezTo>
                  <a:pt x="0" y="345"/>
                  <a:pt x="0" y="345"/>
                  <a:pt x="0" y="345"/>
                </a:cubicBezTo>
                <a:cubicBezTo>
                  <a:pt x="46" y="0"/>
                  <a:pt x="46" y="0"/>
                  <a:pt x="46" y="0"/>
                </a:cubicBezTo>
                <a:lnTo>
                  <a:pt x="175" y="0"/>
                </a:lnTo>
                <a:close/>
                <a:moveTo>
                  <a:pt x="128" y="222"/>
                </a:moveTo>
                <a:cubicBezTo>
                  <a:pt x="123" y="183"/>
                  <a:pt x="119" y="134"/>
                  <a:pt x="114" y="77"/>
                </a:cubicBezTo>
                <a:cubicBezTo>
                  <a:pt x="105" y="143"/>
                  <a:pt x="99" y="191"/>
                  <a:pt x="97" y="222"/>
                </a:cubicBezTo>
                <a:lnTo>
                  <a:pt x="128" y="2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Freeform 334">
            <a:extLst>
              <a:ext uri="{FF2B5EF4-FFF2-40B4-BE49-F238E27FC236}">
                <a16:creationId xmlns:a16="http://schemas.microsoft.com/office/drawing/2014/main" id="{1BE7CF65-3E97-4193-A477-19DDA7933E13}"/>
              </a:ext>
            </a:extLst>
          </p:cNvPr>
          <p:cNvSpPr>
            <a:spLocks noEditPoints="1"/>
          </p:cNvSpPr>
          <p:nvPr/>
        </p:nvSpPr>
        <p:spPr bwMode="auto">
          <a:xfrm>
            <a:off x="6170764" y="3300639"/>
            <a:ext cx="326078" cy="530163"/>
          </a:xfrm>
          <a:custGeom>
            <a:avLst/>
            <a:gdLst>
              <a:gd name="T0" fmla="*/ 0 w 208"/>
              <a:gd name="T1" fmla="*/ 0 h 344"/>
              <a:gd name="T2" fmla="*/ 89 w 208"/>
              <a:gd name="T3" fmla="*/ 0 h 344"/>
              <a:gd name="T4" fmla="*/ 153 w 208"/>
              <a:gd name="T5" fmla="*/ 6 h 344"/>
              <a:gd name="T6" fmla="*/ 188 w 208"/>
              <a:gd name="T7" fmla="*/ 33 h 344"/>
              <a:gd name="T8" fmla="*/ 202 w 208"/>
              <a:gd name="T9" fmla="*/ 98 h 344"/>
              <a:gd name="T10" fmla="*/ 192 w 208"/>
              <a:gd name="T11" fmla="*/ 140 h 344"/>
              <a:gd name="T12" fmla="*/ 155 w 208"/>
              <a:gd name="T13" fmla="*/ 158 h 344"/>
              <a:gd name="T14" fmla="*/ 197 w 208"/>
              <a:gd name="T15" fmla="*/ 181 h 344"/>
              <a:gd name="T16" fmla="*/ 208 w 208"/>
              <a:gd name="T17" fmla="*/ 231 h 344"/>
              <a:gd name="T18" fmla="*/ 208 w 208"/>
              <a:gd name="T19" fmla="*/ 263 h 344"/>
              <a:gd name="T20" fmla="*/ 200 w 208"/>
              <a:gd name="T21" fmla="*/ 315 h 344"/>
              <a:gd name="T22" fmla="*/ 175 w 208"/>
              <a:gd name="T23" fmla="*/ 338 h 344"/>
              <a:gd name="T24" fmla="*/ 103 w 208"/>
              <a:gd name="T25" fmla="*/ 344 h 344"/>
              <a:gd name="T26" fmla="*/ 0 w 208"/>
              <a:gd name="T27" fmla="*/ 344 h 344"/>
              <a:gd name="T28" fmla="*/ 0 w 208"/>
              <a:gd name="T29" fmla="*/ 0 h 344"/>
              <a:gd name="T30" fmla="*/ 89 w 208"/>
              <a:gd name="T31" fmla="*/ 59 h 344"/>
              <a:gd name="T32" fmla="*/ 89 w 208"/>
              <a:gd name="T33" fmla="*/ 135 h 344"/>
              <a:gd name="T34" fmla="*/ 98 w 208"/>
              <a:gd name="T35" fmla="*/ 135 h 344"/>
              <a:gd name="T36" fmla="*/ 115 w 208"/>
              <a:gd name="T37" fmla="*/ 128 h 344"/>
              <a:gd name="T38" fmla="*/ 118 w 208"/>
              <a:gd name="T39" fmla="*/ 91 h 344"/>
              <a:gd name="T40" fmla="*/ 116 w 208"/>
              <a:gd name="T41" fmla="*/ 69 h 344"/>
              <a:gd name="T42" fmla="*/ 108 w 208"/>
              <a:gd name="T43" fmla="*/ 61 h 344"/>
              <a:gd name="T44" fmla="*/ 89 w 208"/>
              <a:gd name="T45" fmla="*/ 59 h 344"/>
              <a:gd name="T46" fmla="*/ 89 w 208"/>
              <a:gd name="T47" fmla="*/ 189 h 344"/>
              <a:gd name="T48" fmla="*/ 89 w 208"/>
              <a:gd name="T49" fmla="*/ 285 h 344"/>
              <a:gd name="T50" fmla="*/ 113 w 208"/>
              <a:gd name="T51" fmla="*/ 279 h 344"/>
              <a:gd name="T52" fmla="*/ 118 w 208"/>
              <a:gd name="T53" fmla="*/ 253 h 344"/>
              <a:gd name="T54" fmla="*/ 118 w 208"/>
              <a:gd name="T55" fmla="*/ 221 h 344"/>
              <a:gd name="T56" fmla="*/ 114 w 208"/>
              <a:gd name="T57" fmla="*/ 194 h 344"/>
              <a:gd name="T58" fmla="*/ 89 w 208"/>
              <a:gd name="T59" fmla="*/ 189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08" h="344">
                <a:moveTo>
                  <a:pt x="0" y="0"/>
                </a:moveTo>
                <a:cubicBezTo>
                  <a:pt x="89" y="0"/>
                  <a:pt x="89" y="0"/>
                  <a:pt x="89" y="0"/>
                </a:cubicBezTo>
                <a:cubicBezTo>
                  <a:pt x="117" y="0"/>
                  <a:pt x="139" y="2"/>
                  <a:pt x="153" y="6"/>
                </a:cubicBezTo>
                <a:cubicBezTo>
                  <a:pt x="168" y="11"/>
                  <a:pt x="179" y="20"/>
                  <a:pt x="188" y="33"/>
                </a:cubicBezTo>
                <a:cubicBezTo>
                  <a:pt x="197" y="46"/>
                  <a:pt x="202" y="68"/>
                  <a:pt x="202" y="98"/>
                </a:cubicBezTo>
                <a:cubicBezTo>
                  <a:pt x="202" y="118"/>
                  <a:pt x="198" y="132"/>
                  <a:pt x="192" y="140"/>
                </a:cubicBezTo>
                <a:cubicBezTo>
                  <a:pt x="186" y="148"/>
                  <a:pt x="173" y="154"/>
                  <a:pt x="155" y="158"/>
                </a:cubicBezTo>
                <a:cubicBezTo>
                  <a:pt x="176" y="163"/>
                  <a:pt x="190" y="170"/>
                  <a:pt x="197" y="181"/>
                </a:cubicBezTo>
                <a:cubicBezTo>
                  <a:pt x="204" y="192"/>
                  <a:pt x="208" y="209"/>
                  <a:pt x="208" y="231"/>
                </a:cubicBezTo>
                <a:cubicBezTo>
                  <a:pt x="208" y="263"/>
                  <a:pt x="208" y="263"/>
                  <a:pt x="208" y="263"/>
                </a:cubicBezTo>
                <a:cubicBezTo>
                  <a:pt x="208" y="286"/>
                  <a:pt x="205" y="304"/>
                  <a:pt x="200" y="315"/>
                </a:cubicBezTo>
                <a:cubicBezTo>
                  <a:pt x="195" y="326"/>
                  <a:pt x="186" y="334"/>
                  <a:pt x="175" y="338"/>
                </a:cubicBezTo>
                <a:cubicBezTo>
                  <a:pt x="163" y="342"/>
                  <a:pt x="139" y="344"/>
                  <a:pt x="103" y="344"/>
                </a:cubicBezTo>
                <a:cubicBezTo>
                  <a:pt x="0" y="344"/>
                  <a:pt x="0" y="344"/>
                  <a:pt x="0" y="344"/>
                </a:cubicBezTo>
                <a:lnTo>
                  <a:pt x="0" y="0"/>
                </a:lnTo>
                <a:close/>
                <a:moveTo>
                  <a:pt x="89" y="59"/>
                </a:moveTo>
                <a:cubicBezTo>
                  <a:pt x="89" y="135"/>
                  <a:pt x="89" y="135"/>
                  <a:pt x="89" y="135"/>
                </a:cubicBezTo>
                <a:cubicBezTo>
                  <a:pt x="93" y="135"/>
                  <a:pt x="96" y="135"/>
                  <a:pt x="98" y="135"/>
                </a:cubicBezTo>
                <a:cubicBezTo>
                  <a:pt x="107" y="135"/>
                  <a:pt x="112" y="133"/>
                  <a:pt x="115" y="128"/>
                </a:cubicBezTo>
                <a:cubicBezTo>
                  <a:pt x="117" y="124"/>
                  <a:pt x="118" y="112"/>
                  <a:pt x="118" y="91"/>
                </a:cubicBezTo>
                <a:cubicBezTo>
                  <a:pt x="118" y="81"/>
                  <a:pt x="117" y="73"/>
                  <a:pt x="116" y="69"/>
                </a:cubicBezTo>
                <a:cubicBezTo>
                  <a:pt x="114" y="64"/>
                  <a:pt x="111" y="62"/>
                  <a:pt x="108" y="61"/>
                </a:cubicBezTo>
                <a:cubicBezTo>
                  <a:pt x="105" y="59"/>
                  <a:pt x="98" y="59"/>
                  <a:pt x="89" y="59"/>
                </a:cubicBezTo>
                <a:close/>
                <a:moveTo>
                  <a:pt x="89" y="189"/>
                </a:moveTo>
                <a:cubicBezTo>
                  <a:pt x="89" y="285"/>
                  <a:pt x="89" y="285"/>
                  <a:pt x="89" y="285"/>
                </a:cubicBezTo>
                <a:cubicBezTo>
                  <a:pt x="102" y="285"/>
                  <a:pt x="110" y="283"/>
                  <a:pt x="113" y="279"/>
                </a:cubicBezTo>
                <a:cubicBezTo>
                  <a:pt x="117" y="276"/>
                  <a:pt x="118" y="267"/>
                  <a:pt x="118" y="253"/>
                </a:cubicBezTo>
                <a:cubicBezTo>
                  <a:pt x="118" y="221"/>
                  <a:pt x="118" y="221"/>
                  <a:pt x="118" y="221"/>
                </a:cubicBezTo>
                <a:cubicBezTo>
                  <a:pt x="118" y="206"/>
                  <a:pt x="117" y="197"/>
                  <a:pt x="114" y="194"/>
                </a:cubicBezTo>
                <a:cubicBezTo>
                  <a:pt x="111" y="191"/>
                  <a:pt x="102" y="189"/>
                  <a:pt x="89" y="1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Freeform 335">
            <a:extLst>
              <a:ext uri="{FF2B5EF4-FFF2-40B4-BE49-F238E27FC236}">
                <a16:creationId xmlns:a16="http://schemas.microsoft.com/office/drawing/2014/main" id="{F0D8218E-6905-4E73-8AA5-FFB351DBAFBD}"/>
              </a:ext>
            </a:extLst>
          </p:cNvPr>
          <p:cNvSpPr>
            <a:spLocks/>
          </p:cNvSpPr>
          <p:nvPr/>
        </p:nvSpPr>
        <p:spPr bwMode="auto">
          <a:xfrm>
            <a:off x="6935544" y="4931077"/>
            <a:ext cx="330639" cy="551825"/>
          </a:xfrm>
          <a:custGeom>
            <a:avLst/>
            <a:gdLst>
              <a:gd name="T0" fmla="*/ 211 w 211"/>
              <a:gd name="T1" fmla="*/ 157 h 358"/>
              <a:gd name="T2" fmla="*/ 122 w 211"/>
              <a:gd name="T3" fmla="*/ 157 h 358"/>
              <a:gd name="T4" fmla="*/ 122 w 211"/>
              <a:gd name="T5" fmla="*/ 97 h 358"/>
              <a:gd name="T6" fmla="*/ 119 w 211"/>
              <a:gd name="T7" fmla="*/ 64 h 358"/>
              <a:gd name="T8" fmla="*/ 106 w 211"/>
              <a:gd name="T9" fmla="*/ 58 h 358"/>
              <a:gd name="T10" fmla="*/ 92 w 211"/>
              <a:gd name="T11" fmla="*/ 66 h 358"/>
              <a:gd name="T12" fmla="*/ 89 w 211"/>
              <a:gd name="T13" fmla="*/ 100 h 358"/>
              <a:gd name="T14" fmla="*/ 89 w 211"/>
              <a:gd name="T15" fmla="*/ 260 h 358"/>
              <a:gd name="T16" fmla="*/ 92 w 211"/>
              <a:gd name="T17" fmla="*/ 293 h 358"/>
              <a:gd name="T18" fmla="*/ 106 w 211"/>
              <a:gd name="T19" fmla="*/ 300 h 358"/>
              <a:gd name="T20" fmla="*/ 119 w 211"/>
              <a:gd name="T21" fmla="*/ 293 h 358"/>
              <a:gd name="T22" fmla="*/ 122 w 211"/>
              <a:gd name="T23" fmla="*/ 256 h 358"/>
              <a:gd name="T24" fmla="*/ 122 w 211"/>
              <a:gd name="T25" fmla="*/ 213 h 358"/>
              <a:gd name="T26" fmla="*/ 211 w 211"/>
              <a:gd name="T27" fmla="*/ 213 h 358"/>
              <a:gd name="T28" fmla="*/ 211 w 211"/>
              <a:gd name="T29" fmla="*/ 227 h 358"/>
              <a:gd name="T30" fmla="*/ 204 w 211"/>
              <a:gd name="T31" fmla="*/ 302 h 358"/>
              <a:gd name="T32" fmla="*/ 170 w 211"/>
              <a:gd name="T33" fmla="*/ 342 h 358"/>
              <a:gd name="T34" fmla="*/ 107 w 211"/>
              <a:gd name="T35" fmla="*/ 358 h 358"/>
              <a:gd name="T36" fmla="*/ 42 w 211"/>
              <a:gd name="T37" fmla="*/ 344 h 358"/>
              <a:gd name="T38" fmla="*/ 8 w 211"/>
              <a:gd name="T39" fmla="*/ 305 h 358"/>
              <a:gd name="T40" fmla="*/ 0 w 211"/>
              <a:gd name="T41" fmla="*/ 229 h 358"/>
              <a:gd name="T42" fmla="*/ 0 w 211"/>
              <a:gd name="T43" fmla="*/ 128 h 358"/>
              <a:gd name="T44" fmla="*/ 2 w 211"/>
              <a:gd name="T45" fmla="*/ 73 h 358"/>
              <a:gd name="T46" fmla="*/ 17 w 211"/>
              <a:gd name="T47" fmla="*/ 37 h 358"/>
              <a:gd name="T48" fmla="*/ 53 w 211"/>
              <a:gd name="T49" fmla="*/ 10 h 358"/>
              <a:gd name="T50" fmla="*/ 104 w 211"/>
              <a:gd name="T51" fmla="*/ 0 h 358"/>
              <a:gd name="T52" fmla="*/ 169 w 211"/>
              <a:gd name="T53" fmla="*/ 15 h 358"/>
              <a:gd name="T54" fmla="*/ 203 w 211"/>
              <a:gd name="T55" fmla="*/ 53 h 358"/>
              <a:gd name="T56" fmla="*/ 211 w 211"/>
              <a:gd name="T57" fmla="*/ 124 h 358"/>
              <a:gd name="T58" fmla="*/ 211 w 211"/>
              <a:gd name="T59" fmla="*/ 157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11" h="358">
                <a:moveTo>
                  <a:pt x="211" y="157"/>
                </a:moveTo>
                <a:cubicBezTo>
                  <a:pt x="122" y="157"/>
                  <a:pt x="122" y="157"/>
                  <a:pt x="122" y="157"/>
                </a:cubicBezTo>
                <a:cubicBezTo>
                  <a:pt x="122" y="97"/>
                  <a:pt x="122" y="97"/>
                  <a:pt x="122" y="97"/>
                </a:cubicBezTo>
                <a:cubicBezTo>
                  <a:pt x="122" y="80"/>
                  <a:pt x="121" y="69"/>
                  <a:pt x="119" y="64"/>
                </a:cubicBezTo>
                <a:cubicBezTo>
                  <a:pt x="117" y="60"/>
                  <a:pt x="113" y="58"/>
                  <a:pt x="106" y="58"/>
                </a:cubicBezTo>
                <a:cubicBezTo>
                  <a:pt x="99" y="58"/>
                  <a:pt x="94" y="61"/>
                  <a:pt x="92" y="66"/>
                </a:cubicBezTo>
                <a:cubicBezTo>
                  <a:pt x="90" y="71"/>
                  <a:pt x="89" y="82"/>
                  <a:pt x="89" y="100"/>
                </a:cubicBezTo>
                <a:cubicBezTo>
                  <a:pt x="89" y="260"/>
                  <a:pt x="89" y="260"/>
                  <a:pt x="89" y="260"/>
                </a:cubicBezTo>
                <a:cubicBezTo>
                  <a:pt x="89" y="277"/>
                  <a:pt x="90" y="287"/>
                  <a:pt x="92" y="293"/>
                </a:cubicBezTo>
                <a:cubicBezTo>
                  <a:pt x="94" y="298"/>
                  <a:pt x="99" y="300"/>
                  <a:pt x="106" y="300"/>
                </a:cubicBezTo>
                <a:cubicBezTo>
                  <a:pt x="112" y="300"/>
                  <a:pt x="117" y="298"/>
                  <a:pt x="119" y="293"/>
                </a:cubicBezTo>
                <a:cubicBezTo>
                  <a:pt x="121" y="287"/>
                  <a:pt x="122" y="275"/>
                  <a:pt x="122" y="256"/>
                </a:cubicBezTo>
                <a:cubicBezTo>
                  <a:pt x="122" y="213"/>
                  <a:pt x="122" y="213"/>
                  <a:pt x="122" y="213"/>
                </a:cubicBezTo>
                <a:cubicBezTo>
                  <a:pt x="211" y="213"/>
                  <a:pt x="211" y="213"/>
                  <a:pt x="211" y="213"/>
                </a:cubicBezTo>
                <a:cubicBezTo>
                  <a:pt x="211" y="227"/>
                  <a:pt x="211" y="227"/>
                  <a:pt x="211" y="227"/>
                </a:cubicBezTo>
                <a:cubicBezTo>
                  <a:pt x="211" y="262"/>
                  <a:pt x="209" y="288"/>
                  <a:pt x="204" y="302"/>
                </a:cubicBezTo>
                <a:cubicBezTo>
                  <a:pt x="199" y="317"/>
                  <a:pt x="188" y="330"/>
                  <a:pt x="170" y="342"/>
                </a:cubicBezTo>
                <a:cubicBezTo>
                  <a:pt x="153" y="353"/>
                  <a:pt x="132" y="358"/>
                  <a:pt x="107" y="358"/>
                </a:cubicBezTo>
                <a:cubicBezTo>
                  <a:pt x="80" y="358"/>
                  <a:pt x="59" y="354"/>
                  <a:pt x="42" y="344"/>
                </a:cubicBezTo>
                <a:cubicBezTo>
                  <a:pt x="25" y="335"/>
                  <a:pt x="14" y="322"/>
                  <a:pt x="8" y="305"/>
                </a:cubicBezTo>
                <a:cubicBezTo>
                  <a:pt x="3" y="288"/>
                  <a:pt x="0" y="263"/>
                  <a:pt x="0" y="229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04"/>
                  <a:pt x="1" y="85"/>
                  <a:pt x="2" y="73"/>
                </a:cubicBezTo>
                <a:cubicBezTo>
                  <a:pt x="4" y="60"/>
                  <a:pt x="9" y="48"/>
                  <a:pt x="17" y="37"/>
                </a:cubicBezTo>
                <a:cubicBezTo>
                  <a:pt x="26" y="25"/>
                  <a:pt x="38" y="16"/>
                  <a:pt x="53" y="10"/>
                </a:cubicBezTo>
                <a:cubicBezTo>
                  <a:pt x="68" y="3"/>
                  <a:pt x="85" y="0"/>
                  <a:pt x="104" y="0"/>
                </a:cubicBezTo>
                <a:cubicBezTo>
                  <a:pt x="131" y="0"/>
                  <a:pt x="152" y="5"/>
                  <a:pt x="169" y="15"/>
                </a:cubicBezTo>
                <a:cubicBezTo>
                  <a:pt x="187" y="25"/>
                  <a:pt x="198" y="38"/>
                  <a:pt x="203" y="53"/>
                </a:cubicBezTo>
                <a:cubicBezTo>
                  <a:pt x="209" y="68"/>
                  <a:pt x="211" y="92"/>
                  <a:pt x="211" y="124"/>
                </a:cubicBezTo>
                <a:lnTo>
                  <a:pt x="211" y="1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BF5441B9-3777-4BC2-9AD8-A2C7C4232DAD}"/>
              </a:ext>
            </a:extLst>
          </p:cNvPr>
          <p:cNvSpPr/>
          <p:nvPr/>
        </p:nvSpPr>
        <p:spPr>
          <a:xfrm>
            <a:off x="2313209" y="1458298"/>
            <a:ext cx="2916000" cy="332148"/>
          </a:xfrm>
          <a:prstGeom prst="rect">
            <a:avLst/>
          </a:prstGeom>
          <a:solidFill>
            <a:srgbClr val="EA5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轮胎的正确使用方法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矩形 6">
            <a:extLst>
              <a:ext uri="{FF2B5EF4-FFF2-40B4-BE49-F238E27FC236}">
                <a16:creationId xmlns:a16="http://schemas.microsoft.com/office/drawing/2014/main" id="{D8C8CE60-8433-4616-8D53-904D82FC6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5278" y="1839146"/>
            <a:ext cx="406305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dirty="0"/>
              <a:t>轮胎对于安全驾驶意义重大。但倘若轮胎在日常使用过程中没有正确使用和适当的养护，轮胎就不能发挥其正常功能，不利于行车安全。一起来看看轮胎的正确使用</a:t>
            </a:r>
            <a:r>
              <a:rPr lang="zh-CN" altLang="en-US" sz="2400" dirty="0" smtClean="0"/>
              <a:t>方法</a:t>
            </a:r>
            <a:r>
              <a:rPr lang="zh-CN" altLang="en-US" sz="2400" b="1" dirty="0" smtClean="0"/>
              <a:t>。</a:t>
            </a:r>
            <a:endParaRPr lang="zh-CN" altLang="en-US" sz="2400" b="1" dirty="0"/>
          </a:p>
        </p:txBody>
      </p: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95AF6962-A495-4913-A79A-8A046C7F7E72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1" name="同心圆 187">
              <a:extLst>
                <a:ext uri="{FF2B5EF4-FFF2-40B4-BE49-F238E27FC236}">
                  <a16:creationId xmlns:a16="http://schemas.microsoft.com/office/drawing/2014/main" id="{10D7764F-FDBD-44D5-867F-CFA9B254956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id="{C99399BC-6710-4DC6-9D38-6F499167DCB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63CCD22C-FBB8-4A45-A029-CF2F91699AEA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4" name="同心圆 190">
              <a:extLst>
                <a:ext uri="{FF2B5EF4-FFF2-40B4-BE49-F238E27FC236}">
                  <a16:creationId xmlns:a16="http://schemas.microsoft.com/office/drawing/2014/main" id="{F0B3EB16-3E2B-4963-A72A-0A6559D22DE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467C73A3-7B19-4129-81F7-1CB3CE305AD3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728A1A91-A45B-4C01-AFD3-1511940620DA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7" name="同心圆 193">
              <a:extLst>
                <a:ext uri="{FF2B5EF4-FFF2-40B4-BE49-F238E27FC236}">
                  <a16:creationId xmlns:a16="http://schemas.microsoft.com/office/drawing/2014/main" id="{EBE5BC23-C3BA-4503-AFE8-9B3A5B2990E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C7474BB9-E6F9-45B7-985B-6B52C6430993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C83AEE04-16B7-41E2-A77D-9463390C7618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0" name="同心圆 202">
              <a:extLst>
                <a:ext uri="{FF2B5EF4-FFF2-40B4-BE49-F238E27FC236}">
                  <a16:creationId xmlns:a16="http://schemas.microsoft.com/office/drawing/2014/main" id="{DC9E29C4-A5E2-461B-8C9E-C29823753B9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143CB740-D9A7-41BE-9EC1-96740F7431DD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2" name="组合 131">
            <a:extLst>
              <a:ext uri="{FF2B5EF4-FFF2-40B4-BE49-F238E27FC236}">
                <a16:creationId xmlns:a16="http://schemas.microsoft.com/office/drawing/2014/main" id="{B3BAC628-9D66-48D1-932E-516402DFD376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3" name="同心圆 208">
              <a:extLst>
                <a:ext uri="{FF2B5EF4-FFF2-40B4-BE49-F238E27FC236}">
                  <a16:creationId xmlns:a16="http://schemas.microsoft.com/office/drawing/2014/main" id="{F7F1988B-817E-4159-80CD-74E841A1A80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8307847E-F140-4B3D-BF13-424B0D965631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4899E6C1-908C-476D-89FE-34C4D0F069ED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6" name="同心圆 211">
              <a:extLst>
                <a:ext uri="{FF2B5EF4-FFF2-40B4-BE49-F238E27FC236}">
                  <a16:creationId xmlns:a16="http://schemas.microsoft.com/office/drawing/2014/main" id="{2A631D5C-58ED-44A3-90B3-6C61184AA9D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CA9930FD-0A0C-47D2-A6A8-DCEC1FD83D51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6C01E880-6A6A-4A64-BB0A-7B4A2890F340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9" name="同心圆 205">
              <a:extLst>
                <a:ext uri="{FF2B5EF4-FFF2-40B4-BE49-F238E27FC236}">
                  <a16:creationId xmlns:a16="http://schemas.microsoft.com/office/drawing/2014/main" id="{1317AEF4-AF9B-461F-AF89-5266460B61D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0" name="椭圆 139">
              <a:extLst>
                <a:ext uri="{FF2B5EF4-FFF2-40B4-BE49-F238E27FC236}">
                  <a16:creationId xmlns:a16="http://schemas.microsoft.com/office/drawing/2014/main" id="{95F727E2-0ADB-4E20-BA7E-A746288D949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997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-0.25 3.7037E-6 " pathEditMode="relative" rAng="0" ptsTypes="AA">
                                      <p:cBhvr>
                                        <p:cTn id="11" dur="125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77556E-17 -4.07407E-6 L -0.25 -4.07407E-6 " pathEditMode="relative" rAng="0" ptsTypes="AA">
                                      <p:cBhvr>
                                        <p:cTn id="18" dur="125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73" grpId="0"/>
      <p:bldP spid="7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378435" y="2560426"/>
            <a:ext cx="2928629" cy="3168324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8" tIns="60899" rIns="121798" bIns="60899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812721" y="1077759"/>
            <a:ext cx="1929671" cy="193037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椭圆 10"/>
          <p:cNvSpPr/>
          <p:nvPr/>
        </p:nvSpPr>
        <p:spPr>
          <a:xfrm>
            <a:off x="3287693" y="2386132"/>
            <a:ext cx="497682" cy="497862"/>
          </a:xfrm>
          <a:prstGeom prst="ellipse">
            <a:avLst/>
          </a:prstGeom>
          <a:solidFill>
            <a:srgbClr val="EA5E66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8" tIns="60899" rIns="121798" bIns="60899"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1056150" y="1754884"/>
            <a:ext cx="1477081" cy="492319"/>
          </a:xfrm>
          <a:prstGeom prst="rect">
            <a:avLst/>
          </a:prstGeom>
        </p:spPr>
        <p:txBody>
          <a:bodyPr wrap="none" lIns="121798" tIns="60899" rIns="121798" bIns="60899">
            <a:sp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</a:rPr>
              <a:t>轮胎拆装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/>
              <a:ea typeface="微软雅黑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8568681" y="2512027"/>
            <a:ext cx="2950384" cy="3168324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8" tIns="60899" rIns="121798" bIns="60899"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9171821" y="1208603"/>
            <a:ext cx="1929671" cy="193037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椭圆 12"/>
          <p:cNvSpPr/>
          <p:nvPr/>
        </p:nvSpPr>
        <p:spPr>
          <a:xfrm>
            <a:off x="8160131" y="2386132"/>
            <a:ext cx="497682" cy="497862"/>
          </a:xfrm>
          <a:prstGeom prst="ellipse">
            <a:avLst/>
          </a:prstGeom>
          <a:solidFill>
            <a:srgbClr val="F69F1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8" tIns="60899" rIns="121798" bIns="60899"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9234665" y="1886154"/>
            <a:ext cx="1784858" cy="492319"/>
          </a:xfrm>
          <a:prstGeom prst="rect">
            <a:avLst/>
          </a:prstGeom>
        </p:spPr>
        <p:txBody>
          <a:bodyPr wrap="none" lIns="121798" tIns="60899" rIns="121798" bIns="60899">
            <a:sp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</a:rPr>
              <a:t>轮胎动平衡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/>
              <a:ea typeface="微软雅黑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1720" y="3320407"/>
            <a:ext cx="2591951" cy="1535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300" dirty="0">
                <a:latin typeface="微软雅黑" pitchFamily="34" charset="-122"/>
                <a:ea typeface="微软雅黑" pitchFamily="34" charset="-122"/>
              </a:rPr>
              <a:t>l.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准备工具、做好</a:t>
            </a:r>
            <a:r>
              <a:rPr lang="en-US" altLang="zh-CN" sz="1300" dirty="0">
                <a:latin typeface="微软雅黑" pitchFamily="34" charset="-122"/>
                <a:ea typeface="微软雅黑" pitchFamily="34" charset="-122"/>
              </a:rPr>
              <a:t>5S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要求</a:t>
            </a:r>
            <a:r>
              <a:rPr lang="en-US" altLang="zh-CN" sz="1300" dirty="0" smtClean="0">
                <a:latin typeface="微软雅黑" pitchFamily="34" charset="-122"/>
                <a:ea typeface="微软雅黑" pitchFamily="34" charset="-122"/>
              </a:rPr>
              <a:t>;</a:t>
            </a:r>
          </a:p>
          <a:p>
            <a:pPr>
              <a:lnSpc>
                <a:spcPct val="130000"/>
              </a:lnSpc>
            </a:pPr>
            <a:r>
              <a:rPr lang="en-US" altLang="zh-CN" sz="1300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en-US" altLang="zh-CN" sz="1300" dirty="0"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拆下轮胎，做到规范操作</a:t>
            </a:r>
            <a:r>
              <a:rPr lang="en-US" altLang="zh-CN" sz="1300" dirty="0" smtClean="0">
                <a:latin typeface="微软雅黑" pitchFamily="34" charset="-122"/>
                <a:ea typeface="微软雅黑" pitchFamily="34" charset="-122"/>
              </a:rPr>
              <a:t>;</a:t>
            </a:r>
          </a:p>
          <a:p>
            <a:pPr>
              <a:lnSpc>
                <a:spcPct val="130000"/>
              </a:lnSpc>
            </a:pPr>
            <a:r>
              <a:rPr lang="en-US" altLang="zh-CN" sz="1300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en-US" altLang="zh-CN" sz="1300" dirty="0"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检查轮胎磨损情况</a:t>
            </a:r>
            <a:r>
              <a:rPr lang="en-US" altLang="zh-CN" sz="1300" dirty="0"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分析轮胎磨损的</a:t>
            </a:r>
            <a:r>
              <a:rPr lang="zh-CN" altLang="en-US" sz="1300" dirty="0" smtClean="0">
                <a:latin typeface="微软雅黑" pitchFamily="34" charset="-122"/>
                <a:ea typeface="微软雅黑" pitchFamily="34" charset="-122"/>
              </a:rPr>
              <a:t>原因</a:t>
            </a:r>
            <a:endParaRPr lang="en-US" altLang="zh-CN" sz="13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300" dirty="0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en-US" altLang="zh-CN" sz="1300" dirty="0"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运用扒胎机拆装轮胎</a:t>
            </a:r>
            <a:r>
              <a:rPr lang="en-US" altLang="zh-CN" sz="1300" dirty="0"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扒胎机操作要领</a:t>
            </a:r>
            <a:r>
              <a:rPr lang="en-US" altLang="zh-CN" sz="1300" dirty="0">
                <a:latin typeface="微软雅黑" pitchFamily="34" charset="-122"/>
                <a:ea typeface="微软雅黑" pitchFamily="34" charset="-122"/>
              </a:rPr>
              <a:t>)</a:t>
            </a:r>
            <a:endParaRPr lang="zh-CN" altLang="en-US" sz="2100" b="1" dirty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52742" y="3147061"/>
            <a:ext cx="2782261" cy="23406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en-US" altLang="zh-CN" sz="1300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en-US" altLang="zh-CN" sz="1300" dirty="0" smtClean="0">
                <a:latin typeface="微软雅黑" pitchFamily="34" charset="-122"/>
                <a:ea typeface="微软雅黑" pitchFamily="34" charset="-122"/>
              </a:rPr>
              <a:t>.: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清除轮胎</a:t>
            </a:r>
            <a:r>
              <a:rPr lang="zh-CN" altLang="en-US" sz="1300" dirty="0" smtClean="0">
                <a:latin typeface="微软雅黑" pitchFamily="34" charset="-122"/>
                <a:ea typeface="微软雅黑" pitchFamily="34" charset="-122"/>
              </a:rPr>
              <a:t>表面泥土，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拆除</a:t>
            </a:r>
            <a:r>
              <a:rPr lang="zh-CN" altLang="en-US" sz="1300" dirty="0" smtClean="0">
                <a:latin typeface="微软雅黑" pitchFamily="34" charset="-122"/>
                <a:ea typeface="微软雅黑" pitchFamily="34" charset="-122"/>
              </a:rPr>
              <a:t>原来平衡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块</a:t>
            </a:r>
            <a:r>
              <a:rPr lang="zh-CN" altLang="en-US" sz="1300" dirty="0" smtClean="0">
                <a:latin typeface="微软雅黑" pitchFamily="34" charset="-122"/>
                <a:ea typeface="微软雅黑" pitchFamily="34" charset="-122"/>
              </a:rPr>
              <a:t>，轮胎气压正常。</a:t>
            </a:r>
            <a:endParaRPr lang="en-US" altLang="zh-CN" sz="13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300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en-US" altLang="zh-CN" sz="1300" dirty="0"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将车轮固定在平衡机主轴上</a:t>
            </a:r>
            <a:r>
              <a:rPr lang="zh-CN" altLang="en-US" sz="1300" dirty="0" smtClean="0">
                <a:latin typeface="微软雅黑" pitchFamily="34" charset="-122"/>
                <a:ea typeface="微软雅黑" pitchFamily="34" charset="-122"/>
              </a:rPr>
              <a:t>，</a:t>
            </a:r>
            <a:endParaRPr lang="en-US" altLang="zh-CN" sz="13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300" dirty="0" smtClean="0"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en-US" sz="1300" dirty="0" smtClean="0">
                <a:latin typeface="微软雅黑" pitchFamily="34" charset="-122"/>
                <a:ea typeface="微软雅黑" pitchFamily="34" charset="-122"/>
              </a:rPr>
              <a:t>测量数据并按要求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输入平衡机</a:t>
            </a:r>
            <a:r>
              <a:rPr lang="zh-CN" altLang="en-US" sz="13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3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300" dirty="0" smtClean="0">
                <a:latin typeface="微软雅黑" pitchFamily="34" charset="-122"/>
                <a:ea typeface="微软雅黑" pitchFamily="34" charset="-122"/>
              </a:rPr>
              <a:t>4.</a:t>
            </a:r>
            <a:r>
              <a:rPr lang="zh-CN" altLang="en-US" sz="1300" dirty="0" smtClean="0">
                <a:latin typeface="微软雅黑" pitchFamily="34" charset="-122"/>
                <a:ea typeface="微软雅黑" pitchFamily="34" charset="-122"/>
              </a:rPr>
              <a:t>按下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运行键，进行动平衡测试</a:t>
            </a:r>
            <a:r>
              <a:rPr lang="zh-CN" altLang="en-US" sz="13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3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300" dirty="0" smtClean="0">
                <a:latin typeface="微软雅黑" pitchFamily="34" charset="-122"/>
                <a:ea typeface="微软雅黑" pitchFamily="34" charset="-122"/>
              </a:rPr>
              <a:t>6.</a:t>
            </a:r>
            <a:r>
              <a:rPr lang="zh-CN" altLang="en-US" sz="1300" dirty="0" smtClean="0">
                <a:latin typeface="微软雅黑" pitchFamily="34" charset="-122"/>
                <a:ea typeface="微软雅黑" pitchFamily="34" charset="-122"/>
              </a:rPr>
              <a:t>车轮停下来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后</a:t>
            </a:r>
            <a:r>
              <a:rPr lang="zh-CN" altLang="en-US" sz="1300" dirty="0" smtClean="0">
                <a:latin typeface="微软雅黑" pitchFamily="34" charset="-122"/>
                <a:ea typeface="微软雅黑" pitchFamily="34" charset="-122"/>
              </a:rPr>
              <a:t>，读出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车轮内、外动不平衡</a:t>
            </a:r>
            <a:r>
              <a:rPr lang="zh-CN" altLang="en-US" sz="1300" dirty="0" smtClean="0">
                <a:latin typeface="微软雅黑" pitchFamily="34" charset="-122"/>
                <a:ea typeface="微软雅黑" pitchFamily="34" charset="-122"/>
              </a:rPr>
              <a:t>量。</a:t>
            </a:r>
            <a:endParaRPr lang="en-US" altLang="zh-CN" sz="13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300" dirty="0" smtClean="0">
                <a:latin typeface="微软雅黑" pitchFamily="34" charset="-122"/>
                <a:ea typeface="微软雅黑" pitchFamily="34" charset="-122"/>
              </a:rPr>
              <a:t>7</a:t>
            </a:r>
            <a:r>
              <a:rPr lang="en-US" altLang="zh-CN" sz="1300" dirty="0"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在相应的不平衡位置按标准施加平衡块</a:t>
            </a:r>
            <a:r>
              <a:rPr lang="zh-CN" altLang="en-US" sz="1300" dirty="0" smtClean="0">
                <a:latin typeface="微软雅黑" pitchFamily="34" charset="-122"/>
                <a:ea typeface="微软雅黑" pitchFamily="34" charset="-122"/>
              </a:rPr>
              <a:t>。再次启动达标即可</a:t>
            </a:r>
            <a:endParaRPr lang="en-US" altLang="zh-CN" sz="1300" dirty="0" smtClean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D64F295-A97B-4D93-A8AC-E1F4C725A005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27" name="五边形 9">
              <a:extLst>
                <a:ext uri="{FF2B5EF4-FFF2-40B4-BE49-F238E27FC236}">
                  <a16:creationId xmlns:a16="http://schemas.microsoft.com/office/drawing/2014/main" id="{337392BB-D0D0-42CD-A086-B55D609E204A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 smtClean="0">
                  <a:solidFill>
                    <a:srgbClr val="4BAAAF"/>
                  </a:solidFill>
                  <a:latin typeface="Times New Roman"/>
                  <a:ea typeface="微软雅黑"/>
                </a:rPr>
                <a:t>教学</a:t>
              </a:r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过程</a:t>
              </a: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C0A040E5-6806-4852-B942-D94A64899522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154FF47E-A7F3-422E-A694-DDD208E4F80A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05CFAAA4-0380-499C-8544-7F5678054548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34" name="矩形: 圆角 33">
                <a:extLst>
                  <a:ext uri="{FF2B5EF4-FFF2-40B4-BE49-F238E27FC236}">
                    <a16:creationId xmlns:a16="http://schemas.microsoft.com/office/drawing/2014/main" id="{9F257F87-B699-4B51-AF33-AE12CD03B251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: 圆角 34">
                <a:extLst>
                  <a:ext uri="{FF2B5EF4-FFF2-40B4-BE49-F238E27FC236}">
                    <a16:creationId xmlns:a16="http://schemas.microsoft.com/office/drawing/2014/main" id="{4702101D-2216-4FB7-880A-800DF06800D8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077C336D-FDCB-4DD4-91E3-C7685F62FD28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32" name="矩形: 圆角 31">
                <a:extLst>
                  <a:ext uri="{FF2B5EF4-FFF2-40B4-BE49-F238E27FC236}">
                    <a16:creationId xmlns:a16="http://schemas.microsoft.com/office/drawing/2014/main" id="{CE0E0BF9-54F8-4090-A18C-F9C2960EDE0D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: 圆角 32">
                <a:extLst>
                  <a:ext uri="{FF2B5EF4-FFF2-40B4-BE49-F238E27FC236}">
                    <a16:creationId xmlns:a16="http://schemas.microsoft.com/office/drawing/2014/main" id="{C0ED0889-4CD6-42FC-BEA3-21E7BE7FD99B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9DA35CF-2FAB-453E-BA94-7F61B0B8F0FF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7" name="同心圆 187">
              <a:extLst>
                <a:ext uri="{FF2B5EF4-FFF2-40B4-BE49-F238E27FC236}">
                  <a16:creationId xmlns:a16="http://schemas.microsoft.com/office/drawing/2014/main" id="{F3775271-D041-4769-9D31-459BB6DB5F6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2D8BA074-7EFC-46D3-AECA-89B5763F0481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E5CBDAF9-3400-4E79-BA52-A7027DADF474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0" name="同心圆 190">
              <a:extLst>
                <a:ext uri="{FF2B5EF4-FFF2-40B4-BE49-F238E27FC236}">
                  <a16:creationId xmlns:a16="http://schemas.microsoft.com/office/drawing/2014/main" id="{F3E56EDE-9AF2-4BEF-BDD6-FB4C0D28743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1ADC29C3-3160-450A-81E7-028D0D548152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34DCB9B2-6F9F-4A89-BAC5-DA385AA52D93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同心圆 193">
              <a:extLst>
                <a:ext uri="{FF2B5EF4-FFF2-40B4-BE49-F238E27FC236}">
                  <a16:creationId xmlns:a16="http://schemas.microsoft.com/office/drawing/2014/main" id="{2B87A5C2-B924-4801-9111-DFD8CB3F1BD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C5A9EA9C-F47F-4DBD-8874-4C476C308871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003F3C58-61CE-47D0-8CD0-B88E37610E97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6" name="同心圆 202">
              <a:extLst>
                <a:ext uri="{FF2B5EF4-FFF2-40B4-BE49-F238E27FC236}">
                  <a16:creationId xmlns:a16="http://schemas.microsoft.com/office/drawing/2014/main" id="{9AFE1A68-A00B-4C11-A498-520E9968008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776BE5BF-0B6D-46FE-A1E0-13A2C4805913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4024C417-2983-4301-876D-954345E8AC3A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9" name="同心圆 208">
              <a:extLst>
                <a:ext uri="{FF2B5EF4-FFF2-40B4-BE49-F238E27FC236}">
                  <a16:creationId xmlns:a16="http://schemas.microsoft.com/office/drawing/2014/main" id="{2025822F-A741-4C36-A7F9-4475B7AF0B9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6D40FBFB-BFBA-4E8C-9927-0248CD194E1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396001F8-99EB-4592-AFE9-04AC360CF8D8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2" name="同心圆 211">
              <a:extLst>
                <a:ext uri="{FF2B5EF4-FFF2-40B4-BE49-F238E27FC236}">
                  <a16:creationId xmlns:a16="http://schemas.microsoft.com/office/drawing/2014/main" id="{A6893915-4653-48A0-BC6F-8DADAF03175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48193988-7216-4A87-B42C-B4FBBE60895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80DA3D6B-D6D6-4E9C-A0D3-6607C29C4F92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5" name="同心圆 205">
              <a:extLst>
                <a:ext uri="{FF2B5EF4-FFF2-40B4-BE49-F238E27FC236}">
                  <a16:creationId xmlns:a16="http://schemas.microsoft.com/office/drawing/2014/main" id="{025A3B2D-4C46-4968-8DBA-7805F34B7D4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AE05F418-08A5-4303-9FAD-EF6785087562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533" y="3076541"/>
            <a:ext cx="2447925" cy="2857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457" y="3076541"/>
            <a:ext cx="2559194" cy="284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4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2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4" dur="8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1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7" dur="8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43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4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5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1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52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53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54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1" grpId="0" animBg="1"/>
          <p:bldP spid="15" grpId="0"/>
          <p:bldP spid="19" grpId="0" animBg="1"/>
          <p:bldP spid="13" grpId="0" animBg="1"/>
          <p:bldP spid="16" grpId="0"/>
          <p:bldP spid="21" grpId="0"/>
          <p:bldP spid="21" grpId="1"/>
          <p:bldP spid="22" grpId="0"/>
          <p:bldP spid="22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2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4" dur="8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1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7" dur="8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43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4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5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1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52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53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54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1" grpId="0" animBg="1"/>
          <p:bldP spid="15" grpId="0"/>
          <p:bldP spid="19" grpId="0" animBg="1"/>
          <p:bldP spid="13" grpId="0" animBg="1"/>
          <p:bldP spid="16" grpId="0"/>
          <p:bldP spid="21" grpId="0"/>
          <p:bldP spid="21" grpId="1"/>
          <p:bldP spid="22" grpId="0"/>
          <p:bldP spid="22" grpId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4306825" y="1916832"/>
            <a:ext cx="3551601" cy="1587691"/>
            <a:chOff x="3034220" y="1108578"/>
            <a:chExt cx="3342657" cy="1494285"/>
          </a:xfrm>
        </p:grpSpPr>
        <p:sp>
          <p:nvSpPr>
            <p:cNvPr id="69" name="圆角矩形 68"/>
            <p:cNvSpPr/>
            <p:nvPr/>
          </p:nvSpPr>
          <p:spPr>
            <a:xfrm>
              <a:off x="3034220" y="1108578"/>
              <a:ext cx="3342657" cy="1494285"/>
            </a:xfrm>
            <a:prstGeom prst="roundRect">
              <a:avLst/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70" name="TextBox 54"/>
            <p:cNvSpPr txBox="1"/>
            <p:nvPr/>
          </p:nvSpPr>
          <p:spPr>
            <a:xfrm flipH="1">
              <a:off x="4175015" y="1377452"/>
              <a:ext cx="981302" cy="550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0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Rounded MT Bold" pitchFamily="34" charset="0"/>
                  <a:ea typeface="微软雅黑" pitchFamily="34" charset="-122"/>
                  <a:cs typeface="Times New Roman" pitchFamily="18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306825" y="3719993"/>
            <a:ext cx="3551601" cy="1587691"/>
            <a:chOff x="3034220" y="2805657"/>
            <a:chExt cx="3342657" cy="1494285"/>
          </a:xfrm>
        </p:grpSpPr>
        <p:sp>
          <p:nvSpPr>
            <p:cNvPr id="72" name="圆角矩形 71"/>
            <p:cNvSpPr/>
            <p:nvPr/>
          </p:nvSpPr>
          <p:spPr>
            <a:xfrm>
              <a:off x="3034220" y="2805657"/>
              <a:ext cx="3342657" cy="1494285"/>
            </a:xfrm>
            <a:prstGeom prst="roundRect">
              <a:avLst/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0070C0"/>
                </a:solidFill>
              </a:endParaRPr>
            </a:p>
          </p:txBody>
        </p:sp>
        <p:sp>
          <p:nvSpPr>
            <p:cNvPr id="73" name="TextBox 55"/>
            <p:cNvSpPr txBox="1"/>
            <p:nvPr/>
          </p:nvSpPr>
          <p:spPr>
            <a:xfrm flipH="1">
              <a:off x="3787482" y="3045877"/>
              <a:ext cx="1641817" cy="550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0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Rounded MT Bold" pitchFamily="34" charset="0"/>
                  <a:ea typeface="微软雅黑" pitchFamily="34" charset="-122"/>
                  <a:cs typeface="Times New Roman" pitchFamily="18" charset="0"/>
                </a:defRPr>
              </a:lvl1pPr>
            </a:lstStyle>
            <a:p>
              <a:pPr lvl="0">
                <a:lnSpc>
                  <a:spcPct val="100000"/>
                </a:lnSpc>
                <a:defRPr/>
              </a:pPr>
              <a:endParaRPr lang="zh-CN" altLang="en-US" sz="3200" b="1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74" name="圆角矩形 73"/>
          <p:cNvSpPr/>
          <p:nvPr/>
        </p:nvSpPr>
        <p:spPr>
          <a:xfrm>
            <a:off x="2126017" y="2042177"/>
            <a:ext cx="2990822" cy="1337004"/>
          </a:xfrm>
          <a:prstGeom prst="roundRect">
            <a:avLst/>
          </a:prstGeom>
          <a:solidFill>
            <a:srgbClr val="EA6103"/>
          </a:solidFill>
          <a:ln w="25400" cap="flat" cmpd="sng" algn="ctr">
            <a:noFill/>
            <a:prstDash val="solid"/>
          </a:ln>
          <a:effectLst>
            <a:outerShdw blurRad="215900" dist="152400" dir="2700000" algn="tl" rotWithShape="0">
              <a:prstClr val="black">
                <a:alpha val="18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圆角矩形 74"/>
          <p:cNvSpPr/>
          <p:nvPr/>
        </p:nvSpPr>
        <p:spPr>
          <a:xfrm>
            <a:off x="6865782" y="2042177"/>
            <a:ext cx="2990822" cy="1337004"/>
          </a:xfrm>
          <a:prstGeom prst="roundRect">
            <a:avLst/>
          </a:prstGeom>
          <a:solidFill>
            <a:srgbClr val="F69F1E"/>
          </a:solidFill>
          <a:ln w="25400" cap="flat" cmpd="sng" algn="ctr">
            <a:noFill/>
            <a:prstDash val="solid"/>
          </a:ln>
          <a:effectLst>
            <a:outerShdw blurRad="215900" dist="152400" dir="2700000" algn="tl" rotWithShape="0">
              <a:prstClr val="black">
                <a:alpha val="18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圆角矩形 75"/>
          <p:cNvSpPr/>
          <p:nvPr/>
        </p:nvSpPr>
        <p:spPr>
          <a:xfrm>
            <a:off x="2126017" y="3845337"/>
            <a:ext cx="2990822" cy="1337004"/>
          </a:xfrm>
          <a:prstGeom prst="roundRect">
            <a:avLst/>
          </a:prstGeom>
          <a:solidFill>
            <a:srgbClr val="EA5E66"/>
          </a:solidFill>
          <a:ln w="25400" cap="flat" cmpd="sng" algn="ctr">
            <a:noFill/>
            <a:prstDash val="solid"/>
          </a:ln>
          <a:effectLst>
            <a:outerShdw blurRad="215900" dist="152400" dir="2700000" algn="tl" rotWithShape="0">
              <a:prstClr val="black">
                <a:alpha val="18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圆角矩形 76"/>
          <p:cNvSpPr/>
          <p:nvPr/>
        </p:nvSpPr>
        <p:spPr>
          <a:xfrm>
            <a:off x="6865782" y="3845337"/>
            <a:ext cx="2990822" cy="1337004"/>
          </a:xfrm>
          <a:prstGeom prst="roundRect">
            <a:avLst/>
          </a:prstGeom>
          <a:solidFill>
            <a:srgbClr val="0099A9"/>
          </a:solidFill>
          <a:ln w="25400" cap="flat" cmpd="sng" algn="ctr">
            <a:noFill/>
            <a:prstDash val="solid"/>
          </a:ln>
          <a:effectLst>
            <a:outerShdw blurRad="215900" dist="152400" dir="2700000" algn="tl" rotWithShape="0">
              <a:prstClr val="black">
                <a:alpha val="18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1134887" y="2125739"/>
            <a:ext cx="3573301" cy="1169878"/>
            <a:chOff x="971600" y="1305195"/>
            <a:chExt cx="2281014" cy="1101053"/>
          </a:xfrm>
        </p:grpSpPr>
        <p:sp>
          <p:nvSpPr>
            <p:cNvPr id="79" name="圆角矩形 78"/>
            <p:cNvSpPr/>
            <p:nvPr/>
          </p:nvSpPr>
          <p:spPr>
            <a:xfrm>
              <a:off x="971600" y="1305195"/>
              <a:ext cx="2281014" cy="1101053"/>
            </a:xfrm>
            <a:prstGeom prst="roundRect">
              <a:avLst/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0" name="TextBox 56"/>
            <p:cNvSpPr txBox="1"/>
            <p:nvPr/>
          </p:nvSpPr>
          <p:spPr>
            <a:xfrm>
              <a:off x="1186480" y="1446783"/>
              <a:ext cx="1945360" cy="899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2000" dirty="0">
                  <a:sym typeface="+mn-ea"/>
                </a:rPr>
                <a:t>先让学生发言学会了哪些知识</a:t>
              </a:r>
              <a:endPara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1134887" y="3928899"/>
            <a:ext cx="3573301" cy="1169878"/>
            <a:chOff x="971600" y="3002273"/>
            <a:chExt cx="2281014" cy="1101053"/>
          </a:xfrm>
        </p:grpSpPr>
        <p:sp>
          <p:nvSpPr>
            <p:cNvPr id="82" name="圆角矩形 81"/>
            <p:cNvSpPr/>
            <p:nvPr/>
          </p:nvSpPr>
          <p:spPr>
            <a:xfrm>
              <a:off x="971600" y="3002273"/>
              <a:ext cx="2281014" cy="1101053"/>
            </a:xfrm>
            <a:prstGeom prst="roundRect">
              <a:avLst/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3" name="TextBox 57"/>
            <p:cNvSpPr txBox="1"/>
            <p:nvPr/>
          </p:nvSpPr>
          <p:spPr>
            <a:xfrm>
              <a:off x="1040620" y="3145435"/>
              <a:ext cx="2091220" cy="31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endPara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7226744" y="2125739"/>
            <a:ext cx="3620990" cy="1169878"/>
            <a:chOff x="5782357" y="1305195"/>
            <a:chExt cx="2463011" cy="1101053"/>
          </a:xfrm>
        </p:grpSpPr>
        <p:sp>
          <p:nvSpPr>
            <p:cNvPr id="85" name="圆角矩形 84"/>
            <p:cNvSpPr/>
            <p:nvPr/>
          </p:nvSpPr>
          <p:spPr>
            <a:xfrm>
              <a:off x="5782357" y="1305195"/>
              <a:ext cx="2463011" cy="1101053"/>
            </a:xfrm>
            <a:prstGeom prst="roundRect">
              <a:avLst/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6" name="TextBox 58"/>
            <p:cNvSpPr txBox="1"/>
            <p:nvPr/>
          </p:nvSpPr>
          <p:spPr>
            <a:xfrm>
              <a:off x="5999268" y="1402610"/>
              <a:ext cx="2070187" cy="666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ym typeface="+mn-ea"/>
                </a:rPr>
                <a:t>引导学生对所学知识进行整理和巩固</a:t>
              </a:r>
              <a:endParaRPr lang="zh-CN" altLang="en-US" sz="2000" dirty="0"/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226744" y="3928899"/>
            <a:ext cx="3620990" cy="1169878"/>
            <a:chOff x="5782357" y="3002273"/>
            <a:chExt cx="2463011" cy="1101053"/>
          </a:xfrm>
        </p:grpSpPr>
        <p:sp>
          <p:nvSpPr>
            <p:cNvPr id="88" name="圆角矩形 87"/>
            <p:cNvSpPr/>
            <p:nvPr/>
          </p:nvSpPr>
          <p:spPr>
            <a:xfrm>
              <a:off x="5782357" y="3002273"/>
              <a:ext cx="2463011" cy="1101053"/>
            </a:xfrm>
            <a:prstGeom prst="roundRect">
              <a:avLst/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9" name="TextBox 59"/>
            <p:cNvSpPr txBox="1"/>
            <p:nvPr/>
          </p:nvSpPr>
          <p:spPr>
            <a:xfrm>
              <a:off x="6014842" y="3144247"/>
              <a:ext cx="2057276" cy="955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2000" dirty="0"/>
                <a:t>全面总结，重点强调本节的重点和难点</a:t>
              </a:r>
              <a:r>
                <a:rPr lang="zh-CN" altLang="en-US" sz="9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。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150C077-07C8-4B33-A97A-7479BB21A18C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27" name="五边形 9">
              <a:extLst>
                <a:ext uri="{FF2B5EF4-FFF2-40B4-BE49-F238E27FC236}">
                  <a16:creationId xmlns:a16="http://schemas.microsoft.com/office/drawing/2014/main" id="{31477D93-6571-475F-8042-6CA85296F436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 smtClean="0">
                  <a:solidFill>
                    <a:srgbClr val="4BAAAF"/>
                  </a:solidFill>
                  <a:latin typeface="Times New Roman"/>
                  <a:ea typeface="微软雅黑"/>
                </a:rPr>
                <a:t>教学</a:t>
              </a:r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过程</a:t>
              </a: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A4A97FDC-3D56-4A28-9E60-7BCB1DD679EB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FA43C344-D2D9-4060-B4B5-1C78C1850302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7D258A0E-B52F-4998-81F0-3476BC7830B8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34" name="矩形: 圆角 33">
                <a:extLst>
                  <a:ext uri="{FF2B5EF4-FFF2-40B4-BE49-F238E27FC236}">
                    <a16:creationId xmlns:a16="http://schemas.microsoft.com/office/drawing/2014/main" id="{31F5E565-4067-4C18-A121-C2EB68655E1B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: 圆角 34">
                <a:extLst>
                  <a:ext uri="{FF2B5EF4-FFF2-40B4-BE49-F238E27FC236}">
                    <a16:creationId xmlns:a16="http://schemas.microsoft.com/office/drawing/2014/main" id="{F6A85142-7C10-4453-856C-1C519BFBA38A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48DD37D6-5291-4023-B02D-83C5399C98FF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32" name="矩形: 圆角 31">
                <a:extLst>
                  <a:ext uri="{FF2B5EF4-FFF2-40B4-BE49-F238E27FC236}">
                    <a16:creationId xmlns:a16="http://schemas.microsoft.com/office/drawing/2014/main" id="{DD59D189-3A51-4024-821E-6696AC21DC73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: 圆角 32">
                <a:extLst>
                  <a:ext uri="{FF2B5EF4-FFF2-40B4-BE49-F238E27FC236}">
                    <a16:creationId xmlns:a16="http://schemas.microsoft.com/office/drawing/2014/main" id="{DACA2187-A950-4B44-9D6B-429EBE7D294E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7EB4CEE4-8822-4D07-81DB-7FBA097AA885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7" name="同心圆 187">
              <a:extLst>
                <a:ext uri="{FF2B5EF4-FFF2-40B4-BE49-F238E27FC236}">
                  <a16:creationId xmlns:a16="http://schemas.microsoft.com/office/drawing/2014/main" id="{FD8A490F-CB54-4EC7-B8F3-E751C714937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81EB1582-CFD4-4285-91E2-3ACF15AEFDC3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3C980533-B73B-40DB-9202-6F5204B3A894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0" name="同心圆 190">
              <a:extLst>
                <a:ext uri="{FF2B5EF4-FFF2-40B4-BE49-F238E27FC236}">
                  <a16:creationId xmlns:a16="http://schemas.microsoft.com/office/drawing/2014/main" id="{D4BF08ED-9873-48BE-9830-6CA3D4BB34B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505DCA57-E149-4E0F-A4C0-52F3D773B50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928639DE-8B9C-47E0-9E76-88E6C7ADB70B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同心圆 193">
              <a:extLst>
                <a:ext uri="{FF2B5EF4-FFF2-40B4-BE49-F238E27FC236}">
                  <a16:creationId xmlns:a16="http://schemas.microsoft.com/office/drawing/2014/main" id="{2CB4FD7C-94C4-4601-890A-B748EF56E96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D0AA4757-2E5B-4561-955C-1612F2C6513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C71BDEB4-A0B6-4196-ACE0-AA56876F9359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6" name="同心圆 202">
              <a:extLst>
                <a:ext uri="{FF2B5EF4-FFF2-40B4-BE49-F238E27FC236}">
                  <a16:creationId xmlns:a16="http://schemas.microsoft.com/office/drawing/2014/main" id="{799E48CF-45FD-46D2-96F8-43A9F3EABE0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A362FBC8-AE41-4FC5-ABC9-D1A1ADA59868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E79754AD-C554-458A-81C0-0D2A3BF02422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9" name="同心圆 208">
              <a:extLst>
                <a:ext uri="{FF2B5EF4-FFF2-40B4-BE49-F238E27FC236}">
                  <a16:creationId xmlns:a16="http://schemas.microsoft.com/office/drawing/2014/main" id="{34C50E4B-0C01-406E-A725-7BFB00357FE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0B3B1923-2AF5-4F86-8DA1-2D25A6E3EFA2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76F30D68-BF3E-48C2-8748-E881782C7AF1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2" name="同心圆 211">
              <a:extLst>
                <a:ext uri="{FF2B5EF4-FFF2-40B4-BE49-F238E27FC236}">
                  <a16:creationId xmlns:a16="http://schemas.microsoft.com/office/drawing/2014/main" id="{311E0282-C2D1-429E-ACF8-D87777BDDC2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81AE5B40-0436-46A4-B43B-A539490C033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CBE8CE22-42FC-4AEC-9327-3A7BCE87B9B3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5" name="同心圆 205">
              <a:extLst>
                <a:ext uri="{FF2B5EF4-FFF2-40B4-BE49-F238E27FC236}">
                  <a16:creationId xmlns:a16="http://schemas.microsoft.com/office/drawing/2014/main" id="{D68F2BDA-633D-4FDD-8AA8-5C39AA6299A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AF3E4FFA-F7CD-42F0-A812-726DC6272F9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38622" y="981522"/>
            <a:ext cx="25202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复</a:t>
            </a:r>
            <a:r>
              <a:rPr lang="zh-CN" altLang="en-US" sz="2400" b="1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习巩固（</a:t>
            </a:r>
            <a:r>
              <a:rPr lang="en-US" altLang="zh-CN" sz="2400" b="1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2400" b="1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分钟）</a:t>
            </a:r>
          </a:p>
        </p:txBody>
      </p:sp>
      <p:sp>
        <p:nvSpPr>
          <p:cNvPr id="4" name="矩形 3"/>
          <p:cNvSpPr/>
          <p:nvPr/>
        </p:nvSpPr>
        <p:spPr>
          <a:xfrm>
            <a:off x="1531846" y="4178898"/>
            <a:ext cx="2523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熟记汽车</a:t>
            </a:r>
            <a:r>
              <a:rPr lang="zh-CN" altLang="en-US" dirty="0"/>
              <a:t>轮胎拆换</a:t>
            </a:r>
            <a:r>
              <a:rPr lang="zh-CN" altLang="en-US" dirty="0" smtClean="0"/>
              <a:t>流程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602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圆角矩形 43"/>
          <p:cNvSpPr/>
          <p:nvPr/>
        </p:nvSpPr>
        <p:spPr bwMode="auto">
          <a:xfrm rot="10800000">
            <a:off x="5167857" y="1298266"/>
            <a:ext cx="5895901" cy="976491"/>
          </a:xfrm>
          <a:prstGeom prst="roundRect">
            <a:avLst/>
          </a:prstGeom>
          <a:gradFill flip="none" rotWithShape="1">
            <a:gsLst>
              <a:gs pos="0">
                <a:srgbClr val="F0F0F0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圆角矩形 44"/>
          <p:cNvSpPr/>
          <p:nvPr/>
        </p:nvSpPr>
        <p:spPr bwMode="auto">
          <a:xfrm rot="10800000">
            <a:off x="5167857" y="2991546"/>
            <a:ext cx="5895901" cy="976491"/>
          </a:xfrm>
          <a:prstGeom prst="roundRect">
            <a:avLst/>
          </a:prstGeom>
          <a:gradFill flip="none" rotWithShape="1">
            <a:gsLst>
              <a:gs pos="0">
                <a:srgbClr val="F0F0F0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圆角矩形 45"/>
          <p:cNvSpPr/>
          <p:nvPr/>
        </p:nvSpPr>
        <p:spPr bwMode="auto">
          <a:xfrm rot="10800000">
            <a:off x="5167857" y="4709954"/>
            <a:ext cx="5895901" cy="976491"/>
          </a:xfrm>
          <a:prstGeom prst="roundRect">
            <a:avLst/>
          </a:prstGeom>
          <a:gradFill flip="none" rotWithShape="1">
            <a:gsLst>
              <a:gs pos="0">
                <a:srgbClr val="F0F0F0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任意多边形 8"/>
          <p:cNvSpPr>
            <a:spLocks/>
          </p:cNvSpPr>
          <p:nvPr/>
        </p:nvSpPr>
        <p:spPr bwMode="auto">
          <a:xfrm rot="16200000">
            <a:off x="4047843" y="2704415"/>
            <a:ext cx="1231262" cy="1629111"/>
          </a:xfrm>
          <a:custGeom>
            <a:avLst/>
            <a:gdLst>
              <a:gd name="T0" fmla="*/ 881353 w 1762708"/>
              <a:gd name="T1" fmla="*/ 0 h 2331146"/>
              <a:gd name="T2" fmla="*/ 881354 w 1762708"/>
              <a:gd name="T3" fmla="*/ 0 h 2331146"/>
              <a:gd name="T4" fmla="*/ 881354 w 1762708"/>
              <a:gd name="T5" fmla="*/ 0 h 2331146"/>
              <a:gd name="T6" fmla="*/ 1762708 w 1762708"/>
              <a:gd name="T7" fmla="*/ 881354 h 2331146"/>
              <a:gd name="T8" fmla="*/ 1374127 w 1762708"/>
              <a:gd name="T9" fmla="*/ 1612187 h 2331146"/>
              <a:gd name="T10" fmla="*/ 1372283 w 1762708"/>
              <a:gd name="T11" fmla="*/ 1613188 h 2331146"/>
              <a:gd name="T12" fmla="*/ 1372283 w 1762708"/>
              <a:gd name="T13" fmla="*/ 1855121 h 2331146"/>
              <a:gd name="T14" fmla="*/ 1503445 w 1762708"/>
              <a:gd name="T15" fmla="*/ 1855121 h 2331146"/>
              <a:gd name="T16" fmla="*/ 881353 w 1762708"/>
              <a:gd name="T17" fmla="*/ 2331146 h 2331146"/>
              <a:gd name="T18" fmla="*/ 259261 w 1762708"/>
              <a:gd name="T19" fmla="*/ 1855121 h 2331146"/>
              <a:gd name="T20" fmla="*/ 390423 w 1762708"/>
              <a:gd name="T21" fmla="*/ 1855121 h 2331146"/>
              <a:gd name="T22" fmla="*/ 390423 w 1762708"/>
              <a:gd name="T23" fmla="*/ 1613187 h 2331146"/>
              <a:gd name="T24" fmla="*/ 388581 w 1762708"/>
              <a:gd name="T25" fmla="*/ 1612187 h 2331146"/>
              <a:gd name="T26" fmla="*/ 0 w 1762708"/>
              <a:gd name="T27" fmla="*/ 881354 h 2331146"/>
              <a:gd name="T28" fmla="*/ 703731 w 1762708"/>
              <a:gd name="T29" fmla="*/ 17906 h 2331146"/>
              <a:gd name="T30" fmla="*/ 717461 w 1762708"/>
              <a:gd name="T31" fmla="*/ 16522 h 2331146"/>
              <a:gd name="T32" fmla="*/ 717462 w 1762708"/>
              <a:gd name="T33" fmla="*/ 16522 h 2331146"/>
              <a:gd name="T34" fmla="*/ 881353 w 1762708"/>
              <a:gd name="T35" fmla="*/ 0 h 233114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762708" h="2331146">
                <a:moveTo>
                  <a:pt x="881353" y="0"/>
                </a:moveTo>
                <a:lnTo>
                  <a:pt x="881354" y="0"/>
                </a:lnTo>
                <a:cubicBezTo>
                  <a:pt x="1368112" y="0"/>
                  <a:pt x="1762708" y="394596"/>
                  <a:pt x="1762708" y="881354"/>
                </a:cubicBezTo>
                <a:cubicBezTo>
                  <a:pt x="1762708" y="1185578"/>
                  <a:pt x="1608569" y="1453801"/>
                  <a:pt x="1374127" y="1612187"/>
                </a:cubicBezTo>
                <a:lnTo>
                  <a:pt x="1372283" y="1613188"/>
                </a:lnTo>
                <a:lnTo>
                  <a:pt x="1372283" y="1855121"/>
                </a:lnTo>
                <a:lnTo>
                  <a:pt x="1503445" y="1855121"/>
                </a:lnTo>
                <a:lnTo>
                  <a:pt x="881353" y="2331146"/>
                </a:lnTo>
                <a:lnTo>
                  <a:pt x="259261" y="1855121"/>
                </a:lnTo>
                <a:lnTo>
                  <a:pt x="390423" y="1855121"/>
                </a:lnTo>
                <a:lnTo>
                  <a:pt x="390423" y="1613187"/>
                </a:lnTo>
                <a:lnTo>
                  <a:pt x="388581" y="1612187"/>
                </a:lnTo>
                <a:cubicBezTo>
                  <a:pt x="154139" y="1453801"/>
                  <a:pt x="0" y="1185578"/>
                  <a:pt x="0" y="881354"/>
                </a:cubicBezTo>
                <a:cubicBezTo>
                  <a:pt x="0" y="455441"/>
                  <a:pt x="302113" y="100089"/>
                  <a:pt x="703731" y="17906"/>
                </a:cubicBezTo>
                <a:lnTo>
                  <a:pt x="717461" y="16522"/>
                </a:lnTo>
                <a:lnTo>
                  <a:pt x="717462" y="16522"/>
                </a:lnTo>
                <a:cubicBezTo>
                  <a:pt x="770400" y="5689"/>
                  <a:pt x="825213" y="0"/>
                  <a:pt x="881353" y="0"/>
                </a:cubicBezTo>
                <a:close/>
              </a:path>
            </a:pathLst>
          </a:custGeom>
          <a:solidFill>
            <a:srgbClr val="EA5E66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Oval 53"/>
          <p:cNvSpPr>
            <a:spLocks noChangeArrowheads="1"/>
          </p:cNvSpPr>
          <p:nvPr/>
        </p:nvSpPr>
        <p:spPr bwMode="auto">
          <a:xfrm>
            <a:off x="3929520" y="2990900"/>
            <a:ext cx="1056654" cy="1056141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任意多边形 15"/>
          <p:cNvSpPr>
            <a:spLocks/>
          </p:cNvSpPr>
          <p:nvPr/>
        </p:nvSpPr>
        <p:spPr bwMode="auto">
          <a:xfrm rot="16200000">
            <a:off x="4047195" y="4383645"/>
            <a:ext cx="1232558" cy="1629111"/>
          </a:xfrm>
          <a:custGeom>
            <a:avLst/>
            <a:gdLst>
              <a:gd name="T0" fmla="*/ 881353 w 1762708"/>
              <a:gd name="T1" fmla="*/ 0 h 2331146"/>
              <a:gd name="T2" fmla="*/ 881354 w 1762708"/>
              <a:gd name="T3" fmla="*/ 0 h 2331146"/>
              <a:gd name="T4" fmla="*/ 881354 w 1762708"/>
              <a:gd name="T5" fmla="*/ 0 h 2331146"/>
              <a:gd name="T6" fmla="*/ 1762708 w 1762708"/>
              <a:gd name="T7" fmla="*/ 881354 h 2331146"/>
              <a:gd name="T8" fmla="*/ 1374127 w 1762708"/>
              <a:gd name="T9" fmla="*/ 1612187 h 2331146"/>
              <a:gd name="T10" fmla="*/ 1372283 w 1762708"/>
              <a:gd name="T11" fmla="*/ 1613188 h 2331146"/>
              <a:gd name="T12" fmla="*/ 1372283 w 1762708"/>
              <a:gd name="T13" fmla="*/ 1855121 h 2331146"/>
              <a:gd name="T14" fmla="*/ 1503445 w 1762708"/>
              <a:gd name="T15" fmla="*/ 1855121 h 2331146"/>
              <a:gd name="T16" fmla="*/ 881353 w 1762708"/>
              <a:gd name="T17" fmla="*/ 2331146 h 2331146"/>
              <a:gd name="T18" fmla="*/ 259261 w 1762708"/>
              <a:gd name="T19" fmla="*/ 1855121 h 2331146"/>
              <a:gd name="T20" fmla="*/ 390423 w 1762708"/>
              <a:gd name="T21" fmla="*/ 1855121 h 2331146"/>
              <a:gd name="T22" fmla="*/ 390423 w 1762708"/>
              <a:gd name="T23" fmla="*/ 1613187 h 2331146"/>
              <a:gd name="T24" fmla="*/ 388581 w 1762708"/>
              <a:gd name="T25" fmla="*/ 1612187 h 2331146"/>
              <a:gd name="T26" fmla="*/ 0 w 1762708"/>
              <a:gd name="T27" fmla="*/ 881354 h 2331146"/>
              <a:gd name="T28" fmla="*/ 703731 w 1762708"/>
              <a:gd name="T29" fmla="*/ 17906 h 2331146"/>
              <a:gd name="T30" fmla="*/ 717461 w 1762708"/>
              <a:gd name="T31" fmla="*/ 16522 h 2331146"/>
              <a:gd name="T32" fmla="*/ 717462 w 1762708"/>
              <a:gd name="T33" fmla="*/ 16522 h 2331146"/>
              <a:gd name="T34" fmla="*/ 881353 w 1762708"/>
              <a:gd name="T35" fmla="*/ 0 h 233114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762708" h="2331146">
                <a:moveTo>
                  <a:pt x="881353" y="0"/>
                </a:moveTo>
                <a:lnTo>
                  <a:pt x="881354" y="0"/>
                </a:lnTo>
                <a:cubicBezTo>
                  <a:pt x="1368112" y="0"/>
                  <a:pt x="1762708" y="394596"/>
                  <a:pt x="1762708" y="881354"/>
                </a:cubicBezTo>
                <a:cubicBezTo>
                  <a:pt x="1762708" y="1185578"/>
                  <a:pt x="1608569" y="1453801"/>
                  <a:pt x="1374127" y="1612187"/>
                </a:cubicBezTo>
                <a:lnTo>
                  <a:pt x="1372283" y="1613188"/>
                </a:lnTo>
                <a:lnTo>
                  <a:pt x="1372283" y="1855121"/>
                </a:lnTo>
                <a:lnTo>
                  <a:pt x="1503445" y="1855121"/>
                </a:lnTo>
                <a:lnTo>
                  <a:pt x="881353" y="2331146"/>
                </a:lnTo>
                <a:lnTo>
                  <a:pt x="259261" y="1855121"/>
                </a:lnTo>
                <a:lnTo>
                  <a:pt x="390423" y="1855121"/>
                </a:lnTo>
                <a:lnTo>
                  <a:pt x="390423" y="1613187"/>
                </a:lnTo>
                <a:lnTo>
                  <a:pt x="388581" y="1612187"/>
                </a:lnTo>
                <a:cubicBezTo>
                  <a:pt x="154139" y="1453801"/>
                  <a:pt x="0" y="1185578"/>
                  <a:pt x="0" y="881354"/>
                </a:cubicBezTo>
                <a:cubicBezTo>
                  <a:pt x="0" y="455441"/>
                  <a:pt x="302113" y="100089"/>
                  <a:pt x="703731" y="17906"/>
                </a:cubicBezTo>
                <a:lnTo>
                  <a:pt x="717461" y="16522"/>
                </a:lnTo>
                <a:lnTo>
                  <a:pt x="717462" y="16522"/>
                </a:lnTo>
                <a:cubicBezTo>
                  <a:pt x="770400" y="5689"/>
                  <a:pt x="825213" y="0"/>
                  <a:pt x="881353" y="0"/>
                </a:cubicBezTo>
                <a:close/>
              </a:path>
            </a:pathLst>
          </a:custGeom>
          <a:solidFill>
            <a:srgbClr val="0099A9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Oval 53"/>
          <p:cNvSpPr>
            <a:spLocks noChangeArrowheads="1"/>
          </p:cNvSpPr>
          <p:nvPr/>
        </p:nvSpPr>
        <p:spPr bwMode="auto">
          <a:xfrm>
            <a:off x="3929520" y="4669574"/>
            <a:ext cx="1056654" cy="1057252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文本框 28"/>
          <p:cNvSpPr txBox="1"/>
          <p:nvPr/>
        </p:nvSpPr>
        <p:spPr>
          <a:xfrm>
            <a:off x="3928293" y="3284611"/>
            <a:ext cx="1037612" cy="39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rgbClr val="EA5E66"/>
                </a:solidFill>
                <a:latin typeface="微软雅黑" pitchFamily="34" charset="-122"/>
                <a:ea typeface="微软雅黑" pitchFamily="34" charset="-122"/>
              </a:rPr>
              <a:t>二</a:t>
            </a:r>
            <a:endParaRPr lang="zh-CN" altLang="en-US" b="1" dirty="0">
              <a:solidFill>
                <a:srgbClr val="EA5E6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文本框 30"/>
          <p:cNvSpPr txBox="1"/>
          <p:nvPr/>
        </p:nvSpPr>
        <p:spPr>
          <a:xfrm>
            <a:off x="3928293" y="4991045"/>
            <a:ext cx="1037612" cy="39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rgbClr val="0099A9"/>
                </a:solidFill>
                <a:latin typeface="微软雅黑" pitchFamily="34" charset="-122"/>
                <a:ea typeface="微软雅黑" pitchFamily="34" charset="-122"/>
              </a:rPr>
              <a:t>三</a:t>
            </a:r>
            <a:endParaRPr lang="zh-CN" altLang="en-US" b="1" dirty="0">
              <a:solidFill>
                <a:srgbClr val="0099A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任意多边形 8"/>
          <p:cNvSpPr>
            <a:spLocks/>
          </p:cNvSpPr>
          <p:nvPr/>
        </p:nvSpPr>
        <p:spPr bwMode="auto">
          <a:xfrm rot="16200000">
            <a:off x="4047843" y="998622"/>
            <a:ext cx="1231262" cy="1629111"/>
          </a:xfrm>
          <a:custGeom>
            <a:avLst/>
            <a:gdLst>
              <a:gd name="T0" fmla="*/ 881353 w 1762708"/>
              <a:gd name="T1" fmla="*/ 0 h 2331146"/>
              <a:gd name="T2" fmla="*/ 881354 w 1762708"/>
              <a:gd name="T3" fmla="*/ 0 h 2331146"/>
              <a:gd name="T4" fmla="*/ 881354 w 1762708"/>
              <a:gd name="T5" fmla="*/ 0 h 2331146"/>
              <a:gd name="T6" fmla="*/ 1762708 w 1762708"/>
              <a:gd name="T7" fmla="*/ 881354 h 2331146"/>
              <a:gd name="T8" fmla="*/ 1374127 w 1762708"/>
              <a:gd name="T9" fmla="*/ 1612187 h 2331146"/>
              <a:gd name="T10" fmla="*/ 1372283 w 1762708"/>
              <a:gd name="T11" fmla="*/ 1613188 h 2331146"/>
              <a:gd name="T12" fmla="*/ 1372283 w 1762708"/>
              <a:gd name="T13" fmla="*/ 1855121 h 2331146"/>
              <a:gd name="T14" fmla="*/ 1503445 w 1762708"/>
              <a:gd name="T15" fmla="*/ 1855121 h 2331146"/>
              <a:gd name="T16" fmla="*/ 881353 w 1762708"/>
              <a:gd name="T17" fmla="*/ 2331146 h 2331146"/>
              <a:gd name="T18" fmla="*/ 259261 w 1762708"/>
              <a:gd name="T19" fmla="*/ 1855121 h 2331146"/>
              <a:gd name="T20" fmla="*/ 390423 w 1762708"/>
              <a:gd name="T21" fmla="*/ 1855121 h 2331146"/>
              <a:gd name="T22" fmla="*/ 390423 w 1762708"/>
              <a:gd name="T23" fmla="*/ 1613187 h 2331146"/>
              <a:gd name="T24" fmla="*/ 388581 w 1762708"/>
              <a:gd name="T25" fmla="*/ 1612187 h 2331146"/>
              <a:gd name="T26" fmla="*/ 0 w 1762708"/>
              <a:gd name="T27" fmla="*/ 881354 h 2331146"/>
              <a:gd name="T28" fmla="*/ 703731 w 1762708"/>
              <a:gd name="T29" fmla="*/ 17906 h 2331146"/>
              <a:gd name="T30" fmla="*/ 717461 w 1762708"/>
              <a:gd name="T31" fmla="*/ 16522 h 2331146"/>
              <a:gd name="T32" fmla="*/ 717462 w 1762708"/>
              <a:gd name="T33" fmla="*/ 16522 h 2331146"/>
              <a:gd name="T34" fmla="*/ 881353 w 1762708"/>
              <a:gd name="T35" fmla="*/ 0 h 233114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762708" h="2331146">
                <a:moveTo>
                  <a:pt x="881353" y="0"/>
                </a:moveTo>
                <a:lnTo>
                  <a:pt x="881354" y="0"/>
                </a:lnTo>
                <a:cubicBezTo>
                  <a:pt x="1368112" y="0"/>
                  <a:pt x="1762708" y="394596"/>
                  <a:pt x="1762708" y="881354"/>
                </a:cubicBezTo>
                <a:cubicBezTo>
                  <a:pt x="1762708" y="1185578"/>
                  <a:pt x="1608569" y="1453801"/>
                  <a:pt x="1374127" y="1612187"/>
                </a:cubicBezTo>
                <a:lnTo>
                  <a:pt x="1372283" y="1613188"/>
                </a:lnTo>
                <a:lnTo>
                  <a:pt x="1372283" y="1855121"/>
                </a:lnTo>
                <a:lnTo>
                  <a:pt x="1503445" y="1855121"/>
                </a:lnTo>
                <a:lnTo>
                  <a:pt x="881353" y="2331146"/>
                </a:lnTo>
                <a:lnTo>
                  <a:pt x="259261" y="1855121"/>
                </a:lnTo>
                <a:lnTo>
                  <a:pt x="390423" y="1855121"/>
                </a:lnTo>
                <a:lnTo>
                  <a:pt x="390423" y="1613187"/>
                </a:lnTo>
                <a:lnTo>
                  <a:pt x="388581" y="1612187"/>
                </a:lnTo>
                <a:cubicBezTo>
                  <a:pt x="154139" y="1453801"/>
                  <a:pt x="0" y="1185578"/>
                  <a:pt x="0" y="881354"/>
                </a:cubicBezTo>
                <a:cubicBezTo>
                  <a:pt x="0" y="455441"/>
                  <a:pt x="302113" y="100089"/>
                  <a:pt x="703731" y="17906"/>
                </a:cubicBezTo>
                <a:lnTo>
                  <a:pt x="717461" y="16522"/>
                </a:lnTo>
                <a:lnTo>
                  <a:pt x="717462" y="16522"/>
                </a:lnTo>
                <a:cubicBezTo>
                  <a:pt x="770400" y="5689"/>
                  <a:pt x="825213" y="0"/>
                  <a:pt x="881353" y="0"/>
                </a:cubicBezTo>
                <a:close/>
              </a:path>
            </a:pathLst>
          </a:custGeom>
          <a:solidFill>
            <a:srgbClr val="EA6103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3929520" y="1285107"/>
            <a:ext cx="1056654" cy="1056141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文本框 28"/>
          <p:cNvSpPr txBox="1"/>
          <p:nvPr/>
        </p:nvSpPr>
        <p:spPr>
          <a:xfrm>
            <a:off x="3928293" y="1617995"/>
            <a:ext cx="1037612" cy="39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rgbClr val="EA6103"/>
                </a:solidFill>
                <a:latin typeface="微软雅黑" pitchFamily="34" charset="-122"/>
                <a:ea typeface="微软雅黑" pitchFamily="34" charset="-122"/>
              </a:rPr>
              <a:t>一</a:t>
            </a:r>
            <a:endParaRPr lang="zh-CN" altLang="en-US" b="1" dirty="0">
              <a:solidFill>
                <a:srgbClr val="EA610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8" name="组合 12"/>
          <p:cNvGrpSpPr>
            <a:grpSpLocks/>
          </p:cNvGrpSpPr>
          <p:nvPr/>
        </p:nvGrpSpPr>
        <p:grpSpPr bwMode="auto">
          <a:xfrm>
            <a:off x="1133107" y="2597496"/>
            <a:ext cx="2599774" cy="1964877"/>
            <a:chOff x="2124319" y="2959375"/>
            <a:chExt cx="2331146" cy="1762708"/>
          </a:xfrm>
        </p:grpSpPr>
        <p:sp>
          <p:nvSpPr>
            <p:cNvPr id="99" name="任意多边形 8"/>
            <p:cNvSpPr>
              <a:spLocks/>
            </p:cNvSpPr>
            <p:nvPr/>
          </p:nvSpPr>
          <p:spPr bwMode="auto">
            <a:xfrm rot="-5400000">
              <a:off x="2408538" y="2675156"/>
              <a:ext cx="1762708" cy="2331146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rgbClr val="EF9322"/>
            </a:soli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0" name="Oval 53"/>
            <p:cNvSpPr>
              <a:spLocks noChangeArrowheads="1"/>
            </p:cNvSpPr>
            <p:nvPr/>
          </p:nvSpPr>
          <p:spPr bwMode="auto">
            <a:xfrm>
              <a:off x="2239655" y="3084729"/>
              <a:ext cx="1512000" cy="1512000"/>
            </a:xfrm>
            <a:prstGeom prst="ellipse">
              <a:avLst/>
            </a:prstGeom>
            <a:gradFill flip="none" rotWithShape="1">
              <a:gsLst>
                <a:gs pos="100000">
                  <a:srgbClr val="FFFFFF"/>
                </a:gs>
                <a:gs pos="0">
                  <a:srgbClr val="D9DEDF"/>
                </a:gs>
              </a:gsLst>
              <a:lin ang="2700000" scaled="0"/>
              <a:tileRect/>
            </a:gra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1545155" y="3251220"/>
            <a:ext cx="15841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88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kern="0" dirty="0" smtClean="0">
                <a:latin typeface="微软雅黑" pitchFamily="34" charset="-122"/>
                <a:ea typeface="微软雅黑" pitchFamily="34" charset="-122"/>
              </a:rPr>
              <a:t>作业</a:t>
            </a:r>
            <a:endParaRPr lang="zh-CN" altLang="en-US" sz="3600" b="1" kern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" name="圆角矩形 101"/>
          <p:cNvSpPr/>
          <p:nvPr/>
        </p:nvSpPr>
        <p:spPr>
          <a:xfrm>
            <a:off x="5590432" y="1399904"/>
            <a:ext cx="5352774" cy="773213"/>
          </a:xfrm>
          <a:prstGeom prst="roundRect">
            <a:avLst>
              <a:gd name="adj" fmla="val 10215"/>
            </a:avLst>
          </a:prstGeom>
          <a:solidFill>
            <a:srgbClr val="EA6103"/>
          </a:solidFill>
          <a:ln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5400000" scaled="0"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3" name="圆角矩形 102"/>
          <p:cNvSpPr/>
          <p:nvPr/>
        </p:nvSpPr>
        <p:spPr>
          <a:xfrm>
            <a:off x="5590432" y="3110243"/>
            <a:ext cx="5352774" cy="773213"/>
          </a:xfrm>
          <a:prstGeom prst="roundRect">
            <a:avLst>
              <a:gd name="adj" fmla="val 10215"/>
            </a:avLst>
          </a:prstGeom>
          <a:solidFill>
            <a:srgbClr val="EA5E66"/>
          </a:solidFill>
          <a:ln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5400000" scaled="0"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4" name="圆角矩形 103"/>
          <p:cNvSpPr/>
          <p:nvPr/>
        </p:nvSpPr>
        <p:spPr>
          <a:xfrm>
            <a:off x="5590432" y="4811593"/>
            <a:ext cx="5352774" cy="773213"/>
          </a:xfrm>
          <a:prstGeom prst="roundRect">
            <a:avLst>
              <a:gd name="adj" fmla="val 10215"/>
            </a:avLst>
          </a:prstGeom>
          <a:solidFill>
            <a:srgbClr val="0099A9"/>
          </a:solidFill>
          <a:ln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5400000" scaled="0"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5" name="矩形 27"/>
          <p:cNvSpPr>
            <a:spLocks noChangeArrowheads="1"/>
          </p:cNvSpPr>
          <p:nvPr/>
        </p:nvSpPr>
        <p:spPr bwMode="auto">
          <a:xfrm>
            <a:off x="5741619" y="1482670"/>
            <a:ext cx="5112568" cy="43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Lato Light" charset="0"/>
                <a:sym typeface="Lato Light" charset="0"/>
              </a:rPr>
              <a:t>写出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Lato Light" charset="0"/>
                <a:sym typeface="Lato Light" charset="0"/>
              </a:rPr>
              <a:t>3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Lato Light" charset="0"/>
                <a:sym typeface="Lato Light" charset="0"/>
              </a:rPr>
              <a:t>种不同的轮胎编号含义</a:t>
            </a:r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6" name="矩形 27"/>
          <p:cNvSpPr>
            <a:spLocks noChangeArrowheads="1"/>
          </p:cNvSpPr>
          <p:nvPr/>
        </p:nvSpPr>
        <p:spPr bwMode="auto">
          <a:xfrm>
            <a:off x="5741619" y="3175092"/>
            <a:ext cx="5112568" cy="43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Lato Light" charset="0"/>
                <a:sym typeface="Lato Light" charset="0"/>
              </a:rPr>
              <a:t>扒胎机操作的注意事项是什么</a:t>
            </a:r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7" name="矩形 27"/>
          <p:cNvSpPr>
            <a:spLocks noChangeArrowheads="1"/>
          </p:cNvSpPr>
          <p:nvPr/>
        </p:nvSpPr>
        <p:spPr bwMode="auto">
          <a:xfrm>
            <a:off x="5741619" y="4905720"/>
            <a:ext cx="5003485" cy="43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Lato Light" charset="0"/>
                <a:sym typeface="Lato Light" charset="0"/>
              </a:rPr>
              <a:t>什么情况下需要做动平衡</a:t>
            </a:r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E8A55F68-8F7C-48B6-A129-A6B69A0073D0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27" name="五边形 9">
              <a:extLst>
                <a:ext uri="{FF2B5EF4-FFF2-40B4-BE49-F238E27FC236}">
                  <a16:creationId xmlns:a16="http://schemas.microsoft.com/office/drawing/2014/main" id="{206FD579-FB33-405A-A205-0F13A1AF3A6C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 smtClean="0">
                  <a:solidFill>
                    <a:srgbClr val="4BAAAF"/>
                  </a:solidFill>
                  <a:latin typeface="Times New Roman"/>
                  <a:ea typeface="微软雅黑"/>
                </a:rPr>
                <a:t>教学</a:t>
              </a:r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过程</a:t>
              </a: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B5E934F9-0CBD-4044-8456-9AFE5D85A33C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E166229F-BA59-48D8-A55B-6174E2C94CA0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303D5733-1B36-4622-B57F-74F940C13548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34" name="矩形: 圆角 33">
                <a:extLst>
                  <a:ext uri="{FF2B5EF4-FFF2-40B4-BE49-F238E27FC236}">
                    <a16:creationId xmlns:a16="http://schemas.microsoft.com/office/drawing/2014/main" id="{A5945590-2513-46C0-B28C-3305BC7446FF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: 圆角 34">
                <a:extLst>
                  <a:ext uri="{FF2B5EF4-FFF2-40B4-BE49-F238E27FC236}">
                    <a16:creationId xmlns:a16="http://schemas.microsoft.com/office/drawing/2014/main" id="{1E7E775C-47F0-4558-940E-ACED451F3FD5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9820BB2C-E78F-448A-9F4A-CCFAF5440AFE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32" name="矩形: 圆角 31">
                <a:extLst>
                  <a:ext uri="{FF2B5EF4-FFF2-40B4-BE49-F238E27FC236}">
                    <a16:creationId xmlns:a16="http://schemas.microsoft.com/office/drawing/2014/main" id="{6455BCCF-6367-48A9-BC2F-94507DF0AB13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: 圆角 32">
                <a:extLst>
                  <a:ext uri="{FF2B5EF4-FFF2-40B4-BE49-F238E27FC236}">
                    <a16:creationId xmlns:a16="http://schemas.microsoft.com/office/drawing/2014/main" id="{931F82CF-A170-4F0E-B055-C89073BFD539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90A1B789-5249-45A5-9EC1-0BBE4434C15B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7" name="同心圆 187">
              <a:extLst>
                <a:ext uri="{FF2B5EF4-FFF2-40B4-BE49-F238E27FC236}">
                  <a16:creationId xmlns:a16="http://schemas.microsoft.com/office/drawing/2014/main" id="{23BBD14D-C01A-44DF-9315-6251B579A23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8F58F350-9900-43ED-98A5-5544EB24885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0A94927B-79F0-488B-9197-E2225323B667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0" name="同心圆 190">
              <a:extLst>
                <a:ext uri="{FF2B5EF4-FFF2-40B4-BE49-F238E27FC236}">
                  <a16:creationId xmlns:a16="http://schemas.microsoft.com/office/drawing/2014/main" id="{B16EF24E-1515-4D10-88EC-2353CB87F4C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AD24A1CD-C126-4E37-9CE8-9B031BECAA0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4E949037-4AE2-48D3-B482-EFEA9BBE7F9C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同心圆 193">
              <a:extLst>
                <a:ext uri="{FF2B5EF4-FFF2-40B4-BE49-F238E27FC236}">
                  <a16:creationId xmlns:a16="http://schemas.microsoft.com/office/drawing/2014/main" id="{EB2AF85D-89D3-49C9-9C1F-2AF1744690F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80CF4A75-0B88-4D72-A22A-CB5D9B72034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6D1B6BD5-6682-46E1-BA42-65A4B5809366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9" name="同心圆 202">
              <a:extLst>
                <a:ext uri="{FF2B5EF4-FFF2-40B4-BE49-F238E27FC236}">
                  <a16:creationId xmlns:a16="http://schemas.microsoft.com/office/drawing/2014/main" id="{4DFA4398-6E02-4787-9A09-BBF0D85E3E2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13B0384C-84BE-4F89-ABA5-51F78CF9BF27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773A3B76-FECB-42DF-BB12-9416BF9BD6BF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3" name="同心圆 208">
              <a:extLst>
                <a:ext uri="{FF2B5EF4-FFF2-40B4-BE49-F238E27FC236}">
                  <a16:creationId xmlns:a16="http://schemas.microsoft.com/office/drawing/2014/main" id="{847655FF-6D35-470D-A186-7C2FCEB5259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F40582CC-7535-48DA-A89E-699F31895F8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FAF0A111-B3DF-44CB-86D3-EA204C6287AF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6" name="同心圆 211">
              <a:extLst>
                <a:ext uri="{FF2B5EF4-FFF2-40B4-BE49-F238E27FC236}">
                  <a16:creationId xmlns:a16="http://schemas.microsoft.com/office/drawing/2014/main" id="{D0BD3698-BFE6-45B5-A94F-9097079A378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6918D199-909C-4A91-BB14-2F00C299394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775D9603-546B-49CA-A146-1BFC431A637E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9" name="同心圆 205">
              <a:extLst>
                <a:ext uri="{FF2B5EF4-FFF2-40B4-BE49-F238E27FC236}">
                  <a16:creationId xmlns:a16="http://schemas.microsoft.com/office/drawing/2014/main" id="{3C006CF4-01C7-46FD-A613-CAA025CE06B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8AEFE12C-8C94-4D79-823B-74ADBE4532F1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98278" y="1053530"/>
            <a:ext cx="20805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作业布置（</a:t>
            </a:r>
            <a:r>
              <a:rPr lang="en-US" altLang="zh-CN" sz="2000" b="1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000" b="1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分钟）</a:t>
            </a:r>
          </a:p>
        </p:txBody>
      </p:sp>
    </p:spTree>
    <p:extLst>
      <p:ext uri="{BB962C8B-B14F-4D97-AF65-F5344CB8AC3E}">
        <p14:creationId xmlns:p14="http://schemas.microsoft.com/office/powerpoint/2010/main" val="51478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5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5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5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5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5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50"/>
                            </p:stCondLst>
                            <p:childTnLst>
                              <p:par>
                                <p:cTn id="7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50"/>
                            </p:stCondLst>
                            <p:childTnLst>
                              <p:par>
                                <p:cTn id="7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50"/>
                            </p:stCondLst>
                            <p:childTnLst>
                              <p:par>
                                <p:cTn id="8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50"/>
                            </p:stCondLst>
                            <p:childTnLst>
                              <p:par>
                                <p:cTn id="8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5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5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5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5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3" grpId="0" animBg="1"/>
      <p:bldP spid="54" grpId="0" animBg="1"/>
      <p:bldP spid="60" grpId="0"/>
      <p:bldP spid="101" grpId="0"/>
      <p:bldP spid="102" grpId="0" animBg="1"/>
      <p:bldP spid="103" grpId="0" animBg="1"/>
      <p:bldP spid="104" grpId="0" animBg="1"/>
      <p:bldP spid="105" grpId="0"/>
      <p:bldP spid="106" grpId="0"/>
      <p:bldP spid="10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6">
            <a:extLst>
              <a:ext uri="{FF2B5EF4-FFF2-40B4-BE49-F238E27FC236}">
                <a16:creationId xmlns:a16="http://schemas.microsoft.com/office/drawing/2014/main" id="{1D9D0FEB-5943-4292-BC52-BD06E22FD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8942" y="2702748"/>
            <a:ext cx="4608512" cy="123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lvl="0" algn="ctr" defTabSz="1422400">
              <a:lnSpc>
                <a:spcPct val="90000"/>
              </a:lnSpc>
              <a:spcAft>
                <a:spcPct val="35000"/>
              </a:spcAft>
            </a:pPr>
            <a:r>
              <a:rPr lang="zh-CN" altLang="en-US" sz="8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教材分析</a:t>
            </a:r>
            <a:endParaRPr lang="zh-CN" altLang="en-US" sz="8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5500030C-0289-4CF2-979C-1643FEACEE1A}"/>
              </a:ext>
            </a:extLst>
          </p:cNvPr>
          <p:cNvGrpSpPr/>
          <p:nvPr/>
        </p:nvGrpSpPr>
        <p:grpSpPr>
          <a:xfrm rot="14400000">
            <a:off x="1672592" y="2427347"/>
            <a:ext cx="2055226" cy="1782192"/>
            <a:chOff x="1511944" y="2420246"/>
            <a:chExt cx="2627152" cy="2294453"/>
          </a:xfrm>
          <a:effectLst>
            <a:outerShdw blurRad="203200" dist="38100" dir="3780000" sx="103000" sy="103000" algn="t" rotWithShape="0">
              <a:prstClr val="black">
                <a:alpha val="25000"/>
              </a:prstClr>
            </a:outerShdw>
          </a:effectLst>
        </p:grpSpPr>
        <p:sp>
          <p:nvSpPr>
            <p:cNvPr id="106" name="Freeform 6">
              <a:extLst>
                <a:ext uri="{FF2B5EF4-FFF2-40B4-BE49-F238E27FC236}">
                  <a16:creationId xmlns:a16="http://schemas.microsoft.com/office/drawing/2014/main" id="{5D138FA6-09AC-478A-8F6A-4055A1EFA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944" y="2420246"/>
              <a:ext cx="2627152" cy="2294453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6">
              <a:extLst>
                <a:ext uri="{FF2B5EF4-FFF2-40B4-BE49-F238E27FC236}">
                  <a16:creationId xmlns:a16="http://schemas.microsoft.com/office/drawing/2014/main" id="{0C7F86D9-84D8-40EE-8969-8EA99B6E7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106" y="2431739"/>
              <a:ext cx="2602832" cy="2271469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2000"/>
                    <a:lumOff val="18000"/>
                  </a:schemeClr>
                </a:gs>
                <a:gs pos="47000">
                  <a:srgbClr val="F5F5F5"/>
                </a:gs>
                <a:gs pos="100000">
                  <a:schemeClr val="bg1">
                    <a:lumMod val="95000"/>
                    <a:lumOff val="5000"/>
                  </a:schemeClr>
                </a:gs>
              </a:gsLst>
              <a:lin ang="18900000" scaled="0"/>
            </a:gra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8A062A77-C1DB-4191-9CC0-D0445ABD42CD}"/>
              </a:ext>
            </a:extLst>
          </p:cNvPr>
          <p:cNvGrpSpPr/>
          <p:nvPr/>
        </p:nvGrpSpPr>
        <p:grpSpPr>
          <a:xfrm>
            <a:off x="1933795" y="2622553"/>
            <a:ext cx="1543102" cy="1391782"/>
            <a:chOff x="4634991" y="2138335"/>
            <a:chExt cx="428348" cy="386204"/>
          </a:xfrm>
        </p:grpSpPr>
        <p:sp>
          <p:nvSpPr>
            <p:cNvPr id="109" name="Freeform 5">
              <a:extLst>
                <a:ext uri="{FF2B5EF4-FFF2-40B4-BE49-F238E27FC236}">
                  <a16:creationId xmlns:a16="http://schemas.microsoft.com/office/drawing/2014/main" id="{4F7027D9-EC91-49A0-AD86-3C2BE8520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EA5E66"/>
            </a:solidFill>
            <a:ln w="9525" cap="flat">
              <a:noFill/>
              <a:prstDash val="solid"/>
              <a:miter lim="800000"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itchFamily="34" charset="-122"/>
              </a:endParaRPr>
            </a:p>
          </p:txBody>
        </p:sp>
        <p:sp>
          <p:nvSpPr>
            <p:cNvPr id="110" name="KSO_Shape">
              <a:extLst>
                <a:ext uri="{FF2B5EF4-FFF2-40B4-BE49-F238E27FC236}">
                  <a16:creationId xmlns:a16="http://schemas.microsoft.com/office/drawing/2014/main" id="{02BAE1AB-2726-4947-9EE8-7B8C9D87B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3CDDB147-0168-4204-82CE-B76D13A58FB0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2" name="同心圆 187">
              <a:extLst>
                <a:ext uri="{FF2B5EF4-FFF2-40B4-BE49-F238E27FC236}">
                  <a16:creationId xmlns:a16="http://schemas.microsoft.com/office/drawing/2014/main" id="{933C96AB-A1A1-47D3-A4D2-B98109BF603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id="{0E652986-834B-4C2A-9B18-CE53E9E29681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FFFD4A95-D03C-4242-8AF6-E1E67B425B84}"/>
              </a:ext>
            </a:extLst>
          </p:cNvPr>
          <p:cNvGrpSpPr/>
          <p:nvPr/>
        </p:nvGrpSpPr>
        <p:grpSpPr>
          <a:xfrm>
            <a:off x="1858115" y="130380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5" name="同心圆 190">
              <a:extLst>
                <a:ext uri="{FF2B5EF4-FFF2-40B4-BE49-F238E27FC236}">
                  <a16:creationId xmlns:a16="http://schemas.microsoft.com/office/drawing/2014/main" id="{FB9C6A87-4B6E-4F8F-97D0-046B0F7F9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id="{0D24BBBA-5E81-439B-A74A-B31AD8CBC5C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4FC05C1F-9193-43B3-8A9E-2C96DC4F1C38}"/>
              </a:ext>
            </a:extLst>
          </p:cNvPr>
          <p:cNvGrpSpPr/>
          <p:nvPr/>
        </p:nvGrpSpPr>
        <p:grpSpPr>
          <a:xfrm>
            <a:off x="244987" y="1170672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8" name="同心圆 193">
              <a:extLst>
                <a:ext uri="{FF2B5EF4-FFF2-40B4-BE49-F238E27FC236}">
                  <a16:creationId xmlns:a16="http://schemas.microsoft.com/office/drawing/2014/main" id="{C5ECA978-1ECD-4301-820F-7E6A4FD1945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id="{AAF43DE1-C733-4C79-B539-4A6F5C889C9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DB6DB1DB-B3C8-4BD0-8880-AF5B11F01A2E}"/>
              </a:ext>
            </a:extLst>
          </p:cNvPr>
          <p:cNvGrpSpPr/>
          <p:nvPr/>
        </p:nvGrpSpPr>
        <p:grpSpPr>
          <a:xfrm>
            <a:off x="5591150" y="275843"/>
            <a:ext cx="297401" cy="297509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6" name="同心圆 199">
              <a:extLst>
                <a:ext uri="{FF2B5EF4-FFF2-40B4-BE49-F238E27FC236}">
                  <a16:creationId xmlns:a16="http://schemas.microsoft.com/office/drawing/2014/main" id="{3E95C212-716C-4CAE-A187-D39880EDFAD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id="{59C58645-8E75-468E-976D-C13DD7917CA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BDE05C66-5818-470D-9821-A1E4007D042F}"/>
              </a:ext>
            </a:extLst>
          </p:cNvPr>
          <p:cNvGrpSpPr/>
          <p:nvPr/>
        </p:nvGrpSpPr>
        <p:grpSpPr>
          <a:xfrm>
            <a:off x="1449635" y="996126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9" name="同心圆 202">
              <a:extLst>
                <a:ext uri="{FF2B5EF4-FFF2-40B4-BE49-F238E27FC236}">
                  <a16:creationId xmlns:a16="http://schemas.microsoft.com/office/drawing/2014/main" id="{2B3EA11D-3266-46CB-81E1-03842A2E406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id="{3FC70EBB-D917-41EE-9791-F7CC1E323381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17020B2A-5F98-4DAE-A94C-464C482C45E8}"/>
              </a:ext>
            </a:extLst>
          </p:cNvPr>
          <p:cNvGrpSpPr/>
          <p:nvPr/>
        </p:nvGrpSpPr>
        <p:grpSpPr>
          <a:xfrm>
            <a:off x="879568" y="398001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2" name="同心圆 205">
              <a:extLst>
                <a:ext uri="{FF2B5EF4-FFF2-40B4-BE49-F238E27FC236}">
                  <a16:creationId xmlns:a16="http://schemas.microsoft.com/office/drawing/2014/main" id="{E656209E-4429-4F20-840A-E98676A96F3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9E079142-E0D7-4278-8969-ED095F98758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09613A16-A738-41F6-8086-7BA9245F058D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5" name="同心圆 208">
              <a:extLst>
                <a:ext uri="{FF2B5EF4-FFF2-40B4-BE49-F238E27FC236}">
                  <a16:creationId xmlns:a16="http://schemas.microsoft.com/office/drawing/2014/main" id="{58003FA1-F2A9-495C-91A9-AD5A35AC71C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id="{998D4064-A1D4-476F-8127-BD061A8D966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7" name="组合 136">
            <a:extLst>
              <a:ext uri="{FF2B5EF4-FFF2-40B4-BE49-F238E27FC236}">
                <a16:creationId xmlns:a16="http://schemas.microsoft.com/office/drawing/2014/main" id="{96CEA73C-1252-4039-BC5D-CD68058C2F78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8" name="同心圆 211">
              <a:extLst>
                <a:ext uri="{FF2B5EF4-FFF2-40B4-BE49-F238E27FC236}">
                  <a16:creationId xmlns:a16="http://schemas.microsoft.com/office/drawing/2014/main" id="{9E1CCD71-8948-4477-A899-B74245FE813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9" name="椭圆 138">
              <a:extLst>
                <a:ext uri="{FF2B5EF4-FFF2-40B4-BE49-F238E27FC236}">
                  <a16:creationId xmlns:a16="http://schemas.microsoft.com/office/drawing/2014/main" id="{EEC31B0D-790D-4F84-A4F3-0870B3A9A8A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06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5"/>
          <p:cNvSpPr/>
          <p:nvPr/>
        </p:nvSpPr>
        <p:spPr>
          <a:xfrm>
            <a:off x="983432" y="1953025"/>
            <a:ext cx="10108663" cy="561975"/>
          </a:xfrm>
          <a:custGeom>
            <a:avLst/>
            <a:gdLst>
              <a:gd name="connsiteX0" fmla="*/ 5392799 w 10785598"/>
              <a:gd name="connsiteY0" fmla="*/ 0 h 599608"/>
              <a:gd name="connsiteX1" fmla="*/ 5783856 w 10785598"/>
              <a:gd name="connsiteY1" fmla="*/ 422028 h 599608"/>
              <a:gd name="connsiteX2" fmla="*/ 7247026 w 10785598"/>
              <a:gd name="connsiteY2" fmla="*/ 430641 h 599608"/>
              <a:gd name="connsiteX3" fmla="*/ 10676039 w 10785598"/>
              <a:gd name="connsiteY3" fmla="*/ 563357 h 599608"/>
              <a:gd name="connsiteX4" fmla="*/ 10785598 w 10785598"/>
              <a:gd name="connsiteY4" fmla="*/ 599608 h 599608"/>
              <a:gd name="connsiteX5" fmla="*/ 0 w 10785598"/>
              <a:gd name="connsiteY5" fmla="*/ 599608 h 599608"/>
              <a:gd name="connsiteX6" fmla="*/ 109559 w 10785598"/>
              <a:gd name="connsiteY6" fmla="*/ 563357 h 599608"/>
              <a:gd name="connsiteX7" fmla="*/ 3538573 w 10785598"/>
              <a:gd name="connsiteY7" fmla="*/ 430641 h 599608"/>
              <a:gd name="connsiteX8" fmla="*/ 5001742 w 10785598"/>
              <a:gd name="connsiteY8" fmla="*/ 422028 h 59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85598" h="599608">
                <a:moveTo>
                  <a:pt x="5392799" y="0"/>
                </a:moveTo>
                <a:lnTo>
                  <a:pt x="5783856" y="422028"/>
                </a:lnTo>
                <a:lnTo>
                  <a:pt x="7247026" y="430641"/>
                </a:lnTo>
                <a:cubicBezTo>
                  <a:pt x="8981558" y="451826"/>
                  <a:pt x="10298895" y="501879"/>
                  <a:pt x="10676039" y="563357"/>
                </a:cubicBezTo>
                <a:lnTo>
                  <a:pt x="10785598" y="599608"/>
                </a:lnTo>
                <a:lnTo>
                  <a:pt x="0" y="599608"/>
                </a:lnTo>
                <a:lnTo>
                  <a:pt x="109559" y="563357"/>
                </a:lnTo>
                <a:cubicBezTo>
                  <a:pt x="486703" y="501879"/>
                  <a:pt x="1804041" y="451826"/>
                  <a:pt x="3538573" y="430641"/>
                </a:cubicBezTo>
                <a:lnTo>
                  <a:pt x="5001742" y="42202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800" b="1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4478539" y="1032624"/>
            <a:ext cx="3234519" cy="788752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8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1002482" y="3052762"/>
            <a:ext cx="1839913" cy="2681288"/>
          </a:xfrm>
          <a:prstGeom prst="roundRect">
            <a:avLst/>
          </a:prstGeom>
          <a:solidFill>
            <a:srgbClr val="EA6103"/>
          </a:solidFill>
          <a:ln w="19050">
            <a:solidFill>
              <a:schemeClr val="bg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任意多边形 28"/>
          <p:cNvSpPr/>
          <p:nvPr/>
        </p:nvSpPr>
        <p:spPr>
          <a:xfrm flipV="1">
            <a:off x="1002152" y="2519307"/>
            <a:ext cx="1840463" cy="1288232"/>
          </a:xfrm>
          <a:custGeom>
            <a:avLst/>
            <a:gdLst>
              <a:gd name="connsiteX0" fmla="*/ 958996 w 1963711"/>
              <a:gd name="connsiteY0" fmla="*/ 1374500 h 1374500"/>
              <a:gd name="connsiteX1" fmla="*/ 1004715 w 1963711"/>
              <a:gd name="connsiteY1" fmla="*/ 1374500 h 1374500"/>
              <a:gd name="connsiteX2" fmla="*/ 1004715 w 1963711"/>
              <a:gd name="connsiteY2" fmla="*/ 805149 h 1374500"/>
              <a:gd name="connsiteX3" fmla="*/ 1636419 w 1963711"/>
              <a:gd name="connsiteY3" fmla="*/ 805149 h 1374500"/>
              <a:gd name="connsiteX4" fmla="*/ 1963711 w 1963711"/>
              <a:gd name="connsiteY4" fmla="*/ 477857 h 1374500"/>
              <a:gd name="connsiteX5" fmla="*/ 1963711 w 1963711"/>
              <a:gd name="connsiteY5" fmla="*/ 179883 h 1374500"/>
              <a:gd name="connsiteX6" fmla="*/ 1166735 w 1963711"/>
              <a:gd name="connsiteY6" fmla="*/ 179883 h 1374500"/>
              <a:gd name="connsiteX7" fmla="*/ 981855 w 1963711"/>
              <a:gd name="connsiteY7" fmla="*/ 0 h 1374500"/>
              <a:gd name="connsiteX8" fmla="*/ 796975 w 1963711"/>
              <a:gd name="connsiteY8" fmla="*/ 179883 h 1374500"/>
              <a:gd name="connsiteX9" fmla="*/ 0 w 1963711"/>
              <a:gd name="connsiteY9" fmla="*/ 179883 h 1374500"/>
              <a:gd name="connsiteX10" fmla="*/ 0 w 1963711"/>
              <a:gd name="connsiteY10" fmla="*/ 477857 h 1374500"/>
              <a:gd name="connsiteX11" fmla="*/ 327292 w 1963711"/>
              <a:gd name="connsiteY11" fmla="*/ 805149 h 1374500"/>
              <a:gd name="connsiteX12" fmla="*/ 958996 w 1963711"/>
              <a:gd name="connsiteY12" fmla="*/ 805149 h 137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3711" h="1374500">
                <a:moveTo>
                  <a:pt x="958996" y="1374500"/>
                </a:moveTo>
                <a:lnTo>
                  <a:pt x="1004715" y="1374500"/>
                </a:lnTo>
                <a:lnTo>
                  <a:pt x="1004715" y="805149"/>
                </a:lnTo>
                <a:lnTo>
                  <a:pt x="1636419" y="805149"/>
                </a:lnTo>
                <a:cubicBezTo>
                  <a:pt x="1817177" y="805149"/>
                  <a:pt x="1963711" y="658615"/>
                  <a:pt x="1963711" y="477857"/>
                </a:cubicBezTo>
                <a:lnTo>
                  <a:pt x="1963711" y="179883"/>
                </a:lnTo>
                <a:lnTo>
                  <a:pt x="1166735" y="179883"/>
                </a:lnTo>
                <a:lnTo>
                  <a:pt x="981855" y="0"/>
                </a:lnTo>
                <a:lnTo>
                  <a:pt x="796975" y="179883"/>
                </a:lnTo>
                <a:lnTo>
                  <a:pt x="0" y="179883"/>
                </a:lnTo>
                <a:lnTo>
                  <a:pt x="0" y="477857"/>
                </a:lnTo>
                <a:cubicBezTo>
                  <a:pt x="0" y="658615"/>
                  <a:pt x="146534" y="805149"/>
                  <a:pt x="327292" y="805149"/>
                </a:cubicBezTo>
                <a:lnTo>
                  <a:pt x="958996" y="805149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8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271464" y="3235256"/>
            <a:ext cx="1415772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汽车轮胎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121545" y="4010025"/>
            <a:ext cx="1608137" cy="13843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轮胎作用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3066232" y="3052762"/>
            <a:ext cx="1841500" cy="2681288"/>
          </a:xfrm>
          <a:prstGeom prst="roundRect">
            <a:avLst/>
          </a:prstGeom>
          <a:solidFill>
            <a:srgbClr val="EF9322"/>
          </a:solidFill>
          <a:ln w="19050">
            <a:solidFill>
              <a:schemeClr val="bg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任意多边形 32"/>
          <p:cNvSpPr/>
          <p:nvPr/>
        </p:nvSpPr>
        <p:spPr>
          <a:xfrm flipV="1">
            <a:off x="3066937" y="2519307"/>
            <a:ext cx="1840463" cy="1288232"/>
          </a:xfrm>
          <a:custGeom>
            <a:avLst/>
            <a:gdLst>
              <a:gd name="connsiteX0" fmla="*/ 958996 w 1963711"/>
              <a:gd name="connsiteY0" fmla="*/ 1374500 h 1374500"/>
              <a:gd name="connsiteX1" fmla="*/ 1004715 w 1963711"/>
              <a:gd name="connsiteY1" fmla="*/ 1374500 h 1374500"/>
              <a:gd name="connsiteX2" fmla="*/ 1004715 w 1963711"/>
              <a:gd name="connsiteY2" fmla="*/ 805149 h 1374500"/>
              <a:gd name="connsiteX3" fmla="*/ 1636419 w 1963711"/>
              <a:gd name="connsiteY3" fmla="*/ 805149 h 1374500"/>
              <a:gd name="connsiteX4" fmla="*/ 1963711 w 1963711"/>
              <a:gd name="connsiteY4" fmla="*/ 477857 h 1374500"/>
              <a:gd name="connsiteX5" fmla="*/ 1963711 w 1963711"/>
              <a:gd name="connsiteY5" fmla="*/ 179883 h 1374500"/>
              <a:gd name="connsiteX6" fmla="*/ 1166735 w 1963711"/>
              <a:gd name="connsiteY6" fmla="*/ 179883 h 1374500"/>
              <a:gd name="connsiteX7" fmla="*/ 981855 w 1963711"/>
              <a:gd name="connsiteY7" fmla="*/ 0 h 1374500"/>
              <a:gd name="connsiteX8" fmla="*/ 796975 w 1963711"/>
              <a:gd name="connsiteY8" fmla="*/ 179883 h 1374500"/>
              <a:gd name="connsiteX9" fmla="*/ 0 w 1963711"/>
              <a:gd name="connsiteY9" fmla="*/ 179883 h 1374500"/>
              <a:gd name="connsiteX10" fmla="*/ 0 w 1963711"/>
              <a:gd name="connsiteY10" fmla="*/ 477857 h 1374500"/>
              <a:gd name="connsiteX11" fmla="*/ 327292 w 1963711"/>
              <a:gd name="connsiteY11" fmla="*/ 805149 h 1374500"/>
              <a:gd name="connsiteX12" fmla="*/ 958996 w 1963711"/>
              <a:gd name="connsiteY12" fmla="*/ 805149 h 137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3711" h="1374500">
                <a:moveTo>
                  <a:pt x="958996" y="1374500"/>
                </a:moveTo>
                <a:lnTo>
                  <a:pt x="1004715" y="1374500"/>
                </a:lnTo>
                <a:lnTo>
                  <a:pt x="1004715" y="805149"/>
                </a:lnTo>
                <a:lnTo>
                  <a:pt x="1636419" y="805149"/>
                </a:lnTo>
                <a:cubicBezTo>
                  <a:pt x="1817177" y="805149"/>
                  <a:pt x="1963711" y="658615"/>
                  <a:pt x="1963711" y="477857"/>
                </a:cubicBezTo>
                <a:lnTo>
                  <a:pt x="1963711" y="179883"/>
                </a:lnTo>
                <a:lnTo>
                  <a:pt x="1166735" y="179883"/>
                </a:lnTo>
                <a:lnTo>
                  <a:pt x="981855" y="0"/>
                </a:lnTo>
                <a:lnTo>
                  <a:pt x="796975" y="179883"/>
                </a:lnTo>
                <a:lnTo>
                  <a:pt x="0" y="179883"/>
                </a:lnTo>
                <a:lnTo>
                  <a:pt x="0" y="477857"/>
                </a:lnTo>
                <a:cubicBezTo>
                  <a:pt x="0" y="658615"/>
                  <a:pt x="146534" y="805149"/>
                  <a:pt x="327292" y="805149"/>
                </a:cubicBezTo>
                <a:lnTo>
                  <a:pt x="958996" y="805149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8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301225" y="3235256"/>
            <a:ext cx="1415772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汽车轮胎</a:t>
            </a:r>
          </a:p>
        </p:txBody>
      </p:sp>
      <p:sp>
        <p:nvSpPr>
          <p:cNvPr id="35" name="矩形 34"/>
          <p:cNvSpPr/>
          <p:nvPr/>
        </p:nvSpPr>
        <p:spPr>
          <a:xfrm>
            <a:off x="3186882" y="4010025"/>
            <a:ext cx="1608138" cy="13843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轮胎分类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5131570" y="3052762"/>
            <a:ext cx="1839912" cy="2681288"/>
          </a:xfrm>
          <a:prstGeom prst="roundRect">
            <a:avLst/>
          </a:prstGeom>
          <a:solidFill>
            <a:srgbClr val="0099A9"/>
          </a:solidFill>
          <a:ln w="19050">
            <a:solidFill>
              <a:schemeClr val="bg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任意多边形 36"/>
          <p:cNvSpPr/>
          <p:nvPr/>
        </p:nvSpPr>
        <p:spPr>
          <a:xfrm flipV="1">
            <a:off x="5131722" y="2519307"/>
            <a:ext cx="1840463" cy="1288232"/>
          </a:xfrm>
          <a:custGeom>
            <a:avLst/>
            <a:gdLst>
              <a:gd name="connsiteX0" fmla="*/ 958996 w 1963711"/>
              <a:gd name="connsiteY0" fmla="*/ 1374500 h 1374500"/>
              <a:gd name="connsiteX1" fmla="*/ 1004715 w 1963711"/>
              <a:gd name="connsiteY1" fmla="*/ 1374500 h 1374500"/>
              <a:gd name="connsiteX2" fmla="*/ 1004715 w 1963711"/>
              <a:gd name="connsiteY2" fmla="*/ 805149 h 1374500"/>
              <a:gd name="connsiteX3" fmla="*/ 1636419 w 1963711"/>
              <a:gd name="connsiteY3" fmla="*/ 805149 h 1374500"/>
              <a:gd name="connsiteX4" fmla="*/ 1963711 w 1963711"/>
              <a:gd name="connsiteY4" fmla="*/ 477857 h 1374500"/>
              <a:gd name="connsiteX5" fmla="*/ 1963711 w 1963711"/>
              <a:gd name="connsiteY5" fmla="*/ 179883 h 1374500"/>
              <a:gd name="connsiteX6" fmla="*/ 1166735 w 1963711"/>
              <a:gd name="connsiteY6" fmla="*/ 179883 h 1374500"/>
              <a:gd name="connsiteX7" fmla="*/ 981855 w 1963711"/>
              <a:gd name="connsiteY7" fmla="*/ 0 h 1374500"/>
              <a:gd name="connsiteX8" fmla="*/ 796975 w 1963711"/>
              <a:gd name="connsiteY8" fmla="*/ 179883 h 1374500"/>
              <a:gd name="connsiteX9" fmla="*/ 0 w 1963711"/>
              <a:gd name="connsiteY9" fmla="*/ 179883 h 1374500"/>
              <a:gd name="connsiteX10" fmla="*/ 0 w 1963711"/>
              <a:gd name="connsiteY10" fmla="*/ 477857 h 1374500"/>
              <a:gd name="connsiteX11" fmla="*/ 327292 w 1963711"/>
              <a:gd name="connsiteY11" fmla="*/ 805149 h 1374500"/>
              <a:gd name="connsiteX12" fmla="*/ 958996 w 1963711"/>
              <a:gd name="connsiteY12" fmla="*/ 805149 h 137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3711" h="1374500">
                <a:moveTo>
                  <a:pt x="958996" y="1374500"/>
                </a:moveTo>
                <a:lnTo>
                  <a:pt x="1004715" y="1374500"/>
                </a:lnTo>
                <a:lnTo>
                  <a:pt x="1004715" y="805149"/>
                </a:lnTo>
                <a:lnTo>
                  <a:pt x="1636419" y="805149"/>
                </a:lnTo>
                <a:cubicBezTo>
                  <a:pt x="1817177" y="805149"/>
                  <a:pt x="1963711" y="658615"/>
                  <a:pt x="1963711" y="477857"/>
                </a:cubicBezTo>
                <a:lnTo>
                  <a:pt x="1963711" y="179883"/>
                </a:lnTo>
                <a:lnTo>
                  <a:pt x="1166735" y="179883"/>
                </a:lnTo>
                <a:lnTo>
                  <a:pt x="981855" y="0"/>
                </a:lnTo>
                <a:lnTo>
                  <a:pt x="796975" y="179883"/>
                </a:lnTo>
                <a:lnTo>
                  <a:pt x="0" y="179883"/>
                </a:lnTo>
                <a:lnTo>
                  <a:pt x="0" y="477857"/>
                </a:lnTo>
                <a:cubicBezTo>
                  <a:pt x="0" y="658615"/>
                  <a:pt x="146534" y="805149"/>
                  <a:pt x="327292" y="805149"/>
                </a:cubicBezTo>
                <a:lnTo>
                  <a:pt x="958996" y="805149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8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337435" y="3235256"/>
            <a:ext cx="1415772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汽车轮胎</a:t>
            </a:r>
          </a:p>
        </p:txBody>
      </p:sp>
      <p:sp>
        <p:nvSpPr>
          <p:cNvPr id="39" name="矩形 38"/>
          <p:cNvSpPr/>
          <p:nvPr/>
        </p:nvSpPr>
        <p:spPr>
          <a:xfrm>
            <a:off x="5250632" y="4010025"/>
            <a:ext cx="1608138" cy="13843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轮胎结构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7196907" y="3052762"/>
            <a:ext cx="1839913" cy="2681288"/>
          </a:xfrm>
          <a:prstGeom prst="roundRect">
            <a:avLst/>
          </a:prstGeom>
          <a:solidFill>
            <a:srgbClr val="99C5AD"/>
          </a:solidFill>
          <a:ln w="19050">
            <a:solidFill>
              <a:schemeClr val="bg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任意多边形 40"/>
          <p:cNvSpPr/>
          <p:nvPr/>
        </p:nvSpPr>
        <p:spPr>
          <a:xfrm flipV="1">
            <a:off x="7196507" y="2519307"/>
            <a:ext cx="1840463" cy="1288232"/>
          </a:xfrm>
          <a:custGeom>
            <a:avLst/>
            <a:gdLst>
              <a:gd name="connsiteX0" fmla="*/ 958996 w 1963711"/>
              <a:gd name="connsiteY0" fmla="*/ 1374500 h 1374500"/>
              <a:gd name="connsiteX1" fmla="*/ 1004715 w 1963711"/>
              <a:gd name="connsiteY1" fmla="*/ 1374500 h 1374500"/>
              <a:gd name="connsiteX2" fmla="*/ 1004715 w 1963711"/>
              <a:gd name="connsiteY2" fmla="*/ 805149 h 1374500"/>
              <a:gd name="connsiteX3" fmla="*/ 1636419 w 1963711"/>
              <a:gd name="connsiteY3" fmla="*/ 805149 h 1374500"/>
              <a:gd name="connsiteX4" fmla="*/ 1963711 w 1963711"/>
              <a:gd name="connsiteY4" fmla="*/ 477857 h 1374500"/>
              <a:gd name="connsiteX5" fmla="*/ 1963711 w 1963711"/>
              <a:gd name="connsiteY5" fmla="*/ 179883 h 1374500"/>
              <a:gd name="connsiteX6" fmla="*/ 1166735 w 1963711"/>
              <a:gd name="connsiteY6" fmla="*/ 179883 h 1374500"/>
              <a:gd name="connsiteX7" fmla="*/ 981855 w 1963711"/>
              <a:gd name="connsiteY7" fmla="*/ 0 h 1374500"/>
              <a:gd name="connsiteX8" fmla="*/ 796975 w 1963711"/>
              <a:gd name="connsiteY8" fmla="*/ 179883 h 1374500"/>
              <a:gd name="connsiteX9" fmla="*/ 0 w 1963711"/>
              <a:gd name="connsiteY9" fmla="*/ 179883 h 1374500"/>
              <a:gd name="connsiteX10" fmla="*/ 0 w 1963711"/>
              <a:gd name="connsiteY10" fmla="*/ 477857 h 1374500"/>
              <a:gd name="connsiteX11" fmla="*/ 327292 w 1963711"/>
              <a:gd name="connsiteY11" fmla="*/ 805149 h 1374500"/>
              <a:gd name="connsiteX12" fmla="*/ 958996 w 1963711"/>
              <a:gd name="connsiteY12" fmla="*/ 805149 h 137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3711" h="1374500">
                <a:moveTo>
                  <a:pt x="958996" y="1374500"/>
                </a:moveTo>
                <a:lnTo>
                  <a:pt x="1004715" y="1374500"/>
                </a:lnTo>
                <a:lnTo>
                  <a:pt x="1004715" y="805149"/>
                </a:lnTo>
                <a:lnTo>
                  <a:pt x="1636419" y="805149"/>
                </a:lnTo>
                <a:cubicBezTo>
                  <a:pt x="1817177" y="805149"/>
                  <a:pt x="1963711" y="658615"/>
                  <a:pt x="1963711" y="477857"/>
                </a:cubicBezTo>
                <a:lnTo>
                  <a:pt x="1963711" y="179883"/>
                </a:lnTo>
                <a:lnTo>
                  <a:pt x="1166735" y="179883"/>
                </a:lnTo>
                <a:lnTo>
                  <a:pt x="981855" y="0"/>
                </a:lnTo>
                <a:lnTo>
                  <a:pt x="796975" y="179883"/>
                </a:lnTo>
                <a:lnTo>
                  <a:pt x="0" y="179883"/>
                </a:lnTo>
                <a:lnTo>
                  <a:pt x="0" y="477857"/>
                </a:lnTo>
                <a:cubicBezTo>
                  <a:pt x="0" y="658615"/>
                  <a:pt x="146534" y="805149"/>
                  <a:pt x="327292" y="805149"/>
                </a:cubicBezTo>
                <a:lnTo>
                  <a:pt x="958996" y="805149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8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402220" y="3235256"/>
            <a:ext cx="1415772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汽车轮胎</a:t>
            </a:r>
          </a:p>
        </p:txBody>
      </p:sp>
      <p:sp>
        <p:nvSpPr>
          <p:cNvPr id="43" name="矩形 42"/>
          <p:cNvSpPr/>
          <p:nvPr/>
        </p:nvSpPr>
        <p:spPr>
          <a:xfrm>
            <a:off x="7315970" y="4010025"/>
            <a:ext cx="1608137" cy="13843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扒胎机使用</a:t>
            </a:r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7" name="圆角矩形 56"/>
          <p:cNvSpPr/>
          <p:nvPr/>
        </p:nvSpPr>
        <p:spPr>
          <a:xfrm>
            <a:off x="9260657" y="3052762"/>
            <a:ext cx="1841500" cy="2681288"/>
          </a:xfrm>
          <a:prstGeom prst="roundRect">
            <a:avLst/>
          </a:prstGeom>
          <a:solidFill>
            <a:srgbClr val="EA5E66"/>
          </a:solidFill>
          <a:ln w="19050">
            <a:solidFill>
              <a:schemeClr val="bg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任意多边形 57"/>
          <p:cNvSpPr/>
          <p:nvPr/>
        </p:nvSpPr>
        <p:spPr>
          <a:xfrm flipV="1">
            <a:off x="9261290" y="2519307"/>
            <a:ext cx="1840463" cy="1288232"/>
          </a:xfrm>
          <a:custGeom>
            <a:avLst/>
            <a:gdLst>
              <a:gd name="connsiteX0" fmla="*/ 958996 w 1963711"/>
              <a:gd name="connsiteY0" fmla="*/ 1374500 h 1374500"/>
              <a:gd name="connsiteX1" fmla="*/ 1004715 w 1963711"/>
              <a:gd name="connsiteY1" fmla="*/ 1374500 h 1374500"/>
              <a:gd name="connsiteX2" fmla="*/ 1004715 w 1963711"/>
              <a:gd name="connsiteY2" fmla="*/ 805149 h 1374500"/>
              <a:gd name="connsiteX3" fmla="*/ 1636419 w 1963711"/>
              <a:gd name="connsiteY3" fmla="*/ 805149 h 1374500"/>
              <a:gd name="connsiteX4" fmla="*/ 1963711 w 1963711"/>
              <a:gd name="connsiteY4" fmla="*/ 477857 h 1374500"/>
              <a:gd name="connsiteX5" fmla="*/ 1963711 w 1963711"/>
              <a:gd name="connsiteY5" fmla="*/ 179883 h 1374500"/>
              <a:gd name="connsiteX6" fmla="*/ 1166735 w 1963711"/>
              <a:gd name="connsiteY6" fmla="*/ 179883 h 1374500"/>
              <a:gd name="connsiteX7" fmla="*/ 981855 w 1963711"/>
              <a:gd name="connsiteY7" fmla="*/ 0 h 1374500"/>
              <a:gd name="connsiteX8" fmla="*/ 796975 w 1963711"/>
              <a:gd name="connsiteY8" fmla="*/ 179883 h 1374500"/>
              <a:gd name="connsiteX9" fmla="*/ 0 w 1963711"/>
              <a:gd name="connsiteY9" fmla="*/ 179883 h 1374500"/>
              <a:gd name="connsiteX10" fmla="*/ 0 w 1963711"/>
              <a:gd name="connsiteY10" fmla="*/ 477857 h 1374500"/>
              <a:gd name="connsiteX11" fmla="*/ 327292 w 1963711"/>
              <a:gd name="connsiteY11" fmla="*/ 805149 h 1374500"/>
              <a:gd name="connsiteX12" fmla="*/ 958996 w 1963711"/>
              <a:gd name="connsiteY12" fmla="*/ 805149 h 137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3711" h="1374500">
                <a:moveTo>
                  <a:pt x="958996" y="1374500"/>
                </a:moveTo>
                <a:lnTo>
                  <a:pt x="1004715" y="1374500"/>
                </a:lnTo>
                <a:lnTo>
                  <a:pt x="1004715" y="805149"/>
                </a:lnTo>
                <a:lnTo>
                  <a:pt x="1636419" y="805149"/>
                </a:lnTo>
                <a:cubicBezTo>
                  <a:pt x="1817177" y="805149"/>
                  <a:pt x="1963711" y="658615"/>
                  <a:pt x="1963711" y="477857"/>
                </a:cubicBezTo>
                <a:lnTo>
                  <a:pt x="1963711" y="179883"/>
                </a:lnTo>
                <a:lnTo>
                  <a:pt x="1166735" y="179883"/>
                </a:lnTo>
                <a:lnTo>
                  <a:pt x="981855" y="0"/>
                </a:lnTo>
                <a:lnTo>
                  <a:pt x="796975" y="179883"/>
                </a:lnTo>
                <a:lnTo>
                  <a:pt x="0" y="179883"/>
                </a:lnTo>
                <a:lnTo>
                  <a:pt x="0" y="477857"/>
                </a:lnTo>
                <a:cubicBezTo>
                  <a:pt x="0" y="658615"/>
                  <a:pt x="146534" y="805149"/>
                  <a:pt x="327292" y="805149"/>
                </a:cubicBezTo>
                <a:lnTo>
                  <a:pt x="958996" y="805149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8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9467003" y="3235256"/>
            <a:ext cx="1415772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汽车轮胎</a:t>
            </a:r>
          </a:p>
        </p:txBody>
      </p:sp>
      <p:sp>
        <p:nvSpPr>
          <p:cNvPr id="61" name="矩形 60"/>
          <p:cNvSpPr/>
          <p:nvPr/>
        </p:nvSpPr>
        <p:spPr>
          <a:xfrm>
            <a:off x="9379720" y="4010025"/>
            <a:ext cx="1609725" cy="13843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动平衡机使用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5182432" y="1140052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rgbClr val="0099A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rPr>
              <a:t>板书设计</a:t>
            </a:r>
            <a:endParaRPr lang="zh-CN" altLang="en-US" sz="3200" b="1" dirty="0">
              <a:solidFill>
                <a:srgbClr val="0099A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52340162-C1B8-476B-B06D-D4BECDA043AA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45" name="五边形 9">
              <a:extLst>
                <a:ext uri="{FF2B5EF4-FFF2-40B4-BE49-F238E27FC236}">
                  <a16:creationId xmlns:a16="http://schemas.microsoft.com/office/drawing/2014/main" id="{170EFD1F-5F9B-4702-97B9-A72A62D9769C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 smtClean="0">
                  <a:solidFill>
                    <a:srgbClr val="4BAAAF"/>
                  </a:solidFill>
                  <a:latin typeface="Times New Roman"/>
                  <a:ea typeface="微软雅黑"/>
                </a:rPr>
                <a:t>教学</a:t>
              </a:r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过程</a:t>
              </a: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0C670D1D-0812-4690-960E-7B336B4DC643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0ACF1A9-4801-4C43-B21B-BAB0FF528E7F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0681BF04-A7EC-4A88-B5E3-A5F62E761CBA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52" name="矩形: 圆角 51">
                <a:extLst>
                  <a:ext uri="{FF2B5EF4-FFF2-40B4-BE49-F238E27FC236}">
                    <a16:creationId xmlns:a16="http://schemas.microsoft.com/office/drawing/2014/main" id="{9CCA524D-8592-4D82-A5B0-70581AE00558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: 圆角 52">
                <a:extLst>
                  <a:ext uri="{FF2B5EF4-FFF2-40B4-BE49-F238E27FC236}">
                    <a16:creationId xmlns:a16="http://schemas.microsoft.com/office/drawing/2014/main" id="{3EA5803F-F756-4EA0-89A6-DD38D7D141F4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46A2ED83-1AF9-4EB7-A6F9-ECC49FF13FDC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50" name="矩形: 圆角 49">
                <a:extLst>
                  <a:ext uri="{FF2B5EF4-FFF2-40B4-BE49-F238E27FC236}">
                    <a16:creationId xmlns:a16="http://schemas.microsoft.com/office/drawing/2014/main" id="{E5E7ED2C-E012-44AE-B56F-B7CF404AE0C3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: 圆角 50">
                <a:extLst>
                  <a:ext uri="{FF2B5EF4-FFF2-40B4-BE49-F238E27FC236}">
                    <a16:creationId xmlns:a16="http://schemas.microsoft.com/office/drawing/2014/main" id="{02492B2C-13C1-457F-A7CE-10D6552E5408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0BC26BC-8945-448D-A307-80EDA1ABA9BF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0" name="同心圆 187">
              <a:extLst>
                <a:ext uri="{FF2B5EF4-FFF2-40B4-BE49-F238E27FC236}">
                  <a16:creationId xmlns:a16="http://schemas.microsoft.com/office/drawing/2014/main" id="{A58C4615-9522-4979-8B7E-9F1C7E058BF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9BC8565A-B1D0-44B1-97CC-0C72C47169BD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63768751-94CC-4491-803D-67132002EE7B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5" name="同心圆 190">
              <a:extLst>
                <a:ext uri="{FF2B5EF4-FFF2-40B4-BE49-F238E27FC236}">
                  <a16:creationId xmlns:a16="http://schemas.microsoft.com/office/drawing/2014/main" id="{CBCE9158-190F-403D-9B0B-9AC667D4E2A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61A1DD63-5720-42E6-977A-7C7775DD782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A3A2592A-42CC-4B50-9D91-1824425D096E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8" name="同心圆 193">
              <a:extLst>
                <a:ext uri="{FF2B5EF4-FFF2-40B4-BE49-F238E27FC236}">
                  <a16:creationId xmlns:a16="http://schemas.microsoft.com/office/drawing/2014/main" id="{A82B6959-35A7-41EE-BC2D-2621963429C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771757E8-78FE-4BC5-BDC0-9F2B16287F2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1F67235E-92BC-4028-9621-8FB89AE548CE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1" name="同心圆 202">
              <a:extLst>
                <a:ext uri="{FF2B5EF4-FFF2-40B4-BE49-F238E27FC236}">
                  <a16:creationId xmlns:a16="http://schemas.microsoft.com/office/drawing/2014/main" id="{C4F04384-5EEA-4AEC-9D68-1C4582F30C9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0BB0DF3C-421A-43B9-8D37-34A281DA8125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EE0DC98A-6FC2-4C98-B9BF-8D4F3F9FEBD3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4" name="同心圆 208">
              <a:extLst>
                <a:ext uri="{FF2B5EF4-FFF2-40B4-BE49-F238E27FC236}">
                  <a16:creationId xmlns:a16="http://schemas.microsoft.com/office/drawing/2014/main" id="{EEC88D11-139C-446B-A666-76F2EB5E0A0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61127241-A1D2-4E5B-9D14-BC9D5EBD000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953CAEA9-13EA-4358-8DB7-CF535DDDDE50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7" name="同心圆 211">
              <a:extLst>
                <a:ext uri="{FF2B5EF4-FFF2-40B4-BE49-F238E27FC236}">
                  <a16:creationId xmlns:a16="http://schemas.microsoft.com/office/drawing/2014/main" id="{7CA5089D-E16C-497B-882C-15D96F5B951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8A1B77F4-0CFA-4A57-ADC4-408AE3F0C9E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7C342A7F-D0A6-45D0-9A09-CF62D64BD263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0" name="同心圆 205">
              <a:extLst>
                <a:ext uri="{FF2B5EF4-FFF2-40B4-BE49-F238E27FC236}">
                  <a16:creationId xmlns:a16="http://schemas.microsoft.com/office/drawing/2014/main" id="{3D791D48-7154-425E-8D84-AFB9CF3E469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4FD94B0A-7800-469E-ADD0-F66CD4B435C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006086" y="6166098"/>
            <a:ext cx="78440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采用框图式板书结构，力求用简洁的文字表述清楚</a:t>
            </a:r>
            <a:endParaRPr lang="zh-CN" altLang="en-US" sz="28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96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 animBg="1"/>
      <p:bldP spid="33" grpId="0" animBg="1"/>
      <p:bldP spid="34" grpId="0"/>
      <p:bldP spid="35" grpId="0"/>
      <p:bldP spid="36" grpId="0" animBg="1"/>
      <p:bldP spid="37" grpId="0" animBg="1"/>
      <p:bldP spid="38" grpId="0"/>
      <p:bldP spid="39" grpId="0"/>
      <p:bldP spid="40" grpId="0" animBg="1"/>
      <p:bldP spid="41" grpId="0" animBg="1"/>
      <p:bldP spid="42" grpId="0"/>
      <p:bldP spid="43" grpId="0"/>
      <p:bldP spid="57" grpId="0" animBg="1"/>
      <p:bldP spid="58" grpId="0" animBg="1"/>
      <p:bldP spid="59" grpId="0"/>
      <p:bldP spid="61" grpId="0"/>
      <p:bldP spid="6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37">
            <a:extLst>
              <a:ext uri="{FF2B5EF4-FFF2-40B4-BE49-F238E27FC236}">
                <a16:creationId xmlns:a16="http://schemas.microsoft.com/office/drawing/2014/main" id="{F08138C0-1E52-4296-B42A-4B7560865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0815" y="2815430"/>
            <a:ext cx="4680520" cy="123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lvl="0" algn="ctr" defTabSz="1422400">
              <a:lnSpc>
                <a:spcPct val="90000"/>
              </a:lnSpc>
              <a:spcAft>
                <a:spcPct val="35000"/>
              </a:spcAft>
            </a:pPr>
            <a:r>
              <a:rPr lang="zh-CN" altLang="en-US" sz="8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39D2F63-5D88-4F18-B66F-01FB8E108C68}"/>
              </a:ext>
            </a:extLst>
          </p:cNvPr>
          <p:cNvGrpSpPr/>
          <p:nvPr/>
        </p:nvGrpSpPr>
        <p:grpSpPr>
          <a:xfrm rot="14400000">
            <a:off x="1692286" y="2539968"/>
            <a:ext cx="2212168" cy="1918284"/>
            <a:chOff x="1511944" y="2420246"/>
            <a:chExt cx="2627152" cy="2294453"/>
          </a:xfrm>
          <a:effectLst>
            <a:outerShdw blurRad="203200" dist="38100" dir="3780000" sx="103000" sy="103000" algn="t" rotWithShape="0">
              <a:prstClr val="black">
                <a:alpha val="25000"/>
              </a:prstClr>
            </a:outerShdw>
          </a:effectLst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0C8ED6C-534A-4B6B-8D2A-300639B65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944" y="2420246"/>
              <a:ext cx="2627152" cy="2294453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FACF790-D5DD-4B64-9D52-1EE386725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106" y="2431739"/>
              <a:ext cx="2602832" cy="2271469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2000"/>
                    <a:lumOff val="18000"/>
                  </a:schemeClr>
                </a:gs>
                <a:gs pos="47000">
                  <a:srgbClr val="F5F5F5"/>
                </a:gs>
                <a:gs pos="100000">
                  <a:schemeClr val="bg1">
                    <a:lumMod val="95000"/>
                    <a:lumOff val="5000"/>
                  </a:schemeClr>
                </a:gs>
              </a:gsLst>
              <a:lin ang="18900000" scaled="0"/>
            </a:gra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86A7AC2-4992-428F-999B-682A4AFED890}"/>
              </a:ext>
            </a:extLst>
          </p:cNvPr>
          <p:cNvGrpSpPr/>
          <p:nvPr/>
        </p:nvGrpSpPr>
        <p:grpSpPr>
          <a:xfrm>
            <a:off x="1982580" y="2750079"/>
            <a:ext cx="1660938" cy="1498064"/>
            <a:chOff x="6068610" y="2138335"/>
            <a:chExt cx="428348" cy="386204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6C8EDEF-925B-4C78-9E91-91EBDE8D9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69F1E"/>
            </a:solidFill>
            <a:ln w="9525" cap="flat">
              <a:noFill/>
              <a:prstDash val="solid"/>
              <a:miter lim="800000"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itchFamily="34" charset="-122"/>
              </a:endParaRPr>
            </a:p>
          </p:txBody>
        </p:sp>
        <p:sp>
          <p:nvSpPr>
            <p:cNvPr id="15" name="KSO_Shape">
              <a:extLst>
                <a:ext uri="{FF2B5EF4-FFF2-40B4-BE49-F238E27FC236}">
                  <a16:creationId xmlns:a16="http://schemas.microsoft.com/office/drawing/2014/main" id="{F73C6169-104C-47CA-A569-062FFB645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186F6B57-62B3-4AA9-81D5-0A88A51976EC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7" name="同心圆 187">
              <a:extLst>
                <a:ext uri="{FF2B5EF4-FFF2-40B4-BE49-F238E27FC236}">
                  <a16:creationId xmlns:a16="http://schemas.microsoft.com/office/drawing/2014/main" id="{7D722470-33AC-4AC2-BED6-A5361569ED9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556C94F4-A8E6-44C0-918E-5E56943DD4A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22597CB-10B2-4161-8FF3-D2F6BF2C984D}"/>
              </a:ext>
            </a:extLst>
          </p:cNvPr>
          <p:cNvGrpSpPr/>
          <p:nvPr/>
        </p:nvGrpSpPr>
        <p:grpSpPr>
          <a:xfrm>
            <a:off x="1858115" y="130380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" name="同心圆 190">
              <a:extLst>
                <a:ext uri="{FF2B5EF4-FFF2-40B4-BE49-F238E27FC236}">
                  <a16:creationId xmlns:a16="http://schemas.microsoft.com/office/drawing/2014/main" id="{3DF390BC-B59B-4C82-A3D4-C12F77D8030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2F1E46F1-EA2A-4ACC-8C2B-A2744DE1AE8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FB225AB-B238-4FB2-8116-B0814295743B}"/>
              </a:ext>
            </a:extLst>
          </p:cNvPr>
          <p:cNvGrpSpPr/>
          <p:nvPr/>
        </p:nvGrpSpPr>
        <p:grpSpPr>
          <a:xfrm>
            <a:off x="244987" y="1170672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3" name="同心圆 193">
              <a:extLst>
                <a:ext uri="{FF2B5EF4-FFF2-40B4-BE49-F238E27FC236}">
                  <a16:creationId xmlns:a16="http://schemas.microsoft.com/office/drawing/2014/main" id="{ADFF31A2-F01D-4171-BBC0-0D10A4E7345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6993759B-BE94-4D87-B0CC-D27576476812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C3AEA7F-7B34-4640-96ED-5B36384C18F3}"/>
              </a:ext>
            </a:extLst>
          </p:cNvPr>
          <p:cNvGrpSpPr/>
          <p:nvPr/>
        </p:nvGrpSpPr>
        <p:grpSpPr>
          <a:xfrm>
            <a:off x="5591150" y="275843"/>
            <a:ext cx="297401" cy="297509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6" name="同心圆 199">
              <a:extLst>
                <a:ext uri="{FF2B5EF4-FFF2-40B4-BE49-F238E27FC236}">
                  <a16:creationId xmlns:a16="http://schemas.microsoft.com/office/drawing/2014/main" id="{C3863F5B-4B91-42A7-974B-F6DCC094547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99B21D30-47B5-45A1-BF00-DAB60B8CEC8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9263420-F191-4E40-B368-C21239169EFB}"/>
              </a:ext>
            </a:extLst>
          </p:cNvPr>
          <p:cNvGrpSpPr/>
          <p:nvPr/>
        </p:nvGrpSpPr>
        <p:grpSpPr>
          <a:xfrm>
            <a:off x="1449635" y="996126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同心圆 202">
              <a:extLst>
                <a:ext uri="{FF2B5EF4-FFF2-40B4-BE49-F238E27FC236}">
                  <a16:creationId xmlns:a16="http://schemas.microsoft.com/office/drawing/2014/main" id="{2A403578-585B-462D-8ED9-C980651CFC3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F9911068-5947-471F-ADD6-12350BDB6752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A1B724E5-9989-4829-8F68-A302CB4F98AA}"/>
              </a:ext>
            </a:extLst>
          </p:cNvPr>
          <p:cNvGrpSpPr/>
          <p:nvPr/>
        </p:nvGrpSpPr>
        <p:grpSpPr>
          <a:xfrm>
            <a:off x="879568" y="398001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2" name="同心圆 205">
              <a:extLst>
                <a:ext uri="{FF2B5EF4-FFF2-40B4-BE49-F238E27FC236}">
                  <a16:creationId xmlns:a16="http://schemas.microsoft.com/office/drawing/2014/main" id="{5C6E2AFD-B5D6-4CFC-9048-87DE365E31E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177F394-CAD1-4807-9316-A9FED1D81DB2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4B77A337-BD28-42AA-A2BC-B86CEA2A2218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5" name="同心圆 208">
              <a:extLst>
                <a:ext uri="{FF2B5EF4-FFF2-40B4-BE49-F238E27FC236}">
                  <a16:creationId xmlns:a16="http://schemas.microsoft.com/office/drawing/2014/main" id="{529191A1-AFAD-4AF1-85DB-B94D6E08D36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F2E672C5-2CE0-4896-A023-235D29444913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FD247DF-75FF-4A96-83B9-A6BA06186C9F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8" name="同心圆 211">
              <a:extLst>
                <a:ext uri="{FF2B5EF4-FFF2-40B4-BE49-F238E27FC236}">
                  <a16:creationId xmlns:a16="http://schemas.microsoft.com/office/drawing/2014/main" id="{7D079FAA-269C-4E0B-904D-31314DC5393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A201F0E-7412-4832-88FC-D3885D40D0B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00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5"/>
          <p:cNvSpPr/>
          <p:nvPr/>
        </p:nvSpPr>
        <p:spPr>
          <a:xfrm>
            <a:off x="983432" y="1953025"/>
            <a:ext cx="10108663" cy="561975"/>
          </a:xfrm>
          <a:custGeom>
            <a:avLst/>
            <a:gdLst>
              <a:gd name="connsiteX0" fmla="*/ 5392799 w 10785598"/>
              <a:gd name="connsiteY0" fmla="*/ 0 h 599608"/>
              <a:gd name="connsiteX1" fmla="*/ 5783856 w 10785598"/>
              <a:gd name="connsiteY1" fmla="*/ 422028 h 599608"/>
              <a:gd name="connsiteX2" fmla="*/ 7247026 w 10785598"/>
              <a:gd name="connsiteY2" fmla="*/ 430641 h 599608"/>
              <a:gd name="connsiteX3" fmla="*/ 10676039 w 10785598"/>
              <a:gd name="connsiteY3" fmla="*/ 563357 h 599608"/>
              <a:gd name="connsiteX4" fmla="*/ 10785598 w 10785598"/>
              <a:gd name="connsiteY4" fmla="*/ 599608 h 599608"/>
              <a:gd name="connsiteX5" fmla="*/ 0 w 10785598"/>
              <a:gd name="connsiteY5" fmla="*/ 599608 h 599608"/>
              <a:gd name="connsiteX6" fmla="*/ 109559 w 10785598"/>
              <a:gd name="connsiteY6" fmla="*/ 563357 h 599608"/>
              <a:gd name="connsiteX7" fmla="*/ 3538573 w 10785598"/>
              <a:gd name="connsiteY7" fmla="*/ 430641 h 599608"/>
              <a:gd name="connsiteX8" fmla="*/ 5001742 w 10785598"/>
              <a:gd name="connsiteY8" fmla="*/ 422028 h 59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85598" h="599608">
                <a:moveTo>
                  <a:pt x="5392799" y="0"/>
                </a:moveTo>
                <a:lnTo>
                  <a:pt x="5783856" y="422028"/>
                </a:lnTo>
                <a:lnTo>
                  <a:pt x="7247026" y="430641"/>
                </a:lnTo>
                <a:cubicBezTo>
                  <a:pt x="8981558" y="451826"/>
                  <a:pt x="10298895" y="501879"/>
                  <a:pt x="10676039" y="563357"/>
                </a:cubicBezTo>
                <a:lnTo>
                  <a:pt x="10785598" y="599608"/>
                </a:lnTo>
                <a:lnTo>
                  <a:pt x="0" y="599608"/>
                </a:lnTo>
                <a:lnTo>
                  <a:pt x="109559" y="563357"/>
                </a:lnTo>
                <a:cubicBezTo>
                  <a:pt x="486703" y="501879"/>
                  <a:pt x="1804041" y="451826"/>
                  <a:pt x="3538573" y="430641"/>
                </a:cubicBezTo>
                <a:lnTo>
                  <a:pt x="5001742" y="42202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800" b="1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4150991" y="1032624"/>
            <a:ext cx="4032448" cy="788752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8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2611412" y="2673221"/>
            <a:ext cx="7205910" cy="2681288"/>
          </a:xfrm>
          <a:prstGeom prst="roundRect">
            <a:avLst/>
          </a:prstGeom>
          <a:solidFill>
            <a:srgbClr val="EA6103"/>
          </a:solidFill>
          <a:ln w="19050">
            <a:solidFill>
              <a:schemeClr val="bg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854846" y="2900760"/>
            <a:ext cx="6860699" cy="13843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教学过程中加入我校汽修专业毕业生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在各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大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4S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店做出的突出业绩，有效的激发了学生学习的积极性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!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4361698" y="1140052"/>
            <a:ext cx="3461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rgbClr val="0099A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rPr>
              <a:t>学生学习主动性差</a:t>
            </a:r>
            <a:endParaRPr lang="zh-CN" altLang="en-US" sz="3200" b="1" dirty="0">
              <a:solidFill>
                <a:srgbClr val="0099A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52340162-C1B8-476B-B06D-D4BECDA043AA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45" name="五边形 9">
              <a:extLst>
                <a:ext uri="{FF2B5EF4-FFF2-40B4-BE49-F238E27FC236}">
                  <a16:creationId xmlns:a16="http://schemas.microsoft.com/office/drawing/2014/main" id="{170EFD1F-5F9B-4702-97B9-A72A62D9769C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教学反思</a:t>
              </a: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0C670D1D-0812-4690-960E-7B336B4DC643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0ACF1A9-4801-4C43-B21B-BAB0FF528E7F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0681BF04-A7EC-4A88-B5E3-A5F62E761CBA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52" name="矩形: 圆角 51">
                <a:extLst>
                  <a:ext uri="{FF2B5EF4-FFF2-40B4-BE49-F238E27FC236}">
                    <a16:creationId xmlns:a16="http://schemas.microsoft.com/office/drawing/2014/main" id="{9CCA524D-8592-4D82-A5B0-70581AE00558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: 圆角 52">
                <a:extLst>
                  <a:ext uri="{FF2B5EF4-FFF2-40B4-BE49-F238E27FC236}">
                    <a16:creationId xmlns:a16="http://schemas.microsoft.com/office/drawing/2014/main" id="{3EA5803F-F756-4EA0-89A6-DD38D7D141F4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46A2ED83-1AF9-4EB7-A6F9-ECC49FF13FDC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50" name="矩形: 圆角 49">
                <a:extLst>
                  <a:ext uri="{FF2B5EF4-FFF2-40B4-BE49-F238E27FC236}">
                    <a16:creationId xmlns:a16="http://schemas.microsoft.com/office/drawing/2014/main" id="{E5E7ED2C-E012-44AE-B56F-B7CF404AE0C3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: 圆角 50">
                <a:extLst>
                  <a:ext uri="{FF2B5EF4-FFF2-40B4-BE49-F238E27FC236}">
                    <a16:creationId xmlns:a16="http://schemas.microsoft.com/office/drawing/2014/main" id="{02492B2C-13C1-457F-A7CE-10D6552E5408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0BC26BC-8945-448D-A307-80EDA1ABA9BF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0" name="同心圆 187">
              <a:extLst>
                <a:ext uri="{FF2B5EF4-FFF2-40B4-BE49-F238E27FC236}">
                  <a16:creationId xmlns:a16="http://schemas.microsoft.com/office/drawing/2014/main" id="{A58C4615-9522-4979-8B7E-9F1C7E058BF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9BC8565A-B1D0-44B1-97CC-0C72C47169BD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63768751-94CC-4491-803D-67132002EE7B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5" name="同心圆 190">
              <a:extLst>
                <a:ext uri="{FF2B5EF4-FFF2-40B4-BE49-F238E27FC236}">
                  <a16:creationId xmlns:a16="http://schemas.microsoft.com/office/drawing/2014/main" id="{CBCE9158-190F-403D-9B0B-9AC667D4E2A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61A1DD63-5720-42E6-977A-7C7775DD782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A3A2592A-42CC-4B50-9D91-1824425D096E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8" name="同心圆 193">
              <a:extLst>
                <a:ext uri="{FF2B5EF4-FFF2-40B4-BE49-F238E27FC236}">
                  <a16:creationId xmlns:a16="http://schemas.microsoft.com/office/drawing/2014/main" id="{A82B6959-35A7-41EE-BC2D-2621963429C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771757E8-78FE-4BC5-BDC0-9F2B16287F2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1F67235E-92BC-4028-9621-8FB89AE548CE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1" name="同心圆 202">
              <a:extLst>
                <a:ext uri="{FF2B5EF4-FFF2-40B4-BE49-F238E27FC236}">
                  <a16:creationId xmlns:a16="http://schemas.microsoft.com/office/drawing/2014/main" id="{C4F04384-5EEA-4AEC-9D68-1C4582F30C9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0BB0DF3C-421A-43B9-8D37-34A281DA8125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EE0DC98A-6FC2-4C98-B9BF-8D4F3F9FEBD3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4" name="同心圆 208">
              <a:extLst>
                <a:ext uri="{FF2B5EF4-FFF2-40B4-BE49-F238E27FC236}">
                  <a16:creationId xmlns:a16="http://schemas.microsoft.com/office/drawing/2014/main" id="{EEC88D11-139C-446B-A666-76F2EB5E0A0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61127241-A1D2-4E5B-9D14-BC9D5EBD000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953CAEA9-13EA-4358-8DB7-CF535DDDDE50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7" name="同心圆 211">
              <a:extLst>
                <a:ext uri="{FF2B5EF4-FFF2-40B4-BE49-F238E27FC236}">
                  <a16:creationId xmlns:a16="http://schemas.microsoft.com/office/drawing/2014/main" id="{7CA5089D-E16C-497B-882C-15D96F5B951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8A1B77F4-0CFA-4A57-ADC4-408AE3F0C9E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7C342A7F-D0A6-45D0-9A09-CF62D64BD263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0" name="同心圆 205">
              <a:extLst>
                <a:ext uri="{FF2B5EF4-FFF2-40B4-BE49-F238E27FC236}">
                  <a16:creationId xmlns:a16="http://schemas.microsoft.com/office/drawing/2014/main" id="{3D791D48-7154-425E-8D84-AFB9CF3E469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4FD94B0A-7800-469E-ADD0-F66CD4B435C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21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1" grpId="0"/>
      <p:bldP spid="6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4144813" y="8512089"/>
            <a:ext cx="938472" cy="401100"/>
          </a:xfrm>
          <a:prstGeom prst="rect">
            <a:avLst/>
          </a:prstGeom>
          <a:noFill/>
        </p:spPr>
        <p:txBody>
          <a:bodyPr wrap="none" lIns="121798" tIns="60899" rIns="121798" bIns="60899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sp>
        <p:nvSpPr>
          <p:cNvPr id="30" name="文本框 49"/>
          <p:cNvSpPr txBox="1"/>
          <p:nvPr/>
        </p:nvSpPr>
        <p:spPr>
          <a:xfrm>
            <a:off x="2193898" y="2164900"/>
            <a:ext cx="6048672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solidFill>
                  <a:srgbClr val="EA5E66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谢</a:t>
            </a:r>
            <a:r>
              <a:rPr lang="zh-CN" altLang="en-US" sz="8000" b="1" dirty="0">
                <a:solidFill>
                  <a:srgbClr val="EA6103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谢</a:t>
            </a:r>
            <a:r>
              <a:rPr lang="zh-CN" altLang="en-US" sz="8000" b="1" dirty="0">
                <a:solidFill>
                  <a:srgbClr val="F69F1E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观</a:t>
            </a:r>
            <a:r>
              <a:rPr lang="zh-CN" altLang="en-US" sz="8000" b="1" dirty="0">
                <a:solidFill>
                  <a:srgbClr val="0099A9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看</a:t>
            </a:r>
            <a:r>
              <a:rPr lang="zh-CN" altLang="en-US" sz="8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！</a:t>
            </a:r>
          </a:p>
        </p:txBody>
      </p:sp>
      <p:sp>
        <p:nvSpPr>
          <p:cNvPr id="8" name="圆角矩形 186">
            <a:extLst>
              <a:ext uri="{FF2B5EF4-FFF2-40B4-BE49-F238E27FC236}">
                <a16:creationId xmlns:a16="http://schemas.microsoft.com/office/drawing/2014/main" id="{9EC7242D-BCB1-4958-8810-1D54A803776E}"/>
              </a:ext>
            </a:extLst>
          </p:cNvPr>
          <p:cNvSpPr/>
          <p:nvPr/>
        </p:nvSpPr>
        <p:spPr>
          <a:xfrm>
            <a:off x="2305482" y="3757005"/>
            <a:ext cx="5402421" cy="672230"/>
          </a:xfrm>
          <a:prstGeom prst="roundRect">
            <a:avLst>
              <a:gd name="adj" fmla="val 4227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87">
            <a:extLst>
              <a:ext uri="{FF2B5EF4-FFF2-40B4-BE49-F238E27FC236}">
                <a16:creationId xmlns:a16="http://schemas.microsoft.com/office/drawing/2014/main" id="{B62A1E99-0448-4404-B014-853FF14AF269}"/>
              </a:ext>
            </a:extLst>
          </p:cNvPr>
          <p:cNvSpPr txBox="1"/>
          <p:nvPr/>
        </p:nvSpPr>
        <p:spPr>
          <a:xfrm>
            <a:off x="2320618" y="3893067"/>
            <a:ext cx="5162251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不妥之处恳请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各位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领导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、评委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批评指正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!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谢谢大家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!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E757DD2C-BC14-4F24-BCA6-E6573F52F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2718" y="4860494"/>
            <a:ext cx="644337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石家庄校区：王志攀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E6E167C-026B-4844-97DD-FB02307103A8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" name="同心圆 187">
              <a:extLst>
                <a:ext uri="{FF2B5EF4-FFF2-40B4-BE49-F238E27FC236}">
                  <a16:creationId xmlns:a16="http://schemas.microsoft.com/office/drawing/2014/main" id="{26EC442C-1E1D-40F4-8CFF-25D03483970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CBD09242-A865-410E-A913-A9E46819CC3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48B1D12-35D8-418E-A3B2-4355AE1A1A6E}"/>
              </a:ext>
            </a:extLst>
          </p:cNvPr>
          <p:cNvGrpSpPr/>
          <p:nvPr/>
        </p:nvGrpSpPr>
        <p:grpSpPr>
          <a:xfrm>
            <a:off x="8446280" y="5069367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同心圆 190">
              <a:extLst>
                <a:ext uri="{FF2B5EF4-FFF2-40B4-BE49-F238E27FC236}">
                  <a16:creationId xmlns:a16="http://schemas.microsoft.com/office/drawing/2014/main" id="{49D9B0B7-0986-4BD7-A813-6E1E2CF9C0F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C17FCA5B-7396-492F-8CDF-EC5522A5D9C7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42F96BD-92A7-4BE7-936E-44E4F3C2ECA9}"/>
              </a:ext>
            </a:extLst>
          </p:cNvPr>
          <p:cNvGrpSpPr/>
          <p:nvPr/>
        </p:nvGrpSpPr>
        <p:grpSpPr>
          <a:xfrm>
            <a:off x="6833152" y="6109659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8" name="同心圆 193">
              <a:extLst>
                <a:ext uri="{FF2B5EF4-FFF2-40B4-BE49-F238E27FC236}">
                  <a16:creationId xmlns:a16="http://schemas.microsoft.com/office/drawing/2014/main" id="{A7A09067-EFFE-4C85-BAE1-638557C7FCE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6487EEC5-250E-48F2-88DB-AAD6AB875C5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E26C8EA9-CD25-4325-86EB-59073559468D}"/>
              </a:ext>
            </a:extLst>
          </p:cNvPr>
          <p:cNvGrpSpPr/>
          <p:nvPr/>
        </p:nvGrpSpPr>
        <p:grpSpPr>
          <a:xfrm>
            <a:off x="640335" y="693490"/>
            <a:ext cx="297401" cy="297509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" name="同心圆 199">
              <a:extLst>
                <a:ext uri="{FF2B5EF4-FFF2-40B4-BE49-F238E27FC236}">
                  <a16:creationId xmlns:a16="http://schemas.microsoft.com/office/drawing/2014/main" id="{F51D59B9-DD45-4F48-8903-1990C0227EC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4D59331A-2922-4831-8E48-547B7B17315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1E09B3F-8D7D-488D-B3DF-0BF27948E220}"/>
              </a:ext>
            </a:extLst>
          </p:cNvPr>
          <p:cNvGrpSpPr/>
          <p:nvPr/>
        </p:nvGrpSpPr>
        <p:grpSpPr>
          <a:xfrm>
            <a:off x="8037800" y="5935113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4" name="同心圆 202">
              <a:extLst>
                <a:ext uri="{FF2B5EF4-FFF2-40B4-BE49-F238E27FC236}">
                  <a16:creationId xmlns:a16="http://schemas.microsoft.com/office/drawing/2014/main" id="{211C286D-E5A0-49EC-AABB-389E088FEEF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80EFA1DA-C3D5-4A6F-991F-0435A1799D69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2D007EEC-818A-421B-95BA-51305724B902}"/>
              </a:ext>
            </a:extLst>
          </p:cNvPr>
          <p:cNvGrpSpPr/>
          <p:nvPr/>
        </p:nvGrpSpPr>
        <p:grpSpPr>
          <a:xfrm>
            <a:off x="7467733" y="5336988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3" name="同心圆 205">
              <a:extLst>
                <a:ext uri="{FF2B5EF4-FFF2-40B4-BE49-F238E27FC236}">
                  <a16:creationId xmlns:a16="http://schemas.microsoft.com/office/drawing/2014/main" id="{5B3E084C-B33D-437C-8A35-0DC4787AB3B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830654DA-D4B6-4E69-B211-33ADF6EFB83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589CDC8-4518-498D-BF54-B2831D3F98DF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6" name="同心圆 208">
              <a:extLst>
                <a:ext uri="{FF2B5EF4-FFF2-40B4-BE49-F238E27FC236}">
                  <a16:creationId xmlns:a16="http://schemas.microsoft.com/office/drawing/2014/main" id="{4BE1D384-5CC7-444F-8075-067F6474BE2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2F5B2257-E3BB-4084-B020-88C8C2ECAC2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6BAFE738-FE3D-481B-A20E-45B700D6D038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9" name="同心圆 211">
              <a:extLst>
                <a:ext uri="{FF2B5EF4-FFF2-40B4-BE49-F238E27FC236}">
                  <a16:creationId xmlns:a16="http://schemas.microsoft.com/office/drawing/2014/main" id="{3207DDE1-A712-466E-8CB3-4D5BCC3E093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A62067CB-52ED-4928-9A21-D78BED398EE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862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8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组合 98">
            <a:extLst>
              <a:ext uri="{FF2B5EF4-FFF2-40B4-BE49-F238E27FC236}">
                <a16:creationId xmlns:a16="http://schemas.microsoft.com/office/drawing/2014/main" id="{F73DF901-0DBA-40F2-ADB3-16B58F3A0F34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91" name="五边形 9">
              <a:extLst>
                <a:ext uri="{FF2B5EF4-FFF2-40B4-BE49-F238E27FC236}">
                  <a16:creationId xmlns:a16="http://schemas.microsoft.com/office/drawing/2014/main" id="{CB65CEEE-7B5B-4A7C-8617-3146306FB388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课程分析</a:t>
              </a:r>
            </a:p>
          </p:txBody>
        </p:sp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A2E5DFB8-BD7E-4DA7-81DA-43A3E1E6F944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8FDA6636-6B70-49DB-B7E1-977C4B8C3324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5D33583F-EBA1-4210-AB89-F65E6054BDB9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93" name="矩形: 圆角 92">
                <a:extLst>
                  <a:ext uri="{FF2B5EF4-FFF2-40B4-BE49-F238E27FC236}">
                    <a16:creationId xmlns:a16="http://schemas.microsoft.com/office/drawing/2014/main" id="{798474FA-EDA2-4425-9027-8837A1770216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: 圆角 93">
                <a:extLst>
                  <a:ext uri="{FF2B5EF4-FFF2-40B4-BE49-F238E27FC236}">
                    <a16:creationId xmlns:a16="http://schemas.microsoft.com/office/drawing/2014/main" id="{409F9C31-665D-43AE-AF5E-DC6AB56149DB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6" name="组合 95">
              <a:extLst>
                <a:ext uri="{FF2B5EF4-FFF2-40B4-BE49-F238E27FC236}">
                  <a16:creationId xmlns:a16="http://schemas.microsoft.com/office/drawing/2014/main" id="{B774B0D9-6483-4E9A-8471-B5556CEE9B12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97" name="矩形: 圆角 96">
                <a:extLst>
                  <a:ext uri="{FF2B5EF4-FFF2-40B4-BE49-F238E27FC236}">
                    <a16:creationId xmlns:a16="http://schemas.microsoft.com/office/drawing/2014/main" id="{D8892D76-B6D8-46EC-B743-A477493DFDCE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: 圆角 97">
                <a:extLst>
                  <a:ext uri="{FF2B5EF4-FFF2-40B4-BE49-F238E27FC236}">
                    <a16:creationId xmlns:a16="http://schemas.microsoft.com/office/drawing/2014/main" id="{920B97C9-092E-4429-9D51-655B9B6B4572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6" name="KSO_Shape">
            <a:extLst>
              <a:ext uri="{FF2B5EF4-FFF2-40B4-BE49-F238E27FC236}">
                <a16:creationId xmlns:a16="http://schemas.microsoft.com/office/drawing/2014/main" id="{64194332-FABA-44A5-8D9A-EFA94AD2346F}"/>
              </a:ext>
            </a:extLst>
          </p:cNvPr>
          <p:cNvSpPr/>
          <p:nvPr/>
        </p:nvSpPr>
        <p:spPr>
          <a:xfrm>
            <a:off x="6034695" y="1341562"/>
            <a:ext cx="551822" cy="551822"/>
          </a:xfrm>
          <a:custGeom>
            <a:avLst/>
            <a:gdLst>
              <a:gd name="connsiteX0" fmla="*/ 424729 w 742418"/>
              <a:gd name="connsiteY0" fmla="*/ 206218 h 742418"/>
              <a:gd name="connsiteX1" fmla="*/ 450641 w 742418"/>
              <a:gd name="connsiteY1" fmla="*/ 216951 h 742418"/>
              <a:gd name="connsiteX2" fmla="*/ 574959 w 742418"/>
              <a:gd name="connsiteY2" fmla="*/ 341269 h 742418"/>
              <a:gd name="connsiteX3" fmla="*/ 579768 w 742418"/>
              <a:gd name="connsiteY3" fmla="*/ 347074 h 742418"/>
              <a:gd name="connsiteX4" fmla="*/ 580353 w 742418"/>
              <a:gd name="connsiteY4" fmla="*/ 348130 h 742418"/>
              <a:gd name="connsiteX5" fmla="*/ 582691 w 742418"/>
              <a:gd name="connsiteY5" fmla="*/ 352485 h 742418"/>
              <a:gd name="connsiteX6" fmla="*/ 586400 w 742418"/>
              <a:gd name="connsiteY6" fmla="*/ 371153 h 742418"/>
              <a:gd name="connsiteX7" fmla="*/ 582691 w 742418"/>
              <a:gd name="connsiteY7" fmla="*/ 389821 h 742418"/>
              <a:gd name="connsiteX8" fmla="*/ 581273 w 742418"/>
              <a:gd name="connsiteY8" fmla="*/ 393115 h 742418"/>
              <a:gd name="connsiteX9" fmla="*/ 579386 w 742418"/>
              <a:gd name="connsiteY9" fmla="*/ 395514 h 742418"/>
              <a:gd name="connsiteX10" fmla="*/ 573943 w 742418"/>
              <a:gd name="connsiteY10" fmla="*/ 401149 h 742418"/>
              <a:gd name="connsiteX11" fmla="*/ 449625 w 742418"/>
              <a:gd name="connsiteY11" fmla="*/ 525467 h 742418"/>
              <a:gd name="connsiteX12" fmla="*/ 397801 w 742418"/>
              <a:gd name="connsiteY12" fmla="*/ 525467 h 742418"/>
              <a:gd name="connsiteX13" fmla="*/ 397801 w 742418"/>
              <a:gd name="connsiteY13" fmla="*/ 473643 h 742418"/>
              <a:gd name="connsiteX14" fmla="*/ 462843 w 742418"/>
              <a:gd name="connsiteY14" fmla="*/ 408602 h 742418"/>
              <a:gd name="connsiteX15" fmla="*/ 192664 w 742418"/>
              <a:gd name="connsiteY15" fmla="*/ 408602 h 742418"/>
              <a:gd name="connsiteX16" fmla="*/ 156019 w 742418"/>
              <a:gd name="connsiteY16" fmla="*/ 371957 h 742418"/>
              <a:gd name="connsiteX17" fmla="*/ 192664 w 742418"/>
              <a:gd name="connsiteY17" fmla="*/ 335311 h 742418"/>
              <a:gd name="connsiteX18" fmla="*/ 465353 w 742418"/>
              <a:gd name="connsiteY18" fmla="*/ 335311 h 742418"/>
              <a:gd name="connsiteX19" fmla="*/ 398817 w 742418"/>
              <a:gd name="connsiteY19" fmla="*/ 268775 h 742418"/>
              <a:gd name="connsiteX20" fmla="*/ 398817 w 742418"/>
              <a:gd name="connsiteY20" fmla="*/ 216951 h 742418"/>
              <a:gd name="connsiteX21" fmla="*/ 424729 w 742418"/>
              <a:gd name="connsiteY21" fmla="*/ 206218 h 742418"/>
              <a:gd name="connsiteX22" fmla="*/ 371209 w 742418"/>
              <a:gd name="connsiteY22" fmla="*/ 67983 h 742418"/>
              <a:gd name="connsiteX23" fmla="*/ 67983 w 742418"/>
              <a:gd name="connsiteY23" fmla="*/ 371209 h 742418"/>
              <a:gd name="connsiteX24" fmla="*/ 371209 w 742418"/>
              <a:gd name="connsiteY24" fmla="*/ 674435 h 742418"/>
              <a:gd name="connsiteX25" fmla="*/ 674435 w 742418"/>
              <a:gd name="connsiteY25" fmla="*/ 371209 h 742418"/>
              <a:gd name="connsiteX26" fmla="*/ 371209 w 742418"/>
              <a:gd name="connsiteY26" fmla="*/ 67983 h 742418"/>
              <a:gd name="connsiteX27" fmla="*/ 371209 w 742418"/>
              <a:gd name="connsiteY27" fmla="*/ 0 h 742418"/>
              <a:gd name="connsiteX28" fmla="*/ 742418 w 742418"/>
              <a:gd name="connsiteY28" fmla="*/ 371209 h 742418"/>
              <a:gd name="connsiteX29" fmla="*/ 371209 w 742418"/>
              <a:gd name="connsiteY29" fmla="*/ 742418 h 742418"/>
              <a:gd name="connsiteX30" fmla="*/ 0 w 742418"/>
              <a:gd name="connsiteY30" fmla="*/ 371209 h 742418"/>
              <a:gd name="connsiteX31" fmla="*/ 371209 w 742418"/>
              <a:gd name="connsiteY31" fmla="*/ 0 h 74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418" h="742418">
                <a:moveTo>
                  <a:pt x="424729" y="206218"/>
                </a:moveTo>
                <a:cubicBezTo>
                  <a:pt x="434107" y="206218"/>
                  <a:pt x="443486" y="209796"/>
                  <a:pt x="450641" y="216951"/>
                </a:cubicBezTo>
                <a:lnTo>
                  <a:pt x="574959" y="341269"/>
                </a:lnTo>
                <a:cubicBezTo>
                  <a:pt x="576748" y="343058"/>
                  <a:pt x="578358" y="345008"/>
                  <a:pt x="579768" y="347074"/>
                </a:cubicBezTo>
                <a:lnTo>
                  <a:pt x="580353" y="348130"/>
                </a:lnTo>
                <a:lnTo>
                  <a:pt x="582691" y="352485"/>
                </a:lnTo>
                <a:cubicBezTo>
                  <a:pt x="585033" y="357814"/>
                  <a:pt x="586400" y="364238"/>
                  <a:pt x="586400" y="371153"/>
                </a:cubicBezTo>
                <a:cubicBezTo>
                  <a:pt x="586400" y="378068"/>
                  <a:pt x="585033" y="384492"/>
                  <a:pt x="582691" y="389821"/>
                </a:cubicBezTo>
                <a:lnTo>
                  <a:pt x="581273" y="393115"/>
                </a:lnTo>
                <a:lnTo>
                  <a:pt x="579386" y="395514"/>
                </a:lnTo>
                <a:cubicBezTo>
                  <a:pt x="577705" y="397433"/>
                  <a:pt x="575732" y="399361"/>
                  <a:pt x="573943" y="401149"/>
                </a:cubicBezTo>
                <a:lnTo>
                  <a:pt x="449625" y="525467"/>
                </a:lnTo>
                <a:cubicBezTo>
                  <a:pt x="435314" y="539778"/>
                  <a:pt x="412112" y="539778"/>
                  <a:pt x="397801" y="525467"/>
                </a:cubicBezTo>
                <a:cubicBezTo>
                  <a:pt x="383490" y="511156"/>
                  <a:pt x="383490" y="487954"/>
                  <a:pt x="397801" y="473643"/>
                </a:cubicBezTo>
                <a:lnTo>
                  <a:pt x="462843" y="408602"/>
                </a:lnTo>
                <a:lnTo>
                  <a:pt x="192664" y="408602"/>
                </a:lnTo>
                <a:cubicBezTo>
                  <a:pt x="172426" y="408602"/>
                  <a:pt x="156019" y="392195"/>
                  <a:pt x="156019" y="371957"/>
                </a:cubicBezTo>
                <a:cubicBezTo>
                  <a:pt x="156019" y="351718"/>
                  <a:pt x="172426" y="335311"/>
                  <a:pt x="192664" y="335311"/>
                </a:cubicBezTo>
                <a:lnTo>
                  <a:pt x="465353" y="335311"/>
                </a:lnTo>
                <a:lnTo>
                  <a:pt x="398817" y="268775"/>
                </a:lnTo>
                <a:cubicBezTo>
                  <a:pt x="384506" y="254464"/>
                  <a:pt x="384506" y="231262"/>
                  <a:pt x="398817" y="216951"/>
                </a:cubicBezTo>
                <a:cubicBezTo>
                  <a:pt x="405972" y="209796"/>
                  <a:pt x="415351" y="206218"/>
                  <a:pt x="424729" y="206218"/>
                </a:cubicBezTo>
                <a:close/>
                <a:moveTo>
                  <a:pt x="371209" y="67983"/>
                </a:moveTo>
                <a:cubicBezTo>
                  <a:pt x="203742" y="67983"/>
                  <a:pt x="67983" y="203742"/>
                  <a:pt x="67983" y="371209"/>
                </a:cubicBezTo>
                <a:cubicBezTo>
                  <a:pt x="67983" y="538676"/>
                  <a:pt x="203742" y="674435"/>
                  <a:pt x="371209" y="674435"/>
                </a:cubicBezTo>
                <a:cubicBezTo>
                  <a:pt x="538676" y="674435"/>
                  <a:pt x="674435" y="538676"/>
                  <a:pt x="674435" y="371209"/>
                </a:cubicBezTo>
                <a:cubicBezTo>
                  <a:pt x="674435" y="203742"/>
                  <a:pt x="538676" y="67983"/>
                  <a:pt x="371209" y="67983"/>
                </a:cubicBezTo>
                <a:close/>
                <a:moveTo>
                  <a:pt x="371209" y="0"/>
                </a:moveTo>
                <a:cubicBezTo>
                  <a:pt x="576222" y="0"/>
                  <a:pt x="742418" y="166196"/>
                  <a:pt x="742418" y="371209"/>
                </a:cubicBezTo>
                <a:cubicBezTo>
                  <a:pt x="742418" y="576222"/>
                  <a:pt x="576222" y="742418"/>
                  <a:pt x="371209" y="742418"/>
                </a:cubicBezTo>
                <a:cubicBezTo>
                  <a:pt x="166196" y="742418"/>
                  <a:pt x="0" y="576222"/>
                  <a:pt x="0" y="371209"/>
                </a:cubicBezTo>
                <a:cubicBezTo>
                  <a:pt x="0" y="166196"/>
                  <a:pt x="166196" y="0"/>
                  <a:pt x="3712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7" name="TextBox 15">
            <a:extLst>
              <a:ext uri="{FF2B5EF4-FFF2-40B4-BE49-F238E27FC236}">
                <a16:creationId xmlns:a16="http://schemas.microsoft.com/office/drawing/2014/main" id="{2FBA2521-44E1-45D5-969A-1F48F4D2ABA9}"/>
              </a:ext>
            </a:extLst>
          </p:cNvPr>
          <p:cNvSpPr txBox="1"/>
          <p:nvPr/>
        </p:nvSpPr>
        <p:spPr>
          <a:xfrm>
            <a:off x="6814038" y="1031171"/>
            <a:ext cx="41777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ym typeface="+mn-ea"/>
              </a:rPr>
              <a:t> </a:t>
            </a:r>
            <a:r>
              <a:rPr lang="zh-CN" altLang="en-US" sz="2400" dirty="0" smtClean="0">
                <a:sym typeface="+mn-ea"/>
              </a:rPr>
              <a:t>        </a:t>
            </a:r>
            <a:r>
              <a:rPr lang="zh-CN" altLang="en-US" sz="2400" b="1" dirty="0" smtClean="0">
                <a:sym typeface="+mn-ea"/>
              </a:rPr>
              <a:t>教材</a:t>
            </a:r>
            <a:r>
              <a:rPr lang="zh-CN" altLang="en-US" sz="2400" b="1" dirty="0">
                <a:sym typeface="+mn-ea"/>
              </a:rPr>
              <a:t>的地位和作用:</a:t>
            </a:r>
          </a:p>
          <a:p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        </a:t>
            </a:r>
            <a:r>
              <a:rPr lang="zh-CN" altLang="en-US" sz="2400" dirty="0" smtClean="0">
                <a:sym typeface="+mn-ea"/>
              </a:rPr>
              <a:t>本</a:t>
            </a:r>
            <a:r>
              <a:rPr lang="zh-CN" altLang="en-US" sz="2400" dirty="0">
                <a:sym typeface="+mn-ea"/>
              </a:rPr>
              <a:t>课选自</a:t>
            </a:r>
            <a:r>
              <a:rPr lang="zh-CN" altLang="en-US" sz="2400" dirty="0" smtClean="0">
                <a:sym typeface="+mn-ea"/>
              </a:rPr>
              <a:t>《汽车底盘构造与维修》，是</a:t>
            </a:r>
            <a:r>
              <a:rPr lang="zh-CN" altLang="en-US" sz="2400" dirty="0">
                <a:sym typeface="+mn-ea"/>
              </a:rPr>
              <a:t>汽修专业的核心课程之一，本课程所用教材是我们北方自主研发。</a:t>
            </a:r>
            <a:r>
              <a:rPr lang="zh-CN" altLang="en-US" sz="2400" dirty="0" smtClean="0">
                <a:sym typeface="+mn-ea"/>
              </a:rPr>
              <a:t>第三章</a:t>
            </a:r>
            <a:r>
              <a:rPr lang="en-US" altLang="zh-CN" sz="2400" dirty="0" smtClean="0">
                <a:sym typeface="+mn-ea"/>
              </a:rPr>
              <a:t>,</a:t>
            </a:r>
            <a:r>
              <a:rPr lang="zh-CN" altLang="en-US" sz="2400" b="1" dirty="0" smtClean="0">
                <a:sym typeface="+mn-ea"/>
              </a:rPr>
              <a:t>行驶系统</a:t>
            </a:r>
            <a:r>
              <a:rPr lang="en-US" altLang="zh-CN" sz="2400" dirty="0">
                <a:sym typeface="+mn-ea"/>
              </a:rPr>
              <a:t>,</a:t>
            </a:r>
            <a:r>
              <a:rPr lang="zh-CN" altLang="en-US" sz="2400" dirty="0" smtClean="0">
                <a:sym typeface="+mn-ea"/>
              </a:rPr>
              <a:t>第五节</a:t>
            </a:r>
            <a:r>
              <a:rPr lang="en-US" altLang="zh-CN" sz="2400" dirty="0" smtClean="0">
                <a:sym typeface="+mn-ea"/>
              </a:rPr>
              <a:t>,</a:t>
            </a:r>
            <a:r>
              <a:rPr lang="zh-CN" altLang="en-US" sz="2400" b="1" dirty="0" smtClean="0">
                <a:sym typeface="+mn-ea"/>
              </a:rPr>
              <a:t>车轮和轮胎</a:t>
            </a:r>
            <a:r>
              <a:rPr lang="zh-CN" altLang="en-US" sz="2400" dirty="0" smtClean="0">
                <a:sym typeface="+mn-ea"/>
              </a:rPr>
              <a:t> 。轮胎是汽车行驶系</a:t>
            </a:r>
            <a:r>
              <a:rPr lang="zh-CN" altLang="en-US" sz="2400" dirty="0">
                <a:sym typeface="+mn-ea"/>
              </a:rPr>
              <a:t>中的一个重要</a:t>
            </a:r>
            <a:r>
              <a:rPr lang="zh-CN" altLang="en-US" sz="2400" dirty="0" smtClean="0">
                <a:sym typeface="+mn-ea"/>
              </a:rPr>
              <a:t>部件</a:t>
            </a:r>
            <a:r>
              <a:rPr lang="en-US" altLang="zh-CN" sz="2400" dirty="0" smtClean="0">
                <a:sym typeface="+mn-ea"/>
              </a:rPr>
              <a:t>.</a:t>
            </a:r>
          </a:p>
          <a:p>
            <a:r>
              <a:rPr lang="zh-CN" altLang="en-US" sz="2400" dirty="0" smtClean="0">
                <a:solidFill>
                  <a:srgbClr val="FF0000"/>
                </a:solidFill>
              </a:rPr>
              <a:t>         培养学生独立思考能力，能够</a:t>
            </a:r>
            <a:r>
              <a:rPr lang="zh-CN" altLang="en-US" sz="2400" dirty="0">
                <a:solidFill>
                  <a:srgbClr val="FF0000"/>
                </a:solidFill>
              </a:rPr>
              <a:t>使学生对日后诊断与排除轮胎的故障奠定坚实的基础，具有承前启后的作用。</a:t>
            </a:r>
          </a:p>
        </p:txBody>
      </p:sp>
      <p:sp>
        <p:nvSpPr>
          <p:cNvPr id="109" name="KSO_Shape">
            <a:extLst>
              <a:ext uri="{FF2B5EF4-FFF2-40B4-BE49-F238E27FC236}">
                <a16:creationId xmlns:a16="http://schemas.microsoft.com/office/drawing/2014/main" id="{8C26EB49-3057-43CE-8338-1BB5BD74E972}"/>
              </a:ext>
            </a:extLst>
          </p:cNvPr>
          <p:cNvSpPr/>
          <p:nvPr/>
        </p:nvSpPr>
        <p:spPr>
          <a:xfrm>
            <a:off x="6010546" y="4005858"/>
            <a:ext cx="551822" cy="551822"/>
          </a:xfrm>
          <a:custGeom>
            <a:avLst/>
            <a:gdLst>
              <a:gd name="connsiteX0" fmla="*/ 424729 w 742418"/>
              <a:gd name="connsiteY0" fmla="*/ 206218 h 742418"/>
              <a:gd name="connsiteX1" fmla="*/ 450641 w 742418"/>
              <a:gd name="connsiteY1" fmla="*/ 216951 h 742418"/>
              <a:gd name="connsiteX2" fmla="*/ 574959 w 742418"/>
              <a:gd name="connsiteY2" fmla="*/ 341269 h 742418"/>
              <a:gd name="connsiteX3" fmla="*/ 579768 w 742418"/>
              <a:gd name="connsiteY3" fmla="*/ 347074 h 742418"/>
              <a:gd name="connsiteX4" fmla="*/ 580353 w 742418"/>
              <a:gd name="connsiteY4" fmla="*/ 348130 h 742418"/>
              <a:gd name="connsiteX5" fmla="*/ 582691 w 742418"/>
              <a:gd name="connsiteY5" fmla="*/ 352485 h 742418"/>
              <a:gd name="connsiteX6" fmla="*/ 586400 w 742418"/>
              <a:gd name="connsiteY6" fmla="*/ 371153 h 742418"/>
              <a:gd name="connsiteX7" fmla="*/ 582691 w 742418"/>
              <a:gd name="connsiteY7" fmla="*/ 389821 h 742418"/>
              <a:gd name="connsiteX8" fmla="*/ 581273 w 742418"/>
              <a:gd name="connsiteY8" fmla="*/ 393115 h 742418"/>
              <a:gd name="connsiteX9" fmla="*/ 579386 w 742418"/>
              <a:gd name="connsiteY9" fmla="*/ 395514 h 742418"/>
              <a:gd name="connsiteX10" fmla="*/ 573943 w 742418"/>
              <a:gd name="connsiteY10" fmla="*/ 401149 h 742418"/>
              <a:gd name="connsiteX11" fmla="*/ 449625 w 742418"/>
              <a:gd name="connsiteY11" fmla="*/ 525467 h 742418"/>
              <a:gd name="connsiteX12" fmla="*/ 397801 w 742418"/>
              <a:gd name="connsiteY12" fmla="*/ 525467 h 742418"/>
              <a:gd name="connsiteX13" fmla="*/ 397801 w 742418"/>
              <a:gd name="connsiteY13" fmla="*/ 473643 h 742418"/>
              <a:gd name="connsiteX14" fmla="*/ 462843 w 742418"/>
              <a:gd name="connsiteY14" fmla="*/ 408602 h 742418"/>
              <a:gd name="connsiteX15" fmla="*/ 192664 w 742418"/>
              <a:gd name="connsiteY15" fmla="*/ 408602 h 742418"/>
              <a:gd name="connsiteX16" fmla="*/ 156019 w 742418"/>
              <a:gd name="connsiteY16" fmla="*/ 371957 h 742418"/>
              <a:gd name="connsiteX17" fmla="*/ 192664 w 742418"/>
              <a:gd name="connsiteY17" fmla="*/ 335311 h 742418"/>
              <a:gd name="connsiteX18" fmla="*/ 465353 w 742418"/>
              <a:gd name="connsiteY18" fmla="*/ 335311 h 742418"/>
              <a:gd name="connsiteX19" fmla="*/ 398817 w 742418"/>
              <a:gd name="connsiteY19" fmla="*/ 268775 h 742418"/>
              <a:gd name="connsiteX20" fmla="*/ 398817 w 742418"/>
              <a:gd name="connsiteY20" fmla="*/ 216951 h 742418"/>
              <a:gd name="connsiteX21" fmla="*/ 424729 w 742418"/>
              <a:gd name="connsiteY21" fmla="*/ 206218 h 742418"/>
              <a:gd name="connsiteX22" fmla="*/ 371209 w 742418"/>
              <a:gd name="connsiteY22" fmla="*/ 67983 h 742418"/>
              <a:gd name="connsiteX23" fmla="*/ 67983 w 742418"/>
              <a:gd name="connsiteY23" fmla="*/ 371209 h 742418"/>
              <a:gd name="connsiteX24" fmla="*/ 371209 w 742418"/>
              <a:gd name="connsiteY24" fmla="*/ 674435 h 742418"/>
              <a:gd name="connsiteX25" fmla="*/ 674435 w 742418"/>
              <a:gd name="connsiteY25" fmla="*/ 371209 h 742418"/>
              <a:gd name="connsiteX26" fmla="*/ 371209 w 742418"/>
              <a:gd name="connsiteY26" fmla="*/ 67983 h 742418"/>
              <a:gd name="connsiteX27" fmla="*/ 371209 w 742418"/>
              <a:gd name="connsiteY27" fmla="*/ 0 h 742418"/>
              <a:gd name="connsiteX28" fmla="*/ 742418 w 742418"/>
              <a:gd name="connsiteY28" fmla="*/ 371209 h 742418"/>
              <a:gd name="connsiteX29" fmla="*/ 371209 w 742418"/>
              <a:gd name="connsiteY29" fmla="*/ 742418 h 742418"/>
              <a:gd name="connsiteX30" fmla="*/ 0 w 742418"/>
              <a:gd name="connsiteY30" fmla="*/ 371209 h 742418"/>
              <a:gd name="connsiteX31" fmla="*/ 371209 w 742418"/>
              <a:gd name="connsiteY31" fmla="*/ 0 h 74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418" h="742418">
                <a:moveTo>
                  <a:pt x="424729" y="206218"/>
                </a:moveTo>
                <a:cubicBezTo>
                  <a:pt x="434107" y="206218"/>
                  <a:pt x="443486" y="209796"/>
                  <a:pt x="450641" y="216951"/>
                </a:cubicBezTo>
                <a:lnTo>
                  <a:pt x="574959" y="341269"/>
                </a:lnTo>
                <a:cubicBezTo>
                  <a:pt x="576748" y="343058"/>
                  <a:pt x="578358" y="345008"/>
                  <a:pt x="579768" y="347074"/>
                </a:cubicBezTo>
                <a:lnTo>
                  <a:pt x="580353" y="348130"/>
                </a:lnTo>
                <a:lnTo>
                  <a:pt x="582691" y="352485"/>
                </a:lnTo>
                <a:cubicBezTo>
                  <a:pt x="585033" y="357814"/>
                  <a:pt x="586400" y="364238"/>
                  <a:pt x="586400" y="371153"/>
                </a:cubicBezTo>
                <a:cubicBezTo>
                  <a:pt x="586400" y="378068"/>
                  <a:pt x="585033" y="384492"/>
                  <a:pt x="582691" y="389821"/>
                </a:cubicBezTo>
                <a:lnTo>
                  <a:pt x="581273" y="393115"/>
                </a:lnTo>
                <a:lnTo>
                  <a:pt x="579386" y="395514"/>
                </a:lnTo>
                <a:cubicBezTo>
                  <a:pt x="577705" y="397433"/>
                  <a:pt x="575732" y="399361"/>
                  <a:pt x="573943" y="401149"/>
                </a:cubicBezTo>
                <a:lnTo>
                  <a:pt x="449625" y="525467"/>
                </a:lnTo>
                <a:cubicBezTo>
                  <a:pt x="435314" y="539778"/>
                  <a:pt x="412112" y="539778"/>
                  <a:pt x="397801" y="525467"/>
                </a:cubicBezTo>
                <a:cubicBezTo>
                  <a:pt x="383490" y="511156"/>
                  <a:pt x="383490" y="487954"/>
                  <a:pt x="397801" y="473643"/>
                </a:cubicBezTo>
                <a:lnTo>
                  <a:pt x="462843" y="408602"/>
                </a:lnTo>
                <a:lnTo>
                  <a:pt x="192664" y="408602"/>
                </a:lnTo>
                <a:cubicBezTo>
                  <a:pt x="172426" y="408602"/>
                  <a:pt x="156019" y="392195"/>
                  <a:pt x="156019" y="371957"/>
                </a:cubicBezTo>
                <a:cubicBezTo>
                  <a:pt x="156019" y="351718"/>
                  <a:pt x="172426" y="335311"/>
                  <a:pt x="192664" y="335311"/>
                </a:cubicBezTo>
                <a:lnTo>
                  <a:pt x="465353" y="335311"/>
                </a:lnTo>
                <a:lnTo>
                  <a:pt x="398817" y="268775"/>
                </a:lnTo>
                <a:cubicBezTo>
                  <a:pt x="384506" y="254464"/>
                  <a:pt x="384506" y="231262"/>
                  <a:pt x="398817" y="216951"/>
                </a:cubicBezTo>
                <a:cubicBezTo>
                  <a:pt x="405972" y="209796"/>
                  <a:pt x="415351" y="206218"/>
                  <a:pt x="424729" y="206218"/>
                </a:cubicBezTo>
                <a:close/>
                <a:moveTo>
                  <a:pt x="371209" y="67983"/>
                </a:moveTo>
                <a:cubicBezTo>
                  <a:pt x="203742" y="67983"/>
                  <a:pt x="67983" y="203742"/>
                  <a:pt x="67983" y="371209"/>
                </a:cubicBezTo>
                <a:cubicBezTo>
                  <a:pt x="67983" y="538676"/>
                  <a:pt x="203742" y="674435"/>
                  <a:pt x="371209" y="674435"/>
                </a:cubicBezTo>
                <a:cubicBezTo>
                  <a:pt x="538676" y="674435"/>
                  <a:pt x="674435" y="538676"/>
                  <a:pt x="674435" y="371209"/>
                </a:cubicBezTo>
                <a:cubicBezTo>
                  <a:pt x="674435" y="203742"/>
                  <a:pt x="538676" y="67983"/>
                  <a:pt x="371209" y="67983"/>
                </a:cubicBezTo>
                <a:close/>
                <a:moveTo>
                  <a:pt x="371209" y="0"/>
                </a:moveTo>
                <a:cubicBezTo>
                  <a:pt x="576222" y="0"/>
                  <a:pt x="742418" y="166196"/>
                  <a:pt x="742418" y="371209"/>
                </a:cubicBezTo>
                <a:cubicBezTo>
                  <a:pt x="742418" y="576222"/>
                  <a:pt x="576222" y="742418"/>
                  <a:pt x="371209" y="742418"/>
                </a:cubicBezTo>
                <a:cubicBezTo>
                  <a:pt x="166196" y="742418"/>
                  <a:pt x="0" y="576222"/>
                  <a:pt x="0" y="371209"/>
                </a:cubicBezTo>
                <a:cubicBezTo>
                  <a:pt x="0" y="166196"/>
                  <a:pt x="166196" y="0"/>
                  <a:pt x="3712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812B6E5B-1482-47B4-8055-0013B1FF1A27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3" name="同心圆 187">
              <a:extLst>
                <a:ext uri="{FF2B5EF4-FFF2-40B4-BE49-F238E27FC236}">
                  <a16:creationId xmlns:a16="http://schemas.microsoft.com/office/drawing/2014/main" id="{DD927CEC-6C93-4EFF-BBDE-FA0B939EFE6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B738FC0C-4155-43A9-BDC3-FD53655066F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56C399D5-6124-4874-93E0-62DA9C184186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6" name="同心圆 190">
              <a:extLst>
                <a:ext uri="{FF2B5EF4-FFF2-40B4-BE49-F238E27FC236}">
                  <a16:creationId xmlns:a16="http://schemas.microsoft.com/office/drawing/2014/main" id="{427698CC-3CB0-4E2E-9E09-B172889CBC5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11D0368D-6B20-401D-9482-FC92A7EA097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16C44ECE-EFED-4C41-8FC4-E168A34F1195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9" name="同心圆 193">
              <a:extLst>
                <a:ext uri="{FF2B5EF4-FFF2-40B4-BE49-F238E27FC236}">
                  <a16:creationId xmlns:a16="http://schemas.microsoft.com/office/drawing/2014/main" id="{D1628092-DEDA-4A15-B2FD-D699D56D79B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0D5A01E5-19B0-4E09-AE14-D27109C14A6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3A54DA76-077C-4CDB-81B0-98A60FB859DF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2" name="同心圆 202">
              <a:extLst>
                <a:ext uri="{FF2B5EF4-FFF2-40B4-BE49-F238E27FC236}">
                  <a16:creationId xmlns:a16="http://schemas.microsoft.com/office/drawing/2014/main" id="{4EBF5FF6-6495-4B51-AF68-85974F96305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BD575732-2A70-4F86-9632-F605583950B9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7D422925-830B-4F8A-8FB2-CA25CB05C958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5" name="同心圆 205">
              <a:extLst>
                <a:ext uri="{FF2B5EF4-FFF2-40B4-BE49-F238E27FC236}">
                  <a16:creationId xmlns:a16="http://schemas.microsoft.com/office/drawing/2014/main" id="{947AB3DA-2ADD-4D86-93FA-1EC80AEFE8D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516E9188-6698-42E3-B50D-B36B208CF32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94B08C50-E3B2-4C07-9906-3C23A846A954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8" name="同心圆 208">
              <a:extLst>
                <a:ext uri="{FF2B5EF4-FFF2-40B4-BE49-F238E27FC236}">
                  <a16:creationId xmlns:a16="http://schemas.microsoft.com/office/drawing/2014/main" id="{165D82F0-D013-421D-8F17-44718DD8A9E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929C5402-37ED-4782-A2D2-382A7A986E4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D32814F-6278-458B-9C4B-E90362197B5A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1" name="同心圆 211">
              <a:extLst>
                <a:ext uri="{FF2B5EF4-FFF2-40B4-BE49-F238E27FC236}">
                  <a16:creationId xmlns:a16="http://schemas.microsoft.com/office/drawing/2014/main" id="{63AA9A2B-1798-489B-A89F-66AFE585458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6C7DB9F2-922A-4F27-984C-1F2C47F5AE1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278" y="1053530"/>
            <a:ext cx="4101896" cy="487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6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/>
      <p:bldP spid="10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>
            <a:extLst>
              <a:ext uri="{FF2B5EF4-FFF2-40B4-BE49-F238E27FC236}">
                <a16:creationId xmlns:a16="http://schemas.microsoft.com/office/drawing/2014/main" id="{8AA1CEA6-CC1D-46DB-A0A0-047547A580EE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53" name="五边形 9">
              <a:extLst>
                <a:ext uri="{FF2B5EF4-FFF2-40B4-BE49-F238E27FC236}">
                  <a16:creationId xmlns:a16="http://schemas.microsoft.com/office/drawing/2014/main" id="{C6B16968-BFFD-4368-9774-CA49DB5F3F39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 smtClean="0">
                  <a:solidFill>
                    <a:srgbClr val="4BAAAF"/>
                  </a:solidFill>
                  <a:latin typeface="Times New Roman"/>
                  <a:ea typeface="微软雅黑"/>
                </a:rPr>
                <a:t>教学内容</a:t>
              </a:r>
              <a:endParaRPr lang="zh-CN" altLang="en-US" b="1" kern="0" dirty="0">
                <a:solidFill>
                  <a:srgbClr val="4BAAAF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7C2CA698-8B65-4B06-B08A-40CEDE003864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5583D9D-B1E9-4930-90E0-4F94B860F558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7658EC71-EE38-4CE0-B5B4-2D06E92C286D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0" name="矩形: 圆角 59">
                <a:extLst>
                  <a:ext uri="{FF2B5EF4-FFF2-40B4-BE49-F238E27FC236}">
                    <a16:creationId xmlns:a16="http://schemas.microsoft.com/office/drawing/2014/main" id="{7E2539AA-D460-4F0F-A7C1-1E29580E3D9B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: 圆角 60">
                <a:extLst>
                  <a:ext uri="{FF2B5EF4-FFF2-40B4-BE49-F238E27FC236}">
                    <a16:creationId xmlns:a16="http://schemas.microsoft.com/office/drawing/2014/main" id="{71A961DD-9471-4B54-A80F-E623FD7F1B57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C63C67BD-7DC0-40F4-90F0-CA2E80AC3F8E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58" name="矩形: 圆角 57">
                <a:extLst>
                  <a:ext uri="{FF2B5EF4-FFF2-40B4-BE49-F238E27FC236}">
                    <a16:creationId xmlns:a16="http://schemas.microsoft.com/office/drawing/2014/main" id="{ADCAA216-39F3-4B8F-9142-2C9D4DD7F506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: 圆角 58">
                <a:extLst>
                  <a:ext uri="{FF2B5EF4-FFF2-40B4-BE49-F238E27FC236}">
                    <a16:creationId xmlns:a16="http://schemas.microsoft.com/office/drawing/2014/main" id="{2501E3EB-19CB-4203-8302-02CAC561E7ED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4735358B-C9DE-448E-99E8-EDE311CED849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3" name="同心圆 187">
              <a:extLst>
                <a:ext uri="{FF2B5EF4-FFF2-40B4-BE49-F238E27FC236}">
                  <a16:creationId xmlns:a16="http://schemas.microsoft.com/office/drawing/2014/main" id="{FCD612F2-1625-4C8E-9C7C-C2004B1BE2C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DE1CB3C4-2ACC-4DA9-9D1E-0715741CA26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93D3E9FB-340D-4969-9A26-C613C5819083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6" name="同心圆 190">
              <a:extLst>
                <a:ext uri="{FF2B5EF4-FFF2-40B4-BE49-F238E27FC236}">
                  <a16:creationId xmlns:a16="http://schemas.microsoft.com/office/drawing/2014/main" id="{2DF1479B-8566-485E-8E1C-90B5C067A50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952984B2-0C6D-4E32-A1C4-755CB7FA3247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52B2C2DB-4AEC-4B7D-B03A-777FEC92CCE0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9" name="同心圆 193">
              <a:extLst>
                <a:ext uri="{FF2B5EF4-FFF2-40B4-BE49-F238E27FC236}">
                  <a16:creationId xmlns:a16="http://schemas.microsoft.com/office/drawing/2014/main" id="{17F82815-DBF1-42FE-8B9B-565B17ABE3D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33DF82D2-62C9-4209-BC08-45ED794E9D2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576D5DB0-4BBB-4C9B-BF5B-6641B8C91735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2" name="同心圆 202">
              <a:extLst>
                <a:ext uri="{FF2B5EF4-FFF2-40B4-BE49-F238E27FC236}">
                  <a16:creationId xmlns:a16="http://schemas.microsoft.com/office/drawing/2014/main" id="{36DADCD7-042B-4938-AE4F-F1857C6AF4D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3D1A24C6-F451-476D-90CC-09802D89AEFD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AB2E422F-45AC-4115-862D-AD02F6B7D522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5" name="同心圆 205">
              <a:extLst>
                <a:ext uri="{FF2B5EF4-FFF2-40B4-BE49-F238E27FC236}">
                  <a16:creationId xmlns:a16="http://schemas.microsoft.com/office/drawing/2014/main" id="{C870FF8A-9CFB-4A53-A396-61DE6FFE5B0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370A5FCD-19F7-4450-8A17-D3AA6781260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AA0C7341-83C9-44BA-9025-34114B359BE4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8" name="同心圆 208">
              <a:extLst>
                <a:ext uri="{FF2B5EF4-FFF2-40B4-BE49-F238E27FC236}">
                  <a16:creationId xmlns:a16="http://schemas.microsoft.com/office/drawing/2014/main" id="{F02BC4C1-5A33-4203-8BFB-04B16C0322B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97B43D9F-C498-440F-97D9-CF4553FF9C0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F494583F-2567-4356-96AF-868975F01F9A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1" name="同心圆 211">
              <a:extLst>
                <a:ext uri="{FF2B5EF4-FFF2-40B4-BE49-F238E27FC236}">
                  <a16:creationId xmlns:a16="http://schemas.microsoft.com/office/drawing/2014/main" id="{FE3FD565-6FC2-4F5F-9AC3-63F12195BF5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F2930D69-3D31-4143-AEC2-700AD5401AB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54F79C7D-08A9-4CA2-BC1D-ED0553D2BED8}"/>
              </a:ext>
            </a:extLst>
          </p:cNvPr>
          <p:cNvGrpSpPr/>
          <p:nvPr/>
        </p:nvGrpSpPr>
        <p:grpSpPr>
          <a:xfrm>
            <a:off x="1581824" y="2021134"/>
            <a:ext cx="2761602" cy="2762974"/>
            <a:chOff x="1689963" y="2421800"/>
            <a:chExt cx="2642282" cy="2642282"/>
          </a:xfrm>
        </p:grpSpPr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16F553A5-519A-4C64-A5C9-305FD5C2D86E}"/>
                </a:ext>
              </a:extLst>
            </p:cNvPr>
            <p:cNvSpPr/>
            <p:nvPr/>
          </p:nvSpPr>
          <p:spPr>
            <a:xfrm>
              <a:off x="1689963" y="2421800"/>
              <a:ext cx="2642282" cy="2642282"/>
            </a:xfrm>
            <a:prstGeom prst="ellipse">
              <a:avLst/>
            </a:prstGeom>
            <a:gradFill flip="none" rotWithShape="1">
              <a:gsLst>
                <a:gs pos="100000">
                  <a:srgbClr val="FFFFFF"/>
                </a:gs>
                <a:gs pos="0">
                  <a:srgbClr val="B8BBBC"/>
                </a:gs>
              </a:gsLst>
              <a:lin ang="5400000" scaled="1"/>
              <a:tileRect/>
            </a:gradFill>
            <a:ln w="444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152400" dist="381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AE960914-7FDA-4A4A-B62E-A9DC9BFD2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834" y="2606637"/>
              <a:ext cx="2238896" cy="2258424"/>
            </a:xfrm>
            <a:prstGeom prst="ellipse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377C4CE2-F5EB-4A07-B631-CA00E3901AE2}"/>
              </a:ext>
            </a:extLst>
          </p:cNvPr>
          <p:cNvGrpSpPr/>
          <p:nvPr/>
        </p:nvGrpSpPr>
        <p:grpSpPr>
          <a:xfrm>
            <a:off x="5561230" y="1206619"/>
            <a:ext cx="4794837" cy="1257648"/>
            <a:chOff x="5233132" y="1556744"/>
            <a:chExt cx="4794629" cy="1256969"/>
          </a:xfrm>
        </p:grpSpPr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583F04B8-2654-420D-AA6D-B4E0BCBFC832}"/>
                </a:ext>
              </a:extLst>
            </p:cNvPr>
            <p:cNvGrpSpPr/>
            <p:nvPr/>
          </p:nvGrpSpPr>
          <p:grpSpPr>
            <a:xfrm>
              <a:off x="5442041" y="1556744"/>
              <a:ext cx="4585720" cy="1256969"/>
              <a:chOff x="5841004" y="1388597"/>
              <a:chExt cx="4585720" cy="1256969"/>
            </a:xfrm>
          </p:grpSpPr>
          <p:sp>
            <p:nvSpPr>
              <p:cNvPr id="89" name="MH_SubTitle_1">
                <a:extLst>
                  <a:ext uri="{FF2B5EF4-FFF2-40B4-BE49-F238E27FC236}">
                    <a16:creationId xmlns:a16="http://schemas.microsoft.com/office/drawing/2014/main" id="{E3DC47CE-3B07-462E-93BD-266A6DABA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841004" y="1388597"/>
                <a:ext cx="1415711" cy="461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EA5E66"/>
                    </a:solidFill>
                    <a:latin typeface="微软雅黑" pitchFamily="34" charset="-122"/>
                    <a:ea typeface="微软雅黑" pitchFamily="34" charset="-122"/>
                  </a:rPr>
                  <a:t>理论知识</a:t>
                </a:r>
                <a:endParaRPr lang="zh-CN" altLang="en-US" sz="2400" b="1" dirty="0">
                  <a:solidFill>
                    <a:srgbClr val="EA5E66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0" name="Rectangle 5">
                <a:extLst>
                  <a:ext uri="{FF2B5EF4-FFF2-40B4-BE49-F238E27FC236}">
                    <a16:creationId xmlns:a16="http://schemas.microsoft.com/office/drawing/2014/main" id="{9EFADF11-6F1A-4989-8610-06A9A96D3463}"/>
                  </a:ext>
                </a:extLst>
              </p:cNvPr>
              <p:cNvSpPr/>
              <p:nvPr/>
            </p:nvSpPr>
            <p:spPr bwMode="auto">
              <a:xfrm>
                <a:off x="5980703" y="1833058"/>
                <a:ext cx="4446021" cy="812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1.</a:t>
                </a:r>
                <a:r>
                  <a:rPr lang="zh-CN" alt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作用</a:t>
                </a:r>
                <a:endPara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2</a:t>
                </a: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.</a:t>
                </a:r>
                <a:r>
                  <a:rPr lang="zh-CN" alt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类型</a:t>
                </a:r>
                <a:endPara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3</a:t>
                </a: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.</a:t>
                </a:r>
                <a:r>
                  <a:rPr lang="zh-CN" alt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结构</a:t>
                </a:r>
                <a:endPara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4</a:t>
                </a: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.</a:t>
                </a: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汽车</a:t>
                </a:r>
                <a:r>
                  <a:rPr lang="zh-CN" alt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标识</a:t>
                </a:r>
                <a:endPara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5</a:t>
                </a: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.</a:t>
                </a: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轮胎正确使用注意事项</a:t>
                </a:r>
                <a:r>
                  <a:rPr lang="zh-CN" alt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。</a:t>
                </a:r>
                <a:endPara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6</a:t>
                </a: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.</a:t>
                </a: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轮胎异常磨损的原因分析</a:t>
                </a:r>
                <a:endPara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Lato Light" charset="0"/>
                  <a:sym typeface="Lato Light" charset="0"/>
                </a:endParaRPr>
              </a:p>
            </p:txBody>
          </p:sp>
        </p:grp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46B47098-454D-44A0-9A54-B0DB9614440D}"/>
                </a:ext>
              </a:extLst>
            </p:cNvPr>
            <p:cNvCxnSpPr/>
            <p:nvPr/>
          </p:nvCxnSpPr>
          <p:spPr>
            <a:xfrm>
              <a:off x="5233132" y="1985192"/>
              <a:ext cx="2966458" cy="0"/>
            </a:xfrm>
            <a:prstGeom prst="line">
              <a:avLst/>
            </a:prstGeom>
            <a:ln w="19050">
              <a:solidFill>
                <a:srgbClr val="EA5E66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组合 144">
            <a:extLst>
              <a:ext uri="{FF2B5EF4-FFF2-40B4-BE49-F238E27FC236}">
                <a16:creationId xmlns:a16="http://schemas.microsoft.com/office/drawing/2014/main" id="{7EB314F2-0754-44A5-9A61-4F338E0A37C3}"/>
              </a:ext>
            </a:extLst>
          </p:cNvPr>
          <p:cNvGrpSpPr/>
          <p:nvPr/>
        </p:nvGrpSpPr>
        <p:grpSpPr>
          <a:xfrm>
            <a:off x="5651156" y="3795497"/>
            <a:ext cx="4817698" cy="1341448"/>
            <a:chOff x="5210272" y="4939293"/>
            <a:chExt cx="4817489" cy="1340722"/>
          </a:xfrm>
        </p:grpSpPr>
        <p:grpSp>
          <p:nvGrpSpPr>
            <p:cNvPr id="146" name="组合 145">
              <a:extLst>
                <a:ext uri="{FF2B5EF4-FFF2-40B4-BE49-F238E27FC236}">
                  <a16:creationId xmlns:a16="http://schemas.microsoft.com/office/drawing/2014/main" id="{CCC1BF1C-3FF2-4649-85AE-8594FB3819CD}"/>
                </a:ext>
              </a:extLst>
            </p:cNvPr>
            <p:cNvGrpSpPr/>
            <p:nvPr/>
          </p:nvGrpSpPr>
          <p:grpSpPr>
            <a:xfrm>
              <a:off x="5302340" y="4939293"/>
              <a:ext cx="4725421" cy="1340722"/>
              <a:chOff x="5678803" y="4892574"/>
              <a:chExt cx="4725421" cy="1340722"/>
            </a:xfrm>
          </p:grpSpPr>
          <p:sp>
            <p:nvSpPr>
              <p:cNvPr id="148" name="MH_SubTitle_1">
                <a:extLst>
                  <a:ext uri="{FF2B5EF4-FFF2-40B4-BE49-F238E27FC236}">
                    <a16:creationId xmlns:a16="http://schemas.microsoft.com/office/drawing/2014/main" id="{418138AA-2A10-4265-9CE4-E44863AE8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678803" y="4892574"/>
                <a:ext cx="1415711" cy="461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0099A9"/>
                    </a:solidFill>
                    <a:latin typeface="微软雅黑" pitchFamily="34" charset="-122"/>
                    <a:ea typeface="微软雅黑" pitchFamily="34" charset="-122"/>
                  </a:rPr>
                  <a:t>专业技能</a:t>
                </a:r>
                <a:endParaRPr lang="zh-CN" altLang="en-US" sz="2400" b="1" dirty="0">
                  <a:solidFill>
                    <a:srgbClr val="0099A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49" name="Rectangle 5">
                <a:extLst>
                  <a:ext uri="{FF2B5EF4-FFF2-40B4-BE49-F238E27FC236}">
                    <a16:creationId xmlns:a16="http://schemas.microsoft.com/office/drawing/2014/main" id="{6AF8AA56-DA5C-4780-9E1C-0903A5800375}"/>
                  </a:ext>
                </a:extLst>
              </p:cNvPr>
              <p:cNvSpPr/>
              <p:nvPr/>
            </p:nvSpPr>
            <p:spPr bwMode="auto">
              <a:xfrm>
                <a:off x="5818504" y="5420788"/>
                <a:ext cx="4585720" cy="812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1.</a:t>
                </a: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汽车轮胎检测</a:t>
                </a:r>
                <a:r>
                  <a:rPr lang="zh-CN" alt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。</a:t>
                </a:r>
                <a:endPara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2</a:t>
                </a: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.</a:t>
                </a: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汽车车轮的拆卸、换位</a:t>
                </a:r>
                <a:r>
                  <a:rPr lang="zh-CN" alt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。</a:t>
                </a:r>
                <a:endPara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Gill Sans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3</a:t>
                </a: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.</a:t>
                </a: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Gill Sans" charset="0"/>
                  </a:rPr>
                  <a:t>汽车轮胎的更换及车轮动平衡。</a:t>
                </a:r>
                <a:endPara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Lato Light" charset="0"/>
                  <a:sym typeface="Lato Light" charset="0"/>
                </a:endParaRPr>
              </a:p>
            </p:txBody>
          </p:sp>
        </p:grpSp>
        <p:cxnSp>
          <p:nvCxnSpPr>
            <p:cNvPr id="147" name="直接连接符 146">
              <a:extLst>
                <a:ext uri="{FF2B5EF4-FFF2-40B4-BE49-F238E27FC236}">
                  <a16:creationId xmlns:a16="http://schemas.microsoft.com/office/drawing/2014/main" id="{A2FCCD3A-04AF-4E75-A40C-F80E1081024E}"/>
                </a:ext>
              </a:extLst>
            </p:cNvPr>
            <p:cNvCxnSpPr/>
            <p:nvPr/>
          </p:nvCxnSpPr>
          <p:spPr>
            <a:xfrm>
              <a:off x="5210272" y="5432319"/>
              <a:ext cx="2966458" cy="0"/>
            </a:xfrm>
            <a:prstGeom prst="line">
              <a:avLst/>
            </a:prstGeom>
            <a:ln w="19050">
              <a:solidFill>
                <a:srgbClr val="0099A9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E578D65B-CEDC-4F6B-941E-A5E0CE61727B}"/>
              </a:ext>
            </a:extLst>
          </p:cNvPr>
          <p:cNvGrpSpPr/>
          <p:nvPr/>
        </p:nvGrpSpPr>
        <p:grpSpPr>
          <a:xfrm>
            <a:off x="4444997" y="1255169"/>
            <a:ext cx="965618" cy="966098"/>
            <a:chOff x="4116949" y="1605269"/>
            <a:chExt cx="965576" cy="965576"/>
          </a:xfrm>
        </p:grpSpPr>
        <p:sp>
          <p:nvSpPr>
            <p:cNvPr id="151" name="椭圆 150">
              <a:extLst>
                <a:ext uri="{FF2B5EF4-FFF2-40B4-BE49-F238E27FC236}">
                  <a16:creationId xmlns:a16="http://schemas.microsoft.com/office/drawing/2014/main" id="{C3ED5F1A-ECAD-4E8D-B4CB-E688451E07C7}"/>
                </a:ext>
              </a:extLst>
            </p:cNvPr>
            <p:cNvSpPr/>
            <p:nvPr/>
          </p:nvSpPr>
          <p:spPr>
            <a:xfrm>
              <a:off x="4116949" y="1605269"/>
              <a:ext cx="965576" cy="965576"/>
            </a:xfrm>
            <a:prstGeom prst="ellipse">
              <a:avLst/>
            </a:prstGeom>
            <a:solidFill>
              <a:srgbClr val="EA5E66"/>
            </a:solidFill>
            <a:ln w="28575" cap="flat">
              <a:noFill/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2" name="KSO_Shape">
              <a:extLst>
                <a:ext uri="{FF2B5EF4-FFF2-40B4-BE49-F238E27FC236}">
                  <a16:creationId xmlns:a16="http://schemas.microsoft.com/office/drawing/2014/main" id="{3D09B6EE-2E61-41B4-81D1-3A019040D609}"/>
                </a:ext>
              </a:extLst>
            </p:cNvPr>
            <p:cNvSpPr/>
            <p:nvPr/>
          </p:nvSpPr>
          <p:spPr bwMode="auto">
            <a:xfrm>
              <a:off x="4365794" y="1854116"/>
              <a:ext cx="467886" cy="467882"/>
            </a:xfrm>
            <a:custGeom>
              <a:avLst/>
              <a:gdLst>
                <a:gd name="T0" fmla="*/ 1767542 w 3927"/>
                <a:gd name="T1" fmla="*/ 308011 h 3928"/>
                <a:gd name="T2" fmla="*/ 1684137 w 3927"/>
                <a:gd name="T3" fmla="*/ 390514 h 3928"/>
                <a:gd name="T4" fmla="*/ 1406885 w 3927"/>
                <a:gd name="T5" fmla="*/ 115046 h 3928"/>
                <a:gd name="T6" fmla="*/ 1490290 w 3927"/>
                <a:gd name="T7" fmla="*/ 32084 h 3928"/>
                <a:gd name="T8" fmla="*/ 1597525 w 3927"/>
                <a:gd name="T9" fmla="*/ 28876 h 3928"/>
                <a:gd name="T10" fmla="*/ 1770750 w 3927"/>
                <a:gd name="T11" fmla="*/ 200757 h 3928"/>
                <a:gd name="T12" fmla="*/ 1767542 w 3927"/>
                <a:gd name="T13" fmla="*/ 308011 h 3928"/>
                <a:gd name="T14" fmla="*/ 1032021 w 3927"/>
                <a:gd name="T15" fmla="*/ 1039078 h 3928"/>
                <a:gd name="T16" fmla="*/ 754768 w 3927"/>
                <a:gd name="T17" fmla="*/ 763152 h 3928"/>
                <a:gd name="T18" fmla="*/ 1364724 w 3927"/>
                <a:gd name="T19" fmla="*/ 156756 h 3928"/>
                <a:gd name="T20" fmla="*/ 1641977 w 3927"/>
                <a:gd name="T21" fmla="*/ 432682 h 3928"/>
                <a:gd name="T22" fmla="*/ 1032021 w 3927"/>
                <a:gd name="T23" fmla="*/ 1039078 h 3928"/>
                <a:gd name="T24" fmla="*/ 993526 w 3927"/>
                <a:gd name="T25" fmla="*/ 1077121 h 3928"/>
                <a:gd name="T26" fmla="*/ 605373 w 3927"/>
                <a:gd name="T27" fmla="*/ 1187584 h 3928"/>
                <a:gd name="T28" fmla="*/ 716274 w 3927"/>
                <a:gd name="T29" fmla="*/ 801653 h 3928"/>
                <a:gd name="T30" fmla="*/ 993526 w 3927"/>
                <a:gd name="T31" fmla="*/ 1077121 h 3928"/>
                <a:gd name="T32" fmla="*/ 352867 w 3927"/>
                <a:gd name="T33" fmla="*/ 226883 h 3928"/>
                <a:gd name="T34" fmla="*/ 179641 w 3927"/>
                <a:gd name="T35" fmla="*/ 400597 h 3928"/>
                <a:gd name="T36" fmla="*/ 179641 w 3927"/>
                <a:gd name="T37" fmla="*/ 1447468 h 3928"/>
                <a:gd name="T38" fmla="*/ 352867 w 3927"/>
                <a:gd name="T39" fmla="*/ 1620724 h 3928"/>
                <a:gd name="T40" fmla="*/ 1400011 w 3927"/>
                <a:gd name="T41" fmla="*/ 1620724 h 3928"/>
                <a:gd name="T42" fmla="*/ 1573236 w 3927"/>
                <a:gd name="T43" fmla="*/ 1447468 h 3928"/>
                <a:gd name="T44" fmla="*/ 1573236 w 3927"/>
                <a:gd name="T45" fmla="*/ 759485 h 3928"/>
                <a:gd name="T46" fmla="*/ 1752419 w 3927"/>
                <a:gd name="T47" fmla="*/ 585771 h 3928"/>
                <a:gd name="T48" fmla="*/ 1752419 w 3927"/>
                <a:gd name="T49" fmla="*/ 1511178 h 3928"/>
                <a:gd name="T50" fmla="*/ 1457753 w 3927"/>
                <a:gd name="T51" fmla="*/ 1800397 h 3928"/>
                <a:gd name="T52" fmla="*/ 289168 w 3927"/>
                <a:gd name="T53" fmla="*/ 1800397 h 3928"/>
                <a:gd name="T54" fmla="*/ 0 w 3927"/>
                <a:gd name="T55" fmla="*/ 1511178 h 3928"/>
                <a:gd name="T56" fmla="*/ 0 w 3927"/>
                <a:gd name="T57" fmla="*/ 354304 h 3928"/>
                <a:gd name="T58" fmla="*/ 289168 w 3927"/>
                <a:gd name="T59" fmla="*/ 47210 h 3928"/>
                <a:gd name="T60" fmla="*/ 1214412 w 3927"/>
                <a:gd name="T61" fmla="*/ 47210 h 3928"/>
                <a:gd name="T62" fmla="*/ 1040728 w 3927"/>
                <a:gd name="T63" fmla="*/ 226883 h 3928"/>
                <a:gd name="T64" fmla="*/ 352867 w 3927"/>
                <a:gd name="T65" fmla="*/ 226883 h 39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27" h="3928">
                  <a:moveTo>
                    <a:pt x="3857" y="672"/>
                  </a:moveTo>
                  <a:cubicBezTo>
                    <a:pt x="3675" y="852"/>
                    <a:pt x="3675" y="852"/>
                    <a:pt x="3675" y="852"/>
                  </a:cubicBezTo>
                  <a:cubicBezTo>
                    <a:pt x="3070" y="251"/>
                    <a:pt x="3070" y="251"/>
                    <a:pt x="3070" y="251"/>
                  </a:cubicBezTo>
                  <a:cubicBezTo>
                    <a:pt x="3252" y="70"/>
                    <a:pt x="3252" y="70"/>
                    <a:pt x="3252" y="70"/>
                  </a:cubicBezTo>
                  <a:cubicBezTo>
                    <a:pt x="3319" y="4"/>
                    <a:pt x="3424" y="0"/>
                    <a:pt x="3486" y="63"/>
                  </a:cubicBezTo>
                  <a:cubicBezTo>
                    <a:pt x="3864" y="438"/>
                    <a:pt x="3864" y="438"/>
                    <a:pt x="3864" y="438"/>
                  </a:cubicBezTo>
                  <a:cubicBezTo>
                    <a:pt x="3927" y="501"/>
                    <a:pt x="3924" y="605"/>
                    <a:pt x="3857" y="672"/>
                  </a:cubicBezTo>
                  <a:close/>
                  <a:moveTo>
                    <a:pt x="2252" y="2267"/>
                  </a:moveTo>
                  <a:cubicBezTo>
                    <a:pt x="1647" y="1665"/>
                    <a:pt x="1647" y="1665"/>
                    <a:pt x="1647" y="1665"/>
                  </a:cubicBezTo>
                  <a:cubicBezTo>
                    <a:pt x="2978" y="342"/>
                    <a:pt x="2978" y="342"/>
                    <a:pt x="2978" y="342"/>
                  </a:cubicBezTo>
                  <a:cubicBezTo>
                    <a:pt x="3583" y="944"/>
                    <a:pt x="3583" y="944"/>
                    <a:pt x="3583" y="944"/>
                  </a:cubicBezTo>
                  <a:lnTo>
                    <a:pt x="2252" y="2267"/>
                  </a:lnTo>
                  <a:close/>
                  <a:moveTo>
                    <a:pt x="2168" y="2350"/>
                  </a:moveTo>
                  <a:cubicBezTo>
                    <a:pt x="1321" y="2591"/>
                    <a:pt x="1321" y="2591"/>
                    <a:pt x="1321" y="2591"/>
                  </a:cubicBezTo>
                  <a:cubicBezTo>
                    <a:pt x="1563" y="1749"/>
                    <a:pt x="1563" y="1749"/>
                    <a:pt x="1563" y="1749"/>
                  </a:cubicBezTo>
                  <a:lnTo>
                    <a:pt x="2168" y="2350"/>
                  </a:lnTo>
                  <a:close/>
                  <a:moveTo>
                    <a:pt x="770" y="495"/>
                  </a:moveTo>
                  <a:cubicBezTo>
                    <a:pt x="561" y="495"/>
                    <a:pt x="392" y="665"/>
                    <a:pt x="392" y="874"/>
                  </a:cubicBezTo>
                  <a:cubicBezTo>
                    <a:pt x="392" y="3158"/>
                    <a:pt x="392" y="3158"/>
                    <a:pt x="392" y="3158"/>
                  </a:cubicBezTo>
                  <a:cubicBezTo>
                    <a:pt x="392" y="3367"/>
                    <a:pt x="561" y="3536"/>
                    <a:pt x="770" y="3536"/>
                  </a:cubicBezTo>
                  <a:cubicBezTo>
                    <a:pt x="3055" y="3536"/>
                    <a:pt x="3055" y="3536"/>
                    <a:pt x="3055" y="3536"/>
                  </a:cubicBezTo>
                  <a:cubicBezTo>
                    <a:pt x="3264" y="3536"/>
                    <a:pt x="3433" y="3367"/>
                    <a:pt x="3433" y="3158"/>
                  </a:cubicBezTo>
                  <a:cubicBezTo>
                    <a:pt x="3433" y="1657"/>
                    <a:pt x="3433" y="1657"/>
                    <a:pt x="3433" y="1657"/>
                  </a:cubicBezTo>
                  <a:cubicBezTo>
                    <a:pt x="3824" y="1278"/>
                    <a:pt x="3824" y="1278"/>
                    <a:pt x="3824" y="1278"/>
                  </a:cubicBezTo>
                  <a:cubicBezTo>
                    <a:pt x="3824" y="3297"/>
                    <a:pt x="3824" y="3297"/>
                    <a:pt x="3824" y="3297"/>
                  </a:cubicBezTo>
                  <a:cubicBezTo>
                    <a:pt x="3824" y="3645"/>
                    <a:pt x="3529" y="3928"/>
                    <a:pt x="3181" y="3928"/>
                  </a:cubicBezTo>
                  <a:cubicBezTo>
                    <a:pt x="631" y="3928"/>
                    <a:pt x="631" y="3928"/>
                    <a:pt x="631" y="3928"/>
                  </a:cubicBezTo>
                  <a:cubicBezTo>
                    <a:pt x="283" y="3928"/>
                    <a:pt x="0" y="3645"/>
                    <a:pt x="0" y="3297"/>
                  </a:cubicBezTo>
                  <a:cubicBezTo>
                    <a:pt x="0" y="773"/>
                    <a:pt x="0" y="773"/>
                    <a:pt x="0" y="773"/>
                  </a:cubicBezTo>
                  <a:cubicBezTo>
                    <a:pt x="0" y="425"/>
                    <a:pt x="283" y="103"/>
                    <a:pt x="631" y="103"/>
                  </a:cubicBezTo>
                  <a:cubicBezTo>
                    <a:pt x="2650" y="103"/>
                    <a:pt x="2650" y="103"/>
                    <a:pt x="2650" y="103"/>
                  </a:cubicBezTo>
                  <a:cubicBezTo>
                    <a:pt x="2271" y="495"/>
                    <a:pt x="2271" y="495"/>
                    <a:pt x="2271" y="495"/>
                  </a:cubicBezTo>
                  <a:lnTo>
                    <a:pt x="770" y="4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56" name="组合 155">
            <a:extLst>
              <a:ext uri="{FF2B5EF4-FFF2-40B4-BE49-F238E27FC236}">
                <a16:creationId xmlns:a16="http://schemas.microsoft.com/office/drawing/2014/main" id="{184AF3DD-D2F9-4CE5-B320-562061E9A218}"/>
              </a:ext>
            </a:extLst>
          </p:cNvPr>
          <p:cNvGrpSpPr/>
          <p:nvPr/>
        </p:nvGrpSpPr>
        <p:grpSpPr>
          <a:xfrm>
            <a:off x="4570592" y="3753816"/>
            <a:ext cx="965618" cy="966098"/>
            <a:chOff x="4097899" y="4979900"/>
            <a:chExt cx="965576" cy="965576"/>
          </a:xfrm>
        </p:grpSpPr>
        <p:sp>
          <p:nvSpPr>
            <p:cNvPr id="157" name="椭圆 156">
              <a:extLst>
                <a:ext uri="{FF2B5EF4-FFF2-40B4-BE49-F238E27FC236}">
                  <a16:creationId xmlns:a16="http://schemas.microsoft.com/office/drawing/2014/main" id="{DDECB315-2B45-447E-8F66-A282E22786ED}"/>
                </a:ext>
              </a:extLst>
            </p:cNvPr>
            <p:cNvSpPr/>
            <p:nvPr/>
          </p:nvSpPr>
          <p:spPr>
            <a:xfrm>
              <a:off x="4097899" y="4979900"/>
              <a:ext cx="965576" cy="965576"/>
            </a:xfrm>
            <a:prstGeom prst="ellipse">
              <a:avLst/>
            </a:prstGeom>
            <a:solidFill>
              <a:srgbClr val="0099A9"/>
            </a:solidFill>
            <a:ln w="28575" cap="flat">
              <a:noFill/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8" name="KSO_Shape">
              <a:extLst>
                <a:ext uri="{FF2B5EF4-FFF2-40B4-BE49-F238E27FC236}">
                  <a16:creationId xmlns:a16="http://schemas.microsoft.com/office/drawing/2014/main" id="{F22CCF0B-9EAB-4305-8761-4F53B6D4B6BF}"/>
                </a:ext>
              </a:extLst>
            </p:cNvPr>
            <p:cNvSpPr/>
            <p:nvPr/>
          </p:nvSpPr>
          <p:spPr bwMode="auto">
            <a:xfrm>
              <a:off x="4349773" y="5169775"/>
              <a:ext cx="461828" cy="585826"/>
            </a:xfrm>
            <a:custGeom>
              <a:avLst/>
              <a:gdLst>
                <a:gd name="T0" fmla="*/ 259322 w 2665412"/>
                <a:gd name="T1" fmla="*/ 2895285 h 3382963"/>
                <a:gd name="T2" fmla="*/ 511017 w 2665412"/>
                <a:gd name="T3" fmla="*/ 3155147 h 3382963"/>
                <a:gd name="T4" fmla="*/ 770965 w 2665412"/>
                <a:gd name="T5" fmla="*/ 2903852 h 3382963"/>
                <a:gd name="T6" fmla="*/ 519587 w 2665412"/>
                <a:gd name="T7" fmla="*/ 2643989 h 3382963"/>
                <a:gd name="T8" fmla="*/ 875071 w 2665412"/>
                <a:gd name="T9" fmla="*/ 2732514 h 3382963"/>
                <a:gd name="T10" fmla="*/ 732560 w 2665412"/>
                <a:gd name="T11" fmla="*/ 3231615 h 3382963"/>
                <a:gd name="T12" fmla="*/ 265987 w 2665412"/>
                <a:gd name="T13" fmla="*/ 3315697 h 3382963"/>
                <a:gd name="T14" fmla="*/ 147598 w 2665412"/>
                <a:gd name="T15" fmla="*/ 2750917 h 3382963"/>
                <a:gd name="T16" fmla="*/ 1831415 w 2665412"/>
                <a:gd name="T17" fmla="*/ 2257426 h 3382963"/>
                <a:gd name="T18" fmla="*/ 1993961 w 2665412"/>
                <a:gd name="T19" fmla="*/ 2438401 h 3382963"/>
                <a:gd name="T20" fmla="*/ 1847258 w 2665412"/>
                <a:gd name="T21" fmla="*/ 2409508 h 3382963"/>
                <a:gd name="T22" fmla="*/ 1685662 w 2665412"/>
                <a:gd name="T23" fmla="*/ 2468563 h 3382963"/>
                <a:gd name="T24" fmla="*/ 1995229 w 2665412"/>
                <a:gd name="T25" fmla="*/ 2640966 h 3382963"/>
                <a:gd name="T26" fmla="*/ 1952137 w 2665412"/>
                <a:gd name="T27" fmla="*/ 2838768 h 3382963"/>
                <a:gd name="T28" fmla="*/ 1735409 w 2665412"/>
                <a:gd name="T29" fmla="*/ 2918143 h 3382963"/>
                <a:gd name="T30" fmla="*/ 1580784 w 2665412"/>
                <a:gd name="T31" fmla="*/ 2728596 h 3382963"/>
                <a:gd name="T32" fmla="*/ 1742380 w 2665412"/>
                <a:gd name="T33" fmla="*/ 2773998 h 3382963"/>
                <a:gd name="T34" fmla="*/ 1881478 w 2665412"/>
                <a:gd name="T35" fmla="*/ 2691766 h 3382963"/>
                <a:gd name="T36" fmla="*/ 1563357 w 2665412"/>
                <a:gd name="T37" fmla="*/ 2467293 h 3382963"/>
                <a:gd name="T38" fmla="*/ 1692634 w 2665412"/>
                <a:gd name="T39" fmla="*/ 2322831 h 3382963"/>
                <a:gd name="T40" fmla="*/ 1625723 w 2665412"/>
                <a:gd name="T41" fmla="*/ 2198771 h 3382963"/>
                <a:gd name="T42" fmla="*/ 1410098 w 2665412"/>
                <a:gd name="T43" fmla="*/ 2430592 h 3382963"/>
                <a:gd name="T44" fmla="*/ 1421847 w 2665412"/>
                <a:gd name="T45" fmla="*/ 2757048 h 3382963"/>
                <a:gd name="T46" fmla="*/ 1653351 w 2665412"/>
                <a:gd name="T47" fmla="*/ 2972991 h 3382963"/>
                <a:gd name="T48" fmla="*/ 1980125 w 2665412"/>
                <a:gd name="T49" fmla="*/ 2960924 h 3382963"/>
                <a:gd name="T50" fmla="*/ 2195433 w 2665412"/>
                <a:gd name="T51" fmla="*/ 2729420 h 3382963"/>
                <a:gd name="T52" fmla="*/ 2184001 w 2665412"/>
                <a:gd name="T53" fmla="*/ 2402964 h 3382963"/>
                <a:gd name="T54" fmla="*/ 1952179 w 2665412"/>
                <a:gd name="T55" fmla="*/ 2187021 h 3382963"/>
                <a:gd name="T56" fmla="*/ 2156055 w 2665412"/>
                <a:gd name="T57" fmla="*/ 2032367 h 3382963"/>
                <a:gd name="T58" fmla="*/ 2395816 w 2665412"/>
                <a:gd name="T59" fmla="*/ 2850094 h 3382963"/>
                <a:gd name="T60" fmla="*/ 1619054 w 2665412"/>
                <a:gd name="T61" fmla="*/ 3205130 h 3382963"/>
                <a:gd name="T62" fmla="*/ 1161763 w 2665412"/>
                <a:gd name="T63" fmla="*/ 2697981 h 3382963"/>
                <a:gd name="T64" fmla="*/ 1590474 w 2665412"/>
                <a:gd name="T65" fmla="*/ 1963774 h 3382963"/>
                <a:gd name="T66" fmla="*/ 247746 w 2665412"/>
                <a:gd name="T67" fmla="*/ 2374875 h 3382963"/>
                <a:gd name="T68" fmla="*/ 90506 w 2665412"/>
                <a:gd name="T69" fmla="*/ 2382501 h 3382963"/>
                <a:gd name="T70" fmla="*/ 82882 w 2665412"/>
                <a:gd name="T71" fmla="*/ 2224911 h 3382963"/>
                <a:gd name="T72" fmla="*/ 1925231 w 2665412"/>
                <a:gd name="T73" fmla="*/ 1275421 h 3382963"/>
                <a:gd name="T74" fmla="*/ 2142932 w 2665412"/>
                <a:gd name="T75" fmla="*/ 1565745 h 3382963"/>
                <a:gd name="T76" fmla="*/ 2433411 w 2665412"/>
                <a:gd name="T77" fmla="*/ 1348081 h 3382963"/>
                <a:gd name="T78" fmla="*/ 2215710 w 2665412"/>
                <a:gd name="T79" fmla="*/ 1057758 h 3382963"/>
                <a:gd name="T80" fmla="*/ 2557039 w 2665412"/>
                <a:gd name="T81" fmla="*/ 1184676 h 3382963"/>
                <a:gd name="T82" fmla="*/ 2359043 w 2665412"/>
                <a:gd name="T83" fmla="*/ 1666644 h 3382963"/>
                <a:gd name="T84" fmla="*/ 1943029 w 2665412"/>
                <a:gd name="T85" fmla="*/ 1631742 h 3382963"/>
                <a:gd name="T86" fmla="*/ 1831795 w 2665412"/>
                <a:gd name="T87" fmla="*/ 1117727 h 3382963"/>
                <a:gd name="T88" fmla="*/ 1543971 w 2665412"/>
                <a:gd name="T89" fmla="*/ 596250 h 3382963"/>
                <a:gd name="T90" fmla="*/ 1297460 w 2665412"/>
                <a:gd name="T91" fmla="*/ 948099 h 3382963"/>
                <a:gd name="T92" fmla="*/ 1031888 w 2665412"/>
                <a:gd name="T93" fmla="*/ 755548 h 3382963"/>
                <a:gd name="T94" fmla="*/ 814631 w 2665412"/>
                <a:gd name="T95" fmla="*/ 602286 h 3382963"/>
                <a:gd name="T96" fmla="*/ 863801 w 2665412"/>
                <a:gd name="T97" fmla="*/ 640380 h 3382963"/>
                <a:gd name="T98" fmla="*/ 958650 w 2665412"/>
                <a:gd name="T99" fmla="*/ 731486 h 3382963"/>
                <a:gd name="T100" fmla="*/ 915825 w 2665412"/>
                <a:gd name="T101" fmla="*/ 1047026 h 3382963"/>
                <a:gd name="T102" fmla="*/ 1093788 w 2665412"/>
                <a:gd name="T103" fmla="*/ 1742545 h 3382963"/>
                <a:gd name="T104" fmla="*/ 941203 w 2665412"/>
                <a:gd name="T105" fmla="*/ 2331086 h 3382963"/>
                <a:gd name="T106" fmla="*/ 804162 w 2665412"/>
                <a:gd name="T107" fmla="*/ 2246646 h 3382963"/>
                <a:gd name="T108" fmla="*/ 518978 w 2665412"/>
                <a:gd name="T109" fmla="*/ 1458116 h 3382963"/>
                <a:gd name="T110" fmla="*/ 425714 w 2665412"/>
                <a:gd name="T111" fmla="*/ 1302568 h 3382963"/>
                <a:gd name="T112" fmla="*/ 154488 w 2665412"/>
                <a:gd name="T113" fmla="*/ 951475 h 3382963"/>
                <a:gd name="T114" fmla="*/ 4758 w 2665412"/>
                <a:gd name="T115" fmla="*/ 912429 h 3382963"/>
                <a:gd name="T116" fmla="*/ 912333 w 2665412"/>
                <a:gd name="T117" fmla="*/ 0 h 3382963"/>
                <a:gd name="T118" fmla="*/ 1112519 w 2665412"/>
                <a:gd name="T119" fmla="*/ 199433 h 3382963"/>
                <a:gd name="T120" fmla="*/ 953005 w 2665412"/>
                <a:gd name="T121" fmla="*/ 526732 h 3382963"/>
                <a:gd name="T122" fmla="*/ 719772 w 2665412"/>
                <a:gd name="T123" fmla="*/ 209293 h 3382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65412" h="3382963">
                  <a:moveTo>
                    <a:pt x="506574" y="2643989"/>
                  </a:moveTo>
                  <a:lnTo>
                    <a:pt x="493243" y="2644624"/>
                  </a:lnTo>
                  <a:lnTo>
                    <a:pt x="480230" y="2646210"/>
                  </a:lnTo>
                  <a:lnTo>
                    <a:pt x="467217" y="2648431"/>
                  </a:lnTo>
                  <a:lnTo>
                    <a:pt x="454521" y="2650970"/>
                  </a:lnTo>
                  <a:lnTo>
                    <a:pt x="442460" y="2654460"/>
                  </a:lnTo>
                  <a:lnTo>
                    <a:pt x="430399" y="2658585"/>
                  </a:lnTo>
                  <a:lnTo>
                    <a:pt x="418655" y="2663027"/>
                  </a:lnTo>
                  <a:lnTo>
                    <a:pt x="407229" y="2667786"/>
                  </a:lnTo>
                  <a:lnTo>
                    <a:pt x="396120" y="2673180"/>
                  </a:lnTo>
                  <a:lnTo>
                    <a:pt x="385328" y="2679526"/>
                  </a:lnTo>
                  <a:lnTo>
                    <a:pt x="374854" y="2685872"/>
                  </a:lnTo>
                  <a:lnTo>
                    <a:pt x="364380" y="2692852"/>
                  </a:lnTo>
                  <a:lnTo>
                    <a:pt x="354858" y="2700784"/>
                  </a:lnTo>
                  <a:lnTo>
                    <a:pt x="345336" y="2708717"/>
                  </a:lnTo>
                  <a:lnTo>
                    <a:pt x="336449" y="2717284"/>
                  </a:lnTo>
                  <a:lnTo>
                    <a:pt x="327562" y="2725533"/>
                  </a:lnTo>
                  <a:lnTo>
                    <a:pt x="319310" y="2735052"/>
                  </a:lnTo>
                  <a:lnTo>
                    <a:pt x="312010" y="2744571"/>
                  </a:lnTo>
                  <a:lnTo>
                    <a:pt x="304710" y="2754724"/>
                  </a:lnTo>
                  <a:lnTo>
                    <a:pt x="298044" y="2764878"/>
                  </a:lnTo>
                  <a:lnTo>
                    <a:pt x="291696" y="2775348"/>
                  </a:lnTo>
                  <a:lnTo>
                    <a:pt x="285983" y="2786136"/>
                  </a:lnTo>
                  <a:lnTo>
                    <a:pt x="280905" y="2797241"/>
                  </a:lnTo>
                  <a:lnTo>
                    <a:pt x="276144" y="2808981"/>
                  </a:lnTo>
                  <a:lnTo>
                    <a:pt x="272018" y="2820721"/>
                  </a:lnTo>
                  <a:lnTo>
                    <a:pt x="268209" y="2832461"/>
                  </a:lnTo>
                  <a:lnTo>
                    <a:pt x="265353" y="2844835"/>
                  </a:lnTo>
                  <a:lnTo>
                    <a:pt x="263131" y="2857210"/>
                  </a:lnTo>
                  <a:lnTo>
                    <a:pt x="261226" y="2869584"/>
                  </a:lnTo>
                  <a:lnTo>
                    <a:pt x="259957" y="2882276"/>
                  </a:lnTo>
                  <a:lnTo>
                    <a:pt x="259322" y="2895285"/>
                  </a:lnTo>
                  <a:lnTo>
                    <a:pt x="259639" y="2908294"/>
                  </a:lnTo>
                  <a:lnTo>
                    <a:pt x="260274" y="2921620"/>
                  </a:lnTo>
                  <a:lnTo>
                    <a:pt x="261861" y="2934629"/>
                  </a:lnTo>
                  <a:lnTo>
                    <a:pt x="264083" y="2947638"/>
                  </a:lnTo>
                  <a:lnTo>
                    <a:pt x="266622" y="2960330"/>
                  </a:lnTo>
                  <a:lnTo>
                    <a:pt x="270113" y="2972704"/>
                  </a:lnTo>
                  <a:lnTo>
                    <a:pt x="273922" y="2984444"/>
                  </a:lnTo>
                  <a:lnTo>
                    <a:pt x="278366" y="2996501"/>
                  </a:lnTo>
                  <a:lnTo>
                    <a:pt x="283444" y="3007924"/>
                  </a:lnTo>
                  <a:lnTo>
                    <a:pt x="288840" y="3019029"/>
                  </a:lnTo>
                  <a:lnTo>
                    <a:pt x="294870" y="3029817"/>
                  </a:lnTo>
                  <a:lnTo>
                    <a:pt x="301536" y="3040605"/>
                  </a:lnTo>
                  <a:lnTo>
                    <a:pt x="308836" y="3050441"/>
                  </a:lnTo>
                  <a:lnTo>
                    <a:pt x="316136" y="3060277"/>
                  </a:lnTo>
                  <a:lnTo>
                    <a:pt x="323753" y="3069478"/>
                  </a:lnTo>
                  <a:lnTo>
                    <a:pt x="332323" y="3078680"/>
                  </a:lnTo>
                  <a:lnTo>
                    <a:pt x="341210" y="3087247"/>
                  </a:lnTo>
                  <a:lnTo>
                    <a:pt x="350732" y="3095496"/>
                  </a:lnTo>
                  <a:lnTo>
                    <a:pt x="360254" y="3103429"/>
                  </a:lnTo>
                  <a:lnTo>
                    <a:pt x="370411" y="3110409"/>
                  </a:lnTo>
                  <a:lnTo>
                    <a:pt x="380250" y="3117072"/>
                  </a:lnTo>
                  <a:lnTo>
                    <a:pt x="391041" y="3123418"/>
                  </a:lnTo>
                  <a:lnTo>
                    <a:pt x="401833" y="3128812"/>
                  </a:lnTo>
                  <a:lnTo>
                    <a:pt x="412942" y="3134206"/>
                  </a:lnTo>
                  <a:lnTo>
                    <a:pt x="424685" y="3138965"/>
                  </a:lnTo>
                  <a:lnTo>
                    <a:pt x="436429" y="3143090"/>
                  </a:lnTo>
                  <a:lnTo>
                    <a:pt x="448173" y="3146580"/>
                  </a:lnTo>
                  <a:lnTo>
                    <a:pt x="460551" y="3149753"/>
                  </a:lnTo>
                  <a:lnTo>
                    <a:pt x="472930" y="3151974"/>
                  </a:lnTo>
                  <a:lnTo>
                    <a:pt x="485626" y="3153878"/>
                  </a:lnTo>
                  <a:lnTo>
                    <a:pt x="498004" y="3154830"/>
                  </a:lnTo>
                  <a:lnTo>
                    <a:pt x="511017" y="3155147"/>
                  </a:lnTo>
                  <a:lnTo>
                    <a:pt x="524030" y="3155147"/>
                  </a:lnTo>
                  <a:lnTo>
                    <a:pt x="537044" y="3154513"/>
                  </a:lnTo>
                  <a:lnTo>
                    <a:pt x="550374" y="3152926"/>
                  </a:lnTo>
                  <a:lnTo>
                    <a:pt x="563070" y="3150705"/>
                  </a:lnTo>
                  <a:lnTo>
                    <a:pt x="575766" y="3148167"/>
                  </a:lnTo>
                  <a:lnTo>
                    <a:pt x="588462" y="3144994"/>
                  </a:lnTo>
                  <a:lnTo>
                    <a:pt x="600206" y="3141186"/>
                  </a:lnTo>
                  <a:lnTo>
                    <a:pt x="612267" y="3136744"/>
                  </a:lnTo>
                  <a:lnTo>
                    <a:pt x="623693" y="3131668"/>
                  </a:lnTo>
                  <a:lnTo>
                    <a:pt x="634802" y="3125956"/>
                  </a:lnTo>
                  <a:lnTo>
                    <a:pt x="645593" y="3119928"/>
                  </a:lnTo>
                  <a:lnTo>
                    <a:pt x="656067" y="3113265"/>
                  </a:lnTo>
                  <a:lnTo>
                    <a:pt x="665907" y="3106284"/>
                  </a:lnTo>
                  <a:lnTo>
                    <a:pt x="676063" y="3098986"/>
                  </a:lnTo>
                  <a:lnTo>
                    <a:pt x="685268" y="3090737"/>
                  </a:lnTo>
                  <a:lnTo>
                    <a:pt x="694155" y="3082487"/>
                  </a:lnTo>
                  <a:lnTo>
                    <a:pt x="702725" y="3073603"/>
                  </a:lnTo>
                  <a:lnTo>
                    <a:pt x="710977" y="3064402"/>
                  </a:lnTo>
                  <a:lnTo>
                    <a:pt x="718594" y="3054566"/>
                  </a:lnTo>
                  <a:lnTo>
                    <a:pt x="725894" y="3045047"/>
                  </a:lnTo>
                  <a:lnTo>
                    <a:pt x="732560" y="3034576"/>
                  </a:lnTo>
                  <a:lnTo>
                    <a:pt x="738908" y="3023788"/>
                  </a:lnTo>
                  <a:lnTo>
                    <a:pt x="744621" y="3013000"/>
                  </a:lnTo>
                  <a:lnTo>
                    <a:pt x="750017" y="3001895"/>
                  </a:lnTo>
                  <a:lnTo>
                    <a:pt x="754460" y="2990472"/>
                  </a:lnTo>
                  <a:lnTo>
                    <a:pt x="758586" y="2979050"/>
                  </a:lnTo>
                  <a:lnTo>
                    <a:pt x="762078" y="2966676"/>
                  </a:lnTo>
                  <a:lnTo>
                    <a:pt x="765252" y="2954618"/>
                  </a:lnTo>
                  <a:lnTo>
                    <a:pt x="767473" y="2942244"/>
                  </a:lnTo>
                  <a:lnTo>
                    <a:pt x="769378" y="2929870"/>
                  </a:lnTo>
                  <a:lnTo>
                    <a:pt x="770330" y="2916861"/>
                  </a:lnTo>
                  <a:lnTo>
                    <a:pt x="770965" y="2903852"/>
                  </a:lnTo>
                  <a:lnTo>
                    <a:pt x="770647" y="2890843"/>
                  </a:lnTo>
                  <a:lnTo>
                    <a:pt x="770013" y="2877834"/>
                  </a:lnTo>
                  <a:lnTo>
                    <a:pt x="768426" y="2864507"/>
                  </a:lnTo>
                  <a:lnTo>
                    <a:pt x="766521" y="2851816"/>
                  </a:lnTo>
                  <a:lnTo>
                    <a:pt x="763982" y="2839441"/>
                  </a:lnTo>
                  <a:lnTo>
                    <a:pt x="760808" y="2827067"/>
                  </a:lnTo>
                  <a:lnTo>
                    <a:pt x="756682" y="2814692"/>
                  </a:lnTo>
                  <a:lnTo>
                    <a:pt x="752238" y="2802953"/>
                  </a:lnTo>
                  <a:lnTo>
                    <a:pt x="747160" y="2791530"/>
                  </a:lnTo>
                  <a:lnTo>
                    <a:pt x="741764" y="2780108"/>
                  </a:lnTo>
                  <a:lnTo>
                    <a:pt x="735416" y="2769637"/>
                  </a:lnTo>
                  <a:lnTo>
                    <a:pt x="729068" y="2759166"/>
                  </a:lnTo>
                  <a:lnTo>
                    <a:pt x="722086" y="2749013"/>
                  </a:lnTo>
                  <a:lnTo>
                    <a:pt x="714468" y="2739177"/>
                  </a:lnTo>
                  <a:lnTo>
                    <a:pt x="706533" y="2729658"/>
                  </a:lnTo>
                  <a:lnTo>
                    <a:pt x="697964" y="2720774"/>
                  </a:lnTo>
                  <a:lnTo>
                    <a:pt x="689394" y="2712207"/>
                  </a:lnTo>
                  <a:lnTo>
                    <a:pt x="680189" y="2704275"/>
                  </a:lnTo>
                  <a:lnTo>
                    <a:pt x="670350" y="2696342"/>
                  </a:lnTo>
                  <a:lnTo>
                    <a:pt x="660511" y="2689362"/>
                  </a:lnTo>
                  <a:lnTo>
                    <a:pt x="650037" y="2682382"/>
                  </a:lnTo>
                  <a:lnTo>
                    <a:pt x="639563" y="2676353"/>
                  </a:lnTo>
                  <a:lnTo>
                    <a:pt x="628771" y="2670324"/>
                  </a:lnTo>
                  <a:lnTo>
                    <a:pt x="617662" y="2665248"/>
                  </a:lnTo>
                  <a:lnTo>
                    <a:pt x="606236" y="2660171"/>
                  </a:lnTo>
                  <a:lnTo>
                    <a:pt x="594175" y="2656364"/>
                  </a:lnTo>
                  <a:lnTo>
                    <a:pt x="582431" y="2652873"/>
                  </a:lnTo>
                  <a:lnTo>
                    <a:pt x="570053" y="2650018"/>
                  </a:lnTo>
                  <a:lnTo>
                    <a:pt x="557992" y="2647479"/>
                  </a:lnTo>
                  <a:lnTo>
                    <a:pt x="545296" y="2645576"/>
                  </a:lnTo>
                  <a:lnTo>
                    <a:pt x="532600" y="2644306"/>
                  </a:lnTo>
                  <a:lnTo>
                    <a:pt x="519587" y="2643989"/>
                  </a:lnTo>
                  <a:lnTo>
                    <a:pt x="506574" y="2643989"/>
                  </a:lnTo>
                  <a:close/>
                  <a:moveTo>
                    <a:pt x="552279" y="2413000"/>
                  </a:moveTo>
                  <a:lnTo>
                    <a:pt x="560214" y="2505650"/>
                  </a:lnTo>
                  <a:lnTo>
                    <a:pt x="569736" y="2506602"/>
                  </a:lnTo>
                  <a:lnTo>
                    <a:pt x="578940" y="2508188"/>
                  </a:lnTo>
                  <a:lnTo>
                    <a:pt x="588779" y="2510092"/>
                  </a:lnTo>
                  <a:lnTo>
                    <a:pt x="597984" y="2511678"/>
                  </a:lnTo>
                  <a:lnTo>
                    <a:pt x="607506" y="2513582"/>
                  </a:lnTo>
                  <a:lnTo>
                    <a:pt x="617028" y="2516120"/>
                  </a:lnTo>
                  <a:lnTo>
                    <a:pt x="626232" y="2518976"/>
                  </a:lnTo>
                  <a:lnTo>
                    <a:pt x="635119" y="2521514"/>
                  </a:lnTo>
                  <a:lnTo>
                    <a:pt x="644006" y="2524370"/>
                  </a:lnTo>
                  <a:lnTo>
                    <a:pt x="653211" y="2527860"/>
                  </a:lnTo>
                  <a:lnTo>
                    <a:pt x="661780" y="2531033"/>
                  </a:lnTo>
                  <a:lnTo>
                    <a:pt x="670668" y="2534841"/>
                  </a:lnTo>
                  <a:lnTo>
                    <a:pt x="679237" y="2538648"/>
                  </a:lnTo>
                  <a:lnTo>
                    <a:pt x="687807" y="2542773"/>
                  </a:lnTo>
                  <a:lnTo>
                    <a:pt x="696377" y="2547215"/>
                  </a:lnTo>
                  <a:lnTo>
                    <a:pt x="704629" y="2551657"/>
                  </a:lnTo>
                  <a:lnTo>
                    <a:pt x="764299" y="2480266"/>
                  </a:lnTo>
                  <a:lnTo>
                    <a:pt x="884275" y="2581165"/>
                  </a:lnTo>
                  <a:lnTo>
                    <a:pt x="824922" y="2651921"/>
                  </a:lnTo>
                  <a:lnTo>
                    <a:pt x="830953" y="2659219"/>
                  </a:lnTo>
                  <a:lnTo>
                    <a:pt x="836348" y="2666517"/>
                  </a:lnTo>
                  <a:lnTo>
                    <a:pt x="842062" y="2674449"/>
                  </a:lnTo>
                  <a:lnTo>
                    <a:pt x="847140" y="2682382"/>
                  </a:lnTo>
                  <a:lnTo>
                    <a:pt x="852536" y="2690314"/>
                  </a:lnTo>
                  <a:lnTo>
                    <a:pt x="857297" y="2698563"/>
                  </a:lnTo>
                  <a:lnTo>
                    <a:pt x="862057" y="2706813"/>
                  </a:lnTo>
                  <a:lnTo>
                    <a:pt x="866501" y="2715380"/>
                  </a:lnTo>
                  <a:lnTo>
                    <a:pt x="870945" y="2723947"/>
                  </a:lnTo>
                  <a:lnTo>
                    <a:pt x="875071" y="2732514"/>
                  </a:lnTo>
                  <a:lnTo>
                    <a:pt x="879197" y="2741398"/>
                  </a:lnTo>
                  <a:lnTo>
                    <a:pt x="883006" y="2750282"/>
                  </a:lnTo>
                  <a:lnTo>
                    <a:pt x="886497" y="2759166"/>
                  </a:lnTo>
                  <a:lnTo>
                    <a:pt x="889671" y="2768050"/>
                  </a:lnTo>
                  <a:lnTo>
                    <a:pt x="892845" y="2777252"/>
                  </a:lnTo>
                  <a:lnTo>
                    <a:pt x="896019" y="2786453"/>
                  </a:lnTo>
                  <a:lnTo>
                    <a:pt x="986794" y="2779156"/>
                  </a:lnTo>
                  <a:lnTo>
                    <a:pt x="1000125" y="2934629"/>
                  </a:lnTo>
                  <a:lnTo>
                    <a:pt x="909667" y="2942879"/>
                  </a:lnTo>
                  <a:lnTo>
                    <a:pt x="908397" y="2952397"/>
                  </a:lnTo>
                  <a:lnTo>
                    <a:pt x="907128" y="2962233"/>
                  </a:lnTo>
                  <a:lnTo>
                    <a:pt x="905541" y="2971752"/>
                  </a:lnTo>
                  <a:lnTo>
                    <a:pt x="903636" y="2981588"/>
                  </a:lnTo>
                  <a:lnTo>
                    <a:pt x="901415" y="2990790"/>
                  </a:lnTo>
                  <a:lnTo>
                    <a:pt x="899193" y="3000309"/>
                  </a:lnTo>
                  <a:lnTo>
                    <a:pt x="896654" y="3009827"/>
                  </a:lnTo>
                  <a:lnTo>
                    <a:pt x="893797" y="3019029"/>
                  </a:lnTo>
                  <a:lnTo>
                    <a:pt x="890623" y="3027913"/>
                  </a:lnTo>
                  <a:lnTo>
                    <a:pt x="887449" y="3036797"/>
                  </a:lnTo>
                  <a:lnTo>
                    <a:pt x="883958" y="3045999"/>
                  </a:lnTo>
                  <a:lnTo>
                    <a:pt x="880149" y="3054566"/>
                  </a:lnTo>
                  <a:lnTo>
                    <a:pt x="876658" y="3063450"/>
                  </a:lnTo>
                  <a:lnTo>
                    <a:pt x="872532" y="3072017"/>
                  </a:lnTo>
                  <a:lnTo>
                    <a:pt x="868088" y="3080584"/>
                  </a:lnTo>
                  <a:lnTo>
                    <a:pt x="863644" y="3089150"/>
                  </a:lnTo>
                  <a:lnTo>
                    <a:pt x="933154" y="3147532"/>
                  </a:lnTo>
                  <a:lnTo>
                    <a:pt x="831905" y="3267151"/>
                  </a:lnTo>
                  <a:lnTo>
                    <a:pt x="763347" y="3209404"/>
                  </a:lnTo>
                  <a:lnTo>
                    <a:pt x="755730" y="3215433"/>
                  </a:lnTo>
                  <a:lnTo>
                    <a:pt x="748112" y="3221144"/>
                  </a:lnTo>
                  <a:lnTo>
                    <a:pt x="740177" y="3226538"/>
                  </a:lnTo>
                  <a:lnTo>
                    <a:pt x="732560" y="3231615"/>
                  </a:lnTo>
                  <a:lnTo>
                    <a:pt x="724307" y="3237009"/>
                  </a:lnTo>
                  <a:lnTo>
                    <a:pt x="716055" y="3242085"/>
                  </a:lnTo>
                  <a:lnTo>
                    <a:pt x="707485" y="3246527"/>
                  </a:lnTo>
                  <a:lnTo>
                    <a:pt x="698916" y="3251287"/>
                  </a:lnTo>
                  <a:lnTo>
                    <a:pt x="690346" y="3256046"/>
                  </a:lnTo>
                  <a:lnTo>
                    <a:pt x="681459" y="3259854"/>
                  </a:lnTo>
                  <a:lnTo>
                    <a:pt x="672572" y="3263979"/>
                  </a:lnTo>
                  <a:lnTo>
                    <a:pt x="663685" y="3267786"/>
                  </a:lnTo>
                  <a:lnTo>
                    <a:pt x="654480" y="3271276"/>
                  </a:lnTo>
                  <a:lnTo>
                    <a:pt x="645593" y="3274449"/>
                  </a:lnTo>
                  <a:lnTo>
                    <a:pt x="635754" y="3277305"/>
                  </a:lnTo>
                  <a:lnTo>
                    <a:pt x="626549" y="3280478"/>
                  </a:lnTo>
                  <a:lnTo>
                    <a:pt x="634484" y="3369637"/>
                  </a:lnTo>
                  <a:lnTo>
                    <a:pt x="478008" y="3382963"/>
                  </a:lnTo>
                  <a:lnTo>
                    <a:pt x="470390" y="3293804"/>
                  </a:lnTo>
                  <a:lnTo>
                    <a:pt x="460551" y="3292535"/>
                  </a:lnTo>
                  <a:lnTo>
                    <a:pt x="451029" y="3291266"/>
                  </a:lnTo>
                  <a:lnTo>
                    <a:pt x="441190" y="3289362"/>
                  </a:lnTo>
                  <a:lnTo>
                    <a:pt x="431668" y="3287458"/>
                  </a:lnTo>
                  <a:lnTo>
                    <a:pt x="421829" y="3285237"/>
                  </a:lnTo>
                  <a:lnTo>
                    <a:pt x="412624" y="3283016"/>
                  </a:lnTo>
                  <a:lnTo>
                    <a:pt x="403420" y="3280478"/>
                  </a:lnTo>
                  <a:lnTo>
                    <a:pt x="394215" y="3277305"/>
                  </a:lnTo>
                  <a:lnTo>
                    <a:pt x="384693" y="3274449"/>
                  </a:lnTo>
                  <a:lnTo>
                    <a:pt x="375806" y="3271276"/>
                  </a:lnTo>
                  <a:lnTo>
                    <a:pt x="366919" y="3267786"/>
                  </a:lnTo>
                  <a:lnTo>
                    <a:pt x="358032" y="3263979"/>
                  </a:lnTo>
                  <a:lnTo>
                    <a:pt x="349145" y="3259854"/>
                  </a:lnTo>
                  <a:lnTo>
                    <a:pt x="340575" y="3256046"/>
                  </a:lnTo>
                  <a:lnTo>
                    <a:pt x="332006" y="3251921"/>
                  </a:lnTo>
                  <a:lnTo>
                    <a:pt x="323436" y="3246845"/>
                  </a:lnTo>
                  <a:lnTo>
                    <a:pt x="265987" y="3315697"/>
                  </a:lnTo>
                  <a:lnTo>
                    <a:pt x="146012" y="3214798"/>
                  </a:lnTo>
                  <a:lnTo>
                    <a:pt x="204412" y="3145628"/>
                  </a:lnTo>
                  <a:lnTo>
                    <a:pt x="198382" y="3138331"/>
                  </a:lnTo>
                  <a:lnTo>
                    <a:pt x="192669" y="3130398"/>
                  </a:lnTo>
                  <a:lnTo>
                    <a:pt x="187273" y="3122466"/>
                  </a:lnTo>
                  <a:lnTo>
                    <a:pt x="181877" y="3114851"/>
                  </a:lnTo>
                  <a:lnTo>
                    <a:pt x="176799" y="3106602"/>
                  </a:lnTo>
                  <a:lnTo>
                    <a:pt x="172038" y="3098352"/>
                  </a:lnTo>
                  <a:lnTo>
                    <a:pt x="167277" y="3089785"/>
                  </a:lnTo>
                  <a:lnTo>
                    <a:pt x="162834" y="3081853"/>
                  </a:lnTo>
                  <a:lnTo>
                    <a:pt x="158390" y="3072969"/>
                  </a:lnTo>
                  <a:lnTo>
                    <a:pt x="154264" y="3064402"/>
                  </a:lnTo>
                  <a:lnTo>
                    <a:pt x="150455" y="3055517"/>
                  </a:lnTo>
                  <a:lnTo>
                    <a:pt x="146646" y="3046633"/>
                  </a:lnTo>
                  <a:lnTo>
                    <a:pt x="143155" y="3037114"/>
                  </a:lnTo>
                  <a:lnTo>
                    <a:pt x="139664" y="3028230"/>
                  </a:lnTo>
                  <a:lnTo>
                    <a:pt x="136807" y="3018711"/>
                  </a:lnTo>
                  <a:lnTo>
                    <a:pt x="133633" y="3009193"/>
                  </a:lnTo>
                  <a:lnTo>
                    <a:pt x="43175" y="3017125"/>
                  </a:lnTo>
                  <a:lnTo>
                    <a:pt x="30162" y="2861334"/>
                  </a:lnTo>
                  <a:lnTo>
                    <a:pt x="121255" y="2853402"/>
                  </a:lnTo>
                  <a:lnTo>
                    <a:pt x="122207" y="2843249"/>
                  </a:lnTo>
                  <a:lnTo>
                    <a:pt x="123794" y="2833730"/>
                  </a:lnTo>
                  <a:lnTo>
                    <a:pt x="125698" y="2824529"/>
                  </a:lnTo>
                  <a:lnTo>
                    <a:pt x="127285" y="2814692"/>
                  </a:lnTo>
                  <a:lnTo>
                    <a:pt x="129824" y="2805491"/>
                  </a:lnTo>
                  <a:lnTo>
                    <a:pt x="132046" y="2796290"/>
                  </a:lnTo>
                  <a:lnTo>
                    <a:pt x="134903" y="2787088"/>
                  </a:lnTo>
                  <a:lnTo>
                    <a:pt x="137442" y="2777569"/>
                  </a:lnTo>
                  <a:lnTo>
                    <a:pt x="140298" y="2768685"/>
                  </a:lnTo>
                  <a:lnTo>
                    <a:pt x="143790" y="2759801"/>
                  </a:lnTo>
                  <a:lnTo>
                    <a:pt x="147598" y="2750917"/>
                  </a:lnTo>
                  <a:lnTo>
                    <a:pt x="151090" y="2742032"/>
                  </a:lnTo>
                  <a:lnTo>
                    <a:pt x="154899" y="2733466"/>
                  </a:lnTo>
                  <a:lnTo>
                    <a:pt x="159025" y="2724899"/>
                  </a:lnTo>
                  <a:lnTo>
                    <a:pt x="167912" y="2707765"/>
                  </a:lnTo>
                  <a:lnTo>
                    <a:pt x="97450" y="2648749"/>
                  </a:lnTo>
                  <a:lnTo>
                    <a:pt x="198382" y="2528812"/>
                  </a:lnTo>
                  <a:lnTo>
                    <a:pt x="269161" y="2588780"/>
                  </a:lnTo>
                  <a:lnTo>
                    <a:pt x="284079" y="2577675"/>
                  </a:lnTo>
                  <a:lnTo>
                    <a:pt x="299631" y="2566887"/>
                  </a:lnTo>
                  <a:lnTo>
                    <a:pt x="307884" y="2561493"/>
                  </a:lnTo>
                  <a:lnTo>
                    <a:pt x="315819" y="2556734"/>
                  </a:lnTo>
                  <a:lnTo>
                    <a:pt x="324388" y="2552292"/>
                  </a:lnTo>
                  <a:lnTo>
                    <a:pt x="332323" y="2547532"/>
                  </a:lnTo>
                  <a:lnTo>
                    <a:pt x="340893" y="2543407"/>
                  </a:lnTo>
                  <a:lnTo>
                    <a:pt x="349463" y="2539283"/>
                  </a:lnTo>
                  <a:lnTo>
                    <a:pt x="358350" y="2535158"/>
                  </a:lnTo>
                  <a:lnTo>
                    <a:pt x="367237" y="2531350"/>
                  </a:lnTo>
                  <a:lnTo>
                    <a:pt x="376124" y="2528177"/>
                  </a:lnTo>
                  <a:lnTo>
                    <a:pt x="385646" y="2524687"/>
                  </a:lnTo>
                  <a:lnTo>
                    <a:pt x="394533" y="2521832"/>
                  </a:lnTo>
                  <a:lnTo>
                    <a:pt x="403737" y="2518976"/>
                  </a:lnTo>
                  <a:lnTo>
                    <a:pt x="396120" y="2426327"/>
                  </a:lnTo>
                  <a:lnTo>
                    <a:pt x="552279" y="2413000"/>
                  </a:lnTo>
                  <a:close/>
                  <a:moveTo>
                    <a:pt x="1753153" y="2246313"/>
                  </a:moveTo>
                  <a:lnTo>
                    <a:pt x="1813988" y="2246313"/>
                  </a:lnTo>
                  <a:lnTo>
                    <a:pt x="1817474" y="2246631"/>
                  </a:lnTo>
                  <a:lnTo>
                    <a:pt x="1820959" y="2247583"/>
                  </a:lnTo>
                  <a:lnTo>
                    <a:pt x="1823811" y="2248536"/>
                  </a:lnTo>
                  <a:lnTo>
                    <a:pt x="1826346" y="2250441"/>
                  </a:lnTo>
                  <a:lnTo>
                    <a:pt x="1828564" y="2252346"/>
                  </a:lnTo>
                  <a:lnTo>
                    <a:pt x="1830148" y="2254886"/>
                  </a:lnTo>
                  <a:lnTo>
                    <a:pt x="1831415" y="2257426"/>
                  </a:lnTo>
                  <a:lnTo>
                    <a:pt x="1831732" y="2259966"/>
                  </a:lnTo>
                  <a:lnTo>
                    <a:pt x="1831732" y="2310766"/>
                  </a:lnTo>
                  <a:lnTo>
                    <a:pt x="1842188" y="2312036"/>
                  </a:lnTo>
                  <a:lnTo>
                    <a:pt x="1852011" y="2313623"/>
                  </a:lnTo>
                  <a:lnTo>
                    <a:pt x="1862467" y="2315528"/>
                  </a:lnTo>
                  <a:lnTo>
                    <a:pt x="1871973" y="2317751"/>
                  </a:lnTo>
                  <a:lnTo>
                    <a:pt x="1880528" y="2319973"/>
                  </a:lnTo>
                  <a:lnTo>
                    <a:pt x="1889400" y="2322513"/>
                  </a:lnTo>
                  <a:lnTo>
                    <a:pt x="1897955" y="2325371"/>
                  </a:lnTo>
                  <a:lnTo>
                    <a:pt x="1907460" y="2328863"/>
                  </a:lnTo>
                  <a:lnTo>
                    <a:pt x="1916332" y="2332673"/>
                  </a:lnTo>
                  <a:lnTo>
                    <a:pt x="1925204" y="2336801"/>
                  </a:lnTo>
                  <a:lnTo>
                    <a:pt x="1934393" y="2341246"/>
                  </a:lnTo>
                  <a:lnTo>
                    <a:pt x="1942948" y="2345691"/>
                  </a:lnTo>
                  <a:lnTo>
                    <a:pt x="1951503" y="2350771"/>
                  </a:lnTo>
                  <a:lnTo>
                    <a:pt x="1960058" y="2355851"/>
                  </a:lnTo>
                  <a:lnTo>
                    <a:pt x="1967662" y="2361566"/>
                  </a:lnTo>
                  <a:lnTo>
                    <a:pt x="1975267" y="2367281"/>
                  </a:lnTo>
                  <a:lnTo>
                    <a:pt x="1982238" y="2372996"/>
                  </a:lnTo>
                  <a:lnTo>
                    <a:pt x="1988575" y="2379346"/>
                  </a:lnTo>
                  <a:lnTo>
                    <a:pt x="1994278" y="2385378"/>
                  </a:lnTo>
                  <a:lnTo>
                    <a:pt x="1999665" y="2392046"/>
                  </a:lnTo>
                  <a:lnTo>
                    <a:pt x="2002199" y="2396491"/>
                  </a:lnTo>
                  <a:lnTo>
                    <a:pt x="2004100" y="2401253"/>
                  </a:lnTo>
                  <a:lnTo>
                    <a:pt x="2005051" y="2406016"/>
                  </a:lnTo>
                  <a:lnTo>
                    <a:pt x="2005685" y="2411413"/>
                  </a:lnTo>
                  <a:lnTo>
                    <a:pt x="2005051" y="2416493"/>
                  </a:lnTo>
                  <a:lnTo>
                    <a:pt x="2003784" y="2421891"/>
                  </a:lnTo>
                  <a:lnTo>
                    <a:pt x="2001566" y="2427288"/>
                  </a:lnTo>
                  <a:lnTo>
                    <a:pt x="1998397" y="2432368"/>
                  </a:lnTo>
                  <a:lnTo>
                    <a:pt x="1996179" y="2435543"/>
                  </a:lnTo>
                  <a:lnTo>
                    <a:pt x="1993961" y="2438401"/>
                  </a:lnTo>
                  <a:lnTo>
                    <a:pt x="1991426" y="2441576"/>
                  </a:lnTo>
                  <a:lnTo>
                    <a:pt x="1988575" y="2444433"/>
                  </a:lnTo>
                  <a:lnTo>
                    <a:pt x="1985406" y="2447291"/>
                  </a:lnTo>
                  <a:lnTo>
                    <a:pt x="1982238" y="2449831"/>
                  </a:lnTo>
                  <a:lnTo>
                    <a:pt x="1978435" y="2452688"/>
                  </a:lnTo>
                  <a:lnTo>
                    <a:pt x="1974633" y="2454911"/>
                  </a:lnTo>
                  <a:lnTo>
                    <a:pt x="1971148" y="2457133"/>
                  </a:lnTo>
                  <a:lnTo>
                    <a:pt x="1967029" y="2459038"/>
                  </a:lnTo>
                  <a:lnTo>
                    <a:pt x="1962910" y="2460626"/>
                  </a:lnTo>
                  <a:lnTo>
                    <a:pt x="1958790" y="2462213"/>
                  </a:lnTo>
                  <a:lnTo>
                    <a:pt x="1954671" y="2463483"/>
                  </a:lnTo>
                  <a:lnTo>
                    <a:pt x="1950235" y="2464118"/>
                  </a:lnTo>
                  <a:lnTo>
                    <a:pt x="1945799" y="2464753"/>
                  </a:lnTo>
                  <a:lnTo>
                    <a:pt x="1941364" y="2464753"/>
                  </a:lnTo>
                  <a:lnTo>
                    <a:pt x="1936294" y="2464753"/>
                  </a:lnTo>
                  <a:lnTo>
                    <a:pt x="1931541" y="2464118"/>
                  </a:lnTo>
                  <a:lnTo>
                    <a:pt x="1926471" y="2462531"/>
                  </a:lnTo>
                  <a:lnTo>
                    <a:pt x="1922035" y="2460626"/>
                  </a:lnTo>
                  <a:lnTo>
                    <a:pt x="1917916" y="2458403"/>
                  </a:lnTo>
                  <a:lnTo>
                    <a:pt x="1914431" y="2455546"/>
                  </a:lnTo>
                  <a:lnTo>
                    <a:pt x="1910946" y="2452688"/>
                  </a:lnTo>
                  <a:lnTo>
                    <a:pt x="1908094" y="2448878"/>
                  </a:lnTo>
                  <a:lnTo>
                    <a:pt x="1904925" y="2445068"/>
                  </a:lnTo>
                  <a:lnTo>
                    <a:pt x="1903341" y="2443798"/>
                  </a:lnTo>
                  <a:lnTo>
                    <a:pt x="1897004" y="2438401"/>
                  </a:lnTo>
                  <a:lnTo>
                    <a:pt x="1890667" y="2433638"/>
                  </a:lnTo>
                  <a:lnTo>
                    <a:pt x="1883696" y="2429193"/>
                  </a:lnTo>
                  <a:lnTo>
                    <a:pt x="1876092" y="2424431"/>
                  </a:lnTo>
                  <a:lnTo>
                    <a:pt x="1868804" y="2419986"/>
                  </a:lnTo>
                  <a:lnTo>
                    <a:pt x="1861200" y="2415858"/>
                  </a:lnTo>
                  <a:lnTo>
                    <a:pt x="1853912" y="2412366"/>
                  </a:lnTo>
                  <a:lnTo>
                    <a:pt x="1847258" y="2409508"/>
                  </a:lnTo>
                  <a:lnTo>
                    <a:pt x="1840921" y="2407286"/>
                  </a:lnTo>
                  <a:lnTo>
                    <a:pt x="1834267" y="2405381"/>
                  </a:lnTo>
                  <a:lnTo>
                    <a:pt x="1827296" y="2403793"/>
                  </a:lnTo>
                  <a:lnTo>
                    <a:pt x="1820642" y="2402523"/>
                  </a:lnTo>
                  <a:lnTo>
                    <a:pt x="1813355" y="2401253"/>
                  </a:lnTo>
                  <a:lnTo>
                    <a:pt x="1806384" y="2400301"/>
                  </a:lnTo>
                  <a:lnTo>
                    <a:pt x="1799730" y="2399666"/>
                  </a:lnTo>
                  <a:lnTo>
                    <a:pt x="1792759" y="2399348"/>
                  </a:lnTo>
                  <a:lnTo>
                    <a:pt x="1786105" y="2399031"/>
                  </a:lnTo>
                  <a:lnTo>
                    <a:pt x="1776917" y="2399348"/>
                  </a:lnTo>
                  <a:lnTo>
                    <a:pt x="1767094" y="2400301"/>
                  </a:lnTo>
                  <a:lnTo>
                    <a:pt x="1756321" y="2401571"/>
                  </a:lnTo>
                  <a:lnTo>
                    <a:pt x="1745548" y="2404428"/>
                  </a:lnTo>
                  <a:lnTo>
                    <a:pt x="1740162" y="2405698"/>
                  </a:lnTo>
                  <a:lnTo>
                    <a:pt x="1734458" y="2407603"/>
                  </a:lnTo>
                  <a:lnTo>
                    <a:pt x="1729072" y="2409826"/>
                  </a:lnTo>
                  <a:lnTo>
                    <a:pt x="1723368" y="2412048"/>
                  </a:lnTo>
                  <a:lnTo>
                    <a:pt x="1717982" y="2414906"/>
                  </a:lnTo>
                  <a:lnTo>
                    <a:pt x="1712279" y="2418081"/>
                  </a:lnTo>
                  <a:lnTo>
                    <a:pt x="1706575" y="2421256"/>
                  </a:lnTo>
                  <a:lnTo>
                    <a:pt x="1701506" y="2425383"/>
                  </a:lnTo>
                  <a:lnTo>
                    <a:pt x="1698337" y="2427923"/>
                  </a:lnTo>
                  <a:lnTo>
                    <a:pt x="1695168" y="2431416"/>
                  </a:lnTo>
                  <a:lnTo>
                    <a:pt x="1692634" y="2434908"/>
                  </a:lnTo>
                  <a:lnTo>
                    <a:pt x="1690415" y="2438401"/>
                  </a:lnTo>
                  <a:lnTo>
                    <a:pt x="1688514" y="2442211"/>
                  </a:lnTo>
                  <a:lnTo>
                    <a:pt x="1686930" y="2446338"/>
                  </a:lnTo>
                  <a:lnTo>
                    <a:pt x="1686296" y="2450783"/>
                  </a:lnTo>
                  <a:lnTo>
                    <a:pt x="1685662" y="2455228"/>
                  </a:lnTo>
                  <a:lnTo>
                    <a:pt x="1685346" y="2459673"/>
                  </a:lnTo>
                  <a:lnTo>
                    <a:pt x="1685346" y="2464118"/>
                  </a:lnTo>
                  <a:lnTo>
                    <a:pt x="1685662" y="2468563"/>
                  </a:lnTo>
                  <a:lnTo>
                    <a:pt x="1686296" y="2473008"/>
                  </a:lnTo>
                  <a:lnTo>
                    <a:pt x="1687880" y="2477136"/>
                  </a:lnTo>
                  <a:lnTo>
                    <a:pt x="1689148" y="2481581"/>
                  </a:lnTo>
                  <a:lnTo>
                    <a:pt x="1691366" y="2485708"/>
                  </a:lnTo>
                  <a:lnTo>
                    <a:pt x="1693584" y="2489518"/>
                  </a:lnTo>
                  <a:lnTo>
                    <a:pt x="1698654" y="2495233"/>
                  </a:lnTo>
                  <a:lnTo>
                    <a:pt x="1703723" y="2500631"/>
                  </a:lnTo>
                  <a:lnTo>
                    <a:pt x="1709427" y="2505076"/>
                  </a:lnTo>
                  <a:lnTo>
                    <a:pt x="1715130" y="2508568"/>
                  </a:lnTo>
                  <a:lnTo>
                    <a:pt x="1721784" y="2512378"/>
                  </a:lnTo>
                  <a:lnTo>
                    <a:pt x="1729389" y="2515871"/>
                  </a:lnTo>
                  <a:lnTo>
                    <a:pt x="1745865" y="2522538"/>
                  </a:lnTo>
                  <a:lnTo>
                    <a:pt x="1750618" y="2524443"/>
                  </a:lnTo>
                  <a:lnTo>
                    <a:pt x="1778501" y="2534603"/>
                  </a:lnTo>
                  <a:lnTo>
                    <a:pt x="1797829" y="2542223"/>
                  </a:lnTo>
                  <a:lnTo>
                    <a:pt x="1816523" y="2549208"/>
                  </a:lnTo>
                  <a:lnTo>
                    <a:pt x="1827613" y="2553336"/>
                  </a:lnTo>
                  <a:lnTo>
                    <a:pt x="1854546" y="2562861"/>
                  </a:lnTo>
                  <a:lnTo>
                    <a:pt x="1868804" y="2568258"/>
                  </a:lnTo>
                  <a:lnTo>
                    <a:pt x="1882746" y="2573656"/>
                  </a:lnTo>
                  <a:lnTo>
                    <a:pt x="1897004" y="2579688"/>
                  </a:lnTo>
                  <a:lnTo>
                    <a:pt x="1911262" y="2585721"/>
                  </a:lnTo>
                  <a:lnTo>
                    <a:pt x="1925204" y="2592388"/>
                  </a:lnTo>
                  <a:lnTo>
                    <a:pt x="1938512" y="2599373"/>
                  </a:lnTo>
                  <a:lnTo>
                    <a:pt x="1951503" y="2606676"/>
                  </a:lnTo>
                  <a:lnTo>
                    <a:pt x="1964177" y="2614613"/>
                  </a:lnTo>
                  <a:lnTo>
                    <a:pt x="1969563" y="2618741"/>
                  </a:lnTo>
                  <a:lnTo>
                    <a:pt x="1975584" y="2622868"/>
                  </a:lnTo>
                  <a:lnTo>
                    <a:pt x="1980653" y="2627313"/>
                  </a:lnTo>
                  <a:lnTo>
                    <a:pt x="1986040" y="2631758"/>
                  </a:lnTo>
                  <a:lnTo>
                    <a:pt x="1990793" y="2636203"/>
                  </a:lnTo>
                  <a:lnTo>
                    <a:pt x="1995229" y="2640966"/>
                  </a:lnTo>
                  <a:lnTo>
                    <a:pt x="1999665" y="2645728"/>
                  </a:lnTo>
                  <a:lnTo>
                    <a:pt x="2003467" y="2651126"/>
                  </a:lnTo>
                  <a:lnTo>
                    <a:pt x="2006952" y="2656206"/>
                  </a:lnTo>
                  <a:lnTo>
                    <a:pt x="2010438" y="2661286"/>
                  </a:lnTo>
                  <a:lnTo>
                    <a:pt x="2012972" y="2667001"/>
                  </a:lnTo>
                  <a:lnTo>
                    <a:pt x="2015507" y="2672398"/>
                  </a:lnTo>
                  <a:lnTo>
                    <a:pt x="2017408" y="2677796"/>
                  </a:lnTo>
                  <a:lnTo>
                    <a:pt x="2019309" y="2682876"/>
                  </a:lnTo>
                  <a:lnTo>
                    <a:pt x="2020260" y="2688273"/>
                  </a:lnTo>
                  <a:lnTo>
                    <a:pt x="2021844" y="2693671"/>
                  </a:lnTo>
                  <a:lnTo>
                    <a:pt x="2022478" y="2699068"/>
                  </a:lnTo>
                  <a:lnTo>
                    <a:pt x="2023429" y="2704148"/>
                  </a:lnTo>
                  <a:lnTo>
                    <a:pt x="2023745" y="2709546"/>
                  </a:lnTo>
                  <a:lnTo>
                    <a:pt x="2024062" y="2714943"/>
                  </a:lnTo>
                  <a:lnTo>
                    <a:pt x="2024062" y="2720023"/>
                  </a:lnTo>
                  <a:lnTo>
                    <a:pt x="2024062" y="2725738"/>
                  </a:lnTo>
                  <a:lnTo>
                    <a:pt x="2023429" y="2730818"/>
                  </a:lnTo>
                  <a:lnTo>
                    <a:pt x="2022478" y="2736216"/>
                  </a:lnTo>
                  <a:lnTo>
                    <a:pt x="2021844" y="2741296"/>
                  </a:lnTo>
                  <a:lnTo>
                    <a:pt x="2020894" y="2746376"/>
                  </a:lnTo>
                  <a:lnTo>
                    <a:pt x="2019309" y="2751773"/>
                  </a:lnTo>
                  <a:lnTo>
                    <a:pt x="2017725" y="2756853"/>
                  </a:lnTo>
                  <a:lnTo>
                    <a:pt x="2014240" y="2767331"/>
                  </a:lnTo>
                  <a:lnTo>
                    <a:pt x="2009170" y="2777173"/>
                  </a:lnTo>
                  <a:lnTo>
                    <a:pt x="2004100" y="2787016"/>
                  </a:lnTo>
                  <a:lnTo>
                    <a:pt x="1997763" y="2796223"/>
                  </a:lnTo>
                  <a:lnTo>
                    <a:pt x="1990476" y="2805431"/>
                  </a:lnTo>
                  <a:lnTo>
                    <a:pt x="1982554" y="2814003"/>
                  </a:lnTo>
                  <a:lnTo>
                    <a:pt x="1973683" y="2822576"/>
                  </a:lnTo>
                  <a:lnTo>
                    <a:pt x="1964177" y="2830513"/>
                  </a:lnTo>
                  <a:lnTo>
                    <a:pt x="1958474" y="2834641"/>
                  </a:lnTo>
                  <a:lnTo>
                    <a:pt x="1952137" y="2838768"/>
                  </a:lnTo>
                  <a:lnTo>
                    <a:pt x="1945799" y="2842261"/>
                  </a:lnTo>
                  <a:lnTo>
                    <a:pt x="1938829" y="2845753"/>
                  </a:lnTo>
                  <a:lnTo>
                    <a:pt x="1931541" y="2848928"/>
                  </a:lnTo>
                  <a:lnTo>
                    <a:pt x="1923937" y="2852421"/>
                  </a:lnTo>
                  <a:lnTo>
                    <a:pt x="1915698" y="2854961"/>
                  </a:lnTo>
                  <a:lnTo>
                    <a:pt x="1907777" y="2857818"/>
                  </a:lnTo>
                  <a:lnTo>
                    <a:pt x="1899222" y="2860041"/>
                  </a:lnTo>
                  <a:lnTo>
                    <a:pt x="1890350" y="2862263"/>
                  </a:lnTo>
                  <a:lnTo>
                    <a:pt x="1880845" y="2864486"/>
                  </a:lnTo>
                  <a:lnTo>
                    <a:pt x="1871656" y="2866391"/>
                  </a:lnTo>
                  <a:lnTo>
                    <a:pt x="1862150" y="2867978"/>
                  </a:lnTo>
                  <a:lnTo>
                    <a:pt x="1852011" y="2869566"/>
                  </a:lnTo>
                  <a:lnTo>
                    <a:pt x="1842188" y="2870201"/>
                  </a:lnTo>
                  <a:lnTo>
                    <a:pt x="1831732" y="2871471"/>
                  </a:lnTo>
                  <a:lnTo>
                    <a:pt x="1831732" y="2918143"/>
                  </a:lnTo>
                  <a:lnTo>
                    <a:pt x="1831415" y="2921001"/>
                  </a:lnTo>
                  <a:lnTo>
                    <a:pt x="1830148" y="2923858"/>
                  </a:lnTo>
                  <a:lnTo>
                    <a:pt x="1828564" y="2926081"/>
                  </a:lnTo>
                  <a:lnTo>
                    <a:pt x="1826346" y="2928303"/>
                  </a:lnTo>
                  <a:lnTo>
                    <a:pt x="1823811" y="2929573"/>
                  </a:lnTo>
                  <a:lnTo>
                    <a:pt x="1820959" y="2931161"/>
                  </a:lnTo>
                  <a:lnTo>
                    <a:pt x="1817474" y="2931796"/>
                  </a:lnTo>
                  <a:lnTo>
                    <a:pt x="1813988" y="2932113"/>
                  </a:lnTo>
                  <a:lnTo>
                    <a:pt x="1753153" y="2932113"/>
                  </a:lnTo>
                  <a:lnTo>
                    <a:pt x="1749350" y="2931796"/>
                  </a:lnTo>
                  <a:lnTo>
                    <a:pt x="1745865" y="2931161"/>
                  </a:lnTo>
                  <a:lnTo>
                    <a:pt x="1743013" y="2929573"/>
                  </a:lnTo>
                  <a:lnTo>
                    <a:pt x="1740478" y="2928303"/>
                  </a:lnTo>
                  <a:lnTo>
                    <a:pt x="1738261" y="2926081"/>
                  </a:lnTo>
                  <a:lnTo>
                    <a:pt x="1736676" y="2923858"/>
                  </a:lnTo>
                  <a:lnTo>
                    <a:pt x="1735726" y="2921001"/>
                  </a:lnTo>
                  <a:lnTo>
                    <a:pt x="1735409" y="2918143"/>
                  </a:lnTo>
                  <a:lnTo>
                    <a:pt x="1735409" y="2867661"/>
                  </a:lnTo>
                  <a:lnTo>
                    <a:pt x="1722418" y="2865438"/>
                  </a:lnTo>
                  <a:lnTo>
                    <a:pt x="1708793" y="2863216"/>
                  </a:lnTo>
                  <a:lnTo>
                    <a:pt x="1696436" y="2860041"/>
                  </a:lnTo>
                  <a:lnTo>
                    <a:pt x="1683444" y="2857183"/>
                  </a:lnTo>
                  <a:lnTo>
                    <a:pt x="1670770" y="2853373"/>
                  </a:lnTo>
                  <a:lnTo>
                    <a:pt x="1658413" y="2849246"/>
                  </a:lnTo>
                  <a:lnTo>
                    <a:pt x="1646689" y="2844801"/>
                  </a:lnTo>
                  <a:lnTo>
                    <a:pt x="1635283" y="2840038"/>
                  </a:lnTo>
                  <a:lnTo>
                    <a:pt x="1624193" y="2834958"/>
                  </a:lnTo>
                  <a:lnTo>
                    <a:pt x="1613420" y="2829243"/>
                  </a:lnTo>
                  <a:lnTo>
                    <a:pt x="1603280" y="2823528"/>
                  </a:lnTo>
                  <a:lnTo>
                    <a:pt x="1594092" y="2816543"/>
                  </a:lnTo>
                  <a:lnTo>
                    <a:pt x="1585220" y="2809876"/>
                  </a:lnTo>
                  <a:lnTo>
                    <a:pt x="1576982" y="2802573"/>
                  </a:lnTo>
                  <a:lnTo>
                    <a:pt x="1569377" y="2794636"/>
                  </a:lnTo>
                  <a:lnTo>
                    <a:pt x="1566209" y="2790826"/>
                  </a:lnTo>
                  <a:lnTo>
                    <a:pt x="1563357" y="2786698"/>
                  </a:lnTo>
                  <a:lnTo>
                    <a:pt x="1560188" y="2782253"/>
                  </a:lnTo>
                  <a:lnTo>
                    <a:pt x="1558287" y="2777173"/>
                  </a:lnTo>
                  <a:lnTo>
                    <a:pt x="1557337" y="2772411"/>
                  </a:lnTo>
                  <a:lnTo>
                    <a:pt x="1557337" y="2767331"/>
                  </a:lnTo>
                  <a:lnTo>
                    <a:pt x="1557654" y="2761933"/>
                  </a:lnTo>
                  <a:lnTo>
                    <a:pt x="1559238" y="2756853"/>
                  </a:lnTo>
                  <a:lnTo>
                    <a:pt x="1561456" y="2751456"/>
                  </a:lnTo>
                  <a:lnTo>
                    <a:pt x="1564308" y="2746058"/>
                  </a:lnTo>
                  <a:lnTo>
                    <a:pt x="1566209" y="2743201"/>
                  </a:lnTo>
                  <a:lnTo>
                    <a:pt x="1568743" y="2740026"/>
                  </a:lnTo>
                  <a:lnTo>
                    <a:pt x="1571278" y="2737168"/>
                  </a:lnTo>
                  <a:lnTo>
                    <a:pt x="1574447" y="2734311"/>
                  </a:lnTo>
                  <a:lnTo>
                    <a:pt x="1577299" y="2731136"/>
                  </a:lnTo>
                  <a:lnTo>
                    <a:pt x="1580784" y="2728596"/>
                  </a:lnTo>
                  <a:lnTo>
                    <a:pt x="1583952" y="2726056"/>
                  </a:lnTo>
                  <a:lnTo>
                    <a:pt x="1587755" y="2723833"/>
                  </a:lnTo>
                  <a:lnTo>
                    <a:pt x="1591874" y="2721611"/>
                  </a:lnTo>
                  <a:lnTo>
                    <a:pt x="1595359" y="2719706"/>
                  </a:lnTo>
                  <a:lnTo>
                    <a:pt x="1599478" y="2717801"/>
                  </a:lnTo>
                  <a:lnTo>
                    <a:pt x="1603914" y="2716531"/>
                  </a:lnTo>
                  <a:lnTo>
                    <a:pt x="1608033" y="2715261"/>
                  </a:lnTo>
                  <a:lnTo>
                    <a:pt x="1612469" y="2714626"/>
                  </a:lnTo>
                  <a:lnTo>
                    <a:pt x="1616905" y="2713673"/>
                  </a:lnTo>
                  <a:lnTo>
                    <a:pt x="1621341" y="2713673"/>
                  </a:lnTo>
                  <a:lnTo>
                    <a:pt x="1626411" y="2713673"/>
                  </a:lnTo>
                  <a:lnTo>
                    <a:pt x="1631480" y="2714943"/>
                  </a:lnTo>
                  <a:lnTo>
                    <a:pt x="1635916" y="2715896"/>
                  </a:lnTo>
                  <a:lnTo>
                    <a:pt x="1640352" y="2717801"/>
                  </a:lnTo>
                  <a:lnTo>
                    <a:pt x="1644471" y="2720023"/>
                  </a:lnTo>
                  <a:lnTo>
                    <a:pt x="1648274" y="2723198"/>
                  </a:lnTo>
                  <a:lnTo>
                    <a:pt x="1651759" y="2726056"/>
                  </a:lnTo>
                  <a:lnTo>
                    <a:pt x="1654928" y="2729866"/>
                  </a:lnTo>
                  <a:lnTo>
                    <a:pt x="1657462" y="2733041"/>
                  </a:lnTo>
                  <a:lnTo>
                    <a:pt x="1658096" y="2733993"/>
                  </a:lnTo>
                  <a:lnTo>
                    <a:pt x="1659364" y="2734946"/>
                  </a:lnTo>
                  <a:lnTo>
                    <a:pt x="1665701" y="2740026"/>
                  </a:lnTo>
                  <a:lnTo>
                    <a:pt x="1671721" y="2744471"/>
                  </a:lnTo>
                  <a:lnTo>
                    <a:pt x="1678692" y="2748598"/>
                  </a:lnTo>
                  <a:lnTo>
                    <a:pt x="1685662" y="2752726"/>
                  </a:lnTo>
                  <a:lnTo>
                    <a:pt x="1692634" y="2756853"/>
                  </a:lnTo>
                  <a:lnTo>
                    <a:pt x="1699921" y="2760346"/>
                  </a:lnTo>
                  <a:lnTo>
                    <a:pt x="1707526" y="2763521"/>
                  </a:lnTo>
                  <a:lnTo>
                    <a:pt x="1714497" y="2766061"/>
                  </a:lnTo>
                  <a:lnTo>
                    <a:pt x="1720834" y="2768283"/>
                  </a:lnTo>
                  <a:lnTo>
                    <a:pt x="1731607" y="2771458"/>
                  </a:lnTo>
                  <a:lnTo>
                    <a:pt x="1742380" y="2773998"/>
                  </a:lnTo>
                  <a:lnTo>
                    <a:pt x="1753153" y="2776221"/>
                  </a:lnTo>
                  <a:lnTo>
                    <a:pt x="1764242" y="2778126"/>
                  </a:lnTo>
                  <a:lnTo>
                    <a:pt x="1775016" y="2779396"/>
                  </a:lnTo>
                  <a:lnTo>
                    <a:pt x="1785789" y="2780666"/>
                  </a:lnTo>
                  <a:lnTo>
                    <a:pt x="1795928" y="2780983"/>
                  </a:lnTo>
                  <a:lnTo>
                    <a:pt x="1806067" y="2781301"/>
                  </a:lnTo>
                  <a:lnTo>
                    <a:pt x="1817157" y="2780983"/>
                  </a:lnTo>
                  <a:lnTo>
                    <a:pt x="1827613" y="2780348"/>
                  </a:lnTo>
                  <a:lnTo>
                    <a:pt x="1837119" y="2778761"/>
                  </a:lnTo>
                  <a:lnTo>
                    <a:pt x="1845991" y="2776856"/>
                  </a:lnTo>
                  <a:lnTo>
                    <a:pt x="1854546" y="2774633"/>
                  </a:lnTo>
                  <a:lnTo>
                    <a:pt x="1862467" y="2771776"/>
                  </a:lnTo>
                  <a:lnTo>
                    <a:pt x="1869121" y="2768283"/>
                  </a:lnTo>
                  <a:lnTo>
                    <a:pt x="1875458" y="2764791"/>
                  </a:lnTo>
                  <a:lnTo>
                    <a:pt x="1879260" y="2761616"/>
                  </a:lnTo>
                  <a:lnTo>
                    <a:pt x="1882429" y="2758441"/>
                  </a:lnTo>
                  <a:lnTo>
                    <a:pt x="1885280" y="2754948"/>
                  </a:lnTo>
                  <a:lnTo>
                    <a:pt x="1888132" y="2751456"/>
                  </a:lnTo>
                  <a:lnTo>
                    <a:pt x="1890350" y="2747646"/>
                  </a:lnTo>
                  <a:lnTo>
                    <a:pt x="1892251" y="2743518"/>
                  </a:lnTo>
                  <a:lnTo>
                    <a:pt x="1893519" y="2739391"/>
                  </a:lnTo>
                  <a:lnTo>
                    <a:pt x="1894786" y="2734946"/>
                  </a:lnTo>
                  <a:lnTo>
                    <a:pt x="1895420" y="2730818"/>
                  </a:lnTo>
                  <a:lnTo>
                    <a:pt x="1895737" y="2726373"/>
                  </a:lnTo>
                  <a:lnTo>
                    <a:pt x="1895420" y="2721928"/>
                  </a:lnTo>
                  <a:lnTo>
                    <a:pt x="1895103" y="2717483"/>
                  </a:lnTo>
                  <a:lnTo>
                    <a:pt x="1893836" y="2713038"/>
                  </a:lnTo>
                  <a:lnTo>
                    <a:pt x="1892885" y="2708911"/>
                  </a:lnTo>
                  <a:lnTo>
                    <a:pt x="1890984" y="2704783"/>
                  </a:lnTo>
                  <a:lnTo>
                    <a:pt x="1888766" y="2700656"/>
                  </a:lnTo>
                  <a:lnTo>
                    <a:pt x="1885280" y="2696211"/>
                  </a:lnTo>
                  <a:lnTo>
                    <a:pt x="1881478" y="2691766"/>
                  </a:lnTo>
                  <a:lnTo>
                    <a:pt x="1876092" y="2687321"/>
                  </a:lnTo>
                  <a:lnTo>
                    <a:pt x="1870705" y="2682876"/>
                  </a:lnTo>
                  <a:lnTo>
                    <a:pt x="1864368" y="2678748"/>
                  </a:lnTo>
                  <a:lnTo>
                    <a:pt x="1857714" y="2674621"/>
                  </a:lnTo>
                  <a:lnTo>
                    <a:pt x="1850110" y="2671128"/>
                  </a:lnTo>
                  <a:lnTo>
                    <a:pt x="1842188" y="2667318"/>
                  </a:lnTo>
                  <a:lnTo>
                    <a:pt x="1817474" y="2657158"/>
                  </a:lnTo>
                  <a:lnTo>
                    <a:pt x="1720517" y="2617471"/>
                  </a:lnTo>
                  <a:lnTo>
                    <a:pt x="1673305" y="2597786"/>
                  </a:lnTo>
                  <a:lnTo>
                    <a:pt x="1644471" y="2585086"/>
                  </a:lnTo>
                  <a:lnTo>
                    <a:pt x="1639085" y="2582546"/>
                  </a:lnTo>
                  <a:lnTo>
                    <a:pt x="1634015" y="2580006"/>
                  </a:lnTo>
                  <a:lnTo>
                    <a:pt x="1624827" y="2574608"/>
                  </a:lnTo>
                  <a:lnTo>
                    <a:pt x="1615638" y="2567623"/>
                  </a:lnTo>
                  <a:lnTo>
                    <a:pt x="1607083" y="2560638"/>
                  </a:lnTo>
                  <a:lnTo>
                    <a:pt x="1598845" y="2552383"/>
                  </a:lnTo>
                  <a:lnTo>
                    <a:pt x="1591874" y="2544446"/>
                  </a:lnTo>
                  <a:lnTo>
                    <a:pt x="1588072" y="2540001"/>
                  </a:lnTo>
                  <a:lnTo>
                    <a:pt x="1585220" y="2534921"/>
                  </a:lnTo>
                  <a:lnTo>
                    <a:pt x="1581734" y="2530476"/>
                  </a:lnTo>
                  <a:lnTo>
                    <a:pt x="1579200" y="2525713"/>
                  </a:lnTo>
                  <a:lnTo>
                    <a:pt x="1576348" y="2520633"/>
                  </a:lnTo>
                  <a:lnTo>
                    <a:pt x="1574130" y="2515236"/>
                  </a:lnTo>
                  <a:lnTo>
                    <a:pt x="1571912" y="2510156"/>
                  </a:lnTo>
                  <a:lnTo>
                    <a:pt x="1570011" y="2505076"/>
                  </a:lnTo>
                  <a:lnTo>
                    <a:pt x="1568110" y="2499678"/>
                  </a:lnTo>
                  <a:lnTo>
                    <a:pt x="1566525" y="2494598"/>
                  </a:lnTo>
                  <a:lnTo>
                    <a:pt x="1565575" y="2488883"/>
                  </a:lnTo>
                  <a:lnTo>
                    <a:pt x="1564624" y="2483803"/>
                  </a:lnTo>
                  <a:lnTo>
                    <a:pt x="1563991" y="2478088"/>
                  </a:lnTo>
                  <a:lnTo>
                    <a:pt x="1563674" y="2473008"/>
                  </a:lnTo>
                  <a:lnTo>
                    <a:pt x="1563357" y="2467293"/>
                  </a:lnTo>
                  <a:lnTo>
                    <a:pt x="1563674" y="2461896"/>
                  </a:lnTo>
                  <a:lnTo>
                    <a:pt x="1563991" y="2456816"/>
                  </a:lnTo>
                  <a:lnTo>
                    <a:pt x="1564308" y="2451101"/>
                  </a:lnTo>
                  <a:lnTo>
                    <a:pt x="1565575" y="2446021"/>
                  </a:lnTo>
                  <a:lnTo>
                    <a:pt x="1566525" y="2440306"/>
                  </a:lnTo>
                  <a:lnTo>
                    <a:pt x="1567793" y="2435226"/>
                  </a:lnTo>
                  <a:lnTo>
                    <a:pt x="1569060" y="2429828"/>
                  </a:lnTo>
                  <a:lnTo>
                    <a:pt x="1570961" y="2424748"/>
                  </a:lnTo>
                  <a:lnTo>
                    <a:pt x="1573179" y="2419668"/>
                  </a:lnTo>
                  <a:lnTo>
                    <a:pt x="1575397" y="2414271"/>
                  </a:lnTo>
                  <a:lnTo>
                    <a:pt x="1577932" y="2409191"/>
                  </a:lnTo>
                  <a:lnTo>
                    <a:pt x="1580784" y="2404428"/>
                  </a:lnTo>
                  <a:lnTo>
                    <a:pt x="1583636" y="2399031"/>
                  </a:lnTo>
                  <a:lnTo>
                    <a:pt x="1586804" y="2394268"/>
                  </a:lnTo>
                  <a:lnTo>
                    <a:pt x="1590290" y="2389506"/>
                  </a:lnTo>
                  <a:lnTo>
                    <a:pt x="1594092" y="2385061"/>
                  </a:lnTo>
                  <a:lnTo>
                    <a:pt x="1598211" y="2379981"/>
                  </a:lnTo>
                  <a:lnTo>
                    <a:pt x="1602013" y="2375536"/>
                  </a:lnTo>
                  <a:lnTo>
                    <a:pt x="1606766" y="2371091"/>
                  </a:lnTo>
                  <a:lnTo>
                    <a:pt x="1611202" y="2367281"/>
                  </a:lnTo>
                  <a:lnTo>
                    <a:pt x="1615955" y="2363153"/>
                  </a:lnTo>
                  <a:lnTo>
                    <a:pt x="1621658" y="2358073"/>
                  </a:lnTo>
                  <a:lnTo>
                    <a:pt x="1627678" y="2353628"/>
                  </a:lnTo>
                  <a:lnTo>
                    <a:pt x="1634015" y="2349818"/>
                  </a:lnTo>
                  <a:lnTo>
                    <a:pt x="1640669" y="2345691"/>
                  </a:lnTo>
                  <a:lnTo>
                    <a:pt x="1647323" y="2341881"/>
                  </a:lnTo>
                  <a:lnTo>
                    <a:pt x="1654294" y="2338071"/>
                  </a:lnTo>
                  <a:lnTo>
                    <a:pt x="1661898" y="2334896"/>
                  </a:lnTo>
                  <a:lnTo>
                    <a:pt x="1669186" y="2331403"/>
                  </a:lnTo>
                  <a:lnTo>
                    <a:pt x="1676790" y="2328546"/>
                  </a:lnTo>
                  <a:lnTo>
                    <a:pt x="1684395" y="2325371"/>
                  </a:lnTo>
                  <a:lnTo>
                    <a:pt x="1692634" y="2322831"/>
                  </a:lnTo>
                  <a:lnTo>
                    <a:pt x="1700872" y="2320608"/>
                  </a:lnTo>
                  <a:lnTo>
                    <a:pt x="1709427" y="2318386"/>
                  </a:lnTo>
                  <a:lnTo>
                    <a:pt x="1717982" y="2316163"/>
                  </a:lnTo>
                  <a:lnTo>
                    <a:pt x="1726220" y="2314893"/>
                  </a:lnTo>
                  <a:lnTo>
                    <a:pt x="1735409" y="2312988"/>
                  </a:lnTo>
                  <a:lnTo>
                    <a:pt x="1735409" y="2259966"/>
                  </a:lnTo>
                  <a:lnTo>
                    <a:pt x="1735726" y="2257426"/>
                  </a:lnTo>
                  <a:lnTo>
                    <a:pt x="1736676" y="2254886"/>
                  </a:lnTo>
                  <a:lnTo>
                    <a:pt x="1738261" y="2252346"/>
                  </a:lnTo>
                  <a:lnTo>
                    <a:pt x="1740478" y="2250441"/>
                  </a:lnTo>
                  <a:lnTo>
                    <a:pt x="1743013" y="2248536"/>
                  </a:lnTo>
                  <a:lnTo>
                    <a:pt x="1745865" y="2247583"/>
                  </a:lnTo>
                  <a:lnTo>
                    <a:pt x="1749350" y="2246631"/>
                  </a:lnTo>
                  <a:lnTo>
                    <a:pt x="1753153" y="2246313"/>
                  </a:lnTo>
                  <a:close/>
                  <a:moveTo>
                    <a:pt x="1796891" y="2159710"/>
                  </a:moveTo>
                  <a:lnTo>
                    <a:pt x="1786093" y="2160028"/>
                  </a:lnTo>
                  <a:lnTo>
                    <a:pt x="1775296" y="2160663"/>
                  </a:lnTo>
                  <a:lnTo>
                    <a:pt x="1764817" y="2161298"/>
                  </a:lnTo>
                  <a:lnTo>
                    <a:pt x="1754337" y="2162251"/>
                  </a:lnTo>
                  <a:lnTo>
                    <a:pt x="1743540" y="2163839"/>
                  </a:lnTo>
                  <a:lnTo>
                    <a:pt x="1733695" y="2165427"/>
                  </a:lnTo>
                  <a:lnTo>
                    <a:pt x="1723216" y="2167332"/>
                  </a:lnTo>
                  <a:lnTo>
                    <a:pt x="1712736" y="2169555"/>
                  </a:lnTo>
                  <a:lnTo>
                    <a:pt x="1702892" y="2171778"/>
                  </a:lnTo>
                  <a:lnTo>
                    <a:pt x="1692730" y="2174318"/>
                  </a:lnTo>
                  <a:lnTo>
                    <a:pt x="1683202" y="2177177"/>
                  </a:lnTo>
                  <a:lnTo>
                    <a:pt x="1673040" y="2180352"/>
                  </a:lnTo>
                  <a:lnTo>
                    <a:pt x="1663513" y="2183528"/>
                  </a:lnTo>
                  <a:lnTo>
                    <a:pt x="1653669" y="2187021"/>
                  </a:lnTo>
                  <a:lnTo>
                    <a:pt x="1644460" y="2190514"/>
                  </a:lnTo>
                  <a:lnTo>
                    <a:pt x="1635250" y="2194643"/>
                  </a:lnTo>
                  <a:lnTo>
                    <a:pt x="1625723" y="2198771"/>
                  </a:lnTo>
                  <a:lnTo>
                    <a:pt x="1616514" y="2203217"/>
                  </a:lnTo>
                  <a:lnTo>
                    <a:pt x="1607622" y="2207663"/>
                  </a:lnTo>
                  <a:lnTo>
                    <a:pt x="1598730" y="2213061"/>
                  </a:lnTo>
                  <a:lnTo>
                    <a:pt x="1589839" y="2217825"/>
                  </a:lnTo>
                  <a:lnTo>
                    <a:pt x="1581264" y="2222906"/>
                  </a:lnTo>
                  <a:lnTo>
                    <a:pt x="1572690" y="2228622"/>
                  </a:lnTo>
                  <a:lnTo>
                    <a:pt x="1564116" y="2234020"/>
                  </a:lnTo>
                  <a:lnTo>
                    <a:pt x="1555859" y="2240054"/>
                  </a:lnTo>
                  <a:lnTo>
                    <a:pt x="1547920" y="2246088"/>
                  </a:lnTo>
                  <a:lnTo>
                    <a:pt x="1539981" y="2252439"/>
                  </a:lnTo>
                  <a:lnTo>
                    <a:pt x="1532042" y="2258473"/>
                  </a:lnTo>
                  <a:lnTo>
                    <a:pt x="1524420" y="2265459"/>
                  </a:lnTo>
                  <a:lnTo>
                    <a:pt x="1517117" y="2272128"/>
                  </a:lnTo>
                  <a:lnTo>
                    <a:pt x="1509495" y="2279114"/>
                  </a:lnTo>
                  <a:lnTo>
                    <a:pt x="1502509" y="2286101"/>
                  </a:lnTo>
                  <a:lnTo>
                    <a:pt x="1495522" y="2293405"/>
                  </a:lnTo>
                  <a:lnTo>
                    <a:pt x="1488853" y="2301026"/>
                  </a:lnTo>
                  <a:lnTo>
                    <a:pt x="1482185" y="2308648"/>
                  </a:lnTo>
                  <a:lnTo>
                    <a:pt x="1475833" y="2316269"/>
                  </a:lnTo>
                  <a:lnTo>
                    <a:pt x="1469482" y="2324526"/>
                  </a:lnTo>
                  <a:lnTo>
                    <a:pt x="1463131" y="2332465"/>
                  </a:lnTo>
                  <a:lnTo>
                    <a:pt x="1457415" y="2340722"/>
                  </a:lnTo>
                  <a:lnTo>
                    <a:pt x="1451698" y="2348978"/>
                  </a:lnTo>
                  <a:lnTo>
                    <a:pt x="1446300" y="2357553"/>
                  </a:lnTo>
                  <a:lnTo>
                    <a:pt x="1440901" y="2366444"/>
                  </a:lnTo>
                  <a:lnTo>
                    <a:pt x="1435820" y="2375019"/>
                  </a:lnTo>
                  <a:lnTo>
                    <a:pt x="1431057" y="2383910"/>
                  </a:lnTo>
                  <a:lnTo>
                    <a:pt x="1426293" y="2393120"/>
                  </a:lnTo>
                  <a:lnTo>
                    <a:pt x="1421847" y="2402012"/>
                  </a:lnTo>
                  <a:lnTo>
                    <a:pt x="1417719" y="2411221"/>
                  </a:lnTo>
                  <a:lnTo>
                    <a:pt x="1413591" y="2421065"/>
                  </a:lnTo>
                  <a:lnTo>
                    <a:pt x="1410098" y="2430592"/>
                  </a:lnTo>
                  <a:lnTo>
                    <a:pt x="1406287" y="2440437"/>
                  </a:lnTo>
                  <a:lnTo>
                    <a:pt x="1403111" y="2449964"/>
                  </a:lnTo>
                  <a:lnTo>
                    <a:pt x="1399936" y="2460126"/>
                  </a:lnTo>
                  <a:lnTo>
                    <a:pt x="1397395" y="2469653"/>
                  </a:lnTo>
                  <a:lnTo>
                    <a:pt x="1394855" y="2480132"/>
                  </a:lnTo>
                  <a:lnTo>
                    <a:pt x="1391996" y="2490294"/>
                  </a:lnTo>
                  <a:lnTo>
                    <a:pt x="1390091" y="2500456"/>
                  </a:lnTo>
                  <a:lnTo>
                    <a:pt x="1388503" y="2510936"/>
                  </a:lnTo>
                  <a:lnTo>
                    <a:pt x="1386598" y="2521416"/>
                  </a:lnTo>
                  <a:lnTo>
                    <a:pt x="1385328" y="2532213"/>
                  </a:lnTo>
                  <a:lnTo>
                    <a:pt x="1384375" y="2542692"/>
                  </a:lnTo>
                  <a:lnTo>
                    <a:pt x="1383422" y="2553172"/>
                  </a:lnTo>
                  <a:lnTo>
                    <a:pt x="1382787" y="2564604"/>
                  </a:lnTo>
                  <a:lnTo>
                    <a:pt x="1382787" y="2575401"/>
                  </a:lnTo>
                  <a:lnTo>
                    <a:pt x="1382787" y="2585881"/>
                  </a:lnTo>
                  <a:lnTo>
                    <a:pt x="1382787" y="2596678"/>
                  </a:lnTo>
                  <a:lnTo>
                    <a:pt x="1383422" y="2607475"/>
                  </a:lnTo>
                  <a:lnTo>
                    <a:pt x="1384375" y="2617955"/>
                  </a:lnTo>
                  <a:lnTo>
                    <a:pt x="1385328" y="2628434"/>
                  </a:lnTo>
                  <a:lnTo>
                    <a:pt x="1386598" y="2638914"/>
                  </a:lnTo>
                  <a:lnTo>
                    <a:pt x="1388503" y="2649076"/>
                  </a:lnTo>
                  <a:lnTo>
                    <a:pt x="1390091" y="2659556"/>
                  </a:lnTo>
                  <a:lnTo>
                    <a:pt x="1391996" y="2669718"/>
                  </a:lnTo>
                  <a:lnTo>
                    <a:pt x="1394855" y="2680197"/>
                  </a:lnTo>
                  <a:lnTo>
                    <a:pt x="1397077" y="2690042"/>
                  </a:lnTo>
                  <a:lnTo>
                    <a:pt x="1399936" y="2699886"/>
                  </a:lnTo>
                  <a:lnTo>
                    <a:pt x="1402794" y="2709731"/>
                  </a:lnTo>
                  <a:lnTo>
                    <a:pt x="1406287" y="2719575"/>
                  </a:lnTo>
                  <a:lnTo>
                    <a:pt x="1409462" y="2729102"/>
                  </a:lnTo>
                  <a:lnTo>
                    <a:pt x="1413591" y="2738312"/>
                  </a:lnTo>
                  <a:lnTo>
                    <a:pt x="1417402" y="2748156"/>
                  </a:lnTo>
                  <a:lnTo>
                    <a:pt x="1421847" y="2757048"/>
                  </a:lnTo>
                  <a:lnTo>
                    <a:pt x="1425976" y="2766257"/>
                  </a:lnTo>
                  <a:lnTo>
                    <a:pt x="1430739" y="2775149"/>
                  </a:lnTo>
                  <a:lnTo>
                    <a:pt x="1435503" y="2784041"/>
                  </a:lnTo>
                  <a:lnTo>
                    <a:pt x="1440266" y="2792932"/>
                  </a:lnTo>
                  <a:lnTo>
                    <a:pt x="1445982" y="2801507"/>
                  </a:lnTo>
                  <a:lnTo>
                    <a:pt x="1451063" y="2810081"/>
                  </a:lnTo>
                  <a:lnTo>
                    <a:pt x="1456779" y="2818655"/>
                  </a:lnTo>
                  <a:lnTo>
                    <a:pt x="1462813" y="2826912"/>
                  </a:lnTo>
                  <a:lnTo>
                    <a:pt x="1468529" y="2834851"/>
                  </a:lnTo>
                  <a:lnTo>
                    <a:pt x="1474881" y="2842790"/>
                  </a:lnTo>
                  <a:lnTo>
                    <a:pt x="1481549" y="2850729"/>
                  </a:lnTo>
                  <a:lnTo>
                    <a:pt x="1487901" y="2858351"/>
                  </a:lnTo>
                  <a:lnTo>
                    <a:pt x="1494887" y="2865972"/>
                  </a:lnTo>
                  <a:lnTo>
                    <a:pt x="1501873" y="2873276"/>
                  </a:lnTo>
                  <a:lnTo>
                    <a:pt x="1509177" y="2880262"/>
                  </a:lnTo>
                  <a:lnTo>
                    <a:pt x="1516164" y="2887249"/>
                  </a:lnTo>
                  <a:lnTo>
                    <a:pt x="1524103" y="2894235"/>
                  </a:lnTo>
                  <a:lnTo>
                    <a:pt x="1531407" y="2900904"/>
                  </a:lnTo>
                  <a:lnTo>
                    <a:pt x="1539346" y="2907255"/>
                  </a:lnTo>
                  <a:lnTo>
                    <a:pt x="1546968" y="2913289"/>
                  </a:lnTo>
                  <a:lnTo>
                    <a:pt x="1555224" y="2919323"/>
                  </a:lnTo>
                  <a:lnTo>
                    <a:pt x="1563481" y="2925356"/>
                  </a:lnTo>
                  <a:lnTo>
                    <a:pt x="1572055" y="2930755"/>
                  </a:lnTo>
                  <a:lnTo>
                    <a:pt x="1580629" y="2936471"/>
                  </a:lnTo>
                  <a:lnTo>
                    <a:pt x="1589203" y="2941552"/>
                  </a:lnTo>
                  <a:lnTo>
                    <a:pt x="1598095" y="2946951"/>
                  </a:lnTo>
                  <a:lnTo>
                    <a:pt x="1606987" y="2951714"/>
                  </a:lnTo>
                  <a:lnTo>
                    <a:pt x="1615879" y="2956478"/>
                  </a:lnTo>
                  <a:lnTo>
                    <a:pt x="1625088" y="2960606"/>
                  </a:lnTo>
                  <a:lnTo>
                    <a:pt x="1634298" y="2965052"/>
                  </a:lnTo>
                  <a:lnTo>
                    <a:pt x="1643824" y="2969180"/>
                  </a:lnTo>
                  <a:lnTo>
                    <a:pt x="1653351" y="2972991"/>
                  </a:lnTo>
                  <a:lnTo>
                    <a:pt x="1662878" y="2976167"/>
                  </a:lnTo>
                  <a:lnTo>
                    <a:pt x="1672723" y="2979660"/>
                  </a:lnTo>
                  <a:lnTo>
                    <a:pt x="1682567" y="2982518"/>
                  </a:lnTo>
                  <a:lnTo>
                    <a:pt x="1692730" y="2985376"/>
                  </a:lnTo>
                  <a:lnTo>
                    <a:pt x="1702892" y="2988234"/>
                  </a:lnTo>
                  <a:lnTo>
                    <a:pt x="1713054" y="2990457"/>
                  </a:lnTo>
                  <a:lnTo>
                    <a:pt x="1723216" y="2992680"/>
                  </a:lnTo>
                  <a:lnTo>
                    <a:pt x="1733695" y="2994585"/>
                  </a:lnTo>
                  <a:lnTo>
                    <a:pt x="1744493" y="2995856"/>
                  </a:lnTo>
                  <a:lnTo>
                    <a:pt x="1754655" y="2997443"/>
                  </a:lnTo>
                  <a:lnTo>
                    <a:pt x="1765452" y="2998396"/>
                  </a:lnTo>
                  <a:lnTo>
                    <a:pt x="1776249" y="2999349"/>
                  </a:lnTo>
                  <a:lnTo>
                    <a:pt x="1787046" y="2999666"/>
                  </a:lnTo>
                  <a:lnTo>
                    <a:pt x="1797843" y="2999984"/>
                  </a:lnTo>
                  <a:lnTo>
                    <a:pt x="1808958" y="2999984"/>
                  </a:lnTo>
                  <a:lnTo>
                    <a:pt x="1819438" y="2999666"/>
                  </a:lnTo>
                  <a:lnTo>
                    <a:pt x="1830235" y="2999349"/>
                  </a:lnTo>
                  <a:lnTo>
                    <a:pt x="1841032" y="2998396"/>
                  </a:lnTo>
                  <a:lnTo>
                    <a:pt x="1851512" y="2997443"/>
                  </a:lnTo>
                  <a:lnTo>
                    <a:pt x="1861674" y="2995856"/>
                  </a:lnTo>
                  <a:lnTo>
                    <a:pt x="1872153" y="2994585"/>
                  </a:lnTo>
                  <a:lnTo>
                    <a:pt x="1882633" y="2992680"/>
                  </a:lnTo>
                  <a:lnTo>
                    <a:pt x="1892795" y="2990457"/>
                  </a:lnTo>
                  <a:lnTo>
                    <a:pt x="1902639" y="2988234"/>
                  </a:lnTo>
                  <a:lnTo>
                    <a:pt x="1912801" y="2985376"/>
                  </a:lnTo>
                  <a:lnTo>
                    <a:pt x="1922646" y="2982836"/>
                  </a:lnTo>
                  <a:lnTo>
                    <a:pt x="1932490" y="2979660"/>
                  </a:lnTo>
                  <a:lnTo>
                    <a:pt x="1942017" y="2976484"/>
                  </a:lnTo>
                  <a:lnTo>
                    <a:pt x="1951862" y="2972991"/>
                  </a:lnTo>
                  <a:lnTo>
                    <a:pt x="1961389" y="2969180"/>
                  </a:lnTo>
                  <a:lnTo>
                    <a:pt x="1970598" y="2965052"/>
                  </a:lnTo>
                  <a:lnTo>
                    <a:pt x="1980125" y="2960924"/>
                  </a:lnTo>
                  <a:lnTo>
                    <a:pt x="1989334" y="2956478"/>
                  </a:lnTo>
                  <a:lnTo>
                    <a:pt x="1998226" y="2952032"/>
                  </a:lnTo>
                  <a:lnTo>
                    <a:pt x="2007118" y="2947268"/>
                  </a:lnTo>
                  <a:lnTo>
                    <a:pt x="2016010" y="2942187"/>
                  </a:lnTo>
                  <a:lnTo>
                    <a:pt x="2024584" y="2936789"/>
                  </a:lnTo>
                  <a:lnTo>
                    <a:pt x="2033158" y="2931390"/>
                  </a:lnTo>
                  <a:lnTo>
                    <a:pt x="2041415" y="2925674"/>
                  </a:lnTo>
                  <a:lnTo>
                    <a:pt x="2049354" y="2919640"/>
                  </a:lnTo>
                  <a:lnTo>
                    <a:pt x="2057610" y="2913924"/>
                  </a:lnTo>
                  <a:lnTo>
                    <a:pt x="2065867" y="2907573"/>
                  </a:lnTo>
                  <a:lnTo>
                    <a:pt x="2073489" y="2901222"/>
                  </a:lnTo>
                  <a:lnTo>
                    <a:pt x="2081110" y="2894553"/>
                  </a:lnTo>
                  <a:lnTo>
                    <a:pt x="2088414" y="2887884"/>
                  </a:lnTo>
                  <a:lnTo>
                    <a:pt x="2096036" y="2880580"/>
                  </a:lnTo>
                  <a:lnTo>
                    <a:pt x="2103022" y="2873594"/>
                  </a:lnTo>
                  <a:lnTo>
                    <a:pt x="2110008" y="2866290"/>
                  </a:lnTo>
                  <a:lnTo>
                    <a:pt x="2116677" y="2858668"/>
                  </a:lnTo>
                  <a:lnTo>
                    <a:pt x="2123346" y="2851364"/>
                  </a:lnTo>
                  <a:lnTo>
                    <a:pt x="2130015" y="2843425"/>
                  </a:lnTo>
                  <a:lnTo>
                    <a:pt x="2136049" y="2835804"/>
                  </a:lnTo>
                  <a:lnTo>
                    <a:pt x="2142400" y="2827547"/>
                  </a:lnTo>
                  <a:lnTo>
                    <a:pt x="2148434" y="2819290"/>
                  </a:lnTo>
                  <a:lnTo>
                    <a:pt x="2153832" y="2810716"/>
                  </a:lnTo>
                  <a:lnTo>
                    <a:pt x="2159548" y="2802459"/>
                  </a:lnTo>
                  <a:lnTo>
                    <a:pt x="2164629" y="2793885"/>
                  </a:lnTo>
                  <a:lnTo>
                    <a:pt x="2169393" y="2784993"/>
                  </a:lnTo>
                  <a:lnTo>
                    <a:pt x="2174474" y="2775784"/>
                  </a:lnTo>
                  <a:lnTo>
                    <a:pt x="2179237" y="2766892"/>
                  </a:lnTo>
                  <a:lnTo>
                    <a:pt x="2183683" y="2757683"/>
                  </a:lnTo>
                  <a:lnTo>
                    <a:pt x="2187811" y="2748474"/>
                  </a:lnTo>
                  <a:lnTo>
                    <a:pt x="2191622" y="2739264"/>
                  </a:lnTo>
                  <a:lnTo>
                    <a:pt x="2195433" y="2729420"/>
                  </a:lnTo>
                  <a:lnTo>
                    <a:pt x="2199244" y="2719893"/>
                  </a:lnTo>
                  <a:lnTo>
                    <a:pt x="2202102" y="2710048"/>
                  </a:lnTo>
                  <a:lnTo>
                    <a:pt x="2205595" y="2700204"/>
                  </a:lnTo>
                  <a:lnTo>
                    <a:pt x="2208136" y="2690042"/>
                  </a:lnTo>
                  <a:lnTo>
                    <a:pt x="2210676" y="2680197"/>
                  </a:lnTo>
                  <a:lnTo>
                    <a:pt x="2213217" y="2669718"/>
                  </a:lnTo>
                  <a:lnTo>
                    <a:pt x="2215122" y="2659556"/>
                  </a:lnTo>
                  <a:lnTo>
                    <a:pt x="2217027" y="2649076"/>
                  </a:lnTo>
                  <a:lnTo>
                    <a:pt x="2218615" y="2638279"/>
                  </a:lnTo>
                  <a:lnTo>
                    <a:pt x="2219885" y="2628117"/>
                  </a:lnTo>
                  <a:lnTo>
                    <a:pt x="2221156" y="2617320"/>
                  </a:lnTo>
                  <a:lnTo>
                    <a:pt x="2221791" y="2606523"/>
                  </a:lnTo>
                  <a:lnTo>
                    <a:pt x="2222743" y="2595725"/>
                  </a:lnTo>
                  <a:lnTo>
                    <a:pt x="2222743" y="2584611"/>
                  </a:lnTo>
                  <a:lnTo>
                    <a:pt x="2222743" y="2573814"/>
                  </a:lnTo>
                  <a:lnTo>
                    <a:pt x="2222743" y="2563016"/>
                  </a:lnTo>
                  <a:lnTo>
                    <a:pt x="2221791" y="2552537"/>
                  </a:lnTo>
                  <a:lnTo>
                    <a:pt x="2221156" y="2541740"/>
                  </a:lnTo>
                  <a:lnTo>
                    <a:pt x="2219885" y="2531260"/>
                  </a:lnTo>
                  <a:lnTo>
                    <a:pt x="2218933" y="2521098"/>
                  </a:lnTo>
                  <a:lnTo>
                    <a:pt x="2217027" y="2510618"/>
                  </a:lnTo>
                  <a:lnTo>
                    <a:pt x="2215122" y="2500139"/>
                  </a:lnTo>
                  <a:lnTo>
                    <a:pt x="2213217" y="2490294"/>
                  </a:lnTo>
                  <a:lnTo>
                    <a:pt x="2210994" y="2479815"/>
                  </a:lnTo>
                  <a:lnTo>
                    <a:pt x="2208453" y="2469970"/>
                  </a:lnTo>
                  <a:lnTo>
                    <a:pt x="2205595" y="2460126"/>
                  </a:lnTo>
                  <a:lnTo>
                    <a:pt x="2202419" y="2449964"/>
                  </a:lnTo>
                  <a:lnTo>
                    <a:pt x="2199244" y="2440437"/>
                  </a:lnTo>
                  <a:lnTo>
                    <a:pt x="2195751" y="2430910"/>
                  </a:lnTo>
                  <a:lnTo>
                    <a:pt x="2192257" y="2421383"/>
                  </a:lnTo>
                  <a:lnTo>
                    <a:pt x="2188129" y="2412174"/>
                  </a:lnTo>
                  <a:lnTo>
                    <a:pt x="2184001" y="2402964"/>
                  </a:lnTo>
                  <a:lnTo>
                    <a:pt x="2179555" y="2393437"/>
                  </a:lnTo>
                  <a:lnTo>
                    <a:pt x="2174791" y="2384546"/>
                  </a:lnTo>
                  <a:lnTo>
                    <a:pt x="2169710" y="2375654"/>
                  </a:lnTo>
                  <a:lnTo>
                    <a:pt x="2164947" y="2366762"/>
                  </a:lnTo>
                  <a:lnTo>
                    <a:pt x="2159866" y="2358188"/>
                  </a:lnTo>
                  <a:lnTo>
                    <a:pt x="2154150" y="2349614"/>
                  </a:lnTo>
                  <a:lnTo>
                    <a:pt x="2148751" y="2341357"/>
                  </a:lnTo>
                  <a:lnTo>
                    <a:pt x="2142717" y="2333418"/>
                  </a:lnTo>
                  <a:lnTo>
                    <a:pt x="2136684" y="2325161"/>
                  </a:lnTo>
                  <a:lnTo>
                    <a:pt x="2130332" y="2316905"/>
                  </a:lnTo>
                  <a:lnTo>
                    <a:pt x="2124299" y="2309283"/>
                  </a:lnTo>
                  <a:lnTo>
                    <a:pt x="2117312" y="2301661"/>
                  </a:lnTo>
                  <a:lnTo>
                    <a:pt x="2110643" y="2294357"/>
                  </a:lnTo>
                  <a:lnTo>
                    <a:pt x="2103657" y="2286736"/>
                  </a:lnTo>
                  <a:lnTo>
                    <a:pt x="2096671" y="2279750"/>
                  </a:lnTo>
                  <a:lnTo>
                    <a:pt x="2089367" y="2272763"/>
                  </a:lnTo>
                  <a:lnTo>
                    <a:pt x="2081745" y="2265777"/>
                  </a:lnTo>
                  <a:lnTo>
                    <a:pt x="2074124" y="2259425"/>
                  </a:lnTo>
                  <a:lnTo>
                    <a:pt x="2066185" y="2252757"/>
                  </a:lnTo>
                  <a:lnTo>
                    <a:pt x="2058245" y="2246405"/>
                  </a:lnTo>
                  <a:lnTo>
                    <a:pt x="2050306" y="2240372"/>
                  </a:lnTo>
                  <a:lnTo>
                    <a:pt x="2042050" y="2234338"/>
                  </a:lnTo>
                  <a:lnTo>
                    <a:pt x="2033793" y="2228939"/>
                  </a:lnTo>
                  <a:lnTo>
                    <a:pt x="2025219" y="2223223"/>
                  </a:lnTo>
                  <a:lnTo>
                    <a:pt x="2016327" y="2218142"/>
                  </a:lnTo>
                  <a:lnTo>
                    <a:pt x="2007753" y="2213061"/>
                  </a:lnTo>
                  <a:lnTo>
                    <a:pt x="1998861" y="2207980"/>
                  </a:lnTo>
                  <a:lnTo>
                    <a:pt x="1989652" y="2203534"/>
                  </a:lnTo>
                  <a:lnTo>
                    <a:pt x="1980760" y="2199088"/>
                  </a:lnTo>
                  <a:lnTo>
                    <a:pt x="1971551" y="2194643"/>
                  </a:lnTo>
                  <a:lnTo>
                    <a:pt x="1961706" y="2190832"/>
                  </a:lnTo>
                  <a:lnTo>
                    <a:pt x="1952179" y="2187021"/>
                  </a:lnTo>
                  <a:lnTo>
                    <a:pt x="1942335" y="2183528"/>
                  </a:lnTo>
                  <a:lnTo>
                    <a:pt x="1932808" y="2180352"/>
                  </a:lnTo>
                  <a:lnTo>
                    <a:pt x="1922963" y="2177177"/>
                  </a:lnTo>
                  <a:lnTo>
                    <a:pt x="1913119" y="2174318"/>
                  </a:lnTo>
                  <a:lnTo>
                    <a:pt x="1902639" y="2171778"/>
                  </a:lnTo>
                  <a:lnTo>
                    <a:pt x="1892795" y="2169555"/>
                  </a:lnTo>
                  <a:lnTo>
                    <a:pt x="1882315" y="2167332"/>
                  </a:lnTo>
                  <a:lnTo>
                    <a:pt x="1871836" y="2165427"/>
                  </a:lnTo>
                  <a:lnTo>
                    <a:pt x="1861356" y="2163839"/>
                  </a:lnTo>
                  <a:lnTo>
                    <a:pt x="1850559" y="2162251"/>
                  </a:lnTo>
                  <a:lnTo>
                    <a:pt x="1840397" y="2161298"/>
                  </a:lnTo>
                  <a:lnTo>
                    <a:pt x="1829600" y="2160663"/>
                  </a:lnTo>
                  <a:lnTo>
                    <a:pt x="1818167" y="2160028"/>
                  </a:lnTo>
                  <a:lnTo>
                    <a:pt x="1807688" y="2159710"/>
                  </a:lnTo>
                  <a:lnTo>
                    <a:pt x="1796891" y="2159710"/>
                  </a:lnTo>
                  <a:close/>
                  <a:moveTo>
                    <a:pt x="1703527" y="1784350"/>
                  </a:moveTo>
                  <a:lnTo>
                    <a:pt x="1960753" y="1793877"/>
                  </a:lnTo>
                  <a:lnTo>
                    <a:pt x="1955037" y="1945990"/>
                  </a:lnTo>
                  <a:lnTo>
                    <a:pt x="1970280" y="1950118"/>
                  </a:lnTo>
                  <a:lnTo>
                    <a:pt x="1985841" y="1954247"/>
                  </a:lnTo>
                  <a:lnTo>
                    <a:pt x="2000766" y="1959010"/>
                  </a:lnTo>
                  <a:lnTo>
                    <a:pt x="2016010" y="1963774"/>
                  </a:lnTo>
                  <a:lnTo>
                    <a:pt x="2030935" y="1969172"/>
                  </a:lnTo>
                  <a:lnTo>
                    <a:pt x="2045225" y="1975206"/>
                  </a:lnTo>
                  <a:lnTo>
                    <a:pt x="2059833" y="1980922"/>
                  </a:lnTo>
                  <a:lnTo>
                    <a:pt x="2074441" y="1987273"/>
                  </a:lnTo>
                  <a:lnTo>
                    <a:pt x="2088414" y="1993942"/>
                  </a:lnTo>
                  <a:lnTo>
                    <a:pt x="2102069" y="2001246"/>
                  </a:lnTo>
                  <a:lnTo>
                    <a:pt x="2116042" y="2008550"/>
                  </a:lnTo>
                  <a:lnTo>
                    <a:pt x="2129697" y="2016172"/>
                  </a:lnTo>
                  <a:lnTo>
                    <a:pt x="2143035" y="2024111"/>
                  </a:lnTo>
                  <a:lnTo>
                    <a:pt x="2156055" y="2032367"/>
                  </a:lnTo>
                  <a:lnTo>
                    <a:pt x="2169075" y="2041259"/>
                  </a:lnTo>
                  <a:lnTo>
                    <a:pt x="2181778" y="2050151"/>
                  </a:lnTo>
                  <a:lnTo>
                    <a:pt x="2293243" y="1945990"/>
                  </a:lnTo>
                  <a:lnTo>
                    <a:pt x="2468220" y="2134941"/>
                  </a:lnTo>
                  <a:lnTo>
                    <a:pt x="2357390" y="2237831"/>
                  </a:lnTo>
                  <a:lnTo>
                    <a:pt x="2365330" y="2251169"/>
                  </a:lnTo>
                  <a:lnTo>
                    <a:pt x="2373269" y="2264507"/>
                  </a:lnTo>
                  <a:lnTo>
                    <a:pt x="2380573" y="2278162"/>
                  </a:lnTo>
                  <a:lnTo>
                    <a:pt x="2387559" y="2292135"/>
                  </a:lnTo>
                  <a:lnTo>
                    <a:pt x="2394228" y="2306107"/>
                  </a:lnTo>
                  <a:lnTo>
                    <a:pt x="2400897" y="2320715"/>
                  </a:lnTo>
                  <a:lnTo>
                    <a:pt x="2406930" y="2335323"/>
                  </a:lnTo>
                  <a:lnTo>
                    <a:pt x="2412647" y="2349614"/>
                  </a:lnTo>
                  <a:lnTo>
                    <a:pt x="2418045" y="2364539"/>
                  </a:lnTo>
                  <a:lnTo>
                    <a:pt x="2423444" y="2379465"/>
                  </a:lnTo>
                  <a:lnTo>
                    <a:pt x="2427890" y="2394708"/>
                  </a:lnTo>
                  <a:lnTo>
                    <a:pt x="2432335" y="2409951"/>
                  </a:lnTo>
                  <a:lnTo>
                    <a:pt x="2435829" y="2425194"/>
                  </a:lnTo>
                  <a:lnTo>
                    <a:pt x="2439639" y="2440754"/>
                  </a:lnTo>
                  <a:lnTo>
                    <a:pt x="2443133" y="2456315"/>
                  </a:lnTo>
                  <a:lnTo>
                    <a:pt x="2445673" y="2472193"/>
                  </a:lnTo>
                  <a:lnTo>
                    <a:pt x="2595563" y="2477909"/>
                  </a:lnTo>
                  <a:lnTo>
                    <a:pt x="2586354" y="2735136"/>
                  </a:lnTo>
                  <a:lnTo>
                    <a:pt x="2437099" y="2729420"/>
                  </a:lnTo>
                  <a:lnTo>
                    <a:pt x="2432971" y="2744980"/>
                  </a:lnTo>
                  <a:lnTo>
                    <a:pt x="2428842" y="2760541"/>
                  </a:lnTo>
                  <a:lnTo>
                    <a:pt x="2424079" y="2776419"/>
                  </a:lnTo>
                  <a:lnTo>
                    <a:pt x="2419315" y="2791027"/>
                  </a:lnTo>
                  <a:lnTo>
                    <a:pt x="2413599" y="2806270"/>
                  </a:lnTo>
                  <a:lnTo>
                    <a:pt x="2408201" y="2821196"/>
                  </a:lnTo>
                  <a:lnTo>
                    <a:pt x="2402167" y="2835804"/>
                  </a:lnTo>
                  <a:lnTo>
                    <a:pt x="2395816" y="2850094"/>
                  </a:lnTo>
                  <a:lnTo>
                    <a:pt x="2388829" y="2864702"/>
                  </a:lnTo>
                  <a:lnTo>
                    <a:pt x="2381525" y="2878992"/>
                  </a:lnTo>
                  <a:lnTo>
                    <a:pt x="2374221" y="2892647"/>
                  </a:lnTo>
                  <a:lnTo>
                    <a:pt x="2366917" y="2906303"/>
                  </a:lnTo>
                  <a:lnTo>
                    <a:pt x="2358661" y="2919640"/>
                  </a:lnTo>
                  <a:lnTo>
                    <a:pt x="2350404" y="2932978"/>
                  </a:lnTo>
                  <a:lnTo>
                    <a:pt x="2341512" y="2945998"/>
                  </a:lnTo>
                  <a:lnTo>
                    <a:pt x="2332620" y="2958701"/>
                  </a:lnTo>
                  <a:lnTo>
                    <a:pt x="2433606" y="3067625"/>
                  </a:lnTo>
                  <a:lnTo>
                    <a:pt x="2245290" y="3242603"/>
                  </a:lnTo>
                  <a:lnTo>
                    <a:pt x="2144940" y="3134949"/>
                  </a:lnTo>
                  <a:lnTo>
                    <a:pt x="2131285" y="3143205"/>
                  </a:lnTo>
                  <a:lnTo>
                    <a:pt x="2117947" y="3150509"/>
                  </a:lnTo>
                  <a:lnTo>
                    <a:pt x="2103657" y="3157813"/>
                  </a:lnTo>
                  <a:lnTo>
                    <a:pt x="2089684" y="3165117"/>
                  </a:lnTo>
                  <a:lnTo>
                    <a:pt x="2075394" y="3172103"/>
                  </a:lnTo>
                  <a:lnTo>
                    <a:pt x="2061104" y="3178455"/>
                  </a:lnTo>
                  <a:lnTo>
                    <a:pt x="2046496" y="3184488"/>
                  </a:lnTo>
                  <a:lnTo>
                    <a:pt x="2031570" y="3190205"/>
                  </a:lnTo>
                  <a:lnTo>
                    <a:pt x="2016645" y="3195603"/>
                  </a:lnTo>
                  <a:lnTo>
                    <a:pt x="2001402" y="3200684"/>
                  </a:lnTo>
                  <a:lnTo>
                    <a:pt x="1986159" y="3205448"/>
                  </a:lnTo>
                  <a:lnTo>
                    <a:pt x="1970598" y="3209576"/>
                  </a:lnTo>
                  <a:lnTo>
                    <a:pt x="1955037" y="3213704"/>
                  </a:lnTo>
                  <a:lnTo>
                    <a:pt x="1939477" y="3217515"/>
                  </a:lnTo>
                  <a:lnTo>
                    <a:pt x="1923916" y="3220373"/>
                  </a:lnTo>
                  <a:lnTo>
                    <a:pt x="1908038" y="3223231"/>
                  </a:lnTo>
                  <a:lnTo>
                    <a:pt x="1902322" y="3370263"/>
                  </a:lnTo>
                  <a:lnTo>
                    <a:pt x="1645095" y="3360736"/>
                  </a:lnTo>
                  <a:lnTo>
                    <a:pt x="1650493" y="3213704"/>
                  </a:lnTo>
                  <a:lnTo>
                    <a:pt x="1634615" y="3209576"/>
                  </a:lnTo>
                  <a:lnTo>
                    <a:pt x="1619054" y="3205130"/>
                  </a:lnTo>
                  <a:lnTo>
                    <a:pt x="1603494" y="3200684"/>
                  </a:lnTo>
                  <a:lnTo>
                    <a:pt x="1588251" y="3195603"/>
                  </a:lnTo>
                  <a:lnTo>
                    <a:pt x="1573325" y="3189887"/>
                  </a:lnTo>
                  <a:lnTo>
                    <a:pt x="1558717" y="3184488"/>
                  </a:lnTo>
                  <a:lnTo>
                    <a:pt x="1543792" y="3178137"/>
                  </a:lnTo>
                  <a:lnTo>
                    <a:pt x="1529184" y="3171786"/>
                  </a:lnTo>
                  <a:lnTo>
                    <a:pt x="1515211" y="3164482"/>
                  </a:lnTo>
                  <a:lnTo>
                    <a:pt x="1500921" y="3157496"/>
                  </a:lnTo>
                  <a:lnTo>
                    <a:pt x="1486948" y="3150192"/>
                  </a:lnTo>
                  <a:lnTo>
                    <a:pt x="1472975" y="3142252"/>
                  </a:lnTo>
                  <a:lnTo>
                    <a:pt x="1459637" y="3134313"/>
                  </a:lnTo>
                  <a:lnTo>
                    <a:pt x="1446300" y="3125739"/>
                  </a:lnTo>
                  <a:lnTo>
                    <a:pt x="1433280" y="3117165"/>
                  </a:lnTo>
                  <a:lnTo>
                    <a:pt x="1420577" y="3107638"/>
                  </a:lnTo>
                  <a:lnTo>
                    <a:pt x="1312606" y="3207988"/>
                  </a:lnTo>
                  <a:lnTo>
                    <a:pt x="1137310" y="3019673"/>
                  </a:lnTo>
                  <a:lnTo>
                    <a:pt x="1245917" y="2918688"/>
                  </a:lnTo>
                  <a:lnTo>
                    <a:pt x="1238296" y="2905350"/>
                  </a:lnTo>
                  <a:lnTo>
                    <a:pt x="1230357" y="2891377"/>
                  </a:lnTo>
                  <a:lnTo>
                    <a:pt x="1223053" y="2877722"/>
                  </a:lnTo>
                  <a:lnTo>
                    <a:pt x="1216066" y="2863749"/>
                  </a:lnTo>
                  <a:lnTo>
                    <a:pt x="1209397" y="2849459"/>
                  </a:lnTo>
                  <a:lnTo>
                    <a:pt x="1203046" y="2834851"/>
                  </a:lnTo>
                  <a:lnTo>
                    <a:pt x="1197012" y="2820560"/>
                  </a:lnTo>
                  <a:lnTo>
                    <a:pt x="1191296" y="2805635"/>
                  </a:lnTo>
                  <a:lnTo>
                    <a:pt x="1186215" y="2790710"/>
                  </a:lnTo>
                  <a:lnTo>
                    <a:pt x="1181134" y="2775466"/>
                  </a:lnTo>
                  <a:lnTo>
                    <a:pt x="1176688" y="2760223"/>
                  </a:lnTo>
                  <a:lnTo>
                    <a:pt x="1172560" y="2744980"/>
                  </a:lnTo>
                  <a:lnTo>
                    <a:pt x="1168432" y="2729420"/>
                  </a:lnTo>
                  <a:lnTo>
                    <a:pt x="1164938" y="2713859"/>
                  </a:lnTo>
                  <a:lnTo>
                    <a:pt x="1161763" y="2697981"/>
                  </a:lnTo>
                  <a:lnTo>
                    <a:pt x="1159222" y="2682420"/>
                  </a:lnTo>
                  <a:lnTo>
                    <a:pt x="1009650" y="2676704"/>
                  </a:lnTo>
                  <a:lnTo>
                    <a:pt x="1019494" y="2419478"/>
                  </a:lnTo>
                  <a:lnTo>
                    <a:pt x="1169384" y="2425194"/>
                  </a:lnTo>
                  <a:lnTo>
                    <a:pt x="1173513" y="2409633"/>
                  </a:lnTo>
                  <a:lnTo>
                    <a:pt x="1177641" y="2393755"/>
                  </a:lnTo>
                  <a:lnTo>
                    <a:pt x="1182404" y="2378512"/>
                  </a:lnTo>
                  <a:lnTo>
                    <a:pt x="1187803" y="2363904"/>
                  </a:lnTo>
                  <a:lnTo>
                    <a:pt x="1193202" y="2348978"/>
                  </a:lnTo>
                  <a:lnTo>
                    <a:pt x="1198918" y="2334053"/>
                  </a:lnTo>
                  <a:lnTo>
                    <a:pt x="1205269" y="2319445"/>
                  </a:lnTo>
                  <a:lnTo>
                    <a:pt x="1211620" y="2305155"/>
                  </a:lnTo>
                  <a:lnTo>
                    <a:pt x="1218607" y="2290864"/>
                  </a:lnTo>
                  <a:lnTo>
                    <a:pt x="1225593" y="2277209"/>
                  </a:lnTo>
                  <a:lnTo>
                    <a:pt x="1233215" y="2263554"/>
                  </a:lnTo>
                  <a:lnTo>
                    <a:pt x="1240836" y="2249581"/>
                  </a:lnTo>
                  <a:lnTo>
                    <a:pt x="1248775" y="2236243"/>
                  </a:lnTo>
                  <a:lnTo>
                    <a:pt x="1257349" y="2223223"/>
                  </a:lnTo>
                  <a:lnTo>
                    <a:pt x="1265606" y="2210203"/>
                  </a:lnTo>
                  <a:lnTo>
                    <a:pt x="1274815" y="2197818"/>
                  </a:lnTo>
                  <a:lnTo>
                    <a:pt x="1171607" y="2086988"/>
                  </a:lnTo>
                  <a:lnTo>
                    <a:pt x="1360558" y="1912011"/>
                  </a:lnTo>
                  <a:lnTo>
                    <a:pt x="1464083" y="2023476"/>
                  </a:lnTo>
                  <a:lnTo>
                    <a:pt x="1477421" y="2015537"/>
                  </a:lnTo>
                  <a:lnTo>
                    <a:pt x="1491076" y="2007915"/>
                  </a:lnTo>
                  <a:lnTo>
                    <a:pt x="1504732" y="2000611"/>
                  </a:lnTo>
                  <a:lnTo>
                    <a:pt x="1518387" y="1993625"/>
                  </a:lnTo>
                  <a:lnTo>
                    <a:pt x="1532677" y="1986956"/>
                  </a:lnTo>
                  <a:lnTo>
                    <a:pt x="1546650" y="1980605"/>
                  </a:lnTo>
                  <a:lnTo>
                    <a:pt x="1561258" y="1974571"/>
                  </a:lnTo>
                  <a:lnTo>
                    <a:pt x="1575548" y="1969172"/>
                  </a:lnTo>
                  <a:lnTo>
                    <a:pt x="1590474" y="1963774"/>
                  </a:lnTo>
                  <a:lnTo>
                    <a:pt x="1605399" y="1958693"/>
                  </a:lnTo>
                  <a:lnTo>
                    <a:pt x="1620325" y="1954247"/>
                  </a:lnTo>
                  <a:lnTo>
                    <a:pt x="1635568" y="1950118"/>
                  </a:lnTo>
                  <a:lnTo>
                    <a:pt x="1650811" y="1945990"/>
                  </a:lnTo>
                  <a:lnTo>
                    <a:pt x="1666371" y="1942815"/>
                  </a:lnTo>
                  <a:lnTo>
                    <a:pt x="1681932" y="1939321"/>
                  </a:lnTo>
                  <a:lnTo>
                    <a:pt x="1697493" y="1936781"/>
                  </a:lnTo>
                  <a:lnTo>
                    <a:pt x="1703527" y="1784350"/>
                  </a:lnTo>
                  <a:close/>
                  <a:moveTo>
                    <a:pt x="499967" y="1495425"/>
                  </a:moveTo>
                  <a:lnTo>
                    <a:pt x="512673" y="1507816"/>
                  </a:lnTo>
                  <a:lnTo>
                    <a:pt x="526015" y="1520207"/>
                  </a:lnTo>
                  <a:lnTo>
                    <a:pt x="540309" y="1532916"/>
                  </a:lnTo>
                  <a:lnTo>
                    <a:pt x="555557" y="1545307"/>
                  </a:lnTo>
                  <a:lnTo>
                    <a:pt x="571122" y="1557381"/>
                  </a:lnTo>
                  <a:lnTo>
                    <a:pt x="587958" y="1569136"/>
                  </a:lnTo>
                  <a:lnTo>
                    <a:pt x="596217" y="1574220"/>
                  </a:lnTo>
                  <a:lnTo>
                    <a:pt x="604794" y="1579939"/>
                  </a:lnTo>
                  <a:lnTo>
                    <a:pt x="613371" y="1584705"/>
                  </a:lnTo>
                  <a:lnTo>
                    <a:pt x="622265" y="1589788"/>
                  </a:lnTo>
                  <a:lnTo>
                    <a:pt x="639736" y="1608851"/>
                  </a:lnTo>
                  <a:lnTo>
                    <a:pt x="657525" y="1628868"/>
                  </a:lnTo>
                  <a:lnTo>
                    <a:pt x="692150" y="1668583"/>
                  </a:lnTo>
                  <a:lnTo>
                    <a:pt x="641960" y="1916723"/>
                  </a:lnTo>
                  <a:lnTo>
                    <a:pt x="640054" y="1924030"/>
                  </a:lnTo>
                  <a:lnTo>
                    <a:pt x="637830" y="1931338"/>
                  </a:lnTo>
                  <a:lnTo>
                    <a:pt x="635289" y="1938328"/>
                  </a:lnTo>
                  <a:lnTo>
                    <a:pt x="631795" y="1945000"/>
                  </a:lnTo>
                  <a:lnTo>
                    <a:pt x="628618" y="1951672"/>
                  </a:lnTo>
                  <a:lnTo>
                    <a:pt x="624489" y="1958026"/>
                  </a:lnTo>
                  <a:lnTo>
                    <a:pt x="620041" y="1963745"/>
                  </a:lnTo>
                  <a:lnTo>
                    <a:pt x="615277" y="1969464"/>
                  </a:lnTo>
                  <a:lnTo>
                    <a:pt x="247746" y="2374875"/>
                  </a:lnTo>
                  <a:lnTo>
                    <a:pt x="244252" y="2379323"/>
                  </a:lnTo>
                  <a:lnTo>
                    <a:pt x="240122" y="2382818"/>
                  </a:lnTo>
                  <a:lnTo>
                    <a:pt x="235675" y="2386631"/>
                  </a:lnTo>
                  <a:lnTo>
                    <a:pt x="231228" y="2390126"/>
                  </a:lnTo>
                  <a:lnTo>
                    <a:pt x="226781" y="2393303"/>
                  </a:lnTo>
                  <a:lnTo>
                    <a:pt x="222334" y="2395845"/>
                  </a:lnTo>
                  <a:lnTo>
                    <a:pt x="217251" y="2399022"/>
                  </a:lnTo>
                  <a:lnTo>
                    <a:pt x="212486" y="2401246"/>
                  </a:lnTo>
                  <a:lnTo>
                    <a:pt x="207404" y="2403470"/>
                  </a:lnTo>
                  <a:lnTo>
                    <a:pt x="202639" y="2405377"/>
                  </a:lnTo>
                  <a:lnTo>
                    <a:pt x="197239" y="2406965"/>
                  </a:lnTo>
                  <a:lnTo>
                    <a:pt x="192156" y="2408236"/>
                  </a:lnTo>
                  <a:lnTo>
                    <a:pt x="187074" y="2409189"/>
                  </a:lnTo>
                  <a:lnTo>
                    <a:pt x="181673" y="2410460"/>
                  </a:lnTo>
                  <a:lnTo>
                    <a:pt x="176273" y="2411095"/>
                  </a:lnTo>
                  <a:lnTo>
                    <a:pt x="170873" y="2411413"/>
                  </a:lnTo>
                  <a:lnTo>
                    <a:pt x="165473" y="2411413"/>
                  </a:lnTo>
                  <a:lnTo>
                    <a:pt x="160073" y="2411413"/>
                  </a:lnTo>
                  <a:lnTo>
                    <a:pt x="154990" y="2411095"/>
                  </a:lnTo>
                  <a:lnTo>
                    <a:pt x="149272" y="2410460"/>
                  </a:lnTo>
                  <a:lnTo>
                    <a:pt x="144190" y="2409825"/>
                  </a:lnTo>
                  <a:lnTo>
                    <a:pt x="139107" y="2408554"/>
                  </a:lnTo>
                  <a:lnTo>
                    <a:pt x="133707" y="2406965"/>
                  </a:lnTo>
                  <a:lnTo>
                    <a:pt x="128625" y="2405377"/>
                  </a:lnTo>
                  <a:lnTo>
                    <a:pt x="123224" y="2403470"/>
                  </a:lnTo>
                  <a:lnTo>
                    <a:pt x="118459" y="2401246"/>
                  </a:lnTo>
                  <a:lnTo>
                    <a:pt x="113377" y="2399022"/>
                  </a:lnTo>
                  <a:lnTo>
                    <a:pt x="108612" y="2395845"/>
                  </a:lnTo>
                  <a:lnTo>
                    <a:pt x="104165" y="2392985"/>
                  </a:lnTo>
                  <a:lnTo>
                    <a:pt x="99082" y="2390126"/>
                  </a:lnTo>
                  <a:lnTo>
                    <a:pt x="94635" y="2386313"/>
                  </a:lnTo>
                  <a:lnTo>
                    <a:pt x="90506" y="2382501"/>
                  </a:lnTo>
                  <a:lnTo>
                    <a:pt x="86058" y="2378688"/>
                  </a:lnTo>
                  <a:lnTo>
                    <a:pt x="82564" y="2374875"/>
                  </a:lnTo>
                  <a:lnTo>
                    <a:pt x="78752" y="2370427"/>
                  </a:lnTo>
                  <a:lnTo>
                    <a:pt x="75258" y="2365661"/>
                  </a:lnTo>
                  <a:lnTo>
                    <a:pt x="72081" y="2361213"/>
                  </a:lnTo>
                  <a:lnTo>
                    <a:pt x="69222" y="2356448"/>
                  </a:lnTo>
                  <a:lnTo>
                    <a:pt x="66364" y="2351999"/>
                  </a:lnTo>
                  <a:lnTo>
                    <a:pt x="64140" y="2346916"/>
                  </a:lnTo>
                  <a:lnTo>
                    <a:pt x="61916" y="2342150"/>
                  </a:lnTo>
                  <a:lnTo>
                    <a:pt x="60328" y="2336749"/>
                  </a:lnTo>
                  <a:lnTo>
                    <a:pt x="58422" y="2331983"/>
                  </a:lnTo>
                  <a:lnTo>
                    <a:pt x="57151" y="2326900"/>
                  </a:lnTo>
                  <a:lnTo>
                    <a:pt x="55563" y="2321498"/>
                  </a:lnTo>
                  <a:lnTo>
                    <a:pt x="54928" y="2316097"/>
                  </a:lnTo>
                  <a:lnTo>
                    <a:pt x="54293" y="2310696"/>
                  </a:lnTo>
                  <a:lnTo>
                    <a:pt x="53975" y="2305612"/>
                  </a:lnTo>
                  <a:lnTo>
                    <a:pt x="53975" y="2299893"/>
                  </a:lnTo>
                  <a:lnTo>
                    <a:pt x="53975" y="2294810"/>
                  </a:lnTo>
                  <a:lnTo>
                    <a:pt x="54293" y="2289726"/>
                  </a:lnTo>
                  <a:lnTo>
                    <a:pt x="54928" y="2284007"/>
                  </a:lnTo>
                  <a:lnTo>
                    <a:pt x="55563" y="2278924"/>
                  </a:lnTo>
                  <a:lnTo>
                    <a:pt x="56834" y="2273523"/>
                  </a:lnTo>
                  <a:lnTo>
                    <a:pt x="58422" y="2268439"/>
                  </a:lnTo>
                  <a:lnTo>
                    <a:pt x="60328" y="2263355"/>
                  </a:lnTo>
                  <a:lnTo>
                    <a:pt x="61916" y="2257954"/>
                  </a:lnTo>
                  <a:lnTo>
                    <a:pt x="64140" y="2253188"/>
                  </a:lnTo>
                  <a:lnTo>
                    <a:pt x="66364" y="2248105"/>
                  </a:lnTo>
                  <a:lnTo>
                    <a:pt x="69222" y="2243021"/>
                  </a:lnTo>
                  <a:lnTo>
                    <a:pt x="72081" y="2238573"/>
                  </a:lnTo>
                  <a:lnTo>
                    <a:pt x="75258" y="2233807"/>
                  </a:lnTo>
                  <a:lnTo>
                    <a:pt x="78752" y="2229359"/>
                  </a:lnTo>
                  <a:lnTo>
                    <a:pt x="82882" y="2224911"/>
                  </a:lnTo>
                  <a:lnTo>
                    <a:pt x="429129" y="1842376"/>
                  </a:lnTo>
                  <a:lnTo>
                    <a:pt x="499967" y="1495425"/>
                  </a:lnTo>
                  <a:close/>
                  <a:moveTo>
                    <a:pt x="2178844" y="1055220"/>
                  </a:moveTo>
                  <a:lnTo>
                    <a:pt x="2166450" y="1055537"/>
                  </a:lnTo>
                  <a:lnTo>
                    <a:pt x="2154055" y="1056172"/>
                  </a:lnTo>
                  <a:lnTo>
                    <a:pt x="2141978" y="1058076"/>
                  </a:lnTo>
                  <a:lnTo>
                    <a:pt x="2129584" y="1059979"/>
                  </a:lnTo>
                  <a:lnTo>
                    <a:pt x="2117507" y="1062518"/>
                  </a:lnTo>
                  <a:lnTo>
                    <a:pt x="2105430" y="1066008"/>
                  </a:lnTo>
                  <a:lnTo>
                    <a:pt x="2093671" y="1070133"/>
                  </a:lnTo>
                  <a:lnTo>
                    <a:pt x="2081594" y="1074575"/>
                  </a:lnTo>
                  <a:lnTo>
                    <a:pt x="2070153" y="1079334"/>
                  </a:lnTo>
                  <a:lnTo>
                    <a:pt x="2058712" y="1085363"/>
                  </a:lnTo>
                  <a:lnTo>
                    <a:pt x="2047588" y="1091709"/>
                  </a:lnTo>
                  <a:lnTo>
                    <a:pt x="2036783" y="1098372"/>
                  </a:lnTo>
                  <a:lnTo>
                    <a:pt x="2025977" y="1105987"/>
                  </a:lnTo>
                  <a:lnTo>
                    <a:pt x="2015490" y="1114236"/>
                  </a:lnTo>
                  <a:lnTo>
                    <a:pt x="2005320" y="1122803"/>
                  </a:lnTo>
                  <a:lnTo>
                    <a:pt x="1996103" y="1132005"/>
                  </a:lnTo>
                  <a:lnTo>
                    <a:pt x="1987204" y="1141206"/>
                  </a:lnTo>
                  <a:lnTo>
                    <a:pt x="1978941" y="1151042"/>
                  </a:lnTo>
                  <a:lnTo>
                    <a:pt x="1971314" y="1161513"/>
                  </a:lnTo>
                  <a:lnTo>
                    <a:pt x="1964322" y="1171666"/>
                  </a:lnTo>
                  <a:lnTo>
                    <a:pt x="1957330" y="1182454"/>
                  </a:lnTo>
                  <a:lnTo>
                    <a:pt x="1951610" y="1193242"/>
                  </a:lnTo>
                  <a:lnTo>
                    <a:pt x="1945889" y="1204348"/>
                  </a:lnTo>
                  <a:lnTo>
                    <a:pt x="1941122" y="1216088"/>
                  </a:lnTo>
                  <a:lnTo>
                    <a:pt x="1936673" y="1227510"/>
                  </a:lnTo>
                  <a:lnTo>
                    <a:pt x="1932859" y="1239250"/>
                  </a:lnTo>
                  <a:lnTo>
                    <a:pt x="1929999" y="1251307"/>
                  </a:lnTo>
                  <a:lnTo>
                    <a:pt x="1927456" y="1263047"/>
                  </a:lnTo>
                  <a:lnTo>
                    <a:pt x="1925231" y="1275421"/>
                  </a:lnTo>
                  <a:lnTo>
                    <a:pt x="1923642" y="1287796"/>
                  </a:lnTo>
                  <a:lnTo>
                    <a:pt x="1923007" y="1299853"/>
                  </a:lnTo>
                  <a:lnTo>
                    <a:pt x="1922371" y="1312545"/>
                  </a:lnTo>
                  <a:lnTo>
                    <a:pt x="1923007" y="1324919"/>
                  </a:lnTo>
                  <a:lnTo>
                    <a:pt x="1923642" y="1336976"/>
                  </a:lnTo>
                  <a:lnTo>
                    <a:pt x="1925231" y="1349351"/>
                  </a:lnTo>
                  <a:lnTo>
                    <a:pt x="1927456" y="1361408"/>
                  </a:lnTo>
                  <a:lnTo>
                    <a:pt x="1929999" y="1373465"/>
                  </a:lnTo>
                  <a:lnTo>
                    <a:pt x="1933177" y="1385522"/>
                  </a:lnTo>
                  <a:lnTo>
                    <a:pt x="1936990" y="1397579"/>
                  </a:lnTo>
                  <a:lnTo>
                    <a:pt x="1941440" y="1409002"/>
                  </a:lnTo>
                  <a:lnTo>
                    <a:pt x="1946843" y="1420424"/>
                  </a:lnTo>
                  <a:lnTo>
                    <a:pt x="1952563" y="1432164"/>
                  </a:lnTo>
                  <a:lnTo>
                    <a:pt x="1958919" y="1443269"/>
                  </a:lnTo>
                  <a:lnTo>
                    <a:pt x="1965593" y="1454375"/>
                  </a:lnTo>
                  <a:lnTo>
                    <a:pt x="1973539" y="1465163"/>
                  </a:lnTo>
                  <a:lnTo>
                    <a:pt x="1981802" y="1475633"/>
                  </a:lnTo>
                  <a:lnTo>
                    <a:pt x="1990065" y="1485152"/>
                  </a:lnTo>
                  <a:lnTo>
                    <a:pt x="1999281" y="1494671"/>
                  </a:lnTo>
                  <a:lnTo>
                    <a:pt x="2008816" y="1503872"/>
                  </a:lnTo>
                  <a:lnTo>
                    <a:pt x="2018350" y="1511805"/>
                  </a:lnTo>
                  <a:lnTo>
                    <a:pt x="2028838" y="1519737"/>
                  </a:lnTo>
                  <a:lnTo>
                    <a:pt x="2039325" y="1526717"/>
                  </a:lnTo>
                  <a:lnTo>
                    <a:pt x="2049813" y="1533381"/>
                  </a:lnTo>
                  <a:lnTo>
                    <a:pt x="2060937" y="1539409"/>
                  </a:lnTo>
                  <a:lnTo>
                    <a:pt x="2072060" y="1544803"/>
                  </a:lnTo>
                  <a:lnTo>
                    <a:pt x="2083501" y="1549880"/>
                  </a:lnTo>
                  <a:lnTo>
                    <a:pt x="2094942" y="1554005"/>
                  </a:lnTo>
                  <a:lnTo>
                    <a:pt x="2107019" y="1557812"/>
                  </a:lnTo>
                  <a:lnTo>
                    <a:pt x="2118778" y="1560985"/>
                  </a:lnTo>
                  <a:lnTo>
                    <a:pt x="2130855" y="1563523"/>
                  </a:lnTo>
                  <a:lnTo>
                    <a:pt x="2142932" y="1565745"/>
                  </a:lnTo>
                  <a:lnTo>
                    <a:pt x="2155326" y="1567331"/>
                  </a:lnTo>
                  <a:lnTo>
                    <a:pt x="2167721" y="1567966"/>
                  </a:lnTo>
                  <a:lnTo>
                    <a:pt x="2179798" y="1568283"/>
                  </a:lnTo>
                  <a:lnTo>
                    <a:pt x="2192510" y="1567966"/>
                  </a:lnTo>
                  <a:lnTo>
                    <a:pt x="2204905" y="1567014"/>
                  </a:lnTo>
                  <a:lnTo>
                    <a:pt x="2216982" y="1565427"/>
                  </a:lnTo>
                  <a:lnTo>
                    <a:pt x="2229058" y="1563206"/>
                  </a:lnTo>
                  <a:lnTo>
                    <a:pt x="2241135" y="1560668"/>
                  </a:lnTo>
                  <a:lnTo>
                    <a:pt x="2253212" y="1557178"/>
                  </a:lnTo>
                  <a:lnTo>
                    <a:pt x="2264971" y="1553370"/>
                  </a:lnTo>
                  <a:lnTo>
                    <a:pt x="2277048" y="1548928"/>
                  </a:lnTo>
                  <a:lnTo>
                    <a:pt x="2288489" y="1543851"/>
                  </a:lnTo>
                  <a:lnTo>
                    <a:pt x="2299930" y="1538140"/>
                  </a:lnTo>
                  <a:lnTo>
                    <a:pt x="2311053" y="1532111"/>
                  </a:lnTo>
                  <a:lnTo>
                    <a:pt x="2321859" y="1524814"/>
                  </a:lnTo>
                  <a:lnTo>
                    <a:pt x="2332665" y="1517516"/>
                  </a:lnTo>
                  <a:lnTo>
                    <a:pt x="2343152" y="1509266"/>
                  </a:lnTo>
                  <a:lnTo>
                    <a:pt x="2353322" y="1500382"/>
                  </a:lnTo>
                  <a:lnTo>
                    <a:pt x="2362539" y="1491498"/>
                  </a:lnTo>
                  <a:lnTo>
                    <a:pt x="2371437" y="1482296"/>
                  </a:lnTo>
                  <a:lnTo>
                    <a:pt x="2379701" y="1472143"/>
                  </a:lnTo>
                  <a:lnTo>
                    <a:pt x="2387328" y="1462307"/>
                  </a:lnTo>
                  <a:lnTo>
                    <a:pt x="2394955" y="1451836"/>
                  </a:lnTo>
                  <a:lnTo>
                    <a:pt x="2400994" y="1441048"/>
                  </a:lnTo>
                  <a:lnTo>
                    <a:pt x="2407350" y="1430260"/>
                  </a:lnTo>
                  <a:lnTo>
                    <a:pt x="2412753" y="1419155"/>
                  </a:lnTo>
                  <a:lnTo>
                    <a:pt x="2417520" y="1407415"/>
                  </a:lnTo>
                  <a:lnTo>
                    <a:pt x="2421969" y="1395993"/>
                  </a:lnTo>
                  <a:lnTo>
                    <a:pt x="2425783" y="1384253"/>
                  </a:lnTo>
                  <a:lnTo>
                    <a:pt x="2428961" y="1372196"/>
                  </a:lnTo>
                  <a:lnTo>
                    <a:pt x="2431504" y="1360139"/>
                  </a:lnTo>
                  <a:lnTo>
                    <a:pt x="2433411" y="1348081"/>
                  </a:lnTo>
                  <a:lnTo>
                    <a:pt x="2435000" y="1336024"/>
                  </a:lnTo>
                  <a:lnTo>
                    <a:pt x="2435635" y="1323333"/>
                  </a:lnTo>
                  <a:lnTo>
                    <a:pt x="2435953" y="1310958"/>
                  </a:lnTo>
                  <a:lnTo>
                    <a:pt x="2435635" y="1298901"/>
                  </a:lnTo>
                  <a:lnTo>
                    <a:pt x="2435000" y="1286527"/>
                  </a:lnTo>
                  <a:lnTo>
                    <a:pt x="2433411" y="1274152"/>
                  </a:lnTo>
                  <a:lnTo>
                    <a:pt x="2431186" y="1262095"/>
                  </a:lnTo>
                  <a:lnTo>
                    <a:pt x="2428643" y="1250038"/>
                  </a:lnTo>
                  <a:lnTo>
                    <a:pt x="2425465" y="1237981"/>
                  </a:lnTo>
                  <a:lnTo>
                    <a:pt x="2421652" y="1225924"/>
                  </a:lnTo>
                  <a:lnTo>
                    <a:pt x="2416884" y="1214501"/>
                  </a:lnTo>
                  <a:lnTo>
                    <a:pt x="2411799" y="1203079"/>
                  </a:lnTo>
                  <a:lnTo>
                    <a:pt x="2406079" y="1191339"/>
                  </a:lnTo>
                  <a:lnTo>
                    <a:pt x="2399723" y="1180233"/>
                  </a:lnTo>
                  <a:lnTo>
                    <a:pt x="2393049" y="1169128"/>
                  </a:lnTo>
                  <a:lnTo>
                    <a:pt x="2385103" y="1158657"/>
                  </a:lnTo>
                  <a:lnTo>
                    <a:pt x="2376840" y="1148187"/>
                  </a:lnTo>
                  <a:lnTo>
                    <a:pt x="2368259" y="1138351"/>
                  </a:lnTo>
                  <a:lnTo>
                    <a:pt x="2359043" y="1128832"/>
                  </a:lnTo>
                  <a:lnTo>
                    <a:pt x="2349826" y="1120265"/>
                  </a:lnTo>
                  <a:lnTo>
                    <a:pt x="2340292" y="1111698"/>
                  </a:lnTo>
                  <a:lnTo>
                    <a:pt x="2329804" y="1103766"/>
                  </a:lnTo>
                  <a:lnTo>
                    <a:pt x="2319317" y="1096785"/>
                  </a:lnTo>
                  <a:lnTo>
                    <a:pt x="2308829" y="1090122"/>
                  </a:lnTo>
                  <a:lnTo>
                    <a:pt x="2297705" y="1084094"/>
                  </a:lnTo>
                  <a:lnTo>
                    <a:pt x="2286582" y="1078700"/>
                  </a:lnTo>
                  <a:lnTo>
                    <a:pt x="2275141" y="1073623"/>
                  </a:lnTo>
                  <a:lnTo>
                    <a:pt x="2263700" y="1069181"/>
                  </a:lnTo>
                  <a:lnTo>
                    <a:pt x="2251623" y="1065691"/>
                  </a:lnTo>
                  <a:lnTo>
                    <a:pt x="2239864" y="1062518"/>
                  </a:lnTo>
                  <a:lnTo>
                    <a:pt x="2227787" y="1059979"/>
                  </a:lnTo>
                  <a:lnTo>
                    <a:pt x="2215710" y="1057758"/>
                  </a:lnTo>
                  <a:lnTo>
                    <a:pt x="2203316" y="1056172"/>
                  </a:lnTo>
                  <a:lnTo>
                    <a:pt x="2190921" y="1055537"/>
                  </a:lnTo>
                  <a:lnTo>
                    <a:pt x="2178844" y="1055220"/>
                  </a:lnTo>
                  <a:close/>
                  <a:moveTo>
                    <a:pt x="2144839" y="823913"/>
                  </a:moveTo>
                  <a:lnTo>
                    <a:pt x="2301519" y="838826"/>
                  </a:lnTo>
                  <a:lnTo>
                    <a:pt x="2292938" y="930841"/>
                  </a:lnTo>
                  <a:lnTo>
                    <a:pt x="2302155" y="933379"/>
                  </a:lnTo>
                  <a:lnTo>
                    <a:pt x="2311053" y="936235"/>
                  </a:lnTo>
                  <a:lnTo>
                    <a:pt x="2319952" y="939725"/>
                  </a:lnTo>
                  <a:lnTo>
                    <a:pt x="2328851" y="943215"/>
                  </a:lnTo>
                  <a:lnTo>
                    <a:pt x="2338067" y="946706"/>
                  </a:lnTo>
                  <a:lnTo>
                    <a:pt x="2346330" y="950513"/>
                  </a:lnTo>
                  <a:lnTo>
                    <a:pt x="2354911" y="954638"/>
                  </a:lnTo>
                  <a:lnTo>
                    <a:pt x="2363492" y="959080"/>
                  </a:lnTo>
                  <a:lnTo>
                    <a:pt x="2372073" y="963522"/>
                  </a:lnTo>
                  <a:lnTo>
                    <a:pt x="2380654" y="968282"/>
                  </a:lnTo>
                  <a:lnTo>
                    <a:pt x="2388917" y="973358"/>
                  </a:lnTo>
                  <a:lnTo>
                    <a:pt x="2397180" y="978752"/>
                  </a:lnTo>
                  <a:lnTo>
                    <a:pt x="2405125" y="983829"/>
                  </a:lnTo>
                  <a:lnTo>
                    <a:pt x="2413071" y="989540"/>
                  </a:lnTo>
                  <a:lnTo>
                    <a:pt x="2420698" y="995569"/>
                  </a:lnTo>
                  <a:lnTo>
                    <a:pt x="2428643" y="1001280"/>
                  </a:lnTo>
                  <a:lnTo>
                    <a:pt x="2499197" y="943215"/>
                  </a:lnTo>
                  <a:lnTo>
                    <a:pt x="2599625" y="1063787"/>
                  </a:lnTo>
                  <a:lnTo>
                    <a:pt x="2529389" y="1122169"/>
                  </a:lnTo>
                  <a:lnTo>
                    <a:pt x="2533839" y="1130736"/>
                  </a:lnTo>
                  <a:lnTo>
                    <a:pt x="2538288" y="1139620"/>
                  </a:lnTo>
                  <a:lnTo>
                    <a:pt x="2542420" y="1148504"/>
                  </a:lnTo>
                  <a:lnTo>
                    <a:pt x="2546551" y="1157388"/>
                  </a:lnTo>
                  <a:lnTo>
                    <a:pt x="2550365" y="1166590"/>
                  </a:lnTo>
                  <a:lnTo>
                    <a:pt x="2553543" y="1175474"/>
                  </a:lnTo>
                  <a:lnTo>
                    <a:pt x="2557039" y="1184676"/>
                  </a:lnTo>
                  <a:lnTo>
                    <a:pt x="2559899" y="1193560"/>
                  </a:lnTo>
                  <a:lnTo>
                    <a:pt x="2562442" y="1203079"/>
                  </a:lnTo>
                  <a:lnTo>
                    <a:pt x="2564984" y="1212280"/>
                  </a:lnTo>
                  <a:lnTo>
                    <a:pt x="2567527" y="1221799"/>
                  </a:lnTo>
                  <a:lnTo>
                    <a:pt x="2569116" y="1231318"/>
                  </a:lnTo>
                  <a:lnTo>
                    <a:pt x="2571022" y="1240519"/>
                  </a:lnTo>
                  <a:lnTo>
                    <a:pt x="2572612" y="1249721"/>
                  </a:lnTo>
                  <a:lnTo>
                    <a:pt x="2574201" y="1259557"/>
                  </a:lnTo>
                  <a:lnTo>
                    <a:pt x="2575154" y="1269075"/>
                  </a:lnTo>
                  <a:lnTo>
                    <a:pt x="2665412" y="1277325"/>
                  </a:lnTo>
                  <a:lnTo>
                    <a:pt x="2650793" y="1433433"/>
                  </a:lnTo>
                  <a:lnTo>
                    <a:pt x="2561170" y="1425501"/>
                  </a:lnTo>
                  <a:lnTo>
                    <a:pt x="2558310" y="1434385"/>
                  </a:lnTo>
                  <a:lnTo>
                    <a:pt x="2555132" y="1443587"/>
                  </a:lnTo>
                  <a:lnTo>
                    <a:pt x="2552272" y="1452471"/>
                  </a:lnTo>
                  <a:lnTo>
                    <a:pt x="2548458" y="1461355"/>
                  </a:lnTo>
                  <a:lnTo>
                    <a:pt x="2544644" y="1470239"/>
                  </a:lnTo>
                  <a:lnTo>
                    <a:pt x="2540513" y="1479124"/>
                  </a:lnTo>
                  <a:lnTo>
                    <a:pt x="2536381" y="1488008"/>
                  </a:lnTo>
                  <a:lnTo>
                    <a:pt x="2531932" y="1496575"/>
                  </a:lnTo>
                  <a:lnTo>
                    <a:pt x="2527482" y="1505142"/>
                  </a:lnTo>
                  <a:lnTo>
                    <a:pt x="2522715" y="1513708"/>
                  </a:lnTo>
                  <a:lnTo>
                    <a:pt x="2517630" y="1521958"/>
                  </a:lnTo>
                  <a:lnTo>
                    <a:pt x="2512228" y="1530208"/>
                  </a:lnTo>
                  <a:lnTo>
                    <a:pt x="2506825" y="1538140"/>
                  </a:lnTo>
                  <a:lnTo>
                    <a:pt x="2501104" y="1546390"/>
                  </a:lnTo>
                  <a:lnTo>
                    <a:pt x="2495384" y="1554322"/>
                  </a:lnTo>
                  <a:lnTo>
                    <a:pt x="2489027" y="1561937"/>
                  </a:lnTo>
                  <a:lnTo>
                    <a:pt x="2546233" y="1631107"/>
                  </a:lnTo>
                  <a:lnTo>
                    <a:pt x="2425465" y="1731372"/>
                  </a:lnTo>
                  <a:lnTo>
                    <a:pt x="2367624" y="1662202"/>
                  </a:lnTo>
                  <a:lnTo>
                    <a:pt x="2359043" y="1666644"/>
                  </a:lnTo>
                  <a:lnTo>
                    <a:pt x="2350144" y="1671086"/>
                  </a:lnTo>
                  <a:lnTo>
                    <a:pt x="2341245" y="1675211"/>
                  </a:lnTo>
                  <a:lnTo>
                    <a:pt x="2332029" y="1679018"/>
                  </a:lnTo>
                  <a:lnTo>
                    <a:pt x="2323130" y="1682826"/>
                  </a:lnTo>
                  <a:lnTo>
                    <a:pt x="2313596" y="1685999"/>
                  </a:lnTo>
                  <a:lnTo>
                    <a:pt x="2304697" y="1689489"/>
                  </a:lnTo>
                  <a:lnTo>
                    <a:pt x="2295481" y="1692344"/>
                  </a:lnTo>
                  <a:lnTo>
                    <a:pt x="2286264" y="1694883"/>
                  </a:lnTo>
                  <a:lnTo>
                    <a:pt x="2277048" y="1697421"/>
                  </a:lnTo>
                  <a:lnTo>
                    <a:pt x="2267196" y="1699642"/>
                  </a:lnTo>
                  <a:lnTo>
                    <a:pt x="2257979" y="1701546"/>
                  </a:lnTo>
                  <a:lnTo>
                    <a:pt x="2248763" y="1703450"/>
                  </a:lnTo>
                  <a:lnTo>
                    <a:pt x="2238910" y="1705036"/>
                  </a:lnTo>
                  <a:lnTo>
                    <a:pt x="2229376" y="1706623"/>
                  </a:lnTo>
                  <a:lnTo>
                    <a:pt x="2220160" y="1707575"/>
                  </a:lnTo>
                  <a:lnTo>
                    <a:pt x="2211579" y="1797051"/>
                  </a:lnTo>
                  <a:lnTo>
                    <a:pt x="2054898" y="1782138"/>
                  </a:lnTo>
                  <a:lnTo>
                    <a:pt x="2063161" y="1692027"/>
                  </a:lnTo>
                  <a:lnTo>
                    <a:pt x="2054263" y="1689172"/>
                  </a:lnTo>
                  <a:lnTo>
                    <a:pt x="2045364" y="1685999"/>
                  </a:lnTo>
                  <a:lnTo>
                    <a:pt x="2035830" y="1682826"/>
                  </a:lnTo>
                  <a:lnTo>
                    <a:pt x="2027249" y="1679335"/>
                  </a:lnTo>
                  <a:lnTo>
                    <a:pt x="2018350" y="1675528"/>
                  </a:lnTo>
                  <a:lnTo>
                    <a:pt x="2009451" y="1671720"/>
                  </a:lnTo>
                  <a:lnTo>
                    <a:pt x="2000870" y="1667596"/>
                  </a:lnTo>
                  <a:lnTo>
                    <a:pt x="1992289" y="1663154"/>
                  </a:lnTo>
                  <a:lnTo>
                    <a:pt x="1984026" y="1658077"/>
                  </a:lnTo>
                  <a:lnTo>
                    <a:pt x="1975445" y="1653317"/>
                  </a:lnTo>
                  <a:lnTo>
                    <a:pt x="1967182" y="1648241"/>
                  </a:lnTo>
                  <a:lnTo>
                    <a:pt x="1958919" y="1642847"/>
                  </a:lnTo>
                  <a:lnTo>
                    <a:pt x="1950656" y="1637453"/>
                  </a:lnTo>
                  <a:lnTo>
                    <a:pt x="1943029" y="1631742"/>
                  </a:lnTo>
                  <a:lnTo>
                    <a:pt x="1935084" y="1626030"/>
                  </a:lnTo>
                  <a:lnTo>
                    <a:pt x="1927456" y="1620002"/>
                  </a:lnTo>
                  <a:lnTo>
                    <a:pt x="1857220" y="1678384"/>
                  </a:lnTo>
                  <a:lnTo>
                    <a:pt x="1756792" y="1556860"/>
                  </a:lnTo>
                  <a:lnTo>
                    <a:pt x="1827346" y="1498478"/>
                  </a:lnTo>
                  <a:lnTo>
                    <a:pt x="1822896" y="1489594"/>
                  </a:lnTo>
                  <a:lnTo>
                    <a:pt x="1818765" y="1481027"/>
                  </a:lnTo>
                  <a:lnTo>
                    <a:pt x="1814633" y="1472143"/>
                  </a:lnTo>
                  <a:lnTo>
                    <a:pt x="1810820" y="1463259"/>
                  </a:lnTo>
                  <a:lnTo>
                    <a:pt x="1807324" y="1454057"/>
                  </a:lnTo>
                  <a:lnTo>
                    <a:pt x="1803828" y="1445173"/>
                  </a:lnTo>
                  <a:lnTo>
                    <a:pt x="1800968" y="1436289"/>
                  </a:lnTo>
                  <a:lnTo>
                    <a:pt x="1797789" y="1426770"/>
                  </a:lnTo>
                  <a:lnTo>
                    <a:pt x="1795247" y="1417569"/>
                  </a:lnTo>
                  <a:lnTo>
                    <a:pt x="1792704" y="1408367"/>
                  </a:lnTo>
                  <a:lnTo>
                    <a:pt x="1790480" y="1399166"/>
                  </a:lnTo>
                  <a:lnTo>
                    <a:pt x="1788573" y="1389647"/>
                  </a:lnTo>
                  <a:lnTo>
                    <a:pt x="1786666" y="1380445"/>
                  </a:lnTo>
                  <a:lnTo>
                    <a:pt x="1785395" y="1371244"/>
                  </a:lnTo>
                  <a:lnTo>
                    <a:pt x="1783170" y="1352206"/>
                  </a:lnTo>
                  <a:lnTo>
                    <a:pt x="1690687" y="1343639"/>
                  </a:lnTo>
                  <a:lnTo>
                    <a:pt x="1705624" y="1186897"/>
                  </a:lnTo>
                  <a:lnTo>
                    <a:pt x="1798425" y="1195781"/>
                  </a:lnTo>
                  <a:lnTo>
                    <a:pt x="1801285" y="1186897"/>
                  </a:lnTo>
                  <a:lnTo>
                    <a:pt x="1804146" y="1178012"/>
                  </a:lnTo>
                  <a:lnTo>
                    <a:pt x="1807642" y="1169128"/>
                  </a:lnTo>
                  <a:lnTo>
                    <a:pt x="1810820" y="1160244"/>
                  </a:lnTo>
                  <a:lnTo>
                    <a:pt x="1814633" y="1151677"/>
                  </a:lnTo>
                  <a:lnTo>
                    <a:pt x="1818765" y="1142793"/>
                  </a:lnTo>
                  <a:lnTo>
                    <a:pt x="1822896" y="1134226"/>
                  </a:lnTo>
                  <a:lnTo>
                    <a:pt x="1827346" y="1125659"/>
                  </a:lnTo>
                  <a:lnTo>
                    <a:pt x="1831795" y="1117727"/>
                  </a:lnTo>
                  <a:lnTo>
                    <a:pt x="1836562" y="1109160"/>
                  </a:lnTo>
                  <a:lnTo>
                    <a:pt x="1841329" y="1100910"/>
                  </a:lnTo>
                  <a:lnTo>
                    <a:pt x="1846732" y="1092661"/>
                  </a:lnTo>
                  <a:lnTo>
                    <a:pt x="1852135" y="1085045"/>
                  </a:lnTo>
                  <a:lnTo>
                    <a:pt x="1857856" y="1077113"/>
                  </a:lnTo>
                  <a:lnTo>
                    <a:pt x="1863894" y="1069181"/>
                  </a:lnTo>
                  <a:lnTo>
                    <a:pt x="1869615" y="1061566"/>
                  </a:lnTo>
                  <a:lnTo>
                    <a:pt x="1810184" y="989858"/>
                  </a:lnTo>
                  <a:lnTo>
                    <a:pt x="1931588" y="889593"/>
                  </a:lnTo>
                  <a:lnTo>
                    <a:pt x="1990700" y="961301"/>
                  </a:lnTo>
                  <a:lnTo>
                    <a:pt x="1999599" y="956859"/>
                  </a:lnTo>
                  <a:lnTo>
                    <a:pt x="2008180" y="952734"/>
                  </a:lnTo>
                  <a:lnTo>
                    <a:pt x="2017079" y="948609"/>
                  </a:lnTo>
                  <a:lnTo>
                    <a:pt x="2025977" y="944485"/>
                  </a:lnTo>
                  <a:lnTo>
                    <a:pt x="2034876" y="941312"/>
                  </a:lnTo>
                  <a:lnTo>
                    <a:pt x="2043775" y="937504"/>
                  </a:lnTo>
                  <a:lnTo>
                    <a:pt x="2052673" y="934649"/>
                  </a:lnTo>
                  <a:lnTo>
                    <a:pt x="2061890" y="931476"/>
                  </a:lnTo>
                  <a:lnTo>
                    <a:pt x="2071424" y="928937"/>
                  </a:lnTo>
                  <a:lnTo>
                    <a:pt x="2080641" y="926399"/>
                  </a:lnTo>
                  <a:lnTo>
                    <a:pt x="2089539" y="924178"/>
                  </a:lnTo>
                  <a:lnTo>
                    <a:pt x="2099074" y="922274"/>
                  </a:lnTo>
                  <a:lnTo>
                    <a:pt x="2108608" y="920370"/>
                  </a:lnTo>
                  <a:lnTo>
                    <a:pt x="2117825" y="918784"/>
                  </a:lnTo>
                  <a:lnTo>
                    <a:pt x="2127041" y="917515"/>
                  </a:lnTo>
                  <a:lnTo>
                    <a:pt x="2136258" y="916246"/>
                  </a:lnTo>
                  <a:lnTo>
                    <a:pt x="2144839" y="823913"/>
                  </a:lnTo>
                  <a:close/>
                  <a:moveTo>
                    <a:pt x="1509345" y="590550"/>
                  </a:moveTo>
                  <a:lnTo>
                    <a:pt x="1518239" y="590550"/>
                  </a:lnTo>
                  <a:lnTo>
                    <a:pt x="1526817" y="591817"/>
                  </a:lnTo>
                  <a:lnTo>
                    <a:pt x="1535394" y="593400"/>
                  </a:lnTo>
                  <a:lnTo>
                    <a:pt x="1543971" y="596250"/>
                  </a:lnTo>
                  <a:lnTo>
                    <a:pt x="1551912" y="599417"/>
                  </a:lnTo>
                  <a:lnTo>
                    <a:pt x="1559854" y="603534"/>
                  </a:lnTo>
                  <a:lnTo>
                    <a:pt x="1566843" y="608601"/>
                  </a:lnTo>
                  <a:lnTo>
                    <a:pt x="1570655" y="611452"/>
                  </a:lnTo>
                  <a:lnTo>
                    <a:pt x="1574149" y="614302"/>
                  </a:lnTo>
                  <a:lnTo>
                    <a:pt x="1577326" y="617469"/>
                  </a:lnTo>
                  <a:lnTo>
                    <a:pt x="1580185" y="620953"/>
                  </a:lnTo>
                  <a:lnTo>
                    <a:pt x="1583362" y="624753"/>
                  </a:lnTo>
                  <a:lnTo>
                    <a:pt x="1586221" y="628237"/>
                  </a:lnTo>
                  <a:lnTo>
                    <a:pt x="1588762" y="632037"/>
                  </a:lnTo>
                  <a:lnTo>
                    <a:pt x="1591621" y="636154"/>
                  </a:lnTo>
                  <a:lnTo>
                    <a:pt x="1593845" y="640271"/>
                  </a:lnTo>
                  <a:lnTo>
                    <a:pt x="1595433" y="644388"/>
                  </a:lnTo>
                  <a:lnTo>
                    <a:pt x="1597339" y="648505"/>
                  </a:lnTo>
                  <a:lnTo>
                    <a:pt x="1598927" y="652305"/>
                  </a:lnTo>
                  <a:lnTo>
                    <a:pt x="1601151" y="660856"/>
                  </a:lnTo>
                  <a:lnTo>
                    <a:pt x="1603057" y="669724"/>
                  </a:lnTo>
                  <a:lnTo>
                    <a:pt x="1603375" y="678274"/>
                  </a:lnTo>
                  <a:lnTo>
                    <a:pt x="1603375" y="687142"/>
                  </a:lnTo>
                  <a:lnTo>
                    <a:pt x="1602104" y="696326"/>
                  </a:lnTo>
                  <a:lnTo>
                    <a:pt x="1600516" y="704560"/>
                  </a:lnTo>
                  <a:lnTo>
                    <a:pt x="1597657" y="712794"/>
                  </a:lnTo>
                  <a:lnTo>
                    <a:pt x="1594480" y="721028"/>
                  </a:lnTo>
                  <a:lnTo>
                    <a:pt x="1590350" y="728629"/>
                  </a:lnTo>
                  <a:lnTo>
                    <a:pt x="1585268" y="736229"/>
                  </a:lnTo>
                  <a:lnTo>
                    <a:pt x="1582409" y="739396"/>
                  </a:lnTo>
                  <a:lnTo>
                    <a:pt x="1579550" y="742880"/>
                  </a:lnTo>
                  <a:lnTo>
                    <a:pt x="1576373" y="746047"/>
                  </a:lnTo>
                  <a:lnTo>
                    <a:pt x="1572879" y="749531"/>
                  </a:lnTo>
                  <a:lnTo>
                    <a:pt x="1569384" y="752381"/>
                  </a:lnTo>
                  <a:lnTo>
                    <a:pt x="1565572" y="755231"/>
                  </a:lnTo>
                  <a:lnTo>
                    <a:pt x="1297460" y="948099"/>
                  </a:lnTo>
                  <a:lnTo>
                    <a:pt x="1293012" y="951266"/>
                  </a:lnTo>
                  <a:lnTo>
                    <a:pt x="1288247" y="953799"/>
                  </a:lnTo>
                  <a:lnTo>
                    <a:pt x="1283164" y="956333"/>
                  </a:lnTo>
                  <a:lnTo>
                    <a:pt x="1278399" y="958550"/>
                  </a:lnTo>
                  <a:lnTo>
                    <a:pt x="1273634" y="960450"/>
                  </a:lnTo>
                  <a:lnTo>
                    <a:pt x="1268869" y="962033"/>
                  </a:lnTo>
                  <a:lnTo>
                    <a:pt x="1263469" y="962983"/>
                  </a:lnTo>
                  <a:lnTo>
                    <a:pt x="1258386" y="964250"/>
                  </a:lnTo>
                  <a:lnTo>
                    <a:pt x="1253304" y="964884"/>
                  </a:lnTo>
                  <a:lnTo>
                    <a:pt x="1247903" y="965200"/>
                  </a:lnTo>
                  <a:lnTo>
                    <a:pt x="1242820" y="965200"/>
                  </a:lnTo>
                  <a:lnTo>
                    <a:pt x="1237102" y="964884"/>
                  </a:lnTo>
                  <a:lnTo>
                    <a:pt x="1232020" y="964567"/>
                  </a:lnTo>
                  <a:lnTo>
                    <a:pt x="1226937" y="963617"/>
                  </a:lnTo>
                  <a:lnTo>
                    <a:pt x="1221537" y="962667"/>
                  </a:lnTo>
                  <a:lnTo>
                    <a:pt x="1216454" y="961083"/>
                  </a:lnTo>
                  <a:lnTo>
                    <a:pt x="1006475" y="894894"/>
                  </a:lnTo>
                  <a:lnTo>
                    <a:pt x="1009652" y="885393"/>
                  </a:lnTo>
                  <a:lnTo>
                    <a:pt x="1013464" y="875259"/>
                  </a:lnTo>
                  <a:lnTo>
                    <a:pt x="1017911" y="862591"/>
                  </a:lnTo>
                  <a:lnTo>
                    <a:pt x="1022676" y="847706"/>
                  </a:lnTo>
                  <a:lnTo>
                    <a:pt x="1027123" y="832188"/>
                  </a:lnTo>
                  <a:lnTo>
                    <a:pt x="1029029" y="824271"/>
                  </a:lnTo>
                  <a:lnTo>
                    <a:pt x="1030935" y="816353"/>
                  </a:lnTo>
                  <a:lnTo>
                    <a:pt x="1031888" y="808753"/>
                  </a:lnTo>
                  <a:lnTo>
                    <a:pt x="1033159" y="801469"/>
                  </a:lnTo>
                  <a:lnTo>
                    <a:pt x="1033794" y="793868"/>
                  </a:lnTo>
                  <a:lnTo>
                    <a:pt x="1033794" y="786584"/>
                  </a:lnTo>
                  <a:lnTo>
                    <a:pt x="1033794" y="778666"/>
                  </a:lnTo>
                  <a:lnTo>
                    <a:pt x="1033477" y="770749"/>
                  </a:lnTo>
                  <a:lnTo>
                    <a:pt x="1032841" y="762832"/>
                  </a:lnTo>
                  <a:lnTo>
                    <a:pt x="1031888" y="755548"/>
                  </a:lnTo>
                  <a:lnTo>
                    <a:pt x="1029665" y="740980"/>
                  </a:lnTo>
                  <a:lnTo>
                    <a:pt x="1027441" y="727995"/>
                  </a:lnTo>
                  <a:lnTo>
                    <a:pt x="1025217" y="718178"/>
                  </a:lnTo>
                  <a:lnTo>
                    <a:pt x="1022994" y="708994"/>
                  </a:lnTo>
                  <a:lnTo>
                    <a:pt x="1227572" y="773599"/>
                  </a:lnTo>
                  <a:lnTo>
                    <a:pt x="1458835" y="607651"/>
                  </a:lnTo>
                  <a:lnTo>
                    <a:pt x="1462965" y="605118"/>
                  </a:lnTo>
                  <a:lnTo>
                    <a:pt x="1467095" y="602268"/>
                  </a:lnTo>
                  <a:lnTo>
                    <a:pt x="1470589" y="600051"/>
                  </a:lnTo>
                  <a:lnTo>
                    <a:pt x="1474719" y="598467"/>
                  </a:lnTo>
                  <a:lnTo>
                    <a:pt x="1479166" y="596567"/>
                  </a:lnTo>
                  <a:lnTo>
                    <a:pt x="1483296" y="594984"/>
                  </a:lnTo>
                  <a:lnTo>
                    <a:pt x="1491873" y="592767"/>
                  </a:lnTo>
                  <a:lnTo>
                    <a:pt x="1500768" y="591183"/>
                  </a:lnTo>
                  <a:lnTo>
                    <a:pt x="1509345" y="590550"/>
                  </a:lnTo>
                  <a:close/>
                  <a:moveTo>
                    <a:pt x="690596" y="539750"/>
                  </a:moveTo>
                  <a:lnTo>
                    <a:pt x="691548" y="539750"/>
                  </a:lnTo>
                  <a:lnTo>
                    <a:pt x="693769" y="540067"/>
                  </a:lnTo>
                  <a:lnTo>
                    <a:pt x="702016" y="540702"/>
                  </a:lnTo>
                  <a:lnTo>
                    <a:pt x="727394" y="541020"/>
                  </a:lnTo>
                  <a:lnTo>
                    <a:pt x="757531" y="541655"/>
                  </a:lnTo>
                  <a:lnTo>
                    <a:pt x="770854" y="541972"/>
                  </a:lnTo>
                  <a:lnTo>
                    <a:pt x="781640" y="543242"/>
                  </a:lnTo>
                  <a:lnTo>
                    <a:pt x="781957" y="543242"/>
                  </a:lnTo>
                  <a:lnTo>
                    <a:pt x="785763" y="546734"/>
                  </a:lnTo>
                  <a:lnTo>
                    <a:pt x="789887" y="552130"/>
                  </a:lnTo>
                  <a:lnTo>
                    <a:pt x="794646" y="558479"/>
                  </a:lnTo>
                  <a:lnTo>
                    <a:pt x="799404" y="566415"/>
                  </a:lnTo>
                  <a:lnTo>
                    <a:pt x="804797" y="576573"/>
                  </a:lnTo>
                  <a:lnTo>
                    <a:pt x="809872" y="588001"/>
                  </a:lnTo>
                  <a:lnTo>
                    <a:pt x="812093" y="594668"/>
                  </a:lnTo>
                  <a:lnTo>
                    <a:pt x="814631" y="602286"/>
                  </a:lnTo>
                  <a:lnTo>
                    <a:pt x="817169" y="609905"/>
                  </a:lnTo>
                  <a:lnTo>
                    <a:pt x="820024" y="618476"/>
                  </a:lnTo>
                  <a:lnTo>
                    <a:pt x="822244" y="627364"/>
                  </a:lnTo>
                  <a:lnTo>
                    <a:pt x="824465" y="637205"/>
                  </a:lnTo>
                  <a:lnTo>
                    <a:pt x="826685" y="647681"/>
                  </a:lnTo>
                  <a:lnTo>
                    <a:pt x="828906" y="658791"/>
                  </a:lnTo>
                  <a:lnTo>
                    <a:pt x="830809" y="670537"/>
                  </a:lnTo>
                  <a:lnTo>
                    <a:pt x="832395" y="683235"/>
                  </a:lnTo>
                  <a:lnTo>
                    <a:pt x="834299" y="696567"/>
                  </a:lnTo>
                  <a:lnTo>
                    <a:pt x="835885" y="710535"/>
                  </a:lnTo>
                  <a:lnTo>
                    <a:pt x="836836" y="725454"/>
                  </a:lnTo>
                  <a:lnTo>
                    <a:pt x="838105" y="741644"/>
                  </a:lnTo>
                  <a:lnTo>
                    <a:pt x="839057" y="757834"/>
                  </a:lnTo>
                  <a:lnTo>
                    <a:pt x="840009" y="775611"/>
                  </a:lnTo>
                  <a:lnTo>
                    <a:pt x="840326" y="794022"/>
                  </a:lnTo>
                  <a:lnTo>
                    <a:pt x="840643" y="813069"/>
                  </a:lnTo>
                  <a:lnTo>
                    <a:pt x="840326" y="833703"/>
                  </a:lnTo>
                  <a:lnTo>
                    <a:pt x="840326" y="854972"/>
                  </a:lnTo>
                  <a:lnTo>
                    <a:pt x="844767" y="839735"/>
                  </a:lnTo>
                  <a:lnTo>
                    <a:pt x="849208" y="824497"/>
                  </a:lnTo>
                  <a:lnTo>
                    <a:pt x="857456" y="794975"/>
                  </a:lnTo>
                  <a:lnTo>
                    <a:pt x="864435" y="767992"/>
                  </a:lnTo>
                  <a:lnTo>
                    <a:pt x="870145" y="742914"/>
                  </a:lnTo>
                  <a:lnTo>
                    <a:pt x="878710" y="705456"/>
                  </a:lnTo>
                  <a:lnTo>
                    <a:pt x="881248" y="694028"/>
                  </a:lnTo>
                  <a:lnTo>
                    <a:pt x="882517" y="688314"/>
                  </a:lnTo>
                  <a:lnTo>
                    <a:pt x="878076" y="679425"/>
                  </a:lnTo>
                  <a:lnTo>
                    <a:pt x="874586" y="670854"/>
                  </a:lnTo>
                  <a:lnTo>
                    <a:pt x="871097" y="663236"/>
                  </a:lnTo>
                  <a:lnTo>
                    <a:pt x="868559" y="655617"/>
                  </a:lnTo>
                  <a:lnTo>
                    <a:pt x="864752" y="644506"/>
                  </a:lnTo>
                  <a:lnTo>
                    <a:pt x="863801" y="640380"/>
                  </a:lnTo>
                  <a:lnTo>
                    <a:pt x="867290" y="637205"/>
                  </a:lnTo>
                  <a:lnTo>
                    <a:pt x="876489" y="629269"/>
                  </a:lnTo>
                  <a:lnTo>
                    <a:pt x="881882" y="624507"/>
                  </a:lnTo>
                  <a:lnTo>
                    <a:pt x="888227" y="619746"/>
                  </a:lnTo>
                  <a:lnTo>
                    <a:pt x="894571" y="615619"/>
                  </a:lnTo>
                  <a:lnTo>
                    <a:pt x="900598" y="611810"/>
                  </a:lnTo>
                  <a:lnTo>
                    <a:pt x="921535" y="619746"/>
                  </a:lnTo>
                  <a:lnTo>
                    <a:pt x="939300" y="659426"/>
                  </a:lnTo>
                  <a:lnTo>
                    <a:pt x="934224" y="671172"/>
                  </a:lnTo>
                  <a:lnTo>
                    <a:pt x="928514" y="683235"/>
                  </a:lnTo>
                  <a:lnTo>
                    <a:pt x="922487" y="695932"/>
                  </a:lnTo>
                  <a:lnTo>
                    <a:pt x="923439" y="707043"/>
                  </a:lnTo>
                  <a:lnTo>
                    <a:pt x="924073" y="720693"/>
                  </a:lnTo>
                  <a:lnTo>
                    <a:pt x="924708" y="736248"/>
                  </a:lnTo>
                  <a:lnTo>
                    <a:pt x="924073" y="753390"/>
                  </a:lnTo>
                  <a:lnTo>
                    <a:pt x="923439" y="790213"/>
                  </a:lnTo>
                  <a:lnTo>
                    <a:pt x="921852" y="827354"/>
                  </a:lnTo>
                  <a:lnTo>
                    <a:pt x="920266" y="862273"/>
                  </a:lnTo>
                  <a:lnTo>
                    <a:pt x="918680" y="891161"/>
                  </a:lnTo>
                  <a:lnTo>
                    <a:pt x="916777" y="918461"/>
                  </a:lnTo>
                  <a:lnTo>
                    <a:pt x="918680" y="913382"/>
                  </a:lnTo>
                  <a:lnTo>
                    <a:pt x="923756" y="899097"/>
                  </a:lnTo>
                  <a:lnTo>
                    <a:pt x="927245" y="888621"/>
                  </a:lnTo>
                  <a:lnTo>
                    <a:pt x="931369" y="876241"/>
                  </a:lnTo>
                  <a:lnTo>
                    <a:pt x="935493" y="862273"/>
                  </a:lnTo>
                  <a:lnTo>
                    <a:pt x="939934" y="846401"/>
                  </a:lnTo>
                  <a:lnTo>
                    <a:pt x="943741" y="828307"/>
                  </a:lnTo>
                  <a:lnTo>
                    <a:pt x="947865" y="809260"/>
                  </a:lnTo>
                  <a:lnTo>
                    <a:pt x="951672" y="788626"/>
                  </a:lnTo>
                  <a:lnTo>
                    <a:pt x="955161" y="766722"/>
                  </a:lnTo>
                  <a:lnTo>
                    <a:pt x="957699" y="743866"/>
                  </a:lnTo>
                  <a:lnTo>
                    <a:pt x="958650" y="731486"/>
                  </a:lnTo>
                  <a:lnTo>
                    <a:pt x="959919" y="719106"/>
                  </a:lnTo>
                  <a:lnTo>
                    <a:pt x="960554" y="707043"/>
                  </a:lnTo>
                  <a:lnTo>
                    <a:pt x="960871" y="694345"/>
                  </a:lnTo>
                  <a:lnTo>
                    <a:pt x="961188" y="681330"/>
                  </a:lnTo>
                  <a:lnTo>
                    <a:pt x="961188" y="668315"/>
                  </a:lnTo>
                  <a:lnTo>
                    <a:pt x="969119" y="649268"/>
                  </a:lnTo>
                  <a:lnTo>
                    <a:pt x="970705" y="651173"/>
                  </a:lnTo>
                  <a:lnTo>
                    <a:pt x="973877" y="656887"/>
                  </a:lnTo>
                  <a:lnTo>
                    <a:pt x="976098" y="661331"/>
                  </a:lnTo>
                  <a:lnTo>
                    <a:pt x="978636" y="666727"/>
                  </a:lnTo>
                  <a:lnTo>
                    <a:pt x="981808" y="673076"/>
                  </a:lnTo>
                  <a:lnTo>
                    <a:pt x="984663" y="681012"/>
                  </a:lnTo>
                  <a:lnTo>
                    <a:pt x="988152" y="690218"/>
                  </a:lnTo>
                  <a:lnTo>
                    <a:pt x="991007" y="700377"/>
                  </a:lnTo>
                  <a:lnTo>
                    <a:pt x="993862" y="712122"/>
                  </a:lnTo>
                  <a:lnTo>
                    <a:pt x="997035" y="724820"/>
                  </a:lnTo>
                  <a:lnTo>
                    <a:pt x="999572" y="739422"/>
                  </a:lnTo>
                  <a:lnTo>
                    <a:pt x="1002110" y="754977"/>
                  </a:lnTo>
                  <a:lnTo>
                    <a:pt x="1004013" y="772436"/>
                  </a:lnTo>
                  <a:lnTo>
                    <a:pt x="1005600" y="790848"/>
                  </a:lnTo>
                  <a:lnTo>
                    <a:pt x="1005282" y="796244"/>
                  </a:lnTo>
                  <a:lnTo>
                    <a:pt x="1004331" y="801958"/>
                  </a:lnTo>
                  <a:lnTo>
                    <a:pt x="1003062" y="809260"/>
                  </a:lnTo>
                  <a:lnTo>
                    <a:pt x="1000841" y="817196"/>
                  </a:lnTo>
                  <a:lnTo>
                    <a:pt x="997669" y="826085"/>
                  </a:lnTo>
                  <a:lnTo>
                    <a:pt x="994497" y="836243"/>
                  </a:lnTo>
                  <a:lnTo>
                    <a:pt x="985932" y="858781"/>
                  </a:lnTo>
                  <a:lnTo>
                    <a:pt x="964043" y="914969"/>
                  </a:lnTo>
                  <a:lnTo>
                    <a:pt x="951037" y="948301"/>
                  </a:lnTo>
                  <a:lnTo>
                    <a:pt x="937079" y="985442"/>
                  </a:lnTo>
                  <a:lnTo>
                    <a:pt x="922804" y="1025757"/>
                  </a:lnTo>
                  <a:lnTo>
                    <a:pt x="915825" y="1047026"/>
                  </a:lnTo>
                  <a:lnTo>
                    <a:pt x="908212" y="1068929"/>
                  </a:lnTo>
                  <a:lnTo>
                    <a:pt x="901233" y="1091785"/>
                  </a:lnTo>
                  <a:lnTo>
                    <a:pt x="894254" y="1115594"/>
                  </a:lnTo>
                  <a:lnTo>
                    <a:pt x="886958" y="1139719"/>
                  </a:lnTo>
                  <a:lnTo>
                    <a:pt x="880296" y="1165115"/>
                  </a:lnTo>
                  <a:lnTo>
                    <a:pt x="873634" y="1190510"/>
                  </a:lnTo>
                  <a:lnTo>
                    <a:pt x="867290" y="1217493"/>
                  </a:lnTo>
                  <a:lnTo>
                    <a:pt x="861580" y="1244476"/>
                  </a:lnTo>
                  <a:lnTo>
                    <a:pt x="855553" y="1272728"/>
                  </a:lnTo>
                  <a:lnTo>
                    <a:pt x="850477" y="1301298"/>
                  </a:lnTo>
                  <a:lnTo>
                    <a:pt x="845402" y="1330821"/>
                  </a:lnTo>
                  <a:lnTo>
                    <a:pt x="840960" y="1360343"/>
                  </a:lnTo>
                  <a:lnTo>
                    <a:pt x="836836" y="1391135"/>
                  </a:lnTo>
                  <a:lnTo>
                    <a:pt x="874586" y="1434307"/>
                  </a:lnTo>
                  <a:lnTo>
                    <a:pt x="949768" y="1522239"/>
                  </a:lnTo>
                  <a:lnTo>
                    <a:pt x="990373" y="1569856"/>
                  </a:lnTo>
                  <a:lnTo>
                    <a:pt x="1026219" y="1613028"/>
                  </a:lnTo>
                  <a:lnTo>
                    <a:pt x="1041129" y="1631122"/>
                  </a:lnTo>
                  <a:lnTo>
                    <a:pt x="1053500" y="1646042"/>
                  </a:lnTo>
                  <a:lnTo>
                    <a:pt x="1062065" y="1657470"/>
                  </a:lnTo>
                  <a:lnTo>
                    <a:pt x="1066824" y="1664137"/>
                  </a:lnTo>
                  <a:lnTo>
                    <a:pt x="1071582" y="1671755"/>
                  </a:lnTo>
                  <a:lnTo>
                    <a:pt x="1077292" y="1680326"/>
                  </a:lnTo>
                  <a:lnTo>
                    <a:pt x="1080147" y="1685088"/>
                  </a:lnTo>
                  <a:lnTo>
                    <a:pt x="1083002" y="1689850"/>
                  </a:lnTo>
                  <a:lnTo>
                    <a:pt x="1085540" y="1695564"/>
                  </a:lnTo>
                  <a:lnTo>
                    <a:pt x="1088395" y="1701913"/>
                  </a:lnTo>
                  <a:lnTo>
                    <a:pt x="1090616" y="1708579"/>
                  </a:lnTo>
                  <a:lnTo>
                    <a:pt x="1091884" y="1715880"/>
                  </a:lnTo>
                  <a:lnTo>
                    <a:pt x="1093471" y="1724134"/>
                  </a:lnTo>
                  <a:lnTo>
                    <a:pt x="1093788" y="1733022"/>
                  </a:lnTo>
                  <a:lnTo>
                    <a:pt x="1093788" y="1742545"/>
                  </a:lnTo>
                  <a:lnTo>
                    <a:pt x="1092836" y="1753021"/>
                  </a:lnTo>
                  <a:lnTo>
                    <a:pt x="1090933" y="1765084"/>
                  </a:lnTo>
                  <a:lnTo>
                    <a:pt x="1087761" y="1777147"/>
                  </a:lnTo>
                  <a:lnTo>
                    <a:pt x="1086809" y="1785083"/>
                  </a:lnTo>
                  <a:lnTo>
                    <a:pt x="1084271" y="1801272"/>
                  </a:lnTo>
                  <a:lnTo>
                    <a:pt x="1076340" y="1854920"/>
                  </a:lnTo>
                  <a:lnTo>
                    <a:pt x="1054452" y="2009516"/>
                  </a:lnTo>
                  <a:lnTo>
                    <a:pt x="1023681" y="2230139"/>
                  </a:lnTo>
                  <a:lnTo>
                    <a:pt x="1022730" y="2236488"/>
                  </a:lnTo>
                  <a:lnTo>
                    <a:pt x="1021461" y="2242520"/>
                  </a:lnTo>
                  <a:lnTo>
                    <a:pt x="1019875" y="2248551"/>
                  </a:lnTo>
                  <a:lnTo>
                    <a:pt x="1018289" y="2254582"/>
                  </a:lnTo>
                  <a:lnTo>
                    <a:pt x="1015751" y="2259979"/>
                  </a:lnTo>
                  <a:lnTo>
                    <a:pt x="1013530" y="2265693"/>
                  </a:lnTo>
                  <a:lnTo>
                    <a:pt x="1011310" y="2271407"/>
                  </a:lnTo>
                  <a:lnTo>
                    <a:pt x="1008455" y="2276486"/>
                  </a:lnTo>
                  <a:lnTo>
                    <a:pt x="1005917" y="2281248"/>
                  </a:lnTo>
                  <a:lnTo>
                    <a:pt x="1002427" y="2286009"/>
                  </a:lnTo>
                  <a:lnTo>
                    <a:pt x="999255" y="2291088"/>
                  </a:lnTo>
                  <a:lnTo>
                    <a:pt x="995766" y="2295533"/>
                  </a:lnTo>
                  <a:lnTo>
                    <a:pt x="992276" y="2299659"/>
                  </a:lnTo>
                  <a:lnTo>
                    <a:pt x="988470" y="2303469"/>
                  </a:lnTo>
                  <a:lnTo>
                    <a:pt x="984346" y="2307278"/>
                  </a:lnTo>
                  <a:lnTo>
                    <a:pt x="980222" y="2311087"/>
                  </a:lnTo>
                  <a:lnTo>
                    <a:pt x="975781" y="2314262"/>
                  </a:lnTo>
                  <a:lnTo>
                    <a:pt x="971339" y="2317436"/>
                  </a:lnTo>
                  <a:lnTo>
                    <a:pt x="966581" y="2320293"/>
                  </a:lnTo>
                  <a:lnTo>
                    <a:pt x="961823" y="2322833"/>
                  </a:lnTo>
                  <a:lnTo>
                    <a:pt x="956747" y="2325372"/>
                  </a:lnTo>
                  <a:lnTo>
                    <a:pt x="951989" y="2327277"/>
                  </a:lnTo>
                  <a:lnTo>
                    <a:pt x="946913" y="2329182"/>
                  </a:lnTo>
                  <a:lnTo>
                    <a:pt x="941203" y="2331086"/>
                  </a:lnTo>
                  <a:lnTo>
                    <a:pt x="936128" y="2332674"/>
                  </a:lnTo>
                  <a:lnTo>
                    <a:pt x="930418" y="2333309"/>
                  </a:lnTo>
                  <a:lnTo>
                    <a:pt x="925025" y="2334578"/>
                  </a:lnTo>
                  <a:lnTo>
                    <a:pt x="919315" y="2334896"/>
                  </a:lnTo>
                  <a:lnTo>
                    <a:pt x="913605" y="2335213"/>
                  </a:lnTo>
                  <a:lnTo>
                    <a:pt x="907577" y="2335213"/>
                  </a:lnTo>
                  <a:lnTo>
                    <a:pt x="901550" y="2334896"/>
                  </a:lnTo>
                  <a:lnTo>
                    <a:pt x="895523" y="2333943"/>
                  </a:lnTo>
                  <a:lnTo>
                    <a:pt x="889813" y="2333309"/>
                  </a:lnTo>
                  <a:lnTo>
                    <a:pt x="883786" y="2332356"/>
                  </a:lnTo>
                  <a:lnTo>
                    <a:pt x="878076" y="2330769"/>
                  </a:lnTo>
                  <a:lnTo>
                    <a:pt x="872683" y="2328864"/>
                  </a:lnTo>
                  <a:lnTo>
                    <a:pt x="867290" y="2326642"/>
                  </a:lnTo>
                  <a:lnTo>
                    <a:pt x="862214" y="2324420"/>
                  </a:lnTo>
                  <a:lnTo>
                    <a:pt x="857456" y="2321881"/>
                  </a:lnTo>
                  <a:lnTo>
                    <a:pt x="852698" y="2319341"/>
                  </a:lnTo>
                  <a:lnTo>
                    <a:pt x="848257" y="2316167"/>
                  </a:lnTo>
                  <a:lnTo>
                    <a:pt x="843815" y="2312992"/>
                  </a:lnTo>
                  <a:lnTo>
                    <a:pt x="839692" y="2309183"/>
                  </a:lnTo>
                  <a:lnTo>
                    <a:pt x="835568" y="2305373"/>
                  </a:lnTo>
                  <a:lnTo>
                    <a:pt x="831761" y="2301882"/>
                  </a:lnTo>
                  <a:lnTo>
                    <a:pt x="827954" y="2297755"/>
                  </a:lnTo>
                  <a:lnTo>
                    <a:pt x="824782" y="2293311"/>
                  </a:lnTo>
                  <a:lnTo>
                    <a:pt x="821293" y="2288866"/>
                  </a:lnTo>
                  <a:lnTo>
                    <a:pt x="818755" y="2283787"/>
                  </a:lnTo>
                  <a:lnTo>
                    <a:pt x="815900" y="2279026"/>
                  </a:lnTo>
                  <a:lnTo>
                    <a:pt x="813362" y="2274264"/>
                  </a:lnTo>
                  <a:lnTo>
                    <a:pt x="811141" y="2269185"/>
                  </a:lnTo>
                  <a:lnTo>
                    <a:pt x="809238" y="2263471"/>
                  </a:lnTo>
                  <a:lnTo>
                    <a:pt x="807335" y="2258392"/>
                  </a:lnTo>
                  <a:lnTo>
                    <a:pt x="805749" y="2252678"/>
                  </a:lnTo>
                  <a:lnTo>
                    <a:pt x="804162" y="2246646"/>
                  </a:lnTo>
                  <a:lnTo>
                    <a:pt x="803211" y="2241250"/>
                  </a:lnTo>
                  <a:lnTo>
                    <a:pt x="802576" y="2234901"/>
                  </a:lnTo>
                  <a:lnTo>
                    <a:pt x="801942" y="2228869"/>
                  </a:lnTo>
                  <a:lnTo>
                    <a:pt x="801625" y="2222838"/>
                  </a:lnTo>
                  <a:lnTo>
                    <a:pt x="801625" y="2216807"/>
                  </a:lnTo>
                  <a:lnTo>
                    <a:pt x="801942" y="2210458"/>
                  </a:lnTo>
                  <a:lnTo>
                    <a:pt x="802576" y="2204109"/>
                  </a:lnTo>
                  <a:lnTo>
                    <a:pt x="803211" y="2197443"/>
                  </a:lnTo>
                  <a:lnTo>
                    <a:pt x="833981" y="1990152"/>
                  </a:lnTo>
                  <a:lnTo>
                    <a:pt x="855235" y="1846032"/>
                  </a:lnTo>
                  <a:lnTo>
                    <a:pt x="861897" y="1797146"/>
                  </a:lnTo>
                  <a:lnTo>
                    <a:pt x="863801" y="1783178"/>
                  </a:lnTo>
                  <a:lnTo>
                    <a:pt x="864435" y="1777147"/>
                  </a:lnTo>
                  <a:lnTo>
                    <a:pt x="861897" y="1774290"/>
                  </a:lnTo>
                  <a:lnTo>
                    <a:pt x="855553" y="1767623"/>
                  </a:lnTo>
                  <a:lnTo>
                    <a:pt x="833030" y="1744133"/>
                  </a:lnTo>
                  <a:lnTo>
                    <a:pt x="763558" y="1673343"/>
                  </a:lnTo>
                  <a:lnTo>
                    <a:pt x="687424" y="1595886"/>
                  </a:lnTo>
                  <a:lnTo>
                    <a:pt x="657288" y="1564777"/>
                  </a:lnTo>
                  <a:lnTo>
                    <a:pt x="637620" y="1543825"/>
                  </a:lnTo>
                  <a:lnTo>
                    <a:pt x="624931" y="1537159"/>
                  </a:lnTo>
                  <a:lnTo>
                    <a:pt x="612876" y="1530175"/>
                  </a:lnTo>
                  <a:lnTo>
                    <a:pt x="600822" y="1523192"/>
                  </a:lnTo>
                  <a:lnTo>
                    <a:pt x="589719" y="1516208"/>
                  </a:lnTo>
                  <a:lnTo>
                    <a:pt x="578933" y="1508907"/>
                  </a:lnTo>
                  <a:lnTo>
                    <a:pt x="569100" y="1501605"/>
                  </a:lnTo>
                  <a:lnTo>
                    <a:pt x="559266" y="1494622"/>
                  </a:lnTo>
                  <a:lnTo>
                    <a:pt x="550383" y="1487003"/>
                  </a:lnTo>
                  <a:lnTo>
                    <a:pt x="541818" y="1480019"/>
                  </a:lnTo>
                  <a:lnTo>
                    <a:pt x="533570" y="1472718"/>
                  </a:lnTo>
                  <a:lnTo>
                    <a:pt x="525957" y="1465099"/>
                  </a:lnTo>
                  <a:lnTo>
                    <a:pt x="518978" y="1458116"/>
                  </a:lnTo>
                  <a:lnTo>
                    <a:pt x="511682" y="1451132"/>
                  </a:lnTo>
                  <a:lnTo>
                    <a:pt x="505655" y="1444148"/>
                  </a:lnTo>
                  <a:lnTo>
                    <a:pt x="499945" y="1436847"/>
                  </a:lnTo>
                  <a:lnTo>
                    <a:pt x="494235" y="1430181"/>
                  </a:lnTo>
                  <a:lnTo>
                    <a:pt x="489159" y="1423514"/>
                  </a:lnTo>
                  <a:lnTo>
                    <a:pt x="484718" y="1416848"/>
                  </a:lnTo>
                  <a:lnTo>
                    <a:pt x="480277" y="1410499"/>
                  </a:lnTo>
                  <a:lnTo>
                    <a:pt x="476470" y="1404150"/>
                  </a:lnTo>
                  <a:lnTo>
                    <a:pt x="473298" y="1397801"/>
                  </a:lnTo>
                  <a:lnTo>
                    <a:pt x="469808" y="1392405"/>
                  </a:lnTo>
                  <a:lnTo>
                    <a:pt x="464733" y="1381294"/>
                  </a:lnTo>
                  <a:lnTo>
                    <a:pt x="460926" y="1371453"/>
                  </a:lnTo>
                  <a:lnTo>
                    <a:pt x="458706" y="1362565"/>
                  </a:lnTo>
                  <a:lnTo>
                    <a:pt x="457754" y="1359073"/>
                  </a:lnTo>
                  <a:lnTo>
                    <a:pt x="457119" y="1355264"/>
                  </a:lnTo>
                  <a:lnTo>
                    <a:pt x="457119" y="1352089"/>
                  </a:lnTo>
                  <a:lnTo>
                    <a:pt x="457119" y="1349550"/>
                  </a:lnTo>
                  <a:lnTo>
                    <a:pt x="456802" y="1347010"/>
                  </a:lnTo>
                  <a:lnTo>
                    <a:pt x="456168" y="1344788"/>
                  </a:lnTo>
                  <a:lnTo>
                    <a:pt x="454264" y="1342566"/>
                  </a:lnTo>
                  <a:lnTo>
                    <a:pt x="452361" y="1340344"/>
                  </a:lnTo>
                  <a:lnTo>
                    <a:pt x="449823" y="1338439"/>
                  </a:lnTo>
                  <a:lnTo>
                    <a:pt x="446968" y="1336217"/>
                  </a:lnTo>
                  <a:lnTo>
                    <a:pt x="440624" y="1332408"/>
                  </a:lnTo>
                  <a:lnTo>
                    <a:pt x="434279" y="1328598"/>
                  </a:lnTo>
                  <a:lnTo>
                    <a:pt x="431107" y="1326376"/>
                  </a:lnTo>
                  <a:lnTo>
                    <a:pt x="428887" y="1324472"/>
                  </a:lnTo>
                  <a:lnTo>
                    <a:pt x="426666" y="1322250"/>
                  </a:lnTo>
                  <a:lnTo>
                    <a:pt x="425397" y="1319393"/>
                  </a:lnTo>
                  <a:lnTo>
                    <a:pt x="424128" y="1317170"/>
                  </a:lnTo>
                  <a:lnTo>
                    <a:pt x="424128" y="1314631"/>
                  </a:lnTo>
                  <a:lnTo>
                    <a:pt x="425714" y="1302568"/>
                  </a:lnTo>
                  <a:lnTo>
                    <a:pt x="427618" y="1289553"/>
                  </a:lnTo>
                  <a:lnTo>
                    <a:pt x="429521" y="1275268"/>
                  </a:lnTo>
                  <a:lnTo>
                    <a:pt x="432059" y="1260983"/>
                  </a:lnTo>
                  <a:lnTo>
                    <a:pt x="438086" y="1229873"/>
                  </a:lnTo>
                  <a:lnTo>
                    <a:pt x="445382" y="1196542"/>
                  </a:lnTo>
                  <a:lnTo>
                    <a:pt x="453313" y="1161623"/>
                  </a:lnTo>
                  <a:lnTo>
                    <a:pt x="462195" y="1125117"/>
                  </a:lnTo>
                  <a:lnTo>
                    <a:pt x="471712" y="1087658"/>
                  </a:lnTo>
                  <a:lnTo>
                    <a:pt x="481229" y="1049883"/>
                  </a:lnTo>
                  <a:lnTo>
                    <a:pt x="501531" y="974014"/>
                  </a:lnTo>
                  <a:lnTo>
                    <a:pt x="521199" y="901001"/>
                  </a:lnTo>
                  <a:lnTo>
                    <a:pt x="538963" y="833386"/>
                  </a:lnTo>
                  <a:lnTo>
                    <a:pt x="546577" y="803228"/>
                  </a:lnTo>
                  <a:lnTo>
                    <a:pt x="553238" y="775293"/>
                  </a:lnTo>
                  <a:lnTo>
                    <a:pt x="622710" y="754659"/>
                  </a:lnTo>
                  <a:lnTo>
                    <a:pt x="591305" y="753072"/>
                  </a:lnTo>
                  <a:lnTo>
                    <a:pt x="520881" y="750215"/>
                  </a:lnTo>
                  <a:lnTo>
                    <a:pt x="482497" y="748628"/>
                  </a:lnTo>
                  <a:lnTo>
                    <a:pt x="448554" y="747358"/>
                  </a:lnTo>
                  <a:lnTo>
                    <a:pt x="423494" y="747041"/>
                  </a:lnTo>
                  <a:lnTo>
                    <a:pt x="415563" y="747358"/>
                  </a:lnTo>
                  <a:lnTo>
                    <a:pt x="411439" y="747993"/>
                  </a:lnTo>
                  <a:lnTo>
                    <a:pt x="409853" y="748628"/>
                  </a:lnTo>
                  <a:lnTo>
                    <a:pt x="406364" y="750850"/>
                  </a:lnTo>
                  <a:lnTo>
                    <a:pt x="396847" y="757516"/>
                  </a:lnTo>
                  <a:lnTo>
                    <a:pt x="382889" y="767992"/>
                  </a:lnTo>
                  <a:lnTo>
                    <a:pt x="366393" y="781007"/>
                  </a:lnTo>
                  <a:lnTo>
                    <a:pt x="325472" y="812752"/>
                  </a:lnTo>
                  <a:lnTo>
                    <a:pt x="279791" y="849258"/>
                  </a:lnTo>
                  <a:lnTo>
                    <a:pt x="195093" y="917826"/>
                  </a:lnTo>
                  <a:lnTo>
                    <a:pt x="154805" y="951158"/>
                  </a:lnTo>
                  <a:lnTo>
                    <a:pt x="154488" y="951475"/>
                  </a:lnTo>
                  <a:lnTo>
                    <a:pt x="150681" y="954332"/>
                  </a:lnTo>
                  <a:lnTo>
                    <a:pt x="146875" y="957506"/>
                  </a:lnTo>
                  <a:lnTo>
                    <a:pt x="143068" y="960046"/>
                  </a:lnTo>
                  <a:lnTo>
                    <a:pt x="139261" y="962586"/>
                  </a:lnTo>
                  <a:lnTo>
                    <a:pt x="135454" y="964808"/>
                  </a:lnTo>
                  <a:lnTo>
                    <a:pt x="131013" y="966712"/>
                  </a:lnTo>
                  <a:lnTo>
                    <a:pt x="126889" y="968617"/>
                  </a:lnTo>
                  <a:lnTo>
                    <a:pt x="122766" y="969887"/>
                  </a:lnTo>
                  <a:lnTo>
                    <a:pt x="113883" y="972426"/>
                  </a:lnTo>
                  <a:lnTo>
                    <a:pt x="105318" y="974014"/>
                  </a:lnTo>
                  <a:lnTo>
                    <a:pt x="96436" y="975283"/>
                  </a:lnTo>
                  <a:lnTo>
                    <a:pt x="87554" y="974966"/>
                  </a:lnTo>
                  <a:lnTo>
                    <a:pt x="78671" y="974014"/>
                  </a:lnTo>
                  <a:lnTo>
                    <a:pt x="70106" y="972109"/>
                  </a:lnTo>
                  <a:lnTo>
                    <a:pt x="61541" y="969569"/>
                  </a:lnTo>
                  <a:lnTo>
                    <a:pt x="52976" y="966395"/>
                  </a:lnTo>
                  <a:lnTo>
                    <a:pt x="48852" y="964490"/>
                  </a:lnTo>
                  <a:lnTo>
                    <a:pt x="45363" y="962268"/>
                  </a:lnTo>
                  <a:lnTo>
                    <a:pt x="41239" y="959729"/>
                  </a:lnTo>
                  <a:lnTo>
                    <a:pt x="37432" y="956872"/>
                  </a:lnTo>
                  <a:lnTo>
                    <a:pt x="33626" y="954015"/>
                  </a:lnTo>
                  <a:lnTo>
                    <a:pt x="30453" y="951158"/>
                  </a:lnTo>
                  <a:lnTo>
                    <a:pt x="26647" y="947666"/>
                  </a:lnTo>
                  <a:lnTo>
                    <a:pt x="23792" y="944491"/>
                  </a:lnTo>
                  <a:lnTo>
                    <a:pt x="20302" y="940682"/>
                  </a:lnTo>
                  <a:lnTo>
                    <a:pt x="17764" y="936873"/>
                  </a:lnTo>
                  <a:lnTo>
                    <a:pt x="14909" y="933063"/>
                  </a:lnTo>
                  <a:lnTo>
                    <a:pt x="12689" y="929254"/>
                  </a:lnTo>
                  <a:lnTo>
                    <a:pt x="10468" y="925127"/>
                  </a:lnTo>
                  <a:lnTo>
                    <a:pt x="8248" y="921000"/>
                  </a:lnTo>
                  <a:lnTo>
                    <a:pt x="6662" y="916874"/>
                  </a:lnTo>
                  <a:lnTo>
                    <a:pt x="4758" y="912429"/>
                  </a:lnTo>
                  <a:lnTo>
                    <a:pt x="2538" y="903858"/>
                  </a:lnTo>
                  <a:lnTo>
                    <a:pt x="634" y="894970"/>
                  </a:lnTo>
                  <a:lnTo>
                    <a:pt x="0" y="886399"/>
                  </a:lnTo>
                  <a:lnTo>
                    <a:pt x="0" y="877511"/>
                  </a:lnTo>
                  <a:lnTo>
                    <a:pt x="952" y="868622"/>
                  </a:lnTo>
                  <a:lnTo>
                    <a:pt x="2538" y="859734"/>
                  </a:lnTo>
                  <a:lnTo>
                    <a:pt x="5075" y="851163"/>
                  </a:lnTo>
                  <a:lnTo>
                    <a:pt x="8882" y="842909"/>
                  </a:lnTo>
                  <a:lnTo>
                    <a:pt x="10785" y="838782"/>
                  </a:lnTo>
                  <a:lnTo>
                    <a:pt x="13006" y="834656"/>
                  </a:lnTo>
                  <a:lnTo>
                    <a:pt x="15544" y="831164"/>
                  </a:lnTo>
                  <a:lnTo>
                    <a:pt x="18082" y="827354"/>
                  </a:lnTo>
                  <a:lnTo>
                    <a:pt x="20937" y="823545"/>
                  </a:lnTo>
                  <a:lnTo>
                    <a:pt x="24109" y="820053"/>
                  </a:lnTo>
                  <a:lnTo>
                    <a:pt x="27281" y="816561"/>
                  </a:lnTo>
                  <a:lnTo>
                    <a:pt x="30771" y="813069"/>
                  </a:lnTo>
                  <a:lnTo>
                    <a:pt x="80575" y="775611"/>
                  </a:lnTo>
                  <a:lnTo>
                    <a:pt x="189700" y="694028"/>
                  </a:lnTo>
                  <a:lnTo>
                    <a:pt x="248386" y="650220"/>
                  </a:lnTo>
                  <a:lnTo>
                    <a:pt x="300094" y="612127"/>
                  </a:lnTo>
                  <a:lnTo>
                    <a:pt x="321348" y="596572"/>
                  </a:lnTo>
                  <a:lnTo>
                    <a:pt x="337843" y="585144"/>
                  </a:lnTo>
                  <a:lnTo>
                    <a:pt x="349263" y="577208"/>
                  </a:lnTo>
                  <a:lnTo>
                    <a:pt x="352436" y="574986"/>
                  </a:lnTo>
                  <a:lnTo>
                    <a:pt x="354022" y="574351"/>
                  </a:lnTo>
                  <a:lnTo>
                    <a:pt x="460926" y="562606"/>
                  </a:lnTo>
                  <a:lnTo>
                    <a:pt x="554190" y="552448"/>
                  </a:lnTo>
                  <a:lnTo>
                    <a:pt x="595112" y="548003"/>
                  </a:lnTo>
                  <a:lnTo>
                    <a:pt x="631275" y="544512"/>
                  </a:lnTo>
                  <a:lnTo>
                    <a:pt x="663315" y="541655"/>
                  </a:lnTo>
                  <a:lnTo>
                    <a:pt x="690596" y="539750"/>
                  </a:lnTo>
                  <a:close/>
                  <a:moveTo>
                    <a:pt x="912333" y="0"/>
                  </a:moveTo>
                  <a:lnTo>
                    <a:pt x="923772" y="0"/>
                  </a:lnTo>
                  <a:lnTo>
                    <a:pt x="935529" y="0"/>
                  </a:lnTo>
                  <a:lnTo>
                    <a:pt x="943791" y="636"/>
                  </a:lnTo>
                  <a:lnTo>
                    <a:pt x="952052" y="1908"/>
                  </a:lnTo>
                  <a:lnTo>
                    <a:pt x="960632" y="3817"/>
                  </a:lnTo>
                  <a:lnTo>
                    <a:pt x="969211" y="5407"/>
                  </a:lnTo>
                  <a:lnTo>
                    <a:pt x="977473" y="8270"/>
                  </a:lnTo>
                  <a:lnTo>
                    <a:pt x="986052" y="11451"/>
                  </a:lnTo>
                  <a:lnTo>
                    <a:pt x="993996" y="14949"/>
                  </a:lnTo>
                  <a:lnTo>
                    <a:pt x="1001940" y="19084"/>
                  </a:lnTo>
                  <a:lnTo>
                    <a:pt x="1010202" y="22901"/>
                  </a:lnTo>
                  <a:lnTo>
                    <a:pt x="1017828" y="27990"/>
                  </a:lnTo>
                  <a:lnTo>
                    <a:pt x="1025454" y="33080"/>
                  </a:lnTo>
                  <a:lnTo>
                    <a:pt x="1032762" y="39123"/>
                  </a:lnTo>
                  <a:lnTo>
                    <a:pt x="1039753" y="44848"/>
                  </a:lnTo>
                  <a:lnTo>
                    <a:pt x="1047061" y="51210"/>
                  </a:lnTo>
                  <a:lnTo>
                    <a:pt x="1053734" y="57889"/>
                  </a:lnTo>
                  <a:lnTo>
                    <a:pt x="1060407" y="65523"/>
                  </a:lnTo>
                  <a:lnTo>
                    <a:pt x="1066127" y="72839"/>
                  </a:lnTo>
                  <a:lnTo>
                    <a:pt x="1072164" y="80791"/>
                  </a:lnTo>
                  <a:lnTo>
                    <a:pt x="1077884" y="89061"/>
                  </a:lnTo>
                  <a:lnTo>
                    <a:pt x="1082968" y="97331"/>
                  </a:lnTo>
                  <a:lnTo>
                    <a:pt x="1087734" y="106555"/>
                  </a:lnTo>
                  <a:lnTo>
                    <a:pt x="1092183" y="115779"/>
                  </a:lnTo>
                  <a:lnTo>
                    <a:pt x="1096313" y="125003"/>
                  </a:lnTo>
                  <a:lnTo>
                    <a:pt x="1100127" y="134546"/>
                  </a:lnTo>
                  <a:lnTo>
                    <a:pt x="1103304" y="145042"/>
                  </a:lnTo>
                  <a:lnTo>
                    <a:pt x="1106164" y="155220"/>
                  </a:lnTo>
                  <a:lnTo>
                    <a:pt x="1108706" y="166035"/>
                  </a:lnTo>
                  <a:lnTo>
                    <a:pt x="1110612" y="176849"/>
                  </a:lnTo>
                  <a:lnTo>
                    <a:pt x="1111566" y="187982"/>
                  </a:lnTo>
                  <a:lnTo>
                    <a:pt x="1112519" y="199433"/>
                  </a:lnTo>
                  <a:lnTo>
                    <a:pt x="1112837" y="210883"/>
                  </a:lnTo>
                  <a:lnTo>
                    <a:pt x="1112519" y="222970"/>
                  </a:lnTo>
                  <a:lnTo>
                    <a:pt x="1110930" y="247144"/>
                  </a:lnTo>
                  <a:lnTo>
                    <a:pt x="1109024" y="271636"/>
                  </a:lnTo>
                  <a:lnTo>
                    <a:pt x="1106164" y="296764"/>
                  </a:lnTo>
                  <a:lnTo>
                    <a:pt x="1104575" y="308851"/>
                  </a:lnTo>
                  <a:lnTo>
                    <a:pt x="1102351" y="321574"/>
                  </a:lnTo>
                  <a:lnTo>
                    <a:pt x="1100444" y="333978"/>
                  </a:lnTo>
                  <a:lnTo>
                    <a:pt x="1097902" y="345747"/>
                  </a:lnTo>
                  <a:lnTo>
                    <a:pt x="1095360" y="358152"/>
                  </a:lnTo>
                  <a:lnTo>
                    <a:pt x="1092183" y="369921"/>
                  </a:lnTo>
                  <a:lnTo>
                    <a:pt x="1089323" y="381372"/>
                  </a:lnTo>
                  <a:lnTo>
                    <a:pt x="1085510" y="393140"/>
                  </a:lnTo>
                  <a:lnTo>
                    <a:pt x="1082014" y="404273"/>
                  </a:lnTo>
                  <a:lnTo>
                    <a:pt x="1077884" y="415406"/>
                  </a:lnTo>
                  <a:lnTo>
                    <a:pt x="1073753" y="425902"/>
                  </a:lnTo>
                  <a:lnTo>
                    <a:pt x="1068986" y="436080"/>
                  </a:lnTo>
                  <a:lnTo>
                    <a:pt x="1063585" y="445941"/>
                  </a:lnTo>
                  <a:lnTo>
                    <a:pt x="1058501" y="455483"/>
                  </a:lnTo>
                  <a:lnTo>
                    <a:pt x="1052463" y="464389"/>
                  </a:lnTo>
                  <a:lnTo>
                    <a:pt x="1046108" y="472977"/>
                  </a:lnTo>
                  <a:lnTo>
                    <a:pt x="1039753" y="481247"/>
                  </a:lnTo>
                  <a:lnTo>
                    <a:pt x="1032762" y="488563"/>
                  </a:lnTo>
                  <a:lnTo>
                    <a:pt x="1025454" y="495242"/>
                  </a:lnTo>
                  <a:lnTo>
                    <a:pt x="1017510" y="501922"/>
                  </a:lnTo>
                  <a:lnTo>
                    <a:pt x="1009248" y="507647"/>
                  </a:lnTo>
                  <a:lnTo>
                    <a:pt x="1000351" y="512736"/>
                  </a:lnTo>
                  <a:lnTo>
                    <a:pt x="991454" y="516871"/>
                  </a:lnTo>
                  <a:lnTo>
                    <a:pt x="981921" y="520688"/>
                  </a:lnTo>
                  <a:lnTo>
                    <a:pt x="971435" y="523551"/>
                  </a:lnTo>
                  <a:lnTo>
                    <a:pt x="960949" y="525778"/>
                  </a:lnTo>
                  <a:lnTo>
                    <a:pt x="953005" y="526732"/>
                  </a:lnTo>
                  <a:lnTo>
                    <a:pt x="944426" y="527050"/>
                  </a:lnTo>
                  <a:lnTo>
                    <a:pt x="935847" y="526414"/>
                  </a:lnTo>
                  <a:lnTo>
                    <a:pt x="926314" y="525141"/>
                  </a:lnTo>
                  <a:lnTo>
                    <a:pt x="917099" y="523233"/>
                  </a:lnTo>
                  <a:lnTo>
                    <a:pt x="907884" y="520688"/>
                  </a:lnTo>
                  <a:lnTo>
                    <a:pt x="898669" y="517190"/>
                  </a:lnTo>
                  <a:lnTo>
                    <a:pt x="888819" y="513373"/>
                  </a:lnTo>
                  <a:lnTo>
                    <a:pt x="879286" y="508283"/>
                  </a:lnTo>
                  <a:lnTo>
                    <a:pt x="869118" y="503194"/>
                  </a:lnTo>
                  <a:lnTo>
                    <a:pt x="859585" y="496833"/>
                  </a:lnTo>
                  <a:lnTo>
                    <a:pt x="849735" y="490153"/>
                  </a:lnTo>
                  <a:lnTo>
                    <a:pt x="840202" y="482837"/>
                  </a:lnTo>
                  <a:lnTo>
                    <a:pt x="830987" y="474886"/>
                  </a:lnTo>
                  <a:lnTo>
                    <a:pt x="821454" y="465979"/>
                  </a:lnTo>
                  <a:lnTo>
                    <a:pt x="812239" y="456755"/>
                  </a:lnTo>
                  <a:lnTo>
                    <a:pt x="803342" y="446577"/>
                  </a:lnTo>
                  <a:lnTo>
                    <a:pt x="794445" y="435762"/>
                  </a:lnTo>
                  <a:lnTo>
                    <a:pt x="786183" y="424630"/>
                  </a:lnTo>
                  <a:lnTo>
                    <a:pt x="778240" y="412225"/>
                  </a:lnTo>
                  <a:lnTo>
                    <a:pt x="770296" y="400138"/>
                  </a:lnTo>
                  <a:lnTo>
                    <a:pt x="762987" y="386779"/>
                  </a:lnTo>
                  <a:lnTo>
                    <a:pt x="756314" y="372784"/>
                  </a:lnTo>
                  <a:lnTo>
                    <a:pt x="749324" y="358470"/>
                  </a:lnTo>
                  <a:lnTo>
                    <a:pt x="743604" y="343203"/>
                  </a:lnTo>
                  <a:lnTo>
                    <a:pt x="738202" y="327617"/>
                  </a:lnTo>
                  <a:lnTo>
                    <a:pt x="733436" y="311077"/>
                  </a:lnTo>
                  <a:lnTo>
                    <a:pt x="728987" y="294219"/>
                  </a:lnTo>
                  <a:lnTo>
                    <a:pt x="725810" y="276725"/>
                  </a:lnTo>
                  <a:lnTo>
                    <a:pt x="722632" y="258595"/>
                  </a:lnTo>
                  <a:lnTo>
                    <a:pt x="720408" y="240146"/>
                  </a:lnTo>
                  <a:lnTo>
                    <a:pt x="719137" y="221062"/>
                  </a:lnTo>
                  <a:lnTo>
                    <a:pt x="719772" y="209293"/>
                  </a:lnTo>
                  <a:lnTo>
                    <a:pt x="721361" y="197206"/>
                  </a:lnTo>
                  <a:lnTo>
                    <a:pt x="722632" y="185756"/>
                  </a:lnTo>
                  <a:lnTo>
                    <a:pt x="724856" y="174623"/>
                  </a:lnTo>
                  <a:lnTo>
                    <a:pt x="727399" y="163490"/>
                  </a:lnTo>
                  <a:lnTo>
                    <a:pt x="730576" y="152676"/>
                  </a:lnTo>
                  <a:lnTo>
                    <a:pt x="734389" y="142179"/>
                  </a:lnTo>
                  <a:lnTo>
                    <a:pt x="737884" y="131683"/>
                  </a:lnTo>
                  <a:lnTo>
                    <a:pt x="742333" y="121823"/>
                  </a:lnTo>
                  <a:lnTo>
                    <a:pt x="746782" y="111962"/>
                  </a:lnTo>
                  <a:lnTo>
                    <a:pt x="752184" y="102420"/>
                  </a:lnTo>
                  <a:lnTo>
                    <a:pt x="757268" y="93514"/>
                  </a:lnTo>
                  <a:lnTo>
                    <a:pt x="763305" y="84290"/>
                  </a:lnTo>
                  <a:lnTo>
                    <a:pt x="769660" y="76338"/>
                  </a:lnTo>
                  <a:lnTo>
                    <a:pt x="776015" y="68068"/>
                  </a:lnTo>
                  <a:lnTo>
                    <a:pt x="783006" y="60116"/>
                  </a:lnTo>
                  <a:lnTo>
                    <a:pt x="790314" y="53118"/>
                  </a:lnTo>
                  <a:lnTo>
                    <a:pt x="797940" y="46121"/>
                  </a:lnTo>
                  <a:lnTo>
                    <a:pt x="805567" y="39759"/>
                  </a:lnTo>
                  <a:lnTo>
                    <a:pt x="813828" y="33398"/>
                  </a:lnTo>
                  <a:lnTo>
                    <a:pt x="822725" y="27990"/>
                  </a:lnTo>
                  <a:lnTo>
                    <a:pt x="831305" y="22901"/>
                  </a:lnTo>
                  <a:lnTo>
                    <a:pt x="840520" y="18130"/>
                  </a:lnTo>
                  <a:lnTo>
                    <a:pt x="849735" y="13995"/>
                  </a:lnTo>
                  <a:lnTo>
                    <a:pt x="859903" y="10496"/>
                  </a:lnTo>
                  <a:lnTo>
                    <a:pt x="870071" y="7316"/>
                  </a:lnTo>
                  <a:lnTo>
                    <a:pt x="879922" y="4771"/>
                  </a:lnTo>
                  <a:lnTo>
                    <a:pt x="890725" y="2544"/>
                  </a:lnTo>
                  <a:lnTo>
                    <a:pt x="901529" y="954"/>
                  </a:lnTo>
                  <a:lnTo>
                    <a:pt x="9123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81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1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81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31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81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31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23416F68-0B52-46AF-995F-AA0E88E85E46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30" name="五边形 9">
              <a:extLst>
                <a:ext uri="{FF2B5EF4-FFF2-40B4-BE49-F238E27FC236}">
                  <a16:creationId xmlns:a16="http://schemas.microsoft.com/office/drawing/2014/main" id="{B3057D3B-369D-4065-8DC6-E3E95F978354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教学目标</a:t>
              </a: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38D52B14-512E-4E16-8CF4-6602E9612F8C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7FA943F2-2CE4-4369-85F8-43A38E70E24C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547C48C7-D7C2-4742-A6CF-4CDAE24B288D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37" name="矩形: 圆角 36">
                <a:extLst>
                  <a:ext uri="{FF2B5EF4-FFF2-40B4-BE49-F238E27FC236}">
                    <a16:creationId xmlns:a16="http://schemas.microsoft.com/office/drawing/2014/main" id="{2531593B-771B-4EAC-8F6F-7CBB45F2386C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: 圆角 37">
                <a:extLst>
                  <a:ext uri="{FF2B5EF4-FFF2-40B4-BE49-F238E27FC236}">
                    <a16:creationId xmlns:a16="http://schemas.microsoft.com/office/drawing/2014/main" id="{7E34BF04-4107-4A82-9706-CA2902178C7C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82720AA1-8D3D-4041-B495-F2B1564B9C86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35" name="矩形: 圆角 34">
                <a:extLst>
                  <a:ext uri="{FF2B5EF4-FFF2-40B4-BE49-F238E27FC236}">
                    <a16:creationId xmlns:a16="http://schemas.microsoft.com/office/drawing/2014/main" id="{A3BD8FA9-5D34-45C3-83A8-156D4F5D6BEA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: 圆角 35">
                <a:extLst>
                  <a:ext uri="{FF2B5EF4-FFF2-40B4-BE49-F238E27FC236}">
                    <a16:creationId xmlns:a16="http://schemas.microsoft.com/office/drawing/2014/main" id="{26426542-B6F8-41A8-966F-F8A445332444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9163C1D8-2591-4E49-BF60-7BC87B552ED7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0" name="同心圆 187">
              <a:extLst>
                <a:ext uri="{FF2B5EF4-FFF2-40B4-BE49-F238E27FC236}">
                  <a16:creationId xmlns:a16="http://schemas.microsoft.com/office/drawing/2014/main" id="{0182DB2D-5048-4BE8-904B-D2EAC5093C3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E0858761-B7FB-44EA-839D-1EEE6A78A2E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0F1682A3-B75B-429D-91F3-F822EF15F069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同心圆 190">
              <a:extLst>
                <a:ext uri="{FF2B5EF4-FFF2-40B4-BE49-F238E27FC236}">
                  <a16:creationId xmlns:a16="http://schemas.microsoft.com/office/drawing/2014/main" id="{E056AAF9-E829-461A-B32E-86EA4DD3730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219C994E-2C75-4FD2-A53E-7E10881553F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7C0DB4F4-C171-48C4-ABE3-34A7169A4B0A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6" name="同心圆 193">
              <a:extLst>
                <a:ext uri="{FF2B5EF4-FFF2-40B4-BE49-F238E27FC236}">
                  <a16:creationId xmlns:a16="http://schemas.microsoft.com/office/drawing/2014/main" id="{6BEA52D0-C6AE-4FDD-AE9A-4B2CAD52E64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D25FD002-6348-47E4-B6E5-2ACFB8BC2F7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ED58F42B-5C81-4B6F-A30A-84BC3ADA298B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0" name="同心圆 202">
              <a:extLst>
                <a:ext uri="{FF2B5EF4-FFF2-40B4-BE49-F238E27FC236}">
                  <a16:creationId xmlns:a16="http://schemas.microsoft.com/office/drawing/2014/main" id="{DCB5DE8C-0A04-4ABD-BB0D-09AD2D0F4E4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D3BC3602-9A4D-44F3-BBB4-BC2468EE3AE3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7E70A7F-229C-46DE-887F-89221F8408EE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6" name="同心圆 208">
              <a:extLst>
                <a:ext uri="{FF2B5EF4-FFF2-40B4-BE49-F238E27FC236}">
                  <a16:creationId xmlns:a16="http://schemas.microsoft.com/office/drawing/2014/main" id="{4FE1C758-B676-4421-A202-5B43F358EC7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B5499044-0150-45D8-8B42-68D176C1DCF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4D5117E-FEEA-4ECF-8E19-8876AA3B6812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9" name="同心圆 211">
              <a:extLst>
                <a:ext uri="{FF2B5EF4-FFF2-40B4-BE49-F238E27FC236}">
                  <a16:creationId xmlns:a16="http://schemas.microsoft.com/office/drawing/2014/main" id="{6ABD1D5E-736A-4A81-9F28-ED27066933A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BA5EC4DA-9E50-4822-AB49-3CD6B62D44E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61" name="圆角矩形 6">
            <a:extLst>
              <a:ext uri="{FF2B5EF4-FFF2-40B4-BE49-F238E27FC236}">
                <a16:creationId xmlns:a16="http://schemas.microsoft.com/office/drawing/2014/main" id="{532DCB3D-DC06-431C-A3F3-F281974D572F}"/>
              </a:ext>
            </a:extLst>
          </p:cNvPr>
          <p:cNvSpPr/>
          <p:nvPr/>
        </p:nvSpPr>
        <p:spPr bwMode="auto">
          <a:xfrm>
            <a:off x="1542680" y="1064506"/>
            <a:ext cx="2859841" cy="1188414"/>
          </a:xfrm>
          <a:prstGeom prst="roundRect">
            <a:avLst/>
          </a:prstGeom>
          <a:gradFill flip="none" rotWithShape="1">
            <a:gsLst>
              <a:gs pos="0">
                <a:srgbClr val="F0F0F0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2" name="圆角矩形 7">
            <a:extLst>
              <a:ext uri="{FF2B5EF4-FFF2-40B4-BE49-F238E27FC236}">
                <a16:creationId xmlns:a16="http://schemas.microsoft.com/office/drawing/2014/main" id="{3F0CDF51-5B63-4613-A10B-9462649854C9}"/>
              </a:ext>
            </a:extLst>
          </p:cNvPr>
          <p:cNvSpPr/>
          <p:nvPr/>
        </p:nvSpPr>
        <p:spPr bwMode="auto">
          <a:xfrm>
            <a:off x="1542680" y="2812819"/>
            <a:ext cx="2859841" cy="1188414"/>
          </a:xfrm>
          <a:prstGeom prst="roundRect">
            <a:avLst/>
          </a:prstGeom>
          <a:gradFill flip="none" rotWithShape="1">
            <a:gsLst>
              <a:gs pos="0">
                <a:srgbClr val="F0F0F0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C2EED1C8-2974-48C5-BC3A-B74332502E6E}"/>
              </a:ext>
            </a:extLst>
          </p:cNvPr>
          <p:cNvGrpSpPr/>
          <p:nvPr/>
        </p:nvGrpSpPr>
        <p:grpSpPr>
          <a:xfrm>
            <a:off x="4168815" y="1062395"/>
            <a:ext cx="2764226" cy="1132494"/>
            <a:chOff x="4304043" y="1286668"/>
            <a:chExt cx="3837944" cy="2757793"/>
          </a:xfrm>
          <a:solidFill>
            <a:srgbClr val="EA5E66"/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4" name="圆角矩形 9">
              <a:extLst>
                <a:ext uri="{FF2B5EF4-FFF2-40B4-BE49-F238E27FC236}">
                  <a16:creationId xmlns:a16="http://schemas.microsoft.com/office/drawing/2014/main" id="{792C32F0-0D1C-44A3-A191-A36B4691E214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圆角矩形 10">
              <a:extLst>
                <a:ext uri="{FF2B5EF4-FFF2-40B4-BE49-F238E27FC236}">
                  <a16:creationId xmlns:a16="http://schemas.microsoft.com/office/drawing/2014/main" id="{7F20C935-375C-4080-9201-8A4546F2D435}"/>
                </a:ext>
              </a:extLst>
            </p:cNvPr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82D7BA4C-5E56-4322-987C-458B4BDDA1AE}"/>
              </a:ext>
            </a:extLst>
          </p:cNvPr>
          <p:cNvGrpSpPr/>
          <p:nvPr/>
        </p:nvGrpSpPr>
        <p:grpSpPr>
          <a:xfrm>
            <a:off x="4168815" y="2830343"/>
            <a:ext cx="2764226" cy="1132494"/>
            <a:chOff x="4304043" y="1286668"/>
            <a:chExt cx="3837944" cy="2757793"/>
          </a:xfrm>
          <a:solidFill>
            <a:srgbClr val="F69F1E"/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7" name="圆角矩形 12">
              <a:extLst>
                <a:ext uri="{FF2B5EF4-FFF2-40B4-BE49-F238E27FC236}">
                  <a16:creationId xmlns:a16="http://schemas.microsoft.com/office/drawing/2014/main" id="{DD1CA4E5-82B1-4573-BA14-F87ABF0851E9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圆角矩形 13">
              <a:extLst>
                <a:ext uri="{FF2B5EF4-FFF2-40B4-BE49-F238E27FC236}">
                  <a16:creationId xmlns:a16="http://schemas.microsoft.com/office/drawing/2014/main" id="{A0DC6F76-E11D-444F-9409-124DF271B1FA}"/>
                </a:ext>
              </a:extLst>
            </p:cNvPr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18316130-75C3-4130-B72B-1A8EFE685182}"/>
              </a:ext>
            </a:extLst>
          </p:cNvPr>
          <p:cNvGrpSpPr/>
          <p:nvPr/>
        </p:nvGrpSpPr>
        <p:grpSpPr>
          <a:xfrm>
            <a:off x="4729558" y="981522"/>
            <a:ext cx="6081339" cy="1315779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0" name="圆角矩形 15">
              <a:extLst>
                <a:ext uri="{FF2B5EF4-FFF2-40B4-BE49-F238E27FC236}">
                  <a16:creationId xmlns:a16="http://schemas.microsoft.com/office/drawing/2014/main" id="{F6A0599E-C8B5-4148-8357-64D3BD277F23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圆角矩形 16">
              <a:extLst>
                <a:ext uri="{FF2B5EF4-FFF2-40B4-BE49-F238E27FC236}">
                  <a16:creationId xmlns:a16="http://schemas.microsoft.com/office/drawing/2014/main" id="{13EB7EE4-4A50-470E-9DD7-AFD67A218610}"/>
                </a:ext>
              </a:extLst>
            </p:cNvPr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4DAEDF4A-2777-4BB4-AB9F-3DB9292609EF}"/>
              </a:ext>
            </a:extLst>
          </p:cNvPr>
          <p:cNvGrpSpPr/>
          <p:nvPr/>
        </p:nvGrpSpPr>
        <p:grpSpPr>
          <a:xfrm>
            <a:off x="4695071" y="2749470"/>
            <a:ext cx="6081339" cy="1315779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3" name="圆角矩形 18">
              <a:extLst>
                <a:ext uri="{FF2B5EF4-FFF2-40B4-BE49-F238E27FC236}">
                  <a16:creationId xmlns:a16="http://schemas.microsoft.com/office/drawing/2014/main" id="{252649BB-F6BE-4D46-9D08-3959EE87429D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圆角矩形 19">
              <a:extLst>
                <a:ext uri="{FF2B5EF4-FFF2-40B4-BE49-F238E27FC236}">
                  <a16:creationId xmlns:a16="http://schemas.microsoft.com/office/drawing/2014/main" id="{2757EE3A-8B9E-4C01-9F32-EE0B3855C5E6}"/>
                </a:ext>
              </a:extLst>
            </p:cNvPr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5" name="TextBox 20">
            <a:extLst>
              <a:ext uri="{FF2B5EF4-FFF2-40B4-BE49-F238E27FC236}">
                <a16:creationId xmlns:a16="http://schemas.microsoft.com/office/drawing/2014/main" id="{4762512B-28BE-4A53-8B63-202F9DECB6F9}"/>
              </a:ext>
            </a:extLst>
          </p:cNvPr>
          <p:cNvSpPr txBox="1"/>
          <p:nvPr/>
        </p:nvSpPr>
        <p:spPr>
          <a:xfrm>
            <a:off x="2108505" y="1380832"/>
            <a:ext cx="1712143" cy="553961"/>
          </a:xfrm>
          <a:prstGeom prst="rect">
            <a:avLst/>
          </a:prstGeom>
          <a:noFill/>
        </p:spPr>
        <p:txBody>
          <a:bodyPr wrap="square" lIns="91405" tIns="45702" rIns="91405" bIns="45702" rtlCol="0">
            <a:spAutoFit/>
          </a:bodyPr>
          <a:lstStyle/>
          <a:p>
            <a:pPr>
              <a:buNone/>
            </a:pPr>
            <a:r>
              <a:rPr lang="zh-CN" altLang="en-US" sz="3000" b="1" dirty="0">
                <a:solidFill>
                  <a:srgbClr val="EA5E66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知识目标</a:t>
            </a:r>
          </a:p>
        </p:txBody>
      </p:sp>
      <p:sp>
        <p:nvSpPr>
          <p:cNvPr id="76" name="TextBox 21">
            <a:extLst>
              <a:ext uri="{FF2B5EF4-FFF2-40B4-BE49-F238E27FC236}">
                <a16:creationId xmlns:a16="http://schemas.microsoft.com/office/drawing/2014/main" id="{0156B44E-46F1-42FC-A3F9-F9DA6C7B034A}"/>
              </a:ext>
            </a:extLst>
          </p:cNvPr>
          <p:cNvSpPr txBox="1"/>
          <p:nvPr/>
        </p:nvSpPr>
        <p:spPr>
          <a:xfrm>
            <a:off x="2108505" y="3114009"/>
            <a:ext cx="1712143" cy="553961"/>
          </a:xfrm>
          <a:prstGeom prst="rect">
            <a:avLst/>
          </a:prstGeom>
          <a:noFill/>
        </p:spPr>
        <p:txBody>
          <a:bodyPr wrap="square" lIns="91405" tIns="45702" rIns="91405" bIns="45702" rtlCol="0">
            <a:spAutoFit/>
          </a:bodyPr>
          <a:lstStyle/>
          <a:p>
            <a:pPr>
              <a:buNone/>
            </a:pPr>
            <a:r>
              <a:rPr lang="zh-CN" altLang="en-US" sz="3000" b="1" dirty="0">
                <a:solidFill>
                  <a:srgbClr val="F69F1E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能力目标</a:t>
            </a:r>
          </a:p>
        </p:txBody>
      </p:sp>
      <p:sp>
        <p:nvSpPr>
          <p:cNvPr id="77" name="TextBox 22">
            <a:extLst>
              <a:ext uri="{FF2B5EF4-FFF2-40B4-BE49-F238E27FC236}">
                <a16:creationId xmlns:a16="http://schemas.microsoft.com/office/drawing/2014/main" id="{431AE36C-B9B5-41DA-A9E9-5079AA9928D1}"/>
              </a:ext>
            </a:extLst>
          </p:cNvPr>
          <p:cNvSpPr txBox="1"/>
          <p:nvPr/>
        </p:nvSpPr>
        <p:spPr>
          <a:xfrm>
            <a:off x="4963265" y="1279330"/>
            <a:ext cx="5538840" cy="757094"/>
          </a:xfrm>
          <a:prstGeom prst="rect">
            <a:avLst/>
          </a:prstGeom>
          <a:noFill/>
        </p:spPr>
        <p:txBody>
          <a:bodyPr wrap="square" lIns="91405" tIns="45702" rIns="91405" bIns="45702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(1)</a:t>
            </a:r>
            <a:r>
              <a:rPr lang="zh-CN" alt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熟练进行车轮与轮胎装配、平衡、换位与维护</a:t>
            </a:r>
            <a:r>
              <a:rPr lang="zh-CN" alt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。</a:t>
            </a:r>
            <a:endParaRPr lang="en-US" altLang="zh-CN" dirty="0" smtClean="0">
              <a:solidFill>
                <a:prstClr val="black">
                  <a:lumMod val="85000"/>
                  <a:lumOff val="15000"/>
                </a:prstClr>
              </a:solidFill>
              <a:latin typeface="Times New Roman"/>
              <a:ea typeface="微软雅黑"/>
              <a:cs typeface="+mn-ea"/>
              <a:sym typeface="+mn-lt"/>
            </a:endParaRPr>
          </a:p>
          <a:p>
            <a:pPr lvl="0">
              <a:lnSpc>
                <a:spcPct val="120000"/>
              </a:lnSpc>
            </a:pPr>
            <a:r>
              <a:rPr lang="en-US" altLang="zh-CN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(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2) </a:t>
            </a:r>
            <a:r>
              <a:rPr lang="zh-CN" alt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会诊断轮胎磨损异常故障并进行检修</a:t>
            </a:r>
            <a:endParaRPr lang="en-US" altLang="zh-CN" dirty="0">
              <a:solidFill>
                <a:prstClr val="black">
                  <a:lumMod val="85000"/>
                  <a:lumOff val="15000"/>
                </a:prstClr>
              </a:solidFill>
              <a:latin typeface="Times New Roman"/>
              <a:ea typeface="微软雅黑"/>
              <a:cs typeface="+mn-ea"/>
              <a:sym typeface="+mn-lt"/>
            </a:endParaRPr>
          </a:p>
        </p:txBody>
      </p:sp>
      <p:sp>
        <p:nvSpPr>
          <p:cNvPr id="78" name="TextBox 23">
            <a:extLst>
              <a:ext uri="{FF2B5EF4-FFF2-40B4-BE49-F238E27FC236}">
                <a16:creationId xmlns:a16="http://schemas.microsoft.com/office/drawing/2014/main" id="{24709E64-43CC-4BDE-8E35-DE11EAEADD46}"/>
              </a:ext>
            </a:extLst>
          </p:cNvPr>
          <p:cNvSpPr txBox="1"/>
          <p:nvPr/>
        </p:nvSpPr>
        <p:spPr>
          <a:xfrm>
            <a:off x="4963265" y="2877920"/>
            <a:ext cx="5663364" cy="1319684"/>
          </a:xfrm>
          <a:prstGeom prst="rect">
            <a:avLst/>
          </a:prstGeom>
          <a:noFill/>
        </p:spPr>
        <p:txBody>
          <a:bodyPr wrap="square" lIns="91405" tIns="45702" rIns="91405" bIns="45702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(1)</a:t>
            </a:r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能把学到的故障诊断方法应用到其他车辆和元件当中</a:t>
            </a: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,</a:t>
            </a:r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实现能力的迁移</a:t>
            </a:r>
            <a:r>
              <a:rPr lang="zh-CN" alt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。</a:t>
            </a:r>
            <a:endParaRPr lang="en-US" altLang="zh-CN" sz="1600" dirty="0" smtClean="0">
              <a:solidFill>
                <a:prstClr val="black">
                  <a:lumMod val="85000"/>
                  <a:lumOff val="15000"/>
                </a:prstClr>
              </a:solidFill>
              <a:latin typeface="Times New Roman"/>
              <a:ea typeface="微软雅黑"/>
              <a:cs typeface="+mn-ea"/>
              <a:sym typeface="+mn-lt"/>
            </a:endParaRPr>
          </a:p>
          <a:p>
            <a:pPr lvl="0">
              <a:lnSpc>
                <a:spcPct val="120000"/>
              </a:lnSpc>
            </a:pPr>
            <a:r>
              <a:rPr lang="en-US" altLang="zh-CN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 (2)</a:t>
            </a:r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通过探究式项目实践，培养学生的分析、归纳和总结的能力。</a:t>
            </a:r>
            <a:endParaRPr lang="en-US" altLang="zh-CN" sz="1600" dirty="0">
              <a:solidFill>
                <a:prstClr val="black">
                  <a:lumMod val="85000"/>
                  <a:lumOff val="15000"/>
                </a:prstClr>
              </a:solidFill>
              <a:latin typeface="Times New Roman"/>
              <a:ea typeface="微软雅黑"/>
              <a:cs typeface="+mn-ea"/>
              <a:sym typeface="+mn-lt"/>
            </a:endParaRPr>
          </a:p>
        </p:txBody>
      </p:sp>
      <p:sp>
        <p:nvSpPr>
          <p:cNvPr id="79" name="圆角矩形 24">
            <a:extLst>
              <a:ext uri="{FF2B5EF4-FFF2-40B4-BE49-F238E27FC236}">
                <a16:creationId xmlns:a16="http://schemas.microsoft.com/office/drawing/2014/main" id="{4BC3A38E-4A2E-4018-B00D-2453E63F7313}"/>
              </a:ext>
            </a:extLst>
          </p:cNvPr>
          <p:cNvSpPr/>
          <p:nvPr/>
        </p:nvSpPr>
        <p:spPr bwMode="auto">
          <a:xfrm>
            <a:off x="1542680" y="4573263"/>
            <a:ext cx="2859841" cy="1188414"/>
          </a:xfrm>
          <a:prstGeom prst="roundRect">
            <a:avLst/>
          </a:prstGeom>
          <a:gradFill flip="none" rotWithShape="1">
            <a:gsLst>
              <a:gs pos="0">
                <a:srgbClr val="F0F0F0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D6E66D66-5CD8-4A76-A707-1F1248C7BDED}"/>
              </a:ext>
            </a:extLst>
          </p:cNvPr>
          <p:cNvGrpSpPr/>
          <p:nvPr/>
        </p:nvGrpSpPr>
        <p:grpSpPr>
          <a:xfrm>
            <a:off x="4168815" y="4590787"/>
            <a:ext cx="2764226" cy="1132494"/>
            <a:chOff x="4304043" y="1286668"/>
            <a:chExt cx="3837944" cy="2757793"/>
          </a:xfrm>
          <a:solidFill>
            <a:srgbClr val="007337"/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1" name="圆角矩形 26">
              <a:extLst>
                <a:ext uri="{FF2B5EF4-FFF2-40B4-BE49-F238E27FC236}">
                  <a16:creationId xmlns:a16="http://schemas.microsoft.com/office/drawing/2014/main" id="{9655D923-246F-422B-97F8-027D8C1E6EF9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圆角矩形 27">
              <a:extLst>
                <a:ext uri="{FF2B5EF4-FFF2-40B4-BE49-F238E27FC236}">
                  <a16:creationId xmlns:a16="http://schemas.microsoft.com/office/drawing/2014/main" id="{03E95819-C83C-49D9-95D1-C5D7ACE4D3CA}"/>
                </a:ext>
              </a:extLst>
            </p:cNvPr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FE14C2D2-928C-4D0F-B62A-406C0EB215C8}"/>
              </a:ext>
            </a:extLst>
          </p:cNvPr>
          <p:cNvGrpSpPr/>
          <p:nvPr/>
        </p:nvGrpSpPr>
        <p:grpSpPr>
          <a:xfrm>
            <a:off x="4695071" y="4509914"/>
            <a:ext cx="6081339" cy="1315779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4" name="圆角矩形 29">
              <a:extLst>
                <a:ext uri="{FF2B5EF4-FFF2-40B4-BE49-F238E27FC236}">
                  <a16:creationId xmlns:a16="http://schemas.microsoft.com/office/drawing/2014/main" id="{BCD2CF50-95EF-4572-848B-F32EC0E20117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圆角矩形 30">
              <a:extLst>
                <a:ext uri="{FF2B5EF4-FFF2-40B4-BE49-F238E27FC236}">
                  <a16:creationId xmlns:a16="http://schemas.microsoft.com/office/drawing/2014/main" id="{1E9366AF-F8DE-4FDC-AF83-437EE0943121}"/>
                </a:ext>
              </a:extLst>
            </p:cNvPr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6" name="TextBox 31">
            <a:extLst>
              <a:ext uri="{FF2B5EF4-FFF2-40B4-BE49-F238E27FC236}">
                <a16:creationId xmlns:a16="http://schemas.microsoft.com/office/drawing/2014/main" id="{71C0B3D7-B4FC-41D0-9BF8-1C1254E29682}"/>
              </a:ext>
            </a:extLst>
          </p:cNvPr>
          <p:cNvSpPr txBox="1"/>
          <p:nvPr/>
        </p:nvSpPr>
        <p:spPr>
          <a:xfrm>
            <a:off x="2108505" y="4874453"/>
            <a:ext cx="1712143" cy="553961"/>
          </a:xfrm>
          <a:prstGeom prst="rect">
            <a:avLst/>
          </a:prstGeom>
          <a:noFill/>
        </p:spPr>
        <p:txBody>
          <a:bodyPr wrap="square" lIns="91405" tIns="45702" rIns="91405" bIns="45702" rtlCol="0">
            <a:spAutoFit/>
          </a:bodyPr>
          <a:lstStyle/>
          <a:p>
            <a:pPr>
              <a:buNone/>
            </a:pPr>
            <a:r>
              <a:rPr lang="zh-CN" altLang="en-US" sz="30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素质目标</a:t>
            </a:r>
          </a:p>
        </p:txBody>
      </p:sp>
      <p:sp>
        <p:nvSpPr>
          <p:cNvPr id="87" name="TextBox 32">
            <a:extLst>
              <a:ext uri="{FF2B5EF4-FFF2-40B4-BE49-F238E27FC236}">
                <a16:creationId xmlns:a16="http://schemas.microsoft.com/office/drawing/2014/main" id="{5FB2E3C2-C35C-4485-BDA3-B9D96A9261B9}"/>
              </a:ext>
            </a:extLst>
          </p:cNvPr>
          <p:cNvSpPr txBox="1"/>
          <p:nvPr/>
        </p:nvSpPr>
        <p:spPr>
          <a:xfrm>
            <a:off x="4968346" y="4713335"/>
            <a:ext cx="5732190" cy="1089493"/>
          </a:xfrm>
          <a:prstGeom prst="rect">
            <a:avLst/>
          </a:prstGeom>
          <a:noFill/>
        </p:spPr>
        <p:txBody>
          <a:bodyPr wrap="square" lIns="91405" tIns="45702" rIns="91405" bIns="45702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(1)</a:t>
            </a:r>
            <a:r>
              <a:rPr lang="zh-CN" alt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具有良好的职业</a:t>
            </a:r>
            <a:r>
              <a:rPr lang="zh-CN" alt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习惯</a:t>
            </a:r>
            <a:r>
              <a:rPr lang="zh-CN" alt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和</a:t>
            </a:r>
            <a:r>
              <a:rPr lang="zh-CN" alt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敬业精神</a:t>
            </a:r>
            <a:r>
              <a:rPr lang="zh-CN" alt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。</a:t>
            </a:r>
            <a:endParaRPr lang="en-US" altLang="zh-CN" dirty="0" smtClean="0">
              <a:solidFill>
                <a:prstClr val="black">
                  <a:lumMod val="85000"/>
                  <a:lumOff val="15000"/>
                </a:prstClr>
              </a:solidFill>
              <a:latin typeface="Times New Roman"/>
              <a:ea typeface="微软雅黑"/>
              <a:cs typeface="+mn-ea"/>
              <a:sym typeface="+mn-lt"/>
            </a:endParaRPr>
          </a:p>
          <a:p>
            <a:pPr lvl="0">
              <a:lnSpc>
                <a:spcPct val="120000"/>
              </a:lnSpc>
            </a:pPr>
            <a:r>
              <a:rPr lang="en-US" altLang="zh-CN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(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2)</a:t>
            </a:r>
            <a:r>
              <a:rPr lang="zh-CN" alt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具有团队意识及妥善处理人际关系的能力</a:t>
            </a:r>
            <a:r>
              <a:rPr lang="zh-CN" alt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。</a:t>
            </a:r>
            <a:endParaRPr lang="en-US" altLang="zh-CN" dirty="0" smtClean="0">
              <a:solidFill>
                <a:prstClr val="black">
                  <a:lumMod val="85000"/>
                  <a:lumOff val="15000"/>
                </a:prstClr>
              </a:solidFill>
              <a:latin typeface="Times New Roman"/>
              <a:ea typeface="微软雅黑"/>
              <a:cs typeface="+mn-ea"/>
              <a:sym typeface="+mn-lt"/>
            </a:endParaRPr>
          </a:p>
          <a:p>
            <a:pPr lvl="0">
              <a:lnSpc>
                <a:spcPct val="120000"/>
              </a:lnSpc>
            </a:pPr>
            <a:r>
              <a:rPr lang="en-US" altLang="zh-CN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(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3)</a:t>
            </a:r>
            <a:r>
              <a:rPr lang="zh-CN" alt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ea typeface="微软雅黑"/>
                <a:cs typeface="+mn-ea"/>
                <a:sym typeface="+mn-lt"/>
              </a:rPr>
              <a:t>具有一定的计划组织能力和团队协作能力</a:t>
            </a:r>
            <a:endParaRPr lang="en-US" altLang="zh-CN" dirty="0">
              <a:solidFill>
                <a:prstClr val="black">
                  <a:lumMod val="85000"/>
                  <a:lumOff val="15000"/>
                </a:prstClr>
              </a:solidFill>
              <a:latin typeface="Times New Roman"/>
              <a:ea typeface="微软雅黑"/>
              <a:cs typeface="+mn-ea"/>
              <a:sym typeface="+mn-lt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4854C2A2-AD0D-4DC1-A699-9621886780C7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3" name="同心圆 205">
              <a:extLst>
                <a:ext uri="{FF2B5EF4-FFF2-40B4-BE49-F238E27FC236}">
                  <a16:creationId xmlns:a16="http://schemas.microsoft.com/office/drawing/2014/main" id="{B3AEDECB-70FD-4961-BF01-B74D3051585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BC8D0226-2FCF-4741-9513-E1B9995C1A0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32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10"/>
                            </p:stCondLst>
                            <p:childTnLst>
                              <p:par>
                                <p:cTn id="5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4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4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1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21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6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71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75" grpId="0"/>
      <p:bldP spid="76" grpId="0"/>
      <p:bldP spid="77" grpId="0"/>
      <p:bldP spid="78" grpId="0"/>
      <p:bldP spid="79" grpId="0" animBg="1"/>
      <p:bldP spid="86" grpId="0"/>
      <p:bldP spid="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77B6A02A-6C52-4B1F-A096-A2A46F77626A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39" name="五边形 9">
              <a:extLst>
                <a:ext uri="{FF2B5EF4-FFF2-40B4-BE49-F238E27FC236}">
                  <a16:creationId xmlns:a16="http://schemas.microsoft.com/office/drawing/2014/main" id="{54685C8D-18E5-4B09-B42C-F67B5BCA1E74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教学重点</a:t>
              </a: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9FE1286B-92C2-4125-BA56-2E94E5230952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59E5F77-405E-4865-9719-28B7613F324E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88B77883-75D7-4A17-ADFC-15BA6A5A96B8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46" name="矩形: 圆角 45">
                <a:extLst>
                  <a:ext uri="{FF2B5EF4-FFF2-40B4-BE49-F238E27FC236}">
                    <a16:creationId xmlns:a16="http://schemas.microsoft.com/office/drawing/2014/main" id="{FCE7D981-BC9B-4717-89BA-915425DE14C5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: 圆角 46">
                <a:extLst>
                  <a:ext uri="{FF2B5EF4-FFF2-40B4-BE49-F238E27FC236}">
                    <a16:creationId xmlns:a16="http://schemas.microsoft.com/office/drawing/2014/main" id="{4B785777-5210-4388-ACE7-1F35526192B6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930D056F-C66A-404D-ADA2-1BD4244962F1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44" name="矩形: 圆角 43">
                <a:extLst>
                  <a:ext uri="{FF2B5EF4-FFF2-40B4-BE49-F238E27FC236}">
                    <a16:creationId xmlns:a16="http://schemas.microsoft.com/office/drawing/2014/main" id="{2C2B9FE4-D870-40B9-AD4C-56D1A6E70385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: 圆角 44">
                <a:extLst>
                  <a:ext uri="{FF2B5EF4-FFF2-40B4-BE49-F238E27FC236}">
                    <a16:creationId xmlns:a16="http://schemas.microsoft.com/office/drawing/2014/main" id="{1C4DDC72-193A-45DD-BD32-C252A30DA782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39F01262-6BCF-4BA4-B907-65FEA798E07A}"/>
              </a:ext>
            </a:extLst>
          </p:cNvPr>
          <p:cNvGrpSpPr/>
          <p:nvPr/>
        </p:nvGrpSpPr>
        <p:grpSpPr>
          <a:xfrm>
            <a:off x="1916901" y="2273466"/>
            <a:ext cx="2447925" cy="2647950"/>
            <a:chOff x="1762125" y="2659916"/>
            <a:chExt cx="2447925" cy="26479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9" name="任意多边形 33">
              <a:extLst>
                <a:ext uri="{FF2B5EF4-FFF2-40B4-BE49-F238E27FC236}">
                  <a16:creationId xmlns:a16="http://schemas.microsoft.com/office/drawing/2014/main" id="{5B3D7DBD-6136-4DFE-B640-2124F7BD8E4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1762125" y="2659916"/>
              <a:ext cx="2447925" cy="2647950"/>
            </a:xfrm>
            <a:custGeom>
              <a:avLst/>
              <a:gdLst>
                <a:gd name="T0" fmla="*/ 1998447 w 2836097"/>
                <a:gd name="T1" fmla="*/ 2285630 h 3067706"/>
                <a:gd name="T2" fmla="*/ 652650 w 2836097"/>
                <a:gd name="T3" fmla="*/ 2285630 h 3067706"/>
                <a:gd name="T4" fmla="*/ 0 w 2836097"/>
                <a:gd name="T5" fmla="*/ 1142815 h 3067706"/>
                <a:gd name="T6" fmla="*/ 652650 w 2836097"/>
                <a:gd name="T7" fmla="*/ 0 h 3067706"/>
                <a:gd name="T8" fmla="*/ 1998447 w 2836097"/>
                <a:gd name="T9" fmla="*/ 0 h 3067706"/>
                <a:gd name="T10" fmla="*/ 2112881 w 2836097"/>
                <a:gd name="T11" fmla="*/ 200378 h 3067706"/>
                <a:gd name="T12" fmla="*/ 1097666 w 2836097"/>
                <a:gd name="T13" fmla="*/ 200378 h 3067706"/>
                <a:gd name="T14" fmla="*/ 556778 w 2836097"/>
                <a:gd name="T15" fmla="*/ 1147493 h 3067706"/>
                <a:gd name="T16" fmla="*/ 1097666 w 2836097"/>
                <a:gd name="T17" fmla="*/ 2094607 h 3067706"/>
                <a:gd name="T18" fmla="*/ 2107539 w 2836097"/>
                <a:gd name="T19" fmla="*/ 2094607 h 30677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36097"/>
                <a:gd name="T31" fmla="*/ 0 h 3067706"/>
                <a:gd name="T32" fmla="*/ 2836097 w 2836097"/>
                <a:gd name="T33" fmla="*/ 3067706 h 30677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36097" h="3067706">
                  <a:moveTo>
                    <a:pt x="2682494" y="3067706"/>
                  </a:moveTo>
                  <a:lnTo>
                    <a:pt x="876045" y="3067706"/>
                  </a:lnTo>
                  <a:lnTo>
                    <a:pt x="0" y="1533853"/>
                  </a:lnTo>
                  <a:lnTo>
                    <a:pt x="876045" y="0"/>
                  </a:lnTo>
                  <a:lnTo>
                    <a:pt x="2682494" y="0"/>
                  </a:lnTo>
                  <a:lnTo>
                    <a:pt x="2836097" y="268941"/>
                  </a:lnTo>
                  <a:lnTo>
                    <a:pt x="1473384" y="268941"/>
                  </a:lnTo>
                  <a:lnTo>
                    <a:pt x="747356" y="1540132"/>
                  </a:lnTo>
                  <a:lnTo>
                    <a:pt x="1473384" y="2811322"/>
                  </a:lnTo>
                  <a:lnTo>
                    <a:pt x="2828925" y="2811322"/>
                  </a:lnTo>
                  <a:lnTo>
                    <a:pt x="2682494" y="30677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endParaRPr lang="zh-CN" altLang="en-US" dirty="0"/>
            </a:p>
          </p:txBody>
        </p:sp>
        <p:sp>
          <p:nvSpPr>
            <p:cNvPr id="50" name="文本框 36">
              <a:extLst>
                <a:ext uri="{FF2B5EF4-FFF2-40B4-BE49-F238E27FC236}">
                  <a16:creationId xmlns:a16="http://schemas.microsoft.com/office/drawing/2014/main" id="{AAFCBFDB-317D-4AB8-A167-B83A8DBD7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413" y="3685441"/>
              <a:ext cx="561975" cy="59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Impact" pitchFamily="34" charset="0"/>
                  <a:sym typeface="Impact" pitchFamily="34" charset="0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Impact" pitchFamily="34" charset="0"/>
                <a:sym typeface="Impact" pitchFamily="34" charset="0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0551088A-6960-4EA7-A785-0A9E918E9477}"/>
              </a:ext>
            </a:extLst>
          </p:cNvPr>
          <p:cNvGrpSpPr/>
          <p:nvPr/>
        </p:nvGrpSpPr>
        <p:grpSpPr>
          <a:xfrm>
            <a:off x="5163591" y="2273466"/>
            <a:ext cx="2449513" cy="2647950"/>
            <a:chOff x="5283200" y="2659916"/>
            <a:chExt cx="2449513" cy="26479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2" name="任意多边形 34">
              <a:extLst>
                <a:ext uri="{FF2B5EF4-FFF2-40B4-BE49-F238E27FC236}">
                  <a16:creationId xmlns:a16="http://schemas.microsoft.com/office/drawing/2014/main" id="{6BA3C019-51C5-48A0-AD86-C1FEC634626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5283200" y="2659916"/>
              <a:ext cx="2449513" cy="2647950"/>
            </a:xfrm>
            <a:custGeom>
              <a:avLst/>
              <a:gdLst>
                <a:gd name="T0" fmla="*/ 2001041 w 2836097"/>
                <a:gd name="T1" fmla="*/ 2285630 h 3067706"/>
                <a:gd name="T2" fmla="*/ 653498 w 2836097"/>
                <a:gd name="T3" fmla="*/ 2285630 h 3067706"/>
                <a:gd name="T4" fmla="*/ 0 w 2836097"/>
                <a:gd name="T5" fmla="*/ 1142815 h 3067706"/>
                <a:gd name="T6" fmla="*/ 653498 w 2836097"/>
                <a:gd name="T7" fmla="*/ 0 h 3067706"/>
                <a:gd name="T8" fmla="*/ 2001041 w 2836097"/>
                <a:gd name="T9" fmla="*/ 0 h 3067706"/>
                <a:gd name="T10" fmla="*/ 2115624 w 2836097"/>
                <a:gd name="T11" fmla="*/ 200378 h 3067706"/>
                <a:gd name="T12" fmla="*/ 1099090 w 2836097"/>
                <a:gd name="T13" fmla="*/ 200378 h 3067706"/>
                <a:gd name="T14" fmla="*/ 557500 w 2836097"/>
                <a:gd name="T15" fmla="*/ 1147493 h 3067706"/>
                <a:gd name="T16" fmla="*/ 1099090 w 2836097"/>
                <a:gd name="T17" fmla="*/ 2094607 h 3067706"/>
                <a:gd name="T18" fmla="*/ 2110274 w 2836097"/>
                <a:gd name="T19" fmla="*/ 2094607 h 30677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36097"/>
                <a:gd name="T31" fmla="*/ 0 h 3067706"/>
                <a:gd name="T32" fmla="*/ 2836097 w 2836097"/>
                <a:gd name="T33" fmla="*/ 3067706 h 30677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36097" h="3067706">
                  <a:moveTo>
                    <a:pt x="2682494" y="3067706"/>
                  </a:moveTo>
                  <a:lnTo>
                    <a:pt x="876045" y="3067706"/>
                  </a:lnTo>
                  <a:lnTo>
                    <a:pt x="0" y="1533853"/>
                  </a:lnTo>
                  <a:lnTo>
                    <a:pt x="876045" y="0"/>
                  </a:lnTo>
                  <a:lnTo>
                    <a:pt x="2682494" y="0"/>
                  </a:lnTo>
                  <a:lnTo>
                    <a:pt x="2836097" y="268941"/>
                  </a:lnTo>
                  <a:lnTo>
                    <a:pt x="1473384" y="268941"/>
                  </a:lnTo>
                  <a:lnTo>
                    <a:pt x="747356" y="1540132"/>
                  </a:lnTo>
                  <a:lnTo>
                    <a:pt x="1473384" y="2811322"/>
                  </a:lnTo>
                  <a:lnTo>
                    <a:pt x="2828925" y="2811322"/>
                  </a:lnTo>
                  <a:lnTo>
                    <a:pt x="2682494" y="306770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53" name="文本框 37">
              <a:extLst>
                <a:ext uri="{FF2B5EF4-FFF2-40B4-BE49-F238E27FC236}">
                  <a16:creationId xmlns:a16="http://schemas.microsoft.com/office/drawing/2014/main" id="{AEB48805-77D7-4681-A45F-49F27FEC8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4850" y="3685441"/>
              <a:ext cx="611188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Impact" pitchFamily="34" charset="0"/>
                  <a:sym typeface="Impact" pitchFamily="34" charset="0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Impact" pitchFamily="34" charset="0"/>
                <a:sym typeface="Impact" pitchFamily="34" charset="0"/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460B2665-CDCD-4B42-BD40-C0175BB93122}"/>
              </a:ext>
            </a:extLst>
          </p:cNvPr>
          <p:cNvGrpSpPr/>
          <p:nvPr/>
        </p:nvGrpSpPr>
        <p:grpSpPr>
          <a:xfrm>
            <a:off x="8398222" y="2273466"/>
            <a:ext cx="2449512" cy="2647950"/>
            <a:chOff x="8805863" y="2659916"/>
            <a:chExt cx="2449512" cy="26479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5" name="任意多边形 35">
              <a:extLst>
                <a:ext uri="{FF2B5EF4-FFF2-40B4-BE49-F238E27FC236}">
                  <a16:creationId xmlns:a16="http://schemas.microsoft.com/office/drawing/2014/main" id="{3C6ABC61-9D6B-46EE-BB08-1B76441C809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8805863" y="2659916"/>
              <a:ext cx="2449512" cy="2647950"/>
            </a:xfrm>
            <a:custGeom>
              <a:avLst/>
              <a:gdLst>
                <a:gd name="T0" fmla="*/ 2001040 w 2836097"/>
                <a:gd name="T1" fmla="*/ 2285630 h 3067706"/>
                <a:gd name="T2" fmla="*/ 653497 w 2836097"/>
                <a:gd name="T3" fmla="*/ 2285630 h 3067706"/>
                <a:gd name="T4" fmla="*/ 0 w 2836097"/>
                <a:gd name="T5" fmla="*/ 1142815 h 3067706"/>
                <a:gd name="T6" fmla="*/ 653497 w 2836097"/>
                <a:gd name="T7" fmla="*/ 0 h 3067706"/>
                <a:gd name="T8" fmla="*/ 2001040 w 2836097"/>
                <a:gd name="T9" fmla="*/ 0 h 3067706"/>
                <a:gd name="T10" fmla="*/ 2115623 w 2836097"/>
                <a:gd name="T11" fmla="*/ 200378 h 3067706"/>
                <a:gd name="T12" fmla="*/ 1099090 w 2836097"/>
                <a:gd name="T13" fmla="*/ 200378 h 3067706"/>
                <a:gd name="T14" fmla="*/ 557500 w 2836097"/>
                <a:gd name="T15" fmla="*/ 1147493 h 3067706"/>
                <a:gd name="T16" fmla="*/ 1099090 w 2836097"/>
                <a:gd name="T17" fmla="*/ 2094607 h 3067706"/>
                <a:gd name="T18" fmla="*/ 2110273 w 2836097"/>
                <a:gd name="T19" fmla="*/ 2094607 h 30677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36097"/>
                <a:gd name="T31" fmla="*/ 0 h 3067706"/>
                <a:gd name="T32" fmla="*/ 2836097 w 2836097"/>
                <a:gd name="T33" fmla="*/ 3067706 h 30677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36097" h="3067706">
                  <a:moveTo>
                    <a:pt x="2682494" y="3067706"/>
                  </a:moveTo>
                  <a:lnTo>
                    <a:pt x="876045" y="3067706"/>
                  </a:lnTo>
                  <a:lnTo>
                    <a:pt x="0" y="1533853"/>
                  </a:lnTo>
                  <a:lnTo>
                    <a:pt x="876045" y="0"/>
                  </a:lnTo>
                  <a:lnTo>
                    <a:pt x="2682494" y="0"/>
                  </a:lnTo>
                  <a:lnTo>
                    <a:pt x="2836097" y="268941"/>
                  </a:lnTo>
                  <a:lnTo>
                    <a:pt x="1473384" y="268941"/>
                  </a:lnTo>
                  <a:lnTo>
                    <a:pt x="747356" y="1540132"/>
                  </a:lnTo>
                  <a:lnTo>
                    <a:pt x="1473384" y="2811322"/>
                  </a:lnTo>
                  <a:lnTo>
                    <a:pt x="2828925" y="2811322"/>
                  </a:lnTo>
                  <a:lnTo>
                    <a:pt x="2682494" y="306770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56" name="文本框 38">
              <a:extLst>
                <a:ext uri="{FF2B5EF4-FFF2-40B4-BE49-F238E27FC236}">
                  <a16:creationId xmlns:a16="http://schemas.microsoft.com/office/drawing/2014/main" id="{E30E1298-E35D-4443-86D0-CC31DC7D0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8625" y="3701316"/>
              <a:ext cx="62230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Impact" pitchFamily="34" charset="0"/>
                  <a:sym typeface="Impact" pitchFamily="34" charset="0"/>
                </a:rPr>
                <a:t>03</a:t>
              </a:r>
              <a:endParaRPr lang="zh-CN" altLang="en-US" sz="3200">
                <a:solidFill>
                  <a:schemeClr val="bg1"/>
                </a:solidFill>
                <a:latin typeface="Impact" pitchFamily="34" charset="0"/>
                <a:sym typeface="Impact" pitchFamily="34" charset="0"/>
              </a:endParaRPr>
            </a:p>
          </p:txBody>
        </p:sp>
      </p:grpSp>
      <p:sp>
        <p:nvSpPr>
          <p:cNvPr id="57" name="文本框 62">
            <a:extLst>
              <a:ext uri="{FF2B5EF4-FFF2-40B4-BE49-F238E27FC236}">
                <a16:creationId xmlns:a16="http://schemas.microsoft.com/office/drawing/2014/main" id="{EA269F7A-2ECF-4C19-9539-7A9708A6B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8045" y="2971336"/>
            <a:ext cx="1841143" cy="13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lvl="0" defTabSz="121917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CN" altLang="en-US" sz="16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itchFamily="34" charset="-122"/>
                <a:ea typeface="微软雅黑" pitchFamily="34" charset="-122"/>
              </a:rPr>
              <a:t>汽车轮胎的结构、标识，子午线轮胎的特点</a:t>
            </a:r>
            <a:r>
              <a:rPr lang="en-US" altLang="zh-CN" sz="16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itchFamily="34" charset="-122"/>
                <a:ea typeface="微软雅黑" pitchFamily="34" charset="-122"/>
              </a:rPr>
              <a:t>; </a:t>
            </a:r>
            <a:endParaRPr lang="zh-CN" altLang="en-US" sz="1600" kern="0" dirty="0">
              <a:solidFill>
                <a:prstClr val="black">
                  <a:lumMod val="85000"/>
                  <a:lumOff val="1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文本框 62">
            <a:extLst>
              <a:ext uri="{FF2B5EF4-FFF2-40B4-BE49-F238E27FC236}">
                <a16:creationId xmlns:a16="http://schemas.microsoft.com/office/drawing/2014/main" id="{9EE0F95C-35FD-438B-8309-DE1165319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814" y="2971336"/>
            <a:ext cx="1841143" cy="13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lvl="0" defTabSz="121917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16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itchFamily="34" charset="-122"/>
                <a:ea typeface="微软雅黑" pitchFamily="34" charset="-122"/>
              </a:rPr>
              <a:t>汽车轮胎的正确使用方法及常见异常磨损故障分析</a:t>
            </a:r>
            <a:r>
              <a:rPr lang="en-US" altLang="zh-CN" sz="16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itchFamily="34" charset="-122"/>
                <a:ea typeface="微软雅黑" pitchFamily="34" charset="-122"/>
              </a:rPr>
              <a:t>;</a:t>
            </a:r>
            <a:endParaRPr lang="zh-CN" altLang="en-US" sz="1600" kern="0" dirty="0">
              <a:solidFill>
                <a:prstClr val="black">
                  <a:lumMod val="85000"/>
                  <a:lumOff val="1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文本框 62">
            <a:extLst>
              <a:ext uri="{FF2B5EF4-FFF2-40B4-BE49-F238E27FC236}">
                <a16:creationId xmlns:a16="http://schemas.microsoft.com/office/drawing/2014/main" id="{D8D7172F-507B-45DA-B71E-E1381F00D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9813" y="2971336"/>
            <a:ext cx="1841143" cy="13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lvl="0" defTabSz="121917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en-US" sz="16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itchFamily="34" charset="-122"/>
                <a:ea typeface="微软雅黑" pitchFamily="34" charset="-122"/>
              </a:rPr>
              <a:t>汽车扒胎机、动平衡机正确使用。</a:t>
            </a:r>
          </a:p>
        </p:txBody>
      </p:sp>
      <p:sp>
        <p:nvSpPr>
          <p:cNvPr id="60" name="TextBox 83">
            <a:extLst>
              <a:ext uri="{FF2B5EF4-FFF2-40B4-BE49-F238E27FC236}">
                <a16:creationId xmlns:a16="http://schemas.microsoft.com/office/drawing/2014/main" id="{132E6EE4-A3BD-471A-BEEC-F8852BB50974}"/>
              </a:ext>
            </a:extLst>
          </p:cNvPr>
          <p:cNvSpPr txBox="1"/>
          <p:nvPr/>
        </p:nvSpPr>
        <p:spPr>
          <a:xfrm>
            <a:off x="1970170" y="177361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重点一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TextBox 84">
            <a:extLst>
              <a:ext uri="{FF2B5EF4-FFF2-40B4-BE49-F238E27FC236}">
                <a16:creationId xmlns:a16="http://schemas.microsoft.com/office/drawing/2014/main" id="{CB9CF8B8-817F-4C4B-B221-BD941BDBFC39}"/>
              </a:ext>
            </a:extLst>
          </p:cNvPr>
          <p:cNvSpPr txBox="1"/>
          <p:nvPr/>
        </p:nvSpPr>
        <p:spPr>
          <a:xfrm>
            <a:off x="5242857" y="1773610"/>
            <a:ext cx="955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重点二</a:t>
            </a:r>
            <a:endParaRPr lang="zh-CN" altLang="en-US" sz="20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TextBox 85">
            <a:extLst>
              <a:ext uri="{FF2B5EF4-FFF2-40B4-BE49-F238E27FC236}">
                <a16:creationId xmlns:a16="http://schemas.microsoft.com/office/drawing/2014/main" id="{BF02BBAF-4656-4366-8A2D-865351DF28AA}"/>
              </a:ext>
            </a:extLst>
          </p:cNvPr>
          <p:cNvSpPr txBox="1"/>
          <p:nvPr/>
        </p:nvSpPr>
        <p:spPr>
          <a:xfrm>
            <a:off x="8465046" y="177361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重点三</a:t>
            </a:r>
            <a:endParaRPr lang="zh-CN" altLang="en-US" sz="2000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A895A4F0-4C90-4EDE-9ACE-84A9F0848910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4" name="同心圆 187">
              <a:extLst>
                <a:ext uri="{FF2B5EF4-FFF2-40B4-BE49-F238E27FC236}">
                  <a16:creationId xmlns:a16="http://schemas.microsoft.com/office/drawing/2014/main" id="{5A33D2B9-F017-4174-8D42-BAD17AAC26B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AA795E53-A83B-4C8C-859E-189AA022CAA3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18D6BAE9-9BAF-45C5-8D5F-DE461F62ED59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7" name="同心圆 190">
              <a:extLst>
                <a:ext uri="{FF2B5EF4-FFF2-40B4-BE49-F238E27FC236}">
                  <a16:creationId xmlns:a16="http://schemas.microsoft.com/office/drawing/2014/main" id="{AA095C3F-44D6-4D97-B699-71240A8BEBC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B8270C8E-4D85-46C4-B09E-0F6F11CF77D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99B5ADBE-0560-46BD-AC4B-371A8EB6F8EA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0" name="同心圆 193">
              <a:extLst>
                <a:ext uri="{FF2B5EF4-FFF2-40B4-BE49-F238E27FC236}">
                  <a16:creationId xmlns:a16="http://schemas.microsoft.com/office/drawing/2014/main" id="{73F8965A-859F-4D3E-9CD1-8013F2876AF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5B69347B-37F7-49DB-9D20-6E71A0D8234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94D2D93B-590C-4226-A886-3F3B1F60D363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3" name="同心圆 202">
              <a:extLst>
                <a:ext uri="{FF2B5EF4-FFF2-40B4-BE49-F238E27FC236}">
                  <a16:creationId xmlns:a16="http://schemas.microsoft.com/office/drawing/2014/main" id="{4FCA8CEC-EA24-41DF-83E6-B77A1590F1E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DD78D3F8-BC21-4F0A-B7F1-E145D035DAB2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106B0B9B-0977-422F-AF63-8F093BCAFAC5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6" name="同心圆 208">
              <a:extLst>
                <a:ext uri="{FF2B5EF4-FFF2-40B4-BE49-F238E27FC236}">
                  <a16:creationId xmlns:a16="http://schemas.microsoft.com/office/drawing/2014/main" id="{B86F60F5-FEED-45B6-9BDE-27E37E4FC4F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5D9201EE-A82A-4AB5-AC59-DABBBD37CBE7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A1FA470E-8E76-4588-941D-F7BCC4F70FF1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9" name="同心圆 211">
              <a:extLst>
                <a:ext uri="{FF2B5EF4-FFF2-40B4-BE49-F238E27FC236}">
                  <a16:creationId xmlns:a16="http://schemas.microsoft.com/office/drawing/2014/main" id="{EDE0D670-D06E-4007-A4BF-5A3B1B2B42B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3DFD1C66-9300-4097-A29C-DBB7DA7342CD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668E697F-EAF6-4E34-BA27-C17197A71518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2" name="同心圆 205">
              <a:extLst>
                <a:ext uri="{FF2B5EF4-FFF2-40B4-BE49-F238E27FC236}">
                  <a16:creationId xmlns:a16="http://schemas.microsoft.com/office/drawing/2014/main" id="{562BD375-91A4-42E5-9FD6-549574FE90A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C9FAAA0B-3FF5-4B45-9A67-5504DDBCDFA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7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6196776" y="1562863"/>
            <a:ext cx="4343307" cy="1034266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4" name="圆角矩形 33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404823" y="2487719"/>
            <a:ext cx="1340530" cy="2390632"/>
            <a:chOff x="2210594" y="1810545"/>
            <a:chExt cx="1005703" cy="1981199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2210594" y="3160810"/>
              <a:ext cx="1005703" cy="630934"/>
            </a:xfrm>
            <a:prstGeom prst="line">
              <a:avLst/>
            </a:prstGeom>
            <a:ln w="28575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2346670" y="2801144"/>
              <a:ext cx="777103" cy="1"/>
            </a:xfrm>
            <a:prstGeom prst="line">
              <a:avLst/>
            </a:prstGeom>
            <a:ln w="28575">
              <a:solidFill>
                <a:srgbClr val="F69F1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2210594" y="1810545"/>
              <a:ext cx="943881" cy="581419"/>
            </a:xfrm>
            <a:prstGeom prst="line">
              <a:avLst/>
            </a:prstGeom>
            <a:ln w="28575">
              <a:solidFill>
                <a:srgbClr val="EA5E6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1575601" y="2645773"/>
            <a:ext cx="2268761" cy="205383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18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89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0" kern="0">
                <a:latin typeface="Calibri"/>
                <a:ea typeface="宋体"/>
              </a:endParaRPr>
            </a:p>
          </p:txBody>
        </p:sp>
        <p:sp>
          <p:nvSpPr>
            <p:cNvPr id="42" name="椭圆 19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89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0" kern="0">
                <a:latin typeface="Calibri"/>
                <a:ea typeface="宋体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655840" y="1487953"/>
            <a:ext cx="1255524" cy="113658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21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89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b="1" kern="0">
                <a:solidFill>
                  <a:srgbClr val="EA5E66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5" name="椭圆 22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89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b="1" kern="0">
                <a:solidFill>
                  <a:srgbClr val="EA5E66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655840" y="3072791"/>
            <a:ext cx="1255524" cy="113658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24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89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b="1" ker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8" name="椭圆 25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89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b="1" kern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655840" y="4596673"/>
            <a:ext cx="1255524" cy="113658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1" name="同心圆 27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89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b="1" ker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2" name="椭圆 28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89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b="1" kern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3" name="文本框 37"/>
          <p:cNvSpPr>
            <a:spLocks noChangeArrowheads="1"/>
          </p:cNvSpPr>
          <p:nvPr/>
        </p:nvSpPr>
        <p:spPr bwMode="auto">
          <a:xfrm>
            <a:off x="2143847" y="3068960"/>
            <a:ext cx="1143842" cy="1200298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90" tIns="60945" rIns="121890" bIns="6094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3500" b="1" dirty="0" smtClean="0">
                <a:solidFill>
                  <a:srgbClr val="EA6103"/>
                </a:solidFill>
                <a:sym typeface="微软雅黑" pitchFamily="34" charset="-122"/>
              </a:rPr>
              <a:t>教学</a:t>
            </a:r>
            <a:endParaRPr lang="en-US" altLang="zh-CN" sz="3500" b="1" dirty="0" smtClean="0">
              <a:solidFill>
                <a:srgbClr val="EA6103"/>
              </a:solidFill>
              <a:sym typeface="微软雅黑" pitchFamily="34" charset="-122"/>
            </a:endParaRP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3500" b="1" dirty="0" smtClean="0">
                <a:solidFill>
                  <a:srgbClr val="EA6103"/>
                </a:solidFill>
                <a:sym typeface="微软雅黑" pitchFamily="34" charset="-122"/>
              </a:rPr>
              <a:t>难点</a:t>
            </a:r>
            <a:endParaRPr lang="en-US" altLang="zh-CN" sz="3500" b="1" dirty="0">
              <a:solidFill>
                <a:srgbClr val="EA6103"/>
              </a:solidFill>
              <a:sym typeface="微软雅黑" pitchFamily="34" charset="-122"/>
            </a:endParaRPr>
          </a:p>
        </p:txBody>
      </p:sp>
      <p:sp>
        <p:nvSpPr>
          <p:cNvPr id="54" name="文本框 37"/>
          <p:cNvSpPr>
            <a:spLocks noChangeArrowheads="1"/>
          </p:cNvSpPr>
          <p:nvPr/>
        </p:nvSpPr>
        <p:spPr bwMode="auto">
          <a:xfrm>
            <a:off x="4814274" y="1775985"/>
            <a:ext cx="938658" cy="4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90" tIns="60945" rIns="121890" bIns="6094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800" b="1" dirty="0" smtClean="0">
                <a:solidFill>
                  <a:srgbClr val="EA5E66"/>
                </a:solidFill>
                <a:sym typeface="微软雅黑" pitchFamily="34" charset="-122"/>
              </a:rPr>
              <a:t>难点一</a:t>
            </a:r>
            <a:endParaRPr lang="zh-CN" altLang="en-US" sz="1800" b="1" dirty="0">
              <a:solidFill>
                <a:srgbClr val="EA5E66"/>
              </a:solidFill>
              <a:sym typeface="微软雅黑" pitchFamily="34" charset="-122"/>
            </a:endParaRPr>
          </a:p>
        </p:txBody>
      </p:sp>
      <p:sp>
        <p:nvSpPr>
          <p:cNvPr id="55" name="文本框 37"/>
          <p:cNvSpPr>
            <a:spLocks noChangeArrowheads="1"/>
          </p:cNvSpPr>
          <p:nvPr/>
        </p:nvSpPr>
        <p:spPr bwMode="auto">
          <a:xfrm>
            <a:off x="4822036" y="3429129"/>
            <a:ext cx="938658" cy="4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90" tIns="60945" rIns="121890" bIns="6094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800" b="1" dirty="0" smtClean="0">
                <a:solidFill>
                  <a:srgbClr val="0099A9"/>
                </a:solidFill>
                <a:sym typeface="微软雅黑" pitchFamily="34" charset="-122"/>
              </a:rPr>
              <a:t>难点二</a:t>
            </a:r>
            <a:endParaRPr lang="zh-CN" altLang="en-US" sz="1800" b="1" dirty="0">
              <a:solidFill>
                <a:srgbClr val="0099A9"/>
              </a:solidFill>
              <a:sym typeface="微软雅黑" pitchFamily="34" charset="-122"/>
            </a:endParaRPr>
          </a:p>
        </p:txBody>
      </p:sp>
      <p:sp>
        <p:nvSpPr>
          <p:cNvPr id="56" name="文本框 37"/>
          <p:cNvSpPr>
            <a:spLocks noChangeArrowheads="1"/>
          </p:cNvSpPr>
          <p:nvPr/>
        </p:nvSpPr>
        <p:spPr bwMode="auto">
          <a:xfrm>
            <a:off x="4814273" y="4917941"/>
            <a:ext cx="938658" cy="4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90" tIns="60945" rIns="121890" bIns="6094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800" b="1" dirty="0" smtClean="0">
                <a:solidFill>
                  <a:srgbClr val="F69F1E"/>
                </a:solidFill>
                <a:sym typeface="微软雅黑" pitchFamily="34" charset="-122"/>
              </a:rPr>
              <a:t>难点三</a:t>
            </a:r>
            <a:endParaRPr lang="zh-CN" altLang="en-US" sz="1800" b="1" dirty="0">
              <a:solidFill>
                <a:srgbClr val="F69F1E"/>
              </a:solidFill>
              <a:sym typeface="微软雅黑" pitchFamily="34" charset="-122"/>
            </a:endParaRPr>
          </a:p>
        </p:txBody>
      </p:sp>
      <p:sp>
        <p:nvSpPr>
          <p:cNvPr id="57" name="文本1"/>
          <p:cNvSpPr>
            <a:spLocks noChangeArrowheads="1"/>
          </p:cNvSpPr>
          <p:nvPr/>
        </p:nvSpPr>
        <p:spPr bwMode="gray">
          <a:xfrm>
            <a:off x="6375748" y="1537092"/>
            <a:ext cx="4128531" cy="1076074"/>
          </a:xfrm>
          <a:prstGeom prst="roundRect">
            <a:avLst>
              <a:gd name="adj" fmla="val 11505"/>
            </a:avLst>
          </a:prstGeom>
          <a:noFill/>
          <a:ln w="28575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95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CN" altLang="en-US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汽车轮胎标识</a:t>
            </a:r>
            <a:r>
              <a:rPr lang="en-US" altLang="zh-CN" sz="20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; </a:t>
            </a:r>
            <a:endParaRPr lang="zh-CN" altLang="zh-CN" sz="2000" b="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6196776" y="3116903"/>
            <a:ext cx="4343307" cy="1034266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9" name="圆角矩形 58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1" name="文本1"/>
          <p:cNvSpPr>
            <a:spLocks noChangeArrowheads="1"/>
          </p:cNvSpPr>
          <p:nvPr/>
        </p:nvSpPr>
        <p:spPr bwMode="gray">
          <a:xfrm>
            <a:off x="6375748" y="3091132"/>
            <a:ext cx="4128531" cy="1076074"/>
          </a:xfrm>
          <a:prstGeom prst="roundRect">
            <a:avLst>
              <a:gd name="adj" fmla="val 11505"/>
            </a:avLst>
          </a:prstGeom>
          <a:noFill/>
          <a:ln w="28575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95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汽车轮胎常见磨损故障的分析</a:t>
            </a:r>
            <a:r>
              <a:rPr lang="en-US" altLang="zh-CN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; </a:t>
            </a:r>
            <a:r>
              <a:rPr lang="zh-CN" altLang="en-US" sz="2000" b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zh-CN" sz="2000" b="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6196776" y="4636025"/>
            <a:ext cx="4343307" cy="1034266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3" name="圆角矩形 62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5" name="文本1"/>
          <p:cNvSpPr>
            <a:spLocks noChangeArrowheads="1"/>
          </p:cNvSpPr>
          <p:nvPr/>
        </p:nvSpPr>
        <p:spPr bwMode="gray">
          <a:xfrm>
            <a:off x="6375748" y="4610255"/>
            <a:ext cx="4128531" cy="1076074"/>
          </a:xfrm>
          <a:prstGeom prst="roundRect">
            <a:avLst>
              <a:gd name="adj" fmla="val 11505"/>
            </a:avLst>
          </a:prstGeom>
          <a:noFill/>
          <a:ln w="28575" cap="flat" cmpd="sng" algn="ctr">
            <a:noFill/>
            <a:prstDash val="solid"/>
          </a:ln>
          <a:effectLst/>
        </p:spPr>
        <p:txBody>
          <a:bodyPr lIns="91429" tIns="45715" rIns="91429" bIns="4571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95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en-US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轮胎装配及动平衡试验</a:t>
            </a:r>
            <a:r>
              <a:rPr lang="en-US" altLang="zh-CN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;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7E2C8871-98F2-4894-A658-97A982F07D16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67" name="五边形 9">
              <a:extLst>
                <a:ext uri="{FF2B5EF4-FFF2-40B4-BE49-F238E27FC236}">
                  <a16:creationId xmlns:a16="http://schemas.microsoft.com/office/drawing/2014/main" id="{54FAC1B9-087C-43C0-99A1-16C1D8CA4447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教学难点</a:t>
              </a: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206338C4-9C63-4391-A11B-C30014533835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14764885-EA77-4482-99D1-FE0F5820ED51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4D1C44D3-FB4F-4A61-92C7-67A2B7FF45B3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74" name="矩形: 圆角 73">
                <a:extLst>
                  <a:ext uri="{FF2B5EF4-FFF2-40B4-BE49-F238E27FC236}">
                    <a16:creationId xmlns:a16="http://schemas.microsoft.com/office/drawing/2014/main" id="{1F631F11-FD9F-44F2-BCB6-413B54D4F4F2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: 圆角 74">
                <a:extLst>
                  <a:ext uri="{FF2B5EF4-FFF2-40B4-BE49-F238E27FC236}">
                    <a16:creationId xmlns:a16="http://schemas.microsoft.com/office/drawing/2014/main" id="{317AB1A4-6EEB-4C43-A6AE-0E1B1C453F01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87DED8E0-13E3-4B69-864D-F3BBE527B429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72" name="矩形: 圆角 71">
                <a:extLst>
                  <a:ext uri="{FF2B5EF4-FFF2-40B4-BE49-F238E27FC236}">
                    <a16:creationId xmlns:a16="http://schemas.microsoft.com/office/drawing/2014/main" id="{8536DE83-CF76-423E-B2ED-DCE6764A5388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: 圆角 72">
                <a:extLst>
                  <a:ext uri="{FF2B5EF4-FFF2-40B4-BE49-F238E27FC236}">
                    <a16:creationId xmlns:a16="http://schemas.microsoft.com/office/drawing/2014/main" id="{CF1F2E7D-9F9E-47E1-83E4-D98876D58C43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29A77068-B92D-4775-8D68-B2D87E650F69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7" name="同心圆 187">
              <a:extLst>
                <a:ext uri="{FF2B5EF4-FFF2-40B4-BE49-F238E27FC236}">
                  <a16:creationId xmlns:a16="http://schemas.microsoft.com/office/drawing/2014/main" id="{ABCF9A45-9747-44CE-BA51-BA766E352ED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184820D8-EC4A-4D89-AFC4-413E56199368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9113E841-7466-44FD-A43D-C3D25B596DF4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0" name="同心圆 190">
              <a:extLst>
                <a:ext uri="{FF2B5EF4-FFF2-40B4-BE49-F238E27FC236}">
                  <a16:creationId xmlns:a16="http://schemas.microsoft.com/office/drawing/2014/main" id="{3718172A-297D-4196-ABD5-72F500D0F68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3FC6CBC2-C24E-4FB9-9DF1-0DF200DAFF6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BCFFDE48-2939-43BE-A388-19410BFCB110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3" name="同心圆 193">
              <a:extLst>
                <a:ext uri="{FF2B5EF4-FFF2-40B4-BE49-F238E27FC236}">
                  <a16:creationId xmlns:a16="http://schemas.microsoft.com/office/drawing/2014/main" id="{94324D70-3BA9-4A73-A8D3-4E1B9F2A2CB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B0018211-0399-4F69-AD85-9D23FF13095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576F8D5E-7687-4097-8B19-F9D6770C64AE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6" name="同心圆 202">
              <a:extLst>
                <a:ext uri="{FF2B5EF4-FFF2-40B4-BE49-F238E27FC236}">
                  <a16:creationId xmlns:a16="http://schemas.microsoft.com/office/drawing/2014/main" id="{7EFAD6C8-2ACF-4E78-B730-35700557CB5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54B39DAE-7A03-4635-8E58-B9DF03554A5D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398F4484-F6A4-4C38-A1E6-EB4389F8C835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9" name="同心圆 208">
              <a:extLst>
                <a:ext uri="{FF2B5EF4-FFF2-40B4-BE49-F238E27FC236}">
                  <a16:creationId xmlns:a16="http://schemas.microsoft.com/office/drawing/2014/main" id="{F0EF4119-CED3-415F-B265-83ED04A2ECE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32594BCD-A321-4294-A367-F004B291B8A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65086F5B-7378-4E1C-A593-6BA2EF5F4ED5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92" name="同心圆 211">
              <a:extLst>
                <a:ext uri="{FF2B5EF4-FFF2-40B4-BE49-F238E27FC236}">
                  <a16:creationId xmlns:a16="http://schemas.microsoft.com/office/drawing/2014/main" id="{73090052-5319-497C-841E-8CCA14300A3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4A324928-E966-4CA1-AF18-9C6B69C43C0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6B36EA84-AA39-44A7-B19A-89F03FFDA36C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5" name="同心圆 205">
              <a:extLst>
                <a:ext uri="{FF2B5EF4-FFF2-40B4-BE49-F238E27FC236}">
                  <a16:creationId xmlns:a16="http://schemas.microsoft.com/office/drawing/2014/main" id="{E230A7DB-D782-4FFA-A994-9121C728C89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7DF3A8BD-FB9C-4080-8DA3-12549572868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00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9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4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4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9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61" grpId="0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合 89"/>
          <p:cNvGrpSpPr/>
          <p:nvPr/>
        </p:nvGrpSpPr>
        <p:grpSpPr>
          <a:xfrm>
            <a:off x="8366078" y="1504249"/>
            <a:ext cx="2136026" cy="1812950"/>
            <a:chOff x="5553262" y="2638733"/>
            <a:chExt cx="2397222" cy="20936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91" name="组合 90"/>
            <p:cNvGrpSpPr/>
            <p:nvPr/>
          </p:nvGrpSpPr>
          <p:grpSpPr>
            <a:xfrm>
              <a:off x="5553262" y="2638733"/>
              <a:ext cx="2397222" cy="2093640"/>
              <a:chOff x="5553262" y="2638733"/>
              <a:chExt cx="2397222" cy="2093640"/>
            </a:xfrm>
          </p:grpSpPr>
          <p:grpSp>
            <p:nvGrpSpPr>
              <p:cNvPr id="93" name="组合 92"/>
              <p:cNvGrpSpPr/>
              <p:nvPr/>
            </p:nvGrpSpPr>
            <p:grpSpPr>
              <a:xfrm>
                <a:off x="5553262" y="2638733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95" name="Freeform 6"/>
                <p:cNvSpPr>
                  <a:spLocks/>
                </p:cNvSpPr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6" name="Freeform 6"/>
                <p:cNvSpPr>
                  <a:spLocks/>
                </p:cNvSpPr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82000"/>
                        <a:lumOff val="18000"/>
                      </a:schemeClr>
                    </a:gs>
                    <a:gs pos="47000">
                      <a:srgbClr val="F5F5F5"/>
                    </a:gs>
                    <a:gs pos="100000">
                      <a:schemeClr val="bg1">
                        <a:lumMod val="95000"/>
                        <a:lumOff val="5000"/>
                      </a:schemeClr>
                    </a:gs>
                  </a:gsLst>
                  <a:lin ang="18900000" scaled="0"/>
                </a:gra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94" name="Freeform 7"/>
              <p:cNvSpPr>
                <a:spLocks/>
              </p:cNvSpPr>
              <p:nvPr/>
            </p:nvSpPr>
            <p:spPr bwMode="auto">
              <a:xfrm>
                <a:off x="5864945" y="2882683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EA5E66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6259489" y="3180568"/>
              <a:ext cx="1010287" cy="99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1713088" y="1530547"/>
            <a:ext cx="2136026" cy="1812950"/>
            <a:chOff x="1881842" y="2656049"/>
            <a:chExt cx="2397222" cy="20936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98" name="组合 97"/>
            <p:cNvGrpSpPr/>
            <p:nvPr/>
          </p:nvGrpSpPr>
          <p:grpSpPr>
            <a:xfrm>
              <a:off x="1881842" y="2656049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01" name="Freeform 6"/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Freeform 6"/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9" name="Freeform 7"/>
            <p:cNvSpPr>
              <a:spLocks/>
            </p:cNvSpPr>
            <p:nvPr/>
          </p:nvSpPr>
          <p:spPr bwMode="auto">
            <a:xfrm>
              <a:off x="2193523" y="2932555"/>
              <a:ext cx="1773860" cy="1540629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EA6103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575311" y="3250047"/>
              <a:ext cx="1010287" cy="99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5167659" y="1513330"/>
            <a:ext cx="2136026" cy="1812950"/>
            <a:chOff x="3721944" y="3702869"/>
            <a:chExt cx="2397222" cy="20936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04" name="组合 103"/>
            <p:cNvGrpSpPr/>
            <p:nvPr/>
          </p:nvGrpSpPr>
          <p:grpSpPr>
            <a:xfrm>
              <a:off x="3721944" y="3702869"/>
              <a:ext cx="2397222" cy="2093640"/>
              <a:chOff x="3721944" y="3702869"/>
              <a:chExt cx="2397222" cy="2093640"/>
            </a:xfrm>
          </p:grpSpPr>
          <p:grpSp>
            <p:nvGrpSpPr>
              <p:cNvPr id="106" name="组合 105"/>
              <p:cNvGrpSpPr/>
              <p:nvPr/>
            </p:nvGrpSpPr>
            <p:grpSpPr>
              <a:xfrm>
                <a:off x="3721944" y="3702869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108" name="Freeform 6"/>
                <p:cNvSpPr>
                  <a:spLocks/>
                </p:cNvSpPr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9" name="Freeform 6"/>
                <p:cNvSpPr>
                  <a:spLocks/>
                </p:cNvSpPr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82000"/>
                        <a:lumOff val="18000"/>
                      </a:schemeClr>
                    </a:gs>
                    <a:gs pos="47000">
                      <a:srgbClr val="F5F5F5"/>
                    </a:gs>
                    <a:gs pos="100000">
                      <a:schemeClr val="bg1">
                        <a:lumMod val="95000"/>
                        <a:lumOff val="5000"/>
                      </a:schemeClr>
                    </a:gs>
                  </a:gsLst>
                  <a:lin ang="18900000" scaled="0"/>
                </a:gra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07" name="Freeform 7"/>
              <p:cNvSpPr>
                <a:spLocks/>
              </p:cNvSpPr>
              <p:nvPr/>
            </p:nvSpPr>
            <p:spPr bwMode="auto">
              <a:xfrm>
                <a:off x="4050731" y="3982018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F69F1E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4416724" y="4271858"/>
              <a:ext cx="1010287" cy="99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2163061" y="1075159"/>
            <a:ext cx="1370331" cy="603173"/>
            <a:chOff x="2328257" y="4927862"/>
            <a:chExt cx="1537897" cy="696559"/>
          </a:xfrm>
        </p:grpSpPr>
        <p:sp>
          <p:nvSpPr>
            <p:cNvPr id="118" name="TextBox 117"/>
            <p:cNvSpPr txBox="1"/>
            <p:nvPr/>
          </p:nvSpPr>
          <p:spPr>
            <a:xfrm>
              <a:off x="2328257" y="4927862"/>
              <a:ext cx="1537897" cy="462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学习状况</a:t>
              </a:r>
              <a:endPara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419470" y="5322307"/>
              <a:ext cx="1286284" cy="30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5550506" y="1061990"/>
            <a:ext cx="1370331" cy="559988"/>
            <a:chOff x="4246958" y="2731460"/>
            <a:chExt cx="1537897" cy="646688"/>
          </a:xfrm>
        </p:grpSpPr>
        <p:sp>
          <p:nvSpPr>
            <p:cNvPr id="121" name="TextBox 120"/>
            <p:cNvSpPr txBox="1"/>
            <p:nvPr/>
          </p:nvSpPr>
          <p:spPr>
            <a:xfrm>
              <a:off x="4246958" y="2731460"/>
              <a:ext cx="1537897" cy="462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学生状况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335082" y="3111578"/>
              <a:ext cx="1286284" cy="266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8760294" y="1053676"/>
            <a:ext cx="1370331" cy="586381"/>
            <a:chOff x="5982926" y="4927866"/>
            <a:chExt cx="1537897" cy="677167"/>
          </a:xfrm>
        </p:grpSpPr>
        <p:sp>
          <p:nvSpPr>
            <p:cNvPr id="124" name="TextBox 123"/>
            <p:cNvSpPr txBox="1"/>
            <p:nvPr/>
          </p:nvSpPr>
          <p:spPr>
            <a:xfrm>
              <a:off x="5982926" y="4927866"/>
              <a:ext cx="1537897" cy="462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解决方案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071050" y="5338463"/>
              <a:ext cx="1286284" cy="266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EDC5C51C-CFCE-4047-9EC2-1963390AFCDD}"/>
              </a:ext>
            </a:extLst>
          </p:cNvPr>
          <p:cNvGrpSpPr/>
          <p:nvPr/>
        </p:nvGrpSpPr>
        <p:grpSpPr>
          <a:xfrm>
            <a:off x="-2290" y="261442"/>
            <a:ext cx="1707568" cy="432048"/>
            <a:chOff x="-2290" y="261442"/>
            <a:chExt cx="1707568" cy="432048"/>
          </a:xfrm>
        </p:grpSpPr>
        <p:sp>
          <p:nvSpPr>
            <p:cNvPr id="55" name="五边形 9">
              <a:extLst>
                <a:ext uri="{FF2B5EF4-FFF2-40B4-BE49-F238E27FC236}">
                  <a16:creationId xmlns:a16="http://schemas.microsoft.com/office/drawing/2014/main" id="{3D945119-126A-42A0-9721-2464A1682E98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>
                  <a:solidFill>
                    <a:srgbClr val="4BAAAF"/>
                  </a:solidFill>
                  <a:latin typeface="Times New Roman"/>
                  <a:ea typeface="微软雅黑"/>
                </a:rPr>
                <a:t>学情分析</a:t>
              </a: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20485559-C102-45FA-BCA3-48C291025573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ED65EC2-7585-448C-B570-B5B58B118B5D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0066B0C0-7F01-4CF9-8518-68F97D4DEF0C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2" name="矩形: 圆角 61">
                <a:extLst>
                  <a:ext uri="{FF2B5EF4-FFF2-40B4-BE49-F238E27FC236}">
                    <a16:creationId xmlns:a16="http://schemas.microsoft.com/office/drawing/2014/main" id="{84D48A0E-AE85-45F6-B105-281B0BFA1481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: 圆角 62">
                <a:extLst>
                  <a:ext uri="{FF2B5EF4-FFF2-40B4-BE49-F238E27FC236}">
                    <a16:creationId xmlns:a16="http://schemas.microsoft.com/office/drawing/2014/main" id="{FF63AAB9-AD98-46BB-B973-926B04387D94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A9698D8D-104E-49AE-8E68-3CE4D51CCCEB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0" name="矩形: 圆角 59">
                <a:extLst>
                  <a:ext uri="{FF2B5EF4-FFF2-40B4-BE49-F238E27FC236}">
                    <a16:creationId xmlns:a16="http://schemas.microsoft.com/office/drawing/2014/main" id="{55DEF991-891D-4529-9BDD-219A2F42E349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: 圆角 60">
                <a:extLst>
                  <a:ext uri="{FF2B5EF4-FFF2-40B4-BE49-F238E27FC236}">
                    <a16:creationId xmlns:a16="http://schemas.microsoft.com/office/drawing/2014/main" id="{51F6B692-DAA4-4E0F-A430-A579B3E42C63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62831A27-88EE-4E43-B94F-7811AB8F9147}"/>
              </a:ext>
            </a:extLst>
          </p:cNvPr>
          <p:cNvGrpSpPr/>
          <p:nvPr/>
        </p:nvGrpSpPr>
        <p:grpSpPr>
          <a:xfrm>
            <a:off x="1009651" y="6083160"/>
            <a:ext cx="785040" cy="785324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5" name="同心圆 187">
              <a:extLst>
                <a:ext uri="{FF2B5EF4-FFF2-40B4-BE49-F238E27FC236}">
                  <a16:creationId xmlns:a16="http://schemas.microsoft.com/office/drawing/2014/main" id="{97607EB6-33BC-4143-886C-9CDF0008840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750A8A01-EBAB-4312-B5D9-10D7CA12D45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0ACD49EA-7241-466B-B081-0856CC32DB59}"/>
              </a:ext>
            </a:extLst>
          </p:cNvPr>
          <p:cNvGrpSpPr/>
          <p:nvPr/>
        </p:nvGrpSpPr>
        <p:grpSpPr>
          <a:xfrm>
            <a:off x="11480651" y="5017776"/>
            <a:ext cx="336611" cy="336733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8" name="同心圆 190">
              <a:extLst>
                <a:ext uri="{FF2B5EF4-FFF2-40B4-BE49-F238E27FC236}">
                  <a16:creationId xmlns:a16="http://schemas.microsoft.com/office/drawing/2014/main" id="{C11599D6-CB29-4512-8BD6-7653B091E5F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7BDA5E0A-515C-4AA5-8A46-61B5DDBE622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9ADC2576-77FC-4DDF-97E9-982EEBD4C7E5}"/>
              </a:ext>
            </a:extLst>
          </p:cNvPr>
          <p:cNvGrpSpPr/>
          <p:nvPr/>
        </p:nvGrpSpPr>
        <p:grpSpPr>
          <a:xfrm>
            <a:off x="9867523" y="6058068"/>
            <a:ext cx="705342" cy="705597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1" name="同心圆 193">
              <a:extLst>
                <a:ext uri="{FF2B5EF4-FFF2-40B4-BE49-F238E27FC236}">
                  <a16:creationId xmlns:a16="http://schemas.microsoft.com/office/drawing/2014/main" id="{075AD907-36C9-4645-B132-DD29CDDDEFF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125C3C64-58AC-4606-B190-22E031411CD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C00FD23E-B9F3-4E5F-BE1B-B9C45760EADD}"/>
              </a:ext>
            </a:extLst>
          </p:cNvPr>
          <p:cNvGrpSpPr/>
          <p:nvPr/>
        </p:nvGrpSpPr>
        <p:grpSpPr>
          <a:xfrm>
            <a:off x="11072171" y="5883522"/>
            <a:ext cx="796550" cy="796838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4" name="同心圆 202">
              <a:extLst>
                <a:ext uri="{FF2B5EF4-FFF2-40B4-BE49-F238E27FC236}">
                  <a16:creationId xmlns:a16="http://schemas.microsoft.com/office/drawing/2014/main" id="{36D90A44-53BA-4F6B-923F-8A85A5D8E98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CCD9DD51-CB3E-4A90-8DFE-019B497AEF51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A1965B1D-4FE6-4FA5-B2C4-FEE739E04C98}"/>
              </a:ext>
            </a:extLst>
          </p:cNvPr>
          <p:cNvGrpSpPr/>
          <p:nvPr/>
        </p:nvGrpSpPr>
        <p:grpSpPr>
          <a:xfrm>
            <a:off x="375808" y="5924818"/>
            <a:ext cx="422448" cy="4226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7" name="同心圆 208">
              <a:extLst>
                <a:ext uri="{FF2B5EF4-FFF2-40B4-BE49-F238E27FC236}">
                  <a16:creationId xmlns:a16="http://schemas.microsoft.com/office/drawing/2014/main" id="{7F533FBC-5F82-4B6F-AB7E-2CB10B600AB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E70C0529-B347-4F72-9F12-47CCAC399E8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7683F88C-8749-488F-8FD0-F521A9E71B37}"/>
              </a:ext>
            </a:extLst>
          </p:cNvPr>
          <p:cNvGrpSpPr/>
          <p:nvPr/>
        </p:nvGrpSpPr>
        <p:grpSpPr>
          <a:xfrm>
            <a:off x="143885" y="5680351"/>
            <a:ext cx="211223" cy="211300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0" name="同心圆 211">
              <a:extLst>
                <a:ext uri="{FF2B5EF4-FFF2-40B4-BE49-F238E27FC236}">
                  <a16:creationId xmlns:a16="http://schemas.microsoft.com/office/drawing/2014/main" id="{FD248260-3F7A-4A0A-8811-763CB819B85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937DC6AD-241F-42AC-8F33-D2C6FA501598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B8772592-9969-488B-B474-E5107FEA9CE1}"/>
              </a:ext>
            </a:extLst>
          </p:cNvPr>
          <p:cNvGrpSpPr/>
          <p:nvPr/>
        </p:nvGrpSpPr>
        <p:grpSpPr>
          <a:xfrm>
            <a:off x="10502104" y="5285397"/>
            <a:ext cx="693499" cy="69375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4" name="同心圆 205">
              <a:extLst>
                <a:ext uri="{FF2B5EF4-FFF2-40B4-BE49-F238E27FC236}">
                  <a16:creationId xmlns:a16="http://schemas.microsoft.com/office/drawing/2014/main" id="{25806937-7367-4D1C-B301-FC72839749B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id="{7D1BF3A7-9853-4794-95AB-AB939B69EFAD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592969" y="3478001"/>
            <a:ext cx="2376264" cy="861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已完成基础电工和机械发动机学习，对汽车有一定了解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303118" y="3474887"/>
            <a:ext cx="2088232" cy="8371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自我控制能力不足</a:t>
            </a: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主动性差</a:t>
            </a:r>
          </a:p>
          <a:p>
            <a:endParaRPr lang="zh-CN" altLang="en-US" sz="1600" b="1" dirty="0" smtClean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71470" y="3463552"/>
            <a:ext cx="230537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通过设置特殊教学场景引导学生兴趣，提升学生学习力</a:t>
            </a:r>
          </a:p>
          <a:p>
            <a:endParaRPr lang="zh-CN" altLang="en-US" sz="1600" b="1" dirty="0" smtClean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114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accel="52000" fill="hold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accel="52000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1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2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52000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ac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bf32b21c57e606988ab10ec694d2e32676a8b"/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Text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SubTitle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SubTitle"/>
  <p:tag name="MH_ORDER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SubTitle"/>
  <p:tag name="MH_ORDER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Other"/>
  <p:tag name="MH_ORDER" val="1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Other"/>
  <p:tag name="MH_ORDER" val="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Other"/>
  <p:tag name="MH_ORDER" val="1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Other"/>
  <p:tag name="MH_ORDER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Other"/>
  <p:tag name="MH_ORDER" val="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Other"/>
  <p:tag name="MH_ORDER" val="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Other"/>
  <p:tag name="MH_ORDER" val="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Other"/>
  <p:tag name="MH_ORDER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Other"/>
  <p:tag name="MH_ORDER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Other"/>
  <p:tag name="MH_ORDER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Other"/>
  <p:tag name="MH_ORDER" val="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Other"/>
  <p:tag name="MH_ORDER" val="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Other"/>
  <p:tag name="MH_ORDER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Other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Other"/>
  <p:tag name="MH_ORDER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1311"/>
  <p:tag name="MH_LIBRARY" val="GRAPHIC"/>
  <p:tag name="MH_TYPE" val="Other"/>
  <p:tag name="MH_ORDER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Office 主题​​">
  <a:themeElements>
    <a:clrScheme name="自定义 2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E647C"/>
      </a:accent1>
      <a:accent2>
        <a:srgbClr val="2DB2A4"/>
      </a:accent2>
      <a:accent3>
        <a:srgbClr val="74AF47"/>
      </a:accent3>
      <a:accent4>
        <a:srgbClr val="755DA1"/>
      </a:accent4>
      <a:accent5>
        <a:srgbClr val="4BACC6"/>
      </a:accent5>
      <a:accent6>
        <a:srgbClr val="F87A08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8826</TotalTime>
  <Words>1764</Words>
  <Application>Microsoft Office PowerPoint</Application>
  <PresentationFormat>自定义</PresentationFormat>
  <Paragraphs>281</Paragraphs>
  <Slides>33</Slides>
  <Notes>33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8" baseType="lpstr">
      <vt:lpstr>Gill Sans</vt:lpstr>
      <vt:lpstr>Lato Light</vt:lpstr>
      <vt:lpstr>MS PGothic</vt:lpstr>
      <vt:lpstr>方正兰亭准黑_GBK</vt:lpstr>
      <vt:lpstr>华文黑体</vt:lpstr>
      <vt:lpstr>宋体</vt:lpstr>
      <vt:lpstr>微软雅黑</vt:lpstr>
      <vt:lpstr>Arial</vt:lpstr>
      <vt:lpstr>Arial Rounded MT Bold</vt:lpstr>
      <vt:lpstr>Calibri</vt:lpstr>
      <vt:lpstr>Impact</vt:lpstr>
      <vt:lpstr>Segoe UI Semilight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Administrator</cp:lastModifiedBy>
  <cp:revision>879</cp:revision>
  <dcterms:created xsi:type="dcterms:W3CDTF">2015-04-24T01:01:13Z</dcterms:created>
  <dcterms:modified xsi:type="dcterms:W3CDTF">2022-04-15T06:29:46Z</dcterms:modified>
</cp:coreProperties>
</file>