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869" r:id="rId3"/>
    <p:sldId id="438" r:id="rId4"/>
    <p:sldId id="871" r:id="rId5"/>
    <p:sldId id="873" r:id="rId6"/>
    <p:sldId id="872" r:id="rId7"/>
    <p:sldId id="87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03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压缩机液击及防护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1450" y="38100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压缩机液击及防护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450" y="8470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一、蒸发器结冰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2140" y="1338580"/>
            <a:ext cx="681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蒸发器结冰是指蒸发器表面由于结冰使气流无法通过蒸发器的现象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34645" y="1706880"/>
            <a:ext cx="106914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、蒸发器结冰原因：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）压缩机不停机：控制故障；离合器分离故障；电路故障；蒸发器</a:t>
            </a:r>
            <a:r>
              <a:rPr lang="zh-CN" altLang="en-US"/>
              <a:t>温度感应故障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）制冷剂过多：     制冷剂加注过多；冷凝器冷却过度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）膨胀阀开度过大或卡滞：膨胀阀阀体调整不良；膨胀阀阀体卡滞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）蒸发箱脏污：蒸发箱脏污堵塞使气流不畅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1450" y="38100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压缩机液击及防护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450" y="8470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一、蒸发器结冰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1450" y="13131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二、压缩机液击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19760" y="1681480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压缩机液击：液态制冷剂冲击压缩机低压进气阀片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6285" y="2287905"/>
            <a:ext cx="572770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压缩机液击原因：低压管道中有液态制冷剂</a:t>
            </a:r>
            <a:endParaRPr lang="zh-CN" altLang="en-US"/>
          </a:p>
          <a:p>
            <a:r>
              <a:rPr lang="zh-CN" altLang="en-US"/>
              <a:t>                              </a:t>
            </a:r>
            <a:r>
              <a:rPr lang="en-US" altLang="zh-CN"/>
              <a:t>1</a:t>
            </a:r>
            <a:r>
              <a:rPr lang="zh-CN" altLang="en-US"/>
              <a:t>、制冷剂过多</a:t>
            </a:r>
            <a:endParaRPr lang="zh-CN" altLang="en-US"/>
          </a:p>
          <a:p>
            <a:r>
              <a:rPr lang="zh-CN" altLang="en-US"/>
              <a:t>                              </a:t>
            </a:r>
            <a:r>
              <a:rPr lang="en-US" altLang="zh-CN"/>
              <a:t>2</a:t>
            </a:r>
            <a:r>
              <a:rPr lang="zh-CN" altLang="en-US"/>
              <a:t>、膨胀阀开度大</a:t>
            </a:r>
            <a:endParaRPr lang="zh-CN" altLang="en-US"/>
          </a:p>
          <a:p>
            <a:r>
              <a:rPr lang="zh-CN" altLang="en-US"/>
              <a:t>                              </a:t>
            </a:r>
            <a:r>
              <a:rPr lang="en-US" altLang="zh-CN"/>
              <a:t>3</a:t>
            </a:r>
            <a:r>
              <a:rPr lang="zh-CN" altLang="en-US"/>
              <a:t>、蒸发箱热量交换不足</a:t>
            </a:r>
            <a:endParaRPr lang="zh-CN" altLang="en-US"/>
          </a:p>
          <a:p>
            <a:r>
              <a:rPr lang="zh-CN" altLang="en-US"/>
              <a:t>                              </a:t>
            </a:r>
            <a:r>
              <a:rPr lang="en-US" altLang="zh-CN"/>
              <a:t>4</a:t>
            </a:r>
            <a:r>
              <a:rPr lang="zh-CN" altLang="en-US"/>
              <a:t>、低压管道中液态制冷剂吸热气化不足</a:t>
            </a:r>
            <a:endParaRPr lang="zh-CN" altLang="en-US"/>
          </a:p>
          <a:p>
            <a:r>
              <a:rPr lang="zh-CN" altLang="en-US"/>
              <a:t>压缩机液击后果：</a:t>
            </a:r>
            <a:endParaRPr lang="zh-CN" altLang="en-US"/>
          </a:p>
          <a:p>
            <a:r>
              <a:rPr lang="zh-CN" altLang="en-US"/>
              <a:t>                               压缩机低压阀片损坏</a:t>
            </a:r>
            <a:endParaRPr lang="zh-CN" altLang="en-US"/>
          </a:p>
          <a:p>
            <a:r>
              <a:rPr lang="zh-CN" altLang="en-US"/>
              <a:t>                               压缩机异响，噪音大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1450" y="38100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压缩机液击及防护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450" y="8470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一、蒸发器结冰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1450" y="13131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二、压缩机液击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1450" y="177927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三、压缩机液击的预防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450" y="224536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、控制蒸发器温度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3725" y="2738120"/>
            <a:ext cx="74968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机械膨胀阀</a:t>
            </a:r>
            <a:r>
              <a:rPr lang="en-US" altLang="zh-CN"/>
              <a:t>+</a:t>
            </a:r>
            <a:r>
              <a:rPr lang="zh-CN" altLang="en-US"/>
              <a:t>蒸发器温度传感器</a:t>
            </a:r>
            <a:r>
              <a:rPr lang="en-US" altLang="zh-CN"/>
              <a:t>+</a:t>
            </a:r>
            <a:r>
              <a:rPr lang="zh-CN" altLang="en-US"/>
              <a:t>压缩机控制（间歇控制或制冷效率控制）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3250" y="3244850"/>
            <a:ext cx="7725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电子膨胀阀</a:t>
            </a:r>
            <a:r>
              <a:rPr lang="en-US" altLang="zh-CN"/>
              <a:t>+</a:t>
            </a:r>
            <a:r>
              <a:rPr lang="zh-CN" altLang="en-US"/>
              <a:t>蒸发器温度传感器</a:t>
            </a:r>
            <a:r>
              <a:rPr lang="en-US" altLang="zh-CN"/>
              <a:t>+</a:t>
            </a:r>
            <a:r>
              <a:rPr lang="zh-CN" altLang="en-US"/>
              <a:t>压缩机控制（制冷效率控制或电动压缩机）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1450" y="38100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压缩机液击及防护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450" y="8470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一、蒸发器结冰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1450" y="13131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二、压缩机液击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1450" y="177927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三、压缩机液击的预防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450" y="224536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、控制蒸发器温度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1450" y="271145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、预防措施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1450" y="307975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）表面温度控制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5620" y="3505200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蒸发器温度传感器：冰点预防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7670" y="323850"/>
            <a:ext cx="5434330" cy="31807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75765" y="3950335"/>
            <a:ext cx="751332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蒸发器温度传感器起到保护空调系统的作用，防止蒸发器表面结霜导致换热效率降低。一般蒸发器表面温度在2到4度左右（结霜温度），信号反馈给空调模块或反馈给整车电脑来控制压缩机通断。蒸发器温度传感器是一个负温度系数的热敏电阻。通过测量设定</a:t>
            </a:r>
            <a:r>
              <a:rPr lang="zh-CN" altLang="en-US"/>
              <a:t>温度的电阻是否符合规定值来判断传感器的好坏。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1450" y="38100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压缩机液击及防护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1450" y="8470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一、蒸发器结冰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1450" y="13131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二、压缩机液击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1450" y="177927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三、压缩机液击的预防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450" y="224536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、控制蒸发器温度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1450" y="271145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、预防措施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1450" y="307975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）表面温度控制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1450" y="351472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zh-CN" altLang="en-US"/>
              <a:t>蒸发箱压力控制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5715" y="305435"/>
            <a:ext cx="3296285" cy="2707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550" y="3883025"/>
            <a:ext cx="357949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制冷剂在饱和状态时温度和压力有着对应的关系，因此为了防止蒸发器压力低于规定值避免蒸发器结冰</a:t>
            </a:r>
            <a:r>
              <a:rPr lang="en-US" altLang="zh-CN"/>
              <a:t>,</a:t>
            </a:r>
            <a:r>
              <a:rPr lang="zh-CN" altLang="en-US"/>
              <a:t>采用温度控制的方法</a:t>
            </a:r>
            <a:r>
              <a:rPr lang="en-US" altLang="zh-CN"/>
              <a:t>,</a:t>
            </a:r>
            <a:r>
              <a:rPr lang="zh-CN" altLang="en-US"/>
              <a:t>或压力控制的方法。实现这种控制的机构称为吸气压力传感。</a:t>
            </a:r>
            <a:r>
              <a:rPr lang="zh-CN" altLang="en-US">
                <a:sym typeface="+mn-ea"/>
              </a:rPr>
              <a:t>吸气压力传感</a:t>
            </a:r>
            <a:r>
              <a:rPr lang="zh-CN" altLang="en-US"/>
              <a:t>装在蒸发器与压缩机之间。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08830" y="3242310"/>
            <a:ext cx="74301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当蒸发压力增加时，作用在膜片上压力增大，</a:t>
            </a:r>
            <a:r>
              <a:rPr lang="zh-CN" altLang="en-US">
                <a:sym typeface="+mn-ea"/>
              </a:rPr>
              <a:t>克服了控制弹簧的压力使阀开度增大</a:t>
            </a:r>
            <a:r>
              <a:rPr lang="zh-CN" altLang="en-US">
                <a:sym typeface="+mn-ea"/>
              </a:rPr>
              <a:t>，导致从蒸发器到压缩机的制冷剂流量增加。当蒸发压力下降时。控制弹簧便把阀压向阀座，限制了来自蒸发器的制冷剂流量。同时蒸发压力将增加。直到把阀重新打开。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有的</a:t>
            </a:r>
            <a:r>
              <a:rPr lang="en-US" altLang="zh-CN">
                <a:sym typeface="+mn-ea"/>
              </a:rPr>
              <a:t>EPR</a:t>
            </a:r>
            <a:r>
              <a:rPr lang="zh-CN" altLang="en-US">
                <a:sym typeface="+mn-ea"/>
              </a:rPr>
              <a:t>装在压缩机吸气阀后面。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08830" y="381000"/>
            <a:ext cx="42875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制冷剂通过任何形式的吸气压力调节器都不应完全停止流动。因此设置一个旁通管路可保证少量制冷剂和冷冻机油得到循环。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蒸发压力调节器是一种全自动吸气压力控制装置。一般设定的蒸发压力在152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--180kpa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，调节器把压缩机的进口压力设定在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104kpa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左右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这个压力会随着蒸发器热负荷的大小而改变，低于设定值蒸发器可能结冰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WPS 演示</Application>
  <PresentationFormat>宽屏</PresentationFormat>
  <Paragraphs>89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267B805E546246D5A22D1F3A7E59B1FA</vt:lpwstr>
  </property>
</Properties>
</file>