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32" r:id="rId3"/>
    <p:sldId id="750" r:id="rId4"/>
    <p:sldId id="753" r:id="rId5"/>
    <p:sldId id="754" r:id="rId6"/>
    <p:sldId id="755" r:id="rId7"/>
    <p:sldId id="757" r:id="rId8"/>
    <p:sldId id="758" r:id="rId9"/>
    <p:sldId id="765" r:id="rId10"/>
    <p:sldId id="761" r:id="rId11"/>
    <p:sldId id="75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C9"/>
    <a:srgbClr val="85ADD0"/>
    <a:srgbClr val="82AACA"/>
    <a:srgbClr val="86B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14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0" cy="9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6995" y="1160145"/>
            <a:ext cx="63315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tx1"/>
                </a:solidFill>
              </a:rPr>
              <a:t>汽车空调节流装置</a:t>
            </a:r>
            <a:endParaRPr lang="zh-CN" altLang="en-US" sz="60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6195" y="3894455"/>
            <a:ext cx="4265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tx1"/>
                </a:solidFill>
              </a:rPr>
              <a:t>讲师：王际军</a:t>
            </a:r>
            <a:endParaRPr lang="zh-CN" alt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7330" y="11563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</a:t>
            </a:r>
            <a:r>
              <a:rPr lang="zh-CN" altLang="en-US"/>
              <a:t>节流阀的类型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7330" y="82867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一、节流阀的作用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7330" y="18116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、电子膨胀阀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7330" y="148399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7330" y="213931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7330" y="2794635"/>
            <a:ext cx="2355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、热力膨胀阀的类型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7330" y="246697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三、热力膨胀阀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7330" y="344995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）外平衡式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27330" y="312229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）内平衡式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7330" y="3777615"/>
            <a:ext cx="8978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en-US" altLang="zh-CN"/>
              <a:t>H</a:t>
            </a:r>
            <a:r>
              <a:rPr lang="zh-CN" altLang="en-US"/>
              <a:t>型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27330" y="443293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）结构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27330" y="4105275"/>
            <a:ext cx="15836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H</a:t>
            </a:r>
            <a:r>
              <a:rPr lang="zh-CN" altLang="en-US"/>
              <a:t>型膨胀阀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27330" y="476059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）原理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27330" y="50882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、电子膨胀阀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27330" y="541591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、孔管式</a:t>
            </a: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709285" y="339725"/>
            <a:ext cx="6482080" cy="4420235"/>
            <a:chOff x="10143" y="535"/>
            <a:chExt cx="9056" cy="599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143" y="535"/>
              <a:ext cx="9057" cy="599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71" y="6054"/>
              <a:ext cx="1828" cy="465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1049655" y="384810"/>
            <a:ext cx="288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汽车空调节流装置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27330" y="82867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一、节流阀的作用</a:t>
            </a:r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 rot="0">
            <a:off x="5879465" y="384810"/>
            <a:ext cx="6320790" cy="2914015"/>
            <a:chOff x="9259" y="485"/>
            <a:chExt cx="9954" cy="7375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259" y="485"/>
              <a:ext cx="9941" cy="371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9" y="4216"/>
              <a:ext cx="9954" cy="207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9" y="6286"/>
              <a:ext cx="9941" cy="157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879465" y="3291205"/>
            <a:ext cx="6311900" cy="2927350"/>
            <a:chOff x="9259" y="5183"/>
            <a:chExt cx="9940" cy="46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59" y="5183"/>
              <a:ext cx="9941" cy="461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99" y="8826"/>
              <a:ext cx="2942" cy="375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314960" y="1300480"/>
            <a:ext cx="4983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节流阀控制制冷剂流量，防止液击和异常过热，</a:t>
            </a:r>
            <a:endParaRPr lang="zh-CN" altLang="en-US"/>
          </a:p>
          <a:p>
            <a:r>
              <a:rPr lang="zh-CN" altLang="en-US"/>
              <a:t>由感温包控制流量，保证蒸发末端有一定过热度</a:t>
            </a:r>
            <a:endParaRPr lang="zh-CN" altLang="en-US"/>
          </a:p>
          <a:p>
            <a:r>
              <a:rPr lang="zh-CN" altLang="en-US"/>
              <a:t>保证蒸发器的有效作用，避免液击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227330" y="2308860"/>
            <a:ext cx="4983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蒸发压力：制冷剂在蒸发器内吸热并沸腾的压力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227330" y="2677160"/>
            <a:ext cx="4526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蒸发温度：制冷剂在蒸发器内蒸发是的温度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49655" y="384810"/>
            <a:ext cx="288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汽车空调节流装置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9" grpId="1"/>
      <p:bldP spid="32" grpId="1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7330" y="11563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</a:t>
            </a:r>
            <a:r>
              <a:rPr lang="zh-CN" altLang="en-US"/>
              <a:t>节流阀的类型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7330" y="82867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一、节流阀的作用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7330" y="18116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、电子膨胀阀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7330" y="148399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7330" y="213931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、孔管式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410200" y="4596765"/>
            <a:ext cx="6789420" cy="1642110"/>
            <a:chOff x="8520" y="7239"/>
            <a:chExt cx="10692" cy="2586"/>
          </a:xfrm>
        </p:grpSpPr>
        <p:grpSp>
          <p:nvGrpSpPr>
            <p:cNvPr id="27" name="组合 26"/>
            <p:cNvGrpSpPr/>
            <p:nvPr/>
          </p:nvGrpSpPr>
          <p:grpSpPr>
            <a:xfrm>
              <a:off x="13274" y="7239"/>
              <a:ext cx="5939" cy="2587"/>
              <a:chOff x="13274" y="7239"/>
              <a:chExt cx="5939" cy="2587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3274" y="7240"/>
                <a:ext cx="5926" cy="2586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20000">
                <a:off x="15967" y="7735"/>
                <a:ext cx="3192" cy="717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499" y="7239"/>
                <a:ext cx="3714" cy="65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18155" y="7365"/>
                <a:ext cx="869" cy="1234"/>
              </a:xfrm>
              <a:prstGeom prst="rect">
                <a:avLst/>
              </a:prstGeom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8520" y="7239"/>
              <a:ext cx="4754" cy="2587"/>
              <a:chOff x="2988" y="3369"/>
              <a:chExt cx="6812" cy="5578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8" y="3369"/>
                <a:ext cx="6812" cy="5578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5" y="7989"/>
                <a:ext cx="2343" cy="795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5410835" y="335280"/>
            <a:ext cx="6781165" cy="2252980"/>
            <a:chOff x="8521" y="528"/>
            <a:chExt cx="10679" cy="354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74" y="528"/>
              <a:ext cx="5926" cy="354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21" y="530"/>
              <a:ext cx="4754" cy="3547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410835" y="2588895"/>
            <a:ext cx="6781165" cy="2035810"/>
            <a:chOff x="8521" y="4077"/>
            <a:chExt cx="10679" cy="320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74" y="4077"/>
              <a:ext cx="5926" cy="3163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21" y="4077"/>
              <a:ext cx="4862" cy="3207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049655" y="384810"/>
            <a:ext cx="288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汽车空调节流装置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/>
      <p:bldP spid="8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7330" y="11563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</a:t>
            </a:r>
            <a:r>
              <a:rPr lang="zh-CN" altLang="en-US"/>
              <a:t>节流阀的类型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7330" y="82867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一、节流阀的作用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7330" y="18116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、电子膨胀阀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7330" y="148399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7330" y="213931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7330" y="2794635"/>
            <a:ext cx="2355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、热力膨胀阀的类型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7330" y="246697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三、热力膨胀阀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27330" y="3122295"/>
            <a:ext cx="45434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）内平衡式：</a:t>
            </a:r>
            <a:endParaRPr lang="zh-CN" altLang="en-US"/>
          </a:p>
          <a:p>
            <a:r>
              <a:rPr lang="zh-CN" altLang="en-US"/>
              <a:t>                           从蒸发器进口处导入平衡压力</a:t>
            </a:r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696075" y="309245"/>
            <a:ext cx="5495290" cy="3439160"/>
            <a:chOff x="10545" y="487"/>
            <a:chExt cx="8654" cy="541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45" y="501"/>
              <a:ext cx="8655" cy="540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93" y="588"/>
              <a:ext cx="885" cy="915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0545" y="487"/>
              <a:ext cx="576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在蒸发器流动阻力不大的采用内平衡式</a:t>
              </a:r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6075" y="3748405"/>
            <a:ext cx="5495290" cy="2500630"/>
            <a:chOff x="10545" y="5903"/>
            <a:chExt cx="8654" cy="393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" y="5903"/>
              <a:ext cx="4325" cy="3937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14871" y="5903"/>
              <a:ext cx="4329" cy="3936"/>
              <a:chOff x="5710" y="2337"/>
              <a:chExt cx="4835" cy="5985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0" y="2337"/>
                <a:ext cx="4835" cy="5985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73" y="3454"/>
                <a:ext cx="376" cy="495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45" y="6129"/>
              <a:ext cx="4324" cy="371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5056" y="6692"/>
              <a:ext cx="826" cy="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125" y="6663"/>
              <a:ext cx="688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000"/>
                <a:t>出口</a:t>
              </a:r>
              <a:endParaRPr lang="zh-CN" altLang="en-US" sz="1000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4775" y="5895340"/>
            <a:ext cx="628650" cy="228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9655" y="384810"/>
            <a:ext cx="288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汽车空调节流装置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7330" y="11563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</a:t>
            </a:r>
            <a:r>
              <a:rPr lang="zh-CN" altLang="en-US"/>
              <a:t>节流阀的类型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7330" y="82867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一、节流阀的作用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7330" y="18116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、电子膨胀阀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7330" y="148399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7330" y="213931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7330" y="2794635"/>
            <a:ext cx="2355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、热力膨胀阀的类型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7330" y="246697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三、热力膨胀阀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7330" y="34499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）外平衡式：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27330" y="312229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）内平衡式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550035" y="4261485"/>
            <a:ext cx="31153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在蒸发器蒸发、流动阻力大的采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2010410" y="4538345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用外平衡式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50035" y="389318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从蒸发器出口处导入平衡压力</a:t>
            </a:r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7023735" y="318135"/>
            <a:ext cx="5167630" cy="5892165"/>
            <a:chOff x="11061" y="501"/>
            <a:chExt cx="8138" cy="9279"/>
          </a:xfrm>
        </p:grpSpPr>
        <p:grpSp>
          <p:nvGrpSpPr>
            <p:cNvPr id="27" name="组合 26"/>
            <p:cNvGrpSpPr/>
            <p:nvPr/>
          </p:nvGrpSpPr>
          <p:grpSpPr>
            <a:xfrm>
              <a:off x="11061" y="501"/>
              <a:ext cx="8138" cy="4724"/>
              <a:chOff x="11061" y="501"/>
              <a:chExt cx="8138" cy="4724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1061" y="501"/>
                <a:ext cx="8139" cy="4725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402" y="2726"/>
                <a:ext cx="2583" cy="217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85" y="2557"/>
                <a:ext cx="2000" cy="169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3" y="2934"/>
                <a:ext cx="1993" cy="182"/>
              </a:xfrm>
              <a:prstGeom prst="rect">
                <a:avLst/>
              </a:prstGeom>
            </p:spPr>
          </p:pic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3" y="5226"/>
              <a:ext cx="8137" cy="455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16540" y="9383"/>
              <a:ext cx="2536" cy="349"/>
            </a:xfrm>
            <a:prstGeom prst="rect">
              <a:avLst/>
            </a:prstGeom>
          </p:spPr>
        </p:pic>
        <p:cxnSp>
          <p:nvCxnSpPr>
            <p:cNvPr id="16" name="直接箭头连接符 15"/>
            <p:cNvCxnSpPr/>
            <p:nvPr/>
          </p:nvCxnSpPr>
          <p:spPr>
            <a:xfrm flipH="1">
              <a:off x="16425" y="9298"/>
              <a:ext cx="1356" cy="1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1049655" y="384810"/>
            <a:ext cx="288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汽车空调节流装置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2" grpId="0"/>
      <p:bldP spid="35" grpId="0"/>
      <p:bldP spid="32" grpId="1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7330" y="11563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</a:t>
            </a:r>
            <a:r>
              <a:rPr lang="zh-CN" altLang="en-US"/>
              <a:t>节流阀的类型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7330" y="82867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一、节流阀的作用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7330" y="18116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、电子膨胀阀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7330" y="148399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7330" y="213931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7330" y="2794635"/>
            <a:ext cx="2355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、热力膨胀阀的类型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7330" y="246697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三、热力膨胀阀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7330" y="344995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）外平衡式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27330" y="3122295"/>
            <a:ext cx="21272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1</a:t>
            </a:r>
            <a:r>
              <a:rPr lang="zh-CN" altLang="en-US"/>
              <a:t>）内平衡式</a:t>
            </a:r>
            <a:r>
              <a:rPr lang="zh-CN" altLang="en-US">
                <a:sym typeface="+mn-ea"/>
              </a:rPr>
              <a:t>膨胀阀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7330" y="3777615"/>
            <a:ext cx="15836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en-US" altLang="zh-CN">
                <a:sym typeface="+mn-ea"/>
              </a:rPr>
              <a:t>H</a:t>
            </a:r>
            <a:r>
              <a:rPr lang="zh-CN" altLang="en-US">
                <a:sym typeface="+mn-ea"/>
              </a:rPr>
              <a:t>型膨胀阀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41630" y="414972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》</a:t>
            </a:r>
            <a:r>
              <a:rPr lang="zh-CN" altLang="en-US"/>
              <a:t>结构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41630" y="451802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》</a:t>
            </a:r>
            <a:r>
              <a:rPr lang="zh-CN" altLang="en-US"/>
              <a:t>原理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85900" y="3449955"/>
            <a:ext cx="868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膨胀阀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0610" y="3449955"/>
            <a:ext cx="3501390" cy="29165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610" y="538480"/>
            <a:ext cx="3500755" cy="291528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844280" y="408940"/>
            <a:ext cx="3193415" cy="3054814"/>
            <a:chOff x="8657" y="518"/>
            <a:chExt cx="5029" cy="531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7" y="518"/>
              <a:ext cx="5029" cy="516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1101" y="644"/>
              <a:ext cx="1248" cy="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 b="1"/>
                <a:t>感温压力</a:t>
              </a:r>
              <a:endParaRPr lang="zh-CN" altLang="en-US" sz="1200" b="1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755" y="2999"/>
              <a:ext cx="1248" cy="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 b="1"/>
                <a:t>蒸发压力</a:t>
              </a:r>
              <a:endParaRPr lang="zh-CN" altLang="en-US" sz="1200" b="1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370" y="5354"/>
              <a:ext cx="1248" cy="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 b="1"/>
                <a:t>弹簧压力</a:t>
              </a:r>
              <a:endParaRPr lang="zh-CN" altLang="en-US" sz="1200" b="1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31" y="5215"/>
              <a:ext cx="1755" cy="420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049655" y="384810"/>
            <a:ext cx="288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汽车空调节流装置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7330" y="11563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</a:t>
            </a:r>
            <a:r>
              <a:rPr lang="zh-CN" altLang="en-US"/>
              <a:t>节流阀的类型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7330" y="82867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一、节流阀的作用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7330" y="18116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、电子膨胀阀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7330" y="148399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7330" y="213931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7330" y="2835275"/>
            <a:ext cx="2355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、热力膨胀阀的类型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7330" y="246697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三、热力膨胀阀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7330" y="344995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）外平衡式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27330" y="312229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）内平衡式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27330" y="3777615"/>
            <a:ext cx="15836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en-US" altLang="zh-CN"/>
              <a:t>H</a:t>
            </a:r>
            <a:r>
              <a:rPr lang="zh-CN" altLang="en-US"/>
              <a:t>型膨胀阀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27330" y="414591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、电子膨胀阀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27330" y="4514215"/>
            <a:ext cx="33921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电子膨胀阀控制精度高，动作快速，准确，节能，空调制冷系统采用可数字化自动化控制。</a:t>
            </a:r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5975" y="299720"/>
            <a:ext cx="7566025" cy="58223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9655" y="384810"/>
            <a:ext cx="288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汽车空调节流装置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7330" y="11563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</a:t>
            </a:r>
            <a:r>
              <a:rPr lang="zh-CN" altLang="en-US"/>
              <a:t>节流阀的类型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7330" y="82867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一、节流阀的作用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7330" y="18116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、电子膨胀阀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7330" y="148399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7330" y="213931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7330" y="2835275"/>
            <a:ext cx="2355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、热力膨胀阀的类型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7330" y="246697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三、热力膨胀阀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7330" y="344995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）外平衡式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27330" y="312229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）内平衡式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7330" y="3777615"/>
            <a:ext cx="8978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en-US" altLang="zh-CN"/>
              <a:t>H</a:t>
            </a:r>
            <a:r>
              <a:rPr lang="zh-CN" altLang="en-US"/>
              <a:t>型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27330" y="443293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）结构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27330" y="4105275"/>
            <a:ext cx="15836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H</a:t>
            </a:r>
            <a:r>
              <a:rPr lang="zh-CN" altLang="en-US"/>
              <a:t>型膨胀阀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27330" y="476059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）原理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27330" y="50882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、电子膨胀阀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4055" y="3806825"/>
            <a:ext cx="6419215" cy="238252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774055" y="330835"/>
            <a:ext cx="6418502" cy="3476329"/>
            <a:chOff x="5812" y="555"/>
            <a:chExt cx="13322" cy="9270"/>
          </a:xfrm>
        </p:grpSpPr>
        <p:grpSp>
          <p:nvGrpSpPr>
            <p:cNvPr id="37" name="组合 36"/>
            <p:cNvGrpSpPr/>
            <p:nvPr/>
          </p:nvGrpSpPr>
          <p:grpSpPr>
            <a:xfrm>
              <a:off x="10961" y="555"/>
              <a:ext cx="8173" cy="9270"/>
              <a:chOff x="5980" y="555"/>
              <a:chExt cx="13114" cy="9270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980" y="555"/>
                <a:ext cx="13114" cy="9265"/>
                <a:chOff x="6086" y="553"/>
                <a:chExt cx="13114" cy="9265"/>
              </a:xfrm>
            </p:grpSpPr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86" y="553"/>
                  <a:ext cx="13114" cy="9265"/>
                </a:xfrm>
                <a:prstGeom prst="rect">
                  <a:avLst/>
                </a:prstGeom>
              </p:spPr>
            </p:pic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128" y="553"/>
                  <a:ext cx="5864" cy="751"/>
                </a:xfrm>
                <a:prstGeom prst="rect">
                  <a:avLst/>
                </a:prstGeom>
              </p:spPr>
            </p:pic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324" y="9284"/>
                  <a:ext cx="5276" cy="534"/>
                </a:xfrm>
                <a:prstGeom prst="rect">
                  <a:avLst/>
                </a:prstGeom>
              </p:spPr>
            </p:pic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83" y="8900"/>
                  <a:ext cx="2726" cy="474"/>
                </a:xfrm>
                <a:prstGeom prst="rect">
                  <a:avLst/>
                </a:prstGeom>
              </p:spPr>
            </p:pic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45" y="569"/>
                  <a:ext cx="2664" cy="474"/>
                </a:xfrm>
                <a:prstGeom prst="rect">
                  <a:avLst/>
                </a:prstGeom>
              </p:spPr>
            </p:pic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59" y="8900"/>
                  <a:ext cx="855" cy="918"/>
                </a:xfrm>
                <a:prstGeom prst="rect">
                  <a:avLst/>
                </a:prstGeom>
              </p:spPr>
            </p:pic>
          </p:grpSp>
          <p:grpSp>
            <p:nvGrpSpPr>
              <p:cNvPr id="34" name="组合 33"/>
              <p:cNvGrpSpPr/>
              <p:nvPr/>
            </p:nvGrpSpPr>
            <p:grpSpPr>
              <a:xfrm>
                <a:off x="16806" y="6325"/>
                <a:ext cx="2282" cy="3500"/>
                <a:chOff x="2612" y="4917"/>
                <a:chExt cx="4569" cy="3876"/>
              </a:xfrm>
            </p:grpSpPr>
            <p:pic>
              <p:nvPicPr>
                <p:cNvPr id="30" name="图片 2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01" y="4917"/>
                  <a:ext cx="4480" cy="3874"/>
                </a:xfrm>
                <a:prstGeom prst="rect">
                  <a:avLst/>
                </a:prstGeom>
              </p:spPr>
            </p:pic>
            <p:pic>
              <p:nvPicPr>
                <p:cNvPr id="29" name="图片 2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12" y="5078"/>
                  <a:ext cx="239" cy="3712"/>
                </a:xfrm>
                <a:prstGeom prst="rect">
                  <a:avLst/>
                </a:prstGeom>
              </p:spPr>
            </p:pic>
            <p:pic>
              <p:nvPicPr>
                <p:cNvPr id="32" name="图片 3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01" y="8077"/>
                  <a:ext cx="465" cy="645"/>
                </a:xfrm>
                <a:prstGeom prst="rect">
                  <a:avLst/>
                </a:prstGeom>
              </p:spPr>
            </p:pic>
            <p:pic>
              <p:nvPicPr>
                <p:cNvPr id="33" name="图片 3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62" y="8148"/>
                  <a:ext cx="465" cy="645"/>
                </a:xfrm>
                <a:prstGeom prst="rect">
                  <a:avLst/>
                </a:prstGeom>
              </p:spPr>
            </p:pic>
          </p:grpSp>
          <p:sp>
            <p:nvSpPr>
              <p:cNvPr id="35" name="上箭头 34"/>
              <p:cNvSpPr/>
              <p:nvPr/>
            </p:nvSpPr>
            <p:spPr>
              <a:xfrm>
                <a:off x="15865" y="6685"/>
                <a:ext cx="258" cy="1328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6" name="左箭头 35"/>
              <p:cNvSpPr/>
              <p:nvPr/>
            </p:nvSpPr>
            <p:spPr>
              <a:xfrm rot="18660000">
                <a:off x="14294" y="6331"/>
                <a:ext cx="918" cy="442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5812" y="555"/>
              <a:ext cx="5176" cy="9269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049655" y="384810"/>
            <a:ext cx="288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汽车空调节流装置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7330" y="115633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</a:t>
            </a:r>
            <a:r>
              <a:rPr lang="zh-CN" altLang="en-US"/>
              <a:t>节流阀的类型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7330" y="82867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一、节流阀的作用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7330" y="18116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、电子膨胀阀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7330" y="148399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7330" y="213931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7330" y="2794635"/>
            <a:ext cx="2355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、热力膨胀阀的类型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7330" y="246697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三、热力膨胀阀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7330" y="344995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）外平衡式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27330" y="3122295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）内平衡式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7330" y="3777615"/>
            <a:ext cx="8978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en-US" altLang="zh-CN"/>
              <a:t>H</a:t>
            </a:r>
            <a:r>
              <a:rPr lang="zh-CN" altLang="en-US"/>
              <a:t>型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27330" y="443293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）结构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27330" y="4105275"/>
            <a:ext cx="15836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H</a:t>
            </a:r>
            <a:r>
              <a:rPr lang="zh-CN" altLang="en-US"/>
              <a:t>型膨胀阀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27330" y="4760595"/>
            <a:ext cx="984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）原理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27330" y="5088255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、电子膨胀阀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0090" y="3350895"/>
            <a:ext cx="5121910" cy="2879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780" y="318135"/>
            <a:ext cx="2649220" cy="303276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090" y="318135"/>
            <a:ext cx="2472690" cy="30333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96070" y="561975"/>
            <a:ext cx="346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六线式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747500" y="570865"/>
            <a:ext cx="5035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五线式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49655" y="384810"/>
            <a:ext cx="2880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汽车空调节流装置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WPS 演示</Application>
  <PresentationFormat>宽屏</PresentationFormat>
  <Paragraphs>236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135</cp:revision>
  <dcterms:created xsi:type="dcterms:W3CDTF">2020-10-23T05:41:00Z</dcterms:created>
  <dcterms:modified xsi:type="dcterms:W3CDTF">2021-09-14T00:53:09Z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25069E8191BA4C3689288D1D8D3FD9F0</vt:lpwstr>
  </property>
</Properties>
</file>