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6" r:id="rId3"/>
    <p:sldId id="443" r:id="rId4"/>
    <p:sldId id="448" r:id="rId5"/>
    <p:sldId id="444" r:id="rId6"/>
    <p:sldId id="446" r:id="rId7"/>
    <p:sldId id="449" r:id="rId8"/>
    <p:sldId id="445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BAE4"/>
    <a:srgbClr val="5178A1"/>
    <a:srgbClr val="537AA3"/>
    <a:srgbClr val="DFE1E3"/>
    <a:srgbClr val="50789F"/>
    <a:srgbClr val="AFD5ED"/>
    <a:srgbClr val="ADD2EA"/>
    <a:srgbClr val="A6BBD1"/>
    <a:srgbClr val="A3BAD0"/>
    <a:srgbClr val="A7B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file:///C:\Users\Administrator\AppData\Local\Temp\wps\INetCache\a02925a576ec81e73dd24277fa416a89" TargetMode="Externa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726180" y="548005"/>
            <a:ext cx="477393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电动汽车高压系统检测</a:t>
            </a:r>
            <a:endParaRPr sz="3600" b="1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78330" y="3816350"/>
            <a:ext cx="39223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一、电压检测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二、绝缘</a:t>
            </a:r>
            <a:r>
              <a:rPr lang="zh-CN" altLang="en-US" sz="2400">
                <a:sym typeface="+mn-ea"/>
              </a:rPr>
              <a:t>检测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三、高压接触器</a:t>
            </a:r>
            <a:r>
              <a:rPr lang="zh-CN" altLang="en-US" sz="2400">
                <a:sym typeface="+mn-ea"/>
              </a:rPr>
              <a:t>检测</a:t>
            </a:r>
            <a:endParaRPr lang="zh-CN" altLang="en-US" sz="24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6640" y="1470660"/>
            <a:ext cx="1011301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400">
                <a:sym typeface="+mn-ea"/>
              </a:rPr>
              <a:t>      </a:t>
            </a:r>
            <a:r>
              <a:rPr lang="zh-CN" altLang="en-US" sz="2400">
                <a:sym typeface="+mn-ea"/>
              </a:rPr>
              <a:t>道通仪器，</a:t>
            </a:r>
            <a:r>
              <a:rPr lang="zh-CN" altLang="en-US" sz="2400">
                <a:sym typeface="+mn-ea"/>
              </a:rPr>
              <a:t>万用表，兆欧表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，</a:t>
            </a:r>
            <a:endParaRPr lang="en-US" altLang="zh-CN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今天我们来讲电动汽车高压系统检测：</a:t>
            </a:r>
            <a:r>
              <a:rPr lang="en-US" altLang="zh-CN" sz="2400">
                <a:sym typeface="+mn-ea"/>
              </a:rPr>
              <a:t>     </a:t>
            </a:r>
            <a:endParaRPr lang="en-US" altLang="zh-CN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通过之前课程我们了解了电动汽车基本结构，及</a:t>
            </a:r>
            <a:r>
              <a:rPr lang="en-US" altLang="zh-CN" sz="2400">
                <a:sym typeface="+mn-ea"/>
              </a:rPr>
              <a:t>5</a:t>
            </a:r>
            <a:r>
              <a:rPr lang="zh-CN" altLang="en-US" sz="2400">
                <a:sym typeface="+mn-ea"/>
              </a:rPr>
              <a:t>大高压系统，上节课也掌握了维修电动汽车</a:t>
            </a:r>
            <a:r>
              <a:rPr lang="zh-CN" altLang="en-US" sz="2400">
                <a:sym typeface="+mn-ea"/>
              </a:rPr>
              <a:t>时，人身安全防护用品使用，及断电</a:t>
            </a:r>
            <a:r>
              <a:rPr lang="en-US" altLang="zh-CN" sz="2400">
                <a:sym typeface="+mn-ea"/>
              </a:rPr>
              <a:t>/</a:t>
            </a:r>
            <a:r>
              <a:rPr lang="zh-CN" altLang="en-US" sz="2400">
                <a:sym typeface="+mn-ea"/>
              </a:rPr>
              <a:t>验电</a:t>
            </a:r>
            <a:r>
              <a:rPr lang="zh-CN" altLang="en-US" sz="2400">
                <a:sym typeface="+mn-ea"/>
              </a:rPr>
              <a:t>流程。</a:t>
            </a:r>
            <a:endParaRPr lang="zh-CN" altLang="en-US" sz="2400">
              <a:sym typeface="+mn-ea"/>
            </a:endParaRPr>
          </a:p>
          <a:p>
            <a:pPr algn="l"/>
            <a:r>
              <a:rPr lang="en-US" altLang="zh-CN" sz="2400">
                <a:sym typeface="+mn-ea"/>
              </a:rPr>
              <a:t>     </a:t>
            </a:r>
            <a:r>
              <a:rPr lang="zh-CN" altLang="en-US" sz="2400">
                <a:sym typeface="+mn-ea"/>
              </a:rPr>
              <a:t>这节课我们主要来学习电动汽车高压电</a:t>
            </a:r>
            <a:r>
              <a:rPr lang="zh-CN" altLang="en-US" sz="2400">
                <a:sym typeface="+mn-ea"/>
              </a:rPr>
              <a:t>检测，高压漏电绝缘测试方法，及高压接触器好坏</a:t>
            </a:r>
            <a:r>
              <a:rPr lang="zh-CN" altLang="en-US" sz="2400">
                <a:sym typeface="+mn-ea"/>
              </a:rPr>
              <a:t>判断。</a:t>
            </a:r>
            <a:endParaRPr lang="zh-CN" altLang="en-US" sz="240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62255" y="372745"/>
            <a:ext cx="273875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>
                <a:sym typeface="+mn-ea"/>
              </a:rPr>
              <a:t>一、电压</a:t>
            </a:r>
            <a:r>
              <a:rPr lang="en-US" altLang="zh-CN" sz="2400">
                <a:sym typeface="+mn-ea"/>
              </a:rPr>
              <a:t>/</a:t>
            </a:r>
            <a:r>
              <a:rPr lang="zh-CN" altLang="en-US" sz="2400">
                <a:sym typeface="+mn-ea"/>
              </a:rPr>
              <a:t>电流检测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32560" y="833120"/>
            <a:ext cx="9326880" cy="1476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sym typeface="+mn-ea"/>
              </a:rPr>
              <a:t>由于电池是串联关系，一旦电池出现单体损坏，就会造成功率降低甚至无法上电</a:t>
            </a:r>
            <a:r>
              <a:rPr lang="zh-CN" altLang="en-US">
                <a:sym typeface="+mn-ea"/>
              </a:rPr>
              <a:t>及充电故障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原因：电池本身，外力损坏（拖底、事故等）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表现：电池损坏后电压会出现异常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检查：数据流读取电压，实际测量，判断出故障点。</a:t>
            </a:r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</p:txBody>
      </p:sp>
      <p:pic>
        <p:nvPicPr>
          <p:cNvPr id="6" name="图片 5"/>
          <p:cNvPicPr/>
          <p:nvPr/>
        </p:nvPicPr>
        <p:blipFill>
          <a:blip r:embed="rId2" r:link="rId3"/>
          <a:stretch>
            <a:fillRect/>
          </a:stretch>
        </p:blipFill>
        <p:spPr>
          <a:xfrm>
            <a:off x="3248025" y="2176463"/>
            <a:ext cx="5695950" cy="39909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2625" y="481965"/>
            <a:ext cx="17068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sz="2400">
                <a:sym typeface="+mn-ea"/>
              </a:rPr>
              <a:t>电池包结构</a:t>
            </a:r>
            <a:endParaRPr lang="zh-CN" altLang="en-US" sz="2400">
              <a:sym typeface="+mn-ea"/>
            </a:endParaRPr>
          </a:p>
        </p:txBody>
      </p:sp>
      <p:cxnSp>
        <p:nvCxnSpPr>
          <p:cNvPr id="952" name="直接连接符 951"/>
          <p:cNvCxnSpPr/>
          <p:nvPr/>
        </p:nvCxnSpPr>
        <p:spPr>
          <a:xfrm>
            <a:off x="565150" y="3066415"/>
            <a:ext cx="855980" cy="69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6" name="组合 445"/>
          <p:cNvGrpSpPr/>
          <p:nvPr/>
        </p:nvGrpSpPr>
        <p:grpSpPr>
          <a:xfrm>
            <a:off x="2727960" y="3044825"/>
            <a:ext cx="2950210" cy="506730"/>
            <a:chOff x="4296" y="5245"/>
            <a:chExt cx="4646" cy="742"/>
          </a:xfrm>
        </p:grpSpPr>
        <p:cxnSp>
          <p:nvCxnSpPr>
            <p:cNvPr id="949" name="直接连接符 948"/>
            <p:cNvCxnSpPr/>
            <p:nvPr/>
          </p:nvCxnSpPr>
          <p:spPr>
            <a:xfrm flipH="1" flipV="1">
              <a:off x="8734" y="5245"/>
              <a:ext cx="5" cy="74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1" name="直接连接符 950"/>
            <p:cNvCxnSpPr/>
            <p:nvPr/>
          </p:nvCxnSpPr>
          <p:spPr>
            <a:xfrm flipH="1" flipV="1">
              <a:off x="4296" y="5280"/>
              <a:ext cx="460" cy="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直接连接符 288"/>
            <p:cNvCxnSpPr/>
            <p:nvPr/>
          </p:nvCxnSpPr>
          <p:spPr>
            <a:xfrm flipH="1" flipV="1">
              <a:off x="4756" y="5262"/>
              <a:ext cx="1" cy="68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直接连接符 289"/>
            <p:cNvCxnSpPr/>
            <p:nvPr/>
          </p:nvCxnSpPr>
          <p:spPr>
            <a:xfrm flipH="1">
              <a:off x="4720" y="5953"/>
              <a:ext cx="4045" cy="2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/>
            <p:nvPr/>
          </p:nvCxnSpPr>
          <p:spPr>
            <a:xfrm flipH="1">
              <a:off x="8724" y="5277"/>
              <a:ext cx="21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2" name="直接连接符 291"/>
          <p:cNvCxnSpPr/>
          <p:nvPr/>
        </p:nvCxnSpPr>
        <p:spPr>
          <a:xfrm flipH="1">
            <a:off x="6995795" y="3075305"/>
            <a:ext cx="57848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6" name="组合 295"/>
          <p:cNvGrpSpPr/>
          <p:nvPr/>
        </p:nvGrpSpPr>
        <p:grpSpPr>
          <a:xfrm>
            <a:off x="9187180" y="3073400"/>
            <a:ext cx="188595" cy="892810"/>
            <a:chOff x="7986" y="1476"/>
            <a:chExt cx="297" cy="1406"/>
          </a:xfrm>
        </p:grpSpPr>
        <p:cxnSp>
          <p:nvCxnSpPr>
            <p:cNvPr id="293" name="直接连接符 292"/>
            <p:cNvCxnSpPr/>
            <p:nvPr/>
          </p:nvCxnSpPr>
          <p:spPr>
            <a:xfrm flipH="1" flipV="1">
              <a:off x="8241" y="1476"/>
              <a:ext cx="12" cy="14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/>
            <p:nvPr/>
          </p:nvCxnSpPr>
          <p:spPr>
            <a:xfrm flipH="1">
              <a:off x="7986" y="2847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/>
            <p:nvPr/>
          </p:nvCxnSpPr>
          <p:spPr>
            <a:xfrm flipH="1">
              <a:off x="8001" y="1491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8" name="组合 297"/>
          <p:cNvGrpSpPr/>
          <p:nvPr/>
        </p:nvGrpSpPr>
        <p:grpSpPr>
          <a:xfrm rot="10800000">
            <a:off x="7397115" y="3947160"/>
            <a:ext cx="188595" cy="892810"/>
            <a:chOff x="7986" y="1476"/>
            <a:chExt cx="297" cy="1406"/>
          </a:xfrm>
        </p:grpSpPr>
        <p:cxnSp>
          <p:nvCxnSpPr>
            <p:cNvPr id="299" name="直接连接符 298"/>
            <p:cNvCxnSpPr/>
            <p:nvPr/>
          </p:nvCxnSpPr>
          <p:spPr>
            <a:xfrm flipH="1" flipV="1">
              <a:off x="8241" y="1476"/>
              <a:ext cx="12" cy="14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/>
            <p:nvPr/>
          </p:nvCxnSpPr>
          <p:spPr>
            <a:xfrm flipH="1">
              <a:off x="7986" y="2847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/>
            <p:nvPr/>
          </p:nvCxnSpPr>
          <p:spPr>
            <a:xfrm flipH="1">
              <a:off x="8001" y="1491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2" name="组合 301"/>
          <p:cNvGrpSpPr/>
          <p:nvPr/>
        </p:nvGrpSpPr>
        <p:grpSpPr>
          <a:xfrm>
            <a:off x="11428095" y="3972560"/>
            <a:ext cx="188595" cy="892810"/>
            <a:chOff x="7986" y="1476"/>
            <a:chExt cx="297" cy="1406"/>
          </a:xfrm>
        </p:grpSpPr>
        <p:cxnSp>
          <p:nvCxnSpPr>
            <p:cNvPr id="303" name="直接连接符 302"/>
            <p:cNvCxnSpPr/>
            <p:nvPr/>
          </p:nvCxnSpPr>
          <p:spPr>
            <a:xfrm flipH="1" flipV="1">
              <a:off x="8241" y="1476"/>
              <a:ext cx="12" cy="14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/>
            <p:nvPr/>
          </p:nvCxnSpPr>
          <p:spPr>
            <a:xfrm flipH="1">
              <a:off x="7986" y="2847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直接连接符 304"/>
            <p:cNvCxnSpPr/>
            <p:nvPr/>
          </p:nvCxnSpPr>
          <p:spPr>
            <a:xfrm flipH="1">
              <a:off x="8001" y="1491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6" name="直接连接符 335"/>
          <p:cNvCxnSpPr/>
          <p:nvPr/>
        </p:nvCxnSpPr>
        <p:spPr>
          <a:xfrm flipH="1">
            <a:off x="9196705" y="4827905"/>
            <a:ext cx="635635" cy="88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7" name="组合 366"/>
          <p:cNvGrpSpPr/>
          <p:nvPr/>
        </p:nvGrpSpPr>
        <p:grpSpPr>
          <a:xfrm rot="10800000">
            <a:off x="9613265" y="3054350"/>
            <a:ext cx="188595" cy="892810"/>
            <a:chOff x="7986" y="1476"/>
            <a:chExt cx="297" cy="1406"/>
          </a:xfrm>
        </p:grpSpPr>
        <p:cxnSp>
          <p:nvCxnSpPr>
            <p:cNvPr id="368" name="直接连接符 367"/>
            <p:cNvCxnSpPr/>
            <p:nvPr/>
          </p:nvCxnSpPr>
          <p:spPr>
            <a:xfrm flipH="1" flipV="1">
              <a:off x="8241" y="1476"/>
              <a:ext cx="12" cy="14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直接连接符 368"/>
            <p:cNvCxnSpPr/>
            <p:nvPr/>
          </p:nvCxnSpPr>
          <p:spPr>
            <a:xfrm flipH="1">
              <a:off x="7986" y="2847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直接连接符 369"/>
            <p:cNvCxnSpPr/>
            <p:nvPr/>
          </p:nvCxnSpPr>
          <p:spPr>
            <a:xfrm flipH="1">
              <a:off x="8001" y="1491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1" name="组合 370"/>
          <p:cNvGrpSpPr/>
          <p:nvPr/>
        </p:nvGrpSpPr>
        <p:grpSpPr>
          <a:xfrm>
            <a:off x="11401425" y="2226945"/>
            <a:ext cx="188595" cy="892810"/>
            <a:chOff x="7986" y="1476"/>
            <a:chExt cx="297" cy="1406"/>
          </a:xfrm>
        </p:grpSpPr>
        <p:cxnSp>
          <p:nvCxnSpPr>
            <p:cNvPr id="372" name="直接连接符 371"/>
            <p:cNvCxnSpPr/>
            <p:nvPr/>
          </p:nvCxnSpPr>
          <p:spPr>
            <a:xfrm flipH="1" flipV="1">
              <a:off x="8241" y="1476"/>
              <a:ext cx="12" cy="14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直接连接符 372"/>
            <p:cNvCxnSpPr/>
            <p:nvPr/>
          </p:nvCxnSpPr>
          <p:spPr>
            <a:xfrm flipH="1">
              <a:off x="7986" y="2847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直接连接符 373"/>
            <p:cNvCxnSpPr/>
            <p:nvPr/>
          </p:nvCxnSpPr>
          <p:spPr>
            <a:xfrm flipH="1">
              <a:off x="8001" y="1491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5" name="组合 374"/>
          <p:cNvGrpSpPr/>
          <p:nvPr/>
        </p:nvGrpSpPr>
        <p:grpSpPr>
          <a:xfrm rot="10800000">
            <a:off x="9605645" y="1372235"/>
            <a:ext cx="188595" cy="892810"/>
            <a:chOff x="7986" y="1476"/>
            <a:chExt cx="297" cy="1406"/>
          </a:xfrm>
        </p:grpSpPr>
        <p:cxnSp>
          <p:nvCxnSpPr>
            <p:cNvPr id="376" name="直接连接符 375"/>
            <p:cNvCxnSpPr/>
            <p:nvPr/>
          </p:nvCxnSpPr>
          <p:spPr>
            <a:xfrm flipH="1" flipV="1">
              <a:off x="8241" y="1476"/>
              <a:ext cx="12" cy="14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直接连接符 376"/>
            <p:cNvCxnSpPr/>
            <p:nvPr/>
          </p:nvCxnSpPr>
          <p:spPr>
            <a:xfrm flipH="1">
              <a:off x="7986" y="2847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直接连接符 377"/>
            <p:cNvCxnSpPr/>
            <p:nvPr/>
          </p:nvCxnSpPr>
          <p:spPr>
            <a:xfrm flipH="1">
              <a:off x="8001" y="1491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4" name="组合 443"/>
          <p:cNvGrpSpPr/>
          <p:nvPr/>
        </p:nvGrpSpPr>
        <p:grpSpPr>
          <a:xfrm>
            <a:off x="7388225" y="734060"/>
            <a:ext cx="4201160" cy="666750"/>
            <a:chOff x="11635" y="1606"/>
            <a:chExt cx="6616" cy="1050"/>
          </a:xfrm>
        </p:grpSpPr>
        <p:grpSp>
          <p:nvGrpSpPr>
            <p:cNvPr id="379" name="组合 378"/>
            <p:cNvGrpSpPr/>
            <p:nvPr/>
          </p:nvGrpSpPr>
          <p:grpSpPr>
            <a:xfrm>
              <a:off x="17955" y="1606"/>
              <a:ext cx="297" cy="1040"/>
              <a:chOff x="7986" y="1476"/>
              <a:chExt cx="297" cy="1406"/>
            </a:xfrm>
          </p:grpSpPr>
          <p:cxnSp>
            <p:nvCxnSpPr>
              <p:cNvPr id="380" name="直接连接符 379"/>
              <p:cNvCxnSpPr/>
              <p:nvPr/>
            </p:nvCxnSpPr>
            <p:spPr>
              <a:xfrm flipH="1" flipV="1">
                <a:off x="8241" y="1476"/>
                <a:ext cx="12" cy="140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直接连接符 380"/>
              <p:cNvCxnSpPr/>
              <p:nvPr/>
            </p:nvCxnSpPr>
            <p:spPr>
              <a:xfrm flipH="1">
                <a:off x="7986" y="2847"/>
                <a:ext cx="282" cy="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直接连接符 381"/>
              <p:cNvCxnSpPr/>
              <p:nvPr/>
            </p:nvCxnSpPr>
            <p:spPr>
              <a:xfrm flipH="1">
                <a:off x="8001" y="1491"/>
                <a:ext cx="282" cy="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8" name="直接连接符 397"/>
            <p:cNvCxnSpPr/>
            <p:nvPr/>
          </p:nvCxnSpPr>
          <p:spPr>
            <a:xfrm flipH="1">
              <a:off x="11896" y="1620"/>
              <a:ext cx="6136" cy="4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9" name="组合 398"/>
            <p:cNvGrpSpPr/>
            <p:nvPr/>
          </p:nvGrpSpPr>
          <p:grpSpPr>
            <a:xfrm rot="10800000">
              <a:off x="11635" y="1634"/>
              <a:ext cx="297" cy="1023"/>
              <a:chOff x="7986" y="1476"/>
              <a:chExt cx="297" cy="1406"/>
            </a:xfrm>
          </p:grpSpPr>
          <p:cxnSp>
            <p:nvCxnSpPr>
              <p:cNvPr id="400" name="直接连接符 399"/>
              <p:cNvCxnSpPr/>
              <p:nvPr/>
            </p:nvCxnSpPr>
            <p:spPr>
              <a:xfrm flipH="1" flipV="1">
                <a:off x="8241" y="1476"/>
                <a:ext cx="12" cy="140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直接连接符 400"/>
              <p:cNvCxnSpPr/>
              <p:nvPr/>
            </p:nvCxnSpPr>
            <p:spPr>
              <a:xfrm flipH="1">
                <a:off x="7986" y="2847"/>
                <a:ext cx="282" cy="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直接连接符 401"/>
              <p:cNvCxnSpPr/>
              <p:nvPr/>
            </p:nvCxnSpPr>
            <p:spPr>
              <a:xfrm flipH="1">
                <a:off x="8001" y="1491"/>
                <a:ext cx="282" cy="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03" name="组合 402"/>
          <p:cNvGrpSpPr/>
          <p:nvPr/>
        </p:nvGrpSpPr>
        <p:grpSpPr>
          <a:xfrm>
            <a:off x="9176385" y="1372235"/>
            <a:ext cx="188595" cy="892810"/>
            <a:chOff x="7986" y="1476"/>
            <a:chExt cx="297" cy="1406"/>
          </a:xfrm>
        </p:grpSpPr>
        <p:cxnSp>
          <p:nvCxnSpPr>
            <p:cNvPr id="404" name="直接连接符 403"/>
            <p:cNvCxnSpPr/>
            <p:nvPr/>
          </p:nvCxnSpPr>
          <p:spPr>
            <a:xfrm flipH="1" flipV="1">
              <a:off x="8241" y="1476"/>
              <a:ext cx="12" cy="14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直接连接符 404"/>
            <p:cNvCxnSpPr/>
            <p:nvPr/>
          </p:nvCxnSpPr>
          <p:spPr>
            <a:xfrm flipH="1">
              <a:off x="7986" y="2847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直接连接符 405"/>
            <p:cNvCxnSpPr/>
            <p:nvPr/>
          </p:nvCxnSpPr>
          <p:spPr>
            <a:xfrm flipH="1">
              <a:off x="8001" y="1491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7" name="组合 446"/>
          <p:cNvGrpSpPr/>
          <p:nvPr/>
        </p:nvGrpSpPr>
        <p:grpSpPr>
          <a:xfrm>
            <a:off x="3474085" y="2236470"/>
            <a:ext cx="4100195" cy="2574290"/>
            <a:chOff x="5471" y="3972"/>
            <a:chExt cx="6457" cy="4054"/>
          </a:xfrm>
        </p:grpSpPr>
        <p:cxnSp>
          <p:nvCxnSpPr>
            <p:cNvPr id="407" name="直接连接符 406"/>
            <p:cNvCxnSpPr/>
            <p:nvPr/>
          </p:nvCxnSpPr>
          <p:spPr>
            <a:xfrm flipH="1">
              <a:off x="8218" y="3983"/>
              <a:ext cx="3710" cy="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直接连接符 412"/>
            <p:cNvCxnSpPr/>
            <p:nvPr/>
          </p:nvCxnSpPr>
          <p:spPr>
            <a:xfrm flipH="1" flipV="1">
              <a:off x="8233" y="3972"/>
              <a:ext cx="4" cy="40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直接连接符 413"/>
            <p:cNvCxnSpPr/>
            <p:nvPr/>
          </p:nvCxnSpPr>
          <p:spPr>
            <a:xfrm flipH="1">
              <a:off x="5471" y="7992"/>
              <a:ext cx="2799" cy="3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5" name="组合 414"/>
          <p:cNvGrpSpPr/>
          <p:nvPr/>
        </p:nvGrpSpPr>
        <p:grpSpPr>
          <a:xfrm rot="10800000">
            <a:off x="1963420" y="3964940"/>
            <a:ext cx="90805" cy="857250"/>
            <a:chOff x="7986" y="1476"/>
            <a:chExt cx="297" cy="1406"/>
          </a:xfrm>
        </p:grpSpPr>
        <p:cxnSp>
          <p:nvCxnSpPr>
            <p:cNvPr id="416" name="直接连接符 415"/>
            <p:cNvCxnSpPr/>
            <p:nvPr/>
          </p:nvCxnSpPr>
          <p:spPr>
            <a:xfrm flipH="1" flipV="1">
              <a:off x="8241" y="1476"/>
              <a:ext cx="12" cy="14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直接连接符 416"/>
            <p:cNvCxnSpPr/>
            <p:nvPr/>
          </p:nvCxnSpPr>
          <p:spPr>
            <a:xfrm flipH="1">
              <a:off x="7986" y="2847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直接连接符 417"/>
            <p:cNvCxnSpPr/>
            <p:nvPr/>
          </p:nvCxnSpPr>
          <p:spPr>
            <a:xfrm flipH="1">
              <a:off x="8001" y="1491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7" name="组合 486"/>
          <p:cNvGrpSpPr/>
          <p:nvPr/>
        </p:nvGrpSpPr>
        <p:grpSpPr>
          <a:xfrm>
            <a:off x="3507740" y="3042285"/>
            <a:ext cx="1384935" cy="946150"/>
            <a:chOff x="5524" y="5241"/>
            <a:chExt cx="2181" cy="1490"/>
          </a:xfrm>
        </p:grpSpPr>
        <p:cxnSp>
          <p:nvCxnSpPr>
            <p:cNvPr id="420" name="直接连接符 419"/>
            <p:cNvCxnSpPr/>
            <p:nvPr/>
          </p:nvCxnSpPr>
          <p:spPr>
            <a:xfrm flipH="1" flipV="1">
              <a:off x="7678" y="5241"/>
              <a:ext cx="12" cy="149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直接连接符 420"/>
            <p:cNvCxnSpPr/>
            <p:nvPr/>
          </p:nvCxnSpPr>
          <p:spPr>
            <a:xfrm flipH="1">
              <a:off x="5524" y="6694"/>
              <a:ext cx="2166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直接连接符 421"/>
            <p:cNvCxnSpPr/>
            <p:nvPr/>
          </p:nvCxnSpPr>
          <p:spPr>
            <a:xfrm flipH="1">
              <a:off x="7423" y="5274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66" name="组合 2565"/>
          <p:cNvGrpSpPr/>
          <p:nvPr/>
        </p:nvGrpSpPr>
        <p:grpSpPr>
          <a:xfrm>
            <a:off x="1962785" y="2211070"/>
            <a:ext cx="1322705" cy="882015"/>
            <a:chOff x="3091" y="3482"/>
            <a:chExt cx="2083" cy="1389"/>
          </a:xfrm>
        </p:grpSpPr>
        <p:cxnSp>
          <p:nvCxnSpPr>
            <p:cNvPr id="423" name="直接连接符 422"/>
            <p:cNvCxnSpPr/>
            <p:nvPr/>
          </p:nvCxnSpPr>
          <p:spPr>
            <a:xfrm flipH="1" flipV="1">
              <a:off x="3312" y="4185"/>
              <a:ext cx="1622" cy="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4" name="组合 423"/>
            <p:cNvGrpSpPr/>
            <p:nvPr/>
          </p:nvGrpSpPr>
          <p:grpSpPr>
            <a:xfrm rot="10800000">
              <a:off x="3091" y="3482"/>
              <a:ext cx="290" cy="717"/>
              <a:chOff x="7986" y="1476"/>
              <a:chExt cx="297" cy="1406"/>
            </a:xfrm>
          </p:grpSpPr>
          <p:cxnSp>
            <p:nvCxnSpPr>
              <p:cNvPr id="425" name="直接连接符 424"/>
              <p:cNvCxnSpPr/>
              <p:nvPr/>
            </p:nvCxnSpPr>
            <p:spPr>
              <a:xfrm flipH="1" flipV="1">
                <a:off x="8241" y="1476"/>
                <a:ext cx="12" cy="140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直接连接符 425"/>
              <p:cNvCxnSpPr/>
              <p:nvPr/>
            </p:nvCxnSpPr>
            <p:spPr>
              <a:xfrm flipH="1">
                <a:off x="7986" y="2847"/>
                <a:ext cx="282" cy="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直接连接符 426"/>
              <p:cNvCxnSpPr/>
              <p:nvPr/>
            </p:nvCxnSpPr>
            <p:spPr>
              <a:xfrm flipH="1">
                <a:off x="8001" y="1491"/>
                <a:ext cx="282" cy="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8" name="直接连接符 427"/>
            <p:cNvCxnSpPr/>
            <p:nvPr/>
          </p:nvCxnSpPr>
          <p:spPr>
            <a:xfrm flipV="1">
              <a:off x="4934" y="4155"/>
              <a:ext cx="1" cy="7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直接连接符 428"/>
            <p:cNvCxnSpPr/>
            <p:nvPr/>
          </p:nvCxnSpPr>
          <p:spPr>
            <a:xfrm flipH="1">
              <a:off x="4900" y="4854"/>
              <a:ext cx="275" cy="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" name="组合 429"/>
          <p:cNvGrpSpPr/>
          <p:nvPr/>
        </p:nvGrpSpPr>
        <p:grpSpPr>
          <a:xfrm>
            <a:off x="3478530" y="1378585"/>
            <a:ext cx="188595" cy="892810"/>
            <a:chOff x="7986" y="1476"/>
            <a:chExt cx="297" cy="1406"/>
          </a:xfrm>
        </p:grpSpPr>
        <p:cxnSp>
          <p:nvCxnSpPr>
            <p:cNvPr id="431" name="直接连接符 430"/>
            <p:cNvCxnSpPr/>
            <p:nvPr/>
          </p:nvCxnSpPr>
          <p:spPr>
            <a:xfrm flipH="1" flipV="1">
              <a:off x="8241" y="1476"/>
              <a:ext cx="12" cy="14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直接连接符 431"/>
            <p:cNvCxnSpPr/>
            <p:nvPr/>
          </p:nvCxnSpPr>
          <p:spPr>
            <a:xfrm flipH="1">
              <a:off x="7986" y="2847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直接连接符 432"/>
            <p:cNvCxnSpPr/>
            <p:nvPr/>
          </p:nvCxnSpPr>
          <p:spPr>
            <a:xfrm flipH="1">
              <a:off x="8001" y="1491"/>
              <a:ext cx="282" cy="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5" name="组合 444"/>
          <p:cNvGrpSpPr/>
          <p:nvPr/>
        </p:nvGrpSpPr>
        <p:grpSpPr>
          <a:xfrm>
            <a:off x="583565" y="1369060"/>
            <a:ext cx="1567180" cy="1300480"/>
            <a:chOff x="919" y="2606"/>
            <a:chExt cx="2468" cy="2048"/>
          </a:xfrm>
        </p:grpSpPr>
        <p:cxnSp>
          <p:nvCxnSpPr>
            <p:cNvPr id="434" name="直接连接符 433"/>
            <p:cNvCxnSpPr/>
            <p:nvPr/>
          </p:nvCxnSpPr>
          <p:spPr>
            <a:xfrm flipH="1" flipV="1">
              <a:off x="1991" y="2625"/>
              <a:ext cx="1397" cy="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直接连接符 434"/>
            <p:cNvCxnSpPr/>
            <p:nvPr/>
          </p:nvCxnSpPr>
          <p:spPr>
            <a:xfrm flipH="1">
              <a:off x="919" y="4615"/>
              <a:ext cx="1039" cy="1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直接连接符 435"/>
            <p:cNvCxnSpPr/>
            <p:nvPr/>
          </p:nvCxnSpPr>
          <p:spPr>
            <a:xfrm flipH="1" flipV="1">
              <a:off x="1991" y="2606"/>
              <a:ext cx="1" cy="20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5" name="左大括号 484"/>
          <p:cNvSpPr/>
          <p:nvPr/>
        </p:nvSpPr>
        <p:spPr>
          <a:xfrm rot="16200000">
            <a:off x="8256270" y="4469765"/>
            <a:ext cx="240665" cy="1688465"/>
          </a:xfrm>
          <a:prstGeom prst="leftBrace">
            <a:avLst>
              <a:gd name="adj1" fmla="val 8333"/>
              <a:gd name="adj2" fmla="val 5060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6" name="文本框 485"/>
          <p:cNvSpPr txBox="1"/>
          <p:nvPr/>
        </p:nvSpPr>
        <p:spPr>
          <a:xfrm>
            <a:off x="8056245" y="5424805"/>
            <a:ext cx="84328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>
                <a:sym typeface="+mn-ea"/>
              </a:rPr>
              <a:t>21.8V</a:t>
            </a:r>
            <a:endParaRPr lang="zh-CN" altLang="en-US"/>
          </a:p>
        </p:txBody>
      </p:sp>
      <p:grpSp>
        <p:nvGrpSpPr>
          <p:cNvPr id="233" name="组合 232"/>
          <p:cNvGrpSpPr/>
          <p:nvPr/>
        </p:nvGrpSpPr>
        <p:grpSpPr>
          <a:xfrm>
            <a:off x="5112385" y="3820160"/>
            <a:ext cx="233680" cy="471170"/>
            <a:chOff x="8048" y="6023"/>
            <a:chExt cx="368" cy="742"/>
          </a:xfrm>
        </p:grpSpPr>
        <p:sp>
          <p:nvSpPr>
            <p:cNvPr id="228" name="矩形 227"/>
            <p:cNvSpPr/>
            <p:nvPr/>
          </p:nvSpPr>
          <p:spPr>
            <a:xfrm>
              <a:off x="8048" y="6023"/>
              <a:ext cx="368" cy="742"/>
            </a:xfrm>
            <a:prstGeom prst="rect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prstDash val="soli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29" name="组合 228"/>
            <p:cNvGrpSpPr/>
            <p:nvPr/>
          </p:nvGrpSpPr>
          <p:grpSpPr>
            <a:xfrm rot="240000">
              <a:off x="8154" y="6065"/>
              <a:ext cx="144" cy="648"/>
              <a:chOff x="13625" y="1295"/>
              <a:chExt cx="283" cy="749"/>
            </a:xfrm>
          </p:grpSpPr>
          <p:sp>
            <p:nvSpPr>
              <p:cNvPr id="231" name="任意多边形 230"/>
              <p:cNvSpPr/>
              <p:nvPr/>
            </p:nvSpPr>
            <p:spPr>
              <a:xfrm>
                <a:off x="13625" y="1310"/>
                <a:ext cx="200" cy="734"/>
              </a:xfrm>
              <a:custGeom>
                <a:avLst/>
                <a:gdLst>
                  <a:gd name="connisteX0" fmla="*/ 59201 w 126749"/>
                  <a:gd name="connsiteY0" fmla="*/ 0 h 466090"/>
                  <a:gd name="connisteX1" fmla="*/ 2051 w 126749"/>
                  <a:gd name="connsiteY1" fmla="*/ 85725 h 466090"/>
                  <a:gd name="connisteX2" fmla="*/ 21101 w 126749"/>
                  <a:gd name="connsiteY2" fmla="*/ 180975 h 466090"/>
                  <a:gd name="connisteX3" fmla="*/ 59201 w 126749"/>
                  <a:gd name="connsiteY3" fmla="*/ 209550 h 466090"/>
                  <a:gd name="connisteX4" fmla="*/ 106191 w 126749"/>
                  <a:gd name="connsiteY4" fmla="*/ 275590 h 466090"/>
                  <a:gd name="connisteX5" fmla="*/ 125241 w 126749"/>
                  <a:gd name="connsiteY5" fmla="*/ 361315 h 466090"/>
                  <a:gd name="connisteX6" fmla="*/ 78251 w 126749"/>
                  <a:gd name="connsiteY6" fmla="*/ 466090 h 466090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  <a:cxn ang="0">
                    <a:pos x="connisteX5" y="connsiteY5"/>
                  </a:cxn>
                  <a:cxn ang="0">
                    <a:pos x="connisteX6" y="connsiteY6"/>
                  </a:cxn>
                </a:cxnLst>
                <a:rect l="l" t="t" r="r" b="b"/>
                <a:pathLst>
                  <a:path w="126750" h="466090">
                    <a:moveTo>
                      <a:pt x="59201" y="0"/>
                    </a:moveTo>
                    <a:cubicBezTo>
                      <a:pt x="47136" y="15240"/>
                      <a:pt x="9671" y="49530"/>
                      <a:pt x="2051" y="85725"/>
                    </a:cubicBezTo>
                    <a:cubicBezTo>
                      <a:pt x="-5569" y="121920"/>
                      <a:pt x="9671" y="156210"/>
                      <a:pt x="21101" y="180975"/>
                    </a:cubicBezTo>
                    <a:cubicBezTo>
                      <a:pt x="32531" y="205740"/>
                      <a:pt x="42056" y="190500"/>
                      <a:pt x="59201" y="209550"/>
                    </a:cubicBezTo>
                    <a:cubicBezTo>
                      <a:pt x="76346" y="228600"/>
                      <a:pt x="92856" y="245110"/>
                      <a:pt x="106191" y="275590"/>
                    </a:cubicBezTo>
                    <a:cubicBezTo>
                      <a:pt x="119526" y="306070"/>
                      <a:pt x="130956" y="323215"/>
                      <a:pt x="125241" y="361315"/>
                    </a:cubicBezTo>
                    <a:cubicBezTo>
                      <a:pt x="119526" y="399415"/>
                      <a:pt x="87776" y="447040"/>
                      <a:pt x="78251" y="466090"/>
                    </a:cubicBezTo>
                  </a:path>
                </a:pathLst>
              </a:custGeom>
              <a:noFill/>
              <a:ln w="571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32" name="任意多边形 231"/>
              <p:cNvSpPr/>
              <p:nvPr/>
            </p:nvSpPr>
            <p:spPr>
              <a:xfrm>
                <a:off x="13708" y="1295"/>
                <a:ext cx="200" cy="749"/>
              </a:xfrm>
              <a:custGeom>
                <a:avLst/>
                <a:gdLst>
                  <a:gd name="connisteX0" fmla="*/ 15826 w 126905"/>
                  <a:gd name="connsiteY0" fmla="*/ 0 h 475615"/>
                  <a:gd name="connisteX1" fmla="*/ 6301 w 126905"/>
                  <a:gd name="connsiteY1" fmla="*/ 123825 h 475615"/>
                  <a:gd name="connisteX2" fmla="*/ 100916 w 126905"/>
                  <a:gd name="connsiteY2" fmla="*/ 266065 h 475615"/>
                  <a:gd name="connisteX3" fmla="*/ 119966 w 126905"/>
                  <a:gd name="connsiteY3" fmla="*/ 370840 h 475615"/>
                  <a:gd name="connisteX4" fmla="*/ 25351 w 126905"/>
                  <a:gd name="connsiteY4" fmla="*/ 475615 h 47561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126906" h="475615">
                    <a:moveTo>
                      <a:pt x="15826" y="0"/>
                    </a:moveTo>
                    <a:cubicBezTo>
                      <a:pt x="12016" y="22225"/>
                      <a:pt x="-10844" y="70485"/>
                      <a:pt x="6301" y="123825"/>
                    </a:cubicBezTo>
                    <a:cubicBezTo>
                      <a:pt x="23446" y="177165"/>
                      <a:pt x="78056" y="216535"/>
                      <a:pt x="100916" y="266065"/>
                    </a:cubicBezTo>
                    <a:cubicBezTo>
                      <a:pt x="123776" y="315595"/>
                      <a:pt x="135206" y="328930"/>
                      <a:pt x="119966" y="370840"/>
                    </a:cubicBezTo>
                    <a:cubicBezTo>
                      <a:pt x="104726" y="412750"/>
                      <a:pt x="44401" y="456565"/>
                      <a:pt x="25351" y="475615"/>
                    </a:cubicBezTo>
                  </a:path>
                </a:pathLst>
              </a:custGeom>
              <a:noFill/>
              <a:ln w="571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2674" name="左大括号 2673"/>
          <p:cNvSpPr/>
          <p:nvPr/>
        </p:nvSpPr>
        <p:spPr>
          <a:xfrm rot="16200000">
            <a:off x="6259195" y="2940050"/>
            <a:ext cx="240665" cy="1434465"/>
          </a:xfrm>
          <a:prstGeom prst="leftBrace">
            <a:avLst>
              <a:gd name="adj1" fmla="val 8333"/>
              <a:gd name="adj2" fmla="val 5060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75" name="文本框 2674"/>
          <p:cNvSpPr txBox="1"/>
          <p:nvPr/>
        </p:nvSpPr>
        <p:spPr>
          <a:xfrm>
            <a:off x="6052820" y="3776980"/>
            <a:ext cx="716915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>
                <a:sym typeface="+mn-ea"/>
              </a:rPr>
              <a:t>18.2V</a:t>
            </a:r>
            <a:endParaRPr lang="zh-CN" altLang="en-US"/>
          </a:p>
        </p:txBody>
      </p:sp>
      <p:grpSp>
        <p:nvGrpSpPr>
          <p:cNvPr id="3907" name="组合 3906"/>
          <p:cNvGrpSpPr/>
          <p:nvPr/>
        </p:nvGrpSpPr>
        <p:grpSpPr>
          <a:xfrm>
            <a:off x="7512685" y="965200"/>
            <a:ext cx="3961765" cy="4244340"/>
            <a:chOff x="11862" y="1552"/>
            <a:chExt cx="6239" cy="6684"/>
          </a:xfrm>
        </p:grpSpPr>
        <p:grpSp>
          <p:nvGrpSpPr>
            <p:cNvPr id="2656" name="组合 2655"/>
            <p:cNvGrpSpPr/>
            <p:nvPr/>
          </p:nvGrpSpPr>
          <p:grpSpPr>
            <a:xfrm>
              <a:off x="11862" y="1552"/>
              <a:ext cx="2702" cy="1225"/>
              <a:chOff x="7359" y="1373"/>
              <a:chExt cx="2821" cy="1225"/>
            </a:xfrm>
          </p:grpSpPr>
          <p:sp>
            <p:nvSpPr>
              <p:cNvPr id="2460" name="圆角矩形 2459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2568" name="直接连接符 2567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9" name="直接连接符 2568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0" name="直接连接符 2569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1" name="直接连接符 2570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572" name="组合 2571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2573" name="直接连接符 2572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4" name="直接连接符 2573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75" name="组合 2574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2576" name="直接连接符 2575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7" name="直接连接符 2576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78" name="组合 2577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2579" name="文本框 2578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2580" name="文本框 2579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581" name="组合 2580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2582" name="直接连接符 2581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3" name="直接连接符 2582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4" name="直接连接符 2583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85" name="组合 2584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2586" name="直接连接符 2585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7" name="直接连接符 2586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8" name="直接连接符 2587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90" name="组合 2589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2591" name="组合 2590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592" name="直接连接符 259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3" name="直接连接符 259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94" name="组合 2593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595" name="直接连接符 259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6" name="直接连接符 259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97" name="直接连接符 2596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8" name="直接连接符 2597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9" name="直接连接符 2598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0" name="直接连接符 2599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1" name="直接连接符 2600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2" name="直接连接符 2601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03" name="组合 2602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2604" name="组合 2603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05" name="直接连接符 260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6" name="直接连接符 260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07" name="组合 2606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08" name="直接连接符 260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9" name="直接连接符 260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610" name="直接连接符 2609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1" name="直接连接符 2610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2" name="直接连接符 2611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3" name="直接连接符 2612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4" name="直接连接符 2613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5" name="直接连接符 2614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16" name="组合 2615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2617" name="组合 2616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18" name="直接连接符 261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19" name="直接连接符 261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20" name="组合 2619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21" name="直接连接符 262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22" name="直接连接符 262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623" name="直接连接符 2622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4" name="直接连接符 2623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5" name="直接连接符 2624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6" name="直接连接符 2625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7" name="直接连接符 2626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8" name="直接连接符 2627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29" name="组合 2628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2630" name="组合 2629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31" name="直接连接符 263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2" name="直接连接符 263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33" name="组合 2632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34" name="直接连接符 263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5" name="直接连接符 263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636" name="直接连接符 2635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7" name="直接连接符 2636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8" name="直接连接符 2637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9" name="直接连接符 2638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0" name="直接连接符 2639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1" name="直接连接符 2640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42" name="组合 2641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2643" name="组合 2642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44" name="直接连接符 264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45" name="直接连接符 264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46" name="组合 2645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47" name="直接连接符 264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48" name="直接连接符 264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649" name="直接连接符 2648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0" name="直接连接符 2649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1" name="直接连接符 2650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2" name="直接连接符 2651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3" name="直接连接符 2652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4" name="直接连接符 2653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55" name="直接连接符 2654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57" name="组合 2656"/>
            <p:cNvGrpSpPr/>
            <p:nvPr/>
          </p:nvGrpSpPr>
          <p:grpSpPr>
            <a:xfrm>
              <a:off x="11862" y="2917"/>
              <a:ext cx="2702" cy="1225"/>
              <a:chOff x="7359" y="1373"/>
              <a:chExt cx="2821" cy="1225"/>
            </a:xfrm>
          </p:grpSpPr>
          <p:sp>
            <p:nvSpPr>
              <p:cNvPr id="2658" name="圆角矩形 2657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2659" name="直接连接符 2658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0" name="直接连接符 2659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1" name="直接连接符 2660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2" name="直接连接符 2661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63" name="组合 2662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2664" name="直接连接符 2663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5" name="直接连接符 2664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66" name="组合 2665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2667" name="直接连接符 2666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8" name="直接连接符 2667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69" name="组合 2668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2670" name="文本框 2669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2671" name="文本框 2670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676" name="组合 2675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2677" name="直接连接符 2676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8" name="直接连接符 2677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9" name="直接连接符 2678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80" name="组合 2679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2681" name="直接连接符 2680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2" name="直接连接符 2681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3" name="直接连接符 2682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84" name="组合 2683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2685" name="组合 2684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86" name="直接连接符 2685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87" name="直接连接符 2686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88" name="组合 2687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89" name="直接连接符 2688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90" name="直接连接符 2689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691" name="直接连接符 2690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2" name="直接连接符 2691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3" name="直接连接符 2692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4" name="直接连接符 2693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5" name="直接连接符 2694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6" name="直接连接符 2695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97" name="组合 2696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2698" name="组合 2697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99" name="直接连接符 2698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00" name="直接连接符 2699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01" name="组合 2700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02" name="直接连接符 270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03" name="直接连接符 270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04" name="直接连接符 2703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5" name="直接连接符 2704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6" name="直接连接符 2705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7" name="直接连接符 2706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8" name="直接连接符 2707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9" name="直接连接符 2708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10" name="组合 2709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2711" name="组合 2710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12" name="直接连接符 271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13" name="直接连接符 271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14" name="组合 2713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15" name="直接连接符 271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16" name="直接连接符 271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17" name="直接连接符 2716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8" name="直接连接符 2717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9" name="直接连接符 2718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0" name="直接连接符 2719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1" name="直接连接符 2720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2" name="直接连接符 2721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23" name="组合 2722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2724" name="组合 2723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25" name="直接连接符 272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26" name="直接连接符 272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27" name="组合 2726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28" name="直接连接符 272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29" name="直接连接符 272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30" name="直接连接符 2729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1" name="直接连接符 2730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2" name="直接连接符 2731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3" name="直接连接符 2732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4" name="直接连接符 2733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5" name="直接连接符 2734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36" name="组合 2735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2737" name="组合 2736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38" name="直接连接符 273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39" name="直接连接符 273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0" name="组合 2739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41" name="直接连接符 274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42" name="直接连接符 274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43" name="直接连接符 2742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4" name="直接连接符 2743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5" name="直接连接符 2744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6" name="直接连接符 2745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7" name="直接连接符 2746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8" name="直接连接符 2747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49" name="直接连接符 2748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50" name="组合 2749"/>
            <p:cNvGrpSpPr/>
            <p:nvPr/>
          </p:nvGrpSpPr>
          <p:grpSpPr>
            <a:xfrm>
              <a:off x="11862" y="4282"/>
              <a:ext cx="2702" cy="1225"/>
              <a:chOff x="7359" y="1373"/>
              <a:chExt cx="2821" cy="1225"/>
            </a:xfrm>
          </p:grpSpPr>
          <p:sp>
            <p:nvSpPr>
              <p:cNvPr id="2751" name="圆角矩形 2750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2752" name="直接连接符 2751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3" name="直接连接符 2752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4" name="直接连接符 2753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5" name="直接连接符 2754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56" name="组合 2755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2757" name="直接连接符 2756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8" name="直接连接符 2757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59" name="组合 2758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2760" name="直接连接符 2759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1" name="直接连接符 2760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62" name="组合 2761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2763" name="文本框 2762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2764" name="文本框 2763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765" name="组合 2764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2766" name="直接连接符 2765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7" name="直接连接符 2766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8" name="直接连接符 2767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69" name="组合 2768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2770" name="直接连接符 2769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1" name="直接连接符 2770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2" name="直接连接符 2771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73" name="组合 2772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2774" name="组合 2773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75" name="直接连接符 277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6" name="直接连接符 277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77" name="组合 2776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78" name="直接连接符 277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9" name="直接连接符 277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80" name="直接连接符 2779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1" name="直接连接符 2780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2" name="直接连接符 2781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3" name="直接连接符 2782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4" name="直接连接符 2783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5" name="直接连接符 2784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86" name="组合 2785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2787" name="组合 2786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88" name="直接连接符 278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89" name="直接连接符 278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90" name="组合 2789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791" name="直接连接符 279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92" name="直接连接符 279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93" name="直接连接符 2792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4" name="直接连接符 2793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5" name="直接连接符 2794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6" name="直接连接符 2795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7" name="直接连接符 2796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8" name="直接连接符 2797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99" name="组合 2798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2800" name="组合 2799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01" name="直接连接符 280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02" name="直接连接符 280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03" name="组合 2802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04" name="直接连接符 280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05" name="直接连接符 280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06" name="直接连接符 2805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7" name="直接连接符 2806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8" name="直接连接符 2807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9" name="直接连接符 2808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0" name="直接连接符 2809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1" name="直接连接符 2810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12" name="组合 2811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2813" name="组合 2812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14" name="直接连接符 281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5" name="直接连接符 281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16" name="组合 2815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17" name="直接连接符 281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8" name="直接连接符 281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19" name="直接连接符 2818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0" name="直接连接符 2819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1" name="直接连接符 2820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2" name="直接连接符 2821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3" name="直接连接符 2822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4" name="直接连接符 2823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25" name="组合 2824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2826" name="组合 2825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27" name="直接连接符 282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28" name="直接连接符 282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29" name="组合 2828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30" name="直接连接符 2829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31" name="直接连接符 2830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32" name="直接连接符 2831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3" name="直接连接符 2832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4" name="直接连接符 2833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5" name="直接连接符 2834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6" name="直接连接符 2835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7" name="直接连接符 2836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38" name="直接连接符 2837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39" name="组合 2838"/>
            <p:cNvGrpSpPr/>
            <p:nvPr/>
          </p:nvGrpSpPr>
          <p:grpSpPr>
            <a:xfrm>
              <a:off x="11862" y="5647"/>
              <a:ext cx="2702" cy="1225"/>
              <a:chOff x="7359" y="1373"/>
              <a:chExt cx="2821" cy="1225"/>
            </a:xfrm>
          </p:grpSpPr>
          <p:sp>
            <p:nvSpPr>
              <p:cNvPr id="2840" name="圆角矩形 2839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2841" name="直接连接符 2840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2" name="直接连接符 2841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3" name="直接连接符 2842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4" name="直接连接符 2843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45" name="组合 2844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2846" name="直接连接符 2845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7" name="直接连接符 2846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48" name="组合 2847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2849" name="直接连接符 2848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0" name="直接连接符 2849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51" name="组合 2850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2852" name="文本框 2851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2853" name="文本框 2852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854" name="组合 2853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2855" name="直接连接符 2854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6" name="直接连接符 2855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7" name="直接连接符 2856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58" name="组合 2857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2859" name="直接连接符 2858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0" name="直接连接符 2859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1" name="直接连接符 2860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62" name="组合 2861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2863" name="组合 2862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64" name="直接连接符 286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65" name="直接连接符 286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66" name="组合 2865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67" name="直接连接符 286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68" name="直接连接符 286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69" name="直接连接符 2868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0" name="直接连接符 2869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1" name="直接连接符 2870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2" name="直接连接符 2871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3" name="直接连接符 2872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4" name="直接连接符 2873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75" name="组合 2874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2876" name="组合 2875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77" name="直接连接符 287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78" name="直接连接符 287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9" name="组合 2878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80" name="直接连接符 2879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81" name="直接连接符 2880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82" name="直接连接符 2881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3" name="直接连接符 2882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4" name="直接连接符 2883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5" name="直接连接符 2884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6" name="直接连接符 2885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7" name="直接连接符 2886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88" name="组合 2887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2889" name="组合 2888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90" name="直接连接符 2889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1" name="直接连接符 2890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92" name="组合 2891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93" name="直接连接符 2892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4" name="直接连接符 2893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95" name="直接连接符 2894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6" name="直接连接符 2895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7" name="直接连接符 2896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8" name="直接连接符 2897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9" name="直接连接符 2898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0" name="直接连接符 2899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01" name="组合 2900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2902" name="组合 2901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03" name="直接连接符 2902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4" name="直接连接符 2903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05" name="组合 2904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06" name="直接连接符 2905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7" name="直接连接符 2906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08" name="直接连接符 2907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9" name="直接连接符 2908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0" name="直接连接符 2909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1" name="直接连接符 2910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2" name="直接连接符 2911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3" name="直接连接符 2912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14" name="组合 2913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2915" name="组合 2914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16" name="直接连接符 2915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17" name="直接连接符 2916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18" name="组合 2917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19" name="直接连接符 2918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20" name="直接连接符 2919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21" name="直接连接符 2920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2" name="直接连接符 2921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3" name="直接连接符 2922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4" name="直接连接符 2923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5" name="直接连接符 2924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6" name="直接连接符 2925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27" name="直接连接符 2926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28" name="组合 2927"/>
            <p:cNvGrpSpPr/>
            <p:nvPr/>
          </p:nvGrpSpPr>
          <p:grpSpPr>
            <a:xfrm>
              <a:off x="11862" y="7012"/>
              <a:ext cx="2702" cy="1225"/>
              <a:chOff x="7359" y="1373"/>
              <a:chExt cx="2821" cy="1225"/>
            </a:xfrm>
          </p:grpSpPr>
          <p:sp>
            <p:nvSpPr>
              <p:cNvPr id="2929" name="圆角矩形 2928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2930" name="直接连接符 2929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1" name="直接连接符 2930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2" name="直接连接符 2931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3" name="直接连接符 2932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34" name="组合 2933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2935" name="直接连接符 2934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6" name="直接连接符 2935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37" name="组合 2936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2938" name="直接连接符 2937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9" name="直接连接符 2938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40" name="组合 2939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2941" name="文本框 2940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2942" name="文本框 2941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943" name="组合 2942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2944" name="直接连接符 2943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5" name="直接连接符 2944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6" name="直接连接符 2945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47" name="组合 2946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2948" name="直接连接符 2947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9" name="直接连接符 2948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0" name="直接连接符 2949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51" name="组合 2950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2952" name="组合 2951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53" name="直接连接符 2952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4" name="直接连接符 2953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55" name="组合 2954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56" name="直接连接符 2955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7" name="直接连接符 2956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58" name="直接连接符 2957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9" name="直接连接符 2958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0" name="直接连接符 2959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1" name="直接连接符 2960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2" name="直接连接符 2961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3" name="直接连接符 2962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64" name="组合 2963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2965" name="组合 2964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66" name="直接连接符 2965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67" name="直接连接符 2966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68" name="组合 2967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69" name="直接连接符 2968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70" name="直接连接符 2969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71" name="直接连接符 2970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2" name="直接连接符 2971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3" name="直接连接符 2972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4" name="直接连接符 2973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5" name="直接连接符 2974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6" name="直接连接符 2975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77" name="组合 2976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2978" name="组合 2977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79" name="直接连接符 2978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0" name="直接连接符 2979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81" name="组合 2980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82" name="直接连接符 298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3" name="直接连接符 298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84" name="直接连接符 2983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5" name="直接连接符 2984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6" name="直接连接符 2985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7" name="直接连接符 2986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8" name="直接连接符 2987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9" name="直接连接符 2988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90" name="组合 2989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2991" name="组合 2990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92" name="直接连接符 299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93" name="直接连接符 299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94" name="组合 2993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995" name="直接连接符 299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96" name="直接连接符 299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97" name="直接连接符 2996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8" name="直接连接符 2997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9" name="直接连接符 2998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0" name="直接连接符 2999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1" name="直接连接符 3000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2" name="直接连接符 3001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03" name="组合 3002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3004" name="组合 3003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05" name="直接连接符 300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06" name="直接连接符 300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7" name="组合 3006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08" name="直接连接符 300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09" name="直接连接符 300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10" name="直接连接符 3009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1" name="直接连接符 3010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2" name="直接连接符 3011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3" name="直接连接符 3012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4" name="直接连接符 3013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5" name="直接连接符 3014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16" name="直接连接符 3015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7" name="组合 3016"/>
            <p:cNvGrpSpPr/>
            <p:nvPr/>
          </p:nvGrpSpPr>
          <p:grpSpPr>
            <a:xfrm>
              <a:off x="15399" y="1558"/>
              <a:ext cx="2702" cy="1225"/>
              <a:chOff x="7359" y="1373"/>
              <a:chExt cx="2821" cy="1225"/>
            </a:xfrm>
          </p:grpSpPr>
          <p:sp>
            <p:nvSpPr>
              <p:cNvPr id="3018" name="圆角矩形 3017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3019" name="直接连接符 3018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0" name="直接连接符 3019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1" name="直接连接符 3020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2" name="直接连接符 3021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23" name="组合 3022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3024" name="直接连接符 3023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5" name="直接连接符 3024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26" name="组合 3025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3027" name="直接连接符 3026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8" name="直接连接符 3027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29" name="组合 3028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3030" name="文本框 3029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3031" name="文本框 3030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3032" name="组合 3031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3033" name="直接连接符 3032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4" name="直接连接符 3033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5" name="直接连接符 3034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36" name="组合 3035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3037" name="直接连接符 3036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8" name="直接连接符 3037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9" name="直接连接符 3038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40" name="组合 3039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3041" name="组合 3040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42" name="直接连接符 304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43" name="直接连接符 304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44" name="组合 3043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45" name="直接连接符 304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46" name="直接连接符 304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47" name="直接连接符 3046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8" name="直接连接符 3047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9" name="直接连接符 3048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0" name="直接连接符 3049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1" name="直接连接符 3050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2" name="直接连接符 3051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53" name="组合 3052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3054" name="组合 3053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55" name="直接连接符 305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56" name="直接连接符 305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57" name="组合 3056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58" name="直接连接符 305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59" name="直接连接符 305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60" name="直接连接符 3059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1" name="直接连接符 3060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2" name="直接连接符 3061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3" name="直接连接符 3062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4" name="直接连接符 3063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5" name="直接连接符 3064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66" name="组合 3065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3067" name="组合 3066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68" name="直接连接符 306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69" name="直接连接符 306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70" name="组合 3069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71" name="直接连接符 307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72" name="直接连接符 307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73" name="直接连接符 3072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4" name="直接连接符 3073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5" name="直接连接符 3074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6" name="直接连接符 3075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7" name="直接连接符 3076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8" name="直接连接符 3077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79" name="组合 3078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3080" name="组合 3079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81" name="直接连接符 308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82" name="直接连接符 308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83" name="组合 3082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84" name="直接连接符 308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85" name="直接连接符 308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86" name="直接连接符 3085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7" name="直接连接符 3086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8" name="直接连接符 3087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9" name="直接连接符 3088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0" name="直接连接符 3089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1" name="直接连接符 3090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92" name="组合 3091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3093" name="组合 3092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94" name="直接连接符 309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95" name="直接连接符 309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96" name="组合 3095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097" name="直接连接符 309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98" name="直接连接符 309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99" name="直接连接符 3098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0" name="直接连接符 3099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1" name="直接连接符 3100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2" name="直接连接符 3101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3" name="直接连接符 3102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4" name="直接连接符 3103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05" name="直接连接符 3104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06" name="组合 3105"/>
            <p:cNvGrpSpPr/>
            <p:nvPr/>
          </p:nvGrpSpPr>
          <p:grpSpPr>
            <a:xfrm>
              <a:off x="15399" y="2921"/>
              <a:ext cx="2702" cy="1225"/>
              <a:chOff x="7359" y="1373"/>
              <a:chExt cx="2821" cy="1225"/>
            </a:xfrm>
          </p:grpSpPr>
          <p:sp>
            <p:nvSpPr>
              <p:cNvPr id="3107" name="圆角矩形 3106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3108" name="直接连接符 3107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9" name="直接连接符 3108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0" name="直接连接符 3109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1" name="直接连接符 3110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12" name="组合 3111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3113" name="直接连接符 3112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4" name="直接连接符 3113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15" name="组合 3114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3116" name="直接连接符 3115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7" name="直接连接符 3116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18" name="组合 3117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3119" name="文本框 3118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3120" name="文本框 3119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3121" name="组合 3120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3122" name="直接连接符 3121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3" name="直接连接符 3122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4" name="直接连接符 3123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25" name="组合 3124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3126" name="直接连接符 3125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7" name="直接连接符 3126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8" name="直接连接符 3127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29" name="组合 3128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3130" name="组合 3129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31" name="直接连接符 313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32" name="直接连接符 313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3" name="组合 3132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34" name="直接连接符 313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35" name="直接连接符 313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36" name="直接连接符 3135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7" name="直接连接符 3136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8" name="直接连接符 3137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9" name="直接连接符 3138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0" name="直接连接符 3139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1" name="直接连接符 3140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42" name="组合 3141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3143" name="组合 3142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44" name="直接连接符 314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45" name="直接连接符 314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46" name="组合 3145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47" name="直接连接符 314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48" name="直接连接符 314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49" name="直接连接符 3148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0" name="直接连接符 3149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1" name="直接连接符 3150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2" name="直接连接符 3151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3" name="直接连接符 3152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4" name="直接连接符 3153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55" name="组合 3154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3156" name="组合 3155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57" name="直接连接符 315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58" name="直接连接符 315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59" name="组合 3158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60" name="直接连接符 3159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61" name="直接连接符 3160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62" name="直接连接符 3161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3" name="直接连接符 3162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4" name="直接连接符 3163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5" name="直接连接符 3164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6" name="直接连接符 3165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7" name="直接连接符 3166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68" name="组合 3167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3169" name="组合 3168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70" name="直接连接符 3169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71" name="直接连接符 3170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72" name="组合 3171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73" name="直接连接符 3172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74" name="直接连接符 3173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75" name="直接连接符 3174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6" name="直接连接符 3175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7" name="直接连接符 3176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8" name="直接连接符 3177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9" name="直接连接符 3178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0" name="直接连接符 3179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81" name="组合 3180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3182" name="组合 3181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83" name="直接连接符 3182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84" name="直接连接符 3183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85" name="组合 3184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86" name="直接连接符 3185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87" name="直接连接符 3186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88" name="直接连接符 3187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9" name="直接连接符 3188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0" name="直接连接符 3189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1" name="直接连接符 3190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2" name="直接连接符 3191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3" name="直接连接符 3192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94" name="直接连接符 3193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95" name="组合 3194"/>
            <p:cNvGrpSpPr/>
            <p:nvPr/>
          </p:nvGrpSpPr>
          <p:grpSpPr>
            <a:xfrm>
              <a:off x="15399" y="4284"/>
              <a:ext cx="2702" cy="1225"/>
              <a:chOff x="7359" y="1373"/>
              <a:chExt cx="2821" cy="1225"/>
            </a:xfrm>
          </p:grpSpPr>
          <p:sp>
            <p:nvSpPr>
              <p:cNvPr id="3196" name="圆角矩形 3195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3197" name="直接连接符 3196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8" name="直接连接符 3197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9" name="直接连接符 3198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0" name="直接连接符 3199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01" name="组合 3200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3202" name="直接连接符 3201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3" name="直接连接符 3202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04" name="组合 3203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3205" name="直接连接符 3204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6" name="直接连接符 3205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07" name="组合 3206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3208" name="文本框 3207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3209" name="文本框 3208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3210" name="组合 3209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3211" name="直接连接符 3210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2" name="直接连接符 3211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3" name="直接连接符 3212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14" name="组合 3213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3215" name="直接连接符 3214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6" name="直接连接符 3215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7" name="直接连接符 3216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18" name="组合 3217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3219" name="组合 3218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20" name="直接连接符 3219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21" name="直接连接符 3220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22" name="组合 3221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23" name="直接连接符 3222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24" name="直接连接符 3223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25" name="直接连接符 3224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6" name="直接连接符 3225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7" name="直接连接符 3226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8" name="直接连接符 3227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9" name="直接连接符 3228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0" name="直接连接符 3229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31" name="组合 3230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3232" name="组合 3231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33" name="直接连接符 3232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4" name="直接连接符 3233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35" name="组合 3234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36" name="直接连接符 3235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7" name="直接连接符 3236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38" name="直接连接符 3237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9" name="直接连接符 3238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0" name="直接连接符 3239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1" name="直接连接符 3240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2" name="直接连接符 3241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3" name="直接连接符 3242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44" name="组合 3243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3245" name="组合 3244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46" name="直接连接符 3245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7" name="直接连接符 3246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48" name="组合 3247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49" name="直接连接符 3248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50" name="直接连接符 3249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51" name="直接连接符 3250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52" name="直接连接符 3251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53" name="直接连接符 3252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54" name="直接连接符 3253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55" name="直接连接符 3254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56" name="直接连接符 3255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57" name="组合 3256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3258" name="组合 3257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59" name="直接连接符 3258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60" name="直接连接符 3259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61" name="组合 3260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62" name="直接连接符 326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63" name="直接连接符 326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64" name="直接连接符 3263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5" name="直接连接符 3264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6" name="直接连接符 3265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7" name="直接连接符 3266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8" name="直接连接符 3267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9" name="直接连接符 3268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70" name="组合 3269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3271" name="组合 3270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72" name="直接连接符 327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73" name="直接连接符 327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74" name="组合 3273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275" name="直接连接符 327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76" name="直接连接符 327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77" name="直接连接符 3276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78" name="直接连接符 3277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79" name="直接连接符 3278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80" name="直接连接符 3279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81" name="直接连接符 3280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82" name="直接连接符 3281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83" name="直接连接符 3282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84" name="组合 3283"/>
            <p:cNvGrpSpPr/>
            <p:nvPr/>
          </p:nvGrpSpPr>
          <p:grpSpPr>
            <a:xfrm>
              <a:off x="15399" y="5647"/>
              <a:ext cx="2702" cy="1225"/>
              <a:chOff x="7359" y="1373"/>
              <a:chExt cx="2821" cy="1225"/>
            </a:xfrm>
          </p:grpSpPr>
          <p:sp>
            <p:nvSpPr>
              <p:cNvPr id="3285" name="圆角矩形 3284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3286" name="直接连接符 3285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7" name="直接连接符 3286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8" name="直接连接符 3287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9" name="直接连接符 3288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90" name="组合 3289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3291" name="直接连接符 3290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92" name="直接连接符 3291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93" name="组合 3292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3294" name="直接连接符 3293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95" name="直接连接符 3294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96" name="组合 3295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3297" name="文本框 3296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3298" name="文本框 3297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3299" name="组合 3298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3300" name="直接连接符 3299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1" name="直接连接符 3300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2" name="直接连接符 3301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03" name="组合 3302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3304" name="直接连接符 3303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5" name="直接连接符 3304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6" name="直接连接符 3305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07" name="组合 3306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3308" name="组合 3307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09" name="直接连接符 3308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10" name="直接连接符 3309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11" name="组合 3310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12" name="直接连接符 331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13" name="直接连接符 331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314" name="直接连接符 3313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5" name="直接连接符 3314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6" name="直接连接符 3315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7" name="直接连接符 3316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8" name="直接连接符 3317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9" name="直接连接符 3318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20" name="组合 3319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3321" name="组合 3320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22" name="直接连接符 332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23" name="直接连接符 332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24" name="组合 3323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25" name="直接连接符 332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26" name="直接连接符 332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327" name="直接连接符 3326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8" name="直接连接符 3327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9" name="直接连接符 3328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30" name="直接连接符 3329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31" name="直接连接符 3330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32" name="直接连接符 3331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33" name="组合 3332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3334" name="组合 3333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35" name="直接连接符 333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36" name="直接连接符 333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37" name="组合 3336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38" name="直接连接符 333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39" name="直接连接符 333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340" name="直接连接符 3339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1" name="直接连接符 3340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2" name="直接连接符 3341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3" name="直接连接符 3342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4" name="直接连接符 3343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5" name="直接连接符 3344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46" name="组合 3345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3347" name="组合 3346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48" name="直接连接符 334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49" name="直接连接符 334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50" name="组合 3349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51" name="直接连接符 335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52" name="直接连接符 335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353" name="直接连接符 3352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54" name="直接连接符 3353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55" name="直接连接符 3354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56" name="直接连接符 3355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57" name="直接连接符 3356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58" name="直接连接符 3357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59" name="组合 3358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3360" name="组合 3359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61" name="直接连接符 336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62" name="直接连接符 336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63" name="组合 3362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64" name="直接连接符 336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65" name="直接连接符 336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366" name="直接连接符 3365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67" name="直接连接符 3366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68" name="直接连接符 3367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69" name="直接连接符 3368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70" name="直接连接符 3369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71" name="直接连接符 3370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72" name="直接连接符 3371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73" name="组合 3372"/>
            <p:cNvGrpSpPr/>
            <p:nvPr/>
          </p:nvGrpSpPr>
          <p:grpSpPr>
            <a:xfrm>
              <a:off x="15399" y="7010"/>
              <a:ext cx="2702" cy="1225"/>
              <a:chOff x="7359" y="1373"/>
              <a:chExt cx="2821" cy="1225"/>
            </a:xfrm>
          </p:grpSpPr>
          <p:sp>
            <p:nvSpPr>
              <p:cNvPr id="3374" name="圆角矩形 3373"/>
              <p:cNvSpPr/>
              <p:nvPr/>
            </p:nvSpPr>
            <p:spPr>
              <a:xfrm>
                <a:off x="7360" y="1396"/>
                <a:ext cx="2820" cy="1202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cxnSp>
            <p:nvCxnSpPr>
              <p:cNvPr id="3375" name="直接连接符 3374"/>
              <p:cNvCxnSpPr/>
              <p:nvPr/>
            </p:nvCxnSpPr>
            <p:spPr>
              <a:xfrm flipH="1" flipV="1">
                <a:off x="7748" y="1985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6" name="直接连接符 3375"/>
              <p:cNvCxnSpPr/>
              <p:nvPr/>
            </p:nvCxnSpPr>
            <p:spPr>
              <a:xfrm flipH="1" flipV="1">
                <a:off x="8184" y="1986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7" name="直接连接符 3376"/>
              <p:cNvCxnSpPr/>
              <p:nvPr/>
            </p:nvCxnSpPr>
            <p:spPr>
              <a:xfrm flipH="1" flipV="1">
                <a:off x="8635" y="1989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8" name="直接连接符 3377"/>
              <p:cNvCxnSpPr/>
              <p:nvPr/>
            </p:nvCxnSpPr>
            <p:spPr>
              <a:xfrm flipH="1" flipV="1">
                <a:off x="9086" y="199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79" name="组合 3378"/>
              <p:cNvGrpSpPr/>
              <p:nvPr/>
            </p:nvGrpSpPr>
            <p:grpSpPr>
              <a:xfrm rot="5400000">
                <a:off x="7433" y="1534"/>
                <a:ext cx="343" cy="119"/>
                <a:chOff x="6136" y="3547"/>
                <a:chExt cx="1264" cy="313"/>
              </a:xfrm>
            </p:grpSpPr>
            <p:cxnSp>
              <p:nvCxnSpPr>
                <p:cNvPr id="3380" name="直接连接符 3379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1" name="直接连接符 3380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82" name="组合 3381"/>
              <p:cNvGrpSpPr/>
              <p:nvPr/>
            </p:nvGrpSpPr>
            <p:grpSpPr>
              <a:xfrm rot="5400000">
                <a:off x="7438" y="2344"/>
                <a:ext cx="343" cy="119"/>
                <a:chOff x="6136" y="3547"/>
                <a:chExt cx="1264" cy="313"/>
              </a:xfrm>
            </p:grpSpPr>
            <p:cxnSp>
              <p:nvCxnSpPr>
                <p:cNvPr id="3383" name="直接连接符 3382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4" name="直接连接符 3383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85" name="组合 3384"/>
              <p:cNvGrpSpPr/>
              <p:nvPr/>
            </p:nvGrpSpPr>
            <p:grpSpPr>
              <a:xfrm rot="0">
                <a:off x="7359" y="1373"/>
                <a:ext cx="542" cy="232"/>
                <a:chOff x="8554" y="3997"/>
                <a:chExt cx="1134" cy="682"/>
              </a:xfrm>
            </p:grpSpPr>
            <p:sp>
              <p:nvSpPr>
                <p:cNvPr id="3386" name="文本框 3385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3387" name="文本框 3386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3388" name="组合 3387"/>
              <p:cNvGrpSpPr/>
              <p:nvPr/>
            </p:nvGrpSpPr>
            <p:grpSpPr>
              <a:xfrm rot="0">
                <a:off x="7477" y="1562"/>
                <a:ext cx="68" cy="850"/>
                <a:chOff x="7385" y="3155"/>
                <a:chExt cx="143" cy="2496"/>
              </a:xfrm>
            </p:grpSpPr>
            <p:cxnSp>
              <p:nvCxnSpPr>
                <p:cNvPr id="3389" name="直接连接符 3388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0" name="直接连接符 3389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1" name="直接连接符 3390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92" name="组合 3391"/>
              <p:cNvGrpSpPr/>
              <p:nvPr/>
            </p:nvGrpSpPr>
            <p:grpSpPr>
              <a:xfrm rot="0">
                <a:off x="7672" y="1564"/>
                <a:ext cx="79" cy="850"/>
                <a:chOff x="7794" y="3160"/>
                <a:chExt cx="166" cy="2496"/>
              </a:xfrm>
            </p:grpSpPr>
            <p:cxnSp>
              <p:nvCxnSpPr>
                <p:cNvPr id="3393" name="直接连接符 3392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4" name="直接连接符 3393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5" name="直接连接符 3394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96" name="组合 3395"/>
              <p:cNvGrpSpPr/>
              <p:nvPr/>
            </p:nvGrpSpPr>
            <p:grpSpPr>
              <a:xfrm rot="0">
                <a:off x="7900" y="1421"/>
                <a:ext cx="275" cy="1152"/>
                <a:chOff x="8331" y="2769"/>
                <a:chExt cx="575" cy="3387"/>
              </a:xfrm>
            </p:grpSpPr>
            <p:grpSp>
              <p:nvGrpSpPr>
                <p:cNvPr id="3397" name="组合 3396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398" name="直接连接符 339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99" name="直接连接符 339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00" name="组合 3399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401" name="直接连接符 340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02" name="直接连接符 340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03" name="直接连接符 3402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4" name="直接连接符 3403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5" name="直接连接符 3404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6" name="直接连接符 3405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7" name="直接连接符 3406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8" name="直接连接符 3407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09" name="组合 3408"/>
              <p:cNvGrpSpPr/>
              <p:nvPr/>
            </p:nvGrpSpPr>
            <p:grpSpPr>
              <a:xfrm rot="0">
                <a:off x="8802" y="1431"/>
                <a:ext cx="275" cy="1152"/>
                <a:chOff x="8331" y="2769"/>
                <a:chExt cx="575" cy="3387"/>
              </a:xfrm>
            </p:grpSpPr>
            <p:grpSp>
              <p:nvGrpSpPr>
                <p:cNvPr id="3410" name="组合 3409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411" name="直接连接符 341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12" name="直接连接符 341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13" name="组合 3412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414" name="直接连接符 341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15" name="直接连接符 341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16" name="直接连接符 3415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7" name="直接连接符 3416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8" name="直接连接符 3417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9" name="直接连接符 3418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0" name="直接连接符 3419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1" name="直接连接符 3420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22" name="组合 3421"/>
              <p:cNvGrpSpPr/>
              <p:nvPr/>
            </p:nvGrpSpPr>
            <p:grpSpPr>
              <a:xfrm rot="0">
                <a:off x="9265" y="1439"/>
                <a:ext cx="275" cy="1152"/>
                <a:chOff x="8331" y="2769"/>
                <a:chExt cx="575" cy="3387"/>
              </a:xfrm>
            </p:grpSpPr>
            <p:grpSp>
              <p:nvGrpSpPr>
                <p:cNvPr id="3423" name="组合 3422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424" name="直接连接符 3423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25" name="直接连接符 3424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26" name="组合 3425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427" name="直接连接符 342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28" name="直接连接符 342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29" name="直接连接符 3428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0" name="直接连接符 3429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1" name="直接连接符 3430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2" name="直接连接符 3431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3" name="直接连接符 3432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4" name="直接连接符 3433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35" name="组合 3434"/>
              <p:cNvGrpSpPr/>
              <p:nvPr/>
            </p:nvGrpSpPr>
            <p:grpSpPr>
              <a:xfrm rot="0">
                <a:off x="8351" y="1422"/>
                <a:ext cx="275" cy="1152"/>
                <a:chOff x="8331" y="2769"/>
                <a:chExt cx="575" cy="3387"/>
              </a:xfrm>
            </p:grpSpPr>
            <p:grpSp>
              <p:nvGrpSpPr>
                <p:cNvPr id="3436" name="组合 3435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437" name="直接连接符 343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38" name="直接连接符 343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39" name="组合 3438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440" name="直接连接符 3439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41" name="直接连接符 3440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42" name="直接连接符 3441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3" name="直接连接符 3442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4" name="直接连接符 3443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5" name="直接连接符 3444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6" name="直接连接符 3445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7" name="直接连接符 3446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48" name="组合 3447"/>
              <p:cNvGrpSpPr/>
              <p:nvPr/>
            </p:nvGrpSpPr>
            <p:grpSpPr>
              <a:xfrm rot="0">
                <a:off x="9778" y="1446"/>
                <a:ext cx="275" cy="1152"/>
                <a:chOff x="8331" y="2769"/>
                <a:chExt cx="575" cy="3387"/>
              </a:xfrm>
            </p:grpSpPr>
            <p:grpSp>
              <p:nvGrpSpPr>
                <p:cNvPr id="3449" name="组合 3448"/>
                <p:cNvGrpSpPr/>
                <p:nvPr/>
              </p:nvGrpSpPr>
              <p:grpSpPr>
                <a:xfrm rot="5400000">
                  <a:off x="8093" y="3149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450" name="直接连接符 3449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51" name="直接连接符 3450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52" name="组合 3451"/>
                <p:cNvGrpSpPr/>
                <p:nvPr/>
              </p:nvGrpSpPr>
              <p:grpSpPr>
                <a:xfrm rot="5400000">
                  <a:off x="8104" y="5528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453" name="直接连接符 3452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54" name="直接连接符 3453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55" name="直接连接符 3454"/>
                <p:cNvCxnSpPr/>
                <p:nvPr/>
              </p:nvCxnSpPr>
              <p:spPr>
                <a:xfrm rot="10800000" flipH="1" flipV="1">
                  <a:off x="8345" y="319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6" name="直接连接符 3455"/>
                <p:cNvCxnSpPr/>
                <p:nvPr/>
              </p:nvCxnSpPr>
              <p:spPr>
                <a:xfrm rot="10800000" flipH="1">
                  <a:off x="8338" y="320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7" name="直接连接符 3456"/>
                <p:cNvCxnSpPr/>
                <p:nvPr/>
              </p:nvCxnSpPr>
              <p:spPr>
                <a:xfrm rot="10800000" flipH="1">
                  <a:off x="8331" y="565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8" name="直接连接符 3457"/>
                <p:cNvCxnSpPr/>
                <p:nvPr/>
              </p:nvCxnSpPr>
              <p:spPr>
                <a:xfrm rot="10800000" flipV="1">
                  <a:off x="8884" y="3185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9" name="直接连接符 3458"/>
                <p:cNvCxnSpPr/>
                <p:nvPr/>
              </p:nvCxnSpPr>
              <p:spPr>
                <a:xfrm rot="10800000">
                  <a:off x="8740" y="319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60" name="直接连接符 3459"/>
                <p:cNvCxnSpPr/>
                <p:nvPr/>
              </p:nvCxnSpPr>
              <p:spPr>
                <a:xfrm rot="10800000">
                  <a:off x="8748" y="5648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61" name="直接连接符 3460"/>
              <p:cNvCxnSpPr/>
              <p:nvPr/>
            </p:nvCxnSpPr>
            <p:spPr>
              <a:xfrm flipH="1" flipV="1">
                <a:off x="9586" y="1984"/>
                <a:ext cx="158" cy="4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41" name="组合 4140"/>
          <p:cNvGrpSpPr/>
          <p:nvPr/>
        </p:nvGrpSpPr>
        <p:grpSpPr>
          <a:xfrm>
            <a:off x="1220470" y="978535"/>
            <a:ext cx="5899150" cy="4235450"/>
            <a:chOff x="1922" y="1541"/>
            <a:chExt cx="9290" cy="6670"/>
          </a:xfrm>
        </p:grpSpPr>
        <p:grpSp>
          <p:nvGrpSpPr>
            <p:cNvPr id="4140" name="组合 4139"/>
            <p:cNvGrpSpPr/>
            <p:nvPr/>
          </p:nvGrpSpPr>
          <p:grpSpPr>
            <a:xfrm>
              <a:off x="1922" y="1541"/>
              <a:ext cx="5549" cy="6670"/>
              <a:chOff x="1922" y="1541"/>
              <a:chExt cx="5549" cy="6670"/>
            </a:xfrm>
          </p:grpSpPr>
          <p:grpSp>
            <p:nvGrpSpPr>
              <p:cNvPr id="86" name="组合 85"/>
              <p:cNvGrpSpPr/>
              <p:nvPr/>
            </p:nvGrpSpPr>
            <p:grpSpPr>
              <a:xfrm>
                <a:off x="3228" y="1541"/>
                <a:ext cx="2333" cy="1225"/>
                <a:chOff x="6255" y="1087"/>
                <a:chExt cx="4880" cy="3599"/>
              </a:xfrm>
            </p:grpSpPr>
            <p:sp>
              <p:nvSpPr>
                <p:cNvPr id="69" name="圆角矩形 68"/>
                <p:cNvSpPr/>
                <p:nvPr/>
              </p:nvSpPr>
              <p:spPr>
                <a:xfrm>
                  <a:off x="6255" y="1156"/>
                  <a:ext cx="4880" cy="3530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en-US" altLang="zh-CN"/>
                </a:p>
              </p:txBody>
            </p:sp>
            <p:grpSp>
              <p:nvGrpSpPr>
                <p:cNvPr id="70" name="组合 69"/>
                <p:cNvGrpSpPr/>
                <p:nvPr/>
              </p:nvGrpSpPr>
              <p:grpSpPr>
                <a:xfrm>
                  <a:off x="7122" y="2885"/>
                  <a:ext cx="3129" cy="37"/>
                  <a:chOff x="7953" y="4398"/>
                  <a:chExt cx="3129" cy="37"/>
                </a:xfrm>
              </p:grpSpPr>
              <p:cxnSp>
                <p:nvCxnSpPr>
                  <p:cNvPr id="71" name="直接连接符 70"/>
                  <p:cNvCxnSpPr/>
                  <p:nvPr/>
                </p:nvCxnSpPr>
                <p:spPr>
                  <a:xfrm flipH="1" flipV="1">
                    <a:off x="7953" y="439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接连接符 71"/>
                  <p:cNvCxnSpPr/>
                  <p:nvPr/>
                </p:nvCxnSpPr>
                <p:spPr>
                  <a:xfrm flipH="1" flipV="1">
                    <a:off x="8864" y="4402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接连接符 72"/>
                  <p:cNvCxnSpPr/>
                  <p:nvPr/>
                </p:nvCxnSpPr>
                <p:spPr>
                  <a:xfrm flipH="1" flipV="1">
                    <a:off x="9808" y="440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接连接符 73"/>
                  <p:cNvCxnSpPr/>
                  <p:nvPr/>
                </p:nvCxnSpPr>
                <p:spPr>
                  <a:xfrm flipH="1" flipV="1">
                    <a:off x="10752" y="4423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5" name="组合 74"/>
                <p:cNvGrpSpPr/>
                <p:nvPr/>
              </p:nvGrpSpPr>
              <p:grpSpPr>
                <a:xfrm rot="5400000">
                  <a:off x="6316" y="1611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76" name="直接连接符 75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接连接符 76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8" name="组合 77"/>
                <p:cNvGrpSpPr/>
                <p:nvPr/>
              </p:nvGrpSpPr>
              <p:grpSpPr>
                <a:xfrm rot="5400000">
                  <a:off x="6327" y="3990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79" name="直接连接符 78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接连接符 79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1" name="组合 80"/>
                <p:cNvGrpSpPr/>
                <p:nvPr/>
              </p:nvGrpSpPr>
              <p:grpSpPr>
                <a:xfrm>
                  <a:off x="6307" y="1087"/>
                  <a:ext cx="1134" cy="682"/>
                  <a:chOff x="8554" y="3997"/>
                  <a:chExt cx="1134" cy="682"/>
                </a:xfrm>
              </p:grpSpPr>
              <p:sp>
                <p:nvSpPr>
                  <p:cNvPr id="82" name="文本框 81"/>
                  <p:cNvSpPr txBox="1"/>
                  <p:nvPr/>
                </p:nvSpPr>
                <p:spPr>
                  <a:xfrm>
                    <a:off x="8554" y="3997"/>
                    <a:ext cx="398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zh-CN" altLang="en-US"/>
                  </a:p>
                </p:txBody>
              </p:sp>
              <p:sp>
                <p:nvSpPr>
                  <p:cNvPr id="83" name="文本框 82"/>
                  <p:cNvSpPr txBox="1"/>
                  <p:nvPr/>
                </p:nvSpPr>
                <p:spPr>
                  <a:xfrm>
                    <a:off x="9221" y="3997"/>
                    <a:ext cx="467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en-US" altLang="zh-CN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5" name="组合 4"/>
                <p:cNvGrpSpPr/>
                <p:nvPr/>
              </p:nvGrpSpPr>
              <p:grpSpPr>
                <a:xfrm>
                  <a:off x="6554" y="1642"/>
                  <a:ext cx="143" cy="2496"/>
                  <a:chOff x="7385" y="3155"/>
                  <a:chExt cx="143" cy="2496"/>
                </a:xfrm>
              </p:grpSpPr>
              <p:cxnSp>
                <p:nvCxnSpPr>
                  <p:cNvPr id="85" name="直接连接符 84"/>
                  <p:cNvCxnSpPr/>
                  <p:nvPr/>
                </p:nvCxnSpPr>
                <p:spPr>
                  <a:xfrm rot="10800000" flipH="1" flipV="1">
                    <a:off x="7399" y="315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接连接符 86"/>
                  <p:cNvCxnSpPr/>
                  <p:nvPr/>
                </p:nvCxnSpPr>
                <p:spPr>
                  <a:xfrm rot="10800000" flipH="1">
                    <a:off x="7392" y="3183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接连接符 87"/>
                  <p:cNvCxnSpPr/>
                  <p:nvPr/>
                </p:nvCxnSpPr>
                <p:spPr>
                  <a:xfrm rot="10800000" flipH="1">
                    <a:off x="7385" y="561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9" name="组合 88"/>
                <p:cNvGrpSpPr/>
                <p:nvPr/>
              </p:nvGrpSpPr>
              <p:grpSpPr>
                <a:xfrm>
                  <a:off x="6963" y="1647"/>
                  <a:ext cx="166" cy="2496"/>
                  <a:chOff x="7794" y="3160"/>
                  <a:chExt cx="166" cy="2496"/>
                </a:xfrm>
              </p:grpSpPr>
              <p:cxnSp>
                <p:nvCxnSpPr>
                  <p:cNvPr id="90" name="直接连接符 89"/>
                  <p:cNvCxnSpPr/>
                  <p:nvPr/>
                </p:nvCxnSpPr>
                <p:spPr>
                  <a:xfrm rot="10800000" flipV="1">
                    <a:off x="7938" y="3160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" name="直接连接符 99"/>
                  <p:cNvCxnSpPr/>
                  <p:nvPr/>
                </p:nvCxnSpPr>
                <p:spPr>
                  <a:xfrm rot="10800000">
                    <a:off x="7794" y="317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直接连接符 100"/>
                  <p:cNvCxnSpPr/>
                  <p:nvPr/>
                </p:nvCxnSpPr>
                <p:spPr>
                  <a:xfrm rot="10800000">
                    <a:off x="7802" y="562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2" name="组合 101"/>
                <p:cNvGrpSpPr/>
                <p:nvPr/>
              </p:nvGrpSpPr>
              <p:grpSpPr>
                <a:xfrm>
                  <a:off x="7439" y="1227"/>
                  <a:ext cx="3406" cy="3415"/>
                  <a:chOff x="8270" y="2740"/>
                  <a:chExt cx="3406" cy="3415"/>
                </a:xfrm>
              </p:grpSpPr>
              <p:grpSp>
                <p:nvGrpSpPr>
                  <p:cNvPr id="103" name="组合 102"/>
                  <p:cNvGrpSpPr/>
                  <p:nvPr/>
                </p:nvGrpSpPr>
                <p:grpSpPr>
                  <a:xfrm>
                    <a:off x="8270" y="2740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04" name="组合 103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05" name="直接连接符 104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直接连接符 105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07" name="组合 106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08" name="直接连接符 107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9" name="直接连接符 108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10" name="直接连接符 109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直接连接符 110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" name="直接连接符 111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直接连接符 112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4" name="直接连接符 113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直接连接符 114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6" name="组合 115"/>
                  <p:cNvGrpSpPr/>
                  <p:nvPr/>
                </p:nvGrpSpPr>
                <p:grpSpPr>
                  <a:xfrm>
                    <a:off x="10158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17" name="组合 116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18" name="直接连接符 117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9" name="直接连接符 118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20" name="组合 119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21" name="直接连接符 120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2" name="直接连接符 121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3" name="直接连接符 122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" name="直接连接符 123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5" name="直接连接符 124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直接连接符 125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直接连接符 126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直接连接符 127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9" name="组合 128"/>
                  <p:cNvGrpSpPr/>
                  <p:nvPr/>
                </p:nvGrpSpPr>
                <p:grpSpPr>
                  <a:xfrm>
                    <a:off x="11102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30" name="组合 129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31" name="直接连接符 130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2" name="直接连接符 131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3" name="组合 132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34" name="直接连接符 133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5" name="直接连接符 134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6" name="直接连接符 135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9" name="直接连接符 138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>
                    <a:off x="9214" y="2744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43" name="组合 142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44" name="直接连接符 143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5" name="直接连接符 144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46" name="组合 145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47" name="直接连接符 146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8" name="直接连接符 147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1" name="直接连接符 150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2" name="直接连接符 151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3" name="直接连接符 152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4" name="直接连接符 153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" name="组合 19"/>
              <p:cNvGrpSpPr/>
              <p:nvPr/>
            </p:nvGrpSpPr>
            <p:grpSpPr>
              <a:xfrm>
                <a:off x="3250" y="2885"/>
                <a:ext cx="2333" cy="1225"/>
                <a:chOff x="6255" y="1087"/>
                <a:chExt cx="4880" cy="3599"/>
              </a:xfrm>
            </p:grpSpPr>
            <p:sp>
              <p:nvSpPr>
                <p:cNvPr id="21" name="圆角矩形 20"/>
                <p:cNvSpPr/>
                <p:nvPr/>
              </p:nvSpPr>
              <p:spPr>
                <a:xfrm>
                  <a:off x="6255" y="1156"/>
                  <a:ext cx="4880" cy="3530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en-US" altLang="zh-CN"/>
                </a:p>
              </p:txBody>
            </p:sp>
            <p:grpSp>
              <p:nvGrpSpPr>
                <p:cNvPr id="22" name="组合 21"/>
                <p:cNvGrpSpPr/>
                <p:nvPr/>
              </p:nvGrpSpPr>
              <p:grpSpPr>
                <a:xfrm>
                  <a:off x="7122" y="2885"/>
                  <a:ext cx="3129" cy="37"/>
                  <a:chOff x="7953" y="4398"/>
                  <a:chExt cx="3129" cy="37"/>
                </a:xfrm>
              </p:grpSpPr>
              <p:cxnSp>
                <p:nvCxnSpPr>
                  <p:cNvPr id="23" name="直接连接符 22"/>
                  <p:cNvCxnSpPr/>
                  <p:nvPr/>
                </p:nvCxnSpPr>
                <p:spPr>
                  <a:xfrm flipH="1" flipV="1">
                    <a:off x="7953" y="439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直接连接符 23"/>
                  <p:cNvCxnSpPr/>
                  <p:nvPr/>
                </p:nvCxnSpPr>
                <p:spPr>
                  <a:xfrm flipH="1" flipV="1">
                    <a:off x="8864" y="4402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直接连接符 24"/>
                  <p:cNvCxnSpPr/>
                  <p:nvPr/>
                </p:nvCxnSpPr>
                <p:spPr>
                  <a:xfrm flipH="1" flipV="1">
                    <a:off x="9808" y="440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直接连接符 25"/>
                  <p:cNvCxnSpPr/>
                  <p:nvPr/>
                </p:nvCxnSpPr>
                <p:spPr>
                  <a:xfrm flipH="1" flipV="1">
                    <a:off x="10752" y="4423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" name="组合 26"/>
                <p:cNvGrpSpPr/>
                <p:nvPr/>
              </p:nvGrpSpPr>
              <p:grpSpPr>
                <a:xfrm rot="5400000">
                  <a:off x="6316" y="1611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8" name="直接连接符 2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直接连接符 2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" name="组合 29"/>
                <p:cNvGrpSpPr/>
                <p:nvPr/>
              </p:nvGrpSpPr>
              <p:grpSpPr>
                <a:xfrm rot="5400000">
                  <a:off x="6327" y="3990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31" name="直接连接符 30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直接连接符 31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组合 32"/>
                <p:cNvGrpSpPr/>
                <p:nvPr/>
              </p:nvGrpSpPr>
              <p:grpSpPr>
                <a:xfrm>
                  <a:off x="6307" y="1087"/>
                  <a:ext cx="1134" cy="682"/>
                  <a:chOff x="8554" y="3997"/>
                  <a:chExt cx="1134" cy="682"/>
                </a:xfrm>
              </p:grpSpPr>
              <p:sp>
                <p:nvSpPr>
                  <p:cNvPr id="34" name="文本框 33"/>
                  <p:cNvSpPr txBox="1"/>
                  <p:nvPr/>
                </p:nvSpPr>
                <p:spPr>
                  <a:xfrm>
                    <a:off x="8554" y="3997"/>
                    <a:ext cx="398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zh-CN" altLang="en-US"/>
                  </a:p>
                </p:txBody>
              </p:sp>
              <p:sp>
                <p:nvSpPr>
                  <p:cNvPr id="35" name="文本框 34"/>
                  <p:cNvSpPr txBox="1"/>
                  <p:nvPr/>
                </p:nvSpPr>
                <p:spPr>
                  <a:xfrm>
                    <a:off x="9221" y="3997"/>
                    <a:ext cx="467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en-US" altLang="zh-CN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36" name="组合 35"/>
                <p:cNvGrpSpPr/>
                <p:nvPr/>
              </p:nvGrpSpPr>
              <p:grpSpPr>
                <a:xfrm>
                  <a:off x="6554" y="1642"/>
                  <a:ext cx="143" cy="2496"/>
                  <a:chOff x="7385" y="3155"/>
                  <a:chExt cx="143" cy="2496"/>
                </a:xfrm>
              </p:grpSpPr>
              <p:cxnSp>
                <p:nvCxnSpPr>
                  <p:cNvPr id="37" name="直接连接符 36"/>
                  <p:cNvCxnSpPr/>
                  <p:nvPr/>
                </p:nvCxnSpPr>
                <p:spPr>
                  <a:xfrm rot="10800000" flipH="1" flipV="1">
                    <a:off x="7399" y="315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直接连接符 37"/>
                  <p:cNvCxnSpPr/>
                  <p:nvPr/>
                </p:nvCxnSpPr>
                <p:spPr>
                  <a:xfrm rot="10800000" flipH="1">
                    <a:off x="7392" y="3183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直接连接符 38"/>
                  <p:cNvCxnSpPr/>
                  <p:nvPr/>
                </p:nvCxnSpPr>
                <p:spPr>
                  <a:xfrm rot="10800000" flipH="1">
                    <a:off x="7385" y="561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0" name="组合 39"/>
                <p:cNvGrpSpPr/>
                <p:nvPr/>
              </p:nvGrpSpPr>
              <p:grpSpPr>
                <a:xfrm>
                  <a:off x="6963" y="1647"/>
                  <a:ext cx="166" cy="2496"/>
                  <a:chOff x="7794" y="3160"/>
                  <a:chExt cx="166" cy="2496"/>
                </a:xfrm>
              </p:grpSpPr>
              <p:cxnSp>
                <p:nvCxnSpPr>
                  <p:cNvPr id="41" name="直接连接符 40"/>
                  <p:cNvCxnSpPr/>
                  <p:nvPr/>
                </p:nvCxnSpPr>
                <p:spPr>
                  <a:xfrm rot="10800000" flipV="1">
                    <a:off x="7938" y="3160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直接连接符 41"/>
                  <p:cNvCxnSpPr/>
                  <p:nvPr/>
                </p:nvCxnSpPr>
                <p:spPr>
                  <a:xfrm rot="10800000">
                    <a:off x="7794" y="317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直接连接符 42"/>
                  <p:cNvCxnSpPr/>
                  <p:nvPr/>
                </p:nvCxnSpPr>
                <p:spPr>
                  <a:xfrm rot="10800000">
                    <a:off x="7802" y="562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组合 43"/>
                <p:cNvGrpSpPr/>
                <p:nvPr/>
              </p:nvGrpSpPr>
              <p:grpSpPr>
                <a:xfrm>
                  <a:off x="7439" y="1227"/>
                  <a:ext cx="3406" cy="3415"/>
                  <a:chOff x="8270" y="2740"/>
                  <a:chExt cx="3406" cy="3415"/>
                </a:xfrm>
              </p:grpSpPr>
              <p:grpSp>
                <p:nvGrpSpPr>
                  <p:cNvPr id="45" name="组合 44"/>
                  <p:cNvGrpSpPr/>
                  <p:nvPr/>
                </p:nvGrpSpPr>
                <p:grpSpPr>
                  <a:xfrm>
                    <a:off x="8270" y="2740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46" name="组合 45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47" name="直接连接符 46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8" name="直接连接符 47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9" name="组合 48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50" name="直接连接符 49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直接连接符 50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直接连接符 51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" name="直接连接符 52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" name="直接连接符 53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" name="直接连接符 54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" name="直接连接符 55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直接连接符 56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8" name="组合 57"/>
                  <p:cNvGrpSpPr/>
                  <p:nvPr/>
                </p:nvGrpSpPr>
                <p:grpSpPr>
                  <a:xfrm>
                    <a:off x="10158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59" name="组合 58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60" name="直接连接符 59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1" name="直接连接符 60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2" name="组合 61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63" name="直接连接符 62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4" name="直接连接符 63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5" name="直接连接符 64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直接连接符 65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直接连接符 66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直接连接符 67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直接连接符 90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" name="直接连接符 91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组合 92"/>
                  <p:cNvGrpSpPr/>
                  <p:nvPr/>
                </p:nvGrpSpPr>
                <p:grpSpPr>
                  <a:xfrm>
                    <a:off x="11102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94" name="组合 93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95" name="直接连接符 94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6" name="直接连接符 95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7" name="组合 96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98" name="直接连接符 97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" name="直接连接符 98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55" name="直接连接符 154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6" name="直接连接符 155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7" name="直接连接符 156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直接连接符 157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9" name="直接连接符 158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0" name="直接连接符 159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1" name="组合 160"/>
                  <p:cNvGrpSpPr/>
                  <p:nvPr/>
                </p:nvGrpSpPr>
                <p:grpSpPr>
                  <a:xfrm>
                    <a:off x="9214" y="2744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62" name="组合 161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63" name="直接连接符 162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4" name="直接连接符 163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65" name="组合 164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66" name="直接连接符 165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7" name="直接连接符 166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68" name="直接连接符 167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直接连接符 168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0" name="直接连接符 169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" name="直接连接符 170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" name="直接连接符 171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3" name="直接连接符 172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174" name="组合 173"/>
              <p:cNvGrpSpPr/>
              <p:nvPr/>
            </p:nvGrpSpPr>
            <p:grpSpPr>
              <a:xfrm>
                <a:off x="1922" y="4268"/>
                <a:ext cx="2333" cy="1225"/>
                <a:chOff x="6255" y="1087"/>
                <a:chExt cx="4880" cy="3599"/>
              </a:xfrm>
            </p:grpSpPr>
            <p:sp>
              <p:nvSpPr>
                <p:cNvPr id="175" name="圆角矩形 174"/>
                <p:cNvSpPr/>
                <p:nvPr/>
              </p:nvSpPr>
              <p:spPr>
                <a:xfrm>
                  <a:off x="6255" y="1156"/>
                  <a:ext cx="4880" cy="3530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en-US" altLang="zh-CN"/>
                </a:p>
              </p:txBody>
            </p:sp>
            <p:grpSp>
              <p:nvGrpSpPr>
                <p:cNvPr id="176" name="组合 175"/>
                <p:cNvGrpSpPr/>
                <p:nvPr/>
              </p:nvGrpSpPr>
              <p:grpSpPr>
                <a:xfrm>
                  <a:off x="7122" y="2885"/>
                  <a:ext cx="3129" cy="37"/>
                  <a:chOff x="7953" y="4398"/>
                  <a:chExt cx="3129" cy="37"/>
                </a:xfrm>
              </p:grpSpPr>
              <p:cxnSp>
                <p:nvCxnSpPr>
                  <p:cNvPr id="177" name="直接连接符 176"/>
                  <p:cNvCxnSpPr/>
                  <p:nvPr/>
                </p:nvCxnSpPr>
                <p:spPr>
                  <a:xfrm flipH="1" flipV="1">
                    <a:off x="7953" y="439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直接连接符 177"/>
                  <p:cNvCxnSpPr/>
                  <p:nvPr/>
                </p:nvCxnSpPr>
                <p:spPr>
                  <a:xfrm flipH="1" flipV="1">
                    <a:off x="8864" y="4402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直接连接符 178"/>
                  <p:cNvCxnSpPr/>
                  <p:nvPr/>
                </p:nvCxnSpPr>
                <p:spPr>
                  <a:xfrm flipH="1" flipV="1">
                    <a:off x="9808" y="440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直接连接符 179"/>
                  <p:cNvCxnSpPr/>
                  <p:nvPr/>
                </p:nvCxnSpPr>
                <p:spPr>
                  <a:xfrm flipH="1" flipV="1">
                    <a:off x="10752" y="4423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1" name="组合 180"/>
                <p:cNvGrpSpPr/>
                <p:nvPr/>
              </p:nvGrpSpPr>
              <p:grpSpPr>
                <a:xfrm rot="5400000">
                  <a:off x="6316" y="1611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182" name="直接连接符 181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直接连接符 182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4" name="组合 183"/>
                <p:cNvGrpSpPr/>
                <p:nvPr/>
              </p:nvGrpSpPr>
              <p:grpSpPr>
                <a:xfrm rot="5400000">
                  <a:off x="6327" y="3990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185" name="直接连接符 18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直接连接符 18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7" name="组合 186"/>
                <p:cNvGrpSpPr/>
                <p:nvPr/>
              </p:nvGrpSpPr>
              <p:grpSpPr>
                <a:xfrm>
                  <a:off x="6307" y="1087"/>
                  <a:ext cx="1134" cy="682"/>
                  <a:chOff x="8554" y="3997"/>
                  <a:chExt cx="1134" cy="682"/>
                </a:xfrm>
              </p:grpSpPr>
              <p:sp>
                <p:nvSpPr>
                  <p:cNvPr id="188" name="文本框 187"/>
                  <p:cNvSpPr txBox="1"/>
                  <p:nvPr/>
                </p:nvSpPr>
                <p:spPr>
                  <a:xfrm>
                    <a:off x="8554" y="3997"/>
                    <a:ext cx="398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zh-CN" altLang="en-US"/>
                  </a:p>
                </p:txBody>
              </p:sp>
              <p:sp>
                <p:nvSpPr>
                  <p:cNvPr id="189" name="文本框 188"/>
                  <p:cNvSpPr txBox="1"/>
                  <p:nvPr/>
                </p:nvSpPr>
                <p:spPr>
                  <a:xfrm>
                    <a:off x="9221" y="3997"/>
                    <a:ext cx="467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en-US" altLang="zh-CN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190" name="组合 189"/>
                <p:cNvGrpSpPr/>
                <p:nvPr/>
              </p:nvGrpSpPr>
              <p:grpSpPr>
                <a:xfrm>
                  <a:off x="6554" y="1642"/>
                  <a:ext cx="143" cy="2496"/>
                  <a:chOff x="7385" y="3155"/>
                  <a:chExt cx="143" cy="2496"/>
                </a:xfrm>
              </p:grpSpPr>
              <p:cxnSp>
                <p:nvCxnSpPr>
                  <p:cNvPr id="191" name="直接连接符 190"/>
                  <p:cNvCxnSpPr/>
                  <p:nvPr/>
                </p:nvCxnSpPr>
                <p:spPr>
                  <a:xfrm rot="10800000" flipH="1" flipV="1">
                    <a:off x="7399" y="315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直接连接符 191"/>
                  <p:cNvCxnSpPr/>
                  <p:nvPr/>
                </p:nvCxnSpPr>
                <p:spPr>
                  <a:xfrm rot="10800000" flipH="1">
                    <a:off x="7392" y="3183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直接连接符 192"/>
                  <p:cNvCxnSpPr/>
                  <p:nvPr/>
                </p:nvCxnSpPr>
                <p:spPr>
                  <a:xfrm rot="10800000" flipH="1">
                    <a:off x="7385" y="561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4" name="组合 193"/>
                <p:cNvGrpSpPr/>
                <p:nvPr/>
              </p:nvGrpSpPr>
              <p:grpSpPr>
                <a:xfrm>
                  <a:off x="6963" y="1647"/>
                  <a:ext cx="166" cy="2496"/>
                  <a:chOff x="7794" y="3160"/>
                  <a:chExt cx="166" cy="2496"/>
                </a:xfrm>
              </p:grpSpPr>
              <p:cxnSp>
                <p:nvCxnSpPr>
                  <p:cNvPr id="195" name="直接连接符 194"/>
                  <p:cNvCxnSpPr/>
                  <p:nvPr/>
                </p:nvCxnSpPr>
                <p:spPr>
                  <a:xfrm rot="10800000" flipV="1">
                    <a:off x="7938" y="3160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直接连接符 195"/>
                  <p:cNvCxnSpPr/>
                  <p:nvPr/>
                </p:nvCxnSpPr>
                <p:spPr>
                  <a:xfrm rot="10800000">
                    <a:off x="7794" y="317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直接连接符 196"/>
                  <p:cNvCxnSpPr/>
                  <p:nvPr/>
                </p:nvCxnSpPr>
                <p:spPr>
                  <a:xfrm rot="10800000">
                    <a:off x="7802" y="562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8" name="组合 197"/>
                <p:cNvGrpSpPr/>
                <p:nvPr/>
              </p:nvGrpSpPr>
              <p:grpSpPr>
                <a:xfrm>
                  <a:off x="7439" y="1227"/>
                  <a:ext cx="3406" cy="3415"/>
                  <a:chOff x="8270" y="2740"/>
                  <a:chExt cx="3406" cy="3415"/>
                </a:xfrm>
              </p:grpSpPr>
              <p:grpSp>
                <p:nvGrpSpPr>
                  <p:cNvPr id="199" name="组合 198"/>
                  <p:cNvGrpSpPr/>
                  <p:nvPr/>
                </p:nvGrpSpPr>
                <p:grpSpPr>
                  <a:xfrm>
                    <a:off x="8270" y="2740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200" name="组合 199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01" name="直接连接符 200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2" name="直接连接符 201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3" name="组合 202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04" name="直接连接符 203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5" name="直接连接符 204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7" name="直接连接符 206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0" name="直接连接符 209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2" name="组合 211"/>
                  <p:cNvGrpSpPr/>
                  <p:nvPr/>
                </p:nvGrpSpPr>
                <p:grpSpPr>
                  <a:xfrm>
                    <a:off x="10158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213" name="组合 212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14" name="直接连接符 213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5" name="直接连接符 214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6" name="组合 215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17" name="直接连接符 216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8" name="直接连接符 217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19" name="直接连接符 218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0" name="直接连接符 219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1" name="直接连接符 220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2" name="直接连接符 221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3" name="直接连接符 222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4" name="直接连接符 223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5" name="组合 224"/>
                  <p:cNvGrpSpPr/>
                  <p:nvPr/>
                </p:nvGrpSpPr>
                <p:grpSpPr>
                  <a:xfrm>
                    <a:off x="11102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226" name="组合 225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27" name="直接连接符 226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0" name="直接连接符 229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34" name="组合 233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35" name="直接连接符 234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6" name="直接连接符 235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37" name="直接连接符 236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9" name="直接连接符 238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1" name="直接连接符 240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2" name="直接连接符 241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3" name="直接连接符 242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4" name="组合 243"/>
                  <p:cNvGrpSpPr/>
                  <p:nvPr/>
                </p:nvGrpSpPr>
                <p:grpSpPr>
                  <a:xfrm>
                    <a:off x="9214" y="2744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245" name="组合 244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46" name="直接连接符 245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7" name="直接连接符 246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48" name="组合 247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49" name="直接连接符 248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50" name="直接连接符 249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3" name="直接连接符 252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6" name="直接连接符 255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57" name="组合 256"/>
              <p:cNvGrpSpPr/>
              <p:nvPr/>
            </p:nvGrpSpPr>
            <p:grpSpPr>
              <a:xfrm>
                <a:off x="5139" y="4268"/>
                <a:ext cx="2333" cy="1225"/>
                <a:chOff x="6255" y="1087"/>
                <a:chExt cx="4880" cy="3599"/>
              </a:xfrm>
            </p:grpSpPr>
            <p:sp>
              <p:nvSpPr>
                <p:cNvPr id="258" name="圆角矩形 257"/>
                <p:cNvSpPr/>
                <p:nvPr/>
              </p:nvSpPr>
              <p:spPr>
                <a:xfrm>
                  <a:off x="6255" y="1156"/>
                  <a:ext cx="4880" cy="3530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en-US" altLang="zh-CN"/>
                </a:p>
              </p:txBody>
            </p:sp>
            <p:grpSp>
              <p:nvGrpSpPr>
                <p:cNvPr id="259" name="组合 258"/>
                <p:cNvGrpSpPr/>
                <p:nvPr/>
              </p:nvGrpSpPr>
              <p:grpSpPr>
                <a:xfrm>
                  <a:off x="7122" y="2885"/>
                  <a:ext cx="3129" cy="37"/>
                  <a:chOff x="7953" y="4398"/>
                  <a:chExt cx="3129" cy="37"/>
                </a:xfrm>
              </p:grpSpPr>
              <p:cxnSp>
                <p:nvCxnSpPr>
                  <p:cNvPr id="260" name="直接连接符 259"/>
                  <p:cNvCxnSpPr/>
                  <p:nvPr/>
                </p:nvCxnSpPr>
                <p:spPr>
                  <a:xfrm flipH="1" flipV="1">
                    <a:off x="7953" y="439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1" name="直接连接符 260"/>
                  <p:cNvCxnSpPr/>
                  <p:nvPr/>
                </p:nvCxnSpPr>
                <p:spPr>
                  <a:xfrm flipH="1" flipV="1">
                    <a:off x="8864" y="4402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2" name="直接连接符 261"/>
                  <p:cNvCxnSpPr/>
                  <p:nvPr/>
                </p:nvCxnSpPr>
                <p:spPr>
                  <a:xfrm flipH="1" flipV="1">
                    <a:off x="9808" y="440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" name="直接连接符 262"/>
                  <p:cNvCxnSpPr/>
                  <p:nvPr/>
                </p:nvCxnSpPr>
                <p:spPr>
                  <a:xfrm flipH="1" flipV="1">
                    <a:off x="10752" y="4423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4" name="组合 263"/>
                <p:cNvGrpSpPr/>
                <p:nvPr/>
              </p:nvGrpSpPr>
              <p:grpSpPr>
                <a:xfrm rot="5400000">
                  <a:off x="6316" y="1611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5" name="直接连接符 264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6" name="直接连接符 265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7" name="组合 266"/>
                <p:cNvGrpSpPr/>
                <p:nvPr/>
              </p:nvGrpSpPr>
              <p:grpSpPr>
                <a:xfrm rot="5400000">
                  <a:off x="6327" y="3990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268" name="直接连接符 26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9" name="直接连接符 26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0" name="组合 269"/>
                <p:cNvGrpSpPr/>
                <p:nvPr/>
              </p:nvGrpSpPr>
              <p:grpSpPr>
                <a:xfrm>
                  <a:off x="6307" y="1087"/>
                  <a:ext cx="1134" cy="682"/>
                  <a:chOff x="8554" y="3997"/>
                  <a:chExt cx="1134" cy="682"/>
                </a:xfrm>
              </p:grpSpPr>
              <p:sp>
                <p:nvSpPr>
                  <p:cNvPr id="271" name="文本框 270"/>
                  <p:cNvSpPr txBox="1"/>
                  <p:nvPr/>
                </p:nvSpPr>
                <p:spPr>
                  <a:xfrm>
                    <a:off x="8554" y="3997"/>
                    <a:ext cx="398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zh-CN" altLang="en-US"/>
                  </a:p>
                </p:txBody>
              </p:sp>
              <p:sp>
                <p:nvSpPr>
                  <p:cNvPr id="272" name="文本框 271"/>
                  <p:cNvSpPr txBox="1"/>
                  <p:nvPr/>
                </p:nvSpPr>
                <p:spPr>
                  <a:xfrm>
                    <a:off x="9221" y="3997"/>
                    <a:ext cx="467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en-US" altLang="zh-CN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273" name="组合 272"/>
                <p:cNvGrpSpPr/>
                <p:nvPr/>
              </p:nvGrpSpPr>
              <p:grpSpPr>
                <a:xfrm>
                  <a:off x="6554" y="1642"/>
                  <a:ext cx="143" cy="2496"/>
                  <a:chOff x="7385" y="3155"/>
                  <a:chExt cx="143" cy="2496"/>
                </a:xfrm>
              </p:grpSpPr>
              <p:cxnSp>
                <p:nvCxnSpPr>
                  <p:cNvPr id="274" name="直接连接符 273"/>
                  <p:cNvCxnSpPr/>
                  <p:nvPr/>
                </p:nvCxnSpPr>
                <p:spPr>
                  <a:xfrm rot="10800000" flipH="1" flipV="1">
                    <a:off x="7399" y="315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5" name="直接连接符 274"/>
                  <p:cNvCxnSpPr/>
                  <p:nvPr/>
                </p:nvCxnSpPr>
                <p:spPr>
                  <a:xfrm rot="10800000" flipH="1">
                    <a:off x="7392" y="3183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6" name="直接连接符 275"/>
                  <p:cNvCxnSpPr/>
                  <p:nvPr/>
                </p:nvCxnSpPr>
                <p:spPr>
                  <a:xfrm rot="10800000" flipH="1">
                    <a:off x="7385" y="561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7" name="组合 276"/>
                <p:cNvGrpSpPr/>
                <p:nvPr/>
              </p:nvGrpSpPr>
              <p:grpSpPr>
                <a:xfrm>
                  <a:off x="6963" y="1647"/>
                  <a:ext cx="166" cy="2496"/>
                  <a:chOff x="7794" y="3160"/>
                  <a:chExt cx="166" cy="2496"/>
                </a:xfrm>
              </p:grpSpPr>
              <p:cxnSp>
                <p:nvCxnSpPr>
                  <p:cNvPr id="278" name="直接连接符 277"/>
                  <p:cNvCxnSpPr/>
                  <p:nvPr/>
                </p:nvCxnSpPr>
                <p:spPr>
                  <a:xfrm rot="10800000" flipV="1">
                    <a:off x="7938" y="3160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9" name="直接连接符 278"/>
                  <p:cNvCxnSpPr/>
                  <p:nvPr/>
                </p:nvCxnSpPr>
                <p:spPr>
                  <a:xfrm rot="10800000">
                    <a:off x="7794" y="317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0" name="直接连接符 279"/>
                  <p:cNvCxnSpPr/>
                  <p:nvPr/>
                </p:nvCxnSpPr>
                <p:spPr>
                  <a:xfrm rot="10800000">
                    <a:off x="7802" y="562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1" name="组合 280"/>
                <p:cNvGrpSpPr/>
                <p:nvPr/>
              </p:nvGrpSpPr>
              <p:grpSpPr>
                <a:xfrm>
                  <a:off x="7439" y="1227"/>
                  <a:ext cx="3406" cy="3415"/>
                  <a:chOff x="8270" y="2740"/>
                  <a:chExt cx="3406" cy="3415"/>
                </a:xfrm>
              </p:grpSpPr>
              <p:grpSp>
                <p:nvGrpSpPr>
                  <p:cNvPr id="282" name="组合 281"/>
                  <p:cNvGrpSpPr/>
                  <p:nvPr/>
                </p:nvGrpSpPr>
                <p:grpSpPr>
                  <a:xfrm>
                    <a:off x="8270" y="2740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283" name="组合 282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84" name="直接连接符 283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直接连接符 284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6" name="组合 285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287" name="直接连接符 286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8" name="直接连接符 287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7" name="直接连接符 296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直接连接符 305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7" name="直接连接符 306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直接连接符 307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9" name="直接连接符 308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0" name="直接连接符 309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组合 310"/>
                  <p:cNvGrpSpPr/>
                  <p:nvPr/>
                </p:nvGrpSpPr>
                <p:grpSpPr>
                  <a:xfrm>
                    <a:off x="10158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312" name="组合 311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318" name="直接连接符 317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9" name="直接连接符 318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20" name="组合 319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324" name="直接连接符 323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5" name="直接连接符 324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326" name="直接连接符 325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7" name="直接连接符 326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直接连接符 327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9" name="直接连接符 328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7" name="直接连接符 436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8" name="直接连接符 437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39" name="组合 438"/>
                  <p:cNvGrpSpPr/>
                  <p:nvPr/>
                </p:nvGrpSpPr>
                <p:grpSpPr>
                  <a:xfrm>
                    <a:off x="11102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440" name="组合 439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441" name="直接连接符 440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42" name="直接连接符 441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43" name="组合 442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448" name="直接连接符 447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49" name="直接连接符 448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50" name="直接连接符 449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4" name="直接连接符 483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1" name="直接连接符 490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2" name="直接连接符 491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3" name="直接连接符 492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10" name="直接连接符 609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611" name="组合 610"/>
                  <p:cNvGrpSpPr/>
                  <p:nvPr/>
                </p:nvGrpSpPr>
                <p:grpSpPr>
                  <a:xfrm>
                    <a:off x="9214" y="2744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612" name="组合 611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613" name="直接连接符 612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14" name="直接连接符 613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59" name="组合 658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660" name="直接连接符 659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1" name="直接连接符 660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62" name="直接连接符 661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3" name="直接连接符 662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4" name="直接连接符 663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5" name="直接连接符 664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6" name="直接连接符 665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7" name="直接连接符 666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669" name="组合 668"/>
              <p:cNvGrpSpPr/>
              <p:nvPr/>
            </p:nvGrpSpPr>
            <p:grpSpPr>
              <a:xfrm>
                <a:off x="3235" y="5664"/>
                <a:ext cx="2333" cy="1225"/>
                <a:chOff x="6255" y="1087"/>
                <a:chExt cx="4880" cy="3599"/>
              </a:xfrm>
            </p:grpSpPr>
            <p:sp>
              <p:nvSpPr>
                <p:cNvPr id="670" name="圆角矩形 669"/>
                <p:cNvSpPr/>
                <p:nvPr/>
              </p:nvSpPr>
              <p:spPr>
                <a:xfrm>
                  <a:off x="6255" y="1156"/>
                  <a:ext cx="4880" cy="3530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en-US" altLang="zh-CN"/>
                </a:p>
              </p:txBody>
            </p:sp>
            <p:grpSp>
              <p:nvGrpSpPr>
                <p:cNvPr id="671" name="组合 670"/>
                <p:cNvGrpSpPr/>
                <p:nvPr/>
              </p:nvGrpSpPr>
              <p:grpSpPr>
                <a:xfrm>
                  <a:off x="7122" y="2885"/>
                  <a:ext cx="3129" cy="37"/>
                  <a:chOff x="7953" y="4398"/>
                  <a:chExt cx="3129" cy="37"/>
                </a:xfrm>
              </p:grpSpPr>
              <p:cxnSp>
                <p:nvCxnSpPr>
                  <p:cNvPr id="672" name="直接连接符 671"/>
                  <p:cNvCxnSpPr/>
                  <p:nvPr/>
                </p:nvCxnSpPr>
                <p:spPr>
                  <a:xfrm flipH="1" flipV="1">
                    <a:off x="7953" y="439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3" name="直接连接符 672"/>
                  <p:cNvCxnSpPr/>
                  <p:nvPr/>
                </p:nvCxnSpPr>
                <p:spPr>
                  <a:xfrm flipH="1" flipV="1">
                    <a:off x="8864" y="4402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4" name="直接连接符 673"/>
                  <p:cNvCxnSpPr/>
                  <p:nvPr/>
                </p:nvCxnSpPr>
                <p:spPr>
                  <a:xfrm flipH="1" flipV="1">
                    <a:off x="9808" y="440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5" name="直接连接符 674"/>
                  <p:cNvCxnSpPr/>
                  <p:nvPr/>
                </p:nvCxnSpPr>
                <p:spPr>
                  <a:xfrm flipH="1" flipV="1">
                    <a:off x="10752" y="4423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6" name="组合 675"/>
                <p:cNvGrpSpPr/>
                <p:nvPr/>
              </p:nvGrpSpPr>
              <p:grpSpPr>
                <a:xfrm rot="5400000">
                  <a:off x="6316" y="1611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723" name="直接连接符 722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4" name="直接连接符 723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5" name="组合 724"/>
                <p:cNvGrpSpPr/>
                <p:nvPr/>
              </p:nvGrpSpPr>
              <p:grpSpPr>
                <a:xfrm rot="5400000">
                  <a:off x="6327" y="3990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728" name="直接连接符 727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9" name="直接连接符 728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0" name="组合 729"/>
                <p:cNvGrpSpPr/>
                <p:nvPr/>
              </p:nvGrpSpPr>
              <p:grpSpPr>
                <a:xfrm>
                  <a:off x="6307" y="1087"/>
                  <a:ext cx="1134" cy="682"/>
                  <a:chOff x="8554" y="3997"/>
                  <a:chExt cx="1134" cy="682"/>
                </a:xfrm>
              </p:grpSpPr>
              <p:sp>
                <p:nvSpPr>
                  <p:cNvPr id="733" name="文本框 732"/>
                  <p:cNvSpPr txBox="1"/>
                  <p:nvPr/>
                </p:nvSpPr>
                <p:spPr>
                  <a:xfrm>
                    <a:off x="8554" y="3997"/>
                    <a:ext cx="398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zh-CN" altLang="en-US"/>
                  </a:p>
                </p:txBody>
              </p:sp>
              <p:sp>
                <p:nvSpPr>
                  <p:cNvPr id="734" name="文本框 733"/>
                  <p:cNvSpPr txBox="1"/>
                  <p:nvPr/>
                </p:nvSpPr>
                <p:spPr>
                  <a:xfrm>
                    <a:off x="9221" y="3997"/>
                    <a:ext cx="467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en-US" altLang="zh-CN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735" name="组合 734"/>
                <p:cNvGrpSpPr/>
                <p:nvPr/>
              </p:nvGrpSpPr>
              <p:grpSpPr>
                <a:xfrm>
                  <a:off x="6554" y="1642"/>
                  <a:ext cx="143" cy="2496"/>
                  <a:chOff x="7385" y="3155"/>
                  <a:chExt cx="143" cy="2496"/>
                </a:xfrm>
              </p:grpSpPr>
              <p:cxnSp>
                <p:nvCxnSpPr>
                  <p:cNvPr id="738" name="直接连接符 737"/>
                  <p:cNvCxnSpPr/>
                  <p:nvPr/>
                </p:nvCxnSpPr>
                <p:spPr>
                  <a:xfrm rot="10800000" flipH="1" flipV="1">
                    <a:off x="7399" y="315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9" name="直接连接符 738"/>
                  <p:cNvCxnSpPr/>
                  <p:nvPr/>
                </p:nvCxnSpPr>
                <p:spPr>
                  <a:xfrm rot="10800000" flipH="1">
                    <a:off x="7392" y="3183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0" name="直接连接符 739"/>
                  <p:cNvCxnSpPr/>
                  <p:nvPr/>
                </p:nvCxnSpPr>
                <p:spPr>
                  <a:xfrm rot="10800000" flipH="1">
                    <a:off x="7385" y="561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76" name="组合 775"/>
                <p:cNvGrpSpPr/>
                <p:nvPr/>
              </p:nvGrpSpPr>
              <p:grpSpPr>
                <a:xfrm>
                  <a:off x="6963" y="1647"/>
                  <a:ext cx="166" cy="2496"/>
                  <a:chOff x="7794" y="3160"/>
                  <a:chExt cx="166" cy="2496"/>
                </a:xfrm>
              </p:grpSpPr>
              <p:cxnSp>
                <p:nvCxnSpPr>
                  <p:cNvPr id="1673" name="直接连接符 1672"/>
                  <p:cNvCxnSpPr/>
                  <p:nvPr/>
                </p:nvCxnSpPr>
                <p:spPr>
                  <a:xfrm rot="10800000" flipV="1">
                    <a:off x="7938" y="3160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4" name="直接连接符 1673"/>
                  <p:cNvCxnSpPr/>
                  <p:nvPr/>
                </p:nvCxnSpPr>
                <p:spPr>
                  <a:xfrm rot="10800000">
                    <a:off x="7794" y="317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5" name="直接连接符 1674"/>
                  <p:cNvCxnSpPr/>
                  <p:nvPr/>
                </p:nvCxnSpPr>
                <p:spPr>
                  <a:xfrm rot="10800000">
                    <a:off x="7802" y="562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76" name="组合 1675"/>
                <p:cNvGrpSpPr/>
                <p:nvPr/>
              </p:nvGrpSpPr>
              <p:grpSpPr>
                <a:xfrm>
                  <a:off x="7439" y="1227"/>
                  <a:ext cx="3406" cy="3415"/>
                  <a:chOff x="8270" y="2740"/>
                  <a:chExt cx="3406" cy="3415"/>
                </a:xfrm>
              </p:grpSpPr>
              <p:grpSp>
                <p:nvGrpSpPr>
                  <p:cNvPr id="1677" name="组合 1676"/>
                  <p:cNvGrpSpPr/>
                  <p:nvPr/>
                </p:nvGrpSpPr>
                <p:grpSpPr>
                  <a:xfrm>
                    <a:off x="8270" y="2740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678" name="组合 1677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679" name="直接连接符 1678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80" name="直接连接符 1679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681" name="组合 1680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682" name="直接连接符 1681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83" name="直接连接符 1682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684" name="直接连接符 1683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5" name="直接连接符 1684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6" name="直接连接符 1685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7" name="直接连接符 1686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8" name="直接连接符 1687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9" name="直接连接符 1688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90" name="组合 1689"/>
                  <p:cNvGrpSpPr/>
                  <p:nvPr/>
                </p:nvGrpSpPr>
                <p:grpSpPr>
                  <a:xfrm>
                    <a:off x="10158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691" name="组合 1690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692" name="直接连接符 1691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93" name="直接连接符 1692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694" name="组合 1693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695" name="直接连接符 1694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96" name="直接连接符 1695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697" name="直接连接符 1696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8" name="直接连接符 1697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9" name="直接连接符 1698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00" name="直接连接符 1699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01" name="直接连接符 1700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02" name="直接连接符 1701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03" name="组合 1702"/>
                  <p:cNvGrpSpPr/>
                  <p:nvPr/>
                </p:nvGrpSpPr>
                <p:grpSpPr>
                  <a:xfrm>
                    <a:off x="11102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704" name="组合 1703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05" name="直接连接符 1704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06" name="直接连接符 1705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07" name="组合 1706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08" name="直接连接符 1707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09" name="直接连接符 1708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710" name="直接连接符 1709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1" name="直接连接符 1710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2" name="直接连接符 1711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3" name="直接连接符 1712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4" name="直接连接符 1713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5" name="直接连接符 1714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16" name="组合 1715"/>
                  <p:cNvGrpSpPr/>
                  <p:nvPr/>
                </p:nvGrpSpPr>
                <p:grpSpPr>
                  <a:xfrm>
                    <a:off x="9214" y="2744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717" name="组合 1716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18" name="直接连接符 1717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19" name="直接连接符 1718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20" name="组合 1719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21" name="直接连接符 1720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22" name="直接连接符 1721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723" name="直接连接符 1722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4" name="直接连接符 1723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5" name="直接连接符 1724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6" name="直接连接符 1725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7" name="直接连接符 1726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8" name="直接连接符 1727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1729" name="组合 1728"/>
              <p:cNvGrpSpPr/>
              <p:nvPr/>
            </p:nvGrpSpPr>
            <p:grpSpPr>
              <a:xfrm>
                <a:off x="3235" y="6987"/>
                <a:ext cx="2333" cy="1225"/>
                <a:chOff x="6255" y="1087"/>
                <a:chExt cx="4880" cy="3599"/>
              </a:xfrm>
            </p:grpSpPr>
            <p:sp>
              <p:nvSpPr>
                <p:cNvPr id="1730" name="圆角矩形 1729"/>
                <p:cNvSpPr/>
                <p:nvPr/>
              </p:nvSpPr>
              <p:spPr>
                <a:xfrm>
                  <a:off x="6255" y="1156"/>
                  <a:ext cx="4880" cy="3530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en-US" altLang="zh-CN"/>
                </a:p>
              </p:txBody>
            </p:sp>
            <p:grpSp>
              <p:nvGrpSpPr>
                <p:cNvPr id="1731" name="组合 1730"/>
                <p:cNvGrpSpPr/>
                <p:nvPr/>
              </p:nvGrpSpPr>
              <p:grpSpPr>
                <a:xfrm>
                  <a:off x="7122" y="2885"/>
                  <a:ext cx="3129" cy="37"/>
                  <a:chOff x="7953" y="4398"/>
                  <a:chExt cx="3129" cy="37"/>
                </a:xfrm>
              </p:grpSpPr>
              <p:cxnSp>
                <p:nvCxnSpPr>
                  <p:cNvPr id="1732" name="直接连接符 1731"/>
                  <p:cNvCxnSpPr/>
                  <p:nvPr/>
                </p:nvCxnSpPr>
                <p:spPr>
                  <a:xfrm flipH="1" flipV="1">
                    <a:off x="7953" y="439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3" name="直接连接符 1732"/>
                  <p:cNvCxnSpPr/>
                  <p:nvPr/>
                </p:nvCxnSpPr>
                <p:spPr>
                  <a:xfrm flipH="1" flipV="1">
                    <a:off x="8864" y="4402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4" name="直接连接符 1733"/>
                  <p:cNvCxnSpPr/>
                  <p:nvPr/>
                </p:nvCxnSpPr>
                <p:spPr>
                  <a:xfrm flipH="1" flipV="1">
                    <a:off x="9808" y="4408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5" name="直接连接符 1734"/>
                  <p:cNvCxnSpPr/>
                  <p:nvPr/>
                </p:nvCxnSpPr>
                <p:spPr>
                  <a:xfrm flipH="1" flipV="1">
                    <a:off x="10752" y="4423"/>
                    <a:ext cx="331" cy="12"/>
                  </a:xfrm>
                  <a:prstGeom prst="line">
                    <a:avLst/>
                  </a:prstGeom>
                  <a:ln w="38100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36" name="组合 1735"/>
                <p:cNvGrpSpPr/>
                <p:nvPr/>
              </p:nvGrpSpPr>
              <p:grpSpPr>
                <a:xfrm rot="5400000">
                  <a:off x="6316" y="1611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1737" name="直接连接符 1736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8" name="直接连接符 1737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39" name="组合 1738"/>
                <p:cNvGrpSpPr/>
                <p:nvPr/>
              </p:nvGrpSpPr>
              <p:grpSpPr>
                <a:xfrm rot="5400000">
                  <a:off x="6327" y="3990"/>
                  <a:ext cx="1009" cy="248"/>
                  <a:chOff x="6136" y="3547"/>
                  <a:chExt cx="1264" cy="313"/>
                </a:xfrm>
              </p:grpSpPr>
              <p:cxnSp>
                <p:nvCxnSpPr>
                  <p:cNvPr id="1740" name="直接连接符 1739"/>
                  <p:cNvCxnSpPr/>
                  <p:nvPr/>
                </p:nvCxnSpPr>
                <p:spPr>
                  <a:xfrm flipV="1">
                    <a:off x="6444" y="3846"/>
                    <a:ext cx="648" cy="1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1" name="直接连接符 1740"/>
                  <p:cNvCxnSpPr/>
                  <p:nvPr/>
                </p:nvCxnSpPr>
                <p:spPr>
                  <a:xfrm flipV="1">
                    <a:off x="6136" y="3547"/>
                    <a:ext cx="1265" cy="1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42" name="组合 1741"/>
                <p:cNvGrpSpPr/>
                <p:nvPr/>
              </p:nvGrpSpPr>
              <p:grpSpPr>
                <a:xfrm>
                  <a:off x="6307" y="1087"/>
                  <a:ext cx="1134" cy="682"/>
                  <a:chOff x="8554" y="3997"/>
                  <a:chExt cx="1134" cy="682"/>
                </a:xfrm>
              </p:grpSpPr>
              <p:sp>
                <p:nvSpPr>
                  <p:cNvPr id="1743" name="文本框 1742"/>
                  <p:cNvSpPr txBox="1"/>
                  <p:nvPr/>
                </p:nvSpPr>
                <p:spPr>
                  <a:xfrm>
                    <a:off x="8554" y="3997"/>
                    <a:ext cx="398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zh-CN" altLang="en-US"/>
                  </a:p>
                </p:txBody>
              </p:sp>
              <p:sp>
                <p:nvSpPr>
                  <p:cNvPr id="1744" name="文本框 1743"/>
                  <p:cNvSpPr txBox="1"/>
                  <p:nvPr/>
                </p:nvSpPr>
                <p:spPr>
                  <a:xfrm>
                    <a:off x="9221" y="3997"/>
                    <a:ext cx="467" cy="682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endParaRPr lang="en-US" altLang="zh-CN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1745" name="组合 1744"/>
                <p:cNvGrpSpPr/>
                <p:nvPr/>
              </p:nvGrpSpPr>
              <p:grpSpPr>
                <a:xfrm>
                  <a:off x="6554" y="1642"/>
                  <a:ext cx="143" cy="2496"/>
                  <a:chOff x="7385" y="3155"/>
                  <a:chExt cx="143" cy="2496"/>
                </a:xfrm>
              </p:grpSpPr>
              <p:cxnSp>
                <p:nvCxnSpPr>
                  <p:cNvPr id="1746" name="直接连接符 1745"/>
                  <p:cNvCxnSpPr/>
                  <p:nvPr/>
                </p:nvCxnSpPr>
                <p:spPr>
                  <a:xfrm rot="10800000" flipH="1" flipV="1">
                    <a:off x="7399" y="315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7" name="直接连接符 1746"/>
                  <p:cNvCxnSpPr/>
                  <p:nvPr/>
                </p:nvCxnSpPr>
                <p:spPr>
                  <a:xfrm rot="10800000" flipH="1">
                    <a:off x="7392" y="3183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8" name="直接连接符 1747"/>
                  <p:cNvCxnSpPr/>
                  <p:nvPr/>
                </p:nvCxnSpPr>
                <p:spPr>
                  <a:xfrm rot="10800000" flipH="1">
                    <a:off x="7385" y="561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49" name="组合 1748"/>
                <p:cNvGrpSpPr/>
                <p:nvPr/>
              </p:nvGrpSpPr>
              <p:grpSpPr>
                <a:xfrm>
                  <a:off x="6963" y="1647"/>
                  <a:ext cx="166" cy="2496"/>
                  <a:chOff x="7794" y="3160"/>
                  <a:chExt cx="166" cy="2496"/>
                </a:xfrm>
              </p:grpSpPr>
              <p:cxnSp>
                <p:nvCxnSpPr>
                  <p:cNvPr id="1750" name="直接连接符 1749"/>
                  <p:cNvCxnSpPr/>
                  <p:nvPr/>
                </p:nvCxnSpPr>
                <p:spPr>
                  <a:xfrm rot="10800000" flipV="1">
                    <a:off x="7938" y="3160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1" name="直接连接符 1750"/>
                  <p:cNvCxnSpPr/>
                  <p:nvPr/>
                </p:nvCxnSpPr>
                <p:spPr>
                  <a:xfrm rot="10800000">
                    <a:off x="7794" y="317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2" name="直接连接符 1751"/>
                  <p:cNvCxnSpPr/>
                  <p:nvPr/>
                </p:nvCxnSpPr>
                <p:spPr>
                  <a:xfrm rot="10800000">
                    <a:off x="7802" y="5623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53" name="组合 1752"/>
                <p:cNvGrpSpPr/>
                <p:nvPr/>
              </p:nvGrpSpPr>
              <p:grpSpPr>
                <a:xfrm>
                  <a:off x="7439" y="1227"/>
                  <a:ext cx="3406" cy="3415"/>
                  <a:chOff x="8270" y="2740"/>
                  <a:chExt cx="3406" cy="3415"/>
                </a:xfrm>
              </p:grpSpPr>
              <p:grpSp>
                <p:nvGrpSpPr>
                  <p:cNvPr id="1754" name="组合 1753"/>
                  <p:cNvGrpSpPr/>
                  <p:nvPr/>
                </p:nvGrpSpPr>
                <p:grpSpPr>
                  <a:xfrm>
                    <a:off x="8270" y="2740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755" name="组合 1754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56" name="直接连接符 1755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57" name="直接连接符 1756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58" name="组合 1757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59" name="直接连接符 1758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60" name="直接连接符 1759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761" name="直接连接符 1760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2" name="直接连接符 1761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3" name="直接连接符 1762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4" name="直接连接符 1763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5" name="直接连接符 1764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6" name="直接连接符 1765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67" name="组合 1766"/>
                  <p:cNvGrpSpPr/>
                  <p:nvPr/>
                </p:nvGrpSpPr>
                <p:grpSpPr>
                  <a:xfrm>
                    <a:off x="10158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768" name="组合 1767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69" name="直接连接符 1768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70" name="直接连接符 1769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71" name="组合 1770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72" name="直接连接符 1771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73" name="直接连接符 1772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774" name="直接连接符 1773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5" name="直接连接符 1774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6" name="直接连接符 1775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7" name="直接连接符 1776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8" name="直接连接符 1777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9" name="直接连接符 1778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80" name="组合 1779"/>
                  <p:cNvGrpSpPr/>
                  <p:nvPr/>
                </p:nvGrpSpPr>
                <p:grpSpPr>
                  <a:xfrm>
                    <a:off x="11102" y="2769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781" name="组合 1780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82" name="直接连接符 1781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83" name="直接连接符 1782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84" name="组合 1783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85" name="直接连接符 1784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86" name="直接连接符 1785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787" name="直接连接符 1786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88" name="直接连接符 1787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89" name="直接连接符 1788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90" name="直接连接符 1789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91" name="直接连接符 1790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92" name="直接连接符 1791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93" name="组合 1792"/>
                  <p:cNvGrpSpPr/>
                  <p:nvPr/>
                </p:nvGrpSpPr>
                <p:grpSpPr>
                  <a:xfrm>
                    <a:off x="9214" y="2744"/>
                    <a:ext cx="575" cy="3387"/>
                    <a:chOff x="8331" y="2769"/>
                    <a:chExt cx="575" cy="3387"/>
                  </a:xfrm>
                </p:grpSpPr>
                <p:grpSp>
                  <p:nvGrpSpPr>
                    <p:cNvPr id="1794" name="组合 1793"/>
                    <p:cNvGrpSpPr/>
                    <p:nvPr/>
                  </p:nvGrpSpPr>
                  <p:grpSpPr>
                    <a:xfrm rot="5400000">
                      <a:off x="8093" y="3149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95" name="直接连接符 1794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96" name="直接连接符 1795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97" name="组合 1796"/>
                    <p:cNvGrpSpPr/>
                    <p:nvPr/>
                  </p:nvGrpSpPr>
                  <p:grpSpPr>
                    <a:xfrm rot="5400000">
                      <a:off x="8104" y="5528"/>
                      <a:ext cx="1009" cy="248"/>
                      <a:chOff x="6136" y="3547"/>
                      <a:chExt cx="1264" cy="313"/>
                    </a:xfrm>
                  </p:grpSpPr>
                  <p:cxnSp>
                    <p:nvCxnSpPr>
                      <p:cNvPr id="1798" name="直接连接符 1797"/>
                      <p:cNvCxnSpPr/>
                      <p:nvPr/>
                    </p:nvCxnSpPr>
                    <p:spPr>
                      <a:xfrm flipV="1">
                        <a:off x="6444" y="3846"/>
                        <a:ext cx="648" cy="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99" name="直接连接符 1798"/>
                      <p:cNvCxnSpPr/>
                      <p:nvPr/>
                    </p:nvCxnSpPr>
                    <p:spPr>
                      <a:xfrm flipV="1">
                        <a:off x="6136" y="3547"/>
                        <a:ext cx="1265" cy="1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800" name="直接连接符 1799"/>
                    <p:cNvCxnSpPr/>
                    <p:nvPr/>
                  </p:nvCxnSpPr>
                  <p:spPr>
                    <a:xfrm rot="10800000" flipH="1" flipV="1">
                      <a:off x="8345" y="3195"/>
                      <a:ext cx="6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34" name="直接连接符 2033"/>
                    <p:cNvCxnSpPr/>
                    <p:nvPr/>
                  </p:nvCxnSpPr>
                  <p:spPr>
                    <a:xfrm rot="10800000" flipH="1">
                      <a:off x="8338" y="320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40" name="直接连接符 2139"/>
                    <p:cNvCxnSpPr/>
                    <p:nvPr/>
                  </p:nvCxnSpPr>
                  <p:spPr>
                    <a:xfrm rot="10800000" flipH="1">
                      <a:off x="8331" y="5658"/>
                      <a:ext cx="136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41" name="直接连接符 2140"/>
                    <p:cNvCxnSpPr/>
                    <p:nvPr/>
                  </p:nvCxnSpPr>
                  <p:spPr>
                    <a:xfrm rot="10800000" flipV="1">
                      <a:off x="8884" y="3185"/>
                      <a:ext cx="7" cy="249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42" name="直接连接符 2141"/>
                    <p:cNvCxnSpPr/>
                    <p:nvPr/>
                  </p:nvCxnSpPr>
                  <p:spPr>
                    <a:xfrm rot="10800000">
                      <a:off x="8740" y="319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43" name="直接连接符 2142"/>
                    <p:cNvCxnSpPr/>
                    <p:nvPr/>
                  </p:nvCxnSpPr>
                  <p:spPr>
                    <a:xfrm rot="10800000">
                      <a:off x="8748" y="5648"/>
                      <a:ext cx="159" cy="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3909" name="组合 3908"/>
            <p:cNvGrpSpPr/>
            <p:nvPr/>
          </p:nvGrpSpPr>
          <p:grpSpPr>
            <a:xfrm>
              <a:off x="8880" y="4268"/>
              <a:ext cx="2333" cy="1225"/>
              <a:chOff x="6255" y="1087"/>
              <a:chExt cx="4880" cy="3599"/>
            </a:xfrm>
          </p:grpSpPr>
          <p:sp>
            <p:nvSpPr>
              <p:cNvPr id="3910" name="圆角矩形 3909"/>
              <p:cNvSpPr/>
              <p:nvPr/>
            </p:nvSpPr>
            <p:spPr>
              <a:xfrm>
                <a:off x="6255" y="1156"/>
                <a:ext cx="4880" cy="3530"/>
              </a:xfrm>
              <a:prstGeom prst="roundRect">
                <a:avLst/>
              </a:prstGeom>
              <a:solidFill>
                <a:srgbClr val="70BAE4"/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grpSp>
            <p:nvGrpSpPr>
              <p:cNvPr id="3911" name="组合 3910"/>
              <p:cNvGrpSpPr/>
              <p:nvPr/>
            </p:nvGrpSpPr>
            <p:grpSpPr>
              <a:xfrm>
                <a:off x="7122" y="2885"/>
                <a:ext cx="3129" cy="37"/>
                <a:chOff x="7953" y="4398"/>
                <a:chExt cx="3129" cy="37"/>
              </a:xfrm>
            </p:grpSpPr>
            <p:cxnSp>
              <p:nvCxnSpPr>
                <p:cNvPr id="3912" name="直接连接符 3911"/>
                <p:cNvCxnSpPr/>
                <p:nvPr/>
              </p:nvCxnSpPr>
              <p:spPr>
                <a:xfrm flipH="1" flipV="1">
                  <a:off x="7953" y="4398"/>
                  <a:ext cx="331" cy="12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3" name="直接连接符 3912"/>
                <p:cNvCxnSpPr/>
                <p:nvPr/>
              </p:nvCxnSpPr>
              <p:spPr>
                <a:xfrm flipH="1" flipV="1">
                  <a:off x="8864" y="4402"/>
                  <a:ext cx="331" cy="12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4" name="直接连接符 3913"/>
                <p:cNvCxnSpPr/>
                <p:nvPr/>
              </p:nvCxnSpPr>
              <p:spPr>
                <a:xfrm flipH="1" flipV="1">
                  <a:off x="9808" y="4408"/>
                  <a:ext cx="331" cy="12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5" name="直接连接符 3914"/>
                <p:cNvCxnSpPr/>
                <p:nvPr/>
              </p:nvCxnSpPr>
              <p:spPr>
                <a:xfrm flipH="1" flipV="1">
                  <a:off x="10752" y="4423"/>
                  <a:ext cx="331" cy="12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16" name="组合 3915"/>
              <p:cNvGrpSpPr/>
              <p:nvPr/>
            </p:nvGrpSpPr>
            <p:grpSpPr>
              <a:xfrm rot="5400000">
                <a:off x="6316" y="1611"/>
                <a:ext cx="1009" cy="248"/>
                <a:chOff x="6136" y="3547"/>
                <a:chExt cx="1264" cy="313"/>
              </a:xfrm>
            </p:grpSpPr>
            <p:cxnSp>
              <p:nvCxnSpPr>
                <p:cNvPr id="3917" name="直接连接符 3916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8" name="直接连接符 3917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19" name="组合 3918"/>
              <p:cNvGrpSpPr/>
              <p:nvPr/>
            </p:nvGrpSpPr>
            <p:grpSpPr>
              <a:xfrm rot="5400000">
                <a:off x="6327" y="3990"/>
                <a:ext cx="1009" cy="248"/>
                <a:chOff x="6136" y="3547"/>
                <a:chExt cx="1264" cy="313"/>
              </a:xfrm>
            </p:grpSpPr>
            <p:cxnSp>
              <p:nvCxnSpPr>
                <p:cNvPr id="3920" name="直接连接符 3919"/>
                <p:cNvCxnSpPr/>
                <p:nvPr/>
              </p:nvCxnSpPr>
              <p:spPr>
                <a:xfrm flipV="1">
                  <a:off x="6444" y="3846"/>
                  <a:ext cx="648" cy="1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21" name="直接连接符 3920"/>
                <p:cNvCxnSpPr/>
                <p:nvPr/>
              </p:nvCxnSpPr>
              <p:spPr>
                <a:xfrm flipV="1">
                  <a:off x="6136" y="3547"/>
                  <a:ext cx="1265" cy="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22" name="组合 3921"/>
              <p:cNvGrpSpPr/>
              <p:nvPr/>
            </p:nvGrpSpPr>
            <p:grpSpPr>
              <a:xfrm>
                <a:off x="6307" y="1087"/>
                <a:ext cx="1134" cy="682"/>
                <a:chOff x="8554" y="3997"/>
                <a:chExt cx="1134" cy="682"/>
              </a:xfrm>
            </p:grpSpPr>
            <p:sp>
              <p:nvSpPr>
                <p:cNvPr id="3923" name="文本框 3922"/>
                <p:cNvSpPr txBox="1"/>
                <p:nvPr/>
              </p:nvSpPr>
              <p:spPr>
                <a:xfrm>
                  <a:off x="8554" y="3997"/>
                  <a:ext cx="398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zh-CN" altLang="en-US"/>
                </a:p>
              </p:txBody>
            </p:sp>
            <p:sp>
              <p:nvSpPr>
                <p:cNvPr id="3924" name="文本框 3923"/>
                <p:cNvSpPr txBox="1"/>
                <p:nvPr/>
              </p:nvSpPr>
              <p:spPr>
                <a:xfrm>
                  <a:off x="9221" y="3997"/>
                  <a:ext cx="467" cy="682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p>
                  <a:endParaRPr lang="en-US" alt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3925" name="组合 3924"/>
              <p:cNvGrpSpPr/>
              <p:nvPr/>
            </p:nvGrpSpPr>
            <p:grpSpPr>
              <a:xfrm>
                <a:off x="6554" y="1642"/>
                <a:ext cx="143" cy="2496"/>
                <a:chOff x="7385" y="3155"/>
                <a:chExt cx="143" cy="2496"/>
              </a:xfrm>
            </p:grpSpPr>
            <p:cxnSp>
              <p:nvCxnSpPr>
                <p:cNvPr id="3926" name="直接连接符 3925"/>
                <p:cNvCxnSpPr/>
                <p:nvPr/>
              </p:nvCxnSpPr>
              <p:spPr>
                <a:xfrm rot="10800000" flipH="1" flipV="1">
                  <a:off x="7399" y="3155"/>
                  <a:ext cx="6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27" name="直接连接符 3926"/>
                <p:cNvCxnSpPr/>
                <p:nvPr/>
              </p:nvCxnSpPr>
              <p:spPr>
                <a:xfrm rot="10800000" flipH="1">
                  <a:off x="7392" y="3183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28" name="直接连接符 3927"/>
                <p:cNvCxnSpPr/>
                <p:nvPr/>
              </p:nvCxnSpPr>
              <p:spPr>
                <a:xfrm rot="10800000" flipH="1">
                  <a:off x="7385" y="5618"/>
                  <a:ext cx="136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29" name="组合 3928"/>
              <p:cNvGrpSpPr/>
              <p:nvPr/>
            </p:nvGrpSpPr>
            <p:grpSpPr>
              <a:xfrm>
                <a:off x="6963" y="1647"/>
                <a:ext cx="166" cy="2496"/>
                <a:chOff x="7794" y="3160"/>
                <a:chExt cx="166" cy="2496"/>
              </a:xfrm>
            </p:grpSpPr>
            <p:cxnSp>
              <p:nvCxnSpPr>
                <p:cNvPr id="3930" name="直接连接符 3929"/>
                <p:cNvCxnSpPr/>
                <p:nvPr/>
              </p:nvCxnSpPr>
              <p:spPr>
                <a:xfrm rot="10800000" flipV="1">
                  <a:off x="7938" y="3160"/>
                  <a:ext cx="7" cy="24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31" name="直接连接符 3930"/>
                <p:cNvCxnSpPr/>
                <p:nvPr/>
              </p:nvCxnSpPr>
              <p:spPr>
                <a:xfrm rot="10800000">
                  <a:off x="7794" y="317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32" name="直接连接符 3931"/>
                <p:cNvCxnSpPr/>
                <p:nvPr/>
              </p:nvCxnSpPr>
              <p:spPr>
                <a:xfrm rot="10800000">
                  <a:off x="7802" y="5623"/>
                  <a:ext cx="159" cy="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33" name="组合 3932"/>
              <p:cNvGrpSpPr/>
              <p:nvPr/>
            </p:nvGrpSpPr>
            <p:grpSpPr>
              <a:xfrm>
                <a:off x="7439" y="1227"/>
                <a:ext cx="3406" cy="3415"/>
                <a:chOff x="8270" y="2740"/>
                <a:chExt cx="3406" cy="3415"/>
              </a:xfrm>
            </p:grpSpPr>
            <p:grpSp>
              <p:nvGrpSpPr>
                <p:cNvPr id="3934" name="组合 3933"/>
                <p:cNvGrpSpPr/>
                <p:nvPr/>
              </p:nvGrpSpPr>
              <p:grpSpPr>
                <a:xfrm>
                  <a:off x="8270" y="2740"/>
                  <a:ext cx="575" cy="3387"/>
                  <a:chOff x="8331" y="2769"/>
                  <a:chExt cx="575" cy="3387"/>
                </a:xfrm>
              </p:grpSpPr>
              <p:grpSp>
                <p:nvGrpSpPr>
                  <p:cNvPr id="3935" name="组合 3934"/>
                  <p:cNvGrpSpPr/>
                  <p:nvPr/>
                </p:nvGrpSpPr>
                <p:grpSpPr>
                  <a:xfrm rot="5400000">
                    <a:off x="8093" y="3149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3936" name="直接连接符 393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37" name="直接连接符 393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938" name="组合 3937"/>
                  <p:cNvGrpSpPr/>
                  <p:nvPr/>
                </p:nvGrpSpPr>
                <p:grpSpPr>
                  <a:xfrm rot="5400000">
                    <a:off x="8104" y="5528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3939" name="直接连接符 393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40" name="直接连接符 39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941" name="直接连接符 3940"/>
                  <p:cNvCxnSpPr/>
                  <p:nvPr/>
                </p:nvCxnSpPr>
                <p:spPr>
                  <a:xfrm rot="10800000" flipH="1" flipV="1">
                    <a:off x="8345" y="319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2" name="直接连接符 3941"/>
                  <p:cNvCxnSpPr/>
                  <p:nvPr/>
                </p:nvCxnSpPr>
                <p:spPr>
                  <a:xfrm rot="10800000" flipH="1">
                    <a:off x="8338" y="320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3" name="直接连接符 3942"/>
                  <p:cNvCxnSpPr/>
                  <p:nvPr/>
                </p:nvCxnSpPr>
                <p:spPr>
                  <a:xfrm rot="10800000" flipH="1">
                    <a:off x="8331" y="565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4" name="直接连接符 3943"/>
                  <p:cNvCxnSpPr/>
                  <p:nvPr/>
                </p:nvCxnSpPr>
                <p:spPr>
                  <a:xfrm rot="10800000" flipV="1">
                    <a:off x="8884" y="3185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5" name="直接连接符 3944"/>
                  <p:cNvCxnSpPr/>
                  <p:nvPr/>
                </p:nvCxnSpPr>
                <p:spPr>
                  <a:xfrm rot="10800000">
                    <a:off x="8740" y="3198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6" name="直接连接符 3945"/>
                  <p:cNvCxnSpPr/>
                  <p:nvPr/>
                </p:nvCxnSpPr>
                <p:spPr>
                  <a:xfrm rot="10800000">
                    <a:off x="8748" y="5648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47" name="组合 3946"/>
                <p:cNvGrpSpPr/>
                <p:nvPr/>
              </p:nvGrpSpPr>
              <p:grpSpPr>
                <a:xfrm>
                  <a:off x="10158" y="2769"/>
                  <a:ext cx="575" cy="3387"/>
                  <a:chOff x="8331" y="2769"/>
                  <a:chExt cx="575" cy="3387"/>
                </a:xfrm>
              </p:grpSpPr>
              <p:grpSp>
                <p:nvGrpSpPr>
                  <p:cNvPr id="3948" name="组合 3947"/>
                  <p:cNvGrpSpPr/>
                  <p:nvPr/>
                </p:nvGrpSpPr>
                <p:grpSpPr>
                  <a:xfrm rot="5400000">
                    <a:off x="8093" y="3149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3949" name="直接连接符 39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50" name="直接连接符 39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951" name="组合 3950"/>
                  <p:cNvGrpSpPr/>
                  <p:nvPr/>
                </p:nvGrpSpPr>
                <p:grpSpPr>
                  <a:xfrm rot="5400000">
                    <a:off x="8104" y="5528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3952" name="直接连接符 395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53" name="直接连接符 395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954" name="直接连接符 3953"/>
                  <p:cNvCxnSpPr/>
                  <p:nvPr/>
                </p:nvCxnSpPr>
                <p:spPr>
                  <a:xfrm rot="10800000" flipH="1" flipV="1">
                    <a:off x="8345" y="319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5" name="直接连接符 3954"/>
                  <p:cNvCxnSpPr/>
                  <p:nvPr/>
                </p:nvCxnSpPr>
                <p:spPr>
                  <a:xfrm rot="10800000" flipH="1">
                    <a:off x="8338" y="320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6" name="直接连接符 3955"/>
                  <p:cNvCxnSpPr/>
                  <p:nvPr/>
                </p:nvCxnSpPr>
                <p:spPr>
                  <a:xfrm rot="10800000" flipH="1">
                    <a:off x="8331" y="565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7" name="直接连接符 3956"/>
                  <p:cNvCxnSpPr/>
                  <p:nvPr/>
                </p:nvCxnSpPr>
                <p:spPr>
                  <a:xfrm rot="10800000" flipV="1">
                    <a:off x="8884" y="3185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8" name="直接连接符 3957"/>
                  <p:cNvCxnSpPr/>
                  <p:nvPr/>
                </p:nvCxnSpPr>
                <p:spPr>
                  <a:xfrm rot="10800000">
                    <a:off x="8740" y="3198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9" name="直接连接符 3958"/>
                  <p:cNvCxnSpPr/>
                  <p:nvPr/>
                </p:nvCxnSpPr>
                <p:spPr>
                  <a:xfrm rot="10800000">
                    <a:off x="8748" y="5648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60" name="组合 3959"/>
                <p:cNvGrpSpPr/>
                <p:nvPr/>
              </p:nvGrpSpPr>
              <p:grpSpPr>
                <a:xfrm>
                  <a:off x="11102" y="2769"/>
                  <a:ext cx="575" cy="3387"/>
                  <a:chOff x="8331" y="2769"/>
                  <a:chExt cx="575" cy="3387"/>
                </a:xfrm>
              </p:grpSpPr>
              <p:grpSp>
                <p:nvGrpSpPr>
                  <p:cNvPr id="3961" name="组合 3960"/>
                  <p:cNvGrpSpPr/>
                  <p:nvPr/>
                </p:nvGrpSpPr>
                <p:grpSpPr>
                  <a:xfrm rot="5400000">
                    <a:off x="8093" y="3149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3962" name="直接连接符 396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63" name="直接连接符 396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964" name="组合 3963"/>
                  <p:cNvGrpSpPr/>
                  <p:nvPr/>
                </p:nvGrpSpPr>
                <p:grpSpPr>
                  <a:xfrm rot="5400000">
                    <a:off x="8104" y="5528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3965" name="直接连接符 396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66" name="直接连接符 396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967" name="直接连接符 3966"/>
                  <p:cNvCxnSpPr/>
                  <p:nvPr/>
                </p:nvCxnSpPr>
                <p:spPr>
                  <a:xfrm rot="10800000" flipH="1" flipV="1">
                    <a:off x="8345" y="319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8" name="直接连接符 3967"/>
                  <p:cNvCxnSpPr/>
                  <p:nvPr/>
                </p:nvCxnSpPr>
                <p:spPr>
                  <a:xfrm rot="10800000" flipH="1">
                    <a:off x="8338" y="320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9" name="直接连接符 3968"/>
                  <p:cNvCxnSpPr/>
                  <p:nvPr/>
                </p:nvCxnSpPr>
                <p:spPr>
                  <a:xfrm rot="10800000" flipH="1">
                    <a:off x="8331" y="565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70" name="直接连接符 3969"/>
                  <p:cNvCxnSpPr/>
                  <p:nvPr/>
                </p:nvCxnSpPr>
                <p:spPr>
                  <a:xfrm rot="10800000" flipV="1">
                    <a:off x="8884" y="3185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71" name="直接连接符 3970"/>
                  <p:cNvCxnSpPr/>
                  <p:nvPr/>
                </p:nvCxnSpPr>
                <p:spPr>
                  <a:xfrm rot="10800000">
                    <a:off x="8740" y="3198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72" name="直接连接符 3971"/>
                  <p:cNvCxnSpPr/>
                  <p:nvPr/>
                </p:nvCxnSpPr>
                <p:spPr>
                  <a:xfrm rot="10800000">
                    <a:off x="8748" y="5648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73" name="组合 3972"/>
                <p:cNvGrpSpPr/>
                <p:nvPr/>
              </p:nvGrpSpPr>
              <p:grpSpPr>
                <a:xfrm>
                  <a:off x="9214" y="2744"/>
                  <a:ext cx="575" cy="3387"/>
                  <a:chOff x="8331" y="2769"/>
                  <a:chExt cx="575" cy="3387"/>
                </a:xfrm>
              </p:grpSpPr>
              <p:grpSp>
                <p:nvGrpSpPr>
                  <p:cNvPr id="3974" name="组合 3973"/>
                  <p:cNvGrpSpPr/>
                  <p:nvPr/>
                </p:nvGrpSpPr>
                <p:grpSpPr>
                  <a:xfrm rot="5400000">
                    <a:off x="8093" y="3149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3975" name="直接连接符 397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76" name="直接连接符 397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977" name="组合 3976"/>
                  <p:cNvGrpSpPr/>
                  <p:nvPr/>
                </p:nvGrpSpPr>
                <p:grpSpPr>
                  <a:xfrm rot="5400000">
                    <a:off x="8104" y="5528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3978" name="直接连接符 397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79" name="直接连接符 397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980" name="直接连接符 3979"/>
                  <p:cNvCxnSpPr/>
                  <p:nvPr/>
                </p:nvCxnSpPr>
                <p:spPr>
                  <a:xfrm rot="10800000" flipH="1" flipV="1">
                    <a:off x="8345" y="3195"/>
                    <a:ext cx="6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81" name="直接连接符 3980"/>
                  <p:cNvCxnSpPr/>
                  <p:nvPr/>
                </p:nvCxnSpPr>
                <p:spPr>
                  <a:xfrm rot="10800000" flipH="1">
                    <a:off x="8338" y="320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82" name="直接连接符 3981"/>
                  <p:cNvCxnSpPr/>
                  <p:nvPr/>
                </p:nvCxnSpPr>
                <p:spPr>
                  <a:xfrm rot="10800000" flipH="1">
                    <a:off x="8331" y="5658"/>
                    <a:ext cx="136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83" name="直接连接符 3982"/>
                  <p:cNvCxnSpPr/>
                  <p:nvPr/>
                </p:nvCxnSpPr>
                <p:spPr>
                  <a:xfrm rot="10800000" flipV="1">
                    <a:off x="8884" y="3185"/>
                    <a:ext cx="7" cy="249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84" name="直接连接符 3983"/>
                  <p:cNvCxnSpPr/>
                  <p:nvPr/>
                </p:nvCxnSpPr>
                <p:spPr>
                  <a:xfrm rot="10800000">
                    <a:off x="8740" y="3198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85" name="直接连接符 3984"/>
                  <p:cNvCxnSpPr/>
                  <p:nvPr/>
                </p:nvCxnSpPr>
                <p:spPr>
                  <a:xfrm rot="10800000">
                    <a:off x="8748" y="5648"/>
                    <a:ext cx="159" cy="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" grpId="0" bldLvl="0" animBg="1"/>
      <p:bldP spid="486" grpId="0"/>
      <p:bldP spid="2674" grpId="1" bldLvl="0" animBg="1"/>
      <p:bldP spid="267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8605" y="429895"/>
            <a:ext cx="2011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二、绝缘检测</a:t>
            </a:r>
            <a:endParaRPr lang="zh-CN" altLang="en-US" sz="24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91335" y="1314450"/>
            <a:ext cx="7498080" cy="17532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>
                <a:sym typeface="+mn-ea"/>
              </a:rPr>
              <a:t>漏电的危害：人员触电，电池损坏，</a:t>
            </a:r>
            <a:r>
              <a:rPr lang="zh-CN" altLang="en-US">
                <a:sym typeface="+mn-ea"/>
              </a:rPr>
              <a:t>自然，火灾</a:t>
            </a:r>
            <a:r>
              <a:rPr lang="zh-CN" altLang="en-US">
                <a:sym typeface="+mn-ea"/>
              </a:rPr>
              <a:t>等</a:t>
            </a:r>
            <a:endParaRPr lang="zh-CN" altLang="en-US">
              <a:sym typeface="+mn-ea"/>
            </a:endParaRPr>
          </a:p>
          <a:p>
            <a:pPr algn="l"/>
            <a:r>
              <a:rPr lang="zh-CN" altLang="en-US">
                <a:sym typeface="+mn-ea"/>
              </a:rPr>
              <a:t>漏电的部位：电池、各高压部件（配电图</a:t>
            </a:r>
            <a:r>
              <a:rPr lang="zh-CN" altLang="en-US">
                <a:sym typeface="+mn-ea"/>
              </a:rPr>
              <a:t>讲解）</a:t>
            </a:r>
            <a:endParaRPr lang="zh-CN" altLang="en-US">
              <a:sym typeface="+mn-ea"/>
            </a:endParaRPr>
          </a:p>
          <a:p>
            <a:pPr algn="l"/>
            <a:r>
              <a:rPr lang="zh-CN" altLang="en-US">
                <a:sym typeface="+mn-ea"/>
              </a:rPr>
              <a:t>漏电的表现：轻微漏电仪表报警、动力</a:t>
            </a:r>
            <a:r>
              <a:rPr lang="zh-CN" altLang="en-US">
                <a:sym typeface="+mn-ea"/>
              </a:rPr>
              <a:t>下降。</a:t>
            </a:r>
            <a:endParaRPr lang="zh-CN" altLang="en-US">
              <a:sym typeface="+mn-ea"/>
            </a:endParaRPr>
          </a:p>
          <a:p>
            <a:pPr algn="l"/>
            <a:r>
              <a:rPr lang="en-US" altLang="zh-CN">
                <a:sym typeface="+mn-ea"/>
              </a:rPr>
              <a:t>                           </a:t>
            </a:r>
            <a:r>
              <a:rPr lang="zh-CN" altLang="en-US">
                <a:sym typeface="+mn-ea"/>
              </a:rPr>
              <a:t>严重漏电报警、并切断</a:t>
            </a:r>
            <a:r>
              <a:rPr lang="zh-CN" altLang="en-US">
                <a:sym typeface="+mn-ea"/>
              </a:rPr>
              <a:t>电源。</a:t>
            </a:r>
            <a:endParaRPr lang="zh-CN" altLang="en-US">
              <a:sym typeface="+mn-ea"/>
            </a:endParaRPr>
          </a:p>
          <a:p>
            <a:pPr algn="l"/>
            <a:r>
              <a:rPr lang="zh-CN" altLang="en-US">
                <a:sym typeface="+mn-ea"/>
              </a:rPr>
              <a:t>漏电的检查：使用兆欧表检测各点绝缘电阻判断故障点（配电图</a:t>
            </a:r>
            <a:r>
              <a:rPr lang="zh-CN" altLang="en-US">
                <a:sym typeface="+mn-ea"/>
              </a:rPr>
              <a:t>讲解）。</a:t>
            </a:r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8605" y="429895"/>
            <a:ext cx="2011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二、绝缘检测</a:t>
            </a:r>
            <a:endParaRPr lang="zh-CN" altLang="en-US" sz="2400"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306060" y="2362835"/>
            <a:ext cx="714375" cy="1097915"/>
            <a:chOff x="8356" y="3721"/>
            <a:chExt cx="1125" cy="1729"/>
          </a:xfrm>
        </p:grpSpPr>
        <p:cxnSp>
          <p:nvCxnSpPr>
            <p:cNvPr id="39" name="直接连接符 38"/>
            <p:cNvCxnSpPr/>
            <p:nvPr/>
          </p:nvCxnSpPr>
          <p:spPr>
            <a:xfrm>
              <a:off x="8356" y="3721"/>
              <a:ext cx="15" cy="1273"/>
            </a:xfrm>
            <a:prstGeom prst="line">
              <a:avLst/>
            </a:prstGeom>
            <a:ln w="28575"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7" name="组合 6"/>
            <p:cNvGrpSpPr/>
            <p:nvPr/>
          </p:nvGrpSpPr>
          <p:grpSpPr>
            <a:xfrm>
              <a:off x="8947" y="3736"/>
              <a:ext cx="534" cy="1715"/>
              <a:chOff x="8947" y="3736"/>
              <a:chExt cx="534" cy="1715"/>
            </a:xfrm>
          </p:grpSpPr>
          <p:cxnSp>
            <p:nvCxnSpPr>
              <p:cNvPr id="38" name="直接连接符 37"/>
              <p:cNvCxnSpPr/>
              <p:nvPr/>
            </p:nvCxnSpPr>
            <p:spPr>
              <a:xfrm>
                <a:off x="9227" y="4659"/>
                <a:ext cx="0" cy="793"/>
              </a:xfrm>
              <a:prstGeom prst="line">
                <a:avLst/>
              </a:prstGeom>
              <a:ln w="28575">
                <a:headEnd type="oval"/>
                <a:tailEnd type="oval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55" name="组合 54"/>
              <p:cNvGrpSpPr/>
              <p:nvPr/>
            </p:nvGrpSpPr>
            <p:grpSpPr>
              <a:xfrm rot="0">
                <a:off x="8947" y="3993"/>
                <a:ext cx="534" cy="794"/>
                <a:chOff x="8932" y="3499"/>
                <a:chExt cx="534" cy="794"/>
              </a:xfrm>
            </p:grpSpPr>
            <p:sp>
              <p:nvSpPr>
                <p:cNvPr id="54" name="矩形 53"/>
                <p:cNvSpPr/>
                <p:nvPr/>
              </p:nvSpPr>
              <p:spPr>
                <a:xfrm>
                  <a:off x="8932" y="3499"/>
                  <a:ext cx="535" cy="794"/>
                </a:xfrm>
                <a:prstGeom prst="rect">
                  <a:avLst/>
                </a:prstGeom>
                <a:noFill/>
                <a:ln w="1905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51" name="组合 50"/>
                <p:cNvGrpSpPr/>
                <p:nvPr/>
              </p:nvGrpSpPr>
              <p:grpSpPr>
                <a:xfrm rot="240000">
                  <a:off x="9132" y="3610"/>
                  <a:ext cx="232" cy="548"/>
                  <a:chOff x="13625" y="1295"/>
                  <a:chExt cx="283" cy="749"/>
                </a:xfrm>
              </p:grpSpPr>
              <p:sp>
                <p:nvSpPr>
                  <p:cNvPr id="46" name="任意多边形 45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28575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49" name="任意多边形 48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28575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cxnSp>
            <p:nvCxnSpPr>
              <p:cNvPr id="53" name="直接连接符 52"/>
              <p:cNvCxnSpPr/>
              <p:nvPr/>
            </p:nvCxnSpPr>
            <p:spPr>
              <a:xfrm>
                <a:off x="9240" y="3736"/>
                <a:ext cx="6" cy="365"/>
              </a:xfrm>
              <a:prstGeom prst="line">
                <a:avLst/>
              </a:prstGeom>
              <a:ln w="28575">
                <a:headEnd type="none"/>
                <a:tailEnd type="oval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组合 9"/>
          <p:cNvGrpSpPr/>
          <p:nvPr/>
        </p:nvGrpSpPr>
        <p:grpSpPr>
          <a:xfrm>
            <a:off x="4188460" y="3190240"/>
            <a:ext cx="593090" cy="2663190"/>
            <a:chOff x="6596" y="5024"/>
            <a:chExt cx="934" cy="4194"/>
          </a:xfrm>
        </p:grpSpPr>
        <p:sp>
          <p:nvSpPr>
            <p:cNvPr id="34" name="矩形 33"/>
            <p:cNvSpPr/>
            <p:nvPr/>
          </p:nvSpPr>
          <p:spPr>
            <a:xfrm>
              <a:off x="6662" y="7870"/>
              <a:ext cx="868" cy="13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>
                  <a:sym typeface="+mn-ea"/>
                </a:rPr>
                <a:t>电动压缩机</a:t>
              </a:r>
              <a:endParaRPr lang="zh-CN" altLang="en-US" sz="1400"/>
            </a:p>
          </p:txBody>
        </p:sp>
        <p:cxnSp>
          <p:nvCxnSpPr>
            <p:cNvPr id="40" name="直接连接符 39"/>
            <p:cNvCxnSpPr/>
            <p:nvPr/>
          </p:nvCxnSpPr>
          <p:spPr>
            <a:xfrm flipH="1">
              <a:off x="6873" y="5462"/>
              <a:ext cx="14" cy="461"/>
            </a:xfrm>
            <a:prstGeom prst="line">
              <a:avLst/>
            </a:prstGeom>
            <a:ln w="28575">
              <a:headEnd type="oval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>
              <a:off x="7308" y="5024"/>
              <a:ext cx="4" cy="2846"/>
            </a:xfrm>
            <a:prstGeom prst="line">
              <a:avLst/>
            </a:prstGeom>
            <a:ln w="28575">
              <a:head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>
              <a:off x="6901" y="6502"/>
              <a:ext cx="2" cy="1353"/>
            </a:xfrm>
            <a:prstGeom prst="line">
              <a:avLst/>
            </a:prstGeom>
            <a:ln w="28575">
              <a:head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68" name="组合 67"/>
            <p:cNvGrpSpPr/>
            <p:nvPr/>
          </p:nvGrpSpPr>
          <p:grpSpPr>
            <a:xfrm rot="0">
              <a:off x="6596" y="5824"/>
              <a:ext cx="534" cy="794"/>
              <a:chOff x="8932" y="3499"/>
              <a:chExt cx="534" cy="794"/>
            </a:xfrm>
          </p:grpSpPr>
          <p:sp>
            <p:nvSpPr>
              <p:cNvPr id="70" name="矩形 69"/>
              <p:cNvSpPr/>
              <p:nvPr/>
            </p:nvSpPr>
            <p:spPr>
              <a:xfrm>
                <a:off x="8932" y="3499"/>
                <a:ext cx="535" cy="794"/>
              </a:xfrm>
              <a:prstGeom prst="rect">
                <a:avLst/>
              </a:prstGeom>
              <a:noFill/>
              <a:ln w="19050">
                <a:solidFill>
                  <a:schemeClr val="bg2">
                    <a:lumMod val="50000"/>
                  </a:schemeClr>
                </a:solidFill>
                <a:prstDash val="soli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grpSp>
            <p:nvGrpSpPr>
              <p:cNvPr id="73" name="组合 72"/>
              <p:cNvGrpSpPr/>
              <p:nvPr/>
            </p:nvGrpSpPr>
            <p:grpSpPr>
              <a:xfrm rot="240000">
                <a:off x="9132" y="3610"/>
                <a:ext cx="232" cy="548"/>
                <a:chOff x="13625" y="1295"/>
                <a:chExt cx="283" cy="749"/>
              </a:xfrm>
            </p:grpSpPr>
            <p:sp>
              <p:nvSpPr>
                <p:cNvPr id="75" name="任意多边形 74"/>
                <p:cNvSpPr/>
                <p:nvPr/>
              </p:nvSpPr>
              <p:spPr>
                <a:xfrm>
                  <a:off x="13625" y="1310"/>
                  <a:ext cx="200" cy="734"/>
                </a:xfrm>
                <a:custGeom>
                  <a:avLst/>
                  <a:gdLst>
                    <a:gd name="connisteX0" fmla="*/ 59201 w 126749"/>
                    <a:gd name="connsiteY0" fmla="*/ 0 h 466090"/>
                    <a:gd name="connisteX1" fmla="*/ 2051 w 126749"/>
                    <a:gd name="connsiteY1" fmla="*/ 85725 h 466090"/>
                    <a:gd name="connisteX2" fmla="*/ 21101 w 126749"/>
                    <a:gd name="connsiteY2" fmla="*/ 180975 h 466090"/>
                    <a:gd name="connisteX3" fmla="*/ 59201 w 126749"/>
                    <a:gd name="connsiteY3" fmla="*/ 209550 h 466090"/>
                    <a:gd name="connisteX4" fmla="*/ 106191 w 126749"/>
                    <a:gd name="connsiteY4" fmla="*/ 275590 h 466090"/>
                    <a:gd name="connisteX5" fmla="*/ 125241 w 126749"/>
                    <a:gd name="connsiteY5" fmla="*/ 361315 h 466090"/>
                    <a:gd name="connisteX6" fmla="*/ 78251 w 126749"/>
                    <a:gd name="connsiteY6" fmla="*/ 466090 h 466090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  <a:cxn ang="0">
                      <a:pos x="connisteX4" y="connsiteY4"/>
                    </a:cxn>
                    <a:cxn ang="0">
                      <a:pos x="connisteX5" y="connsiteY5"/>
                    </a:cxn>
                    <a:cxn ang="0">
                      <a:pos x="connisteX6" y="connsiteY6"/>
                    </a:cxn>
                  </a:cxnLst>
                  <a:rect l="l" t="t" r="r" b="b"/>
                  <a:pathLst>
                    <a:path w="126750" h="466090">
                      <a:moveTo>
                        <a:pt x="59201" y="0"/>
                      </a:moveTo>
                      <a:cubicBezTo>
                        <a:pt x="47136" y="15240"/>
                        <a:pt x="9671" y="49530"/>
                        <a:pt x="2051" y="85725"/>
                      </a:cubicBezTo>
                      <a:cubicBezTo>
                        <a:pt x="-5569" y="121920"/>
                        <a:pt x="9671" y="156210"/>
                        <a:pt x="21101" y="180975"/>
                      </a:cubicBezTo>
                      <a:cubicBezTo>
                        <a:pt x="32531" y="205740"/>
                        <a:pt x="42056" y="190500"/>
                        <a:pt x="59201" y="209550"/>
                      </a:cubicBezTo>
                      <a:cubicBezTo>
                        <a:pt x="76346" y="228600"/>
                        <a:pt x="92856" y="245110"/>
                        <a:pt x="106191" y="275590"/>
                      </a:cubicBezTo>
                      <a:cubicBezTo>
                        <a:pt x="119526" y="306070"/>
                        <a:pt x="130956" y="323215"/>
                        <a:pt x="125241" y="361315"/>
                      </a:cubicBezTo>
                      <a:cubicBezTo>
                        <a:pt x="119526" y="399415"/>
                        <a:pt x="87776" y="447040"/>
                        <a:pt x="78251" y="466090"/>
                      </a:cubicBezTo>
                    </a:path>
                  </a:pathLst>
                </a:custGeom>
                <a:noFill/>
                <a:ln w="2857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76" name="任意多边形 75"/>
                <p:cNvSpPr/>
                <p:nvPr/>
              </p:nvSpPr>
              <p:spPr>
                <a:xfrm>
                  <a:off x="13708" y="1295"/>
                  <a:ext cx="200" cy="749"/>
                </a:xfrm>
                <a:custGeom>
                  <a:avLst/>
                  <a:gdLst>
                    <a:gd name="connisteX0" fmla="*/ 15826 w 126905"/>
                    <a:gd name="connsiteY0" fmla="*/ 0 h 475615"/>
                    <a:gd name="connisteX1" fmla="*/ 6301 w 126905"/>
                    <a:gd name="connsiteY1" fmla="*/ 123825 h 475615"/>
                    <a:gd name="connisteX2" fmla="*/ 100916 w 126905"/>
                    <a:gd name="connsiteY2" fmla="*/ 266065 h 475615"/>
                    <a:gd name="connisteX3" fmla="*/ 119966 w 126905"/>
                    <a:gd name="connsiteY3" fmla="*/ 370840 h 475615"/>
                    <a:gd name="connisteX4" fmla="*/ 25351 w 126905"/>
                    <a:gd name="connsiteY4" fmla="*/ 475615 h 475615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  <a:cxn ang="0">
                      <a:pos x="connisteX4" y="connsiteY4"/>
                    </a:cxn>
                  </a:cxnLst>
                  <a:rect l="l" t="t" r="r" b="b"/>
                  <a:pathLst>
                    <a:path w="126906" h="475615">
                      <a:moveTo>
                        <a:pt x="15826" y="0"/>
                      </a:moveTo>
                      <a:cubicBezTo>
                        <a:pt x="12016" y="22225"/>
                        <a:pt x="-10844" y="70485"/>
                        <a:pt x="6301" y="123825"/>
                      </a:cubicBezTo>
                      <a:cubicBezTo>
                        <a:pt x="23446" y="177165"/>
                        <a:pt x="78056" y="216535"/>
                        <a:pt x="100916" y="266065"/>
                      </a:cubicBezTo>
                      <a:cubicBezTo>
                        <a:pt x="123776" y="315595"/>
                        <a:pt x="135206" y="328930"/>
                        <a:pt x="119966" y="370840"/>
                      </a:cubicBezTo>
                      <a:cubicBezTo>
                        <a:pt x="104726" y="412750"/>
                        <a:pt x="44401" y="456565"/>
                        <a:pt x="25351" y="475615"/>
                      </a:cubicBezTo>
                    </a:path>
                  </a:pathLst>
                </a:custGeom>
                <a:noFill/>
                <a:ln w="2857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</p:grpSp>
      <p:grpSp>
        <p:nvGrpSpPr>
          <p:cNvPr id="11" name="组合 10"/>
          <p:cNvGrpSpPr/>
          <p:nvPr/>
        </p:nvGrpSpPr>
        <p:grpSpPr>
          <a:xfrm>
            <a:off x="5452110" y="3171190"/>
            <a:ext cx="568325" cy="2696210"/>
            <a:chOff x="8586" y="4994"/>
            <a:chExt cx="895" cy="4246"/>
          </a:xfrm>
        </p:grpSpPr>
        <p:sp>
          <p:nvSpPr>
            <p:cNvPr id="35" name="矩形 34"/>
            <p:cNvSpPr/>
            <p:nvPr/>
          </p:nvSpPr>
          <p:spPr>
            <a:xfrm>
              <a:off x="8586" y="7856"/>
              <a:ext cx="895" cy="13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 sz="1400"/>
                <a:t>PTC</a:t>
              </a:r>
              <a:r>
                <a:rPr lang="zh-CN" altLang="en-US" sz="1400"/>
                <a:t>加热器</a:t>
              </a:r>
              <a:endParaRPr lang="zh-CN" altLang="en-US" sz="1400"/>
            </a:p>
          </p:txBody>
        </p:sp>
        <p:cxnSp>
          <p:nvCxnSpPr>
            <p:cNvPr id="42" name="直接连接符 41"/>
            <p:cNvCxnSpPr/>
            <p:nvPr/>
          </p:nvCxnSpPr>
          <p:spPr>
            <a:xfrm flipH="1">
              <a:off x="8797" y="4994"/>
              <a:ext cx="4" cy="2846"/>
            </a:xfrm>
            <a:prstGeom prst="line">
              <a:avLst/>
            </a:prstGeom>
            <a:ln w="28575">
              <a:head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直接连接符 84"/>
            <p:cNvCxnSpPr/>
            <p:nvPr/>
          </p:nvCxnSpPr>
          <p:spPr>
            <a:xfrm flipH="1">
              <a:off x="9224" y="5447"/>
              <a:ext cx="14" cy="461"/>
            </a:xfrm>
            <a:prstGeom prst="line">
              <a:avLst/>
            </a:prstGeom>
            <a:ln w="28575">
              <a:headEnd type="oval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直接连接符 85"/>
            <p:cNvCxnSpPr/>
            <p:nvPr/>
          </p:nvCxnSpPr>
          <p:spPr>
            <a:xfrm>
              <a:off x="9252" y="6487"/>
              <a:ext cx="2" cy="1353"/>
            </a:xfrm>
            <a:prstGeom prst="line">
              <a:avLst/>
            </a:prstGeom>
            <a:ln w="28575">
              <a:head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87" name="组合 86"/>
            <p:cNvGrpSpPr/>
            <p:nvPr/>
          </p:nvGrpSpPr>
          <p:grpSpPr>
            <a:xfrm rot="0">
              <a:off x="8947" y="5809"/>
              <a:ext cx="534" cy="794"/>
              <a:chOff x="8932" y="3499"/>
              <a:chExt cx="534" cy="794"/>
            </a:xfrm>
          </p:grpSpPr>
          <p:sp>
            <p:nvSpPr>
              <p:cNvPr id="88" name="矩形 87"/>
              <p:cNvSpPr/>
              <p:nvPr/>
            </p:nvSpPr>
            <p:spPr>
              <a:xfrm>
                <a:off x="8932" y="3499"/>
                <a:ext cx="535" cy="794"/>
              </a:xfrm>
              <a:prstGeom prst="rect">
                <a:avLst/>
              </a:prstGeom>
              <a:noFill/>
              <a:ln w="19050">
                <a:solidFill>
                  <a:schemeClr val="bg2">
                    <a:lumMod val="50000"/>
                  </a:schemeClr>
                </a:solidFill>
                <a:prstDash val="soli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grpSp>
            <p:nvGrpSpPr>
              <p:cNvPr id="89" name="组合 88"/>
              <p:cNvGrpSpPr/>
              <p:nvPr/>
            </p:nvGrpSpPr>
            <p:grpSpPr>
              <a:xfrm rot="240000">
                <a:off x="9132" y="3610"/>
                <a:ext cx="232" cy="548"/>
                <a:chOff x="13625" y="1295"/>
                <a:chExt cx="283" cy="749"/>
              </a:xfrm>
            </p:grpSpPr>
            <p:sp>
              <p:nvSpPr>
                <p:cNvPr id="90" name="任意多边形 89"/>
                <p:cNvSpPr/>
                <p:nvPr/>
              </p:nvSpPr>
              <p:spPr>
                <a:xfrm>
                  <a:off x="13625" y="1310"/>
                  <a:ext cx="200" cy="734"/>
                </a:xfrm>
                <a:custGeom>
                  <a:avLst/>
                  <a:gdLst>
                    <a:gd name="connisteX0" fmla="*/ 59201 w 126749"/>
                    <a:gd name="connsiteY0" fmla="*/ 0 h 466090"/>
                    <a:gd name="connisteX1" fmla="*/ 2051 w 126749"/>
                    <a:gd name="connsiteY1" fmla="*/ 85725 h 466090"/>
                    <a:gd name="connisteX2" fmla="*/ 21101 w 126749"/>
                    <a:gd name="connsiteY2" fmla="*/ 180975 h 466090"/>
                    <a:gd name="connisteX3" fmla="*/ 59201 w 126749"/>
                    <a:gd name="connsiteY3" fmla="*/ 209550 h 466090"/>
                    <a:gd name="connisteX4" fmla="*/ 106191 w 126749"/>
                    <a:gd name="connsiteY4" fmla="*/ 275590 h 466090"/>
                    <a:gd name="connisteX5" fmla="*/ 125241 w 126749"/>
                    <a:gd name="connsiteY5" fmla="*/ 361315 h 466090"/>
                    <a:gd name="connisteX6" fmla="*/ 78251 w 126749"/>
                    <a:gd name="connsiteY6" fmla="*/ 466090 h 466090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  <a:cxn ang="0">
                      <a:pos x="connisteX4" y="connsiteY4"/>
                    </a:cxn>
                    <a:cxn ang="0">
                      <a:pos x="connisteX5" y="connsiteY5"/>
                    </a:cxn>
                    <a:cxn ang="0">
                      <a:pos x="connisteX6" y="connsiteY6"/>
                    </a:cxn>
                  </a:cxnLst>
                  <a:rect l="l" t="t" r="r" b="b"/>
                  <a:pathLst>
                    <a:path w="126750" h="466090">
                      <a:moveTo>
                        <a:pt x="59201" y="0"/>
                      </a:moveTo>
                      <a:cubicBezTo>
                        <a:pt x="47136" y="15240"/>
                        <a:pt x="9671" y="49530"/>
                        <a:pt x="2051" y="85725"/>
                      </a:cubicBezTo>
                      <a:cubicBezTo>
                        <a:pt x="-5569" y="121920"/>
                        <a:pt x="9671" y="156210"/>
                        <a:pt x="21101" y="180975"/>
                      </a:cubicBezTo>
                      <a:cubicBezTo>
                        <a:pt x="32531" y="205740"/>
                        <a:pt x="42056" y="190500"/>
                        <a:pt x="59201" y="209550"/>
                      </a:cubicBezTo>
                      <a:cubicBezTo>
                        <a:pt x="76346" y="228600"/>
                        <a:pt x="92856" y="245110"/>
                        <a:pt x="106191" y="275590"/>
                      </a:cubicBezTo>
                      <a:cubicBezTo>
                        <a:pt x="119526" y="306070"/>
                        <a:pt x="130956" y="323215"/>
                        <a:pt x="125241" y="361315"/>
                      </a:cubicBezTo>
                      <a:cubicBezTo>
                        <a:pt x="119526" y="399415"/>
                        <a:pt x="87776" y="447040"/>
                        <a:pt x="78251" y="466090"/>
                      </a:cubicBezTo>
                    </a:path>
                  </a:pathLst>
                </a:custGeom>
                <a:noFill/>
                <a:ln w="2857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91" name="任意多边形 90"/>
                <p:cNvSpPr/>
                <p:nvPr/>
              </p:nvSpPr>
              <p:spPr>
                <a:xfrm>
                  <a:off x="13708" y="1295"/>
                  <a:ext cx="200" cy="749"/>
                </a:xfrm>
                <a:custGeom>
                  <a:avLst/>
                  <a:gdLst>
                    <a:gd name="connisteX0" fmla="*/ 15826 w 126905"/>
                    <a:gd name="connsiteY0" fmla="*/ 0 h 475615"/>
                    <a:gd name="connisteX1" fmla="*/ 6301 w 126905"/>
                    <a:gd name="connsiteY1" fmla="*/ 123825 h 475615"/>
                    <a:gd name="connisteX2" fmla="*/ 100916 w 126905"/>
                    <a:gd name="connsiteY2" fmla="*/ 266065 h 475615"/>
                    <a:gd name="connisteX3" fmla="*/ 119966 w 126905"/>
                    <a:gd name="connsiteY3" fmla="*/ 370840 h 475615"/>
                    <a:gd name="connisteX4" fmla="*/ 25351 w 126905"/>
                    <a:gd name="connsiteY4" fmla="*/ 475615 h 475615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  <a:cxn ang="0">
                      <a:pos x="connisteX4" y="connsiteY4"/>
                    </a:cxn>
                  </a:cxnLst>
                  <a:rect l="l" t="t" r="r" b="b"/>
                  <a:pathLst>
                    <a:path w="126906" h="475615">
                      <a:moveTo>
                        <a:pt x="15826" y="0"/>
                      </a:moveTo>
                      <a:cubicBezTo>
                        <a:pt x="12016" y="22225"/>
                        <a:pt x="-10844" y="70485"/>
                        <a:pt x="6301" y="123825"/>
                      </a:cubicBezTo>
                      <a:cubicBezTo>
                        <a:pt x="23446" y="177165"/>
                        <a:pt x="78056" y="216535"/>
                        <a:pt x="100916" y="266065"/>
                      </a:cubicBezTo>
                      <a:cubicBezTo>
                        <a:pt x="123776" y="315595"/>
                        <a:pt x="135206" y="328930"/>
                        <a:pt x="119966" y="370840"/>
                      </a:cubicBezTo>
                      <a:cubicBezTo>
                        <a:pt x="104726" y="412750"/>
                        <a:pt x="44401" y="456565"/>
                        <a:pt x="25351" y="475615"/>
                      </a:cubicBezTo>
                    </a:path>
                  </a:pathLst>
                </a:custGeom>
                <a:noFill/>
                <a:ln w="2857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</p:grpSp>
      <p:sp>
        <p:nvSpPr>
          <p:cNvPr id="29" name="矩形 28"/>
          <p:cNvSpPr/>
          <p:nvPr/>
        </p:nvSpPr>
        <p:spPr>
          <a:xfrm>
            <a:off x="5066665" y="1924050"/>
            <a:ext cx="1141095" cy="448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车载充电器</a:t>
            </a:r>
            <a:endParaRPr lang="zh-CN" altLang="en-US" sz="1400"/>
          </a:p>
        </p:txBody>
      </p:sp>
      <p:grpSp>
        <p:nvGrpSpPr>
          <p:cNvPr id="9" name="组合 8"/>
          <p:cNvGrpSpPr/>
          <p:nvPr/>
        </p:nvGrpSpPr>
        <p:grpSpPr>
          <a:xfrm>
            <a:off x="5306060" y="1421130"/>
            <a:ext cx="661670" cy="505460"/>
            <a:chOff x="8356" y="2238"/>
            <a:chExt cx="1042" cy="796"/>
          </a:xfrm>
        </p:grpSpPr>
        <p:cxnSp>
          <p:nvCxnSpPr>
            <p:cNvPr id="92" name="直接连接符 91"/>
            <p:cNvCxnSpPr/>
            <p:nvPr/>
          </p:nvCxnSpPr>
          <p:spPr>
            <a:xfrm>
              <a:off x="8356" y="2238"/>
              <a:ext cx="0" cy="797"/>
            </a:xfrm>
            <a:prstGeom prst="line">
              <a:avLst/>
            </a:prstGeom>
            <a:ln w="28575"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直接连接符 92"/>
            <p:cNvCxnSpPr/>
            <p:nvPr/>
          </p:nvCxnSpPr>
          <p:spPr>
            <a:xfrm>
              <a:off x="8877" y="2238"/>
              <a:ext cx="0" cy="797"/>
            </a:xfrm>
            <a:prstGeom prst="line">
              <a:avLst/>
            </a:prstGeom>
            <a:ln w="28575"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直接连接符 93"/>
            <p:cNvCxnSpPr/>
            <p:nvPr/>
          </p:nvCxnSpPr>
          <p:spPr>
            <a:xfrm>
              <a:off x="9398" y="2238"/>
              <a:ext cx="0" cy="797"/>
            </a:xfrm>
            <a:prstGeom prst="line">
              <a:avLst/>
            </a:prstGeom>
            <a:ln w="28575"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95" name="矩形 94"/>
          <p:cNvSpPr/>
          <p:nvPr/>
        </p:nvSpPr>
        <p:spPr>
          <a:xfrm>
            <a:off x="5066030" y="964565"/>
            <a:ext cx="1141095" cy="448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交流插座</a:t>
            </a:r>
            <a:endParaRPr lang="zh-CN" altLang="en-US" sz="1400"/>
          </a:p>
        </p:txBody>
      </p:sp>
      <p:grpSp>
        <p:nvGrpSpPr>
          <p:cNvPr id="6" name="组合 5"/>
          <p:cNvGrpSpPr/>
          <p:nvPr/>
        </p:nvGrpSpPr>
        <p:grpSpPr>
          <a:xfrm>
            <a:off x="861695" y="2608580"/>
            <a:ext cx="10373360" cy="1445895"/>
            <a:chOff x="1357" y="4108"/>
            <a:chExt cx="16336" cy="2277"/>
          </a:xfrm>
        </p:grpSpPr>
        <p:grpSp>
          <p:nvGrpSpPr>
            <p:cNvPr id="5" name="组合 4"/>
            <p:cNvGrpSpPr/>
            <p:nvPr/>
          </p:nvGrpSpPr>
          <p:grpSpPr>
            <a:xfrm>
              <a:off x="1357" y="4108"/>
              <a:ext cx="16336" cy="2277"/>
              <a:chOff x="1357" y="4108"/>
              <a:chExt cx="16336" cy="2277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1357" y="4332"/>
                <a:ext cx="3150" cy="17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600"/>
                  <a:t>动力电池</a:t>
                </a:r>
                <a:endParaRPr lang="zh-CN" altLang="en-US" sz="1600"/>
              </a:p>
            </p:txBody>
          </p:sp>
          <p:sp>
            <p:nvSpPr>
              <p:cNvPr id="21" name="矩形 20"/>
              <p:cNvSpPr/>
              <p:nvPr/>
            </p:nvSpPr>
            <p:spPr>
              <a:xfrm>
                <a:off x="11670" y="4108"/>
                <a:ext cx="2756" cy="227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2" name="矩形 21"/>
              <p:cNvSpPr/>
              <p:nvPr/>
            </p:nvSpPr>
            <p:spPr>
              <a:xfrm>
                <a:off x="15805" y="4453"/>
                <a:ext cx="1888" cy="158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600"/>
                  <a:t>电动机</a:t>
                </a:r>
                <a:endParaRPr lang="zh-CN" altLang="en-US" sz="1600"/>
              </a:p>
            </p:txBody>
          </p:sp>
          <p:grpSp>
            <p:nvGrpSpPr>
              <p:cNvPr id="4" name="组合 3"/>
              <p:cNvGrpSpPr/>
              <p:nvPr/>
            </p:nvGrpSpPr>
            <p:grpSpPr>
              <a:xfrm>
                <a:off x="4507" y="5009"/>
                <a:ext cx="8612" cy="464"/>
                <a:chOff x="4507" y="5009"/>
                <a:chExt cx="8612" cy="464"/>
              </a:xfrm>
            </p:grpSpPr>
            <p:cxnSp>
              <p:nvCxnSpPr>
                <p:cNvPr id="36" name="直接连接符 35"/>
                <p:cNvCxnSpPr/>
                <p:nvPr/>
              </p:nvCxnSpPr>
              <p:spPr>
                <a:xfrm>
                  <a:off x="4507" y="5009"/>
                  <a:ext cx="8612" cy="1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接连接符 36"/>
                <p:cNvCxnSpPr/>
                <p:nvPr/>
              </p:nvCxnSpPr>
              <p:spPr>
                <a:xfrm flipV="1">
                  <a:off x="4510" y="5473"/>
                  <a:ext cx="8594" cy="1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组合 11"/>
              <p:cNvGrpSpPr/>
              <p:nvPr/>
            </p:nvGrpSpPr>
            <p:grpSpPr>
              <a:xfrm>
                <a:off x="14184" y="4833"/>
                <a:ext cx="1620" cy="864"/>
                <a:chOff x="14184" y="4833"/>
                <a:chExt cx="1620" cy="864"/>
              </a:xfrm>
            </p:grpSpPr>
            <p:cxnSp>
              <p:nvCxnSpPr>
                <p:cNvPr id="96" name="直接连接符 95"/>
                <p:cNvCxnSpPr/>
                <p:nvPr/>
              </p:nvCxnSpPr>
              <p:spPr>
                <a:xfrm flipH="1">
                  <a:off x="14184" y="4833"/>
                  <a:ext cx="1621" cy="11"/>
                </a:xfrm>
                <a:prstGeom prst="line">
                  <a:avLst/>
                </a:prstGeom>
                <a:ln w="28575">
                  <a:headEnd type="none"/>
                  <a:tailEnd type="non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接连接符 96"/>
                <p:cNvCxnSpPr/>
                <p:nvPr/>
              </p:nvCxnSpPr>
              <p:spPr>
                <a:xfrm flipH="1">
                  <a:off x="14184" y="5260"/>
                  <a:ext cx="1621" cy="11"/>
                </a:xfrm>
                <a:prstGeom prst="line">
                  <a:avLst/>
                </a:prstGeom>
                <a:ln w="28575">
                  <a:headEnd type="none"/>
                  <a:tailEnd type="non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接连接符 97"/>
                <p:cNvCxnSpPr/>
                <p:nvPr/>
              </p:nvCxnSpPr>
              <p:spPr>
                <a:xfrm flipH="1">
                  <a:off x="14184" y="5687"/>
                  <a:ext cx="1621" cy="11"/>
                </a:xfrm>
                <a:prstGeom prst="line">
                  <a:avLst/>
                </a:prstGeom>
                <a:ln w="28575">
                  <a:headEnd type="none"/>
                  <a:tailEnd type="non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5" name="矩形 104"/>
            <p:cNvSpPr/>
            <p:nvPr/>
          </p:nvSpPr>
          <p:spPr>
            <a:xfrm>
              <a:off x="13095" y="4517"/>
              <a:ext cx="1089" cy="150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电机</a:t>
              </a:r>
              <a:r>
                <a:rPr lang="zh-CN" altLang="en-US" sz="1200"/>
                <a:t>控制器</a:t>
              </a:r>
              <a:endParaRPr lang="zh-CN" altLang="en-US" sz="1200"/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7683500" y="3180080"/>
            <a:ext cx="274955" cy="483235"/>
            <a:chOff x="12100" y="5008"/>
            <a:chExt cx="433" cy="761"/>
          </a:xfrm>
        </p:grpSpPr>
        <p:cxnSp>
          <p:nvCxnSpPr>
            <p:cNvPr id="106" name="直接连接符 105"/>
            <p:cNvCxnSpPr/>
            <p:nvPr/>
          </p:nvCxnSpPr>
          <p:spPr>
            <a:xfrm flipH="1">
              <a:off x="12100" y="5008"/>
              <a:ext cx="7" cy="719"/>
            </a:xfrm>
            <a:prstGeom prst="line">
              <a:avLst/>
            </a:prstGeom>
            <a:ln w="28575">
              <a:headEnd type="oval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直接连接符 106"/>
            <p:cNvCxnSpPr/>
            <p:nvPr/>
          </p:nvCxnSpPr>
          <p:spPr>
            <a:xfrm flipH="1">
              <a:off x="12519" y="5461"/>
              <a:ext cx="14" cy="309"/>
            </a:xfrm>
            <a:prstGeom prst="line">
              <a:avLst/>
            </a:prstGeom>
            <a:ln w="28575">
              <a:headEnd type="oval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4" name="组合 13"/>
          <p:cNvGrpSpPr/>
          <p:nvPr/>
        </p:nvGrpSpPr>
        <p:grpSpPr>
          <a:xfrm>
            <a:off x="7367905" y="3631565"/>
            <a:ext cx="1000760" cy="1504315"/>
            <a:chOff x="11603" y="5719"/>
            <a:chExt cx="1576" cy="2369"/>
          </a:xfrm>
        </p:grpSpPr>
        <p:cxnSp>
          <p:nvCxnSpPr>
            <p:cNvPr id="99" name="直接连接符 98"/>
            <p:cNvCxnSpPr/>
            <p:nvPr/>
          </p:nvCxnSpPr>
          <p:spPr>
            <a:xfrm flipV="1">
              <a:off x="12107" y="6226"/>
              <a:ext cx="6" cy="1114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headEnd type="arrow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直接连接符 99"/>
            <p:cNvCxnSpPr/>
            <p:nvPr/>
          </p:nvCxnSpPr>
          <p:spPr>
            <a:xfrm flipV="1">
              <a:off x="12533" y="6226"/>
              <a:ext cx="6" cy="1114"/>
            </a:xfrm>
            <a:prstGeom prst="line">
              <a:avLst/>
            </a:prstGeom>
            <a:ln w="28575">
              <a:solidFill>
                <a:srgbClr val="FF0000"/>
              </a:solidFill>
              <a:headEnd type="arrow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2" name="文本框 101"/>
            <p:cNvSpPr txBox="1"/>
            <p:nvPr/>
          </p:nvSpPr>
          <p:spPr>
            <a:xfrm>
              <a:off x="11603" y="7508"/>
              <a:ext cx="1576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>
                  <a:sym typeface="+mn-ea"/>
                </a:rPr>
                <a:t>12V</a:t>
              </a:r>
              <a:r>
                <a:rPr lang="zh-CN" altLang="en-US">
                  <a:sym typeface="+mn-ea"/>
                </a:rPr>
                <a:t>输出</a:t>
              </a:r>
              <a:endParaRPr lang="zh-CN" altLang="en-US">
                <a:sym typeface="+mn-ea"/>
              </a:endParaRPr>
            </a:p>
          </p:txBody>
        </p:sp>
        <p:sp>
          <p:nvSpPr>
            <p:cNvPr id="104" name="矩形 103"/>
            <p:cNvSpPr/>
            <p:nvPr/>
          </p:nvSpPr>
          <p:spPr>
            <a:xfrm>
              <a:off x="11838" y="5719"/>
              <a:ext cx="925" cy="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 sz="1200"/>
                <a:t>DC-DC</a:t>
              </a:r>
              <a:endParaRPr lang="en-US" altLang="zh-CN" sz="1200"/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3637915" y="1887855"/>
            <a:ext cx="2917190" cy="2677160"/>
            <a:chOff x="5729" y="2973"/>
            <a:chExt cx="4594" cy="4216"/>
          </a:xfrm>
        </p:grpSpPr>
        <p:sp>
          <p:nvSpPr>
            <p:cNvPr id="15" name="矩形 14"/>
            <p:cNvSpPr/>
            <p:nvPr/>
          </p:nvSpPr>
          <p:spPr>
            <a:xfrm>
              <a:off x="5729" y="2973"/>
              <a:ext cx="4595" cy="4217"/>
            </a:xfrm>
            <a:prstGeom prst="rect">
              <a:avLst/>
            </a:prstGeom>
            <a:noFill/>
            <a:ln w="28575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5829" y="3156"/>
              <a:ext cx="1888" cy="531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algn="ctr"/>
              <a:r>
                <a:rPr lang="zh-CN" altLang="en-US" sz="1600">
                  <a:sym typeface="+mn-ea"/>
                </a:rPr>
                <a:t>高压配电盒</a:t>
              </a:r>
              <a:endParaRPr lang="zh-CN" altLang="en-US" sz="1600"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bldLvl="0" animBg="1"/>
      <p:bldP spid="29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8605" y="429895"/>
            <a:ext cx="2926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三、高压接触器检测</a:t>
            </a:r>
            <a:endParaRPr lang="zh-CN" altLang="en-US" sz="24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7205" y="814705"/>
            <a:ext cx="5440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sym typeface="+mn-ea"/>
              </a:rPr>
              <a:t>（模盒、电池接触器</a:t>
            </a:r>
            <a:r>
              <a:rPr lang="zh-CN" altLang="en-US">
                <a:sym typeface="+mn-ea"/>
              </a:rPr>
              <a:t>电路讲解）实车检测高压</a:t>
            </a:r>
            <a:r>
              <a:rPr lang="zh-CN" altLang="en-US">
                <a:sym typeface="+mn-ea"/>
              </a:rPr>
              <a:t>接触器</a:t>
            </a:r>
            <a:endParaRPr lang="zh-CN" altLang="en-US">
              <a:sym typeface="+mn-ea"/>
            </a:endParaRPr>
          </a:p>
        </p:txBody>
      </p:sp>
      <p:grpSp>
        <p:nvGrpSpPr>
          <p:cNvPr id="386" name="组合 385"/>
          <p:cNvGrpSpPr/>
          <p:nvPr/>
        </p:nvGrpSpPr>
        <p:grpSpPr>
          <a:xfrm>
            <a:off x="995680" y="1574800"/>
            <a:ext cx="3420745" cy="4134485"/>
            <a:chOff x="1628" y="2195"/>
            <a:chExt cx="5327" cy="6496"/>
          </a:xfrm>
        </p:grpSpPr>
        <p:grpSp>
          <p:nvGrpSpPr>
            <p:cNvPr id="381" name="组合 380"/>
            <p:cNvGrpSpPr/>
            <p:nvPr/>
          </p:nvGrpSpPr>
          <p:grpSpPr>
            <a:xfrm>
              <a:off x="1628" y="2195"/>
              <a:ext cx="5302" cy="6496"/>
              <a:chOff x="1628" y="2195"/>
              <a:chExt cx="5302" cy="6496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1628" y="2195"/>
                <a:ext cx="5302" cy="649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260" name="直接连接符 259"/>
              <p:cNvCxnSpPr/>
              <p:nvPr/>
            </p:nvCxnSpPr>
            <p:spPr>
              <a:xfrm>
                <a:off x="2358" y="3836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0" name="组合 199"/>
              <p:cNvGrpSpPr/>
              <p:nvPr/>
            </p:nvGrpSpPr>
            <p:grpSpPr>
              <a:xfrm>
                <a:off x="2042" y="3065"/>
                <a:ext cx="630" cy="780"/>
                <a:chOff x="2042" y="3065"/>
                <a:chExt cx="630" cy="780"/>
              </a:xfrm>
            </p:grpSpPr>
            <p:sp>
              <p:nvSpPr>
                <p:cNvPr id="199" name="圆角矩形 198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135" name="组合 134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136" name="组合 135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37" name="直接连接符 13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直接连接符 13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9" name="组合 138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0" name="直接连接符 139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直接连接符 140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2" name="组合 141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3" name="直接连接符 142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直接连接符 143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组合 144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6" name="直接连接符 14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直接连接符 14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组合 147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149" name="直接连接符 14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直接连接符 14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01" name="组合 200"/>
              <p:cNvGrpSpPr/>
              <p:nvPr/>
            </p:nvGrpSpPr>
            <p:grpSpPr>
              <a:xfrm>
                <a:off x="2042" y="4154"/>
                <a:ext cx="630" cy="780"/>
                <a:chOff x="2042" y="3065"/>
                <a:chExt cx="630" cy="780"/>
              </a:xfrm>
            </p:grpSpPr>
            <p:sp>
              <p:nvSpPr>
                <p:cNvPr id="202" name="圆角矩形 20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03" name="组合 20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04" name="组合 20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5" name="直接连接符 20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接连接符 20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7" name="组合 20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08" name="直接连接符 20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直接连接符 20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组合 20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1" name="直接连接符 21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2" name="直接连接符 21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组合 21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4" name="直接连接符 21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直接连接符 21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组合 21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17" name="直接连接符 21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接连接符 21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2" name="组合 221"/>
              <p:cNvGrpSpPr/>
              <p:nvPr/>
            </p:nvGrpSpPr>
            <p:grpSpPr>
              <a:xfrm>
                <a:off x="2040" y="5208"/>
                <a:ext cx="630" cy="780"/>
                <a:chOff x="2042" y="3065"/>
                <a:chExt cx="630" cy="780"/>
              </a:xfrm>
            </p:grpSpPr>
            <p:sp>
              <p:nvSpPr>
                <p:cNvPr id="223" name="圆角矩形 222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24" name="组合 223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25" name="组合 224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6" name="直接连接符 225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直接连接符 226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组合 227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29" name="直接连接符 228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0" name="直接连接符 22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组合 230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2" name="直接连接符 231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3" name="直接连接符 232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组合 233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5" name="直接连接符 23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直接连接符 23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7" name="组合 236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38" name="直接连接符 23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0" name="直接连接符 239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61" name="直接连接符 260"/>
              <p:cNvCxnSpPr>
                <a:stCxn id="242" idx="2"/>
              </p:cNvCxnSpPr>
              <p:nvPr/>
            </p:nvCxnSpPr>
            <p:spPr>
              <a:xfrm>
                <a:off x="2335" y="8026"/>
                <a:ext cx="8" cy="376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直接连接符 261"/>
              <p:cNvCxnSpPr/>
              <p:nvPr/>
            </p:nvCxnSpPr>
            <p:spPr>
              <a:xfrm flipH="1">
                <a:off x="2358" y="2490"/>
                <a:ext cx="15" cy="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接连接符 325"/>
              <p:cNvCxnSpPr/>
              <p:nvPr/>
            </p:nvCxnSpPr>
            <p:spPr>
              <a:xfrm>
                <a:off x="2358" y="5990"/>
                <a:ext cx="11" cy="1372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组合 269"/>
              <p:cNvGrpSpPr/>
              <p:nvPr/>
            </p:nvGrpSpPr>
            <p:grpSpPr>
              <a:xfrm>
                <a:off x="2198" y="6214"/>
                <a:ext cx="306" cy="498"/>
                <a:chOff x="2228" y="6269"/>
                <a:chExt cx="306" cy="498"/>
              </a:xfrm>
            </p:grpSpPr>
            <p:sp>
              <p:nvSpPr>
                <p:cNvPr id="265" name="矩形 264"/>
                <p:cNvSpPr/>
                <p:nvPr/>
              </p:nvSpPr>
              <p:spPr>
                <a:xfrm>
                  <a:off x="2228" y="6269"/>
                  <a:ext cx="306" cy="498"/>
                </a:xfrm>
                <a:prstGeom prst="rect">
                  <a:avLst/>
                </a:prstGeom>
                <a:noFill/>
                <a:ln w="381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66" name="组合 265"/>
                <p:cNvGrpSpPr/>
                <p:nvPr/>
              </p:nvGrpSpPr>
              <p:grpSpPr>
                <a:xfrm rot="240000">
                  <a:off x="2323" y="6298"/>
                  <a:ext cx="120" cy="435"/>
                  <a:chOff x="13625" y="1295"/>
                  <a:chExt cx="283" cy="749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13625" y="1310"/>
                    <a:ext cx="200" cy="734"/>
                  </a:xfrm>
                  <a:custGeom>
                    <a:avLst/>
                    <a:gdLst>
                      <a:gd name="connisteX0" fmla="*/ 59201 w 126749"/>
                      <a:gd name="connsiteY0" fmla="*/ 0 h 466090"/>
                      <a:gd name="connisteX1" fmla="*/ 2051 w 126749"/>
                      <a:gd name="connsiteY1" fmla="*/ 85725 h 466090"/>
                      <a:gd name="connisteX2" fmla="*/ 21101 w 126749"/>
                      <a:gd name="connsiteY2" fmla="*/ 180975 h 466090"/>
                      <a:gd name="connisteX3" fmla="*/ 59201 w 126749"/>
                      <a:gd name="connsiteY3" fmla="*/ 209550 h 466090"/>
                      <a:gd name="connisteX4" fmla="*/ 106191 w 126749"/>
                      <a:gd name="connsiteY4" fmla="*/ 275590 h 466090"/>
                      <a:gd name="connisteX5" fmla="*/ 125241 w 126749"/>
                      <a:gd name="connsiteY5" fmla="*/ 361315 h 466090"/>
                      <a:gd name="connisteX6" fmla="*/ 78251 w 126749"/>
                      <a:gd name="connsiteY6" fmla="*/ 466090 h 466090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  <a:cxn ang="0">
                        <a:pos x="connisteX5" y="connsiteY5"/>
                      </a:cxn>
                      <a:cxn ang="0">
                        <a:pos x="connisteX6" y="connsiteY6"/>
                      </a:cxn>
                    </a:cxnLst>
                    <a:rect l="l" t="t" r="r" b="b"/>
                    <a:pathLst>
                      <a:path w="126750" h="466090">
                        <a:moveTo>
                          <a:pt x="59201" y="0"/>
                        </a:moveTo>
                        <a:cubicBezTo>
                          <a:pt x="47136" y="15240"/>
                          <a:pt x="9671" y="49530"/>
                          <a:pt x="2051" y="85725"/>
                        </a:cubicBezTo>
                        <a:cubicBezTo>
                          <a:pt x="-5569" y="121920"/>
                          <a:pt x="9671" y="156210"/>
                          <a:pt x="21101" y="180975"/>
                        </a:cubicBezTo>
                        <a:cubicBezTo>
                          <a:pt x="32531" y="205740"/>
                          <a:pt x="42056" y="190500"/>
                          <a:pt x="59201" y="209550"/>
                        </a:cubicBezTo>
                        <a:cubicBezTo>
                          <a:pt x="76346" y="228600"/>
                          <a:pt x="92856" y="245110"/>
                          <a:pt x="106191" y="275590"/>
                        </a:cubicBezTo>
                        <a:cubicBezTo>
                          <a:pt x="119526" y="306070"/>
                          <a:pt x="130956" y="323215"/>
                          <a:pt x="125241" y="361315"/>
                        </a:cubicBezTo>
                        <a:cubicBezTo>
                          <a:pt x="119526" y="399415"/>
                          <a:pt x="87776" y="447040"/>
                          <a:pt x="78251" y="466090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13708" y="1295"/>
                    <a:ext cx="200" cy="749"/>
                  </a:xfrm>
                  <a:custGeom>
                    <a:avLst/>
                    <a:gdLst>
                      <a:gd name="connisteX0" fmla="*/ 15826 w 126905"/>
                      <a:gd name="connsiteY0" fmla="*/ 0 h 475615"/>
                      <a:gd name="connisteX1" fmla="*/ 6301 w 126905"/>
                      <a:gd name="connsiteY1" fmla="*/ 123825 h 475615"/>
                      <a:gd name="connisteX2" fmla="*/ 100916 w 126905"/>
                      <a:gd name="connsiteY2" fmla="*/ 266065 h 475615"/>
                      <a:gd name="connisteX3" fmla="*/ 119966 w 126905"/>
                      <a:gd name="connsiteY3" fmla="*/ 370840 h 475615"/>
                      <a:gd name="connisteX4" fmla="*/ 25351 w 126905"/>
                      <a:gd name="connsiteY4" fmla="*/ 475615 h 475615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  <a:cxn ang="0">
                        <a:pos x="connisteX4" y="connsiteY4"/>
                      </a:cxn>
                    </a:cxnLst>
                    <a:rect l="l" t="t" r="r" b="b"/>
                    <a:pathLst>
                      <a:path w="126906" h="475615">
                        <a:moveTo>
                          <a:pt x="15826" y="0"/>
                        </a:moveTo>
                        <a:cubicBezTo>
                          <a:pt x="12016" y="22225"/>
                          <a:pt x="-10844" y="70485"/>
                          <a:pt x="6301" y="123825"/>
                        </a:cubicBezTo>
                        <a:cubicBezTo>
                          <a:pt x="23446" y="177165"/>
                          <a:pt x="78056" y="216535"/>
                          <a:pt x="100916" y="266065"/>
                        </a:cubicBezTo>
                        <a:cubicBezTo>
                          <a:pt x="123776" y="315595"/>
                          <a:pt x="135206" y="328930"/>
                          <a:pt x="119966" y="370840"/>
                        </a:cubicBezTo>
                        <a:cubicBezTo>
                          <a:pt x="104726" y="412750"/>
                          <a:pt x="44401" y="456565"/>
                          <a:pt x="25351" y="475615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41" name="组合 240"/>
              <p:cNvGrpSpPr/>
              <p:nvPr/>
            </p:nvGrpSpPr>
            <p:grpSpPr>
              <a:xfrm>
                <a:off x="2020" y="7245"/>
                <a:ext cx="630" cy="780"/>
                <a:chOff x="2042" y="3065"/>
                <a:chExt cx="630" cy="780"/>
              </a:xfrm>
            </p:grpSpPr>
            <p:sp>
              <p:nvSpPr>
                <p:cNvPr id="242" name="圆角矩形 241"/>
                <p:cNvSpPr/>
                <p:nvPr/>
              </p:nvSpPr>
              <p:spPr>
                <a:xfrm>
                  <a:off x="2042" y="3065"/>
                  <a:ext cx="630" cy="781"/>
                </a:xfrm>
                <a:prstGeom prst="roundRect">
                  <a:avLst/>
                </a:prstGeom>
                <a:solidFill>
                  <a:srgbClr val="70BAE4"/>
                </a:solidFill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grpSp>
              <p:nvGrpSpPr>
                <p:cNvPr id="243" name="组合 242"/>
                <p:cNvGrpSpPr/>
                <p:nvPr/>
              </p:nvGrpSpPr>
              <p:grpSpPr>
                <a:xfrm rot="0">
                  <a:off x="2134" y="3156"/>
                  <a:ext cx="446" cy="598"/>
                  <a:chOff x="2356" y="6447"/>
                  <a:chExt cx="1008" cy="2048"/>
                </a:xfrm>
              </p:grpSpPr>
              <p:grpSp>
                <p:nvGrpSpPr>
                  <p:cNvPr id="244" name="组合 243"/>
                  <p:cNvGrpSpPr/>
                  <p:nvPr/>
                </p:nvGrpSpPr>
                <p:grpSpPr>
                  <a:xfrm rot="0">
                    <a:off x="2356" y="64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5" name="直接连接符 244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直接连接符 245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7" name="组合 246"/>
                  <p:cNvGrpSpPr/>
                  <p:nvPr/>
                </p:nvGrpSpPr>
                <p:grpSpPr>
                  <a:xfrm rot="0">
                    <a:off x="2356" y="6926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48" name="直接连接符 247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直接连接符 248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0" name="组合 249"/>
                  <p:cNvGrpSpPr/>
                  <p:nvPr/>
                </p:nvGrpSpPr>
                <p:grpSpPr>
                  <a:xfrm rot="0">
                    <a:off x="2356" y="7362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1" name="直接连接符 250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直接连接符 251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3" name="组合 252"/>
                  <p:cNvGrpSpPr/>
                  <p:nvPr/>
                </p:nvGrpSpPr>
                <p:grpSpPr>
                  <a:xfrm rot="0">
                    <a:off x="2356" y="780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4" name="直接连接符 253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5" name="直接连接符 254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6" name="组合 255"/>
                  <p:cNvGrpSpPr/>
                  <p:nvPr/>
                </p:nvGrpSpPr>
                <p:grpSpPr>
                  <a:xfrm rot="0">
                    <a:off x="2356" y="8247"/>
                    <a:ext cx="1009" cy="248"/>
                    <a:chOff x="6136" y="3547"/>
                    <a:chExt cx="1264" cy="313"/>
                  </a:xfrm>
                </p:grpSpPr>
                <p:cxnSp>
                  <p:nvCxnSpPr>
                    <p:cNvPr id="257" name="直接连接符 256"/>
                    <p:cNvCxnSpPr/>
                    <p:nvPr/>
                  </p:nvCxnSpPr>
                  <p:spPr>
                    <a:xfrm flipV="1">
                      <a:off x="6444" y="3846"/>
                      <a:ext cx="648" cy="1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直接连接符 257"/>
                    <p:cNvCxnSpPr/>
                    <p:nvPr/>
                  </p:nvCxnSpPr>
                  <p:spPr>
                    <a:xfrm flipV="1">
                      <a:off x="6136" y="3547"/>
                      <a:ext cx="1265" cy="1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353" name="矩形 352"/>
              <p:cNvSpPr/>
              <p:nvPr/>
            </p:nvSpPr>
            <p:spPr>
              <a:xfrm>
                <a:off x="3629" y="4154"/>
                <a:ext cx="2482" cy="24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/>
                  <a:t>BMU</a:t>
                </a:r>
                <a:endParaRPr lang="en-US" altLang="zh-CN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 flipH="1">
              <a:off x="2343" y="2518"/>
              <a:ext cx="46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接连接符 272"/>
            <p:cNvCxnSpPr/>
            <p:nvPr/>
          </p:nvCxnSpPr>
          <p:spPr>
            <a:xfrm flipH="1" flipV="1">
              <a:off x="2333" y="8372"/>
              <a:ext cx="4597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5" name="组合 374"/>
          <p:cNvGrpSpPr/>
          <p:nvPr/>
        </p:nvGrpSpPr>
        <p:grpSpPr>
          <a:xfrm>
            <a:off x="3871595" y="1870710"/>
            <a:ext cx="3804285" cy="4008120"/>
            <a:chOff x="6082" y="2672"/>
            <a:chExt cx="5991" cy="6312"/>
          </a:xfrm>
        </p:grpSpPr>
        <p:grpSp>
          <p:nvGrpSpPr>
            <p:cNvPr id="373" name="组合 372"/>
            <p:cNvGrpSpPr/>
            <p:nvPr/>
          </p:nvGrpSpPr>
          <p:grpSpPr>
            <a:xfrm>
              <a:off x="6082" y="2672"/>
              <a:ext cx="5991" cy="5867"/>
              <a:chOff x="6082" y="2672"/>
              <a:chExt cx="5991" cy="5867"/>
            </a:xfrm>
          </p:grpSpPr>
          <p:sp>
            <p:nvSpPr>
              <p:cNvPr id="360" name="任意多边形 359"/>
              <p:cNvSpPr/>
              <p:nvPr/>
            </p:nvSpPr>
            <p:spPr>
              <a:xfrm>
                <a:off x="6113" y="2672"/>
                <a:ext cx="4874" cy="1853"/>
              </a:xfrm>
              <a:custGeom>
                <a:avLst/>
                <a:gdLst>
                  <a:gd name="connisteX0" fmla="*/ 3084195 w 3084195"/>
                  <a:gd name="connsiteY0" fmla="*/ 0 h 1186815"/>
                  <a:gd name="connisteX1" fmla="*/ 963295 w 3084195"/>
                  <a:gd name="connsiteY1" fmla="*/ 194310 h 1186815"/>
                  <a:gd name="connisteX2" fmla="*/ 583565 w 3084195"/>
                  <a:gd name="connsiteY2" fmla="*/ 1021715 h 1186815"/>
                  <a:gd name="connisteX3" fmla="*/ 0 w 3084195"/>
                  <a:gd name="connsiteY3" fmla="*/ 1186815 h 118681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084195" h="1186815">
                    <a:moveTo>
                      <a:pt x="3084195" y="0"/>
                    </a:moveTo>
                    <a:cubicBezTo>
                      <a:pt x="2667635" y="22225"/>
                      <a:pt x="1463675" y="-10160"/>
                      <a:pt x="963295" y="194310"/>
                    </a:cubicBezTo>
                    <a:cubicBezTo>
                      <a:pt x="462915" y="398780"/>
                      <a:pt x="775970" y="822960"/>
                      <a:pt x="583565" y="1021715"/>
                    </a:cubicBezTo>
                    <a:cubicBezTo>
                      <a:pt x="391160" y="1220470"/>
                      <a:pt x="109220" y="1170305"/>
                      <a:pt x="0" y="1186815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2" name="任意多边形 361"/>
              <p:cNvSpPr/>
              <p:nvPr/>
            </p:nvSpPr>
            <p:spPr>
              <a:xfrm>
                <a:off x="6128" y="3085"/>
                <a:ext cx="5011" cy="1655"/>
              </a:xfrm>
              <a:custGeom>
                <a:avLst/>
                <a:gdLst>
                  <a:gd name="connisteX0" fmla="*/ 3181985 w 3181985"/>
                  <a:gd name="connsiteY0" fmla="*/ 0 h 1050925"/>
                  <a:gd name="connisteX1" fmla="*/ 1060450 w 3181985"/>
                  <a:gd name="connsiteY1" fmla="*/ 213995 h 1050925"/>
                  <a:gd name="connisteX2" fmla="*/ 690880 w 3181985"/>
                  <a:gd name="connsiteY2" fmla="*/ 885190 h 1050925"/>
                  <a:gd name="connisteX3" fmla="*/ 0 w 3181985"/>
                  <a:gd name="connsiteY3" fmla="*/ 1050925 h 105092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181985" h="1050925">
                    <a:moveTo>
                      <a:pt x="3181985" y="0"/>
                    </a:moveTo>
                    <a:cubicBezTo>
                      <a:pt x="2764790" y="29210"/>
                      <a:pt x="1558925" y="36830"/>
                      <a:pt x="1060450" y="213995"/>
                    </a:cubicBezTo>
                    <a:cubicBezTo>
                      <a:pt x="561975" y="391160"/>
                      <a:pt x="902970" y="717550"/>
                      <a:pt x="690880" y="885190"/>
                    </a:cubicBezTo>
                    <a:cubicBezTo>
                      <a:pt x="478790" y="1052830"/>
                      <a:pt x="130810" y="1031240"/>
                      <a:pt x="0" y="1050925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3" name="任意多边形 362"/>
              <p:cNvSpPr/>
              <p:nvPr/>
            </p:nvSpPr>
            <p:spPr>
              <a:xfrm>
                <a:off x="6113" y="3604"/>
                <a:ext cx="5776" cy="1411"/>
              </a:xfrm>
              <a:custGeom>
                <a:avLst/>
                <a:gdLst>
                  <a:gd name="connisteX0" fmla="*/ 3667760 w 3667760"/>
                  <a:gd name="connsiteY0" fmla="*/ 979 h 895694"/>
                  <a:gd name="connisteX1" fmla="*/ 1313180 w 3667760"/>
                  <a:gd name="connsiteY1" fmla="*/ 98134 h 895694"/>
                  <a:gd name="connisteX2" fmla="*/ 943610 w 3667760"/>
                  <a:gd name="connsiteY2" fmla="*/ 672174 h 895694"/>
                  <a:gd name="connisteX3" fmla="*/ 0 w 3667760"/>
                  <a:gd name="connsiteY3" fmla="*/ 895694 h 895694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667760" h="895695">
                    <a:moveTo>
                      <a:pt x="3667760" y="980"/>
                    </a:moveTo>
                    <a:cubicBezTo>
                      <a:pt x="3204210" y="9235"/>
                      <a:pt x="1858010" y="-35850"/>
                      <a:pt x="1313180" y="98135"/>
                    </a:cubicBezTo>
                    <a:cubicBezTo>
                      <a:pt x="768350" y="232120"/>
                      <a:pt x="1206500" y="512790"/>
                      <a:pt x="943610" y="672175"/>
                    </a:cubicBezTo>
                    <a:cubicBezTo>
                      <a:pt x="680720" y="831560"/>
                      <a:pt x="181610" y="862675"/>
                      <a:pt x="0" y="895695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4" name="任意多边形 363"/>
              <p:cNvSpPr/>
              <p:nvPr/>
            </p:nvSpPr>
            <p:spPr>
              <a:xfrm>
                <a:off x="6082" y="3988"/>
                <a:ext cx="5976" cy="1227"/>
              </a:xfrm>
              <a:custGeom>
                <a:avLst/>
                <a:gdLst>
                  <a:gd name="connisteX0" fmla="*/ 3794760 w 3794760"/>
                  <a:gd name="connsiteY0" fmla="*/ 29585 h 778885"/>
                  <a:gd name="connisteX1" fmla="*/ 1508125 w 3794760"/>
                  <a:gd name="connsiteY1" fmla="*/ 58795 h 778885"/>
                  <a:gd name="connisteX2" fmla="*/ 1177290 w 3794760"/>
                  <a:gd name="connsiteY2" fmla="*/ 574415 h 778885"/>
                  <a:gd name="connisteX3" fmla="*/ 0 w 3794760"/>
                  <a:gd name="connsiteY3" fmla="*/ 778885 h 77888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794760" h="778886">
                    <a:moveTo>
                      <a:pt x="3794760" y="29586"/>
                    </a:moveTo>
                    <a:cubicBezTo>
                      <a:pt x="3343910" y="25141"/>
                      <a:pt x="2031365" y="-50424"/>
                      <a:pt x="1508125" y="58796"/>
                    </a:cubicBezTo>
                    <a:cubicBezTo>
                      <a:pt x="984885" y="168016"/>
                      <a:pt x="1478915" y="430271"/>
                      <a:pt x="1177290" y="574416"/>
                    </a:cubicBezTo>
                    <a:cubicBezTo>
                      <a:pt x="875665" y="718561"/>
                      <a:pt x="228600" y="748406"/>
                      <a:pt x="0" y="778886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5" name="任意多边形 364"/>
              <p:cNvSpPr/>
              <p:nvPr/>
            </p:nvSpPr>
            <p:spPr>
              <a:xfrm>
                <a:off x="6113" y="4644"/>
                <a:ext cx="5792" cy="816"/>
              </a:xfrm>
              <a:custGeom>
                <a:avLst/>
                <a:gdLst>
                  <a:gd name="connisteX0" fmla="*/ 3677920 w 3677920"/>
                  <a:gd name="connsiteY0" fmla="*/ 2307 h 517927"/>
                  <a:gd name="connisteX1" fmla="*/ 1644015 w 3677920"/>
                  <a:gd name="connsiteY1" fmla="*/ 50567 h 517927"/>
                  <a:gd name="connisteX2" fmla="*/ 1352550 w 3677920"/>
                  <a:gd name="connsiteY2" fmla="*/ 362352 h 517927"/>
                  <a:gd name="connisteX3" fmla="*/ 0 w 3677920"/>
                  <a:gd name="connsiteY3" fmla="*/ 517927 h 517927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677920" h="517927">
                    <a:moveTo>
                      <a:pt x="3677920" y="2307"/>
                    </a:moveTo>
                    <a:cubicBezTo>
                      <a:pt x="3277235" y="5482"/>
                      <a:pt x="2108835" y="-21188"/>
                      <a:pt x="1644015" y="50567"/>
                    </a:cubicBezTo>
                    <a:cubicBezTo>
                      <a:pt x="1179195" y="122322"/>
                      <a:pt x="1681480" y="269007"/>
                      <a:pt x="1352550" y="362352"/>
                    </a:cubicBezTo>
                    <a:cubicBezTo>
                      <a:pt x="1023620" y="455697"/>
                      <a:pt x="264795" y="493162"/>
                      <a:pt x="0" y="517927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7" name="任意多边形 366"/>
              <p:cNvSpPr/>
              <p:nvPr/>
            </p:nvSpPr>
            <p:spPr>
              <a:xfrm>
                <a:off x="6097" y="5092"/>
                <a:ext cx="5976" cy="598"/>
              </a:xfrm>
              <a:custGeom>
                <a:avLst/>
                <a:gdLst>
                  <a:gd name="connisteX0" fmla="*/ 3794760 w 3794760"/>
                  <a:gd name="connsiteY0" fmla="*/ 0 h 379730"/>
                  <a:gd name="connisteX1" fmla="*/ 1838960 w 3794760"/>
                  <a:gd name="connsiteY1" fmla="*/ 78105 h 379730"/>
                  <a:gd name="connisteX2" fmla="*/ 1362710 w 3794760"/>
                  <a:gd name="connsiteY2" fmla="*/ 311150 h 379730"/>
                  <a:gd name="connisteX3" fmla="*/ 0 w 3794760"/>
                  <a:gd name="connsiteY3" fmla="*/ 379730 h 379730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794760" h="379730">
                    <a:moveTo>
                      <a:pt x="3794760" y="0"/>
                    </a:moveTo>
                    <a:cubicBezTo>
                      <a:pt x="3413125" y="10795"/>
                      <a:pt x="2325370" y="15875"/>
                      <a:pt x="1838960" y="78105"/>
                    </a:cubicBezTo>
                    <a:cubicBezTo>
                      <a:pt x="1352550" y="140335"/>
                      <a:pt x="1730375" y="250825"/>
                      <a:pt x="1362710" y="311150"/>
                    </a:cubicBezTo>
                    <a:cubicBezTo>
                      <a:pt x="995045" y="371475"/>
                      <a:pt x="262890" y="370840"/>
                      <a:pt x="0" y="379730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9" name="任意多边形 368"/>
              <p:cNvSpPr/>
              <p:nvPr/>
            </p:nvSpPr>
            <p:spPr>
              <a:xfrm>
                <a:off x="6113" y="6088"/>
                <a:ext cx="5026" cy="0"/>
              </a:xfrm>
              <a:custGeom>
                <a:avLst/>
                <a:gdLst>
                  <a:gd name="connisteX0" fmla="*/ 3191510 w 3191510"/>
                  <a:gd name="connsiteY0" fmla="*/ 0 h 0"/>
                  <a:gd name="connisteX1" fmla="*/ 0 w 3191510"/>
                  <a:gd name="connsiteY1" fmla="*/ 0 h 0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</a:cxnLst>
                <a:rect l="l" t="t" r="r" b="b"/>
                <a:pathLst>
                  <a:path w="3191510">
                    <a:moveTo>
                      <a:pt x="3191510" y="0"/>
                    </a:moveTo>
                    <a:cubicBezTo>
                      <a:pt x="2127885" y="0"/>
                      <a:pt x="1063625" y="0"/>
                      <a:pt x="0" y="0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70" name="任意多边形 369"/>
              <p:cNvSpPr/>
              <p:nvPr/>
            </p:nvSpPr>
            <p:spPr>
              <a:xfrm>
                <a:off x="6097" y="5642"/>
                <a:ext cx="4858" cy="262"/>
              </a:xfrm>
              <a:custGeom>
                <a:avLst/>
                <a:gdLst>
                  <a:gd name="connisteX0" fmla="*/ 3084830 w 3084830"/>
                  <a:gd name="connsiteY0" fmla="*/ 11029 h 166604"/>
                  <a:gd name="connisteX1" fmla="*/ 2481580 w 3084830"/>
                  <a:gd name="connsiteY1" fmla="*/ 11029 h 166604"/>
                  <a:gd name="connisteX2" fmla="*/ 1878330 w 3084830"/>
                  <a:gd name="connsiteY2" fmla="*/ 127869 h 166604"/>
                  <a:gd name="connisteX3" fmla="*/ 0 w 3084830"/>
                  <a:gd name="connsiteY3" fmla="*/ 166604 h 166604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</a:cxnLst>
                <a:rect l="l" t="t" r="r" b="b"/>
                <a:pathLst>
                  <a:path w="3084830" h="166605">
                    <a:moveTo>
                      <a:pt x="3084830" y="11030"/>
                    </a:moveTo>
                    <a:cubicBezTo>
                      <a:pt x="2976245" y="8490"/>
                      <a:pt x="2722880" y="-12465"/>
                      <a:pt x="2481580" y="11030"/>
                    </a:cubicBezTo>
                    <a:cubicBezTo>
                      <a:pt x="2240280" y="34525"/>
                      <a:pt x="2374900" y="96755"/>
                      <a:pt x="1878330" y="127870"/>
                    </a:cubicBezTo>
                    <a:cubicBezTo>
                      <a:pt x="1381760" y="158985"/>
                      <a:pt x="363855" y="160890"/>
                      <a:pt x="0" y="166605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71" name="任意多边形 370"/>
              <p:cNvSpPr/>
              <p:nvPr/>
            </p:nvSpPr>
            <p:spPr>
              <a:xfrm>
                <a:off x="6082" y="6257"/>
                <a:ext cx="5823" cy="2283"/>
              </a:xfrm>
              <a:custGeom>
                <a:avLst/>
                <a:gdLst>
                  <a:gd name="connisteX0" fmla="*/ 3697605 w 3697605"/>
                  <a:gd name="connsiteY0" fmla="*/ 1449705 h 1449705"/>
                  <a:gd name="connisteX1" fmla="*/ 2442210 w 3697605"/>
                  <a:gd name="connsiteY1" fmla="*/ 330835 h 1449705"/>
                  <a:gd name="connisteX2" fmla="*/ 0 w 3697605"/>
                  <a:gd name="connsiteY2" fmla="*/ 0 h 144970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3697605" h="1449705">
                    <a:moveTo>
                      <a:pt x="3697605" y="1449705"/>
                    </a:moveTo>
                    <a:cubicBezTo>
                      <a:pt x="3495675" y="1232535"/>
                      <a:pt x="3181985" y="621030"/>
                      <a:pt x="2442210" y="330835"/>
                    </a:cubicBezTo>
                    <a:cubicBezTo>
                      <a:pt x="1702435" y="40640"/>
                      <a:pt x="463550" y="43815"/>
                      <a:pt x="0" y="0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374" name="任意多边形 373"/>
            <p:cNvSpPr/>
            <p:nvPr/>
          </p:nvSpPr>
          <p:spPr>
            <a:xfrm>
              <a:off x="6113" y="6456"/>
              <a:ext cx="5960" cy="2528"/>
            </a:xfrm>
            <a:custGeom>
              <a:avLst/>
              <a:gdLst>
                <a:gd name="connisteX0" fmla="*/ 3784600 w 3784600"/>
                <a:gd name="connsiteY0" fmla="*/ 1605280 h 1605280"/>
                <a:gd name="connisteX1" fmla="*/ 3366135 w 3784600"/>
                <a:gd name="connsiteY1" fmla="*/ 1352550 h 1605280"/>
                <a:gd name="connisteX2" fmla="*/ 2919095 w 3784600"/>
                <a:gd name="connsiteY2" fmla="*/ 681355 h 1605280"/>
                <a:gd name="connisteX3" fmla="*/ 2120900 w 3784600"/>
                <a:gd name="connsiteY3" fmla="*/ 281940 h 1605280"/>
                <a:gd name="connisteX4" fmla="*/ 894715 w 3784600"/>
                <a:gd name="connsiteY4" fmla="*/ 48260 h 1605280"/>
                <a:gd name="connisteX5" fmla="*/ 0 w 3784600"/>
                <a:gd name="connsiteY5" fmla="*/ 0 h 1605280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  <a:cxn ang="0">
                  <a:pos x="connisteX5" y="connsiteY5"/>
                </a:cxn>
              </a:cxnLst>
              <a:rect l="l" t="t" r="r" b="b"/>
              <a:pathLst>
                <a:path w="3784600" h="1605280">
                  <a:moveTo>
                    <a:pt x="3784600" y="1605280"/>
                  </a:moveTo>
                  <a:cubicBezTo>
                    <a:pt x="3709670" y="1568450"/>
                    <a:pt x="3539490" y="1537335"/>
                    <a:pt x="3366135" y="1352550"/>
                  </a:cubicBezTo>
                  <a:cubicBezTo>
                    <a:pt x="3192780" y="1167765"/>
                    <a:pt x="3168015" y="895350"/>
                    <a:pt x="2919095" y="681355"/>
                  </a:cubicBezTo>
                  <a:cubicBezTo>
                    <a:pt x="2670175" y="467360"/>
                    <a:pt x="2526030" y="408305"/>
                    <a:pt x="2120900" y="281940"/>
                  </a:cubicBezTo>
                  <a:cubicBezTo>
                    <a:pt x="1715770" y="155575"/>
                    <a:pt x="1318895" y="104775"/>
                    <a:pt x="894715" y="48260"/>
                  </a:cubicBezTo>
                  <a:cubicBezTo>
                    <a:pt x="470535" y="-8255"/>
                    <a:pt x="154305" y="5080"/>
                    <a:pt x="0" y="0"/>
                  </a:cubicBezTo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387850" y="1133475"/>
            <a:ext cx="6312535" cy="4833620"/>
            <a:chOff x="6910" y="1500"/>
            <a:chExt cx="9941" cy="7612"/>
          </a:xfrm>
        </p:grpSpPr>
        <p:sp>
          <p:nvSpPr>
            <p:cNvPr id="274" name="矩形 273"/>
            <p:cNvSpPr/>
            <p:nvPr/>
          </p:nvSpPr>
          <p:spPr>
            <a:xfrm>
              <a:off x="8775" y="2322"/>
              <a:ext cx="954" cy="3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cxnSp>
          <p:nvCxnSpPr>
            <p:cNvPr id="275" name="直接连接符 274"/>
            <p:cNvCxnSpPr/>
            <p:nvPr/>
          </p:nvCxnSpPr>
          <p:spPr>
            <a:xfrm flipH="1">
              <a:off x="11089" y="2233"/>
              <a:ext cx="463" cy="0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7" name="直接连接符 276"/>
            <p:cNvCxnSpPr/>
            <p:nvPr/>
          </p:nvCxnSpPr>
          <p:spPr>
            <a:xfrm flipH="1" flipV="1">
              <a:off x="12425" y="3447"/>
              <a:ext cx="4138" cy="6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9" name="直接连接符 278"/>
            <p:cNvCxnSpPr/>
            <p:nvPr/>
          </p:nvCxnSpPr>
          <p:spPr>
            <a:xfrm flipH="1" flipV="1">
              <a:off x="11970" y="3128"/>
              <a:ext cx="483" cy="12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91" name="组合 290"/>
            <p:cNvGrpSpPr/>
            <p:nvPr/>
          </p:nvGrpSpPr>
          <p:grpSpPr>
            <a:xfrm rot="0">
              <a:off x="10987" y="2602"/>
              <a:ext cx="528" cy="524"/>
              <a:chOff x="8794" y="6370"/>
              <a:chExt cx="528" cy="524"/>
            </a:xfrm>
          </p:grpSpPr>
          <p:sp>
            <p:nvSpPr>
              <p:cNvPr id="280" name="矩形 279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281" name="任意多边形 280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2" name="任意多边形 281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7" name="任意多边形 286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8" name="任意多边形 287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9" name="任意多边形 288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292" name="组合 291"/>
            <p:cNvGrpSpPr/>
            <p:nvPr/>
          </p:nvGrpSpPr>
          <p:grpSpPr>
            <a:xfrm rot="0">
              <a:off x="11910" y="3556"/>
              <a:ext cx="528" cy="524"/>
              <a:chOff x="8794" y="6370"/>
              <a:chExt cx="528" cy="524"/>
            </a:xfrm>
          </p:grpSpPr>
          <p:sp>
            <p:nvSpPr>
              <p:cNvPr id="293" name="矩形 292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294" name="任意多边形 293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5" name="任意多边形 294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6" name="任意多边形 295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7" name="任意多边形 296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8" name="任意多边形 297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299" name="组合 298"/>
            <p:cNvGrpSpPr/>
            <p:nvPr/>
          </p:nvGrpSpPr>
          <p:grpSpPr>
            <a:xfrm rot="0">
              <a:off x="11909" y="4601"/>
              <a:ext cx="528" cy="524"/>
              <a:chOff x="8794" y="6370"/>
              <a:chExt cx="528" cy="524"/>
            </a:xfrm>
          </p:grpSpPr>
          <p:sp>
            <p:nvSpPr>
              <p:cNvPr id="300" name="矩形 299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01" name="任意多边形 300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2" name="任意多边形 301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3" name="任意多边形 302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4" name="任意多边形 303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5" name="任意多边形 304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cxnSp>
          <p:nvCxnSpPr>
            <p:cNvPr id="306" name="直接连接符 305"/>
            <p:cNvCxnSpPr/>
            <p:nvPr/>
          </p:nvCxnSpPr>
          <p:spPr>
            <a:xfrm flipH="1">
              <a:off x="12002" y="4230"/>
              <a:ext cx="419" cy="13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7" name="直接连接符 306"/>
            <p:cNvCxnSpPr/>
            <p:nvPr/>
          </p:nvCxnSpPr>
          <p:spPr>
            <a:xfrm>
              <a:off x="8211" y="2505"/>
              <a:ext cx="1" cy="300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直接连接符 307"/>
            <p:cNvCxnSpPr/>
            <p:nvPr/>
          </p:nvCxnSpPr>
          <p:spPr>
            <a:xfrm flipH="1">
              <a:off x="8217" y="3438"/>
              <a:ext cx="3787" cy="15"/>
            </a:xfrm>
            <a:prstGeom prst="line">
              <a:avLst/>
            </a:prstGeom>
            <a:ln w="28575">
              <a:solidFill>
                <a:srgbClr val="FF0000"/>
              </a:solidFill>
              <a:headEnd type="oval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0" name="直接连接符 309"/>
            <p:cNvCxnSpPr/>
            <p:nvPr/>
          </p:nvCxnSpPr>
          <p:spPr>
            <a:xfrm flipH="1">
              <a:off x="8198" y="5492"/>
              <a:ext cx="2892" cy="14"/>
            </a:xfrm>
            <a:prstGeom prst="line">
              <a:avLst/>
            </a:prstGeom>
            <a:ln w="28575">
              <a:solidFill>
                <a:srgbClr val="FF0000"/>
              </a:solidFill>
              <a:headEnd type="oval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14" name="组合 313"/>
            <p:cNvGrpSpPr/>
            <p:nvPr/>
          </p:nvGrpSpPr>
          <p:grpSpPr>
            <a:xfrm rot="0">
              <a:off x="10982" y="5610"/>
              <a:ext cx="528" cy="524"/>
              <a:chOff x="8794" y="6370"/>
              <a:chExt cx="528" cy="524"/>
            </a:xfrm>
          </p:grpSpPr>
          <p:sp>
            <p:nvSpPr>
              <p:cNvPr id="315" name="矩形 314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16" name="任意多边形 315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7" name="任意多边形 316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8" name="任意多边形 317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9" name="任意多边形 318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20" name="任意多边形 319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cxnSp>
          <p:nvCxnSpPr>
            <p:cNvPr id="321" name="直接连接符 320"/>
            <p:cNvCxnSpPr/>
            <p:nvPr/>
          </p:nvCxnSpPr>
          <p:spPr>
            <a:xfrm flipH="1" flipV="1">
              <a:off x="11526" y="5476"/>
              <a:ext cx="2677" cy="15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2" name="直接连接符 321"/>
            <p:cNvCxnSpPr/>
            <p:nvPr/>
          </p:nvCxnSpPr>
          <p:spPr>
            <a:xfrm flipH="1" flipV="1">
              <a:off x="11492" y="2496"/>
              <a:ext cx="2708" cy="9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3" name="直接连接符 322"/>
            <p:cNvCxnSpPr/>
            <p:nvPr/>
          </p:nvCxnSpPr>
          <p:spPr>
            <a:xfrm>
              <a:off x="14188" y="2505"/>
              <a:ext cx="15" cy="94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直接连接符 323"/>
            <p:cNvCxnSpPr/>
            <p:nvPr/>
          </p:nvCxnSpPr>
          <p:spPr>
            <a:xfrm>
              <a:off x="14188" y="4528"/>
              <a:ext cx="15" cy="94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5" name="矩形 324"/>
            <p:cNvSpPr/>
            <p:nvPr/>
          </p:nvSpPr>
          <p:spPr>
            <a:xfrm>
              <a:off x="8775" y="5299"/>
              <a:ext cx="954" cy="3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cxnSp>
          <p:nvCxnSpPr>
            <p:cNvPr id="327" name="直接连接符 326"/>
            <p:cNvCxnSpPr/>
            <p:nvPr/>
          </p:nvCxnSpPr>
          <p:spPr>
            <a:xfrm flipH="1">
              <a:off x="12001" y="8065"/>
              <a:ext cx="450" cy="7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28" name="组合 327"/>
            <p:cNvGrpSpPr/>
            <p:nvPr/>
          </p:nvGrpSpPr>
          <p:grpSpPr>
            <a:xfrm rot="0">
              <a:off x="11923" y="8506"/>
              <a:ext cx="528" cy="524"/>
              <a:chOff x="8794" y="6370"/>
              <a:chExt cx="528" cy="524"/>
            </a:xfrm>
          </p:grpSpPr>
          <p:sp>
            <p:nvSpPr>
              <p:cNvPr id="329" name="矩形 328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30" name="任意多边形 329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1" name="任意多边形 330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2" name="任意多边形 331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3" name="任意多边形 332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4" name="任意多边形 333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cxnSp>
          <p:nvCxnSpPr>
            <p:cNvPr id="335" name="直接连接符 334"/>
            <p:cNvCxnSpPr/>
            <p:nvPr/>
          </p:nvCxnSpPr>
          <p:spPr>
            <a:xfrm flipH="1" flipV="1">
              <a:off x="12438" y="8387"/>
              <a:ext cx="4263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直接连接符 335"/>
            <p:cNvCxnSpPr/>
            <p:nvPr/>
          </p:nvCxnSpPr>
          <p:spPr>
            <a:xfrm flipH="1" flipV="1">
              <a:off x="14173" y="7452"/>
              <a:ext cx="2482" cy="15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直接连接符 336"/>
            <p:cNvCxnSpPr/>
            <p:nvPr/>
          </p:nvCxnSpPr>
          <p:spPr>
            <a:xfrm flipH="1">
              <a:off x="14188" y="7461"/>
              <a:ext cx="15" cy="941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8" name="矩形 337"/>
            <p:cNvSpPr/>
            <p:nvPr/>
          </p:nvSpPr>
          <p:spPr>
            <a:xfrm>
              <a:off x="8630" y="8109"/>
              <a:ext cx="1245" cy="58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339" name="文本框 338"/>
            <p:cNvSpPr txBox="1"/>
            <p:nvPr/>
          </p:nvSpPr>
          <p:spPr>
            <a:xfrm>
              <a:off x="8548" y="1713"/>
              <a:ext cx="140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预充电阻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40" name="文本框 339"/>
            <p:cNvSpPr txBox="1"/>
            <p:nvPr/>
          </p:nvSpPr>
          <p:spPr>
            <a:xfrm>
              <a:off x="8406" y="4774"/>
              <a:ext cx="196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充电预充电阻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41" name="文本框 340"/>
            <p:cNvSpPr txBox="1"/>
            <p:nvPr/>
          </p:nvSpPr>
          <p:spPr>
            <a:xfrm>
              <a:off x="8211" y="7476"/>
              <a:ext cx="252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漏电、电流</a:t>
              </a:r>
              <a:r>
                <a:rPr lang="zh-CN" altLang="en-US" sz="1400">
                  <a:sym typeface="+mn-ea"/>
                </a:rPr>
                <a:t>传感器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42" name="文本框 341"/>
            <p:cNvSpPr txBox="1"/>
            <p:nvPr/>
          </p:nvSpPr>
          <p:spPr>
            <a:xfrm>
              <a:off x="15812" y="2817"/>
              <a:ext cx="987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输出</a:t>
              </a:r>
              <a:r>
                <a:rPr lang="en-US" altLang="zh-CN" sz="1400">
                  <a:sym typeface="+mn-ea"/>
                </a:rPr>
                <a:t>+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3" name="文本框 342"/>
            <p:cNvSpPr txBox="1"/>
            <p:nvPr/>
          </p:nvSpPr>
          <p:spPr>
            <a:xfrm>
              <a:off x="15865" y="6853"/>
              <a:ext cx="934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输出</a:t>
              </a:r>
              <a:r>
                <a:rPr lang="en-US" altLang="zh-CN" sz="1400">
                  <a:sym typeface="+mn-ea"/>
                </a:rPr>
                <a:t>-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4" name="文本框 343"/>
            <p:cNvSpPr txBox="1"/>
            <p:nvPr/>
          </p:nvSpPr>
          <p:spPr>
            <a:xfrm>
              <a:off x="15865" y="3902"/>
              <a:ext cx="987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</a:t>
              </a:r>
              <a:r>
                <a:rPr lang="en-US" altLang="zh-CN" sz="1400">
                  <a:sym typeface="+mn-ea"/>
                </a:rPr>
                <a:t>+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5" name="文本框 344"/>
            <p:cNvSpPr txBox="1"/>
            <p:nvPr/>
          </p:nvSpPr>
          <p:spPr>
            <a:xfrm>
              <a:off x="15865" y="7802"/>
              <a:ext cx="934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</a:t>
              </a:r>
              <a:r>
                <a:rPr lang="en-US" altLang="zh-CN" sz="1400">
                  <a:sym typeface="+mn-ea"/>
                </a:rPr>
                <a:t>-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347" name="矩形 346"/>
            <p:cNvSpPr/>
            <p:nvPr/>
          </p:nvSpPr>
          <p:spPr>
            <a:xfrm>
              <a:off x="10960" y="2089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49" name="矩形 348"/>
            <p:cNvSpPr/>
            <p:nvPr/>
          </p:nvSpPr>
          <p:spPr>
            <a:xfrm>
              <a:off x="11886" y="3006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0" name="矩形 349"/>
            <p:cNvSpPr/>
            <p:nvPr/>
          </p:nvSpPr>
          <p:spPr>
            <a:xfrm>
              <a:off x="11895" y="4170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1" name="矩形 350"/>
            <p:cNvSpPr/>
            <p:nvPr/>
          </p:nvSpPr>
          <p:spPr>
            <a:xfrm>
              <a:off x="10960" y="5096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52" name="矩形 351"/>
            <p:cNvSpPr/>
            <p:nvPr/>
          </p:nvSpPr>
          <p:spPr>
            <a:xfrm>
              <a:off x="11908" y="7994"/>
              <a:ext cx="669" cy="1118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76" name="文本框 375"/>
            <p:cNvSpPr txBox="1"/>
            <p:nvPr/>
          </p:nvSpPr>
          <p:spPr>
            <a:xfrm>
              <a:off x="10542" y="1500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预充接触器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77" name="文本框 376"/>
            <p:cNvSpPr txBox="1"/>
            <p:nvPr/>
          </p:nvSpPr>
          <p:spPr>
            <a:xfrm>
              <a:off x="12577" y="2882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正极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78" name="文本框 377"/>
            <p:cNvSpPr txBox="1"/>
            <p:nvPr/>
          </p:nvSpPr>
          <p:spPr>
            <a:xfrm>
              <a:off x="12577" y="4006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79" name="文本框 378"/>
            <p:cNvSpPr txBox="1"/>
            <p:nvPr/>
          </p:nvSpPr>
          <p:spPr>
            <a:xfrm>
              <a:off x="11736" y="5731"/>
              <a:ext cx="224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快充预充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380" name="文本框 379"/>
            <p:cNvSpPr txBox="1"/>
            <p:nvPr/>
          </p:nvSpPr>
          <p:spPr>
            <a:xfrm>
              <a:off x="11522" y="7432"/>
              <a:ext cx="1688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400">
                  <a:sym typeface="+mn-ea"/>
                </a:rPr>
                <a:t>负极</a:t>
              </a:r>
              <a:r>
                <a:rPr lang="zh-CN" altLang="en-US" sz="1400">
                  <a:sym typeface="+mn-ea"/>
                </a:rPr>
                <a:t>接触器</a:t>
              </a:r>
              <a:endParaRPr lang="zh-CN" altLang="en-US" sz="1400">
                <a:sym typeface="+mn-ea"/>
              </a:endParaRPr>
            </a:p>
          </p:txBody>
        </p:sp>
        <p:cxnSp>
          <p:nvCxnSpPr>
            <p:cNvPr id="383" name="直接连接符 382"/>
            <p:cNvCxnSpPr/>
            <p:nvPr/>
          </p:nvCxnSpPr>
          <p:spPr>
            <a:xfrm flipH="1" flipV="1">
              <a:off x="6910" y="2505"/>
              <a:ext cx="4226" cy="6"/>
            </a:xfrm>
            <a:prstGeom prst="line">
              <a:avLst/>
            </a:prstGeom>
            <a:ln w="28575">
              <a:solidFill>
                <a:srgbClr val="FF0000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直接连接符 383"/>
            <p:cNvCxnSpPr/>
            <p:nvPr/>
          </p:nvCxnSpPr>
          <p:spPr>
            <a:xfrm flipH="1" flipV="1">
              <a:off x="6919" y="8396"/>
              <a:ext cx="5113" cy="1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/>
          </p:nvCxnSpPr>
          <p:spPr>
            <a:xfrm flipH="1" flipV="1">
              <a:off x="12425" y="4500"/>
              <a:ext cx="4138" cy="6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 flipH="1">
              <a:off x="8217" y="4491"/>
              <a:ext cx="3787" cy="15"/>
            </a:xfrm>
            <a:prstGeom prst="line">
              <a:avLst/>
            </a:prstGeom>
            <a:ln w="28575">
              <a:solidFill>
                <a:srgbClr val="FF0000"/>
              </a:solidFill>
              <a:headEnd type="oval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 flipH="1">
              <a:off x="11058" y="5208"/>
              <a:ext cx="463" cy="0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8605" y="429895"/>
            <a:ext cx="2926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三、高压接触器检测</a:t>
            </a:r>
            <a:endParaRPr lang="zh-CN" altLang="en-US" sz="24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7205" y="814705"/>
            <a:ext cx="5440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sym typeface="+mn-ea"/>
              </a:rPr>
              <a:t>（模盒、电池接触器</a:t>
            </a:r>
            <a:r>
              <a:rPr lang="zh-CN" altLang="en-US">
                <a:sym typeface="+mn-ea"/>
              </a:rPr>
              <a:t>电路讲解）实车检测高压</a:t>
            </a:r>
            <a:r>
              <a:rPr lang="zh-CN" altLang="en-US">
                <a:sym typeface="+mn-ea"/>
              </a:rPr>
              <a:t>接触器</a:t>
            </a:r>
            <a:endParaRPr lang="zh-CN" altLang="en-US">
              <a:sym typeface="+mn-ea"/>
            </a:endParaRPr>
          </a:p>
        </p:txBody>
      </p:sp>
      <p:cxnSp>
        <p:nvCxnSpPr>
          <p:cNvPr id="322" name="直接连接符 321"/>
          <p:cNvCxnSpPr/>
          <p:nvPr/>
        </p:nvCxnSpPr>
        <p:spPr>
          <a:xfrm flipH="1" flipV="1">
            <a:off x="6367145" y="3034665"/>
            <a:ext cx="1309370" cy="4445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5" name="直接连接符 274"/>
          <p:cNvCxnSpPr/>
          <p:nvPr/>
        </p:nvCxnSpPr>
        <p:spPr>
          <a:xfrm flipH="1">
            <a:off x="5436235" y="2566670"/>
            <a:ext cx="1017905" cy="0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91" name="组合 290"/>
          <p:cNvGrpSpPr/>
          <p:nvPr/>
        </p:nvGrpSpPr>
        <p:grpSpPr>
          <a:xfrm rot="0">
            <a:off x="5262880" y="3376295"/>
            <a:ext cx="1163320" cy="956310"/>
            <a:chOff x="8794" y="6388"/>
            <a:chExt cx="529" cy="507"/>
          </a:xfrm>
        </p:grpSpPr>
        <p:sp>
          <p:nvSpPr>
            <p:cNvPr id="280" name="矩形 279"/>
            <p:cNvSpPr/>
            <p:nvPr/>
          </p:nvSpPr>
          <p:spPr>
            <a:xfrm>
              <a:off x="8954" y="6388"/>
              <a:ext cx="311" cy="50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  <p:sp>
          <p:nvSpPr>
            <p:cNvPr id="281" name="任意多边形 280"/>
            <p:cNvSpPr/>
            <p:nvPr/>
          </p:nvSpPr>
          <p:spPr>
            <a:xfrm>
              <a:off x="8794" y="6415"/>
              <a:ext cx="529" cy="56"/>
            </a:xfrm>
            <a:custGeom>
              <a:avLst/>
              <a:gdLst>
                <a:gd name="connisteX0" fmla="*/ 0 w 491586"/>
                <a:gd name="connsiteY0" fmla="*/ 3532 h 42902"/>
                <a:gd name="connisteX1" fmla="*/ 457200 w 491586"/>
                <a:gd name="connsiteY1" fmla="*/ 3532 h 42902"/>
                <a:gd name="connisteX2" fmla="*/ 427990 w 491586"/>
                <a:gd name="connsiteY2" fmla="*/ 42902 h 42902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</a:cxnLst>
              <a:rect l="l" t="t" r="r" b="b"/>
              <a:pathLst>
                <a:path w="491587" h="42902">
                  <a:moveTo>
                    <a:pt x="0" y="3532"/>
                  </a:moveTo>
                  <a:cubicBezTo>
                    <a:pt x="92075" y="2897"/>
                    <a:pt x="371475" y="-4088"/>
                    <a:pt x="457200" y="3532"/>
                  </a:cubicBezTo>
                  <a:cubicBezTo>
                    <a:pt x="542925" y="11152"/>
                    <a:pt x="443230" y="35282"/>
                    <a:pt x="427990" y="42902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2" name="任意多边形 281"/>
            <p:cNvSpPr/>
            <p:nvPr/>
          </p:nvSpPr>
          <p:spPr>
            <a:xfrm>
              <a:off x="8899" y="6456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7" name="任意多边形 286"/>
            <p:cNvSpPr/>
            <p:nvPr/>
          </p:nvSpPr>
          <p:spPr>
            <a:xfrm>
              <a:off x="8904" y="65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8" name="任意多边形 287"/>
            <p:cNvSpPr/>
            <p:nvPr/>
          </p:nvSpPr>
          <p:spPr>
            <a:xfrm>
              <a:off x="8904" y="6650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9" name="任意多边形 288"/>
            <p:cNvSpPr/>
            <p:nvPr/>
          </p:nvSpPr>
          <p:spPr>
            <a:xfrm>
              <a:off x="8904" y="6749"/>
              <a:ext cx="419" cy="100"/>
            </a:xfrm>
            <a:custGeom>
              <a:avLst/>
              <a:gdLst>
                <a:gd name="connisteX0" fmla="*/ 34644 w 389143"/>
                <a:gd name="connsiteY0" fmla="*/ 10410 h 49145"/>
                <a:gd name="connisteX1" fmla="*/ 44169 w 389143"/>
                <a:gd name="connsiteY1" fmla="*/ 250 h 49145"/>
                <a:gd name="connisteX2" fmla="*/ 24484 w 389143"/>
                <a:gd name="connsiteY2" fmla="*/ 19935 h 49145"/>
                <a:gd name="connisteX3" fmla="*/ 365479 w 389143"/>
                <a:gd name="connsiteY3" fmla="*/ 19935 h 49145"/>
                <a:gd name="connisteX4" fmla="*/ 336269 w 389143"/>
                <a:gd name="connsiteY4" fmla="*/ 49145 h 4914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</a:cxnLst>
              <a:rect l="l" t="t" r="r" b="b"/>
              <a:pathLst>
                <a:path w="389143" h="49145">
                  <a:moveTo>
                    <a:pt x="34645" y="10410"/>
                  </a:moveTo>
                  <a:cubicBezTo>
                    <a:pt x="37185" y="7870"/>
                    <a:pt x="46075" y="-1655"/>
                    <a:pt x="44170" y="250"/>
                  </a:cubicBezTo>
                  <a:cubicBezTo>
                    <a:pt x="42265" y="2155"/>
                    <a:pt x="-39650" y="16125"/>
                    <a:pt x="24485" y="19935"/>
                  </a:cubicBezTo>
                  <a:cubicBezTo>
                    <a:pt x="88620" y="23745"/>
                    <a:pt x="303250" y="14220"/>
                    <a:pt x="365480" y="19935"/>
                  </a:cubicBezTo>
                  <a:cubicBezTo>
                    <a:pt x="427710" y="25650"/>
                    <a:pt x="348970" y="43430"/>
                    <a:pt x="336270" y="49145"/>
                  </a:cubicBezTo>
                </a:path>
              </a:pathLst>
            </a:custGeom>
            <a:ln w="1905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347" name="矩形 346"/>
          <p:cNvSpPr/>
          <p:nvPr/>
        </p:nvSpPr>
        <p:spPr>
          <a:xfrm>
            <a:off x="5203825" y="2374265"/>
            <a:ext cx="1470660" cy="2109470"/>
          </a:xfrm>
          <a:prstGeom prst="rect">
            <a:avLst/>
          </a:prstGeom>
          <a:noFill/>
          <a:ln w="19050"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383" name="直接连接符 382"/>
          <p:cNvCxnSpPr/>
          <p:nvPr/>
        </p:nvCxnSpPr>
        <p:spPr>
          <a:xfrm flipH="1" flipV="1">
            <a:off x="4025265" y="3029585"/>
            <a:ext cx="1489075" cy="9525"/>
          </a:xfrm>
          <a:prstGeom prst="line">
            <a:avLst/>
          </a:prstGeom>
          <a:ln w="38100"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>
            <a:off x="4260776" y="3429051"/>
            <a:ext cx="101801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 flipV="1">
            <a:off x="4245610" y="4246245"/>
            <a:ext cx="1370965" cy="9525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椭圆 10"/>
          <p:cNvSpPr/>
          <p:nvPr/>
        </p:nvSpPr>
        <p:spPr>
          <a:xfrm>
            <a:off x="5153025" y="2981960"/>
            <a:ext cx="106680" cy="97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6617335" y="2985135"/>
            <a:ext cx="106680" cy="97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5156200" y="3375660"/>
            <a:ext cx="106680" cy="97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5159375" y="4207510"/>
            <a:ext cx="106680" cy="97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8" name="组合 17"/>
          <p:cNvGrpSpPr/>
          <p:nvPr/>
        </p:nvGrpSpPr>
        <p:grpSpPr>
          <a:xfrm>
            <a:off x="5937885" y="1835150"/>
            <a:ext cx="2535555" cy="2838450"/>
            <a:chOff x="9351" y="2890"/>
            <a:chExt cx="3993" cy="4470"/>
          </a:xfrm>
        </p:grpSpPr>
        <p:cxnSp>
          <p:nvCxnSpPr>
            <p:cNvPr id="4" name="直接箭头连接符 3"/>
            <p:cNvCxnSpPr/>
            <p:nvPr/>
          </p:nvCxnSpPr>
          <p:spPr>
            <a:xfrm flipV="1">
              <a:off x="9351" y="3383"/>
              <a:ext cx="1352" cy="596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" name="文本框 4"/>
            <p:cNvSpPr txBox="1"/>
            <p:nvPr/>
          </p:nvSpPr>
          <p:spPr>
            <a:xfrm>
              <a:off x="10952" y="2890"/>
              <a:ext cx="172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>
                  <a:sym typeface="+mn-ea"/>
                </a:rPr>
                <a:t>活动触</a:t>
              </a:r>
              <a:r>
                <a:rPr lang="zh-CN" altLang="en-US">
                  <a:sym typeface="+mn-ea"/>
                </a:rPr>
                <a:t>点</a:t>
              </a:r>
              <a:endParaRPr lang="zh-CN" altLang="en-US">
                <a:sym typeface="+mn-ea"/>
              </a:endParaRPr>
            </a:p>
          </p:txBody>
        </p:sp>
        <p:cxnSp>
          <p:nvCxnSpPr>
            <p:cNvPr id="6" name="直接箭头连接符 5"/>
            <p:cNvCxnSpPr/>
            <p:nvPr/>
          </p:nvCxnSpPr>
          <p:spPr>
            <a:xfrm flipV="1">
              <a:off x="10164" y="4105"/>
              <a:ext cx="1352" cy="596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文本框 6"/>
            <p:cNvSpPr txBox="1"/>
            <p:nvPr/>
          </p:nvSpPr>
          <p:spPr>
            <a:xfrm>
              <a:off x="11616" y="3695"/>
              <a:ext cx="172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>
                  <a:sym typeface="+mn-ea"/>
                </a:rPr>
                <a:t>固定触</a:t>
              </a:r>
              <a:r>
                <a:rPr lang="zh-CN" altLang="en-US">
                  <a:sym typeface="+mn-ea"/>
                </a:rPr>
                <a:t>点</a:t>
              </a:r>
              <a:endParaRPr lang="zh-CN" altLang="en-US">
                <a:sym typeface="+mn-ea"/>
              </a:endParaRPr>
            </a:p>
          </p:txBody>
        </p:sp>
        <p:cxnSp>
          <p:nvCxnSpPr>
            <p:cNvPr id="8" name="直接箭头连接符 7"/>
            <p:cNvCxnSpPr/>
            <p:nvPr/>
          </p:nvCxnSpPr>
          <p:spPr>
            <a:xfrm flipV="1">
              <a:off x="10180" y="5668"/>
              <a:ext cx="1336" cy="202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文本框 14"/>
            <p:cNvSpPr txBox="1"/>
            <p:nvPr/>
          </p:nvSpPr>
          <p:spPr>
            <a:xfrm>
              <a:off x="11516" y="5290"/>
              <a:ext cx="100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>
                  <a:sym typeface="+mn-ea"/>
                </a:rPr>
                <a:t>线圈</a:t>
              </a:r>
              <a:endParaRPr lang="zh-CN" altLang="en-US">
                <a:sym typeface="+mn-ea"/>
              </a:endParaRPr>
            </a:p>
          </p:txBody>
        </p:sp>
        <p:cxnSp>
          <p:nvCxnSpPr>
            <p:cNvPr id="16" name="直接箭头连接符 15"/>
            <p:cNvCxnSpPr/>
            <p:nvPr/>
          </p:nvCxnSpPr>
          <p:spPr>
            <a:xfrm>
              <a:off x="9729" y="6848"/>
              <a:ext cx="1817" cy="197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文本框 16"/>
            <p:cNvSpPr txBox="1"/>
            <p:nvPr/>
          </p:nvSpPr>
          <p:spPr>
            <a:xfrm>
              <a:off x="11616" y="6780"/>
              <a:ext cx="100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>
                  <a:sym typeface="+mn-ea"/>
                </a:rPr>
                <a:t>衔铁</a:t>
              </a:r>
              <a:endParaRPr lang="zh-CN" altLang="en-US"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0833e-05 0.00138889 L -5.20833e-05 0.0628704 " pathEditMode="relative" rAng="0" ptsTypes="">
                                      <p:cBhvr>
                                        <p:cTn id="21" dur="2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635</Words>
  <Application>WPS 演示</Application>
  <PresentationFormat>宽屏</PresentationFormat>
  <Paragraphs>98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138</cp:revision>
  <dcterms:created xsi:type="dcterms:W3CDTF">2020-10-23T05:41:00Z</dcterms:created>
  <dcterms:modified xsi:type="dcterms:W3CDTF">2021-07-02T11:48:37Z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1E0843B3A3DC4BCF9C3DC222727A1FC8</vt:lpwstr>
  </property>
</Properties>
</file>