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5" r:id="rId2"/>
    <p:sldId id="316" r:id="rId3"/>
    <p:sldId id="258" r:id="rId4"/>
    <p:sldId id="259" r:id="rId5"/>
    <p:sldId id="321" r:id="rId6"/>
    <p:sldId id="322" r:id="rId7"/>
    <p:sldId id="265" r:id="rId8"/>
    <p:sldId id="326" r:id="rId9"/>
    <p:sldId id="327" r:id="rId10"/>
    <p:sldId id="293" r:id="rId11"/>
    <p:sldId id="294" r:id="rId12"/>
    <p:sldId id="323" r:id="rId13"/>
    <p:sldId id="324" r:id="rId14"/>
    <p:sldId id="325" r:id="rId15"/>
    <p:sldId id="31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990C-02FA-4B8B-8116-A759CF2F105A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6165-D4D8-4010-B05D-5A8D36D25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9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5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6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1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35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9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8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4D583-EF1E-4ED0-84E9-012CF00ADE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E77FD-EB81-434A-85FC-BD4835565740}" type="datetimeFigureOut">
              <a:rPr lang="zh-CN" altLang="en-US" smtClean="0"/>
              <a:pPr>
                <a:defRPr/>
              </a:pPr>
              <a:t>2023/6/20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F1CF9-EBBA-4593-9255-E9B3DC82B58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3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8DE36-4894-4D38-9D81-DFEBAC047679}" type="datetimeFigureOut">
              <a:rPr lang="zh-CN" altLang="en-US" smtClean="0"/>
              <a:pPr>
                <a:defRPr/>
              </a:pPr>
              <a:t>2023/6/20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9A6E-3BCF-404A-8DCC-74BE2BC251A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9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0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80671B-CC7E-D15E-09F2-98FC4DE316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60776" y="117183"/>
            <a:ext cx="2542252" cy="4816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36E13CA-92DF-6B80-135D-8A816E223F4F}"/>
              </a:ext>
            </a:extLst>
          </p:cNvPr>
          <p:cNvSpPr/>
          <p:nvPr userDrawn="1"/>
        </p:nvSpPr>
        <p:spPr>
          <a:xfrm>
            <a:off x="0" y="6461185"/>
            <a:ext cx="12192000" cy="77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8000">
                <a:schemeClr val="accent5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354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44178"/>
            <a:ext cx="12192000" cy="2013821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5596"/>
          <a:stretch/>
        </p:blipFill>
        <p:spPr>
          <a:xfrm>
            <a:off x="476517" y="2863263"/>
            <a:ext cx="11238963" cy="396183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51671" y="1514410"/>
            <a:ext cx="7688657" cy="8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--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轮胎的功能结构与分类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--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29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E180D4A7-C9FB-4DFB-919C-405C955672EB}">
      <p14:showEvtLst xmlns:p14="http://schemas.microsoft.com/office/powerpoint/2010/main">
        <p14:playEvt time="9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 rot="5400000">
            <a:off x="361302" y="-386705"/>
            <a:ext cx="717483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53709" y="172194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7685" y="824647"/>
            <a:ext cx="412568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雪地轮胎  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SNOW TIRE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）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夏季轮胎  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SUMMER TIRE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）</a:t>
            </a: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全天候轮胎（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ALL SEASON TIRE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按气候条件分类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4" name="内容占位符 8196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90062" y="2131039"/>
          <a:ext cx="7772400" cy="4225925"/>
        </p:xfrm>
        <a:graphic>
          <a:graphicData uri="http://schemas.openxmlformats.org/drawingml/2006/table">
            <a:tbl>
              <a:tblPr/>
              <a:tblGrid>
                <a:gridCol w="46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475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冰雪专用轮胎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全天候轮胎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夏季轮胎</a:t>
                      </a:r>
                      <a:endParaRPr lang="ja-JP" altLang="en-US" sz="1800" dirty="0">
                        <a:latin typeface="思源黑体 Light" panose="020B0300000000000000" pitchFamily="34" charset="-122"/>
                        <a:ea typeface="思源黑体 Light" panose="020B0300000000000000" pitchFamily="34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需求性能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雪路</a:t>
                      </a:r>
                      <a:r>
                        <a:rPr 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/</a:t>
                      </a:r>
                      <a:r>
                        <a:rPr lang="zh-CN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冰路</a:t>
                      </a:r>
                      <a:endParaRPr lang="en-US" altLang="en-US" sz="1800" dirty="0">
                        <a:latin typeface="思源黑体 Light" panose="020B0300000000000000" pitchFamily="34" charset="-122"/>
                        <a:ea typeface="思源黑体 Light" panose="020B0300000000000000" pitchFamily="34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◎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○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△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干地</a:t>
                      </a:r>
                      <a:r>
                        <a:rPr 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/</a:t>
                      </a:r>
                      <a:r>
                        <a:rPr lang="zh-CN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湿地</a:t>
                      </a:r>
                      <a:endParaRPr lang="ja-JP" altLang="en-US" sz="1800" dirty="0">
                        <a:latin typeface="思源黑体 Light" panose="020B0300000000000000" pitchFamily="34" charset="-122"/>
                        <a:ea typeface="思源黑体 Light" panose="020B0300000000000000" pitchFamily="34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○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◎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◎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耐磨耗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△～○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○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ja-JP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◎</a:t>
                      </a:r>
                      <a:endParaRPr lang="ja-JP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325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dirty="0">
                          <a:latin typeface="思源黑体 Light" panose="020B0300000000000000" pitchFamily="34" charset="-122"/>
                          <a:ea typeface="思源黑体 Light" panose="020B0300000000000000" pitchFamily="34" charset="-122"/>
                        </a:rPr>
                        <a:t>代表性花纹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BLIZZAK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WS-50</a:t>
                      </a:r>
                      <a:endParaRPr lang="en-US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EL62</a:t>
                      </a:r>
                      <a:endParaRPr lang="en-US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ja-JP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ER33</a:t>
                      </a:r>
                      <a:endParaRPr lang="en-US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134" y="4124779"/>
            <a:ext cx="1728787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 r="4315"/>
          <a:stretch>
            <a:fillRect/>
          </a:stretch>
        </p:blipFill>
        <p:spPr>
          <a:xfrm>
            <a:off x="2725601" y="4080329"/>
            <a:ext cx="16764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ER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656" y="4080329"/>
            <a:ext cx="1828800" cy="1511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189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37040" y="18796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按轮胎花纹分类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19829" y="4275844"/>
            <a:ext cx="1408112" cy="1095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31152" y="4275844"/>
            <a:ext cx="1357763" cy="1095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普通路面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非铺装路面 </a:t>
            </a:r>
          </a:p>
        </p:txBody>
      </p:sp>
      <p:sp>
        <p:nvSpPr>
          <p:cNvPr id="20" name="矩形 19"/>
          <p:cNvSpPr/>
          <p:nvPr/>
        </p:nvSpPr>
        <p:spPr>
          <a:xfrm>
            <a:off x="4707274" y="4275844"/>
            <a:ext cx="3331994" cy="1095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纵纹提供转向稳定性并有助于防止侧滑。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横纹改善了驱动力、制动力及牵引力。 </a:t>
            </a:r>
          </a:p>
        </p:txBody>
      </p:sp>
      <p:sp>
        <p:nvSpPr>
          <p:cNvPr id="21" name="矩形 20"/>
          <p:cNvSpPr/>
          <p:nvPr/>
        </p:nvSpPr>
        <p:spPr>
          <a:xfrm>
            <a:off x="1889066" y="4275844"/>
            <a:ext cx="2524522" cy="1095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横纹和纵纹相结合的花纹 </a:t>
            </a:r>
          </a:p>
        </p:txBody>
      </p:sp>
      <p:sp>
        <p:nvSpPr>
          <p:cNvPr id="22" name="矩形 21"/>
          <p:cNvSpPr/>
          <p:nvPr/>
        </p:nvSpPr>
        <p:spPr>
          <a:xfrm>
            <a:off x="903627" y="4275844"/>
            <a:ext cx="633413" cy="1095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混合花纹</a:t>
            </a:r>
          </a:p>
        </p:txBody>
      </p:sp>
      <p:sp>
        <p:nvSpPr>
          <p:cNvPr id="23" name="矩形 22"/>
          <p:cNvSpPr/>
          <p:nvPr/>
        </p:nvSpPr>
        <p:spPr>
          <a:xfrm>
            <a:off x="1889066" y="5371219"/>
            <a:ext cx="2524522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由独立的块组成的花纹 </a:t>
            </a:r>
          </a:p>
        </p:txBody>
      </p:sp>
      <p:sp>
        <p:nvSpPr>
          <p:cNvPr id="24" name="矩形 23"/>
          <p:cNvSpPr/>
          <p:nvPr/>
        </p:nvSpPr>
        <p:spPr>
          <a:xfrm>
            <a:off x="1889066" y="3153482"/>
            <a:ext cx="2524522" cy="1122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横向切割的花纹 </a:t>
            </a:r>
          </a:p>
        </p:txBody>
      </p:sp>
      <p:sp>
        <p:nvSpPr>
          <p:cNvPr id="25" name="矩形 24"/>
          <p:cNvSpPr/>
          <p:nvPr/>
        </p:nvSpPr>
        <p:spPr>
          <a:xfrm>
            <a:off x="1889066" y="1972382"/>
            <a:ext cx="2524522" cy="1181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花纹延圆周连接在一起 </a:t>
            </a:r>
          </a:p>
        </p:txBody>
      </p:sp>
      <p:sp>
        <p:nvSpPr>
          <p:cNvPr id="26" name="矩形 25"/>
          <p:cNvSpPr/>
          <p:nvPr/>
        </p:nvSpPr>
        <p:spPr>
          <a:xfrm>
            <a:off x="1889066" y="1634244"/>
            <a:ext cx="2524522" cy="338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花纹形状 </a:t>
            </a:r>
          </a:p>
        </p:txBody>
      </p:sp>
      <p:sp>
        <p:nvSpPr>
          <p:cNvPr id="27" name="矩形 26"/>
          <p:cNvSpPr/>
          <p:nvPr/>
        </p:nvSpPr>
        <p:spPr>
          <a:xfrm>
            <a:off x="9886890" y="1634244"/>
            <a:ext cx="1408112" cy="338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实例 </a:t>
            </a:r>
          </a:p>
        </p:txBody>
      </p:sp>
      <p:sp>
        <p:nvSpPr>
          <p:cNvPr id="28" name="矩形 27"/>
          <p:cNvSpPr/>
          <p:nvPr/>
        </p:nvSpPr>
        <p:spPr>
          <a:xfrm>
            <a:off x="8397815" y="1634244"/>
            <a:ext cx="1266825" cy="338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适用条件 </a:t>
            </a:r>
          </a:p>
        </p:txBody>
      </p:sp>
      <p:sp>
        <p:nvSpPr>
          <p:cNvPr id="29" name="矩形 28"/>
          <p:cNvSpPr/>
          <p:nvPr/>
        </p:nvSpPr>
        <p:spPr>
          <a:xfrm>
            <a:off x="4707274" y="1634244"/>
            <a:ext cx="3331994" cy="338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花纹特性 </a:t>
            </a:r>
          </a:p>
        </p:txBody>
      </p:sp>
      <p:sp>
        <p:nvSpPr>
          <p:cNvPr id="30" name="矩形 29"/>
          <p:cNvSpPr/>
          <p:nvPr/>
        </p:nvSpPr>
        <p:spPr>
          <a:xfrm>
            <a:off x="903627" y="1634244"/>
            <a:ext cx="633413" cy="338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类型 </a:t>
            </a:r>
          </a:p>
        </p:txBody>
      </p:sp>
      <p:sp>
        <p:nvSpPr>
          <p:cNvPr id="31" name="矩形 30"/>
          <p:cNvSpPr/>
          <p:nvPr/>
        </p:nvSpPr>
        <p:spPr>
          <a:xfrm>
            <a:off x="6719829" y="5371219"/>
            <a:ext cx="1408112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31152" y="5371219"/>
            <a:ext cx="1357763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普通路面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非铺装路面 </a:t>
            </a:r>
          </a:p>
        </p:txBody>
      </p:sp>
      <p:sp>
        <p:nvSpPr>
          <p:cNvPr id="33" name="矩形 32"/>
          <p:cNvSpPr/>
          <p:nvPr/>
        </p:nvSpPr>
        <p:spPr>
          <a:xfrm>
            <a:off x="4707274" y="5371219"/>
            <a:ext cx="3331994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出色的驱动力和制动力。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在雪地和泥泞路面上具有良好的转向稳定性。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03627" y="5371219"/>
            <a:ext cx="633413" cy="1139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越野花纹 </a:t>
            </a:r>
          </a:p>
        </p:txBody>
      </p:sp>
      <p:sp>
        <p:nvSpPr>
          <p:cNvPr id="38" name="矩形 37"/>
          <p:cNvSpPr/>
          <p:nvPr/>
        </p:nvSpPr>
        <p:spPr>
          <a:xfrm>
            <a:off x="6719829" y="3153482"/>
            <a:ext cx="1408112" cy="1122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431152" y="3153482"/>
            <a:ext cx="1357763" cy="1122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普通路面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非铺装路面 </a:t>
            </a:r>
          </a:p>
        </p:txBody>
      </p:sp>
      <p:sp>
        <p:nvSpPr>
          <p:cNvPr id="40" name="矩形 39"/>
          <p:cNvSpPr/>
          <p:nvPr/>
        </p:nvSpPr>
        <p:spPr>
          <a:xfrm>
            <a:off x="4707274" y="3153482"/>
            <a:ext cx="3331994" cy="1122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出色的驱动力和制动力。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强大的牵引力。</a:t>
            </a:r>
          </a:p>
        </p:txBody>
      </p:sp>
      <p:sp>
        <p:nvSpPr>
          <p:cNvPr id="41" name="矩形 40"/>
          <p:cNvSpPr/>
          <p:nvPr/>
        </p:nvSpPr>
        <p:spPr>
          <a:xfrm>
            <a:off x="903627" y="3153482"/>
            <a:ext cx="633413" cy="11223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横向花纹 </a:t>
            </a:r>
          </a:p>
        </p:txBody>
      </p:sp>
      <p:sp>
        <p:nvSpPr>
          <p:cNvPr id="42" name="矩形 41"/>
          <p:cNvSpPr/>
          <p:nvPr/>
        </p:nvSpPr>
        <p:spPr>
          <a:xfrm>
            <a:off x="6719829" y="1972382"/>
            <a:ext cx="1408112" cy="1181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431152" y="1972382"/>
            <a:ext cx="1266825" cy="1181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铺装路面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高速</a:t>
            </a:r>
          </a:p>
        </p:txBody>
      </p:sp>
      <p:sp>
        <p:nvSpPr>
          <p:cNvPr id="44" name="矩形 43"/>
          <p:cNvSpPr/>
          <p:nvPr/>
        </p:nvSpPr>
        <p:spPr>
          <a:xfrm>
            <a:off x="4707274" y="1978733"/>
            <a:ext cx="3331994" cy="1181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2743200" marR="0" lvl="6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低滚动阻力。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优良的乘坐舒适性。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防侧滑，转向稳定性优异。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噪音低。 </a:t>
            </a:r>
          </a:p>
        </p:txBody>
      </p:sp>
      <p:sp>
        <p:nvSpPr>
          <p:cNvPr id="45" name="矩形 44"/>
          <p:cNvSpPr/>
          <p:nvPr/>
        </p:nvSpPr>
        <p:spPr>
          <a:xfrm>
            <a:off x="903627" y="1972382"/>
            <a:ext cx="633413" cy="11811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1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条形花纹 </a:t>
            </a:r>
          </a:p>
        </p:txBody>
      </p:sp>
      <p:sp>
        <p:nvSpPr>
          <p:cNvPr id="46" name="直接连接符 45"/>
          <p:cNvSpPr/>
          <p:nvPr/>
        </p:nvSpPr>
        <p:spPr>
          <a:xfrm>
            <a:off x="736541" y="1634244"/>
            <a:ext cx="10689772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直接连接符 46"/>
          <p:cNvSpPr/>
          <p:nvPr/>
        </p:nvSpPr>
        <p:spPr>
          <a:xfrm>
            <a:off x="736541" y="3153482"/>
            <a:ext cx="10689772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" name="直接连接符 47"/>
          <p:cNvSpPr/>
          <p:nvPr/>
        </p:nvSpPr>
        <p:spPr>
          <a:xfrm>
            <a:off x="736541" y="4275844"/>
            <a:ext cx="10689772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直接连接符 48"/>
          <p:cNvSpPr/>
          <p:nvPr/>
        </p:nvSpPr>
        <p:spPr>
          <a:xfrm>
            <a:off x="736541" y="6511044"/>
            <a:ext cx="10689772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直接连接符 49"/>
          <p:cNvSpPr/>
          <p:nvPr/>
        </p:nvSpPr>
        <p:spPr>
          <a:xfrm>
            <a:off x="736541" y="1634244"/>
            <a:ext cx="0" cy="48768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" name="直接连接符 50"/>
          <p:cNvSpPr/>
          <p:nvPr/>
        </p:nvSpPr>
        <p:spPr>
          <a:xfrm>
            <a:off x="1674754" y="1634244"/>
            <a:ext cx="0" cy="487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" name="直接连接符 51"/>
          <p:cNvSpPr/>
          <p:nvPr/>
        </p:nvSpPr>
        <p:spPr>
          <a:xfrm>
            <a:off x="8261518" y="1634244"/>
            <a:ext cx="0" cy="487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" name="直接连接符 52"/>
          <p:cNvSpPr/>
          <p:nvPr/>
        </p:nvSpPr>
        <p:spPr>
          <a:xfrm>
            <a:off x="9886890" y="1634244"/>
            <a:ext cx="0" cy="487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" name="直接连接符 53"/>
          <p:cNvSpPr/>
          <p:nvPr/>
        </p:nvSpPr>
        <p:spPr>
          <a:xfrm>
            <a:off x="11426313" y="1634244"/>
            <a:ext cx="0" cy="48768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直接连接符 54"/>
          <p:cNvSpPr/>
          <p:nvPr/>
        </p:nvSpPr>
        <p:spPr>
          <a:xfrm>
            <a:off x="736541" y="1972382"/>
            <a:ext cx="10689772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" name="直接连接符 55"/>
          <p:cNvSpPr/>
          <p:nvPr/>
        </p:nvSpPr>
        <p:spPr>
          <a:xfrm>
            <a:off x="4391194" y="1634244"/>
            <a:ext cx="0" cy="48768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" name="直接连接符 56"/>
          <p:cNvSpPr/>
          <p:nvPr/>
        </p:nvSpPr>
        <p:spPr>
          <a:xfrm>
            <a:off x="736541" y="5371219"/>
            <a:ext cx="10689772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58" name="对象 57"/>
          <p:cNvGraphicFramePr>
            <a:graphicFrameLocks noChangeAspect="1"/>
          </p:cNvGraphicFramePr>
          <p:nvPr/>
        </p:nvGraphicFramePr>
        <p:xfrm>
          <a:off x="2265807" y="2053317"/>
          <a:ext cx="1566539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09725" imgH="752475" progId="Paint.Picture">
                  <p:embed/>
                </p:oleObj>
              </mc:Choice>
              <mc:Fallback>
                <p:oleObj r:id="rId3" imgW="1609725" imgH="752475" progId="Paint.Picture">
                  <p:embed/>
                  <p:pic>
                    <p:nvPicPr>
                      <p:cNvPr id="58" name="对象 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5807" y="2053317"/>
                        <a:ext cx="1566539" cy="728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/>
        </p:nvGraphicFramePr>
        <p:xfrm>
          <a:off x="2233228" y="3243969"/>
          <a:ext cx="1652914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33550" imgH="771525" progId="Paint.Picture">
                  <p:embed/>
                </p:oleObj>
              </mc:Choice>
              <mc:Fallback>
                <p:oleObj r:id="rId5" imgW="1733550" imgH="771525" progId="Paint.Picture">
                  <p:embed/>
                  <p:pic>
                    <p:nvPicPr>
                      <p:cNvPr id="59" name="对象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3228" y="3243969"/>
                        <a:ext cx="1652914" cy="687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/>
          <p:cNvGraphicFramePr>
            <a:graphicFrameLocks noChangeAspect="1"/>
          </p:cNvGraphicFramePr>
          <p:nvPr/>
        </p:nvGraphicFramePr>
        <p:xfrm>
          <a:off x="2206566" y="4366332"/>
          <a:ext cx="173929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00200" imgH="790575" progId="Paint.Picture">
                  <p:embed/>
                </p:oleObj>
              </mc:Choice>
              <mc:Fallback>
                <p:oleObj r:id="rId7" imgW="1600200" imgH="790575" progId="Paint.Picture">
                  <p:embed/>
                  <p:pic>
                    <p:nvPicPr>
                      <p:cNvPr id="60" name="对象 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6566" y="4366332"/>
                        <a:ext cx="1739290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对象 60"/>
          <p:cNvGraphicFramePr>
            <a:graphicFrameLocks noChangeAspect="1"/>
          </p:cNvGraphicFramePr>
          <p:nvPr/>
        </p:nvGraphicFramePr>
        <p:xfrm>
          <a:off x="2206566" y="5487019"/>
          <a:ext cx="173929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14500" imgH="800100" progId="Paint.Picture">
                  <p:embed/>
                </p:oleObj>
              </mc:Choice>
              <mc:Fallback>
                <p:oleObj r:id="rId9" imgW="1714500" imgH="800100" progId="Paint.Picture">
                  <p:embed/>
                  <p:pic>
                    <p:nvPicPr>
                      <p:cNvPr id="61" name="对象 6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6566" y="5487019"/>
                        <a:ext cx="1739290" cy="71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图片 61" descr="May221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6765" y="2040644"/>
            <a:ext cx="844550" cy="101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图片 62" descr="May2216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0577" y="3193169"/>
            <a:ext cx="833438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图片 63" descr="May221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9465" y="4366332"/>
            <a:ext cx="844550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图片 64" descr="May221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9465" y="5461707"/>
            <a:ext cx="844550" cy="9842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367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EF1B225-F807-6965-5871-25D186357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2078" r="9040" b="25584"/>
          <a:stretch/>
        </p:blipFill>
        <p:spPr>
          <a:xfrm>
            <a:off x="1037950" y="1570008"/>
            <a:ext cx="10116099" cy="3579962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58E22E-B16A-9FC7-209F-3985687FD174}"/>
              </a:ext>
            </a:extLst>
          </p:cNvPr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143E69-5657-FFAB-484F-113747455E77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4E60C04-6DFE-2B6A-7C3E-25B84C5A99CE}"/>
              </a:ext>
            </a:extLst>
          </p:cNvPr>
          <p:cNvSpPr txBox="1"/>
          <p:nvPr/>
        </p:nvSpPr>
        <p:spPr>
          <a:xfrm>
            <a:off x="1537040" y="18796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D996ECC4-65A1-FC2E-2F69-FCD10E7DA71E}"/>
              </a:ext>
            </a:extLst>
          </p:cNvPr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BA63CF-68E2-1719-6D62-1C176E598723}"/>
              </a:ext>
            </a:extLst>
          </p:cNvPr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prstClr val="white">
                    <a:lumMod val="75000"/>
                    <a:lumOff val="25000"/>
                  </a:prst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4.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按胎体结构分类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2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FEB6F3-6DCD-CF95-4E2B-B4946990229D}"/>
              </a:ext>
            </a:extLst>
          </p:cNvPr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F0DBC1-415F-8C93-B1E7-FB5E21133352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976456-82C4-6BF7-C58F-16F9B9732693}"/>
              </a:ext>
            </a:extLst>
          </p:cNvPr>
          <p:cNvSpPr txBox="1"/>
          <p:nvPr/>
        </p:nvSpPr>
        <p:spPr>
          <a:xfrm>
            <a:off x="1537040" y="18796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524855-2C19-CC30-0AFB-2164BE41E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19497" r="9535" b="32453"/>
          <a:stretch/>
        </p:blipFill>
        <p:spPr>
          <a:xfrm>
            <a:off x="1537040" y="1667594"/>
            <a:ext cx="9169880" cy="4214156"/>
          </a:xfrm>
          <a:prstGeom prst="rect">
            <a:avLst/>
          </a:prstGeom>
        </p:spPr>
      </p:pic>
      <p:sp>
        <p:nvSpPr>
          <p:cNvPr id="9" name="圆角矩形 6">
            <a:extLst>
              <a:ext uri="{FF2B5EF4-FFF2-40B4-BE49-F238E27FC236}">
                <a16:creationId xmlns:a16="http://schemas.microsoft.com/office/drawing/2014/main" id="{A21435D0-24EE-E179-F592-814B3613D819}"/>
              </a:ext>
            </a:extLst>
          </p:cNvPr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B4B330-6E8A-95BA-8FB1-DB59834B323E}"/>
              </a:ext>
            </a:extLst>
          </p:cNvPr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5..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按轮胎结构分类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7C1953-E820-ABAA-1408-E67C7CFC7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10692" r="16297" b="16729"/>
          <a:stretch/>
        </p:blipFill>
        <p:spPr>
          <a:xfrm>
            <a:off x="2268746" y="1634244"/>
            <a:ext cx="7654507" cy="46102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AEDA6B-468E-B9C5-7C63-9F0F61BA2950}"/>
              </a:ext>
            </a:extLst>
          </p:cNvPr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B752A2-9B04-9CB2-C586-B3F4B2A65D0D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FE6562-3EF4-FF14-F86E-D342BE76DAC3}"/>
              </a:ext>
            </a:extLst>
          </p:cNvPr>
          <p:cNvSpPr txBox="1"/>
          <p:nvPr/>
        </p:nvSpPr>
        <p:spPr>
          <a:xfrm>
            <a:off x="1537040" y="18796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ED8593F1-996A-2E8B-0BB3-1FEC58BB6457}"/>
              </a:ext>
            </a:extLst>
          </p:cNvPr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3058E2-9BC2-ED35-90F7-EA48499BAB07}"/>
              </a:ext>
            </a:extLst>
          </p:cNvPr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6.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按帘布层帘线布置分类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44178"/>
            <a:ext cx="12192000" cy="2013821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b="16937"/>
          <a:stretch/>
        </p:blipFill>
        <p:spPr>
          <a:xfrm>
            <a:off x="142043" y="2974448"/>
            <a:ext cx="11238963" cy="38835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30538" y="2941376"/>
            <a:ext cx="4930924" cy="62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28543" y="984035"/>
            <a:ext cx="7934914" cy="24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您办专业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造字工房悦黑体验版细体"/>
            </a:endParaRPr>
          </a:p>
          <a:p>
            <a:pPr marL="0" marR="0" lvl="0" indent="0" algn="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 一切由我们来做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造字工房悦黑体验版细体"/>
            </a:endParaRPr>
          </a:p>
        </p:txBody>
      </p:sp>
    </p:spTree>
    <p:extLst>
      <p:ext uri="{BB962C8B-B14F-4D97-AF65-F5344CB8AC3E}">
        <p14:creationId xmlns:p14="http://schemas.microsoft.com/office/powerpoint/2010/main" val="185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  <p:extLst>
    <p:ext uri="{E180D4A7-C9FB-4DFB-919C-405C955672EB}">
      <p14:showEvtLst xmlns:p14="http://schemas.microsoft.com/office/powerpoint/2010/main">
        <p14:playEvt time="9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70" b="1"/>
          <a:stretch/>
        </p:blipFill>
        <p:spPr>
          <a:xfrm>
            <a:off x="1276350" y="2373728"/>
            <a:ext cx="5402263" cy="27021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5400000">
            <a:off x="2062163" y="-1187450"/>
            <a:ext cx="2557462" cy="667543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354502" y="2573774"/>
            <a:ext cx="3050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造字工房悦黑体验版细体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50000"/>
                </a:prstClr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造字工房悦黑体验版细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9051" y="3281660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/01/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轮胎功能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09051" y="3834110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/02/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轮胎的结构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09051" y="4384973"/>
            <a:ext cx="4832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latin typeface="造字工房悦黑体验版细体" pitchFamily="50" charset="-122"/>
                <a:ea typeface="造字工房悦黑体验版细体" pitchFamily="50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/03/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轮胎的分类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6350" y="1255215"/>
            <a:ext cx="307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2040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9" y="2200567"/>
            <a:ext cx="5671457" cy="35446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100" y="588517"/>
            <a:ext cx="6184900" cy="5753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兰亭黑简体" pitchFamily="2" charset="-122"/>
              <a:ea typeface="方正兰亭黑简体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82717" y="2716018"/>
            <a:ext cx="6696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4207" y="1700355"/>
            <a:ext cx="307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4206" y="2957235"/>
            <a:ext cx="505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轮胎的功能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5400000">
            <a:off x="307719" y="-333122"/>
            <a:ext cx="824649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88039" y="362982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轮胎功能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23233" y="2734074"/>
            <a:ext cx="6143624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功能一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承载功能：承受车辆负荷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功能二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牵引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制动功能：向路面传递驱动、制动力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功能三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机动稳定性：改变和保持车辆行驶方向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功能四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行驶舒适性：吸收来自地面的震动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2" y="2376597"/>
            <a:ext cx="4193177" cy="262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1" y="1572135"/>
            <a:ext cx="2040501" cy="2040501"/>
          </a:xfrm>
          <a:prstGeom prst="rect">
            <a:avLst/>
          </a:prstGeom>
          <a:solidFill>
            <a:srgbClr val="FFFF00">
              <a:alpha val="63000"/>
            </a:srgb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9" y="2200567"/>
            <a:ext cx="5671457" cy="35446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100" y="588517"/>
            <a:ext cx="6184900" cy="5753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兰亭黑简体" pitchFamily="2" charset="-122"/>
              <a:ea typeface="方正兰亭黑简体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82717" y="2716018"/>
            <a:ext cx="6696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4207" y="1700355"/>
            <a:ext cx="307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4206" y="2957235"/>
            <a:ext cx="505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轮胎的结构</a:t>
            </a:r>
          </a:p>
        </p:txBody>
      </p:sp>
    </p:spTree>
    <p:extLst>
      <p:ext uri="{BB962C8B-B14F-4D97-AF65-F5344CB8AC3E}">
        <p14:creationId xmlns:p14="http://schemas.microsoft.com/office/powerpoint/2010/main" val="29378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49C16E-3D78-1561-9E3B-29CAB84B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26" y="1945736"/>
            <a:ext cx="2368298" cy="29665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C6FDCB-F06C-C692-7B75-2E4E49856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" t="6665" r="5866" b="6534"/>
          <a:stretch/>
        </p:blipFill>
        <p:spPr>
          <a:xfrm>
            <a:off x="4400430" y="1945736"/>
            <a:ext cx="2966528" cy="29665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06C619-7023-C669-A4F5-130BF59DD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3" t="6665" r="5866" b="6534"/>
          <a:stretch/>
        </p:blipFill>
        <p:spPr>
          <a:xfrm>
            <a:off x="7826264" y="1945736"/>
            <a:ext cx="2966528" cy="296652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48F878EA-FBEF-413B-20B2-81A34C7E80AA}"/>
              </a:ext>
            </a:extLst>
          </p:cNvPr>
          <p:cNvSpPr/>
          <p:nvPr/>
        </p:nvSpPr>
        <p:spPr>
          <a:xfrm rot="366507">
            <a:off x="1574947" y="2737990"/>
            <a:ext cx="709125" cy="1380226"/>
          </a:xfrm>
          <a:prstGeom prst="ellipse">
            <a:avLst/>
          </a:prstGeom>
          <a:solidFill>
            <a:srgbClr val="FF0000">
              <a:alpha val="6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349B7C-5039-BC7A-D259-4F6A97C724CF}"/>
              </a:ext>
            </a:extLst>
          </p:cNvPr>
          <p:cNvSpPr txBox="1"/>
          <p:nvPr/>
        </p:nvSpPr>
        <p:spPr>
          <a:xfrm>
            <a:off x="1937894" y="1270419"/>
            <a:ext cx="16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胎   面                             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9C4C2C-7CE4-DB78-E2C6-7C0CC9BD8578}"/>
              </a:ext>
            </a:extLst>
          </p:cNvPr>
          <p:cNvSpPr txBox="1"/>
          <p:nvPr/>
        </p:nvSpPr>
        <p:spPr>
          <a:xfrm>
            <a:off x="5042618" y="1201408"/>
            <a:ext cx="16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胎   侧                              </a:t>
            </a:r>
          </a:p>
        </p:txBody>
      </p:sp>
      <p:sp>
        <p:nvSpPr>
          <p:cNvPr id="11" name="圆: 空心 10">
            <a:extLst>
              <a:ext uri="{FF2B5EF4-FFF2-40B4-BE49-F238E27FC236}">
                <a16:creationId xmlns:a16="http://schemas.microsoft.com/office/drawing/2014/main" id="{0B5CC442-17A1-B5A6-D0DD-0F1CA53C438D}"/>
              </a:ext>
            </a:extLst>
          </p:cNvPr>
          <p:cNvSpPr/>
          <p:nvPr/>
        </p:nvSpPr>
        <p:spPr>
          <a:xfrm>
            <a:off x="4581427" y="2177592"/>
            <a:ext cx="2535810" cy="2498103"/>
          </a:xfrm>
          <a:prstGeom prst="donut">
            <a:avLst>
              <a:gd name="adj" fmla="val 10276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圆: 空心 11">
            <a:extLst>
              <a:ext uri="{FF2B5EF4-FFF2-40B4-BE49-F238E27FC236}">
                <a16:creationId xmlns:a16="http://schemas.microsoft.com/office/drawing/2014/main" id="{88ABDA8D-D5F3-B172-EACE-DDD6263F3156}"/>
              </a:ext>
            </a:extLst>
          </p:cNvPr>
          <p:cNvSpPr/>
          <p:nvPr/>
        </p:nvSpPr>
        <p:spPr>
          <a:xfrm>
            <a:off x="7909088" y="2016818"/>
            <a:ext cx="2779387" cy="2819650"/>
          </a:xfrm>
          <a:prstGeom prst="donut">
            <a:avLst>
              <a:gd name="adj" fmla="val 3043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333C5A-2166-EE78-D2E2-493AEBE7CC08}"/>
              </a:ext>
            </a:extLst>
          </p:cNvPr>
          <p:cNvSpPr txBox="1"/>
          <p:nvPr/>
        </p:nvSpPr>
        <p:spPr>
          <a:xfrm>
            <a:off x="8457705" y="1201408"/>
            <a:ext cx="168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胎   肩                             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FE6AA5-EC48-EE4C-BDE3-58E078F7A8A6}"/>
              </a:ext>
            </a:extLst>
          </p:cNvPr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E78FA44-A187-BB08-AE23-AACD5353F94C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9264D6-5862-056D-8121-111310F09594}"/>
              </a:ext>
            </a:extLst>
          </p:cNvPr>
          <p:cNvSpPr txBox="1"/>
          <p:nvPr/>
        </p:nvSpPr>
        <p:spPr>
          <a:xfrm>
            <a:off x="1511907" y="25821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轮胎结构</a:t>
            </a:r>
          </a:p>
        </p:txBody>
      </p:sp>
    </p:spTree>
    <p:extLst>
      <p:ext uri="{BB962C8B-B14F-4D97-AF65-F5344CB8AC3E}">
        <p14:creationId xmlns:p14="http://schemas.microsoft.com/office/powerpoint/2010/main" val="23877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 rot="5400000">
            <a:off x="366100" y="-391503"/>
            <a:ext cx="707887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11907" y="258211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轮胎结构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578225" y="3470275"/>
            <a:ext cx="1830388" cy="2054225"/>
            <a:chOff x="0" y="0"/>
            <a:chExt cx="1602" cy="1671"/>
          </a:xfrm>
        </p:grpSpPr>
        <p:sp>
          <p:nvSpPr>
            <p:cNvPr id="28" name="未知"/>
            <p:cNvSpPr/>
            <p:nvPr/>
          </p:nvSpPr>
          <p:spPr>
            <a:xfrm>
              <a:off x="5" y="0"/>
              <a:ext cx="1597" cy="1667"/>
            </a:xfrm>
            <a:custGeom>
              <a:avLst/>
              <a:gdLst/>
              <a:ahLst/>
              <a:cxnLst/>
              <a:rect l="0" t="0" r="0" b="0"/>
              <a:pathLst>
                <a:path w="1597" h="1667">
                  <a:moveTo>
                    <a:pt x="8" y="547"/>
                  </a:moveTo>
                  <a:cubicBezTo>
                    <a:pt x="18" y="523"/>
                    <a:pt x="51" y="520"/>
                    <a:pt x="80" y="503"/>
                  </a:cubicBezTo>
                  <a:cubicBezTo>
                    <a:pt x="109" y="486"/>
                    <a:pt x="103" y="488"/>
                    <a:pt x="180" y="447"/>
                  </a:cubicBezTo>
                  <a:cubicBezTo>
                    <a:pt x="257" y="406"/>
                    <a:pt x="418" y="323"/>
                    <a:pt x="545" y="256"/>
                  </a:cubicBezTo>
                  <a:cubicBezTo>
                    <a:pt x="672" y="189"/>
                    <a:pt x="867" y="84"/>
                    <a:pt x="943" y="42"/>
                  </a:cubicBezTo>
                  <a:cubicBezTo>
                    <a:pt x="1018" y="0"/>
                    <a:pt x="1002" y="0"/>
                    <a:pt x="1018" y="8"/>
                  </a:cubicBezTo>
                  <a:cubicBezTo>
                    <a:pt x="1035" y="15"/>
                    <a:pt x="1027" y="53"/>
                    <a:pt x="1044" y="92"/>
                  </a:cubicBezTo>
                  <a:cubicBezTo>
                    <a:pt x="1060" y="130"/>
                    <a:pt x="1081" y="183"/>
                    <a:pt x="1111" y="240"/>
                  </a:cubicBezTo>
                  <a:cubicBezTo>
                    <a:pt x="1140" y="298"/>
                    <a:pt x="1190" y="378"/>
                    <a:pt x="1224" y="431"/>
                  </a:cubicBezTo>
                  <a:cubicBezTo>
                    <a:pt x="1257" y="484"/>
                    <a:pt x="1270" y="507"/>
                    <a:pt x="1316" y="565"/>
                  </a:cubicBezTo>
                  <a:cubicBezTo>
                    <a:pt x="1362" y="622"/>
                    <a:pt x="1454" y="721"/>
                    <a:pt x="1496" y="771"/>
                  </a:cubicBezTo>
                  <a:cubicBezTo>
                    <a:pt x="1538" y="820"/>
                    <a:pt x="1547" y="835"/>
                    <a:pt x="1563" y="854"/>
                  </a:cubicBezTo>
                  <a:cubicBezTo>
                    <a:pt x="1580" y="874"/>
                    <a:pt x="1589" y="870"/>
                    <a:pt x="1593" y="896"/>
                  </a:cubicBezTo>
                  <a:cubicBezTo>
                    <a:pt x="1597" y="923"/>
                    <a:pt x="1589" y="980"/>
                    <a:pt x="1580" y="1007"/>
                  </a:cubicBezTo>
                  <a:cubicBezTo>
                    <a:pt x="1572" y="1034"/>
                    <a:pt x="1563" y="1034"/>
                    <a:pt x="1538" y="1053"/>
                  </a:cubicBezTo>
                  <a:cubicBezTo>
                    <a:pt x="1513" y="1072"/>
                    <a:pt x="1522" y="1068"/>
                    <a:pt x="1438" y="1125"/>
                  </a:cubicBezTo>
                  <a:cubicBezTo>
                    <a:pt x="1354" y="1183"/>
                    <a:pt x="1153" y="1320"/>
                    <a:pt x="1044" y="1392"/>
                  </a:cubicBezTo>
                  <a:cubicBezTo>
                    <a:pt x="934" y="1465"/>
                    <a:pt x="855" y="1518"/>
                    <a:pt x="792" y="1560"/>
                  </a:cubicBezTo>
                  <a:cubicBezTo>
                    <a:pt x="729" y="1602"/>
                    <a:pt x="704" y="1617"/>
                    <a:pt x="670" y="1633"/>
                  </a:cubicBezTo>
                  <a:cubicBezTo>
                    <a:pt x="637" y="1648"/>
                    <a:pt x="603" y="1667"/>
                    <a:pt x="591" y="1659"/>
                  </a:cubicBezTo>
                  <a:cubicBezTo>
                    <a:pt x="578" y="1652"/>
                    <a:pt x="595" y="1610"/>
                    <a:pt x="591" y="1583"/>
                  </a:cubicBezTo>
                  <a:cubicBezTo>
                    <a:pt x="586" y="1556"/>
                    <a:pt x="578" y="1518"/>
                    <a:pt x="574" y="1495"/>
                  </a:cubicBezTo>
                  <a:cubicBezTo>
                    <a:pt x="570" y="1472"/>
                    <a:pt x="574" y="1465"/>
                    <a:pt x="553" y="1434"/>
                  </a:cubicBezTo>
                  <a:cubicBezTo>
                    <a:pt x="532" y="1404"/>
                    <a:pt x="490" y="1350"/>
                    <a:pt x="452" y="1308"/>
                  </a:cubicBezTo>
                  <a:cubicBezTo>
                    <a:pt x="415" y="1266"/>
                    <a:pt x="381" y="1232"/>
                    <a:pt x="335" y="1175"/>
                  </a:cubicBezTo>
                  <a:cubicBezTo>
                    <a:pt x="289" y="1118"/>
                    <a:pt x="230" y="1038"/>
                    <a:pt x="188" y="973"/>
                  </a:cubicBezTo>
                  <a:cubicBezTo>
                    <a:pt x="146" y="908"/>
                    <a:pt x="100" y="843"/>
                    <a:pt x="71" y="790"/>
                  </a:cubicBezTo>
                  <a:cubicBezTo>
                    <a:pt x="41" y="736"/>
                    <a:pt x="30" y="685"/>
                    <a:pt x="20" y="645"/>
                  </a:cubicBezTo>
                  <a:cubicBezTo>
                    <a:pt x="10" y="605"/>
                    <a:pt x="0" y="569"/>
                    <a:pt x="8" y="547"/>
                  </a:cubicBez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未知"/>
            <p:cNvSpPr/>
            <p:nvPr/>
          </p:nvSpPr>
          <p:spPr>
            <a:xfrm>
              <a:off x="0" y="530"/>
              <a:ext cx="623" cy="1141"/>
            </a:xfrm>
            <a:custGeom>
              <a:avLst/>
              <a:gdLst/>
              <a:ahLst/>
              <a:cxnLst/>
              <a:rect l="0" t="0" r="0" b="0"/>
              <a:pathLst>
                <a:path w="145" h="293">
                  <a:moveTo>
                    <a:pt x="141" y="292"/>
                  </a:moveTo>
                  <a:cubicBezTo>
                    <a:pt x="137" y="293"/>
                    <a:pt x="121" y="291"/>
                    <a:pt x="116" y="290"/>
                  </a:cubicBezTo>
                  <a:cubicBezTo>
                    <a:pt x="111" y="289"/>
                    <a:pt x="110" y="287"/>
                    <a:pt x="108" y="286"/>
                  </a:cubicBezTo>
                  <a:cubicBezTo>
                    <a:pt x="106" y="285"/>
                    <a:pt x="105" y="283"/>
                    <a:pt x="104" y="281"/>
                  </a:cubicBezTo>
                  <a:cubicBezTo>
                    <a:pt x="103" y="279"/>
                    <a:pt x="103" y="276"/>
                    <a:pt x="103" y="273"/>
                  </a:cubicBezTo>
                  <a:cubicBezTo>
                    <a:pt x="103" y="270"/>
                    <a:pt x="102" y="266"/>
                    <a:pt x="102" y="263"/>
                  </a:cubicBezTo>
                  <a:cubicBezTo>
                    <a:pt x="102" y="260"/>
                    <a:pt x="103" y="257"/>
                    <a:pt x="103" y="254"/>
                  </a:cubicBezTo>
                  <a:cubicBezTo>
                    <a:pt x="103" y="251"/>
                    <a:pt x="102" y="247"/>
                    <a:pt x="101" y="243"/>
                  </a:cubicBezTo>
                  <a:cubicBezTo>
                    <a:pt x="100" y="239"/>
                    <a:pt x="99" y="235"/>
                    <a:pt x="97" y="231"/>
                  </a:cubicBezTo>
                  <a:cubicBezTo>
                    <a:pt x="95" y="227"/>
                    <a:pt x="93" y="222"/>
                    <a:pt x="91" y="218"/>
                  </a:cubicBezTo>
                  <a:cubicBezTo>
                    <a:pt x="89" y="214"/>
                    <a:pt x="87" y="210"/>
                    <a:pt x="84" y="206"/>
                  </a:cubicBezTo>
                  <a:cubicBezTo>
                    <a:pt x="81" y="202"/>
                    <a:pt x="76" y="197"/>
                    <a:pt x="73" y="192"/>
                  </a:cubicBezTo>
                  <a:cubicBezTo>
                    <a:pt x="70" y="187"/>
                    <a:pt x="67" y="183"/>
                    <a:pt x="64" y="178"/>
                  </a:cubicBezTo>
                  <a:cubicBezTo>
                    <a:pt x="61" y="173"/>
                    <a:pt x="56" y="166"/>
                    <a:pt x="52" y="159"/>
                  </a:cubicBezTo>
                  <a:cubicBezTo>
                    <a:pt x="48" y="152"/>
                    <a:pt x="45" y="147"/>
                    <a:pt x="41" y="139"/>
                  </a:cubicBezTo>
                  <a:cubicBezTo>
                    <a:pt x="37" y="131"/>
                    <a:pt x="32" y="120"/>
                    <a:pt x="28" y="111"/>
                  </a:cubicBezTo>
                  <a:cubicBezTo>
                    <a:pt x="24" y="102"/>
                    <a:pt x="20" y="93"/>
                    <a:pt x="16" y="82"/>
                  </a:cubicBezTo>
                  <a:cubicBezTo>
                    <a:pt x="12" y="71"/>
                    <a:pt x="8" y="52"/>
                    <a:pt x="6" y="42"/>
                  </a:cubicBezTo>
                  <a:cubicBezTo>
                    <a:pt x="4" y="32"/>
                    <a:pt x="3" y="28"/>
                    <a:pt x="2" y="21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2" y="0"/>
                    <a:pt x="4" y="13"/>
                    <a:pt x="6" y="19"/>
                  </a:cubicBezTo>
                  <a:cubicBezTo>
                    <a:pt x="8" y="25"/>
                    <a:pt x="9" y="30"/>
                    <a:pt x="12" y="39"/>
                  </a:cubicBezTo>
                  <a:cubicBezTo>
                    <a:pt x="15" y="48"/>
                    <a:pt x="21" y="64"/>
                    <a:pt x="26" y="74"/>
                  </a:cubicBezTo>
                  <a:cubicBezTo>
                    <a:pt x="31" y="84"/>
                    <a:pt x="37" y="93"/>
                    <a:pt x="42" y="101"/>
                  </a:cubicBezTo>
                  <a:cubicBezTo>
                    <a:pt x="47" y="109"/>
                    <a:pt x="50" y="115"/>
                    <a:pt x="56" y="124"/>
                  </a:cubicBezTo>
                  <a:cubicBezTo>
                    <a:pt x="62" y="133"/>
                    <a:pt x="75" y="149"/>
                    <a:pt x="81" y="158"/>
                  </a:cubicBezTo>
                  <a:cubicBezTo>
                    <a:pt x="87" y="167"/>
                    <a:pt x="90" y="170"/>
                    <a:pt x="95" y="176"/>
                  </a:cubicBezTo>
                  <a:cubicBezTo>
                    <a:pt x="100" y="182"/>
                    <a:pt x="105" y="190"/>
                    <a:pt x="110" y="196"/>
                  </a:cubicBezTo>
                  <a:cubicBezTo>
                    <a:pt x="115" y="202"/>
                    <a:pt x="120" y="209"/>
                    <a:pt x="124" y="214"/>
                  </a:cubicBezTo>
                  <a:cubicBezTo>
                    <a:pt x="128" y="219"/>
                    <a:pt x="132" y="224"/>
                    <a:pt x="134" y="229"/>
                  </a:cubicBezTo>
                  <a:cubicBezTo>
                    <a:pt x="136" y="234"/>
                    <a:pt x="138" y="241"/>
                    <a:pt x="139" y="245"/>
                  </a:cubicBezTo>
                  <a:cubicBezTo>
                    <a:pt x="140" y="249"/>
                    <a:pt x="139" y="250"/>
                    <a:pt x="140" y="254"/>
                  </a:cubicBezTo>
                  <a:cubicBezTo>
                    <a:pt x="141" y="258"/>
                    <a:pt x="142" y="263"/>
                    <a:pt x="142" y="267"/>
                  </a:cubicBezTo>
                  <a:cubicBezTo>
                    <a:pt x="142" y="271"/>
                    <a:pt x="142" y="275"/>
                    <a:pt x="142" y="278"/>
                  </a:cubicBezTo>
                  <a:cubicBezTo>
                    <a:pt x="142" y="281"/>
                    <a:pt x="142" y="284"/>
                    <a:pt x="142" y="286"/>
                  </a:cubicBezTo>
                  <a:cubicBezTo>
                    <a:pt x="142" y="288"/>
                    <a:pt x="145" y="291"/>
                    <a:pt x="141" y="292"/>
                  </a:cubicBezTo>
                  <a:close/>
                </a:path>
              </a:pathLst>
            </a:custGeom>
            <a:solidFill>
              <a:srgbClr val="FF00FF"/>
            </a:soli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4" y="1519"/>
              <a:ext cx="180" cy="152"/>
              <a:chOff x="0" y="0"/>
              <a:chExt cx="42" cy="3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" y="3"/>
                <a:ext cx="7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" y="1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" y="1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" y="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1" y="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" y="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5" y="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1" y="7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9" y="8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7" y="7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4" y="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5" y="12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1" y="1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8" y="1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4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6" y="24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2" y="1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28" y="1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4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8" y="30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2" y="2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5" y="3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0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4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2" y="3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28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22" y="2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6" y="18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31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未知"/>
              <p:cNvSpPr/>
              <p:nvPr/>
            </p:nvSpPr>
            <p:spPr>
              <a:xfrm>
                <a:off x="0" y="0"/>
                <a:ext cx="42" cy="39"/>
              </a:xfrm>
              <a:custGeom>
                <a:avLst/>
                <a:gdLst/>
                <a:ahLst/>
                <a:cxnLst/>
                <a:rect l="0" t="0" r="0" b="0"/>
                <a:pathLst>
                  <a:path w="42" h="39">
                    <a:moveTo>
                      <a:pt x="39" y="38"/>
                    </a:moveTo>
                    <a:cubicBezTo>
                      <a:pt x="36" y="39"/>
                      <a:pt x="26" y="37"/>
                      <a:pt x="22" y="37"/>
                    </a:cubicBezTo>
                    <a:cubicBezTo>
                      <a:pt x="18" y="37"/>
                      <a:pt x="15" y="36"/>
                      <a:pt x="12" y="35"/>
                    </a:cubicBezTo>
                    <a:cubicBezTo>
                      <a:pt x="9" y="34"/>
                      <a:pt x="6" y="30"/>
                      <a:pt x="4" y="28"/>
                    </a:cubicBezTo>
                    <a:cubicBezTo>
                      <a:pt x="2" y="26"/>
                      <a:pt x="2" y="23"/>
                      <a:pt x="2" y="20"/>
                    </a:cubicBezTo>
                    <a:cubicBezTo>
                      <a:pt x="2" y="17"/>
                      <a:pt x="0" y="12"/>
                      <a:pt x="1" y="9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8" y="2"/>
                      <a:pt x="12" y="0"/>
                      <a:pt x="15" y="0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4" y="0"/>
                      <a:pt x="27" y="1"/>
                      <a:pt x="29" y="1"/>
                    </a:cubicBezTo>
                    <a:cubicBezTo>
                      <a:pt x="31" y="1"/>
                      <a:pt x="35" y="1"/>
                      <a:pt x="36" y="2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40" y="6"/>
                      <a:pt x="41" y="8"/>
                      <a:pt x="41" y="11"/>
                    </a:cubicBezTo>
                    <a:cubicBezTo>
                      <a:pt x="41" y="14"/>
                      <a:pt x="41" y="19"/>
                      <a:pt x="41" y="23"/>
                    </a:cubicBezTo>
                    <a:cubicBezTo>
                      <a:pt x="41" y="27"/>
                      <a:pt x="42" y="33"/>
                      <a:pt x="42" y="35"/>
                    </a:cubicBezTo>
                    <a:cubicBezTo>
                      <a:pt x="42" y="37"/>
                      <a:pt x="40" y="38"/>
                      <a:pt x="39" y="38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4" name="未知"/>
          <p:cNvSpPr/>
          <p:nvPr/>
        </p:nvSpPr>
        <p:spPr>
          <a:xfrm>
            <a:off x="3773488" y="1909763"/>
            <a:ext cx="4978400" cy="3336925"/>
          </a:xfrm>
          <a:custGeom>
            <a:avLst/>
            <a:gdLst/>
            <a:ahLst/>
            <a:cxnLst/>
            <a:rect l="0" t="0" r="0" b="0"/>
            <a:pathLst>
              <a:path w="800" h="507">
                <a:moveTo>
                  <a:pt x="603" y="7"/>
                </a:moveTo>
                <a:cubicBezTo>
                  <a:pt x="617" y="10"/>
                  <a:pt x="631" y="13"/>
                  <a:pt x="646" y="17"/>
                </a:cubicBezTo>
                <a:cubicBezTo>
                  <a:pt x="661" y="21"/>
                  <a:pt x="683" y="27"/>
                  <a:pt x="694" y="31"/>
                </a:cubicBezTo>
                <a:cubicBezTo>
                  <a:pt x="706" y="35"/>
                  <a:pt x="711" y="38"/>
                  <a:pt x="719" y="42"/>
                </a:cubicBezTo>
                <a:cubicBezTo>
                  <a:pt x="727" y="46"/>
                  <a:pt x="735" y="52"/>
                  <a:pt x="742" y="55"/>
                </a:cubicBezTo>
                <a:cubicBezTo>
                  <a:pt x="748" y="59"/>
                  <a:pt x="753" y="61"/>
                  <a:pt x="758" y="65"/>
                </a:cubicBezTo>
                <a:cubicBezTo>
                  <a:pt x="762" y="68"/>
                  <a:pt x="765" y="70"/>
                  <a:pt x="769" y="76"/>
                </a:cubicBezTo>
                <a:cubicBezTo>
                  <a:pt x="773" y="83"/>
                  <a:pt x="780" y="96"/>
                  <a:pt x="784" y="105"/>
                </a:cubicBezTo>
                <a:cubicBezTo>
                  <a:pt x="787" y="114"/>
                  <a:pt x="789" y="121"/>
                  <a:pt x="791" y="129"/>
                </a:cubicBezTo>
                <a:cubicBezTo>
                  <a:pt x="794" y="137"/>
                  <a:pt x="796" y="147"/>
                  <a:pt x="798" y="156"/>
                </a:cubicBezTo>
                <a:cubicBezTo>
                  <a:pt x="799" y="165"/>
                  <a:pt x="800" y="174"/>
                  <a:pt x="800" y="184"/>
                </a:cubicBezTo>
                <a:cubicBezTo>
                  <a:pt x="800" y="193"/>
                  <a:pt x="799" y="204"/>
                  <a:pt x="799" y="213"/>
                </a:cubicBezTo>
                <a:cubicBezTo>
                  <a:pt x="799" y="222"/>
                  <a:pt x="800" y="229"/>
                  <a:pt x="799" y="237"/>
                </a:cubicBezTo>
                <a:cubicBezTo>
                  <a:pt x="797" y="246"/>
                  <a:pt x="794" y="258"/>
                  <a:pt x="792" y="265"/>
                </a:cubicBezTo>
                <a:cubicBezTo>
                  <a:pt x="791" y="271"/>
                  <a:pt x="793" y="266"/>
                  <a:pt x="788" y="279"/>
                </a:cubicBezTo>
                <a:cubicBezTo>
                  <a:pt x="784" y="291"/>
                  <a:pt x="769" y="328"/>
                  <a:pt x="763" y="341"/>
                </a:cubicBezTo>
                <a:cubicBezTo>
                  <a:pt x="758" y="354"/>
                  <a:pt x="758" y="353"/>
                  <a:pt x="755" y="358"/>
                </a:cubicBezTo>
                <a:cubicBezTo>
                  <a:pt x="753" y="362"/>
                  <a:pt x="753" y="364"/>
                  <a:pt x="747" y="369"/>
                </a:cubicBezTo>
                <a:cubicBezTo>
                  <a:pt x="742" y="374"/>
                  <a:pt x="750" y="371"/>
                  <a:pt x="723" y="387"/>
                </a:cubicBezTo>
                <a:cubicBezTo>
                  <a:pt x="696" y="403"/>
                  <a:pt x="615" y="449"/>
                  <a:pt x="583" y="468"/>
                </a:cubicBezTo>
                <a:cubicBezTo>
                  <a:pt x="551" y="487"/>
                  <a:pt x="540" y="494"/>
                  <a:pt x="528" y="500"/>
                </a:cubicBezTo>
                <a:cubicBezTo>
                  <a:pt x="516" y="506"/>
                  <a:pt x="512" y="507"/>
                  <a:pt x="511" y="505"/>
                </a:cubicBezTo>
                <a:cubicBezTo>
                  <a:pt x="510" y="503"/>
                  <a:pt x="517" y="495"/>
                  <a:pt x="521" y="490"/>
                </a:cubicBezTo>
                <a:cubicBezTo>
                  <a:pt x="525" y="485"/>
                  <a:pt x="528" y="482"/>
                  <a:pt x="534" y="475"/>
                </a:cubicBezTo>
                <a:cubicBezTo>
                  <a:pt x="541" y="467"/>
                  <a:pt x="552" y="454"/>
                  <a:pt x="557" y="448"/>
                </a:cubicBezTo>
                <a:cubicBezTo>
                  <a:pt x="563" y="441"/>
                  <a:pt x="566" y="438"/>
                  <a:pt x="570" y="434"/>
                </a:cubicBezTo>
                <a:cubicBezTo>
                  <a:pt x="574" y="429"/>
                  <a:pt x="575" y="425"/>
                  <a:pt x="579" y="420"/>
                </a:cubicBezTo>
                <a:cubicBezTo>
                  <a:pt x="583" y="414"/>
                  <a:pt x="590" y="404"/>
                  <a:pt x="594" y="396"/>
                </a:cubicBezTo>
                <a:cubicBezTo>
                  <a:pt x="597" y="389"/>
                  <a:pt x="600" y="384"/>
                  <a:pt x="603" y="375"/>
                </a:cubicBezTo>
                <a:cubicBezTo>
                  <a:pt x="606" y="366"/>
                  <a:pt x="610" y="350"/>
                  <a:pt x="612" y="340"/>
                </a:cubicBezTo>
                <a:cubicBezTo>
                  <a:pt x="613" y="329"/>
                  <a:pt x="614" y="323"/>
                  <a:pt x="613" y="313"/>
                </a:cubicBezTo>
                <a:cubicBezTo>
                  <a:pt x="612" y="302"/>
                  <a:pt x="612" y="291"/>
                  <a:pt x="608" y="276"/>
                </a:cubicBezTo>
                <a:cubicBezTo>
                  <a:pt x="604" y="262"/>
                  <a:pt x="598" y="239"/>
                  <a:pt x="588" y="224"/>
                </a:cubicBezTo>
                <a:cubicBezTo>
                  <a:pt x="578" y="209"/>
                  <a:pt x="564" y="196"/>
                  <a:pt x="548" y="185"/>
                </a:cubicBezTo>
                <a:cubicBezTo>
                  <a:pt x="532" y="175"/>
                  <a:pt x="511" y="169"/>
                  <a:pt x="492" y="162"/>
                </a:cubicBezTo>
                <a:cubicBezTo>
                  <a:pt x="473" y="155"/>
                  <a:pt x="457" y="149"/>
                  <a:pt x="434" y="145"/>
                </a:cubicBezTo>
                <a:cubicBezTo>
                  <a:pt x="411" y="141"/>
                  <a:pt x="380" y="141"/>
                  <a:pt x="357" y="140"/>
                </a:cubicBezTo>
                <a:cubicBezTo>
                  <a:pt x="334" y="139"/>
                  <a:pt x="317" y="140"/>
                  <a:pt x="296" y="140"/>
                </a:cubicBezTo>
                <a:cubicBezTo>
                  <a:pt x="276" y="140"/>
                  <a:pt x="256" y="140"/>
                  <a:pt x="234" y="141"/>
                </a:cubicBezTo>
                <a:cubicBezTo>
                  <a:pt x="212" y="142"/>
                  <a:pt x="186" y="143"/>
                  <a:pt x="165" y="146"/>
                </a:cubicBezTo>
                <a:cubicBezTo>
                  <a:pt x="145" y="149"/>
                  <a:pt x="129" y="153"/>
                  <a:pt x="112" y="158"/>
                </a:cubicBezTo>
                <a:cubicBezTo>
                  <a:pt x="95" y="163"/>
                  <a:pt x="78" y="171"/>
                  <a:pt x="65" y="177"/>
                </a:cubicBezTo>
                <a:cubicBezTo>
                  <a:pt x="52" y="184"/>
                  <a:pt x="43" y="188"/>
                  <a:pt x="33" y="197"/>
                </a:cubicBezTo>
                <a:cubicBezTo>
                  <a:pt x="22" y="205"/>
                  <a:pt x="6" y="227"/>
                  <a:pt x="3" y="229"/>
                </a:cubicBezTo>
                <a:cubicBezTo>
                  <a:pt x="0" y="230"/>
                  <a:pt x="10" y="213"/>
                  <a:pt x="15" y="205"/>
                </a:cubicBezTo>
                <a:cubicBezTo>
                  <a:pt x="21" y="197"/>
                  <a:pt x="26" y="190"/>
                  <a:pt x="34" y="179"/>
                </a:cubicBezTo>
                <a:cubicBezTo>
                  <a:pt x="43" y="169"/>
                  <a:pt x="50" y="160"/>
                  <a:pt x="68" y="143"/>
                </a:cubicBezTo>
                <a:cubicBezTo>
                  <a:pt x="86" y="126"/>
                  <a:pt x="119" y="96"/>
                  <a:pt x="142" y="79"/>
                </a:cubicBezTo>
                <a:cubicBezTo>
                  <a:pt x="164" y="61"/>
                  <a:pt x="186" y="45"/>
                  <a:pt x="207" y="35"/>
                </a:cubicBezTo>
                <a:cubicBezTo>
                  <a:pt x="227" y="24"/>
                  <a:pt x="240" y="22"/>
                  <a:pt x="264" y="17"/>
                </a:cubicBezTo>
                <a:cubicBezTo>
                  <a:pt x="287" y="12"/>
                  <a:pt x="318" y="9"/>
                  <a:pt x="350" y="6"/>
                </a:cubicBezTo>
                <a:cubicBezTo>
                  <a:pt x="383" y="3"/>
                  <a:pt x="429" y="2"/>
                  <a:pt x="457" y="1"/>
                </a:cubicBezTo>
                <a:cubicBezTo>
                  <a:pt x="486" y="0"/>
                  <a:pt x="503" y="2"/>
                  <a:pt x="520" y="2"/>
                </a:cubicBezTo>
                <a:cubicBezTo>
                  <a:pt x="538" y="2"/>
                  <a:pt x="549" y="2"/>
                  <a:pt x="562" y="3"/>
                </a:cubicBezTo>
                <a:cubicBezTo>
                  <a:pt x="575" y="4"/>
                  <a:pt x="589" y="5"/>
                  <a:pt x="603" y="7"/>
                </a:cubicBezTo>
                <a:close/>
              </a:path>
            </a:pathLst>
          </a:custGeom>
          <a:gradFill rotWithShape="0">
            <a:gsLst>
              <a:gs pos="0">
                <a:srgbClr val="FF9999">
                  <a:alpha val="100000"/>
                </a:srgbClr>
              </a:gs>
              <a:gs pos="50000">
                <a:srgbClr val="990000">
                  <a:alpha val="100000"/>
                </a:srgbClr>
              </a:gs>
              <a:gs pos="100000">
                <a:srgbClr val="FF9999">
                  <a:alpha val="100000"/>
                </a:srgbClr>
              </a:gs>
            </a:gsLst>
            <a:lin ang="2700000" scaled="1"/>
            <a:tileRect/>
          </a:gradFill>
          <a:ln w="3175" cap="flat" cmpd="sng">
            <a:solidFill>
              <a:srgbClr val="99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919913" y="3500438"/>
            <a:ext cx="1828800" cy="2014537"/>
            <a:chOff x="0" y="0"/>
            <a:chExt cx="372" cy="421"/>
          </a:xfrm>
        </p:grpSpPr>
        <p:sp>
          <p:nvSpPr>
            <p:cNvPr id="66" name="未知"/>
            <p:cNvSpPr/>
            <p:nvPr/>
          </p:nvSpPr>
          <p:spPr>
            <a:xfrm>
              <a:off x="33" y="0"/>
              <a:ext cx="339" cy="418"/>
            </a:xfrm>
            <a:custGeom>
              <a:avLst/>
              <a:gdLst/>
              <a:ahLst/>
              <a:cxnLst/>
              <a:rect l="0" t="0" r="0" b="0"/>
              <a:pathLst>
                <a:path w="339" h="418">
                  <a:moveTo>
                    <a:pt x="126" y="121"/>
                  </a:moveTo>
                  <a:cubicBezTo>
                    <a:pt x="134" y="117"/>
                    <a:pt x="148" y="109"/>
                    <a:pt x="160" y="103"/>
                  </a:cubicBezTo>
                  <a:cubicBezTo>
                    <a:pt x="172" y="97"/>
                    <a:pt x="178" y="94"/>
                    <a:pt x="198" y="82"/>
                  </a:cubicBezTo>
                  <a:cubicBezTo>
                    <a:pt x="217" y="70"/>
                    <a:pt x="257" y="44"/>
                    <a:pt x="280" y="31"/>
                  </a:cubicBezTo>
                  <a:cubicBezTo>
                    <a:pt x="303" y="18"/>
                    <a:pt x="323" y="4"/>
                    <a:pt x="331" y="2"/>
                  </a:cubicBezTo>
                  <a:cubicBezTo>
                    <a:pt x="339" y="0"/>
                    <a:pt x="330" y="12"/>
                    <a:pt x="329" y="21"/>
                  </a:cubicBezTo>
                  <a:cubicBezTo>
                    <a:pt x="328" y="30"/>
                    <a:pt x="325" y="42"/>
                    <a:pt x="322" y="53"/>
                  </a:cubicBezTo>
                  <a:cubicBezTo>
                    <a:pt x="319" y="64"/>
                    <a:pt x="315" y="77"/>
                    <a:pt x="310" y="90"/>
                  </a:cubicBezTo>
                  <a:cubicBezTo>
                    <a:pt x="304" y="103"/>
                    <a:pt x="296" y="121"/>
                    <a:pt x="289" y="134"/>
                  </a:cubicBezTo>
                  <a:cubicBezTo>
                    <a:pt x="282" y="147"/>
                    <a:pt x="277" y="156"/>
                    <a:pt x="271" y="166"/>
                  </a:cubicBezTo>
                  <a:cubicBezTo>
                    <a:pt x="265" y="176"/>
                    <a:pt x="257" y="187"/>
                    <a:pt x="254" y="196"/>
                  </a:cubicBezTo>
                  <a:cubicBezTo>
                    <a:pt x="250" y="202"/>
                    <a:pt x="252" y="210"/>
                    <a:pt x="250" y="217"/>
                  </a:cubicBezTo>
                  <a:cubicBezTo>
                    <a:pt x="248" y="224"/>
                    <a:pt x="253" y="226"/>
                    <a:pt x="244" y="235"/>
                  </a:cubicBezTo>
                  <a:cubicBezTo>
                    <a:pt x="235" y="244"/>
                    <a:pt x="211" y="261"/>
                    <a:pt x="196" y="273"/>
                  </a:cubicBezTo>
                  <a:cubicBezTo>
                    <a:pt x="180" y="285"/>
                    <a:pt x="176" y="286"/>
                    <a:pt x="147" y="307"/>
                  </a:cubicBezTo>
                  <a:cubicBezTo>
                    <a:pt x="120" y="328"/>
                    <a:pt x="50" y="382"/>
                    <a:pt x="27" y="400"/>
                  </a:cubicBezTo>
                  <a:cubicBezTo>
                    <a:pt x="3" y="418"/>
                    <a:pt x="5" y="412"/>
                    <a:pt x="3" y="413"/>
                  </a:cubicBezTo>
                  <a:cubicBezTo>
                    <a:pt x="0" y="414"/>
                    <a:pt x="7" y="409"/>
                    <a:pt x="9" y="406"/>
                  </a:cubicBezTo>
                  <a:cubicBezTo>
                    <a:pt x="11" y="403"/>
                    <a:pt x="12" y="399"/>
                    <a:pt x="12" y="394"/>
                  </a:cubicBezTo>
                  <a:cubicBezTo>
                    <a:pt x="12" y="388"/>
                    <a:pt x="10" y="380"/>
                    <a:pt x="10" y="373"/>
                  </a:cubicBezTo>
                  <a:cubicBezTo>
                    <a:pt x="10" y="367"/>
                    <a:pt x="11" y="361"/>
                    <a:pt x="13" y="356"/>
                  </a:cubicBezTo>
                  <a:cubicBezTo>
                    <a:pt x="15" y="351"/>
                    <a:pt x="14" y="352"/>
                    <a:pt x="21" y="341"/>
                  </a:cubicBezTo>
                  <a:cubicBezTo>
                    <a:pt x="28" y="330"/>
                    <a:pt x="45" y="311"/>
                    <a:pt x="56" y="292"/>
                  </a:cubicBezTo>
                  <a:cubicBezTo>
                    <a:pt x="67" y="273"/>
                    <a:pt x="80" y="246"/>
                    <a:pt x="87" y="230"/>
                  </a:cubicBezTo>
                  <a:cubicBezTo>
                    <a:pt x="94" y="214"/>
                    <a:pt x="97" y="208"/>
                    <a:pt x="100" y="195"/>
                  </a:cubicBezTo>
                  <a:cubicBezTo>
                    <a:pt x="103" y="182"/>
                    <a:pt x="104" y="165"/>
                    <a:pt x="105" y="154"/>
                  </a:cubicBezTo>
                  <a:cubicBezTo>
                    <a:pt x="106" y="143"/>
                    <a:pt x="107" y="135"/>
                    <a:pt x="109" y="130"/>
                  </a:cubicBezTo>
                  <a:cubicBezTo>
                    <a:pt x="111" y="125"/>
                    <a:pt x="113" y="127"/>
                    <a:pt x="116" y="126"/>
                  </a:cubicBezTo>
                  <a:cubicBezTo>
                    <a:pt x="119" y="125"/>
                    <a:pt x="118" y="125"/>
                    <a:pt x="126" y="121"/>
                  </a:cubicBezTo>
                  <a:close/>
                </a:path>
              </a:pathLst>
            </a:custGeom>
            <a:solidFill>
              <a:srgbClr val="FF99CC">
                <a:alpha val="100000"/>
              </a:srgbClr>
            </a:soli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未知"/>
            <p:cNvSpPr/>
            <p:nvPr/>
          </p:nvSpPr>
          <p:spPr>
            <a:xfrm>
              <a:off x="0" y="128"/>
              <a:ext cx="142" cy="293"/>
            </a:xfrm>
            <a:custGeom>
              <a:avLst/>
              <a:gdLst/>
              <a:ahLst/>
              <a:cxnLst/>
              <a:rect l="0" t="0" r="0" b="0"/>
              <a:pathLst>
                <a:path w="142" h="293">
                  <a:moveTo>
                    <a:pt x="4" y="292"/>
                  </a:moveTo>
                  <a:cubicBezTo>
                    <a:pt x="8" y="293"/>
                    <a:pt x="24" y="291"/>
                    <a:pt x="28" y="290"/>
                  </a:cubicBezTo>
                  <a:cubicBezTo>
                    <a:pt x="33" y="289"/>
                    <a:pt x="34" y="287"/>
                    <a:pt x="36" y="286"/>
                  </a:cubicBezTo>
                  <a:cubicBezTo>
                    <a:pt x="38" y="285"/>
                    <a:pt x="39" y="283"/>
                    <a:pt x="40" y="281"/>
                  </a:cubicBezTo>
                  <a:cubicBezTo>
                    <a:pt x="41" y="279"/>
                    <a:pt x="41" y="276"/>
                    <a:pt x="41" y="273"/>
                  </a:cubicBezTo>
                  <a:cubicBezTo>
                    <a:pt x="41" y="270"/>
                    <a:pt x="42" y="266"/>
                    <a:pt x="42" y="263"/>
                  </a:cubicBezTo>
                  <a:cubicBezTo>
                    <a:pt x="42" y="260"/>
                    <a:pt x="41" y="257"/>
                    <a:pt x="41" y="254"/>
                  </a:cubicBezTo>
                  <a:cubicBezTo>
                    <a:pt x="41" y="251"/>
                    <a:pt x="42" y="247"/>
                    <a:pt x="43" y="243"/>
                  </a:cubicBezTo>
                  <a:cubicBezTo>
                    <a:pt x="44" y="239"/>
                    <a:pt x="45" y="235"/>
                    <a:pt x="47" y="231"/>
                  </a:cubicBezTo>
                  <a:cubicBezTo>
                    <a:pt x="49" y="227"/>
                    <a:pt x="51" y="222"/>
                    <a:pt x="53" y="218"/>
                  </a:cubicBezTo>
                  <a:cubicBezTo>
                    <a:pt x="55" y="214"/>
                    <a:pt x="57" y="210"/>
                    <a:pt x="60" y="206"/>
                  </a:cubicBezTo>
                  <a:cubicBezTo>
                    <a:pt x="63" y="202"/>
                    <a:pt x="68" y="197"/>
                    <a:pt x="71" y="192"/>
                  </a:cubicBezTo>
                  <a:cubicBezTo>
                    <a:pt x="73" y="187"/>
                    <a:pt x="76" y="183"/>
                    <a:pt x="79" y="178"/>
                  </a:cubicBezTo>
                  <a:cubicBezTo>
                    <a:pt x="82" y="173"/>
                    <a:pt x="87" y="166"/>
                    <a:pt x="91" y="159"/>
                  </a:cubicBezTo>
                  <a:cubicBezTo>
                    <a:pt x="95" y="152"/>
                    <a:pt x="97" y="148"/>
                    <a:pt x="102" y="139"/>
                  </a:cubicBezTo>
                  <a:cubicBezTo>
                    <a:pt x="107" y="130"/>
                    <a:pt x="115" y="115"/>
                    <a:pt x="120" y="104"/>
                  </a:cubicBezTo>
                  <a:cubicBezTo>
                    <a:pt x="125" y="93"/>
                    <a:pt x="127" y="85"/>
                    <a:pt x="130" y="75"/>
                  </a:cubicBezTo>
                  <a:cubicBezTo>
                    <a:pt x="133" y="65"/>
                    <a:pt x="136" y="50"/>
                    <a:pt x="138" y="41"/>
                  </a:cubicBezTo>
                  <a:cubicBezTo>
                    <a:pt x="140" y="32"/>
                    <a:pt x="140" y="28"/>
                    <a:pt x="140" y="21"/>
                  </a:cubicBezTo>
                  <a:cubicBezTo>
                    <a:pt x="140" y="14"/>
                    <a:pt x="142" y="0"/>
                    <a:pt x="141" y="0"/>
                  </a:cubicBezTo>
                  <a:cubicBezTo>
                    <a:pt x="140" y="0"/>
                    <a:pt x="138" y="13"/>
                    <a:pt x="136" y="19"/>
                  </a:cubicBezTo>
                  <a:cubicBezTo>
                    <a:pt x="134" y="25"/>
                    <a:pt x="133" y="30"/>
                    <a:pt x="130" y="39"/>
                  </a:cubicBezTo>
                  <a:cubicBezTo>
                    <a:pt x="127" y="48"/>
                    <a:pt x="121" y="64"/>
                    <a:pt x="117" y="74"/>
                  </a:cubicBezTo>
                  <a:cubicBezTo>
                    <a:pt x="112" y="84"/>
                    <a:pt x="106" y="93"/>
                    <a:pt x="101" y="101"/>
                  </a:cubicBezTo>
                  <a:cubicBezTo>
                    <a:pt x="96" y="109"/>
                    <a:pt x="93" y="115"/>
                    <a:pt x="87" y="124"/>
                  </a:cubicBezTo>
                  <a:cubicBezTo>
                    <a:pt x="81" y="133"/>
                    <a:pt x="69" y="149"/>
                    <a:pt x="63" y="158"/>
                  </a:cubicBezTo>
                  <a:cubicBezTo>
                    <a:pt x="57" y="167"/>
                    <a:pt x="54" y="170"/>
                    <a:pt x="49" y="176"/>
                  </a:cubicBezTo>
                  <a:cubicBezTo>
                    <a:pt x="44" y="182"/>
                    <a:pt x="39" y="190"/>
                    <a:pt x="34" y="196"/>
                  </a:cubicBezTo>
                  <a:cubicBezTo>
                    <a:pt x="29" y="202"/>
                    <a:pt x="24" y="209"/>
                    <a:pt x="21" y="214"/>
                  </a:cubicBezTo>
                  <a:cubicBezTo>
                    <a:pt x="17" y="219"/>
                    <a:pt x="13" y="224"/>
                    <a:pt x="11" y="229"/>
                  </a:cubicBezTo>
                  <a:cubicBezTo>
                    <a:pt x="9" y="234"/>
                    <a:pt x="7" y="241"/>
                    <a:pt x="6" y="245"/>
                  </a:cubicBezTo>
                  <a:cubicBezTo>
                    <a:pt x="5" y="249"/>
                    <a:pt x="6" y="250"/>
                    <a:pt x="5" y="254"/>
                  </a:cubicBezTo>
                  <a:cubicBezTo>
                    <a:pt x="4" y="258"/>
                    <a:pt x="3" y="263"/>
                    <a:pt x="3" y="267"/>
                  </a:cubicBezTo>
                  <a:cubicBezTo>
                    <a:pt x="3" y="271"/>
                    <a:pt x="3" y="275"/>
                    <a:pt x="3" y="278"/>
                  </a:cubicBezTo>
                  <a:cubicBezTo>
                    <a:pt x="3" y="281"/>
                    <a:pt x="3" y="284"/>
                    <a:pt x="3" y="286"/>
                  </a:cubicBezTo>
                  <a:cubicBezTo>
                    <a:pt x="3" y="288"/>
                    <a:pt x="0" y="291"/>
                    <a:pt x="4" y="292"/>
                  </a:cubicBezTo>
                  <a:close/>
                </a:path>
              </a:pathLst>
            </a:custGeom>
            <a:solidFill>
              <a:srgbClr val="FF00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flipH="1">
              <a:off x="2" y="381"/>
              <a:ext cx="41" cy="39"/>
              <a:chOff x="0" y="0"/>
              <a:chExt cx="42" cy="39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" y="3"/>
                <a:ext cx="7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2" y="1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8" y="1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5" y="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1" y="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" y="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5" y="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21" y="7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9" y="8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7" y="7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4" y="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5" y="12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1" y="1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9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28" y="13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4" y="1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16" y="24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22" y="1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8" y="1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34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7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" y="30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2" y="29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5" y="3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0" y="21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34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2" y="32"/>
                <a:ext cx="6" cy="5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8" y="26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22" y="25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6" y="18"/>
                <a:ext cx="6" cy="6"/>
              </a:xfrm>
              <a:prstGeom prst="ellipse">
                <a:avLst/>
              </a:prstGeom>
              <a:solidFill>
                <a:srgbClr val="969696"/>
              </a:solidFill>
              <a:ln w="635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未知"/>
              <p:cNvSpPr/>
              <p:nvPr/>
            </p:nvSpPr>
            <p:spPr>
              <a:xfrm>
                <a:off x="0" y="0"/>
                <a:ext cx="42" cy="39"/>
              </a:xfrm>
              <a:custGeom>
                <a:avLst/>
                <a:gdLst/>
                <a:ahLst/>
                <a:cxnLst/>
                <a:rect l="0" t="0" r="0" b="0"/>
                <a:pathLst>
                  <a:path w="42" h="39">
                    <a:moveTo>
                      <a:pt x="39" y="38"/>
                    </a:moveTo>
                    <a:cubicBezTo>
                      <a:pt x="36" y="39"/>
                      <a:pt x="26" y="37"/>
                      <a:pt x="22" y="37"/>
                    </a:cubicBezTo>
                    <a:cubicBezTo>
                      <a:pt x="18" y="37"/>
                      <a:pt x="15" y="36"/>
                      <a:pt x="12" y="35"/>
                    </a:cubicBezTo>
                    <a:cubicBezTo>
                      <a:pt x="9" y="34"/>
                      <a:pt x="6" y="30"/>
                      <a:pt x="4" y="28"/>
                    </a:cubicBezTo>
                    <a:cubicBezTo>
                      <a:pt x="2" y="26"/>
                      <a:pt x="2" y="23"/>
                      <a:pt x="2" y="20"/>
                    </a:cubicBezTo>
                    <a:cubicBezTo>
                      <a:pt x="2" y="17"/>
                      <a:pt x="0" y="12"/>
                      <a:pt x="1" y="9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8" y="2"/>
                      <a:pt x="12" y="0"/>
                      <a:pt x="15" y="0"/>
                    </a:cubicBezTo>
                    <a:cubicBezTo>
                      <a:pt x="18" y="0"/>
                      <a:pt x="20" y="0"/>
                      <a:pt x="22" y="0"/>
                    </a:cubicBezTo>
                    <a:cubicBezTo>
                      <a:pt x="24" y="0"/>
                      <a:pt x="27" y="1"/>
                      <a:pt x="29" y="1"/>
                    </a:cubicBezTo>
                    <a:cubicBezTo>
                      <a:pt x="31" y="1"/>
                      <a:pt x="35" y="1"/>
                      <a:pt x="36" y="2"/>
                    </a:cubicBezTo>
                    <a:cubicBezTo>
                      <a:pt x="37" y="3"/>
                      <a:pt x="38" y="4"/>
                      <a:pt x="39" y="5"/>
                    </a:cubicBezTo>
                    <a:cubicBezTo>
                      <a:pt x="40" y="6"/>
                      <a:pt x="41" y="8"/>
                      <a:pt x="41" y="11"/>
                    </a:cubicBezTo>
                    <a:cubicBezTo>
                      <a:pt x="41" y="14"/>
                      <a:pt x="41" y="19"/>
                      <a:pt x="41" y="23"/>
                    </a:cubicBezTo>
                    <a:cubicBezTo>
                      <a:pt x="41" y="27"/>
                      <a:pt x="42" y="33"/>
                      <a:pt x="42" y="35"/>
                    </a:cubicBezTo>
                    <a:cubicBezTo>
                      <a:pt x="42" y="37"/>
                      <a:pt x="40" y="38"/>
                      <a:pt x="39" y="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6823075" y="4406900"/>
            <a:ext cx="1611313" cy="1277938"/>
            <a:chOff x="0" y="0"/>
            <a:chExt cx="259" cy="194"/>
          </a:xfrm>
        </p:grpSpPr>
        <p:sp>
          <p:nvSpPr>
            <p:cNvPr id="103" name="未知"/>
            <p:cNvSpPr/>
            <p:nvPr/>
          </p:nvSpPr>
          <p:spPr>
            <a:xfrm>
              <a:off x="41" y="0"/>
              <a:ext cx="218" cy="183"/>
            </a:xfrm>
            <a:custGeom>
              <a:avLst/>
              <a:gdLst/>
              <a:ahLst/>
              <a:cxnLst/>
              <a:rect l="0" t="0" r="0" b="0"/>
              <a:pathLst>
                <a:path w="218" h="183">
                  <a:moveTo>
                    <a:pt x="72" y="93"/>
                  </a:moveTo>
                  <a:cubicBezTo>
                    <a:pt x="49" y="108"/>
                    <a:pt x="43" y="112"/>
                    <a:pt x="35" y="118"/>
                  </a:cubicBezTo>
                  <a:cubicBezTo>
                    <a:pt x="25" y="124"/>
                    <a:pt x="22" y="127"/>
                    <a:pt x="20" y="130"/>
                  </a:cubicBezTo>
                  <a:cubicBezTo>
                    <a:pt x="17" y="133"/>
                    <a:pt x="21" y="132"/>
                    <a:pt x="21" y="137"/>
                  </a:cubicBezTo>
                  <a:cubicBezTo>
                    <a:pt x="21" y="140"/>
                    <a:pt x="20" y="149"/>
                    <a:pt x="20" y="154"/>
                  </a:cubicBezTo>
                  <a:cubicBezTo>
                    <a:pt x="19" y="159"/>
                    <a:pt x="17" y="166"/>
                    <a:pt x="16" y="169"/>
                  </a:cubicBezTo>
                  <a:cubicBezTo>
                    <a:pt x="14" y="172"/>
                    <a:pt x="11" y="173"/>
                    <a:pt x="9" y="175"/>
                  </a:cubicBezTo>
                  <a:cubicBezTo>
                    <a:pt x="7" y="177"/>
                    <a:pt x="0" y="183"/>
                    <a:pt x="2" y="183"/>
                  </a:cubicBezTo>
                  <a:cubicBezTo>
                    <a:pt x="4" y="183"/>
                    <a:pt x="14" y="177"/>
                    <a:pt x="19" y="174"/>
                  </a:cubicBezTo>
                  <a:cubicBezTo>
                    <a:pt x="24" y="171"/>
                    <a:pt x="26" y="171"/>
                    <a:pt x="34" y="166"/>
                  </a:cubicBezTo>
                  <a:cubicBezTo>
                    <a:pt x="42" y="161"/>
                    <a:pt x="49" y="155"/>
                    <a:pt x="68" y="142"/>
                  </a:cubicBezTo>
                  <a:cubicBezTo>
                    <a:pt x="87" y="129"/>
                    <a:pt x="129" y="103"/>
                    <a:pt x="149" y="90"/>
                  </a:cubicBezTo>
                  <a:cubicBezTo>
                    <a:pt x="169" y="77"/>
                    <a:pt x="181" y="69"/>
                    <a:pt x="190" y="62"/>
                  </a:cubicBezTo>
                  <a:cubicBezTo>
                    <a:pt x="199" y="55"/>
                    <a:pt x="201" y="55"/>
                    <a:pt x="204" y="51"/>
                  </a:cubicBezTo>
                  <a:cubicBezTo>
                    <a:pt x="207" y="47"/>
                    <a:pt x="207" y="42"/>
                    <a:pt x="207" y="38"/>
                  </a:cubicBezTo>
                  <a:cubicBezTo>
                    <a:pt x="207" y="34"/>
                    <a:pt x="206" y="32"/>
                    <a:pt x="206" y="29"/>
                  </a:cubicBezTo>
                  <a:cubicBezTo>
                    <a:pt x="206" y="26"/>
                    <a:pt x="205" y="22"/>
                    <a:pt x="206" y="19"/>
                  </a:cubicBezTo>
                  <a:cubicBezTo>
                    <a:pt x="207" y="16"/>
                    <a:pt x="208" y="14"/>
                    <a:pt x="209" y="11"/>
                  </a:cubicBezTo>
                  <a:cubicBezTo>
                    <a:pt x="210" y="8"/>
                    <a:pt x="218" y="0"/>
                    <a:pt x="214" y="2"/>
                  </a:cubicBezTo>
                  <a:cubicBezTo>
                    <a:pt x="210" y="4"/>
                    <a:pt x="204" y="8"/>
                    <a:pt x="181" y="24"/>
                  </a:cubicBezTo>
                  <a:cubicBezTo>
                    <a:pt x="157" y="39"/>
                    <a:pt x="96" y="75"/>
                    <a:pt x="7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未知"/>
            <p:cNvSpPr/>
            <p:nvPr/>
          </p:nvSpPr>
          <p:spPr>
            <a:xfrm>
              <a:off x="0" y="100"/>
              <a:ext cx="61" cy="94"/>
            </a:xfrm>
            <a:custGeom>
              <a:avLst/>
              <a:gdLst/>
              <a:ahLst/>
              <a:cxnLst/>
              <a:rect l="0" t="0" r="0" b="0"/>
              <a:pathLst>
                <a:path w="61" h="94">
                  <a:moveTo>
                    <a:pt x="33" y="1"/>
                  </a:moveTo>
                  <a:cubicBezTo>
                    <a:pt x="33" y="0"/>
                    <a:pt x="30" y="1"/>
                    <a:pt x="28" y="2"/>
                  </a:cubicBezTo>
                  <a:cubicBezTo>
                    <a:pt x="27" y="4"/>
                    <a:pt x="25" y="7"/>
                    <a:pt x="24" y="8"/>
                  </a:cubicBezTo>
                  <a:cubicBezTo>
                    <a:pt x="23" y="9"/>
                    <a:pt x="22" y="9"/>
                    <a:pt x="21" y="11"/>
                  </a:cubicBezTo>
                  <a:cubicBezTo>
                    <a:pt x="19" y="12"/>
                    <a:pt x="17" y="14"/>
                    <a:pt x="15" y="15"/>
                  </a:cubicBezTo>
                  <a:cubicBezTo>
                    <a:pt x="14" y="17"/>
                    <a:pt x="11" y="18"/>
                    <a:pt x="9" y="21"/>
                  </a:cubicBezTo>
                  <a:cubicBezTo>
                    <a:pt x="8" y="24"/>
                    <a:pt x="5" y="30"/>
                    <a:pt x="3" y="35"/>
                  </a:cubicBezTo>
                  <a:cubicBezTo>
                    <a:pt x="2" y="40"/>
                    <a:pt x="1" y="46"/>
                    <a:pt x="1" y="52"/>
                  </a:cubicBezTo>
                  <a:cubicBezTo>
                    <a:pt x="1" y="58"/>
                    <a:pt x="1" y="66"/>
                    <a:pt x="1" y="70"/>
                  </a:cubicBezTo>
                  <a:cubicBezTo>
                    <a:pt x="1" y="74"/>
                    <a:pt x="1" y="77"/>
                    <a:pt x="1" y="80"/>
                  </a:cubicBezTo>
                  <a:cubicBezTo>
                    <a:pt x="1" y="84"/>
                    <a:pt x="0" y="90"/>
                    <a:pt x="1" y="92"/>
                  </a:cubicBezTo>
                  <a:cubicBezTo>
                    <a:pt x="2" y="94"/>
                    <a:pt x="3" y="94"/>
                    <a:pt x="8" y="93"/>
                  </a:cubicBezTo>
                  <a:cubicBezTo>
                    <a:pt x="13" y="93"/>
                    <a:pt x="24" y="89"/>
                    <a:pt x="30" y="87"/>
                  </a:cubicBezTo>
                  <a:cubicBezTo>
                    <a:pt x="35" y="86"/>
                    <a:pt x="39" y="85"/>
                    <a:pt x="42" y="84"/>
                  </a:cubicBezTo>
                  <a:cubicBezTo>
                    <a:pt x="46" y="82"/>
                    <a:pt x="47" y="81"/>
                    <a:pt x="49" y="79"/>
                  </a:cubicBezTo>
                  <a:cubicBezTo>
                    <a:pt x="51" y="77"/>
                    <a:pt x="53" y="74"/>
                    <a:pt x="55" y="72"/>
                  </a:cubicBezTo>
                  <a:cubicBezTo>
                    <a:pt x="57" y="70"/>
                    <a:pt x="58" y="66"/>
                    <a:pt x="59" y="63"/>
                  </a:cubicBezTo>
                  <a:cubicBezTo>
                    <a:pt x="60" y="60"/>
                    <a:pt x="61" y="57"/>
                    <a:pt x="61" y="54"/>
                  </a:cubicBezTo>
                  <a:cubicBezTo>
                    <a:pt x="61" y="51"/>
                    <a:pt x="61" y="45"/>
                    <a:pt x="61" y="43"/>
                  </a:cubicBezTo>
                  <a:cubicBezTo>
                    <a:pt x="61" y="41"/>
                    <a:pt x="61" y="41"/>
                    <a:pt x="60" y="39"/>
                  </a:cubicBezTo>
                  <a:cubicBezTo>
                    <a:pt x="59" y="37"/>
                    <a:pt x="56" y="33"/>
                    <a:pt x="57" y="33"/>
                  </a:cubicBezTo>
                  <a:cubicBezTo>
                    <a:pt x="58" y="33"/>
                    <a:pt x="55" y="37"/>
                    <a:pt x="55" y="40"/>
                  </a:cubicBezTo>
                  <a:cubicBezTo>
                    <a:pt x="55" y="43"/>
                    <a:pt x="56" y="46"/>
                    <a:pt x="56" y="50"/>
                  </a:cubicBezTo>
                  <a:cubicBezTo>
                    <a:pt x="56" y="54"/>
                    <a:pt x="55" y="60"/>
                    <a:pt x="54" y="63"/>
                  </a:cubicBezTo>
                  <a:cubicBezTo>
                    <a:pt x="53" y="66"/>
                    <a:pt x="50" y="68"/>
                    <a:pt x="48" y="70"/>
                  </a:cubicBezTo>
                  <a:cubicBezTo>
                    <a:pt x="46" y="72"/>
                    <a:pt x="44" y="75"/>
                    <a:pt x="41" y="77"/>
                  </a:cubicBezTo>
                  <a:cubicBezTo>
                    <a:pt x="38" y="79"/>
                    <a:pt x="36" y="79"/>
                    <a:pt x="32" y="81"/>
                  </a:cubicBezTo>
                  <a:cubicBezTo>
                    <a:pt x="28" y="83"/>
                    <a:pt x="18" y="86"/>
                    <a:pt x="14" y="87"/>
                  </a:cubicBezTo>
                  <a:cubicBezTo>
                    <a:pt x="10" y="88"/>
                    <a:pt x="9" y="86"/>
                    <a:pt x="8" y="85"/>
                  </a:cubicBezTo>
                  <a:cubicBezTo>
                    <a:pt x="7" y="83"/>
                    <a:pt x="8" y="82"/>
                    <a:pt x="8" y="78"/>
                  </a:cubicBezTo>
                  <a:cubicBezTo>
                    <a:pt x="8" y="74"/>
                    <a:pt x="7" y="67"/>
                    <a:pt x="7" y="61"/>
                  </a:cubicBezTo>
                  <a:cubicBezTo>
                    <a:pt x="7" y="56"/>
                    <a:pt x="7" y="51"/>
                    <a:pt x="7" y="47"/>
                  </a:cubicBezTo>
                  <a:cubicBezTo>
                    <a:pt x="7" y="43"/>
                    <a:pt x="8" y="40"/>
                    <a:pt x="9" y="36"/>
                  </a:cubicBezTo>
                  <a:cubicBezTo>
                    <a:pt x="9" y="33"/>
                    <a:pt x="11" y="29"/>
                    <a:pt x="12" y="27"/>
                  </a:cubicBezTo>
                  <a:cubicBezTo>
                    <a:pt x="13" y="25"/>
                    <a:pt x="15" y="23"/>
                    <a:pt x="15" y="22"/>
                  </a:cubicBezTo>
                  <a:cubicBezTo>
                    <a:pt x="16" y="20"/>
                    <a:pt x="19" y="19"/>
                    <a:pt x="20" y="17"/>
                  </a:cubicBezTo>
                  <a:cubicBezTo>
                    <a:pt x="21" y="16"/>
                    <a:pt x="22" y="15"/>
                    <a:pt x="23" y="14"/>
                  </a:cubicBezTo>
                  <a:cubicBezTo>
                    <a:pt x="24" y="12"/>
                    <a:pt x="26" y="11"/>
                    <a:pt x="27" y="9"/>
                  </a:cubicBezTo>
                  <a:cubicBezTo>
                    <a:pt x="27" y="8"/>
                    <a:pt x="29" y="7"/>
                    <a:pt x="30" y="5"/>
                  </a:cubicBezTo>
                  <a:cubicBezTo>
                    <a:pt x="31" y="4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FF00"/>
            </a:soli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554413" y="1879600"/>
            <a:ext cx="5203825" cy="3698875"/>
            <a:chOff x="0" y="0"/>
            <a:chExt cx="836" cy="562"/>
          </a:xfrm>
        </p:grpSpPr>
        <p:sp>
          <p:nvSpPr>
            <p:cNvPr id="106" name="未知"/>
            <p:cNvSpPr/>
            <p:nvPr/>
          </p:nvSpPr>
          <p:spPr>
            <a:xfrm>
              <a:off x="32" y="0"/>
              <a:ext cx="804" cy="558"/>
            </a:xfrm>
            <a:custGeom>
              <a:avLst/>
              <a:gdLst/>
              <a:ahLst/>
              <a:cxnLst/>
              <a:rect l="0" t="0" r="0" b="0"/>
              <a:pathLst>
                <a:path w="804" h="558">
                  <a:moveTo>
                    <a:pt x="606" y="9"/>
                  </a:moveTo>
                  <a:cubicBezTo>
                    <a:pt x="619" y="11"/>
                    <a:pt x="629" y="13"/>
                    <a:pt x="644" y="17"/>
                  </a:cubicBezTo>
                  <a:cubicBezTo>
                    <a:pt x="659" y="21"/>
                    <a:pt x="681" y="27"/>
                    <a:pt x="694" y="31"/>
                  </a:cubicBezTo>
                  <a:cubicBezTo>
                    <a:pt x="707" y="35"/>
                    <a:pt x="712" y="39"/>
                    <a:pt x="721" y="43"/>
                  </a:cubicBezTo>
                  <a:cubicBezTo>
                    <a:pt x="730" y="47"/>
                    <a:pt x="738" y="52"/>
                    <a:pt x="745" y="57"/>
                  </a:cubicBezTo>
                  <a:cubicBezTo>
                    <a:pt x="752" y="62"/>
                    <a:pt x="759" y="67"/>
                    <a:pt x="763" y="71"/>
                  </a:cubicBezTo>
                  <a:cubicBezTo>
                    <a:pt x="767" y="75"/>
                    <a:pt x="767" y="74"/>
                    <a:pt x="770" y="79"/>
                  </a:cubicBezTo>
                  <a:cubicBezTo>
                    <a:pt x="773" y="84"/>
                    <a:pt x="779" y="91"/>
                    <a:pt x="783" y="99"/>
                  </a:cubicBezTo>
                  <a:cubicBezTo>
                    <a:pt x="787" y="107"/>
                    <a:pt x="791" y="119"/>
                    <a:pt x="794" y="129"/>
                  </a:cubicBezTo>
                  <a:cubicBezTo>
                    <a:pt x="797" y="139"/>
                    <a:pt x="797" y="150"/>
                    <a:pt x="799" y="160"/>
                  </a:cubicBezTo>
                  <a:cubicBezTo>
                    <a:pt x="801" y="170"/>
                    <a:pt x="802" y="181"/>
                    <a:pt x="803" y="189"/>
                  </a:cubicBezTo>
                  <a:cubicBezTo>
                    <a:pt x="804" y="197"/>
                    <a:pt x="803" y="203"/>
                    <a:pt x="803" y="209"/>
                  </a:cubicBezTo>
                  <a:cubicBezTo>
                    <a:pt x="803" y="215"/>
                    <a:pt x="802" y="219"/>
                    <a:pt x="802" y="224"/>
                  </a:cubicBezTo>
                  <a:cubicBezTo>
                    <a:pt x="802" y="229"/>
                    <a:pt x="801" y="233"/>
                    <a:pt x="801" y="240"/>
                  </a:cubicBezTo>
                  <a:cubicBezTo>
                    <a:pt x="800" y="248"/>
                    <a:pt x="799" y="257"/>
                    <a:pt x="796" y="269"/>
                  </a:cubicBezTo>
                  <a:cubicBezTo>
                    <a:pt x="793" y="279"/>
                    <a:pt x="785" y="297"/>
                    <a:pt x="780" y="307"/>
                  </a:cubicBezTo>
                  <a:cubicBezTo>
                    <a:pt x="775" y="320"/>
                    <a:pt x="777" y="317"/>
                    <a:pt x="768" y="331"/>
                  </a:cubicBezTo>
                  <a:cubicBezTo>
                    <a:pt x="760" y="346"/>
                    <a:pt x="735" y="381"/>
                    <a:pt x="728" y="393"/>
                  </a:cubicBezTo>
                  <a:cubicBezTo>
                    <a:pt x="721" y="405"/>
                    <a:pt x="725" y="400"/>
                    <a:pt x="725" y="405"/>
                  </a:cubicBezTo>
                  <a:cubicBezTo>
                    <a:pt x="725" y="410"/>
                    <a:pt x="727" y="420"/>
                    <a:pt x="726" y="424"/>
                  </a:cubicBezTo>
                  <a:cubicBezTo>
                    <a:pt x="724" y="429"/>
                    <a:pt x="720" y="432"/>
                    <a:pt x="717" y="434"/>
                  </a:cubicBezTo>
                  <a:cubicBezTo>
                    <a:pt x="714" y="437"/>
                    <a:pt x="712" y="440"/>
                    <a:pt x="708" y="442"/>
                  </a:cubicBezTo>
                  <a:cubicBezTo>
                    <a:pt x="704" y="444"/>
                    <a:pt x="700" y="446"/>
                    <a:pt x="695" y="450"/>
                  </a:cubicBezTo>
                  <a:cubicBezTo>
                    <a:pt x="689" y="453"/>
                    <a:pt x="695" y="449"/>
                    <a:pt x="673" y="464"/>
                  </a:cubicBezTo>
                  <a:cubicBezTo>
                    <a:pt x="651" y="480"/>
                    <a:pt x="587" y="525"/>
                    <a:pt x="563" y="541"/>
                  </a:cubicBezTo>
                  <a:cubicBezTo>
                    <a:pt x="539" y="556"/>
                    <a:pt x="534" y="554"/>
                    <a:pt x="531" y="556"/>
                  </a:cubicBezTo>
                  <a:cubicBezTo>
                    <a:pt x="527" y="558"/>
                    <a:pt x="536" y="554"/>
                    <a:pt x="538" y="554"/>
                  </a:cubicBezTo>
                  <a:cubicBezTo>
                    <a:pt x="539" y="553"/>
                    <a:pt x="540" y="552"/>
                    <a:pt x="542" y="549"/>
                  </a:cubicBezTo>
                  <a:cubicBezTo>
                    <a:pt x="543" y="546"/>
                    <a:pt x="548" y="542"/>
                    <a:pt x="549" y="537"/>
                  </a:cubicBezTo>
                  <a:cubicBezTo>
                    <a:pt x="549" y="532"/>
                    <a:pt x="546" y="523"/>
                    <a:pt x="547" y="517"/>
                  </a:cubicBezTo>
                  <a:cubicBezTo>
                    <a:pt x="548" y="510"/>
                    <a:pt x="548" y="507"/>
                    <a:pt x="553" y="499"/>
                  </a:cubicBezTo>
                  <a:cubicBezTo>
                    <a:pt x="557" y="491"/>
                    <a:pt x="569" y="478"/>
                    <a:pt x="575" y="470"/>
                  </a:cubicBezTo>
                  <a:cubicBezTo>
                    <a:pt x="580" y="462"/>
                    <a:pt x="583" y="457"/>
                    <a:pt x="587" y="452"/>
                  </a:cubicBezTo>
                  <a:cubicBezTo>
                    <a:pt x="590" y="447"/>
                    <a:pt x="590" y="444"/>
                    <a:pt x="592" y="439"/>
                  </a:cubicBezTo>
                  <a:cubicBezTo>
                    <a:pt x="594" y="434"/>
                    <a:pt x="598" y="426"/>
                    <a:pt x="602" y="419"/>
                  </a:cubicBezTo>
                  <a:cubicBezTo>
                    <a:pt x="605" y="412"/>
                    <a:pt x="607" y="405"/>
                    <a:pt x="610" y="397"/>
                  </a:cubicBezTo>
                  <a:cubicBezTo>
                    <a:pt x="613" y="388"/>
                    <a:pt x="621" y="373"/>
                    <a:pt x="623" y="364"/>
                  </a:cubicBezTo>
                  <a:cubicBezTo>
                    <a:pt x="625" y="355"/>
                    <a:pt x="625" y="347"/>
                    <a:pt x="626" y="341"/>
                  </a:cubicBezTo>
                  <a:cubicBezTo>
                    <a:pt x="627" y="335"/>
                    <a:pt x="627" y="333"/>
                    <a:pt x="627" y="329"/>
                  </a:cubicBezTo>
                  <a:cubicBezTo>
                    <a:pt x="627" y="326"/>
                    <a:pt x="625" y="328"/>
                    <a:pt x="624" y="318"/>
                  </a:cubicBezTo>
                  <a:cubicBezTo>
                    <a:pt x="622" y="309"/>
                    <a:pt x="622" y="288"/>
                    <a:pt x="617" y="272"/>
                  </a:cubicBezTo>
                  <a:cubicBezTo>
                    <a:pt x="613" y="257"/>
                    <a:pt x="608" y="240"/>
                    <a:pt x="597" y="225"/>
                  </a:cubicBezTo>
                  <a:cubicBezTo>
                    <a:pt x="586" y="209"/>
                    <a:pt x="569" y="191"/>
                    <a:pt x="553" y="179"/>
                  </a:cubicBezTo>
                  <a:cubicBezTo>
                    <a:pt x="536" y="168"/>
                    <a:pt x="513" y="161"/>
                    <a:pt x="495" y="154"/>
                  </a:cubicBezTo>
                  <a:cubicBezTo>
                    <a:pt x="477" y="147"/>
                    <a:pt x="463" y="145"/>
                    <a:pt x="443" y="141"/>
                  </a:cubicBezTo>
                  <a:cubicBezTo>
                    <a:pt x="422" y="137"/>
                    <a:pt x="394" y="134"/>
                    <a:pt x="371" y="133"/>
                  </a:cubicBezTo>
                  <a:cubicBezTo>
                    <a:pt x="348" y="132"/>
                    <a:pt x="327" y="132"/>
                    <a:pt x="305" y="132"/>
                  </a:cubicBezTo>
                  <a:cubicBezTo>
                    <a:pt x="284" y="132"/>
                    <a:pt x="263" y="131"/>
                    <a:pt x="241" y="132"/>
                  </a:cubicBezTo>
                  <a:cubicBezTo>
                    <a:pt x="219" y="133"/>
                    <a:pt x="193" y="134"/>
                    <a:pt x="171" y="137"/>
                  </a:cubicBezTo>
                  <a:cubicBezTo>
                    <a:pt x="149" y="140"/>
                    <a:pt x="128" y="145"/>
                    <a:pt x="110" y="150"/>
                  </a:cubicBezTo>
                  <a:cubicBezTo>
                    <a:pt x="92" y="155"/>
                    <a:pt x="76" y="160"/>
                    <a:pt x="61" y="167"/>
                  </a:cubicBezTo>
                  <a:cubicBezTo>
                    <a:pt x="46" y="174"/>
                    <a:pt x="31" y="185"/>
                    <a:pt x="21" y="193"/>
                  </a:cubicBezTo>
                  <a:cubicBezTo>
                    <a:pt x="11" y="201"/>
                    <a:pt x="0" y="218"/>
                    <a:pt x="0" y="216"/>
                  </a:cubicBezTo>
                  <a:cubicBezTo>
                    <a:pt x="0" y="214"/>
                    <a:pt x="12" y="192"/>
                    <a:pt x="22" y="178"/>
                  </a:cubicBezTo>
                  <a:cubicBezTo>
                    <a:pt x="32" y="164"/>
                    <a:pt x="48" y="148"/>
                    <a:pt x="63" y="134"/>
                  </a:cubicBezTo>
                  <a:cubicBezTo>
                    <a:pt x="78" y="120"/>
                    <a:pt x="99" y="103"/>
                    <a:pt x="112" y="92"/>
                  </a:cubicBezTo>
                  <a:cubicBezTo>
                    <a:pt x="125" y="81"/>
                    <a:pt x="133" y="75"/>
                    <a:pt x="144" y="67"/>
                  </a:cubicBezTo>
                  <a:cubicBezTo>
                    <a:pt x="155" y="59"/>
                    <a:pt x="166" y="52"/>
                    <a:pt x="178" y="45"/>
                  </a:cubicBezTo>
                  <a:cubicBezTo>
                    <a:pt x="190" y="38"/>
                    <a:pt x="202" y="31"/>
                    <a:pt x="217" y="26"/>
                  </a:cubicBezTo>
                  <a:cubicBezTo>
                    <a:pt x="232" y="21"/>
                    <a:pt x="248" y="16"/>
                    <a:pt x="270" y="12"/>
                  </a:cubicBezTo>
                  <a:cubicBezTo>
                    <a:pt x="292" y="8"/>
                    <a:pt x="319" y="5"/>
                    <a:pt x="351" y="3"/>
                  </a:cubicBezTo>
                  <a:cubicBezTo>
                    <a:pt x="383" y="1"/>
                    <a:pt x="438" y="0"/>
                    <a:pt x="465" y="0"/>
                  </a:cubicBezTo>
                  <a:cubicBezTo>
                    <a:pt x="492" y="0"/>
                    <a:pt x="499" y="0"/>
                    <a:pt x="516" y="1"/>
                  </a:cubicBezTo>
                  <a:cubicBezTo>
                    <a:pt x="533" y="2"/>
                    <a:pt x="550" y="3"/>
                    <a:pt x="565" y="4"/>
                  </a:cubicBezTo>
                  <a:cubicBezTo>
                    <a:pt x="580" y="5"/>
                    <a:pt x="593" y="7"/>
                    <a:pt x="606" y="9"/>
                  </a:cubicBezTo>
                  <a:close/>
                </a:path>
              </a:pathLst>
            </a:custGeom>
            <a:solidFill>
              <a:srgbClr val="6699FF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50" y="1"/>
              <a:ext cx="778" cy="539"/>
              <a:chOff x="0" y="0"/>
              <a:chExt cx="983" cy="728"/>
            </a:xfrm>
          </p:grpSpPr>
          <p:sp>
            <p:nvSpPr>
              <p:cNvPr id="142" name="未知"/>
              <p:cNvSpPr/>
              <p:nvPr/>
            </p:nvSpPr>
            <p:spPr>
              <a:xfrm>
                <a:off x="139" y="8"/>
                <a:ext cx="842" cy="569"/>
              </a:xfrm>
              <a:custGeom>
                <a:avLst/>
                <a:gdLst/>
                <a:ahLst/>
                <a:cxnLst/>
                <a:rect l="0" t="0" r="0" b="0"/>
                <a:pathLst>
                  <a:path w="845" h="576">
                    <a:moveTo>
                      <a:pt x="0" y="109"/>
                    </a:moveTo>
                    <a:cubicBezTo>
                      <a:pt x="13" y="100"/>
                      <a:pt x="56" y="71"/>
                      <a:pt x="78" y="58"/>
                    </a:cubicBezTo>
                    <a:cubicBezTo>
                      <a:pt x="100" y="45"/>
                      <a:pt x="114" y="40"/>
                      <a:pt x="129" y="34"/>
                    </a:cubicBezTo>
                    <a:cubicBezTo>
                      <a:pt x="144" y="28"/>
                      <a:pt x="154" y="25"/>
                      <a:pt x="170" y="21"/>
                    </a:cubicBezTo>
                    <a:cubicBezTo>
                      <a:pt x="186" y="17"/>
                      <a:pt x="202" y="14"/>
                      <a:pt x="226" y="11"/>
                    </a:cubicBezTo>
                    <a:cubicBezTo>
                      <a:pt x="250" y="8"/>
                      <a:pt x="282" y="4"/>
                      <a:pt x="312" y="2"/>
                    </a:cubicBezTo>
                    <a:cubicBezTo>
                      <a:pt x="342" y="0"/>
                      <a:pt x="380" y="2"/>
                      <a:pt x="406" y="2"/>
                    </a:cubicBezTo>
                    <a:cubicBezTo>
                      <a:pt x="433" y="2"/>
                      <a:pt x="446" y="1"/>
                      <a:pt x="472" y="2"/>
                    </a:cubicBezTo>
                    <a:cubicBezTo>
                      <a:pt x="498" y="3"/>
                      <a:pt x="536" y="2"/>
                      <a:pt x="564" y="5"/>
                    </a:cubicBezTo>
                    <a:cubicBezTo>
                      <a:pt x="592" y="8"/>
                      <a:pt x="614" y="12"/>
                      <a:pt x="640" y="19"/>
                    </a:cubicBezTo>
                    <a:cubicBezTo>
                      <a:pt x="666" y="26"/>
                      <a:pt x="701" y="36"/>
                      <a:pt x="723" y="45"/>
                    </a:cubicBezTo>
                    <a:cubicBezTo>
                      <a:pt x="745" y="54"/>
                      <a:pt x="763" y="67"/>
                      <a:pt x="775" y="75"/>
                    </a:cubicBezTo>
                    <a:cubicBezTo>
                      <a:pt x="787" y="83"/>
                      <a:pt x="790" y="85"/>
                      <a:pt x="797" y="93"/>
                    </a:cubicBezTo>
                    <a:cubicBezTo>
                      <a:pt x="804" y="101"/>
                      <a:pt x="810" y="111"/>
                      <a:pt x="815" y="121"/>
                    </a:cubicBezTo>
                    <a:cubicBezTo>
                      <a:pt x="820" y="131"/>
                      <a:pt x="824" y="139"/>
                      <a:pt x="828" y="150"/>
                    </a:cubicBezTo>
                    <a:cubicBezTo>
                      <a:pt x="832" y="161"/>
                      <a:pt x="834" y="173"/>
                      <a:pt x="837" y="187"/>
                    </a:cubicBezTo>
                    <a:cubicBezTo>
                      <a:pt x="840" y="201"/>
                      <a:pt x="843" y="219"/>
                      <a:pt x="844" y="237"/>
                    </a:cubicBezTo>
                    <a:cubicBezTo>
                      <a:pt x="845" y="255"/>
                      <a:pt x="843" y="278"/>
                      <a:pt x="842" y="294"/>
                    </a:cubicBezTo>
                    <a:cubicBezTo>
                      <a:pt x="841" y="310"/>
                      <a:pt x="841" y="319"/>
                      <a:pt x="838" y="332"/>
                    </a:cubicBezTo>
                    <a:cubicBezTo>
                      <a:pt x="835" y="345"/>
                      <a:pt x="831" y="357"/>
                      <a:pt x="826" y="372"/>
                    </a:cubicBezTo>
                    <a:cubicBezTo>
                      <a:pt x="821" y="387"/>
                      <a:pt x="817" y="404"/>
                      <a:pt x="807" y="424"/>
                    </a:cubicBezTo>
                    <a:cubicBezTo>
                      <a:pt x="797" y="444"/>
                      <a:pt x="777" y="476"/>
                      <a:pt x="767" y="494"/>
                    </a:cubicBezTo>
                    <a:cubicBezTo>
                      <a:pt x="757" y="512"/>
                      <a:pt x="748" y="520"/>
                      <a:pt x="744" y="530"/>
                    </a:cubicBezTo>
                    <a:cubicBezTo>
                      <a:pt x="740" y="540"/>
                      <a:pt x="744" y="544"/>
                      <a:pt x="744" y="552"/>
                    </a:cubicBezTo>
                    <a:cubicBezTo>
                      <a:pt x="744" y="560"/>
                      <a:pt x="746" y="571"/>
                      <a:pt x="746" y="576"/>
                    </a:cubicBezTo>
                  </a:path>
                </a:pathLst>
              </a:custGeom>
              <a:noFill/>
              <a:ln w="952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79" y="36"/>
                <a:ext cx="868" cy="592"/>
                <a:chOff x="0" y="0"/>
                <a:chExt cx="5254" cy="3636"/>
              </a:xfrm>
            </p:grpSpPr>
            <p:sp>
              <p:nvSpPr>
                <p:cNvPr id="193" name="未知"/>
                <p:cNvSpPr/>
                <p:nvPr/>
              </p:nvSpPr>
              <p:spPr>
                <a:xfrm>
                  <a:off x="228" y="0"/>
                  <a:ext cx="5026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6" h="3456">
                      <a:moveTo>
                        <a:pt x="0" y="635"/>
                      </a:moveTo>
                      <a:cubicBezTo>
                        <a:pt x="72" y="587"/>
                        <a:pt x="302" y="420"/>
                        <a:pt x="424" y="348"/>
                      </a:cubicBezTo>
                      <a:cubicBezTo>
                        <a:pt x="546" y="276"/>
                        <a:pt x="640" y="240"/>
                        <a:pt x="730" y="204"/>
                      </a:cubicBezTo>
                      <a:cubicBezTo>
                        <a:pt x="820" y="168"/>
                        <a:pt x="880" y="150"/>
                        <a:pt x="976" y="126"/>
                      </a:cubicBezTo>
                      <a:cubicBezTo>
                        <a:pt x="1072" y="102"/>
                        <a:pt x="1168" y="84"/>
                        <a:pt x="1312" y="66"/>
                      </a:cubicBezTo>
                      <a:cubicBezTo>
                        <a:pt x="1456" y="48"/>
                        <a:pt x="1648" y="24"/>
                        <a:pt x="1828" y="12"/>
                      </a:cubicBezTo>
                      <a:cubicBezTo>
                        <a:pt x="2008" y="0"/>
                        <a:pt x="2236" y="12"/>
                        <a:pt x="2392" y="12"/>
                      </a:cubicBezTo>
                      <a:cubicBezTo>
                        <a:pt x="2554" y="12"/>
                        <a:pt x="2632" y="6"/>
                        <a:pt x="2788" y="12"/>
                      </a:cubicBezTo>
                      <a:cubicBezTo>
                        <a:pt x="2944" y="18"/>
                        <a:pt x="3172" y="12"/>
                        <a:pt x="3340" y="30"/>
                      </a:cubicBezTo>
                      <a:cubicBezTo>
                        <a:pt x="3508" y="48"/>
                        <a:pt x="3640" y="72"/>
                        <a:pt x="3796" y="114"/>
                      </a:cubicBezTo>
                      <a:cubicBezTo>
                        <a:pt x="3952" y="156"/>
                        <a:pt x="4162" y="216"/>
                        <a:pt x="4294" y="270"/>
                      </a:cubicBezTo>
                      <a:cubicBezTo>
                        <a:pt x="4426" y="324"/>
                        <a:pt x="4534" y="402"/>
                        <a:pt x="4606" y="450"/>
                      </a:cubicBezTo>
                      <a:cubicBezTo>
                        <a:pt x="4678" y="498"/>
                        <a:pt x="4696" y="510"/>
                        <a:pt x="4738" y="558"/>
                      </a:cubicBezTo>
                      <a:cubicBezTo>
                        <a:pt x="4780" y="606"/>
                        <a:pt x="4816" y="666"/>
                        <a:pt x="4846" y="726"/>
                      </a:cubicBezTo>
                      <a:cubicBezTo>
                        <a:pt x="4876" y="786"/>
                        <a:pt x="4900" y="834"/>
                        <a:pt x="4924" y="900"/>
                      </a:cubicBezTo>
                      <a:cubicBezTo>
                        <a:pt x="4948" y="966"/>
                        <a:pt x="4960" y="1038"/>
                        <a:pt x="4978" y="1122"/>
                      </a:cubicBezTo>
                      <a:cubicBezTo>
                        <a:pt x="4996" y="1206"/>
                        <a:pt x="5014" y="1314"/>
                        <a:pt x="5020" y="1422"/>
                      </a:cubicBezTo>
                      <a:cubicBezTo>
                        <a:pt x="5026" y="1530"/>
                        <a:pt x="5014" y="1668"/>
                        <a:pt x="5008" y="1764"/>
                      </a:cubicBezTo>
                      <a:cubicBezTo>
                        <a:pt x="5002" y="1860"/>
                        <a:pt x="5002" y="1914"/>
                        <a:pt x="4984" y="1992"/>
                      </a:cubicBezTo>
                      <a:cubicBezTo>
                        <a:pt x="4966" y="2070"/>
                        <a:pt x="4942" y="2142"/>
                        <a:pt x="4912" y="2232"/>
                      </a:cubicBezTo>
                      <a:cubicBezTo>
                        <a:pt x="4882" y="2322"/>
                        <a:pt x="4858" y="2424"/>
                        <a:pt x="4798" y="2544"/>
                      </a:cubicBezTo>
                      <a:cubicBezTo>
                        <a:pt x="4738" y="2664"/>
                        <a:pt x="4618" y="2856"/>
                        <a:pt x="4558" y="2964"/>
                      </a:cubicBezTo>
                      <a:cubicBezTo>
                        <a:pt x="4498" y="3072"/>
                        <a:pt x="4444" y="3120"/>
                        <a:pt x="4420" y="3180"/>
                      </a:cubicBezTo>
                      <a:cubicBezTo>
                        <a:pt x="4396" y="3240"/>
                        <a:pt x="4420" y="3264"/>
                        <a:pt x="4420" y="3312"/>
                      </a:cubicBezTo>
                      <a:cubicBezTo>
                        <a:pt x="4420" y="3360"/>
                        <a:pt x="4432" y="3426"/>
                        <a:pt x="4432" y="345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4" name="未知"/>
                <p:cNvSpPr/>
                <p:nvPr/>
              </p:nvSpPr>
              <p:spPr>
                <a:xfrm>
                  <a:off x="176" y="2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5" name="未知"/>
                <p:cNvSpPr/>
                <p:nvPr/>
              </p:nvSpPr>
              <p:spPr>
                <a:xfrm>
                  <a:off x="152" y="44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6" name="未知"/>
                <p:cNvSpPr/>
                <p:nvPr/>
              </p:nvSpPr>
              <p:spPr>
                <a:xfrm>
                  <a:off x="136" y="7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7" name="未知"/>
                <p:cNvSpPr/>
                <p:nvPr/>
              </p:nvSpPr>
              <p:spPr>
                <a:xfrm>
                  <a:off x="112" y="9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8" name="未知"/>
                <p:cNvSpPr/>
                <p:nvPr/>
              </p:nvSpPr>
              <p:spPr>
                <a:xfrm>
                  <a:off x="88" y="10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9" name="未知"/>
                <p:cNvSpPr/>
                <p:nvPr/>
              </p:nvSpPr>
              <p:spPr>
                <a:xfrm>
                  <a:off x="64" y="13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0" name="未知"/>
                <p:cNvSpPr/>
                <p:nvPr/>
              </p:nvSpPr>
              <p:spPr>
                <a:xfrm>
                  <a:off x="34" y="15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1" name="未知"/>
                <p:cNvSpPr/>
                <p:nvPr/>
              </p:nvSpPr>
              <p:spPr>
                <a:xfrm>
                  <a:off x="0" y="180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113" y="0"/>
                <a:ext cx="870" cy="601"/>
                <a:chOff x="0" y="0"/>
                <a:chExt cx="5254" cy="3636"/>
              </a:xfrm>
            </p:grpSpPr>
            <p:sp>
              <p:nvSpPr>
                <p:cNvPr id="184" name="未知"/>
                <p:cNvSpPr/>
                <p:nvPr/>
              </p:nvSpPr>
              <p:spPr>
                <a:xfrm>
                  <a:off x="228" y="0"/>
                  <a:ext cx="5026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6" h="3456">
                      <a:moveTo>
                        <a:pt x="0" y="635"/>
                      </a:moveTo>
                      <a:cubicBezTo>
                        <a:pt x="72" y="587"/>
                        <a:pt x="302" y="420"/>
                        <a:pt x="424" y="348"/>
                      </a:cubicBezTo>
                      <a:cubicBezTo>
                        <a:pt x="546" y="276"/>
                        <a:pt x="640" y="240"/>
                        <a:pt x="730" y="204"/>
                      </a:cubicBezTo>
                      <a:cubicBezTo>
                        <a:pt x="820" y="168"/>
                        <a:pt x="880" y="150"/>
                        <a:pt x="976" y="126"/>
                      </a:cubicBezTo>
                      <a:cubicBezTo>
                        <a:pt x="1072" y="102"/>
                        <a:pt x="1168" y="84"/>
                        <a:pt x="1312" y="66"/>
                      </a:cubicBezTo>
                      <a:cubicBezTo>
                        <a:pt x="1456" y="48"/>
                        <a:pt x="1648" y="24"/>
                        <a:pt x="1828" y="12"/>
                      </a:cubicBezTo>
                      <a:cubicBezTo>
                        <a:pt x="2008" y="0"/>
                        <a:pt x="2236" y="12"/>
                        <a:pt x="2392" y="12"/>
                      </a:cubicBezTo>
                      <a:cubicBezTo>
                        <a:pt x="2554" y="12"/>
                        <a:pt x="2632" y="6"/>
                        <a:pt x="2788" y="12"/>
                      </a:cubicBezTo>
                      <a:cubicBezTo>
                        <a:pt x="2944" y="18"/>
                        <a:pt x="3172" y="12"/>
                        <a:pt x="3340" y="30"/>
                      </a:cubicBezTo>
                      <a:cubicBezTo>
                        <a:pt x="3508" y="48"/>
                        <a:pt x="3640" y="72"/>
                        <a:pt x="3796" y="114"/>
                      </a:cubicBezTo>
                      <a:cubicBezTo>
                        <a:pt x="3952" y="156"/>
                        <a:pt x="4162" y="216"/>
                        <a:pt x="4294" y="270"/>
                      </a:cubicBezTo>
                      <a:cubicBezTo>
                        <a:pt x="4426" y="324"/>
                        <a:pt x="4534" y="402"/>
                        <a:pt x="4606" y="450"/>
                      </a:cubicBezTo>
                      <a:cubicBezTo>
                        <a:pt x="4678" y="498"/>
                        <a:pt x="4696" y="510"/>
                        <a:pt x="4738" y="558"/>
                      </a:cubicBezTo>
                      <a:cubicBezTo>
                        <a:pt x="4780" y="606"/>
                        <a:pt x="4816" y="666"/>
                        <a:pt x="4846" y="726"/>
                      </a:cubicBezTo>
                      <a:cubicBezTo>
                        <a:pt x="4876" y="786"/>
                        <a:pt x="4900" y="834"/>
                        <a:pt x="4924" y="900"/>
                      </a:cubicBezTo>
                      <a:cubicBezTo>
                        <a:pt x="4948" y="966"/>
                        <a:pt x="4960" y="1038"/>
                        <a:pt x="4978" y="1122"/>
                      </a:cubicBezTo>
                      <a:cubicBezTo>
                        <a:pt x="4996" y="1206"/>
                        <a:pt x="5014" y="1314"/>
                        <a:pt x="5020" y="1422"/>
                      </a:cubicBezTo>
                      <a:cubicBezTo>
                        <a:pt x="5026" y="1530"/>
                        <a:pt x="5014" y="1668"/>
                        <a:pt x="5008" y="1764"/>
                      </a:cubicBezTo>
                      <a:cubicBezTo>
                        <a:pt x="5002" y="1860"/>
                        <a:pt x="5002" y="1914"/>
                        <a:pt x="4984" y="1992"/>
                      </a:cubicBezTo>
                      <a:cubicBezTo>
                        <a:pt x="4966" y="2070"/>
                        <a:pt x="4942" y="2142"/>
                        <a:pt x="4912" y="2232"/>
                      </a:cubicBezTo>
                      <a:cubicBezTo>
                        <a:pt x="4882" y="2322"/>
                        <a:pt x="4858" y="2424"/>
                        <a:pt x="4798" y="2544"/>
                      </a:cubicBezTo>
                      <a:cubicBezTo>
                        <a:pt x="4738" y="2664"/>
                        <a:pt x="4618" y="2856"/>
                        <a:pt x="4558" y="2964"/>
                      </a:cubicBezTo>
                      <a:cubicBezTo>
                        <a:pt x="4498" y="3072"/>
                        <a:pt x="4444" y="3120"/>
                        <a:pt x="4420" y="3180"/>
                      </a:cubicBezTo>
                      <a:cubicBezTo>
                        <a:pt x="4396" y="3240"/>
                        <a:pt x="4420" y="3264"/>
                        <a:pt x="4420" y="3312"/>
                      </a:cubicBezTo>
                      <a:cubicBezTo>
                        <a:pt x="4420" y="3360"/>
                        <a:pt x="4432" y="3426"/>
                        <a:pt x="4432" y="345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5" name="未知"/>
                <p:cNvSpPr/>
                <p:nvPr/>
              </p:nvSpPr>
              <p:spPr>
                <a:xfrm>
                  <a:off x="176" y="2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6" name="未知"/>
                <p:cNvSpPr/>
                <p:nvPr/>
              </p:nvSpPr>
              <p:spPr>
                <a:xfrm>
                  <a:off x="152" y="44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7" name="未知"/>
                <p:cNvSpPr/>
                <p:nvPr/>
              </p:nvSpPr>
              <p:spPr>
                <a:xfrm>
                  <a:off x="136" y="7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未知"/>
                <p:cNvSpPr/>
                <p:nvPr/>
              </p:nvSpPr>
              <p:spPr>
                <a:xfrm>
                  <a:off x="112" y="9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9" name="未知"/>
                <p:cNvSpPr/>
                <p:nvPr/>
              </p:nvSpPr>
              <p:spPr>
                <a:xfrm>
                  <a:off x="88" y="10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0" name="未知"/>
                <p:cNvSpPr/>
                <p:nvPr/>
              </p:nvSpPr>
              <p:spPr>
                <a:xfrm>
                  <a:off x="64" y="13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1" name="未知"/>
                <p:cNvSpPr/>
                <p:nvPr/>
              </p:nvSpPr>
              <p:spPr>
                <a:xfrm>
                  <a:off x="34" y="15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2" name="未知"/>
                <p:cNvSpPr/>
                <p:nvPr/>
              </p:nvSpPr>
              <p:spPr>
                <a:xfrm>
                  <a:off x="0" y="180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>
                <a:off x="55" y="56"/>
                <a:ext cx="861" cy="592"/>
                <a:chOff x="0" y="0"/>
                <a:chExt cx="5254" cy="3636"/>
              </a:xfrm>
            </p:grpSpPr>
            <p:sp>
              <p:nvSpPr>
                <p:cNvPr id="175" name="未知"/>
                <p:cNvSpPr/>
                <p:nvPr/>
              </p:nvSpPr>
              <p:spPr>
                <a:xfrm>
                  <a:off x="228" y="0"/>
                  <a:ext cx="5026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6" h="3456">
                      <a:moveTo>
                        <a:pt x="0" y="635"/>
                      </a:moveTo>
                      <a:cubicBezTo>
                        <a:pt x="72" y="587"/>
                        <a:pt x="302" y="420"/>
                        <a:pt x="424" y="348"/>
                      </a:cubicBezTo>
                      <a:cubicBezTo>
                        <a:pt x="546" y="276"/>
                        <a:pt x="640" y="240"/>
                        <a:pt x="730" y="204"/>
                      </a:cubicBezTo>
                      <a:cubicBezTo>
                        <a:pt x="820" y="168"/>
                        <a:pt x="880" y="150"/>
                        <a:pt x="976" y="126"/>
                      </a:cubicBezTo>
                      <a:cubicBezTo>
                        <a:pt x="1072" y="102"/>
                        <a:pt x="1168" y="84"/>
                        <a:pt x="1312" y="66"/>
                      </a:cubicBezTo>
                      <a:cubicBezTo>
                        <a:pt x="1456" y="48"/>
                        <a:pt x="1648" y="24"/>
                        <a:pt x="1828" y="12"/>
                      </a:cubicBezTo>
                      <a:cubicBezTo>
                        <a:pt x="2008" y="0"/>
                        <a:pt x="2236" y="12"/>
                        <a:pt x="2392" y="12"/>
                      </a:cubicBezTo>
                      <a:cubicBezTo>
                        <a:pt x="2554" y="12"/>
                        <a:pt x="2632" y="6"/>
                        <a:pt x="2788" y="12"/>
                      </a:cubicBezTo>
                      <a:cubicBezTo>
                        <a:pt x="2944" y="18"/>
                        <a:pt x="3172" y="12"/>
                        <a:pt x="3340" y="30"/>
                      </a:cubicBezTo>
                      <a:cubicBezTo>
                        <a:pt x="3508" y="48"/>
                        <a:pt x="3640" y="72"/>
                        <a:pt x="3796" y="114"/>
                      </a:cubicBezTo>
                      <a:cubicBezTo>
                        <a:pt x="3952" y="156"/>
                        <a:pt x="4162" y="216"/>
                        <a:pt x="4294" y="270"/>
                      </a:cubicBezTo>
                      <a:cubicBezTo>
                        <a:pt x="4426" y="324"/>
                        <a:pt x="4534" y="402"/>
                        <a:pt x="4606" y="450"/>
                      </a:cubicBezTo>
                      <a:cubicBezTo>
                        <a:pt x="4678" y="498"/>
                        <a:pt x="4696" y="510"/>
                        <a:pt x="4738" y="558"/>
                      </a:cubicBezTo>
                      <a:cubicBezTo>
                        <a:pt x="4780" y="606"/>
                        <a:pt x="4816" y="666"/>
                        <a:pt x="4846" y="726"/>
                      </a:cubicBezTo>
                      <a:cubicBezTo>
                        <a:pt x="4876" y="786"/>
                        <a:pt x="4900" y="834"/>
                        <a:pt x="4924" y="900"/>
                      </a:cubicBezTo>
                      <a:cubicBezTo>
                        <a:pt x="4948" y="966"/>
                        <a:pt x="4960" y="1038"/>
                        <a:pt x="4978" y="1122"/>
                      </a:cubicBezTo>
                      <a:cubicBezTo>
                        <a:pt x="4996" y="1206"/>
                        <a:pt x="5014" y="1314"/>
                        <a:pt x="5020" y="1422"/>
                      </a:cubicBezTo>
                      <a:cubicBezTo>
                        <a:pt x="5026" y="1530"/>
                        <a:pt x="5014" y="1668"/>
                        <a:pt x="5008" y="1764"/>
                      </a:cubicBezTo>
                      <a:cubicBezTo>
                        <a:pt x="5002" y="1860"/>
                        <a:pt x="5002" y="1914"/>
                        <a:pt x="4984" y="1992"/>
                      </a:cubicBezTo>
                      <a:cubicBezTo>
                        <a:pt x="4966" y="2070"/>
                        <a:pt x="4942" y="2142"/>
                        <a:pt x="4912" y="2232"/>
                      </a:cubicBezTo>
                      <a:cubicBezTo>
                        <a:pt x="4882" y="2322"/>
                        <a:pt x="4858" y="2424"/>
                        <a:pt x="4798" y="2544"/>
                      </a:cubicBezTo>
                      <a:cubicBezTo>
                        <a:pt x="4738" y="2664"/>
                        <a:pt x="4618" y="2856"/>
                        <a:pt x="4558" y="2964"/>
                      </a:cubicBezTo>
                      <a:cubicBezTo>
                        <a:pt x="4498" y="3072"/>
                        <a:pt x="4444" y="3120"/>
                        <a:pt x="4420" y="3180"/>
                      </a:cubicBezTo>
                      <a:cubicBezTo>
                        <a:pt x="4396" y="3240"/>
                        <a:pt x="4420" y="3264"/>
                        <a:pt x="4420" y="3312"/>
                      </a:cubicBezTo>
                      <a:cubicBezTo>
                        <a:pt x="4420" y="3360"/>
                        <a:pt x="4432" y="3426"/>
                        <a:pt x="4432" y="345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6" name="未知"/>
                <p:cNvSpPr/>
                <p:nvPr/>
              </p:nvSpPr>
              <p:spPr>
                <a:xfrm>
                  <a:off x="176" y="2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7" name="未知"/>
                <p:cNvSpPr/>
                <p:nvPr/>
              </p:nvSpPr>
              <p:spPr>
                <a:xfrm>
                  <a:off x="152" y="44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8" name="未知"/>
                <p:cNvSpPr/>
                <p:nvPr/>
              </p:nvSpPr>
              <p:spPr>
                <a:xfrm>
                  <a:off x="136" y="7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9" name="未知"/>
                <p:cNvSpPr/>
                <p:nvPr/>
              </p:nvSpPr>
              <p:spPr>
                <a:xfrm>
                  <a:off x="112" y="9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0" name="未知"/>
                <p:cNvSpPr/>
                <p:nvPr/>
              </p:nvSpPr>
              <p:spPr>
                <a:xfrm>
                  <a:off x="88" y="10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1" name="未知"/>
                <p:cNvSpPr/>
                <p:nvPr/>
              </p:nvSpPr>
              <p:spPr>
                <a:xfrm>
                  <a:off x="64" y="13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2" name="未知"/>
                <p:cNvSpPr/>
                <p:nvPr/>
              </p:nvSpPr>
              <p:spPr>
                <a:xfrm>
                  <a:off x="34" y="15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3" name="未知"/>
                <p:cNvSpPr/>
                <p:nvPr/>
              </p:nvSpPr>
              <p:spPr>
                <a:xfrm>
                  <a:off x="0" y="180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6" name="组合 145"/>
              <p:cNvGrpSpPr/>
              <p:nvPr/>
            </p:nvGrpSpPr>
            <p:grpSpPr>
              <a:xfrm>
                <a:off x="35" y="75"/>
                <a:ext cx="845" cy="598"/>
                <a:chOff x="0" y="0"/>
                <a:chExt cx="5254" cy="3636"/>
              </a:xfrm>
            </p:grpSpPr>
            <p:sp>
              <p:nvSpPr>
                <p:cNvPr id="166" name="未知"/>
                <p:cNvSpPr/>
                <p:nvPr/>
              </p:nvSpPr>
              <p:spPr>
                <a:xfrm>
                  <a:off x="228" y="0"/>
                  <a:ext cx="5026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6" h="3456">
                      <a:moveTo>
                        <a:pt x="0" y="635"/>
                      </a:moveTo>
                      <a:cubicBezTo>
                        <a:pt x="72" y="587"/>
                        <a:pt x="302" y="420"/>
                        <a:pt x="424" y="348"/>
                      </a:cubicBezTo>
                      <a:cubicBezTo>
                        <a:pt x="546" y="276"/>
                        <a:pt x="640" y="240"/>
                        <a:pt x="730" y="204"/>
                      </a:cubicBezTo>
                      <a:cubicBezTo>
                        <a:pt x="820" y="168"/>
                        <a:pt x="880" y="150"/>
                        <a:pt x="976" y="126"/>
                      </a:cubicBezTo>
                      <a:cubicBezTo>
                        <a:pt x="1072" y="102"/>
                        <a:pt x="1168" y="84"/>
                        <a:pt x="1312" y="66"/>
                      </a:cubicBezTo>
                      <a:cubicBezTo>
                        <a:pt x="1456" y="48"/>
                        <a:pt x="1648" y="24"/>
                        <a:pt x="1828" y="12"/>
                      </a:cubicBezTo>
                      <a:cubicBezTo>
                        <a:pt x="2008" y="0"/>
                        <a:pt x="2236" y="12"/>
                        <a:pt x="2392" y="12"/>
                      </a:cubicBezTo>
                      <a:cubicBezTo>
                        <a:pt x="2554" y="12"/>
                        <a:pt x="2632" y="6"/>
                        <a:pt x="2788" y="12"/>
                      </a:cubicBezTo>
                      <a:cubicBezTo>
                        <a:pt x="2944" y="18"/>
                        <a:pt x="3172" y="12"/>
                        <a:pt x="3340" y="30"/>
                      </a:cubicBezTo>
                      <a:cubicBezTo>
                        <a:pt x="3508" y="48"/>
                        <a:pt x="3640" y="72"/>
                        <a:pt x="3796" y="114"/>
                      </a:cubicBezTo>
                      <a:cubicBezTo>
                        <a:pt x="3952" y="156"/>
                        <a:pt x="4162" y="216"/>
                        <a:pt x="4294" y="270"/>
                      </a:cubicBezTo>
                      <a:cubicBezTo>
                        <a:pt x="4426" y="324"/>
                        <a:pt x="4534" y="402"/>
                        <a:pt x="4606" y="450"/>
                      </a:cubicBezTo>
                      <a:cubicBezTo>
                        <a:pt x="4678" y="498"/>
                        <a:pt x="4696" y="510"/>
                        <a:pt x="4738" y="558"/>
                      </a:cubicBezTo>
                      <a:cubicBezTo>
                        <a:pt x="4780" y="606"/>
                        <a:pt x="4816" y="666"/>
                        <a:pt x="4846" y="726"/>
                      </a:cubicBezTo>
                      <a:cubicBezTo>
                        <a:pt x="4876" y="786"/>
                        <a:pt x="4900" y="834"/>
                        <a:pt x="4924" y="900"/>
                      </a:cubicBezTo>
                      <a:cubicBezTo>
                        <a:pt x="4948" y="966"/>
                        <a:pt x="4960" y="1038"/>
                        <a:pt x="4978" y="1122"/>
                      </a:cubicBezTo>
                      <a:cubicBezTo>
                        <a:pt x="4996" y="1206"/>
                        <a:pt x="5014" y="1314"/>
                        <a:pt x="5020" y="1422"/>
                      </a:cubicBezTo>
                      <a:cubicBezTo>
                        <a:pt x="5026" y="1530"/>
                        <a:pt x="5014" y="1668"/>
                        <a:pt x="5008" y="1764"/>
                      </a:cubicBezTo>
                      <a:cubicBezTo>
                        <a:pt x="5002" y="1860"/>
                        <a:pt x="5002" y="1914"/>
                        <a:pt x="4984" y="1992"/>
                      </a:cubicBezTo>
                      <a:cubicBezTo>
                        <a:pt x="4966" y="2070"/>
                        <a:pt x="4942" y="2142"/>
                        <a:pt x="4912" y="2232"/>
                      </a:cubicBezTo>
                      <a:cubicBezTo>
                        <a:pt x="4882" y="2322"/>
                        <a:pt x="4858" y="2424"/>
                        <a:pt x="4798" y="2544"/>
                      </a:cubicBezTo>
                      <a:cubicBezTo>
                        <a:pt x="4738" y="2664"/>
                        <a:pt x="4618" y="2856"/>
                        <a:pt x="4558" y="2964"/>
                      </a:cubicBezTo>
                      <a:cubicBezTo>
                        <a:pt x="4498" y="3072"/>
                        <a:pt x="4444" y="3120"/>
                        <a:pt x="4420" y="3180"/>
                      </a:cubicBezTo>
                      <a:cubicBezTo>
                        <a:pt x="4396" y="3240"/>
                        <a:pt x="4420" y="3264"/>
                        <a:pt x="4420" y="3312"/>
                      </a:cubicBezTo>
                      <a:cubicBezTo>
                        <a:pt x="4420" y="3360"/>
                        <a:pt x="4432" y="3426"/>
                        <a:pt x="4432" y="345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7" name="未知"/>
                <p:cNvSpPr/>
                <p:nvPr/>
              </p:nvSpPr>
              <p:spPr>
                <a:xfrm>
                  <a:off x="176" y="2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8" name="未知"/>
                <p:cNvSpPr/>
                <p:nvPr/>
              </p:nvSpPr>
              <p:spPr>
                <a:xfrm>
                  <a:off x="152" y="44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9" name="未知"/>
                <p:cNvSpPr/>
                <p:nvPr/>
              </p:nvSpPr>
              <p:spPr>
                <a:xfrm>
                  <a:off x="136" y="7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0" name="未知"/>
                <p:cNvSpPr/>
                <p:nvPr/>
              </p:nvSpPr>
              <p:spPr>
                <a:xfrm>
                  <a:off x="112" y="9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1" name="未知"/>
                <p:cNvSpPr/>
                <p:nvPr/>
              </p:nvSpPr>
              <p:spPr>
                <a:xfrm>
                  <a:off x="88" y="10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未知"/>
                <p:cNvSpPr/>
                <p:nvPr/>
              </p:nvSpPr>
              <p:spPr>
                <a:xfrm>
                  <a:off x="64" y="13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3" name="未知"/>
                <p:cNvSpPr/>
                <p:nvPr/>
              </p:nvSpPr>
              <p:spPr>
                <a:xfrm>
                  <a:off x="34" y="15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4" name="未知"/>
                <p:cNvSpPr/>
                <p:nvPr/>
              </p:nvSpPr>
              <p:spPr>
                <a:xfrm>
                  <a:off x="0" y="180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7" name="组合 146"/>
              <p:cNvGrpSpPr/>
              <p:nvPr/>
            </p:nvGrpSpPr>
            <p:grpSpPr>
              <a:xfrm>
                <a:off x="0" y="107"/>
                <a:ext cx="844" cy="598"/>
                <a:chOff x="0" y="0"/>
                <a:chExt cx="5254" cy="3636"/>
              </a:xfrm>
            </p:grpSpPr>
            <p:sp>
              <p:nvSpPr>
                <p:cNvPr id="157" name="未知"/>
                <p:cNvSpPr/>
                <p:nvPr/>
              </p:nvSpPr>
              <p:spPr>
                <a:xfrm>
                  <a:off x="228" y="0"/>
                  <a:ext cx="5026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26" h="3456">
                      <a:moveTo>
                        <a:pt x="0" y="635"/>
                      </a:moveTo>
                      <a:cubicBezTo>
                        <a:pt x="72" y="587"/>
                        <a:pt x="302" y="420"/>
                        <a:pt x="424" y="348"/>
                      </a:cubicBezTo>
                      <a:cubicBezTo>
                        <a:pt x="546" y="276"/>
                        <a:pt x="640" y="240"/>
                        <a:pt x="730" y="204"/>
                      </a:cubicBezTo>
                      <a:cubicBezTo>
                        <a:pt x="820" y="168"/>
                        <a:pt x="880" y="150"/>
                        <a:pt x="976" y="126"/>
                      </a:cubicBezTo>
                      <a:cubicBezTo>
                        <a:pt x="1072" y="102"/>
                        <a:pt x="1168" y="84"/>
                        <a:pt x="1312" y="66"/>
                      </a:cubicBezTo>
                      <a:cubicBezTo>
                        <a:pt x="1456" y="48"/>
                        <a:pt x="1648" y="24"/>
                        <a:pt x="1828" y="12"/>
                      </a:cubicBezTo>
                      <a:cubicBezTo>
                        <a:pt x="2008" y="0"/>
                        <a:pt x="2236" y="12"/>
                        <a:pt x="2392" y="12"/>
                      </a:cubicBezTo>
                      <a:cubicBezTo>
                        <a:pt x="2554" y="12"/>
                        <a:pt x="2632" y="6"/>
                        <a:pt x="2788" y="12"/>
                      </a:cubicBezTo>
                      <a:cubicBezTo>
                        <a:pt x="2944" y="18"/>
                        <a:pt x="3172" y="12"/>
                        <a:pt x="3340" y="30"/>
                      </a:cubicBezTo>
                      <a:cubicBezTo>
                        <a:pt x="3508" y="48"/>
                        <a:pt x="3640" y="72"/>
                        <a:pt x="3796" y="114"/>
                      </a:cubicBezTo>
                      <a:cubicBezTo>
                        <a:pt x="3952" y="156"/>
                        <a:pt x="4162" y="216"/>
                        <a:pt x="4294" y="270"/>
                      </a:cubicBezTo>
                      <a:cubicBezTo>
                        <a:pt x="4426" y="324"/>
                        <a:pt x="4534" y="402"/>
                        <a:pt x="4606" y="450"/>
                      </a:cubicBezTo>
                      <a:cubicBezTo>
                        <a:pt x="4678" y="498"/>
                        <a:pt x="4696" y="510"/>
                        <a:pt x="4738" y="558"/>
                      </a:cubicBezTo>
                      <a:cubicBezTo>
                        <a:pt x="4780" y="606"/>
                        <a:pt x="4816" y="666"/>
                        <a:pt x="4846" y="726"/>
                      </a:cubicBezTo>
                      <a:cubicBezTo>
                        <a:pt x="4876" y="786"/>
                        <a:pt x="4900" y="834"/>
                        <a:pt x="4924" y="900"/>
                      </a:cubicBezTo>
                      <a:cubicBezTo>
                        <a:pt x="4948" y="966"/>
                        <a:pt x="4960" y="1038"/>
                        <a:pt x="4978" y="1122"/>
                      </a:cubicBezTo>
                      <a:cubicBezTo>
                        <a:pt x="4996" y="1206"/>
                        <a:pt x="5014" y="1314"/>
                        <a:pt x="5020" y="1422"/>
                      </a:cubicBezTo>
                      <a:cubicBezTo>
                        <a:pt x="5026" y="1530"/>
                        <a:pt x="5014" y="1668"/>
                        <a:pt x="5008" y="1764"/>
                      </a:cubicBezTo>
                      <a:cubicBezTo>
                        <a:pt x="5002" y="1860"/>
                        <a:pt x="5002" y="1914"/>
                        <a:pt x="4984" y="1992"/>
                      </a:cubicBezTo>
                      <a:cubicBezTo>
                        <a:pt x="4966" y="2070"/>
                        <a:pt x="4942" y="2142"/>
                        <a:pt x="4912" y="2232"/>
                      </a:cubicBezTo>
                      <a:cubicBezTo>
                        <a:pt x="4882" y="2322"/>
                        <a:pt x="4858" y="2424"/>
                        <a:pt x="4798" y="2544"/>
                      </a:cubicBezTo>
                      <a:cubicBezTo>
                        <a:pt x="4738" y="2664"/>
                        <a:pt x="4618" y="2856"/>
                        <a:pt x="4558" y="2964"/>
                      </a:cubicBezTo>
                      <a:cubicBezTo>
                        <a:pt x="4498" y="3072"/>
                        <a:pt x="4444" y="3120"/>
                        <a:pt x="4420" y="3180"/>
                      </a:cubicBezTo>
                      <a:cubicBezTo>
                        <a:pt x="4396" y="3240"/>
                        <a:pt x="4420" y="3264"/>
                        <a:pt x="4420" y="3312"/>
                      </a:cubicBezTo>
                      <a:cubicBezTo>
                        <a:pt x="4420" y="3360"/>
                        <a:pt x="4432" y="3426"/>
                        <a:pt x="4432" y="345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8" name="未知"/>
                <p:cNvSpPr/>
                <p:nvPr/>
              </p:nvSpPr>
              <p:spPr>
                <a:xfrm>
                  <a:off x="176" y="2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9" name="未知"/>
                <p:cNvSpPr/>
                <p:nvPr/>
              </p:nvSpPr>
              <p:spPr>
                <a:xfrm>
                  <a:off x="152" y="44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0" name="未知"/>
                <p:cNvSpPr/>
                <p:nvPr/>
              </p:nvSpPr>
              <p:spPr>
                <a:xfrm>
                  <a:off x="136" y="7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1" name="未知"/>
                <p:cNvSpPr/>
                <p:nvPr/>
              </p:nvSpPr>
              <p:spPr>
                <a:xfrm>
                  <a:off x="112" y="9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2" name="未知"/>
                <p:cNvSpPr/>
                <p:nvPr/>
              </p:nvSpPr>
              <p:spPr>
                <a:xfrm>
                  <a:off x="88" y="108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3" name="未知"/>
                <p:cNvSpPr/>
                <p:nvPr/>
              </p:nvSpPr>
              <p:spPr>
                <a:xfrm>
                  <a:off x="64" y="132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" name="未知"/>
                <p:cNvSpPr/>
                <p:nvPr/>
              </p:nvSpPr>
              <p:spPr>
                <a:xfrm>
                  <a:off x="34" y="156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5" name="未知"/>
                <p:cNvSpPr/>
                <p:nvPr/>
              </p:nvSpPr>
              <p:spPr>
                <a:xfrm>
                  <a:off x="0" y="180"/>
                  <a:ext cx="5070" cy="3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5" h="576">
                      <a:moveTo>
                        <a:pt x="0" y="109"/>
                      </a:moveTo>
                      <a:cubicBezTo>
                        <a:pt x="13" y="100"/>
                        <a:pt x="56" y="71"/>
                        <a:pt x="78" y="58"/>
                      </a:cubicBezTo>
                      <a:cubicBezTo>
                        <a:pt x="100" y="45"/>
                        <a:pt x="114" y="40"/>
                        <a:pt x="129" y="34"/>
                      </a:cubicBezTo>
                      <a:cubicBezTo>
                        <a:pt x="144" y="28"/>
                        <a:pt x="154" y="25"/>
                        <a:pt x="170" y="21"/>
                      </a:cubicBezTo>
                      <a:cubicBezTo>
                        <a:pt x="186" y="17"/>
                        <a:pt x="202" y="14"/>
                        <a:pt x="226" y="11"/>
                      </a:cubicBezTo>
                      <a:cubicBezTo>
                        <a:pt x="250" y="8"/>
                        <a:pt x="282" y="4"/>
                        <a:pt x="312" y="2"/>
                      </a:cubicBezTo>
                      <a:cubicBezTo>
                        <a:pt x="342" y="0"/>
                        <a:pt x="380" y="2"/>
                        <a:pt x="406" y="2"/>
                      </a:cubicBezTo>
                      <a:cubicBezTo>
                        <a:pt x="433" y="2"/>
                        <a:pt x="446" y="1"/>
                        <a:pt x="472" y="2"/>
                      </a:cubicBezTo>
                      <a:cubicBezTo>
                        <a:pt x="498" y="3"/>
                        <a:pt x="536" y="2"/>
                        <a:pt x="564" y="5"/>
                      </a:cubicBezTo>
                      <a:cubicBezTo>
                        <a:pt x="592" y="8"/>
                        <a:pt x="614" y="12"/>
                        <a:pt x="640" y="19"/>
                      </a:cubicBezTo>
                      <a:cubicBezTo>
                        <a:pt x="666" y="26"/>
                        <a:pt x="701" y="36"/>
                        <a:pt x="723" y="45"/>
                      </a:cubicBezTo>
                      <a:cubicBezTo>
                        <a:pt x="745" y="54"/>
                        <a:pt x="763" y="67"/>
                        <a:pt x="775" y="75"/>
                      </a:cubicBezTo>
                      <a:cubicBezTo>
                        <a:pt x="787" y="83"/>
                        <a:pt x="790" y="85"/>
                        <a:pt x="797" y="93"/>
                      </a:cubicBezTo>
                      <a:cubicBezTo>
                        <a:pt x="804" y="101"/>
                        <a:pt x="810" y="111"/>
                        <a:pt x="815" y="121"/>
                      </a:cubicBezTo>
                      <a:cubicBezTo>
                        <a:pt x="820" y="131"/>
                        <a:pt x="824" y="139"/>
                        <a:pt x="828" y="150"/>
                      </a:cubicBezTo>
                      <a:cubicBezTo>
                        <a:pt x="832" y="161"/>
                        <a:pt x="834" y="173"/>
                        <a:pt x="837" y="187"/>
                      </a:cubicBezTo>
                      <a:cubicBezTo>
                        <a:pt x="840" y="201"/>
                        <a:pt x="843" y="219"/>
                        <a:pt x="844" y="237"/>
                      </a:cubicBezTo>
                      <a:cubicBezTo>
                        <a:pt x="845" y="255"/>
                        <a:pt x="843" y="278"/>
                        <a:pt x="842" y="294"/>
                      </a:cubicBezTo>
                      <a:cubicBezTo>
                        <a:pt x="841" y="310"/>
                        <a:pt x="841" y="319"/>
                        <a:pt x="838" y="332"/>
                      </a:cubicBezTo>
                      <a:cubicBezTo>
                        <a:pt x="835" y="345"/>
                        <a:pt x="831" y="357"/>
                        <a:pt x="826" y="372"/>
                      </a:cubicBezTo>
                      <a:cubicBezTo>
                        <a:pt x="821" y="387"/>
                        <a:pt x="817" y="404"/>
                        <a:pt x="807" y="424"/>
                      </a:cubicBezTo>
                      <a:cubicBezTo>
                        <a:pt x="797" y="444"/>
                        <a:pt x="777" y="476"/>
                        <a:pt x="767" y="494"/>
                      </a:cubicBezTo>
                      <a:cubicBezTo>
                        <a:pt x="757" y="512"/>
                        <a:pt x="748" y="520"/>
                        <a:pt x="744" y="530"/>
                      </a:cubicBezTo>
                      <a:cubicBezTo>
                        <a:pt x="740" y="540"/>
                        <a:pt x="744" y="544"/>
                        <a:pt x="744" y="552"/>
                      </a:cubicBezTo>
                      <a:cubicBezTo>
                        <a:pt x="744" y="560"/>
                        <a:pt x="746" y="571"/>
                        <a:pt x="746" y="576"/>
                      </a:cubicBezTo>
                    </a:path>
                  </a:pathLst>
                </a:custGeom>
                <a:noFill/>
                <a:ln w="31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8" name="未知"/>
              <p:cNvSpPr/>
              <p:nvPr/>
            </p:nvSpPr>
            <p:spPr>
              <a:xfrm>
                <a:off x="9" y="141"/>
                <a:ext cx="801" cy="563"/>
              </a:xfrm>
              <a:custGeom>
                <a:avLst/>
                <a:gdLst/>
                <a:ahLst/>
                <a:cxnLst/>
                <a:rect l="0" t="0" r="0" b="0"/>
                <a:pathLst>
                  <a:path w="804" h="570">
                    <a:moveTo>
                      <a:pt x="0" y="100"/>
                    </a:moveTo>
                    <a:cubicBezTo>
                      <a:pt x="12" y="92"/>
                      <a:pt x="52" y="68"/>
                      <a:pt x="72" y="57"/>
                    </a:cubicBezTo>
                    <a:cubicBezTo>
                      <a:pt x="92" y="46"/>
                      <a:pt x="107" y="40"/>
                      <a:pt x="121" y="34"/>
                    </a:cubicBezTo>
                    <a:cubicBezTo>
                      <a:pt x="135" y="28"/>
                      <a:pt x="145" y="25"/>
                      <a:pt x="160" y="21"/>
                    </a:cubicBezTo>
                    <a:cubicBezTo>
                      <a:pt x="175" y="17"/>
                      <a:pt x="191" y="14"/>
                      <a:pt x="214" y="11"/>
                    </a:cubicBezTo>
                    <a:cubicBezTo>
                      <a:pt x="236" y="8"/>
                      <a:pt x="267" y="4"/>
                      <a:pt x="296" y="2"/>
                    </a:cubicBezTo>
                    <a:cubicBezTo>
                      <a:pt x="324" y="0"/>
                      <a:pt x="360" y="2"/>
                      <a:pt x="385" y="2"/>
                    </a:cubicBezTo>
                    <a:cubicBezTo>
                      <a:pt x="411" y="2"/>
                      <a:pt x="423" y="1"/>
                      <a:pt x="448" y="2"/>
                    </a:cubicBezTo>
                    <a:cubicBezTo>
                      <a:pt x="473" y="3"/>
                      <a:pt x="509" y="2"/>
                      <a:pt x="536" y="5"/>
                    </a:cubicBezTo>
                    <a:cubicBezTo>
                      <a:pt x="563" y="8"/>
                      <a:pt x="584" y="12"/>
                      <a:pt x="608" y="19"/>
                    </a:cubicBezTo>
                    <a:cubicBezTo>
                      <a:pt x="633" y="26"/>
                      <a:pt x="667" y="36"/>
                      <a:pt x="688" y="45"/>
                    </a:cubicBezTo>
                    <a:cubicBezTo>
                      <a:pt x="709" y="53"/>
                      <a:pt x="726" y="66"/>
                      <a:pt x="737" y="74"/>
                    </a:cubicBezTo>
                    <a:cubicBezTo>
                      <a:pt x="749" y="82"/>
                      <a:pt x="752" y="84"/>
                      <a:pt x="758" y="92"/>
                    </a:cubicBezTo>
                    <a:cubicBezTo>
                      <a:pt x="765" y="100"/>
                      <a:pt x="771" y="110"/>
                      <a:pt x="775" y="120"/>
                    </a:cubicBezTo>
                    <a:cubicBezTo>
                      <a:pt x="780" y="130"/>
                      <a:pt x="784" y="138"/>
                      <a:pt x="788" y="148"/>
                    </a:cubicBezTo>
                    <a:cubicBezTo>
                      <a:pt x="792" y="159"/>
                      <a:pt x="794" y="171"/>
                      <a:pt x="796" y="185"/>
                    </a:cubicBezTo>
                    <a:cubicBezTo>
                      <a:pt x="799" y="199"/>
                      <a:pt x="802" y="217"/>
                      <a:pt x="803" y="235"/>
                    </a:cubicBezTo>
                    <a:cubicBezTo>
                      <a:pt x="804" y="252"/>
                      <a:pt x="802" y="275"/>
                      <a:pt x="801" y="291"/>
                    </a:cubicBezTo>
                    <a:cubicBezTo>
                      <a:pt x="800" y="307"/>
                      <a:pt x="800" y="316"/>
                      <a:pt x="797" y="329"/>
                    </a:cubicBezTo>
                    <a:cubicBezTo>
                      <a:pt x="794" y="341"/>
                      <a:pt x="791" y="353"/>
                      <a:pt x="786" y="368"/>
                    </a:cubicBezTo>
                    <a:cubicBezTo>
                      <a:pt x="781" y="383"/>
                      <a:pt x="777" y="400"/>
                      <a:pt x="768" y="420"/>
                    </a:cubicBezTo>
                    <a:cubicBezTo>
                      <a:pt x="758" y="439"/>
                      <a:pt x="739" y="471"/>
                      <a:pt x="730" y="489"/>
                    </a:cubicBezTo>
                    <a:cubicBezTo>
                      <a:pt x="720" y="507"/>
                      <a:pt x="711" y="515"/>
                      <a:pt x="708" y="524"/>
                    </a:cubicBezTo>
                    <a:cubicBezTo>
                      <a:pt x="704" y="534"/>
                      <a:pt x="708" y="538"/>
                      <a:pt x="708" y="546"/>
                    </a:cubicBezTo>
                    <a:cubicBezTo>
                      <a:pt x="708" y="554"/>
                      <a:pt x="710" y="565"/>
                      <a:pt x="710" y="57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9" name="未知"/>
              <p:cNvSpPr/>
              <p:nvPr/>
            </p:nvSpPr>
            <p:spPr>
              <a:xfrm>
                <a:off x="8" y="142"/>
                <a:ext cx="798" cy="564"/>
              </a:xfrm>
              <a:custGeom>
                <a:avLst/>
                <a:gdLst/>
                <a:ahLst/>
                <a:cxnLst/>
                <a:rect l="0" t="0" r="0" b="0"/>
                <a:pathLst>
                  <a:path w="801" h="570">
                    <a:moveTo>
                      <a:pt x="0" y="101"/>
                    </a:moveTo>
                    <a:cubicBezTo>
                      <a:pt x="12" y="94"/>
                      <a:pt x="50" y="68"/>
                      <a:pt x="70" y="57"/>
                    </a:cubicBezTo>
                    <a:cubicBezTo>
                      <a:pt x="90" y="46"/>
                      <a:pt x="105" y="40"/>
                      <a:pt x="119" y="34"/>
                    </a:cubicBezTo>
                    <a:cubicBezTo>
                      <a:pt x="133" y="28"/>
                      <a:pt x="143" y="25"/>
                      <a:pt x="158" y="21"/>
                    </a:cubicBezTo>
                    <a:cubicBezTo>
                      <a:pt x="173" y="17"/>
                      <a:pt x="188" y="14"/>
                      <a:pt x="211" y="11"/>
                    </a:cubicBezTo>
                    <a:cubicBezTo>
                      <a:pt x="234" y="8"/>
                      <a:pt x="265" y="4"/>
                      <a:pt x="293" y="2"/>
                    </a:cubicBezTo>
                    <a:cubicBezTo>
                      <a:pt x="322" y="0"/>
                      <a:pt x="358" y="2"/>
                      <a:pt x="383" y="2"/>
                    </a:cubicBezTo>
                    <a:cubicBezTo>
                      <a:pt x="409" y="2"/>
                      <a:pt x="421" y="1"/>
                      <a:pt x="446" y="2"/>
                    </a:cubicBezTo>
                    <a:cubicBezTo>
                      <a:pt x="470" y="3"/>
                      <a:pt x="507" y="2"/>
                      <a:pt x="533" y="5"/>
                    </a:cubicBezTo>
                    <a:cubicBezTo>
                      <a:pt x="560" y="8"/>
                      <a:pt x="581" y="12"/>
                      <a:pt x="606" y="19"/>
                    </a:cubicBezTo>
                    <a:cubicBezTo>
                      <a:pt x="630" y="26"/>
                      <a:pt x="664" y="36"/>
                      <a:pt x="685" y="45"/>
                    </a:cubicBezTo>
                    <a:cubicBezTo>
                      <a:pt x="706" y="53"/>
                      <a:pt x="723" y="66"/>
                      <a:pt x="734" y="74"/>
                    </a:cubicBezTo>
                    <a:cubicBezTo>
                      <a:pt x="746" y="82"/>
                      <a:pt x="749" y="84"/>
                      <a:pt x="755" y="92"/>
                    </a:cubicBezTo>
                    <a:cubicBezTo>
                      <a:pt x="762" y="100"/>
                      <a:pt x="768" y="110"/>
                      <a:pt x="772" y="120"/>
                    </a:cubicBezTo>
                    <a:cubicBezTo>
                      <a:pt x="777" y="130"/>
                      <a:pt x="781" y="138"/>
                      <a:pt x="785" y="148"/>
                    </a:cubicBezTo>
                    <a:cubicBezTo>
                      <a:pt x="789" y="159"/>
                      <a:pt x="791" y="171"/>
                      <a:pt x="793" y="185"/>
                    </a:cubicBezTo>
                    <a:cubicBezTo>
                      <a:pt x="796" y="199"/>
                      <a:pt x="799" y="217"/>
                      <a:pt x="800" y="235"/>
                    </a:cubicBezTo>
                    <a:cubicBezTo>
                      <a:pt x="801" y="252"/>
                      <a:pt x="799" y="275"/>
                      <a:pt x="798" y="291"/>
                    </a:cubicBezTo>
                    <a:cubicBezTo>
                      <a:pt x="797" y="307"/>
                      <a:pt x="797" y="316"/>
                      <a:pt x="794" y="329"/>
                    </a:cubicBezTo>
                    <a:cubicBezTo>
                      <a:pt x="791" y="341"/>
                      <a:pt x="788" y="353"/>
                      <a:pt x="783" y="368"/>
                    </a:cubicBezTo>
                    <a:cubicBezTo>
                      <a:pt x="778" y="383"/>
                      <a:pt x="774" y="400"/>
                      <a:pt x="765" y="420"/>
                    </a:cubicBezTo>
                    <a:cubicBezTo>
                      <a:pt x="755" y="439"/>
                      <a:pt x="736" y="471"/>
                      <a:pt x="727" y="489"/>
                    </a:cubicBezTo>
                    <a:cubicBezTo>
                      <a:pt x="717" y="507"/>
                      <a:pt x="709" y="515"/>
                      <a:pt x="705" y="524"/>
                    </a:cubicBezTo>
                    <a:cubicBezTo>
                      <a:pt x="701" y="534"/>
                      <a:pt x="705" y="538"/>
                      <a:pt x="705" y="546"/>
                    </a:cubicBezTo>
                    <a:cubicBezTo>
                      <a:pt x="705" y="554"/>
                      <a:pt x="707" y="565"/>
                      <a:pt x="707" y="57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未知"/>
              <p:cNvSpPr/>
              <p:nvPr/>
            </p:nvSpPr>
            <p:spPr>
              <a:xfrm>
                <a:off x="65" y="153"/>
                <a:ext cx="729" cy="563"/>
              </a:xfrm>
              <a:custGeom>
                <a:avLst/>
                <a:gdLst/>
                <a:ahLst/>
                <a:cxnLst/>
                <a:rect l="0" t="0" r="0" b="0"/>
                <a:pathLst>
                  <a:path w="732" h="570">
                    <a:moveTo>
                      <a:pt x="0" y="57"/>
                    </a:moveTo>
                    <a:cubicBezTo>
                      <a:pt x="8" y="53"/>
                      <a:pt x="35" y="40"/>
                      <a:pt x="49" y="34"/>
                    </a:cubicBezTo>
                    <a:cubicBezTo>
                      <a:pt x="63" y="28"/>
                      <a:pt x="73" y="25"/>
                      <a:pt x="88" y="21"/>
                    </a:cubicBezTo>
                    <a:cubicBezTo>
                      <a:pt x="103" y="17"/>
                      <a:pt x="119" y="14"/>
                      <a:pt x="142" y="11"/>
                    </a:cubicBezTo>
                    <a:cubicBezTo>
                      <a:pt x="164" y="8"/>
                      <a:pt x="195" y="4"/>
                      <a:pt x="224" y="2"/>
                    </a:cubicBezTo>
                    <a:cubicBezTo>
                      <a:pt x="252" y="0"/>
                      <a:pt x="288" y="2"/>
                      <a:pt x="313" y="2"/>
                    </a:cubicBezTo>
                    <a:cubicBezTo>
                      <a:pt x="339" y="2"/>
                      <a:pt x="351" y="1"/>
                      <a:pt x="376" y="2"/>
                    </a:cubicBezTo>
                    <a:cubicBezTo>
                      <a:pt x="401" y="3"/>
                      <a:pt x="437" y="2"/>
                      <a:pt x="464" y="5"/>
                    </a:cubicBezTo>
                    <a:cubicBezTo>
                      <a:pt x="491" y="8"/>
                      <a:pt x="512" y="12"/>
                      <a:pt x="536" y="19"/>
                    </a:cubicBezTo>
                    <a:cubicBezTo>
                      <a:pt x="561" y="26"/>
                      <a:pt x="595" y="36"/>
                      <a:pt x="616" y="45"/>
                    </a:cubicBezTo>
                    <a:cubicBezTo>
                      <a:pt x="637" y="53"/>
                      <a:pt x="654" y="66"/>
                      <a:pt x="665" y="74"/>
                    </a:cubicBezTo>
                    <a:cubicBezTo>
                      <a:pt x="677" y="82"/>
                      <a:pt x="680" y="84"/>
                      <a:pt x="686" y="92"/>
                    </a:cubicBezTo>
                    <a:cubicBezTo>
                      <a:pt x="693" y="100"/>
                      <a:pt x="699" y="110"/>
                      <a:pt x="703" y="120"/>
                    </a:cubicBezTo>
                    <a:cubicBezTo>
                      <a:pt x="708" y="130"/>
                      <a:pt x="712" y="138"/>
                      <a:pt x="716" y="148"/>
                    </a:cubicBezTo>
                    <a:cubicBezTo>
                      <a:pt x="720" y="159"/>
                      <a:pt x="722" y="171"/>
                      <a:pt x="724" y="185"/>
                    </a:cubicBezTo>
                    <a:cubicBezTo>
                      <a:pt x="727" y="199"/>
                      <a:pt x="730" y="217"/>
                      <a:pt x="731" y="235"/>
                    </a:cubicBezTo>
                    <a:cubicBezTo>
                      <a:pt x="732" y="252"/>
                      <a:pt x="730" y="275"/>
                      <a:pt x="729" y="291"/>
                    </a:cubicBezTo>
                    <a:cubicBezTo>
                      <a:pt x="728" y="307"/>
                      <a:pt x="728" y="316"/>
                      <a:pt x="725" y="329"/>
                    </a:cubicBezTo>
                    <a:cubicBezTo>
                      <a:pt x="722" y="341"/>
                      <a:pt x="719" y="353"/>
                      <a:pt x="714" y="368"/>
                    </a:cubicBezTo>
                    <a:cubicBezTo>
                      <a:pt x="709" y="383"/>
                      <a:pt x="705" y="400"/>
                      <a:pt x="696" y="420"/>
                    </a:cubicBezTo>
                    <a:cubicBezTo>
                      <a:pt x="686" y="439"/>
                      <a:pt x="667" y="471"/>
                      <a:pt x="658" y="489"/>
                    </a:cubicBezTo>
                    <a:cubicBezTo>
                      <a:pt x="648" y="507"/>
                      <a:pt x="639" y="515"/>
                      <a:pt x="636" y="524"/>
                    </a:cubicBezTo>
                    <a:cubicBezTo>
                      <a:pt x="632" y="534"/>
                      <a:pt x="636" y="538"/>
                      <a:pt x="636" y="546"/>
                    </a:cubicBezTo>
                    <a:cubicBezTo>
                      <a:pt x="636" y="554"/>
                      <a:pt x="638" y="565"/>
                      <a:pt x="638" y="57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1" name="未知"/>
              <p:cNvSpPr/>
              <p:nvPr/>
            </p:nvSpPr>
            <p:spPr>
              <a:xfrm>
                <a:off x="58" y="157"/>
                <a:ext cx="729" cy="562"/>
              </a:xfrm>
              <a:custGeom>
                <a:avLst/>
                <a:gdLst/>
                <a:ahLst/>
                <a:cxnLst/>
                <a:rect l="0" t="0" r="0" b="0"/>
                <a:pathLst>
                  <a:path w="732" h="569">
                    <a:moveTo>
                      <a:pt x="0" y="57"/>
                    </a:moveTo>
                    <a:cubicBezTo>
                      <a:pt x="8" y="53"/>
                      <a:pt x="35" y="40"/>
                      <a:pt x="49" y="34"/>
                    </a:cubicBezTo>
                    <a:cubicBezTo>
                      <a:pt x="63" y="28"/>
                      <a:pt x="73" y="25"/>
                      <a:pt x="88" y="21"/>
                    </a:cubicBezTo>
                    <a:cubicBezTo>
                      <a:pt x="103" y="17"/>
                      <a:pt x="119" y="14"/>
                      <a:pt x="142" y="11"/>
                    </a:cubicBezTo>
                    <a:cubicBezTo>
                      <a:pt x="164" y="8"/>
                      <a:pt x="195" y="4"/>
                      <a:pt x="224" y="2"/>
                    </a:cubicBezTo>
                    <a:cubicBezTo>
                      <a:pt x="252" y="0"/>
                      <a:pt x="288" y="2"/>
                      <a:pt x="313" y="2"/>
                    </a:cubicBezTo>
                    <a:cubicBezTo>
                      <a:pt x="339" y="2"/>
                      <a:pt x="351" y="1"/>
                      <a:pt x="376" y="2"/>
                    </a:cubicBezTo>
                    <a:cubicBezTo>
                      <a:pt x="401" y="3"/>
                      <a:pt x="437" y="2"/>
                      <a:pt x="464" y="5"/>
                    </a:cubicBezTo>
                    <a:cubicBezTo>
                      <a:pt x="491" y="8"/>
                      <a:pt x="512" y="12"/>
                      <a:pt x="536" y="19"/>
                    </a:cubicBezTo>
                    <a:cubicBezTo>
                      <a:pt x="561" y="26"/>
                      <a:pt x="595" y="36"/>
                      <a:pt x="616" y="44"/>
                    </a:cubicBezTo>
                    <a:cubicBezTo>
                      <a:pt x="637" y="53"/>
                      <a:pt x="654" y="66"/>
                      <a:pt x="665" y="74"/>
                    </a:cubicBezTo>
                    <a:cubicBezTo>
                      <a:pt x="677" y="82"/>
                      <a:pt x="680" y="84"/>
                      <a:pt x="686" y="92"/>
                    </a:cubicBezTo>
                    <a:cubicBezTo>
                      <a:pt x="693" y="100"/>
                      <a:pt x="699" y="110"/>
                      <a:pt x="703" y="120"/>
                    </a:cubicBezTo>
                    <a:cubicBezTo>
                      <a:pt x="708" y="129"/>
                      <a:pt x="712" y="137"/>
                      <a:pt x="716" y="148"/>
                    </a:cubicBezTo>
                    <a:cubicBezTo>
                      <a:pt x="720" y="159"/>
                      <a:pt x="722" y="171"/>
                      <a:pt x="724" y="185"/>
                    </a:cubicBezTo>
                    <a:cubicBezTo>
                      <a:pt x="727" y="199"/>
                      <a:pt x="730" y="216"/>
                      <a:pt x="731" y="234"/>
                    </a:cubicBezTo>
                    <a:cubicBezTo>
                      <a:pt x="732" y="252"/>
                      <a:pt x="730" y="275"/>
                      <a:pt x="729" y="290"/>
                    </a:cubicBezTo>
                    <a:cubicBezTo>
                      <a:pt x="728" y="306"/>
                      <a:pt x="728" y="315"/>
                      <a:pt x="725" y="328"/>
                    </a:cubicBezTo>
                    <a:cubicBezTo>
                      <a:pt x="722" y="341"/>
                      <a:pt x="719" y="353"/>
                      <a:pt x="714" y="367"/>
                    </a:cubicBezTo>
                    <a:cubicBezTo>
                      <a:pt x="709" y="382"/>
                      <a:pt x="705" y="399"/>
                      <a:pt x="696" y="419"/>
                    </a:cubicBezTo>
                    <a:cubicBezTo>
                      <a:pt x="686" y="439"/>
                      <a:pt x="667" y="470"/>
                      <a:pt x="658" y="488"/>
                    </a:cubicBezTo>
                    <a:cubicBezTo>
                      <a:pt x="648" y="506"/>
                      <a:pt x="639" y="514"/>
                      <a:pt x="636" y="524"/>
                    </a:cubicBezTo>
                    <a:cubicBezTo>
                      <a:pt x="632" y="533"/>
                      <a:pt x="636" y="537"/>
                      <a:pt x="636" y="545"/>
                    </a:cubicBezTo>
                    <a:cubicBezTo>
                      <a:pt x="636" y="553"/>
                      <a:pt x="638" y="564"/>
                      <a:pt x="638" y="569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2" name="未知"/>
              <p:cNvSpPr/>
              <p:nvPr/>
            </p:nvSpPr>
            <p:spPr>
              <a:xfrm>
                <a:off x="505" y="168"/>
                <a:ext cx="265" cy="560"/>
              </a:xfrm>
              <a:custGeom>
                <a:avLst/>
                <a:gdLst/>
                <a:ahLst/>
                <a:cxnLst/>
                <a:rect l="0" t="0" r="0" b="0"/>
                <a:pathLst>
                  <a:path w="266" h="567">
                    <a:moveTo>
                      <a:pt x="0" y="0"/>
                    </a:moveTo>
                    <a:cubicBezTo>
                      <a:pt x="11" y="3"/>
                      <a:pt x="44" y="9"/>
                      <a:pt x="69" y="16"/>
                    </a:cubicBezTo>
                    <a:cubicBezTo>
                      <a:pt x="94" y="23"/>
                      <a:pt x="131" y="33"/>
                      <a:pt x="152" y="43"/>
                    </a:cubicBezTo>
                    <a:cubicBezTo>
                      <a:pt x="173" y="53"/>
                      <a:pt x="184" y="61"/>
                      <a:pt x="198" y="75"/>
                    </a:cubicBezTo>
                    <a:cubicBezTo>
                      <a:pt x="212" y="89"/>
                      <a:pt x="227" y="109"/>
                      <a:pt x="236" y="125"/>
                    </a:cubicBezTo>
                    <a:cubicBezTo>
                      <a:pt x="245" y="141"/>
                      <a:pt x="248" y="158"/>
                      <a:pt x="253" y="174"/>
                    </a:cubicBezTo>
                    <a:cubicBezTo>
                      <a:pt x="258" y="190"/>
                      <a:pt x="262" y="203"/>
                      <a:pt x="264" y="221"/>
                    </a:cubicBezTo>
                    <a:cubicBezTo>
                      <a:pt x="266" y="239"/>
                      <a:pt x="266" y="270"/>
                      <a:pt x="266" y="286"/>
                    </a:cubicBezTo>
                    <a:cubicBezTo>
                      <a:pt x="266" y="302"/>
                      <a:pt x="263" y="305"/>
                      <a:pt x="261" y="318"/>
                    </a:cubicBezTo>
                    <a:cubicBezTo>
                      <a:pt x="259" y="331"/>
                      <a:pt x="255" y="348"/>
                      <a:pt x="251" y="364"/>
                    </a:cubicBezTo>
                    <a:cubicBezTo>
                      <a:pt x="247" y="380"/>
                      <a:pt x="243" y="395"/>
                      <a:pt x="234" y="415"/>
                    </a:cubicBezTo>
                    <a:cubicBezTo>
                      <a:pt x="225" y="435"/>
                      <a:pt x="204" y="469"/>
                      <a:pt x="195" y="483"/>
                    </a:cubicBezTo>
                    <a:cubicBezTo>
                      <a:pt x="186" y="497"/>
                      <a:pt x="184" y="496"/>
                      <a:pt x="180" y="502"/>
                    </a:cubicBezTo>
                    <a:cubicBezTo>
                      <a:pt x="176" y="508"/>
                      <a:pt x="175" y="514"/>
                      <a:pt x="173" y="520"/>
                    </a:cubicBezTo>
                    <a:cubicBezTo>
                      <a:pt x="171" y="526"/>
                      <a:pt x="169" y="531"/>
                      <a:pt x="168" y="539"/>
                    </a:cubicBezTo>
                    <a:cubicBezTo>
                      <a:pt x="167" y="547"/>
                      <a:pt x="169" y="561"/>
                      <a:pt x="169" y="567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3" name="未知"/>
              <p:cNvSpPr/>
              <p:nvPr/>
            </p:nvSpPr>
            <p:spPr>
              <a:xfrm>
                <a:off x="513" y="167"/>
                <a:ext cx="265" cy="560"/>
              </a:xfrm>
              <a:custGeom>
                <a:avLst/>
                <a:gdLst/>
                <a:ahLst/>
                <a:cxnLst/>
                <a:rect l="0" t="0" r="0" b="0"/>
                <a:pathLst>
                  <a:path w="266" h="567">
                    <a:moveTo>
                      <a:pt x="0" y="0"/>
                    </a:moveTo>
                    <a:cubicBezTo>
                      <a:pt x="11" y="3"/>
                      <a:pt x="44" y="9"/>
                      <a:pt x="69" y="16"/>
                    </a:cubicBezTo>
                    <a:cubicBezTo>
                      <a:pt x="94" y="23"/>
                      <a:pt x="131" y="33"/>
                      <a:pt x="152" y="43"/>
                    </a:cubicBezTo>
                    <a:cubicBezTo>
                      <a:pt x="173" y="53"/>
                      <a:pt x="184" y="61"/>
                      <a:pt x="198" y="75"/>
                    </a:cubicBezTo>
                    <a:cubicBezTo>
                      <a:pt x="212" y="89"/>
                      <a:pt x="227" y="109"/>
                      <a:pt x="236" y="125"/>
                    </a:cubicBezTo>
                    <a:cubicBezTo>
                      <a:pt x="245" y="141"/>
                      <a:pt x="248" y="158"/>
                      <a:pt x="253" y="174"/>
                    </a:cubicBezTo>
                    <a:cubicBezTo>
                      <a:pt x="258" y="190"/>
                      <a:pt x="262" y="203"/>
                      <a:pt x="264" y="221"/>
                    </a:cubicBezTo>
                    <a:cubicBezTo>
                      <a:pt x="266" y="239"/>
                      <a:pt x="266" y="270"/>
                      <a:pt x="266" y="286"/>
                    </a:cubicBezTo>
                    <a:cubicBezTo>
                      <a:pt x="266" y="302"/>
                      <a:pt x="263" y="305"/>
                      <a:pt x="261" y="318"/>
                    </a:cubicBezTo>
                    <a:cubicBezTo>
                      <a:pt x="259" y="331"/>
                      <a:pt x="255" y="348"/>
                      <a:pt x="251" y="364"/>
                    </a:cubicBezTo>
                    <a:cubicBezTo>
                      <a:pt x="247" y="380"/>
                      <a:pt x="243" y="395"/>
                      <a:pt x="234" y="415"/>
                    </a:cubicBezTo>
                    <a:cubicBezTo>
                      <a:pt x="225" y="435"/>
                      <a:pt x="204" y="469"/>
                      <a:pt x="195" y="483"/>
                    </a:cubicBezTo>
                    <a:cubicBezTo>
                      <a:pt x="186" y="497"/>
                      <a:pt x="184" y="496"/>
                      <a:pt x="180" y="502"/>
                    </a:cubicBezTo>
                    <a:cubicBezTo>
                      <a:pt x="176" y="508"/>
                      <a:pt x="175" y="514"/>
                      <a:pt x="173" y="520"/>
                    </a:cubicBezTo>
                    <a:cubicBezTo>
                      <a:pt x="171" y="526"/>
                      <a:pt x="169" y="531"/>
                      <a:pt x="168" y="539"/>
                    </a:cubicBezTo>
                    <a:cubicBezTo>
                      <a:pt x="167" y="547"/>
                      <a:pt x="169" y="561"/>
                      <a:pt x="169" y="567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4" name="未知"/>
              <p:cNvSpPr/>
              <p:nvPr/>
            </p:nvSpPr>
            <p:spPr>
              <a:xfrm>
                <a:off x="519" y="163"/>
                <a:ext cx="265" cy="560"/>
              </a:xfrm>
              <a:custGeom>
                <a:avLst/>
                <a:gdLst/>
                <a:ahLst/>
                <a:cxnLst/>
                <a:rect l="0" t="0" r="0" b="0"/>
                <a:pathLst>
                  <a:path w="266" h="567">
                    <a:moveTo>
                      <a:pt x="0" y="0"/>
                    </a:moveTo>
                    <a:cubicBezTo>
                      <a:pt x="11" y="3"/>
                      <a:pt x="44" y="9"/>
                      <a:pt x="69" y="16"/>
                    </a:cubicBezTo>
                    <a:cubicBezTo>
                      <a:pt x="94" y="23"/>
                      <a:pt x="131" y="33"/>
                      <a:pt x="152" y="43"/>
                    </a:cubicBezTo>
                    <a:cubicBezTo>
                      <a:pt x="173" y="53"/>
                      <a:pt x="184" y="61"/>
                      <a:pt x="198" y="75"/>
                    </a:cubicBezTo>
                    <a:cubicBezTo>
                      <a:pt x="212" y="89"/>
                      <a:pt x="227" y="109"/>
                      <a:pt x="236" y="125"/>
                    </a:cubicBezTo>
                    <a:cubicBezTo>
                      <a:pt x="245" y="141"/>
                      <a:pt x="248" y="158"/>
                      <a:pt x="253" y="174"/>
                    </a:cubicBezTo>
                    <a:cubicBezTo>
                      <a:pt x="258" y="190"/>
                      <a:pt x="262" y="203"/>
                      <a:pt x="264" y="221"/>
                    </a:cubicBezTo>
                    <a:cubicBezTo>
                      <a:pt x="266" y="239"/>
                      <a:pt x="266" y="270"/>
                      <a:pt x="266" y="286"/>
                    </a:cubicBezTo>
                    <a:cubicBezTo>
                      <a:pt x="266" y="302"/>
                      <a:pt x="263" y="305"/>
                      <a:pt x="261" y="318"/>
                    </a:cubicBezTo>
                    <a:cubicBezTo>
                      <a:pt x="259" y="331"/>
                      <a:pt x="255" y="348"/>
                      <a:pt x="251" y="364"/>
                    </a:cubicBezTo>
                    <a:cubicBezTo>
                      <a:pt x="247" y="380"/>
                      <a:pt x="243" y="395"/>
                      <a:pt x="234" y="415"/>
                    </a:cubicBezTo>
                    <a:cubicBezTo>
                      <a:pt x="225" y="435"/>
                      <a:pt x="204" y="469"/>
                      <a:pt x="195" y="483"/>
                    </a:cubicBezTo>
                    <a:cubicBezTo>
                      <a:pt x="186" y="497"/>
                      <a:pt x="184" y="496"/>
                      <a:pt x="180" y="502"/>
                    </a:cubicBezTo>
                    <a:cubicBezTo>
                      <a:pt x="176" y="508"/>
                      <a:pt x="175" y="514"/>
                      <a:pt x="173" y="520"/>
                    </a:cubicBezTo>
                    <a:cubicBezTo>
                      <a:pt x="171" y="526"/>
                      <a:pt x="169" y="531"/>
                      <a:pt x="168" y="539"/>
                    </a:cubicBezTo>
                    <a:cubicBezTo>
                      <a:pt x="167" y="547"/>
                      <a:pt x="169" y="561"/>
                      <a:pt x="169" y="567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5" name="未知"/>
              <p:cNvSpPr/>
              <p:nvPr/>
            </p:nvSpPr>
            <p:spPr>
              <a:xfrm>
                <a:off x="73" y="146"/>
                <a:ext cx="729" cy="562"/>
              </a:xfrm>
              <a:custGeom>
                <a:avLst/>
                <a:gdLst/>
                <a:ahLst/>
                <a:cxnLst/>
                <a:rect l="0" t="0" r="0" b="0"/>
                <a:pathLst>
                  <a:path w="732" h="569">
                    <a:moveTo>
                      <a:pt x="0" y="57"/>
                    </a:moveTo>
                    <a:cubicBezTo>
                      <a:pt x="8" y="53"/>
                      <a:pt x="35" y="40"/>
                      <a:pt x="49" y="34"/>
                    </a:cubicBezTo>
                    <a:cubicBezTo>
                      <a:pt x="63" y="28"/>
                      <a:pt x="73" y="25"/>
                      <a:pt x="88" y="21"/>
                    </a:cubicBezTo>
                    <a:cubicBezTo>
                      <a:pt x="103" y="17"/>
                      <a:pt x="119" y="14"/>
                      <a:pt x="142" y="11"/>
                    </a:cubicBezTo>
                    <a:cubicBezTo>
                      <a:pt x="164" y="8"/>
                      <a:pt x="195" y="4"/>
                      <a:pt x="224" y="2"/>
                    </a:cubicBezTo>
                    <a:cubicBezTo>
                      <a:pt x="252" y="0"/>
                      <a:pt x="288" y="2"/>
                      <a:pt x="313" y="2"/>
                    </a:cubicBezTo>
                    <a:cubicBezTo>
                      <a:pt x="339" y="2"/>
                      <a:pt x="351" y="1"/>
                      <a:pt x="376" y="2"/>
                    </a:cubicBezTo>
                    <a:cubicBezTo>
                      <a:pt x="401" y="3"/>
                      <a:pt x="437" y="2"/>
                      <a:pt x="464" y="5"/>
                    </a:cubicBezTo>
                    <a:cubicBezTo>
                      <a:pt x="491" y="8"/>
                      <a:pt x="512" y="12"/>
                      <a:pt x="536" y="19"/>
                    </a:cubicBezTo>
                    <a:cubicBezTo>
                      <a:pt x="561" y="26"/>
                      <a:pt x="595" y="36"/>
                      <a:pt x="616" y="44"/>
                    </a:cubicBezTo>
                    <a:cubicBezTo>
                      <a:pt x="637" y="53"/>
                      <a:pt x="654" y="66"/>
                      <a:pt x="665" y="74"/>
                    </a:cubicBezTo>
                    <a:cubicBezTo>
                      <a:pt x="677" y="82"/>
                      <a:pt x="680" y="84"/>
                      <a:pt x="686" y="92"/>
                    </a:cubicBezTo>
                    <a:cubicBezTo>
                      <a:pt x="693" y="100"/>
                      <a:pt x="699" y="110"/>
                      <a:pt x="703" y="120"/>
                    </a:cubicBezTo>
                    <a:cubicBezTo>
                      <a:pt x="708" y="129"/>
                      <a:pt x="712" y="137"/>
                      <a:pt x="716" y="148"/>
                    </a:cubicBezTo>
                    <a:cubicBezTo>
                      <a:pt x="720" y="159"/>
                      <a:pt x="722" y="171"/>
                      <a:pt x="724" y="185"/>
                    </a:cubicBezTo>
                    <a:cubicBezTo>
                      <a:pt x="727" y="199"/>
                      <a:pt x="730" y="216"/>
                      <a:pt x="731" y="234"/>
                    </a:cubicBezTo>
                    <a:cubicBezTo>
                      <a:pt x="732" y="252"/>
                      <a:pt x="730" y="275"/>
                      <a:pt x="729" y="290"/>
                    </a:cubicBezTo>
                    <a:cubicBezTo>
                      <a:pt x="728" y="306"/>
                      <a:pt x="728" y="315"/>
                      <a:pt x="725" y="328"/>
                    </a:cubicBezTo>
                    <a:cubicBezTo>
                      <a:pt x="722" y="341"/>
                      <a:pt x="719" y="353"/>
                      <a:pt x="714" y="367"/>
                    </a:cubicBezTo>
                    <a:cubicBezTo>
                      <a:pt x="709" y="382"/>
                      <a:pt x="705" y="399"/>
                      <a:pt x="696" y="419"/>
                    </a:cubicBezTo>
                    <a:cubicBezTo>
                      <a:pt x="686" y="439"/>
                      <a:pt x="667" y="470"/>
                      <a:pt x="658" y="488"/>
                    </a:cubicBezTo>
                    <a:cubicBezTo>
                      <a:pt x="648" y="506"/>
                      <a:pt x="639" y="514"/>
                      <a:pt x="636" y="524"/>
                    </a:cubicBezTo>
                    <a:cubicBezTo>
                      <a:pt x="632" y="533"/>
                      <a:pt x="636" y="537"/>
                      <a:pt x="636" y="545"/>
                    </a:cubicBezTo>
                    <a:cubicBezTo>
                      <a:pt x="636" y="553"/>
                      <a:pt x="638" y="564"/>
                      <a:pt x="638" y="569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6" name="未知"/>
              <p:cNvSpPr/>
              <p:nvPr/>
            </p:nvSpPr>
            <p:spPr>
              <a:xfrm>
                <a:off x="70" y="149"/>
                <a:ext cx="729" cy="563"/>
              </a:xfrm>
              <a:custGeom>
                <a:avLst/>
                <a:gdLst/>
                <a:ahLst/>
                <a:cxnLst/>
                <a:rect l="0" t="0" r="0" b="0"/>
                <a:pathLst>
                  <a:path w="732" h="570">
                    <a:moveTo>
                      <a:pt x="0" y="57"/>
                    </a:moveTo>
                    <a:cubicBezTo>
                      <a:pt x="8" y="53"/>
                      <a:pt x="35" y="40"/>
                      <a:pt x="49" y="34"/>
                    </a:cubicBezTo>
                    <a:cubicBezTo>
                      <a:pt x="63" y="28"/>
                      <a:pt x="73" y="25"/>
                      <a:pt x="88" y="21"/>
                    </a:cubicBezTo>
                    <a:cubicBezTo>
                      <a:pt x="103" y="17"/>
                      <a:pt x="119" y="14"/>
                      <a:pt x="142" y="11"/>
                    </a:cubicBezTo>
                    <a:cubicBezTo>
                      <a:pt x="164" y="8"/>
                      <a:pt x="195" y="4"/>
                      <a:pt x="224" y="2"/>
                    </a:cubicBezTo>
                    <a:cubicBezTo>
                      <a:pt x="252" y="0"/>
                      <a:pt x="288" y="2"/>
                      <a:pt x="313" y="2"/>
                    </a:cubicBezTo>
                    <a:cubicBezTo>
                      <a:pt x="339" y="2"/>
                      <a:pt x="351" y="1"/>
                      <a:pt x="376" y="2"/>
                    </a:cubicBezTo>
                    <a:cubicBezTo>
                      <a:pt x="401" y="3"/>
                      <a:pt x="437" y="2"/>
                      <a:pt x="464" y="5"/>
                    </a:cubicBezTo>
                    <a:cubicBezTo>
                      <a:pt x="491" y="8"/>
                      <a:pt x="512" y="12"/>
                      <a:pt x="536" y="19"/>
                    </a:cubicBezTo>
                    <a:cubicBezTo>
                      <a:pt x="561" y="26"/>
                      <a:pt x="595" y="36"/>
                      <a:pt x="616" y="45"/>
                    </a:cubicBezTo>
                    <a:cubicBezTo>
                      <a:pt x="637" y="53"/>
                      <a:pt x="654" y="66"/>
                      <a:pt x="665" y="74"/>
                    </a:cubicBezTo>
                    <a:cubicBezTo>
                      <a:pt x="677" y="82"/>
                      <a:pt x="680" y="84"/>
                      <a:pt x="686" y="92"/>
                    </a:cubicBezTo>
                    <a:cubicBezTo>
                      <a:pt x="693" y="100"/>
                      <a:pt x="699" y="110"/>
                      <a:pt x="703" y="120"/>
                    </a:cubicBezTo>
                    <a:cubicBezTo>
                      <a:pt x="708" y="130"/>
                      <a:pt x="712" y="138"/>
                      <a:pt x="716" y="148"/>
                    </a:cubicBezTo>
                    <a:cubicBezTo>
                      <a:pt x="720" y="159"/>
                      <a:pt x="722" y="171"/>
                      <a:pt x="724" y="185"/>
                    </a:cubicBezTo>
                    <a:cubicBezTo>
                      <a:pt x="727" y="199"/>
                      <a:pt x="730" y="217"/>
                      <a:pt x="731" y="235"/>
                    </a:cubicBezTo>
                    <a:cubicBezTo>
                      <a:pt x="732" y="252"/>
                      <a:pt x="730" y="275"/>
                      <a:pt x="729" y="291"/>
                    </a:cubicBezTo>
                    <a:cubicBezTo>
                      <a:pt x="728" y="307"/>
                      <a:pt x="728" y="316"/>
                      <a:pt x="725" y="329"/>
                    </a:cubicBezTo>
                    <a:cubicBezTo>
                      <a:pt x="722" y="341"/>
                      <a:pt x="719" y="353"/>
                      <a:pt x="714" y="368"/>
                    </a:cubicBezTo>
                    <a:cubicBezTo>
                      <a:pt x="709" y="383"/>
                      <a:pt x="705" y="400"/>
                      <a:pt x="696" y="420"/>
                    </a:cubicBezTo>
                    <a:cubicBezTo>
                      <a:pt x="686" y="439"/>
                      <a:pt x="667" y="471"/>
                      <a:pt x="658" y="489"/>
                    </a:cubicBezTo>
                    <a:cubicBezTo>
                      <a:pt x="648" y="507"/>
                      <a:pt x="639" y="515"/>
                      <a:pt x="636" y="524"/>
                    </a:cubicBezTo>
                    <a:cubicBezTo>
                      <a:pt x="632" y="534"/>
                      <a:pt x="636" y="538"/>
                      <a:pt x="636" y="546"/>
                    </a:cubicBezTo>
                    <a:cubicBezTo>
                      <a:pt x="636" y="554"/>
                      <a:pt x="638" y="565"/>
                      <a:pt x="638" y="57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8" name="未知"/>
            <p:cNvSpPr/>
            <p:nvPr/>
          </p:nvSpPr>
          <p:spPr>
            <a:xfrm>
              <a:off x="565" y="205"/>
              <a:ext cx="270" cy="356"/>
            </a:xfrm>
            <a:custGeom>
              <a:avLst/>
              <a:gdLst/>
              <a:ahLst/>
              <a:cxnLst/>
              <a:rect l="0" t="0" r="0" b="0"/>
              <a:pathLst>
                <a:path w="270" h="356">
                  <a:moveTo>
                    <a:pt x="91" y="99"/>
                  </a:moveTo>
                  <a:cubicBezTo>
                    <a:pt x="92" y="97"/>
                    <a:pt x="96" y="96"/>
                    <a:pt x="101" y="93"/>
                  </a:cubicBezTo>
                  <a:cubicBezTo>
                    <a:pt x="105" y="90"/>
                    <a:pt x="113" y="86"/>
                    <a:pt x="121" y="82"/>
                  </a:cubicBezTo>
                  <a:cubicBezTo>
                    <a:pt x="129" y="77"/>
                    <a:pt x="130" y="77"/>
                    <a:pt x="151" y="66"/>
                  </a:cubicBezTo>
                  <a:cubicBezTo>
                    <a:pt x="171" y="55"/>
                    <a:pt x="224" y="28"/>
                    <a:pt x="243" y="19"/>
                  </a:cubicBezTo>
                  <a:cubicBezTo>
                    <a:pt x="261" y="10"/>
                    <a:pt x="258" y="10"/>
                    <a:pt x="262" y="7"/>
                  </a:cubicBezTo>
                  <a:cubicBezTo>
                    <a:pt x="266" y="4"/>
                    <a:pt x="268" y="0"/>
                    <a:pt x="269" y="2"/>
                  </a:cubicBezTo>
                  <a:cubicBezTo>
                    <a:pt x="270" y="4"/>
                    <a:pt x="270" y="11"/>
                    <a:pt x="269" y="19"/>
                  </a:cubicBezTo>
                  <a:cubicBezTo>
                    <a:pt x="268" y="27"/>
                    <a:pt x="268" y="39"/>
                    <a:pt x="266" y="50"/>
                  </a:cubicBezTo>
                  <a:cubicBezTo>
                    <a:pt x="264" y="61"/>
                    <a:pt x="261" y="71"/>
                    <a:pt x="257" y="84"/>
                  </a:cubicBezTo>
                  <a:cubicBezTo>
                    <a:pt x="253" y="97"/>
                    <a:pt x="248" y="114"/>
                    <a:pt x="244" y="126"/>
                  </a:cubicBezTo>
                  <a:cubicBezTo>
                    <a:pt x="240" y="138"/>
                    <a:pt x="235" y="148"/>
                    <a:pt x="230" y="157"/>
                  </a:cubicBezTo>
                  <a:cubicBezTo>
                    <a:pt x="225" y="166"/>
                    <a:pt x="219" y="175"/>
                    <a:pt x="214" y="182"/>
                  </a:cubicBezTo>
                  <a:cubicBezTo>
                    <a:pt x="209" y="190"/>
                    <a:pt x="204" y="195"/>
                    <a:pt x="202" y="199"/>
                  </a:cubicBezTo>
                  <a:cubicBezTo>
                    <a:pt x="200" y="203"/>
                    <a:pt x="201" y="206"/>
                    <a:pt x="200" y="210"/>
                  </a:cubicBezTo>
                  <a:cubicBezTo>
                    <a:pt x="200" y="214"/>
                    <a:pt x="206" y="216"/>
                    <a:pt x="199" y="224"/>
                  </a:cubicBezTo>
                  <a:cubicBezTo>
                    <a:pt x="191" y="231"/>
                    <a:pt x="187" y="235"/>
                    <a:pt x="157" y="254"/>
                  </a:cubicBezTo>
                  <a:cubicBezTo>
                    <a:pt x="128" y="274"/>
                    <a:pt x="47" y="327"/>
                    <a:pt x="24" y="342"/>
                  </a:cubicBezTo>
                  <a:cubicBezTo>
                    <a:pt x="0" y="356"/>
                    <a:pt x="15" y="343"/>
                    <a:pt x="13" y="342"/>
                  </a:cubicBezTo>
                  <a:cubicBezTo>
                    <a:pt x="11" y="340"/>
                    <a:pt x="15" y="335"/>
                    <a:pt x="15" y="332"/>
                  </a:cubicBezTo>
                  <a:cubicBezTo>
                    <a:pt x="15" y="329"/>
                    <a:pt x="13" y="327"/>
                    <a:pt x="14" y="323"/>
                  </a:cubicBezTo>
                  <a:cubicBezTo>
                    <a:pt x="15" y="319"/>
                    <a:pt x="14" y="314"/>
                    <a:pt x="18" y="306"/>
                  </a:cubicBezTo>
                  <a:cubicBezTo>
                    <a:pt x="22" y="298"/>
                    <a:pt x="30" y="286"/>
                    <a:pt x="37" y="275"/>
                  </a:cubicBezTo>
                  <a:cubicBezTo>
                    <a:pt x="43" y="265"/>
                    <a:pt x="51" y="259"/>
                    <a:pt x="59" y="242"/>
                  </a:cubicBezTo>
                  <a:cubicBezTo>
                    <a:pt x="67" y="226"/>
                    <a:pt x="81" y="195"/>
                    <a:pt x="87" y="177"/>
                  </a:cubicBezTo>
                  <a:cubicBezTo>
                    <a:pt x="92" y="158"/>
                    <a:pt x="91" y="141"/>
                    <a:pt x="92" y="131"/>
                  </a:cubicBezTo>
                  <a:cubicBezTo>
                    <a:pt x="92" y="120"/>
                    <a:pt x="92" y="116"/>
                    <a:pt x="92" y="111"/>
                  </a:cubicBezTo>
                  <a:cubicBezTo>
                    <a:pt x="92" y="106"/>
                    <a:pt x="91" y="102"/>
                    <a:pt x="91" y="99"/>
                  </a:cubicBez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3366FF"/>
                </a:gs>
              </a:gsLst>
              <a:lin ang="5400000" scaled="1"/>
              <a:tileRect/>
            </a:gradFill>
            <a:ln w="63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585" y="217"/>
              <a:ext cx="244" cy="326"/>
              <a:chOff x="0" y="0"/>
              <a:chExt cx="306" cy="460"/>
            </a:xfrm>
          </p:grpSpPr>
          <p:sp>
            <p:nvSpPr>
              <p:cNvPr id="111" name="未知"/>
              <p:cNvSpPr/>
              <p:nvPr/>
            </p:nvSpPr>
            <p:spPr>
              <a:xfrm>
                <a:off x="0" y="127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2" name="未知"/>
              <p:cNvSpPr/>
              <p:nvPr/>
            </p:nvSpPr>
            <p:spPr>
              <a:xfrm>
                <a:off x="5" y="125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未知"/>
              <p:cNvSpPr/>
              <p:nvPr/>
            </p:nvSpPr>
            <p:spPr>
              <a:xfrm>
                <a:off x="11" y="122"/>
                <a:ext cx="98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未知"/>
              <p:cNvSpPr/>
              <p:nvPr/>
            </p:nvSpPr>
            <p:spPr>
              <a:xfrm>
                <a:off x="16" y="118"/>
                <a:ext cx="98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未知"/>
              <p:cNvSpPr/>
              <p:nvPr/>
            </p:nvSpPr>
            <p:spPr>
              <a:xfrm>
                <a:off x="21" y="115"/>
                <a:ext cx="98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未知"/>
              <p:cNvSpPr/>
              <p:nvPr/>
            </p:nvSpPr>
            <p:spPr>
              <a:xfrm>
                <a:off x="27" y="110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未知"/>
              <p:cNvSpPr/>
              <p:nvPr/>
            </p:nvSpPr>
            <p:spPr>
              <a:xfrm>
                <a:off x="35" y="103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未知"/>
              <p:cNvSpPr/>
              <p:nvPr/>
            </p:nvSpPr>
            <p:spPr>
              <a:xfrm>
                <a:off x="43" y="97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9" name="未知"/>
              <p:cNvSpPr/>
              <p:nvPr/>
            </p:nvSpPr>
            <p:spPr>
              <a:xfrm>
                <a:off x="48" y="94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未知"/>
              <p:cNvSpPr/>
              <p:nvPr/>
            </p:nvSpPr>
            <p:spPr>
              <a:xfrm>
                <a:off x="52" y="94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未知"/>
              <p:cNvSpPr/>
              <p:nvPr/>
            </p:nvSpPr>
            <p:spPr>
              <a:xfrm>
                <a:off x="59" y="87"/>
                <a:ext cx="98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2" name="未知"/>
              <p:cNvSpPr/>
              <p:nvPr/>
            </p:nvSpPr>
            <p:spPr>
              <a:xfrm>
                <a:off x="65" y="84"/>
                <a:ext cx="98" cy="332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3" name="未知"/>
              <p:cNvSpPr/>
              <p:nvPr/>
            </p:nvSpPr>
            <p:spPr>
              <a:xfrm>
                <a:off x="72" y="79"/>
                <a:ext cx="98" cy="333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未知"/>
              <p:cNvSpPr/>
              <p:nvPr/>
            </p:nvSpPr>
            <p:spPr>
              <a:xfrm>
                <a:off x="77" y="75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5" name="未知"/>
              <p:cNvSpPr/>
              <p:nvPr/>
            </p:nvSpPr>
            <p:spPr>
              <a:xfrm>
                <a:off x="86" y="72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未知"/>
              <p:cNvSpPr/>
              <p:nvPr/>
            </p:nvSpPr>
            <p:spPr>
              <a:xfrm>
                <a:off x="94" y="68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未知"/>
              <p:cNvSpPr/>
              <p:nvPr/>
            </p:nvSpPr>
            <p:spPr>
              <a:xfrm>
                <a:off x="102" y="62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未知"/>
              <p:cNvSpPr/>
              <p:nvPr/>
            </p:nvSpPr>
            <p:spPr>
              <a:xfrm>
                <a:off x="110" y="54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未知"/>
              <p:cNvSpPr/>
              <p:nvPr/>
            </p:nvSpPr>
            <p:spPr>
              <a:xfrm>
                <a:off x="118" y="52"/>
                <a:ext cx="98" cy="33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0" name="未知"/>
              <p:cNvSpPr/>
              <p:nvPr/>
            </p:nvSpPr>
            <p:spPr>
              <a:xfrm>
                <a:off x="126" y="46"/>
                <a:ext cx="98" cy="327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未知"/>
              <p:cNvSpPr/>
              <p:nvPr/>
            </p:nvSpPr>
            <p:spPr>
              <a:xfrm>
                <a:off x="136" y="44"/>
                <a:ext cx="98" cy="32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未知"/>
              <p:cNvSpPr/>
              <p:nvPr/>
            </p:nvSpPr>
            <p:spPr>
              <a:xfrm>
                <a:off x="146" y="37"/>
                <a:ext cx="98" cy="320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未知"/>
              <p:cNvSpPr/>
              <p:nvPr/>
            </p:nvSpPr>
            <p:spPr>
              <a:xfrm>
                <a:off x="154" y="31"/>
                <a:ext cx="98" cy="320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未知"/>
              <p:cNvSpPr/>
              <p:nvPr/>
            </p:nvSpPr>
            <p:spPr>
              <a:xfrm>
                <a:off x="164" y="25"/>
                <a:ext cx="98" cy="320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未知"/>
              <p:cNvSpPr/>
              <p:nvPr/>
            </p:nvSpPr>
            <p:spPr>
              <a:xfrm>
                <a:off x="174" y="23"/>
                <a:ext cx="98" cy="31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6" name="未知"/>
              <p:cNvSpPr/>
              <p:nvPr/>
            </p:nvSpPr>
            <p:spPr>
              <a:xfrm>
                <a:off x="182" y="17"/>
                <a:ext cx="98" cy="31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7" name="未知"/>
              <p:cNvSpPr/>
              <p:nvPr/>
            </p:nvSpPr>
            <p:spPr>
              <a:xfrm>
                <a:off x="191" y="9"/>
                <a:ext cx="98" cy="315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未知"/>
              <p:cNvSpPr/>
              <p:nvPr/>
            </p:nvSpPr>
            <p:spPr>
              <a:xfrm>
                <a:off x="198" y="8"/>
                <a:ext cx="98" cy="311"/>
              </a:xfrm>
              <a:custGeom>
                <a:avLst/>
                <a:gdLst/>
                <a:ahLst/>
                <a:cxnLst/>
                <a:rect l="0" t="0" r="0" b="0"/>
                <a:pathLst>
                  <a:path w="99" h="343">
                    <a:moveTo>
                      <a:pt x="96" y="0"/>
                    </a:moveTo>
                    <a:cubicBezTo>
                      <a:pt x="97" y="16"/>
                      <a:pt x="99" y="32"/>
                      <a:pt x="98" y="53"/>
                    </a:cubicBezTo>
                    <a:cubicBezTo>
                      <a:pt x="97" y="74"/>
                      <a:pt x="92" y="107"/>
                      <a:pt x="88" y="127"/>
                    </a:cubicBezTo>
                    <a:cubicBezTo>
                      <a:pt x="84" y="147"/>
                      <a:pt x="78" y="156"/>
                      <a:pt x="71" y="172"/>
                    </a:cubicBezTo>
                    <a:cubicBezTo>
                      <a:pt x="64" y="188"/>
                      <a:pt x="55" y="208"/>
                      <a:pt x="47" y="223"/>
                    </a:cubicBezTo>
                    <a:cubicBezTo>
                      <a:pt x="39" y="238"/>
                      <a:pt x="30" y="250"/>
                      <a:pt x="23" y="260"/>
                    </a:cubicBezTo>
                    <a:cubicBezTo>
                      <a:pt x="16" y="270"/>
                      <a:pt x="11" y="277"/>
                      <a:pt x="8" y="284"/>
                    </a:cubicBezTo>
                    <a:cubicBezTo>
                      <a:pt x="5" y="291"/>
                      <a:pt x="4" y="295"/>
                      <a:pt x="3" y="302"/>
                    </a:cubicBezTo>
                    <a:cubicBezTo>
                      <a:pt x="2" y="309"/>
                      <a:pt x="3" y="319"/>
                      <a:pt x="3" y="326"/>
                    </a:cubicBezTo>
                    <a:cubicBezTo>
                      <a:pt x="3" y="333"/>
                      <a:pt x="1" y="338"/>
                      <a:pt x="0" y="343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9" name="未知"/>
              <p:cNvSpPr/>
              <p:nvPr/>
            </p:nvSpPr>
            <p:spPr>
              <a:xfrm>
                <a:off x="206" y="0"/>
                <a:ext cx="100" cy="313"/>
              </a:xfrm>
              <a:custGeom>
                <a:avLst/>
                <a:gdLst/>
                <a:ahLst/>
                <a:cxnLst/>
                <a:rect l="0" t="0" r="0" b="0"/>
                <a:pathLst>
                  <a:path w="100" h="313">
                    <a:moveTo>
                      <a:pt x="1" y="313"/>
                    </a:moveTo>
                    <a:cubicBezTo>
                      <a:pt x="0" y="300"/>
                      <a:pt x="0" y="288"/>
                      <a:pt x="2" y="278"/>
                    </a:cubicBezTo>
                    <a:cubicBezTo>
                      <a:pt x="4" y="268"/>
                      <a:pt x="7" y="265"/>
                      <a:pt x="13" y="255"/>
                    </a:cubicBezTo>
                    <a:cubicBezTo>
                      <a:pt x="19" y="245"/>
                      <a:pt x="34" y="229"/>
                      <a:pt x="41" y="218"/>
                    </a:cubicBezTo>
                    <a:cubicBezTo>
                      <a:pt x="48" y="207"/>
                      <a:pt x="48" y="211"/>
                      <a:pt x="56" y="191"/>
                    </a:cubicBezTo>
                    <a:cubicBezTo>
                      <a:pt x="64" y="171"/>
                      <a:pt x="83" y="129"/>
                      <a:pt x="90" y="97"/>
                    </a:cubicBezTo>
                    <a:cubicBezTo>
                      <a:pt x="97" y="65"/>
                      <a:pt x="98" y="32"/>
                      <a:pt x="100" y="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0" name="未知"/>
              <p:cNvSpPr/>
              <p:nvPr/>
            </p:nvSpPr>
            <p:spPr>
              <a:xfrm>
                <a:off x="211" y="236"/>
                <a:ext cx="25" cy="69"/>
              </a:xfrm>
              <a:custGeom>
                <a:avLst/>
                <a:gdLst/>
                <a:ahLst/>
                <a:cxnLst/>
                <a:rect l="0" t="0" r="0" b="0"/>
                <a:pathLst>
                  <a:path w="25" h="69">
                    <a:moveTo>
                      <a:pt x="1" y="69"/>
                    </a:moveTo>
                    <a:cubicBezTo>
                      <a:pt x="1" y="62"/>
                      <a:pt x="1" y="55"/>
                      <a:pt x="1" y="50"/>
                    </a:cubicBezTo>
                    <a:cubicBezTo>
                      <a:pt x="1" y="45"/>
                      <a:pt x="0" y="42"/>
                      <a:pt x="1" y="38"/>
                    </a:cubicBezTo>
                    <a:cubicBezTo>
                      <a:pt x="2" y="34"/>
                      <a:pt x="5" y="33"/>
                      <a:pt x="9" y="27"/>
                    </a:cubicBezTo>
                    <a:cubicBezTo>
                      <a:pt x="13" y="21"/>
                      <a:pt x="19" y="10"/>
                      <a:pt x="25" y="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未知"/>
              <p:cNvSpPr/>
              <p:nvPr/>
            </p:nvSpPr>
            <p:spPr>
              <a:xfrm>
                <a:off x="220" y="230"/>
                <a:ext cx="26" cy="65"/>
              </a:xfrm>
              <a:custGeom>
                <a:avLst/>
                <a:gdLst/>
                <a:ahLst/>
                <a:cxnLst/>
                <a:rect l="0" t="0" r="0" b="0"/>
                <a:pathLst>
                  <a:path w="26" h="65">
                    <a:moveTo>
                      <a:pt x="2" y="65"/>
                    </a:moveTo>
                    <a:cubicBezTo>
                      <a:pt x="1" y="55"/>
                      <a:pt x="0" y="46"/>
                      <a:pt x="0" y="41"/>
                    </a:cubicBezTo>
                    <a:cubicBezTo>
                      <a:pt x="0" y="36"/>
                      <a:pt x="0" y="40"/>
                      <a:pt x="4" y="33"/>
                    </a:cubicBezTo>
                    <a:cubicBezTo>
                      <a:pt x="8" y="26"/>
                      <a:pt x="17" y="13"/>
                      <a:pt x="26" y="0"/>
                    </a:cubicBezTo>
                  </a:path>
                </a:pathLst>
              </a:custGeom>
              <a:noFill/>
              <a:ln w="317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0" name="未知"/>
            <p:cNvSpPr/>
            <p:nvPr/>
          </p:nvSpPr>
          <p:spPr>
            <a:xfrm>
              <a:off x="0" y="134"/>
              <a:ext cx="657" cy="428"/>
            </a:xfrm>
            <a:custGeom>
              <a:avLst/>
              <a:gdLst/>
              <a:ahLst/>
              <a:cxnLst/>
              <a:rect l="0" t="0" r="0" b="0"/>
              <a:pathLst>
                <a:path w="657" h="428">
                  <a:moveTo>
                    <a:pt x="7" y="147"/>
                  </a:moveTo>
                  <a:cubicBezTo>
                    <a:pt x="6" y="152"/>
                    <a:pt x="2" y="172"/>
                    <a:pt x="1" y="180"/>
                  </a:cubicBezTo>
                  <a:cubicBezTo>
                    <a:pt x="0" y="188"/>
                    <a:pt x="0" y="188"/>
                    <a:pt x="0" y="197"/>
                  </a:cubicBezTo>
                  <a:cubicBezTo>
                    <a:pt x="0" y="206"/>
                    <a:pt x="2" y="223"/>
                    <a:pt x="4" y="233"/>
                  </a:cubicBezTo>
                  <a:cubicBezTo>
                    <a:pt x="5" y="242"/>
                    <a:pt x="5" y="248"/>
                    <a:pt x="9" y="259"/>
                  </a:cubicBezTo>
                  <a:cubicBezTo>
                    <a:pt x="13" y="270"/>
                    <a:pt x="20" y="286"/>
                    <a:pt x="27" y="300"/>
                  </a:cubicBezTo>
                  <a:cubicBezTo>
                    <a:pt x="35" y="313"/>
                    <a:pt x="43" y="329"/>
                    <a:pt x="50" y="340"/>
                  </a:cubicBezTo>
                  <a:cubicBezTo>
                    <a:pt x="57" y="351"/>
                    <a:pt x="64" y="358"/>
                    <a:pt x="69" y="366"/>
                  </a:cubicBezTo>
                  <a:cubicBezTo>
                    <a:pt x="73" y="373"/>
                    <a:pt x="76" y="379"/>
                    <a:pt x="79" y="384"/>
                  </a:cubicBezTo>
                  <a:cubicBezTo>
                    <a:pt x="81" y="389"/>
                    <a:pt x="81" y="391"/>
                    <a:pt x="82" y="395"/>
                  </a:cubicBezTo>
                  <a:cubicBezTo>
                    <a:pt x="83" y="400"/>
                    <a:pt x="81" y="406"/>
                    <a:pt x="83" y="411"/>
                  </a:cubicBezTo>
                  <a:cubicBezTo>
                    <a:pt x="84" y="415"/>
                    <a:pt x="88" y="419"/>
                    <a:pt x="92" y="421"/>
                  </a:cubicBezTo>
                  <a:cubicBezTo>
                    <a:pt x="96" y="423"/>
                    <a:pt x="102" y="424"/>
                    <a:pt x="105" y="424"/>
                  </a:cubicBezTo>
                  <a:cubicBezTo>
                    <a:pt x="108" y="425"/>
                    <a:pt x="110" y="424"/>
                    <a:pt x="113" y="424"/>
                  </a:cubicBezTo>
                  <a:cubicBezTo>
                    <a:pt x="115" y="424"/>
                    <a:pt x="118" y="427"/>
                    <a:pt x="120" y="426"/>
                  </a:cubicBezTo>
                  <a:cubicBezTo>
                    <a:pt x="121" y="424"/>
                    <a:pt x="123" y="419"/>
                    <a:pt x="123" y="414"/>
                  </a:cubicBezTo>
                  <a:cubicBezTo>
                    <a:pt x="123" y="410"/>
                    <a:pt x="121" y="403"/>
                    <a:pt x="121" y="398"/>
                  </a:cubicBezTo>
                  <a:cubicBezTo>
                    <a:pt x="120" y="392"/>
                    <a:pt x="123" y="394"/>
                    <a:pt x="117" y="385"/>
                  </a:cubicBezTo>
                  <a:cubicBezTo>
                    <a:pt x="112" y="376"/>
                    <a:pt x="97" y="358"/>
                    <a:pt x="86" y="345"/>
                  </a:cubicBezTo>
                  <a:cubicBezTo>
                    <a:pt x="75" y="331"/>
                    <a:pt x="62" y="316"/>
                    <a:pt x="53" y="303"/>
                  </a:cubicBezTo>
                  <a:cubicBezTo>
                    <a:pt x="44" y="290"/>
                    <a:pt x="36" y="280"/>
                    <a:pt x="29" y="267"/>
                  </a:cubicBezTo>
                  <a:cubicBezTo>
                    <a:pt x="22" y="254"/>
                    <a:pt x="14" y="239"/>
                    <a:pt x="10" y="223"/>
                  </a:cubicBezTo>
                  <a:cubicBezTo>
                    <a:pt x="6" y="207"/>
                    <a:pt x="7" y="186"/>
                    <a:pt x="7" y="170"/>
                  </a:cubicBezTo>
                  <a:cubicBezTo>
                    <a:pt x="7" y="154"/>
                    <a:pt x="10" y="140"/>
                    <a:pt x="13" y="129"/>
                  </a:cubicBezTo>
                  <a:cubicBezTo>
                    <a:pt x="16" y="118"/>
                    <a:pt x="20" y="110"/>
                    <a:pt x="25" y="101"/>
                  </a:cubicBezTo>
                  <a:cubicBezTo>
                    <a:pt x="30" y="92"/>
                    <a:pt x="36" y="85"/>
                    <a:pt x="43" y="77"/>
                  </a:cubicBezTo>
                  <a:cubicBezTo>
                    <a:pt x="50" y="69"/>
                    <a:pt x="58" y="62"/>
                    <a:pt x="67" y="55"/>
                  </a:cubicBezTo>
                  <a:cubicBezTo>
                    <a:pt x="76" y="49"/>
                    <a:pt x="86" y="42"/>
                    <a:pt x="97" y="37"/>
                  </a:cubicBezTo>
                  <a:cubicBezTo>
                    <a:pt x="108" y="32"/>
                    <a:pt x="120" y="27"/>
                    <a:pt x="132" y="23"/>
                  </a:cubicBezTo>
                  <a:cubicBezTo>
                    <a:pt x="144" y="19"/>
                    <a:pt x="157" y="15"/>
                    <a:pt x="171" y="12"/>
                  </a:cubicBezTo>
                  <a:cubicBezTo>
                    <a:pt x="185" y="9"/>
                    <a:pt x="197" y="7"/>
                    <a:pt x="216" y="5"/>
                  </a:cubicBezTo>
                  <a:cubicBezTo>
                    <a:pt x="235" y="3"/>
                    <a:pt x="261" y="2"/>
                    <a:pt x="285" y="1"/>
                  </a:cubicBezTo>
                  <a:cubicBezTo>
                    <a:pt x="309" y="0"/>
                    <a:pt x="339" y="1"/>
                    <a:pt x="359" y="1"/>
                  </a:cubicBezTo>
                  <a:cubicBezTo>
                    <a:pt x="380" y="1"/>
                    <a:pt x="393" y="1"/>
                    <a:pt x="408" y="2"/>
                  </a:cubicBezTo>
                  <a:cubicBezTo>
                    <a:pt x="423" y="3"/>
                    <a:pt x="437" y="2"/>
                    <a:pt x="452" y="4"/>
                  </a:cubicBezTo>
                  <a:cubicBezTo>
                    <a:pt x="466" y="7"/>
                    <a:pt x="482" y="10"/>
                    <a:pt x="496" y="14"/>
                  </a:cubicBezTo>
                  <a:cubicBezTo>
                    <a:pt x="509" y="17"/>
                    <a:pt x="518" y="20"/>
                    <a:pt x="531" y="25"/>
                  </a:cubicBezTo>
                  <a:cubicBezTo>
                    <a:pt x="543" y="29"/>
                    <a:pt x="557" y="34"/>
                    <a:pt x="569" y="41"/>
                  </a:cubicBezTo>
                  <a:cubicBezTo>
                    <a:pt x="582" y="49"/>
                    <a:pt x="597" y="58"/>
                    <a:pt x="606" y="67"/>
                  </a:cubicBezTo>
                  <a:cubicBezTo>
                    <a:pt x="616" y="77"/>
                    <a:pt x="622" y="86"/>
                    <a:pt x="628" y="96"/>
                  </a:cubicBezTo>
                  <a:cubicBezTo>
                    <a:pt x="633" y="106"/>
                    <a:pt x="639" y="118"/>
                    <a:pt x="642" y="129"/>
                  </a:cubicBezTo>
                  <a:cubicBezTo>
                    <a:pt x="645" y="140"/>
                    <a:pt x="648" y="150"/>
                    <a:pt x="648" y="161"/>
                  </a:cubicBezTo>
                  <a:cubicBezTo>
                    <a:pt x="649" y="172"/>
                    <a:pt x="651" y="181"/>
                    <a:pt x="649" y="194"/>
                  </a:cubicBezTo>
                  <a:cubicBezTo>
                    <a:pt x="648" y="207"/>
                    <a:pt x="645" y="223"/>
                    <a:pt x="640" y="239"/>
                  </a:cubicBezTo>
                  <a:cubicBezTo>
                    <a:pt x="634" y="254"/>
                    <a:pt x="625" y="272"/>
                    <a:pt x="617" y="285"/>
                  </a:cubicBezTo>
                  <a:cubicBezTo>
                    <a:pt x="609" y="298"/>
                    <a:pt x="599" y="310"/>
                    <a:pt x="591" y="319"/>
                  </a:cubicBezTo>
                  <a:cubicBezTo>
                    <a:pt x="584" y="329"/>
                    <a:pt x="576" y="337"/>
                    <a:pt x="570" y="344"/>
                  </a:cubicBezTo>
                  <a:cubicBezTo>
                    <a:pt x="565" y="351"/>
                    <a:pt x="560" y="356"/>
                    <a:pt x="556" y="361"/>
                  </a:cubicBezTo>
                  <a:cubicBezTo>
                    <a:pt x="552" y="366"/>
                    <a:pt x="548" y="371"/>
                    <a:pt x="546" y="376"/>
                  </a:cubicBezTo>
                  <a:cubicBezTo>
                    <a:pt x="543" y="380"/>
                    <a:pt x="541" y="383"/>
                    <a:pt x="540" y="387"/>
                  </a:cubicBezTo>
                  <a:cubicBezTo>
                    <a:pt x="539" y="392"/>
                    <a:pt x="539" y="397"/>
                    <a:pt x="539" y="401"/>
                  </a:cubicBezTo>
                  <a:cubicBezTo>
                    <a:pt x="539" y="406"/>
                    <a:pt x="538" y="408"/>
                    <a:pt x="538" y="413"/>
                  </a:cubicBezTo>
                  <a:cubicBezTo>
                    <a:pt x="538" y="417"/>
                    <a:pt x="537" y="424"/>
                    <a:pt x="539" y="426"/>
                  </a:cubicBezTo>
                  <a:cubicBezTo>
                    <a:pt x="540" y="428"/>
                    <a:pt x="544" y="425"/>
                    <a:pt x="548" y="424"/>
                  </a:cubicBezTo>
                  <a:cubicBezTo>
                    <a:pt x="552" y="424"/>
                    <a:pt x="559" y="424"/>
                    <a:pt x="564" y="422"/>
                  </a:cubicBezTo>
                  <a:cubicBezTo>
                    <a:pt x="569" y="420"/>
                    <a:pt x="574" y="417"/>
                    <a:pt x="576" y="413"/>
                  </a:cubicBezTo>
                  <a:cubicBezTo>
                    <a:pt x="579" y="408"/>
                    <a:pt x="576" y="403"/>
                    <a:pt x="576" y="398"/>
                  </a:cubicBezTo>
                  <a:cubicBezTo>
                    <a:pt x="577" y="392"/>
                    <a:pt x="579" y="384"/>
                    <a:pt x="581" y="378"/>
                  </a:cubicBezTo>
                  <a:cubicBezTo>
                    <a:pt x="584" y="371"/>
                    <a:pt x="586" y="366"/>
                    <a:pt x="590" y="360"/>
                  </a:cubicBezTo>
                  <a:cubicBezTo>
                    <a:pt x="594" y="353"/>
                    <a:pt x="599" y="347"/>
                    <a:pt x="604" y="339"/>
                  </a:cubicBezTo>
                  <a:cubicBezTo>
                    <a:pt x="610" y="331"/>
                    <a:pt x="617" y="324"/>
                    <a:pt x="623" y="312"/>
                  </a:cubicBezTo>
                  <a:cubicBezTo>
                    <a:pt x="629" y="300"/>
                    <a:pt x="638" y="284"/>
                    <a:pt x="644" y="270"/>
                  </a:cubicBezTo>
                  <a:cubicBezTo>
                    <a:pt x="649" y="255"/>
                    <a:pt x="654" y="243"/>
                    <a:pt x="655" y="223"/>
                  </a:cubicBezTo>
                  <a:cubicBezTo>
                    <a:pt x="657" y="204"/>
                    <a:pt x="651" y="168"/>
                    <a:pt x="651" y="154"/>
                  </a:cubicBezTo>
                </a:path>
              </a:pathLst>
            </a:custGeom>
            <a:noFill/>
            <a:ln w="1143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3438525" y="1882775"/>
            <a:ext cx="5422900" cy="3768725"/>
            <a:chOff x="0" y="0"/>
            <a:chExt cx="4747" cy="3067"/>
          </a:xfrm>
        </p:grpSpPr>
        <p:grpSp>
          <p:nvGrpSpPr>
            <p:cNvPr id="203" name="组合 202"/>
            <p:cNvGrpSpPr/>
            <p:nvPr/>
          </p:nvGrpSpPr>
          <p:grpSpPr>
            <a:xfrm>
              <a:off x="0" y="9"/>
              <a:ext cx="2131" cy="3058"/>
              <a:chOff x="0" y="0"/>
              <a:chExt cx="391" cy="571"/>
            </a:xfrm>
          </p:grpSpPr>
          <p:sp>
            <p:nvSpPr>
              <p:cNvPr id="210" name="未知"/>
              <p:cNvSpPr/>
              <p:nvPr/>
            </p:nvSpPr>
            <p:spPr>
              <a:xfrm>
                <a:off x="44" y="0"/>
                <a:ext cx="347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347" h="186">
                    <a:moveTo>
                      <a:pt x="0" y="186"/>
                    </a:moveTo>
                    <a:cubicBezTo>
                      <a:pt x="23" y="166"/>
                      <a:pt x="121" y="85"/>
                      <a:pt x="156" y="59"/>
                    </a:cubicBezTo>
                    <a:cubicBezTo>
                      <a:pt x="191" y="33"/>
                      <a:pt x="195" y="35"/>
                      <a:pt x="212" y="27"/>
                    </a:cubicBezTo>
                    <a:cubicBezTo>
                      <a:pt x="229" y="19"/>
                      <a:pt x="241" y="17"/>
                      <a:pt x="256" y="13"/>
                    </a:cubicBezTo>
                    <a:cubicBezTo>
                      <a:pt x="271" y="9"/>
                      <a:pt x="292" y="6"/>
                      <a:pt x="305" y="4"/>
                    </a:cubicBezTo>
                    <a:cubicBezTo>
                      <a:pt x="318" y="2"/>
                      <a:pt x="327" y="1"/>
                      <a:pt x="334" y="1"/>
                    </a:cubicBezTo>
                    <a:cubicBezTo>
                      <a:pt x="341" y="1"/>
                      <a:pt x="347" y="0"/>
                      <a:pt x="347" y="2"/>
                    </a:cubicBezTo>
                    <a:cubicBezTo>
                      <a:pt x="347" y="4"/>
                      <a:pt x="340" y="9"/>
                      <a:pt x="333" y="15"/>
                    </a:cubicBezTo>
                    <a:cubicBezTo>
                      <a:pt x="326" y="21"/>
                      <a:pt x="316" y="29"/>
                      <a:pt x="303" y="39"/>
                    </a:cubicBezTo>
                    <a:cubicBezTo>
                      <a:pt x="290" y="49"/>
                      <a:pt x="272" y="63"/>
                      <a:pt x="256" y="76"/>
                    </a:cubicBezTo>
                    <a:cubicBezTo>
                      <a:pt x="240" y="89"/>
                      <a:pt x="219" y="107"/>
                      <a:pt x="208" y="116"/>
                    </a:cubicBezTo>
                    <a:cubicBezTo>
                      <a:pt x="197" y="125"/>
                      <a:pt x="195" y="125"/>
                      <a:pt x="191" y="128"/>
                    </a:cubicBezTo>
                    <a:cubicBezTo>
                      <a:pt x="187" y="131"/>
                      <a:pt x="186" y="132"/>
                      <a:pt x="182" y="133"/>
                    </a:cubicBezTo>
                    <a:cubicBezTo>
                      <a:pt x="178" y="134"/>
                      <a:pt x="172" y="134"/>
                      <a:pt x="166" y="135"/>
                    </a:cubicBezTo>
                    <a:cubicBezTo>
                      <a:pt x="160" y="136"/>
                      <a:pt x="155" y="137"/>
                      <a:pt x="148" y="138"/>
                    </a:cubicBezTo>
                    <a:cubicBezTo>
                      <a:pt x="141" y="139"/>
                      <a:pt x="134" y="141"/>
                      <a:pt x="125" y="143"/>
                    </a:cubicBezTo>
                    <a:cubicBezTo>
                      <a:pt x="116" y="145"/>
                      <a:pt x="107" y="147"/>
                      <a:pt x="95" y="150"/>
                    </a:cubicBezTo>
                    <a:cubicBezTo>
                      <a:pt x="83" y="153"/>
                      <a:pt x="67" y="159"/>
                      <a:pt x="54" y="164"/>
                    </a:cubicBezTo>
                    <a:cubicBezTo>
                      <a:pt x="41" y="169"/>
                      <a:pt x="24" y="176"/>
                      <a:pt x="15" y="180"/>
                    </a:cubicBezTo>
                    <a:cubicBezTo>
                      <a:pt x="6" y="184"/>
                      <a:pt x="3" y="185"/>
                      <a:pt x="0" y="186"/>
                    </a:cubicBezTo>
                    <a:close/>
                  </a:path>
                </a:pathLst>
              </a:custGeom>
              <a:solidFill>
                <a:srgbClr val="CCFFCC">
                  <a:alpha val="100000"/>
                </a:srgbClr>
              </a:solidFill>
              <a:ln w="9525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1" name="未知"/>
              <p:cNvSpPr/>
              <p:nvPr/>
            </p:nvSpPr>
            <p:spPr>
              <a:xfrm>
                <a:off x="0" y="134"/>
                <a:ext cx="228" cy="437"/>
              </a:xfrm>
              <a:custGeom>
                <a:avLst/>
                <a:gdLst/>
                <a:ahLst/>
                <a:cxnLst/>
                <a:rect l="0" t="0" r="0" b="0"/>
                <a:pathLst>
                  <a:path w="289" h="601">
                    <a:moveTo>
                      <a:pt x="141" y="601"/>
                    </a:moveTo>
                    <a:cubicBezTo>
                      <a:pt x="139" y="601"/>
                      <a:pt x="117" y="588"/>
                      <a:pt x="111" y="580"/>
                    </a:cubicBezTo>
                    <a:cubicBezTo>
                      <a:pt x="105" y="572"/>
                      <a:pt x="108" y="559"/>
                      <a:pt x="107" y="552"/>
                    </a:cubicBezTo>
                    <a:cubicBezTo>
                      <a:pt x="106" y="545"/>
                      <a:pt x="106" y="543"/>
                      <a:pt x="105" y="538"/>
                    </a:cubicBezTo>
                    <a:cubicBezTo>
                      <a:pt x="104" y="533"/>
                      <a:pt x="102" y="529"/>
                      <a:pt x="98" y="522"/>
                    </a:cubicBezTo>
                    <a:cubicBezTo>
                      <a:pt x="94" y="515"/>
                      <a:pt x="87" y="504"/>
                      <a:pt x="82" y="497"/>
                    </a:cubicBezTo>
                    <a:cubicBezTo>
                      <a:pt x="77" y="490"/>
                      <a:pt x="74" y="484"/>
                      <a:pt x="70" y="478"/>
                    </a:cubicBezTo>
                    <a:cubicBezTo>
                      <a:pt x="66" y="472"/>
                      <a:pt x="62" y="464"/>
                      <a:pt x="59" y="461"/>
                    </a:cubicBezTo>
                    <a:cubicBezTo>
                      <a:pt x="56" y="458"/>
                      <a:pt x="55" y="463"/>
                      <a:pt x="53" y="462"/>
                    </a:cubicBezTo>
                    <a:cubicBezTo>
                      <a:pt x="51" y="461"/>
                      <a:pt x="48" y="459"/>
                      <a:pt x="48" y="457"/>
                    </a:cubicBezTo>
                    <a:cubicBezTo>
                      <a:pt x="48" y="455"/>
                      <a:pt x="52" y="455"/>
                      <a:pt x="51" y="450"/>
                    </a:cubicBezTo>
                    <a:cubicBezTo>
                      <a:pt x="50" y="445"/>
                      <a:pt x="46" y="435"/>
                      <a:pt x="42" y="427"/>
                    </a:cubicBezTo>
                    <a:cubicBezTo>
                      <a:pt x="38" y="419"/>
                      <a:pt x="33" y="411"/>
                      <a:pt x="28" y="398"/>
                    </a:cubicBezTo>
                    <a:cubicBezTo>
                      <a:pt x="23" y="385"/>
                      <a:pt x="17" y="364"/>
                      <a:pt x="14" y="349"/>
                    </a:cubicBezTo>
                    <a:cubicBezTo>
                      <a:pt x="11" y="334"/>
                      <a:pt x="9" y="317"/>
                      <a:pt x="8" y="307"/>
                    </a:cubicBezTo>
                    <a:cubicBezTo>
                      <a:pt x="7" y="298"/>
                      <a:pt x="9" y="296"/>
                      <a:pt x="8" y="292"/>
                    </a:cubicBezTo>
                    <a:cubicBezTo>
                      <a:pt x="7" y="288"/>
                      <a:pt x="2" y="288"/>
                      <a:pt x="1" y="286"/>
                    </a:cubicBezTo>
                    <a:cubicBezTo>
                      <a:pt x="0" y="284"/>
                      <a:pt x="1" y="282"/>
                      <a:pt x="2" y="280"/>
                    </a:cubicBezTo>
                    <a:cubicBezTo>
                      <a:pt x="3" y="278"/>
                      <a:pt x="4" y="282"/>
                      <a:pt x="5" y="272"/>
                    </a:cubicBezTo>
                    <a:cubicBezTo>
                      <a:pt x="6" y="262"/>
                      <a:pt x="6" y="236"/>
                      <a:pt x="9" y="217"/>
                    </a:cubicBezTo>
                    <a:cubicBezTo>
                      <a:pt x="12" y="198"/>
                      <a:pt x="17" y="176"/>
                      <a:pt x="22" y="159"/>
                    </a:cubicBezTo>
                    <a:cubicBezTo>
                      <a:pt x="27" y="142"/>
                      <a:pt x="33" y="126"/>
                      <a:pt x="37" y="114"/>
                    </a:cubicBezTo>
                    <a:cubicBezTo>
                      <a:pt x="41" y="102"/>
                      <a:pt x="46" y="91"/>
                      <a:pt x="48" y="85"/>
                    </a:cubicBezTo>
                    <a:cubicBezTo>
                      <a:pt x="50" y="79"/>
                      <a:pt x="51" y="79"/>
                      <a:pt x="52" y="77"/>
                    </a:cubicBezTo>
                    <a:cubicBezTo>
                      <a:pt x="53" y="75"/>
                      <a:pt x="53" y="73"/>
                      <a:pt x="55" y="72"/>
                    </a:cubicBezTo>
                    <a:cubicBezTo>
                      <a:pt x="57" y="71"/>
                      <a:pt x="61" y="70"/>
                      <a:pt x="65" y="68"/>
                    </a:cubicBezTo>
                    <a:cubicBezTo>
                      <a:pt x="69" y="66"/>
                      <a:pt x="73" y="63"/>
                      <a:pt x="79" y="60"/>
                    </a:cubicBezTo>
                    <a:cubicBezTo>
                      <a:pt x="85" y="57"/>
                      <a:pt x="92" y="53"/>
                      <a:pt x="102" y="49"/>
                    </a:cubicBezTo>
                    <a:cubicBezTo>
                      <a:pt x="112" y="45"/>
                      <a:pt x="122" y="40"/>
                      <a:pt x="137" y="35"/>
                    </a:cubicBezTo>
                    <a:cubicBezTo>
                      <a:pt x="152" y="30"/>
                      <a:pt x="175" y="22"/>
                      <a:pt x="193" y="17"/>
                    </a:cubicBezTo>
                    <a:cubicBezTo>
                      <a:pt x="211" y="12"/>
                      <a:pt x="232" y="8"/>
                      <a:pt x="248" y="5"/>
                    </a:cubicBezTo>
                    <a:cubicBezTo>
                      <a:pt x="264" y="2"/>
                      <a:pt x="287" y="0"/>
                      <a:pt x="288" y="0"/>
                    </a:cubicBezTo>
                    <a:cubicBezTo>
                      <a:pt x="289" y="0"/>
                      <a:pt x="266" y="4"/>
                      <a:pt x="254" y="7"/>
                    </a:cubicBezTo>
                    <a:cubicBezTo>
                      <a:pt x="242" y="10"/>
                      <a:pt x="233" y="12"/>
                      <a:pt x="216" y="17"/>
                    </a:cubicBezTo>
                    <a:cubicBezTo>
                      <a:pt x="199" y="22"/>
                      <a:pt x="170" y="32"/>
                      <a:pt x="152" y="40"/>
                    </a:cubicBezTo>
                    <a:cubicBezTo>
                      <a:pt x="134" y="48"/>
                      <a:pt x="119" y="57"/>
                      <a:pt x="106" y="67"/>
                    </a:cubicBezTo>
                    <a:cubicBezTo>
                      <a:pt x="93" y="77"/>
                      <a:pt x="80" y="89"/>
                      <a:pt x="71" y="99"/>
                    </a:cubicBezTo>
                    <a:cubicBezTo>
                      <a:pt x="62" y="109"/>
                      <a:pt x="58" y="118"/>
                      <a:pt x="53" y="128"/>
                    </a:cubicBezTo>
                    <a:cubicBezTo>
                      <a:pt x="48" y="138"/>
                      <a:pt x="42" y="152"/>
                      <a:pt x="38" y="162"/>
                    </a:cubicBezTo>
                    <a:cubicBezTo>
                      <a:pt x="34" y="172"/>
                      <a:pt x="32" y="181"/>
                      <a:pt x="29" y="191"/>
                    </a:cubicBezTo>
                    <a:cubicBezTo>
                      <a:pt x="26" y="201"/>
                      <a:pt x="24" y="210"/>
                      <a:pt x="22" y="220"/>
                    </a:cubicBezTo>
                    <a:cubicBezTo>
                      <a:pt x="20" y="230"/>
                      <a:pt x="20" y="240"/>
                      <a:pt x="19" y="250"/>
                    </a:cubicBezTo>
                    <a:cubicBezTo>
                      <a:pt x="18" y="260"/>
                      <a:pt x="18" y="270"/>
                      <a:pt x="18" y="280"/>
                    </a:cubicBezTo>
                    <a:cubicBezTo>
                      <a:pt x="18" y="290"/>
                      <a:pt x="19" y="299"/>
                      <a:pt x="20" y="310"/>
                    </a:cubicBezTo>
                    <a:cubicBezTo>
                      <a:pt x="21" y="321"/>
                      <a:pt x="23" y="332"/>
                      <a:pt x="26" y="345"/>
                    </a:cubicBezTo>
                    <a:cubicBezTo>
                      <a:pt x="29" y="358"/>
                      <a:pt x="36" y="377"/>
                      <a:pt x="41" y="389"/>
                    </a:cubicBezTo>
                    <a:cubicBezTo>
                      <a:pt x="46" y="401"/>
                      <a:pt x="50" y="409"/>
                      <a:pt x="55" y="420"/>
                    </a:cubicBezTo>
                    <a:cubicBezTo>
                      <a:pt x="60" y="431"/>
                      <a:pt x="66" y="443"/>
                      <a:pt x="72" y="454"/>
                    </a:cubicBezTo>
                    <a:cubicBezTo>
                      <a:pt x="78" y="465"/>
                      <a:pt x="86" y="476"/>
                      <a:pt x="92" y="485"/>
                    </a:cubicBezTo>
                    <a:cubicBezTo>
                      <a:pt x="98" y="494"/>
                      <a:pt x="104" y="504"/>
                      <a:pt x="108" y="511"/>
                    </a:cubicBezTo>
                    <a:cubicBezTo>
                      <a:pt x="112" y="518"/>
                      <a:pt x="115" y="524"/>
                      <a:pt x="117" y="530"/>
                    </a:cubicBezTo>
                    <a:cubicBezTo>
                      <a:pt x="119" y="536"/>
                      <a:pt x="119" y="541"/>
                      <a:pt x="119" y="547"/>
                    </a:cubicBezTo>
                    <a:cubicBezTo>
                      <a:pt x="119" y="553"/>
                      <a:pt x="117" y="560"/>
                      <a:pt x="117" y="564"/>
                    </a:cubicBezTo>
                    <a:cubicBezTo>
                      <a:pt x="117" y="568"/>
                      <a:pt x="117" y="569"/>
                      <a:pt x="118" y="572"/>
                    </a:cubicBezTo>
                    <a:cubicBezTo>
                      <a:pt x="119" y="575"/>
                      <a:pt x="118" y="577"/>
                      <a:pt x="122" y="582"/>
                    </a:cubicBezTo>
                    <a:cubicBezTo>
                      <a:pt x="126" y="587"/>
                      <a:pt x="137" y="597"/>
                      <a:pt x="141" y="601"/>
                    </a:cubicBezTo>
                    <a:close/>
                  </a:path>
                </a:pathLst>
              </a:custGeom>
              <a:solidFill>
                <a:srgbClr val="00FF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2676" y="0"/>
              <a:ext cx="2071" cy="3042"/>
              <a:chOff x="0" y="0"/>
              <a:chExt cx="2071" cy="3042"/>
            </a:xfrm>
          </p:grpSpPr>
          <p:grpSp>
            <p:nvGrpSpPr>
              <p:cNvPr id="205" name="组合 204"/>
              <p:cNvGrpSpPr/>
              <p:nvPr/>
            </p:nvGrpSpPr>
            <p:grpSpPr>
              <a:xfrm>
                <a:off x="0" y="0"/>
                <a:ext cx="2071" cy="3042"/>
                <a:chOff x="0" y="0"/>
                <a:chExt cx="380" cy="568"/>
              </a:xfrm>
            </p:grpSpPr>
            <p:sp>
              <p:nvSpPr>
                <p:cNvPr id="208" name="未知"/>
                <p:cNvSpPr/>
                <p:nvPr/>
              </p:nvSpPr>
              <p:spPr>
                <a:xfrm>
                  <a:off x="0" y="0"/>
                  <a:ext cx="380" cy="5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0" h="565">
                      <a:moveTo>
                        <a:pt x="173" y="3"/>
                      </a:moveTo>
                      <a:cubicBezTo>
                        <a:pt x="178" y="0"/>
                        <a:pt x="178" y="3"/>
                        <a:pt x="181" y="3"/>
                      </a:cubicBezTo>
                      <a:cubicBezTo>
                        <a:pt x="184" y="3"/>
                        <a:pt x="187" y="4"/>
                        <a:pt x="193" y="5"/>
                      </a:cubicBezTo>
                      <a:cubicBezTo>
                        <a:pt x="198" y="6"/>
                        <a:pt x="205" y="8"/>
                        <a:pt x="212" y="10"/>
                      </a:cubicBezTo>
                      <a:cubicBezTo>
                        <a:pt x="219" y="12"/>
                        <a:pt x="229" y="15"/>
                        <a:pt x="238" y="18"/>
                      </a:cubicBezTo>
                      <a:cubicBezTo>
                        <a:pt x="247" y="21"/>
                        <a:pt x="256" y="24"/>
                        <a:pt x="265" y="28"/>
                      </a:cubicBezTo>
                      <a:cubicBezTo>
                        <a:pt x="275" y="32"/>
                        <a:pt x="286" y="38"/>
                        <a:pt x="295" y="43"/>
                      </a:cubicBezTo>
                      <a:cubicBezTo>
                        <a:pt x="304" y="48"/>
                        <a:pt x="312" y="54"/>
                        <a:pt x="318" y="58"/>
                      </a:cubicBezTo>
                      <a:cubicBezTo>
                        <a:pt x="324" y="62"/>
                        <a:pt x="327" y="64"/>
                        <a:pt x="330" y="67"/>
                      </a:cubicBezTo>
                      <a:cubicBezTo>
                        <a:pt x="333" y="70"/>
                        <a:pt x="336" y="74"/>
                        <a:pt x="339" y="79"/>
                      </a:cubicBezTo>
                      <a:cubicBezTo>
                        <a:pt x="343" y="84"/>
                        <a:pt x="347" y="91"/>
                        <a:pt x="351" y="101"/>
                      </a:cubicBezTo>
                      <a:cubicBezTo>
                        <a:pt x="355" y="110"/>
                        <a:pt x="361" y="123"/>
                        <a:pt x="365" y="133"/>
                      </a:cubicBezTo>
                      <a:cubicBezTo>
                        <a:pt x="369" y="143"/>
                        <a:pt x="371" y="153"/>
                        <a:pt x="373" y="164"/>
                      </a:cubicBezTo>
                      <a:cubicBezTo>
                        <a:pt x="375" y="174"/>
                        <a:pt x="375" y="185"/>
                        <a:pt x="375" y="194"/>
                      </a:cubicBezTo>
                      <a:cubicBezTo>
                        <a:pt x="375" y="203"/>
                        <a:pt x="374" y="210"/>
                        <a:pt x="375" y="215"/>
                      </a:cubicBezTo>
                      <a:cubicBezTo>
                        <a:pt x="375" y="219"/>
                        <a:pt x="379" y="217"/>
                        <a:pt x="379" y="219"/>
                      </a:cubicBezTo>
                      <a:cubicBezTo>
                        <a:pt x="380" y="221"/>
                        <a:pt x="379" y="225"/>
                        <a:pt x="378" y="226"/>
                      </a:cubicBezTo>
                      <a:cubicBezTo>
                        <a:pt x="377" y="228"/>
                        <a:pt x="375" y="226"/>
                        <a:pt x="374" y="229"/>
                      </a:cubicBezTo>
                      <a:cubicBezTo>
                        <a:pt x="373" y="232"/>
                        <a:pt x="373" y="238"/>
                        <a:pt x="371" y="246"/>
                      </a:cubicBezTo>
                      <a:cubicBezTo>
                        <a:pt x="370" y="254"/>
                        <a:pt x="368" y="265"/>
                        <a:pt x="365" y="276"/>
                      </a:cubicBezTo>
                      <a:cubicBezTo>
                        <a:pt x="362" y="288"/>
                        <a:pt x="356" y="303"/>
                        <a:pt x="352" y="312"/>
                      </a:cubicBezTo>
                      <a:cubicBezTo>
                        <a:pt x="348" y="322"/>
                        <a:pt x="341" y="330"/>
                        <a:pt x="339" y="334"/>
                      </a:cubicBezTo>
                      <a:cubicBezTo>
                        <a:pt x="336" y="338"/>
                        <a:pt x="336" y="339"/>
                        <a:pt x="336" y="341"/>
                      </a:cubicBezTo>
                      <a:cubicBezTo>
                        <a:pt x="336" y="342"/>
                        <a:pt x="339" y="341"/>
                        <a:pt x="339" y="342"/>
                      </a:cubicBezTo>
                      <a:cubicBezTo>
                        <a:pt x="339" y="343"/>
                        <a:pt x="339" y="346"/>
                        <a:pt x="338" y="347"/>
                      </a:cubicBezTo>
                      <a:cubicBezTo>
                        <a:pt x="337" y="348"/>
                        <a:pt x="336" y="348"/>
                        <a:pt x="336" y="349"/>
                      </a:cubicBezTo>
                      <a:cubicBezTo>
                        <a:pt x="335" y="349"/>
                        <a:pt x="334" y="347"/>
                        <a:pt x="332" y="352"/>
                      </a:cubicBezTo>
                      <a:cubicBezTo>
                        <a:pt x="329" y="356"/>
                        <a:pt x="324" y="368"/>
                        <a:pt x="319" y="375"/>
                      </a:cubicBezTo>
                      <a:cubicBezTo>
                        <a:pt x="314" y="382"/>
                        <a:pt x="307" y="390"/>
                        <a:pt x="304" y="395"/>
                      </a:cubicBezTo>
                      <a:cubicBezTo>
                        <a:pt x="301" y="400"/>
                        <a:pt x="300" y="403"/>
                        <a:pt x="299" y="406"/>
                      </a:cubicBezTo>
                      <a:cubicBezTo>
                        <a:pt x="299" y="410"/>
                        <a:pt x="301" y="412"/>
                        <a:pt x="301" y="415"/>
                      </a:cubicBezTo>
                      <a:cubicBezTo>
                        <a:pt x="301" y="419"/>
                        <a:pt x="301" y="422"/>
                        <a:pt x="301" y="426"/>
                      </a:cubicBezTo>
                      <a:cubicBezTo>
                        <a:pt x="300" y="429"/>
                        <a:pt x="299" y="434"/>
                        <a:pt x="297" y="437"/>
                      </a:cubicBezTo>
                      <a:cubicBezTo>
                        <a:pt x="294" y="441"/>
                        <a:pt x="290" y="443"/>
                        <a:pt x="286" y="445"/>
                      </a:cubicBezTo>
                      <a:cubicBezTo>
                        <a:pt x="283" y="448"/>
                        <a:pt x="280" y="449"/>
                        <a:pt x="275" y="453"/>
                      </a:cubicBezTo>
                      <a:cubicBezTo>
                        <a:pt x="269" y="457"/>
                        <a:pt x="260" y="463"/>
                        <a:pt x="252" y="469"/>
                      </a:cubicBezTo>
                      <a:cubicBezTo>
                        <a:pt x="244" y="475"/>
                        <a:pt x="245" y="474"/>
                        <a:pt x="226" y="487"/>
                      </a:cubicBezTo>
                      <a:cubicBezTo>
                        <a:pt x="206" y="499"/>
                        <a:pt x="152" y="534"/>
                        <a:pt x="132" y="547"/>
                      </a:cubicBezTo>
                      <a:cubicBezTo>
                        <a:pt x="112" y="559"/>
                        <a:pt x="109" y="561"/>
                        <a:pt x="106" y="563"/>
                      </a:cubicBezTo>
                      <a:cubicBezTo>
                        <a:pt x="103" y="565"/>
                        <a:pt x="110" y="560"/>
                        <a:pt x="111" y="559"/>
                      </a:cubicBezTo>
                      <a:cubicBezTo>
                        <a:pt x="112" y="558"/>
                        <a:pt x="113" y="557"/>
                        <a:pt x="115" y="554"/>
                      </a:cubicBezTo>
                      <a:cubicBezTo>
                        <a:pt x="117" y="551"/>
                        <a:pt x="119" y="545"/>
                        <a:pt x="120" y="539"/>
                      </a:cubicBezTo>
                      <a:cubicBezTo>
                        <a:pt x="121" y="533"/>
                        <a:pt x="119" y="523"/>
                        <a:pt x="120" y="517"/>
                      </a:cubicBezTo>
                      <a:cubicBezTo>
                        <a:pt x="121" y="511"/>
                        <a:pt x="124" y="509"/>
                        <a:pt x="128" y="503"/>
                      </a:cubicBezTo>
                      <a:cubicBezTo>
                        <a:pt x="132" y="497"/>
                        <a:pt x="140" y="486"/>
                        <a:pt x="144" y="480"/>
                      </a:cubicBezTo>
                      <a:cubicBezTo>
                        <a:pt x="148" y="474"/>
                        <a:pt x="152" y="470"/>
                        <a:pt x="154" y="468"/>
                      </a:cubicBezTo>
                      <a:cubicBezTo>
                        <a:pt x="156" y="466"/>
                        <a:pt x="158" y="467"/>
                        <a:pt x="158" y="467"/>
                      </a:cubicBezTo>
                      <a:cubicBezTo>
                        <a:pt x="159" y="467"/>
                        <a:pt x="161" y="467"/>
                        <a:pt x="161" y="467"/>
                      </a:cubicBezTo>
                      <a:cubicBezTo>
                        <a:pt x="162" y="466"/>
                        <a:pt x="164" y="464"/>
                        <a:pt x="164" y="463"/>
                      </a:cubicBezTo>
                      <a:cubicBezTo>
                        <a:pt x="164" y="462"/>
                        <a:pt x="161" y="461"/>
                        <a:pt x="161" y="460"/>
                      </a:cubicBezTo>
                      <a:cubicBezTo>
                        <a:pt x="161" y="459"/>
                        <a:pt x="161" y="456"/>
                        <a:pt x="162" y="453"/>
                      </a:cubicBezTo>
                      <a:cubicBezTo>
                        <a:pt x="163" y="450"/>
                        <a:pt x="165" y="449"/>
                        <a:pt x="167" y="444"/>
                      </a:cubicBezTo>
                      <a:cubicBezTo>
                        <a:pt x="169" y="439"/>
                        <a:pt x="172" y="429"/>
                        <a:pt x="175" y="422"/>
                      </a:cubicBezTo>
                      <a:cubicBezTo>
                        <a:pt x="178" y="415"/>
                        <a:pt x="182" y="408"/>
                        <a:pt x="186" y="399"/>
                      </a:cubicBezTo>
                      <a:cubicBezTo>
                        <a:pt x="190" y="390"/>
                        <a:pt x="194" y="377"/>
                        <a:pt x="196" y="368"/>
                      </a:cubicBezTo>
                      <a:cubicBezTo>
                        <a:pt x="198" y="359"/>
                        <a:pt x="198" y="348"/>
                        <a:pt x="199" y="343"/>
                      </a:cubicBezTo>
                      <a:cubicBezTo>
                        <a:pt x="200" y="338"/>
                        <a:pt x="203" y="339"/>
                        <a:pt x="204" y="338"/>
                      </a:cubicBezTo>
                      <a:cubicBezTo>
                        <a:pt x="205" y="337"/>
                        <a:pt x="205" y="336"/>
                        <a:pt x="204" y="334"/>
                      </a:cubicBezTo>
                      <a:cubicBezTo>
                        <a:pt x="203" y="332"/>
                        <a:pt x="201" y="334"/>
                        <a:pt x="200" y="326"/>
                      </a:cubicBezTo>
                      <a:cubicBezTo>
                        <a:pt x="199" y="318"/>
                        <a:pt x="201" y="299"/>
                        <a:pt x="199" y="286"/>
                      </a:cubicBezTo>
                      <a:cubicBezTo>
                        <a:pt x="197" y="273"/>
                        <a:pt x="194" y="261"/>
                        <a:pt x="190" y="249"/>
                      </a:cubicBezTo>
                      <a:cubicBezTo>
                        <a:pt x="186" y="237"/>
                        <a:pt x="181" y="225"/>
                        <a:pt x="176" y="216"/>
                      </a:cubicBezTo>
                      <a:cubicBezTo>
                        <a:pt x="171" y="207"/>
                        <a:pt x="166" y="197"/>
                        <a:pt x="162" y="192"/>
                      </a:cubicBezTo>
                      <a:cubicBezTo>
                        <a:pt x="158" y="187"/>
                        <a:pt x="157" y="189"/>
                        <a:pt x="152" y="186"/>
                      </a:cubicBezTo>
                      <a:cubicBezTo>
                        <a:pt x="147" y="183"/>
                        <a:pt x="139" y="177"/>
                        <a:pt x="131" y="173"/>
                      </a:cubicBezTo>
                      <a:cubicBezTo>
                        <a:pt x="123" y="169"/>
                        <a:pt x="115" y="164"/>
                        <a:pt x="104" y="160"/>
                      </a:cubicBezTo>
                      <a:cubicBezTo>
                        <a:pt x="95" y="156"/>
                        <a:pt x="84" y="153"/>
                        <a:pt x="73" y="149"/>
                      </a:cubicBezTo>
                      <a:cubicBezTo>
                        <a:pt x="62" y="146"/>
                        <a:pt x="47" y="140"/>
                        <a:pt x="36" y="138"/>
                      </a:cubicBezTo>
                      <a:cubicBezTo>
                        <a:pt x="27" y="136"/>
                        <a:pt x="19" y="135"/>
                        <a:pt x="13" y="134"/>
                      </a:cubicBezTo>
                      <a:cubicBezTo>
                        <a:pt x="6" y="133"/>
                        <a:pt x="0" y="133"/>
                        <a:pt x="0" y="132"/>
                      </a:cubicBezTo>
                      <a:cubicBezTo>
                        <a:pt x="0" y="130"/>
                        <a:pt x="9" y="127"/>
                        <a:pt x="14" y="124"/>
                      </a:cubicBezTo>
                      <a:cubicBezTo>
                        <a:pt x="19" y="122"/>
                        <a:pt x="21" y="118"/>
                        <a:pt x="28" y="114"/>
                      </a:cubicBezTo>
                      <a:cubicBezTo>
                        <a:pt x="34" y="109"/>
                        <a:pt x="46" y="103"/>
                        <a:pt x="55" y="96"/>
                      </a:cubicBezTo>
                      <a:cubicBezTo>
                        <a:pt x="65" y="89"/>
                        <a:pt x="76" y="81"/>
                        <a:pt x="88" y="72"/>
                      </a:cubicBezTo>
                      <a:cubicBezTo>
                        <a:pt x="100" y="63"/>
                        <a:pt x="119" y="47"/>
                        <a:pt x="129" y="39"/>
                      </a:cubicBezTo>
                      <a:cubicBezTo>
                        <a:pt x="139" y="31"/>
                        <a:pt x="142" y="28"/>
                        <a:pt x="149" y="22"/>
                      </a:cubicBezTo>
                      <a:cubicBezTo>
                        <a:pt x="156" y="16"/>
                        <a:pt x="168" y="7"/>
                        <a:pt x="173" y="3"/>
                      </a:cubicBez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9" name="未知"/>
                <p:cNvSpPr/>
                <p:nvPr/>
              </p:nvSpPr>
              <p:spPr>
                <a:xfrm>
                  <a:off x="0" y="133"/>
                  <a:ext cx="204" cy="4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" h="435">
                      <a:moveTo>
                        <a:pt x="121" y="382"/>
                      </a:moveTo>
                      <a:cubicBezTo>
                        <a:pt x="123" y="376"/>
                        <a:pt x="125" y="375"/>
                        <a:pt x="127" y="371"/>
                      </a:cubicBezTo>
                      <a:cubicBezTo>
                        <a:pt x="129" y="367"/>
                        <a:pt x="132" y="364"/>
                        <a:pt x="136" y="359"/>
                      </a:cubicBezTo>
                      <a:cubicBezTo>
                        <a:pt x="140" y="355"/>
                        <a:pt x="145" y="347"/>
                        <a:pt x="148" y="343"/>
                      </a:cubicBezTo>
                      <a:cubicBezTo>
                        <a:pt x="151" y="338"/>
                        <a:pt x="154" y="335"/>
                        <a:pt x="156" y="333"/>
                      </a:cubicBezTo>
                      <a:cubicBezTo>
                        <a:pt x="158" y="332"/>
                        <a:pt x="158" y="335"/>
                        <a:pt x="160" y="334"/>
                      </a:cubicBezTo>
                      <a:cubicBezTo>
                        <a:pt x="161" y="333"/>
                        <a:pt x="164" y="330"/>
                        <a:pt x="164" y="329"/>
                      </a:cubicBezTo>
                      <a:cubicBezTo>
                        <a:pt x="164" y="327"/>
                        <a:pt x="160" y="330"/>
                        <a:pt x="161" y="325"/>
                      </a:cubicBezTo>
                      <a:cubicBezTo>
                        <a:pt x="161" y="321"/>
                        <a:pt x="167" y="311"/>
                        <a:pt x="170" y="304"/>
                      </a:cubicBezTo>
                      <a:cubicBezTo>
                        <a:pt x="173" y="297"/>
                        <a:pt x="176" y="290"/>
                        <a:pt x="181" y="281"/>
                      </a:cubicBezTo>
                      <a:cubicBezTo>
                        <a:pt x="185" y="272"/>
                        <a:pt x="190" y="258"/>
                        <a:pt x="193" y="247"/>
                      </a:cubicBezTo>
                      <a:cubicBezTo>
                        <a:pt x="196" y="236"/>
                        <a:pt x="198" y="221"/>
                        <a:pt x="198" y="217"/>
                      </a:cubicBezTo>
                      <a:cubicBezTo>
                        <a:pt x="199" y="210"/>
                        <a:pt x="199" y="209"/>
                        <a:pt x="200" y="208"/>
                      </a:cubicBezTo>
                      <a:cubicBezTo>
                        <a:pt x="201" y="207"/>
                        <a:pt x="202" y="207"/>
                        <a:pt x="203" y="206"/>
                      </a:cubicBezTo>
                      <a:cubicBezTo>
                        <a:pt x="204" y="204"/>
                        <a:pt x="204" y="201"/>
                        <a:pt x="204" y="200"/>
                      </a:cubicBezTo>
                      <a:cubicBezTo>
                        <a:pt x="204" y="199"/>
                        <a:pt x="202" y="199"/>
                        <a:pt x="201" y="198"/>
                      </a:cubicBezTo>
                      <a:cubicBezTo>
                        <a:pt x="200" y="196"/>
                        <a:pt x="201" y="199"/>
                        <a:pt x="200" y="191"/>
                      </a:cubicBezTo>
                      <a:cubicBezTo>
                        <a:pt x="199" y="182"/>
                        <a:pt x="200" y="160"/>
                        <a:pt x="198" y="146"/>
                      </a:cubicBezTo>
                      <a:cubicBezTo>
                        <a:pt x="195" y="132"/>
                        <a:pt x="191" y="117"/>
                        <a:pt x="187" y="105"/>
                      </a:cubicBezTo>
                      <a:cubicBezTo>
                        <a:pt x="183" y="94"/>
                        <a:pt x="177" y="86"/>
                        <a:pt x="173" y="78"/>
                      </a:cubicBezTo>
                      <a:cubicBezTo>
                        <a:pt x="169" y="70"/>
                        <a:pt x="165" y="63"/>
                        <a:pt x="161" y="58"/>
                      </a:cubicBezTo>
                      <a:cubicBezTo>
                        <a:pt x="156" y="54"/>
                        <a:pt x="151" y="52"/>
                        <a:pt x="146" y="49"/>
                      </a:cubicBezTo>
                      <a:cubicBezTo>
                        <a:pt x="142" y="47"/>
                        <a:pt x="136" y="43"/>
                        <a:pt x="130" y="39"/>
                      </a:cubicBezTo>
                      <a:cubicBezTo>
                        <a:pt x="124" y="36"/>
                        <a:pt x="116" y="32"/>
                        <a:pt x="108" y="28"/>
                      </a:cubicBezTo>
                      <a:cubicBezTo>
                        <a:pt x="100" y="25"/>
                        <a:pt x="93" y="23"/>
                        <a:pt x="85" y="20"/>
                      </a:cubicBezTo>
                      <a:cubicBezTo>
                        <a:pt x="77" y="17"/>
                        <a:pt x="68" y="14"/>
                        <a:pt x="62" y="12"/>
                      </a:cubicBezTo>
                      <a:cubicBezTo>
                        <a:pt x="56" y="10"/>
                        <a:pt x="53" y="9"/>
                        <a:pt x="47" y="8"/>
                      </a:cubicBezTo>
                      <a:cubicBezTo>
                        <a:pt x="41" y="7"/>
                        <a:pt x="32" y="4"/>
                        <a:pt x="24" y="3"/>
                      </a:cubicBezTo>
                      <a:cubicBezTo>
                        <a:pt x="16" y="2"/>
                        <a:pt x="0" y="0"/>
                        <a:pt x="0" y="1"/>
                      </a:cubicBezTo>
                      <a:cubicBezTo>
                        <a:pt x="0" y="2"/>
                        <a:pt x="15" y="5"/>
                        <a:pt x="23" y="7"/>
                      </a:cubicBezTo>
                      <a:cubicBezTo>
                        <a:pt x="31" y="9"/>
                        <a:pt x="38" y="10"/>
                        <a:pt x="47" y="13"/>
                      </a:cubicBezTo>
                      <a:cubicBezTo>
                        <a:pt x="56" y="16"/>
                        <a:pt x="68" y="20"/>
                        <a:pt x="79" y="25"/>
                      </a:cubicBezTo>
                      <a:cubicBezTo>
                        <a:pt x="90" y="30"/>
                        <a:pt x="102" y="37"/>
                        <a:pt x="113" y="44"/>
                      </a:cubicBezTo>
                      <a:cubicBezTo>
                        <a:pt x="124" y="51"/>
                        <a:pt x="134" y="60"/>
                        <a:pt x="142" y="68"/>
                      </a:cubicBezTo>
                      <a:cubicBezTo>
                        <a:pt x="150" y="76"/>
                        <a:pt x="154" y="81"/>
                        <a:pt x="160" y="93"/>
                      </a:cubicBezTo>
                      <a:cubicBezTo>
                        <a:pt x="166" y="105"/>
                        <a:pt x="176" y="129"/>
                        <a:pt x="180" y="143"/>
                      </a:cubicBezTo>
                      <a:cubicBezTo>
                        <a:pt x="184" y="157"/>
                        <a:pt x="185" y="166"/>
                        <a:pt x="187" y="177"/>
                      </a:cubicBezTo>
                      <a:cubicBezTo>
                        <a:pt x="188" y="188"/>
                        <a:pt x="189" y="196"/>
                        <a:pt x="188" y="207"/>
                      </a:cubicBezTo>
                      <a:cubicBezTo>
                        <a:pt x="187" y="218"/>
                        <a:pt x="186" y="234"/>
                        <a:pt x="184" y="246"/>
                      </a:cubicBezTo>
                      <a:cubicBezTo>
                        <a:pt x="181" y="258"/>
                        <a:pt x="177" y="267"/>
                        <a:pt x="173" y="276"/>
                      </a:cubicBezTo>
                      <a:cubicBezTo>
                        <a:pt x="169" y="286"/>
                        <a:pt x="166" y="293"/>
                        <a:pt x="161" y="302"/>
                      </a:cubicBezTo>
                      <a:cubicBezTo>
                        <a:pt x="157" y="311"/>
                        <a:pt x="149" y="322"/>
                        <a:pt x="143" y="330"/>
                      </a:cubicBezTo>
                      <a:cubicBezTo>
                        <a:pt x="138" y="338"/>
                        <a:pt x="134" y="345"/>
                        <a:pt x="129" y="352"/>
                      </a:cubicBezTo>
                      <a:cubicBezTo>
                        <a:pt x="124" y="359"/>
                        <a:pt x="118" y="368"/>
                        <a:pt x="115" y="373"/>
                      </a:cubicBezTo>
                      <a:cubicBezTo>
                        <a:pt x="112" y="378"/>
                        <a:pt x="110" y="379"/>
                        <a:pt x="109" y="382"/>
                      </a:cubicBezTo>
                      <a:cubicBezTo>
                        <a:pt x="108" y="385"/>
                        <a:pt x="107" y="386"/>
                        <a:pt x="108" y="389"/>
                      </a:cubicBezTo>
                      <a:cubicBezTo>
                        <a:pt x="109" y="392"/>
                        <a:pt x="112" y="396"/>
                        <a:pt x="113" y="399"/>
                      </a:cubicBezTo>
                      <a:cubicBezTo>
                        <a:pt x="114" y="402"/>
                        <a:pt x="114" y="406"/>
                        <a:pt x="113" y="410"/>
                      </a:cubicBezTo>
                      <a:cubicBezTo>
                        <a:pt x="112" y="414"/>
                        <a:pt x="111" y="420"/>
                        <a:pt x="108" y="424"/>
                      </a:cubicBezTo>
                      <a:cubicBezTo>
                        <a:pt x="105" y="428"/>
                        <a:pt x="93" y="435"/>
                        <a:pt x="94" y="435"/>
                      </a:cubicBezTo>
                      <a:cubicBezTo>
                        <a:pt x="95" y="435"/>
                        <a:pt x="109" y="430"/>
                        <a:pt x="113" y="425"/>
                      </a:cubicBezTo>
                      <a:cubicBezTo>
                        <a:pt x="117" y="420"/>
                        <a:pt x="120" y="413"/>
                        <a:pt x="121" y="406"/>
                      </a:cubicBezTo>
                      <a:cubicBezTo>
                        <a:pt x="122" y="399"/>
                        <a:pt x="121" y="387"/>
                        <a:pt x="121" y="382"/>
                      </a:cubicBezTo>
                      <a:close/>
                    </a:path>
                  </a:pathLst>
                </a:custGeom>
                <a:solidFill>
                  <a:srgbClr val="00FF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06" name="未知"/>
              <p:cNvSpPr/>
              <p:nvPr/>
            </p:nvSpPr>
            <p:spPr>
              <a:xfrm>
                <a:off x="1108" y="1168"/>
                <a:ext cx="952" cy="600"/>
              </a:xfrm>
              <a:custGeom>
                <a:avLst/>
                <a:gdLst/>
                <a:ahLst/>
                <a:cxnLst/>
                <a:rect l="0" t="0" r="0" b="0"/>
                <a:pathLst>
                  <a:path w="952" h="600">
                    <a:moveTo>
                      <a:pt x="0" y="600"/>
                    </a:moveTo>
                    <a:lnTo>
                      <a:pt x="952" y="0"/>
                    </a:lnTo>
                  </a:path>
                </a:pathLst>
              </a:custGeom>
              <a:noFill/>
              <a:ln w="508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38100" dir="54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7" name="未知"/>
              <p:cNvSpPr/>
              <p:nvPr/>
            </p:nvSpPr>
            <p:spPr>
              <a:xfrm>
                <a:off x="884" y="1836"/>
                <a:ext cx="960" cy="628"/>
              </a:xfrm>
              <a:custGeom>
                <a:avLst/>
                <a:gdLst/>
                <a:ahLst/>
                <a:cxnLst/>
                <a:rect l="0" t="0" r="0" b="0"/>
                <a:pathLst>
                  <a:path w="960" h="628">
                    <a:moveTo>
                      <a:pt x="0" y="628"/>
                    </a:moveTo>
                    <a:lnTo>
                      <a:pt x="960" y="0"/>
                    </a:lnTo>
                  </a:path>
                </a:pathLst>
              </a:custGeom>
              <a:noFill/>
              <a:ln w="508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25400" dir="54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4411663" y="1874838"/>
            <a:ext cx="3597275" cy="1014412"/>
            <a:chOff x="0" y="0"/>
            <a:chExt cx="578" cy="154"/>
          </a:xfrm>
        </p:grpSpPr>
        <p:sp>
          <p:nvSpPr>
            <p:cNvPr id="213" name="未知"/>
            <p:cNvSpPr/>
            <p:nvPr/>
          </p:nvSpPr>
          <p:spPr>
            <a:xfrm>
              <a:off x="2" y="0"/>
              <a:ext cx="576" cy="152"/>
            </a:xfrm>
            <a:custGeom>
              <a:avLst/>
              <a:gdLst/>
              <a:ahLst/>
              <a:cxnLst/>
              <a:rect l="0" t="0" r="0" b="0"/>
              <a:pathLst>
                <a:path w="576" h="152">
                  <a:moveTo>
                    <a:pt x="1" y="144"/>
                  </a:moveTo>
                  <a:cubicBezTo>
                    <a:pt x="0" y="141"/>
                    <a:pt x="9" y="135"/>
                    <a:pt x="21" y="125"/>
                  </a:cubicBezTo>
                  <a:cubicBezTo>
                    <a:pt x="34" y="115"/>
                    <a:pt x="60" y="96"/>
                    <a:pt x="77" y="82"/>
                  </a:cubicBezTo>
                  <a:cubicBezTo>
                    <a:pt x="95" y="68"/>
                    <a:pt x="115" y="52"/>
                    <a:pt x="126" y="44"/>
                  </a:cubicBezTo>
                  <a:cubicBezTo>
                    <a:pt x="137" y="35"/>
                    <a:pt x="139" y="34"/>
                    <a:pt x="144" y="30"/>
                  </a:cubicBezTo>
                  <a:cubicBezTo>
                    <a:pt x="148" y="26"/>
                    <a:pt x="152" y="25"/>
                    <a:pt x="156" y="22"/>
                  </a:cubicBezTo>
                  <a:cubicBezTo>
                    <a:pt x="159" y="20"/>
                    <a:pt x="161" y="18"/>
                    <a:pt x="165" y="16"/>
                  </a:cubicBezTo>
                  <a:cubicBezTo>
                    <a:pt x="169" y="15"/>
                    <a:pt x="174" y="13"/>
                    <a:pt x="179" y="12"/>
                  </a:cubicBezTo>
                  <a:cubicBezTo>
                    <a:pt x="185" y="12"/>
                    <a:pt x="194" y="11"/>
                    <a:pt x="201" y="10"/>
                  </a:cubicBezTo>
                  <a:cubicBezTo>
                    <a:pt x="208" y="9"/>
                    <a:pt x="212" y="8"/>
                    <a:pt x="220" y="8"/>
                  </a:cubicBezTo>
                  <a:cubicBezTo>
                    <a:pt x="229" y="7"/>
                    <a:pt x="240" y="6"/>
                    <a:pt x="254" y="5"/>
                  </a:cubicBezTo>
                  <a:cubicBezTo>
                    <a:pt x="269" y="5"/>
                    <a:pt x="287" y="2"/>
                    <a:pt x="304" y="2"/>
                  </a:cubicBezTo>
                  <a:cubicBezTo>
                    <a:pt x="321" y="1"/>
                    <a:pt x="342" y="0"/>
                    <a:pt x="357" y="0"/>
                  </a:cubicBezTo>
                  <a:cubicBezTo>
                    <a:pt x="372" y="0"/>
                    <a:pt x="383" y="0"/>
                    <a:pt x="395" y="0"/>
                  </a:cubicBezTo>
                  <a:cubicBezTo>
                    <a:pt x="407" y="0"/>
                    <a:pt x="417" y="0"/>
                    <a:pt x="428" y="1"/>
                  </a:cubicBezTo>
                  <a:cubicBezTo>
                    <a:pt x="439" y="2"/>
                    <a:pt x="450" y="3"/>
                    <a:pt x="461" y="4"/>
                  </a:cubicBezTo>
                  <a:cubicBezTo>
                    <a:pt x="472" y="5"/>
                    <a:pt x="487" y="7"/>
                    <a:pt x="497" y="8"/>
                  </a:cubicBezTo>
                  <a:cubicBezTo>
                    <a:pt x="507" y="9"/>
                    <a:pt x="515" y="11"/>
                    <a:pt x="524" y="13"/>
                  </a:cubicBezTo>
                  <a:cubicBezTo>
                    <a:pt x="533" y="15"/>
                    <a:pt x="546" y="19"/>
                    <a:pt x="554" y="22"/>
                  </a:cubicBezTo>
                  <a:cubicBezTo>
                    <a:pt x="562" y="25"/>
                    <a:pt x="572" y="27"/>
                    <a:pt x="574" y="29"/>
                  </a:cubicBezTo>
                  <a:cubicBezTo>
                    <a:pt x="576" y="31"/>
                    <a:pt x="572" y="31"/>
                    <a:pt x="568" y="34"/>
                  </a:cubicBezTo>
                  <a:cubicBezTo>
                    <a:pt x="564" y="37"/>
                    <a:pt x="559" y="42"/>
                    <a:pt x="551" y="47"/>
                  </a:cubicBezTo>
                  <a:cubicBezTo>
                    <a:pt x="543" y="52"/>
                    <a:pt x="533" y="58"/>
                    <a:pt x="521" y="67"/>
                  </a:cubicBezTo>
                  <a:cubicBezTo>
                    <a:pt x="508" y="75"/>
                    <a:pt x="492" y="87"/>
                    <a:pt x="476" y="97"/>
                  </a:cubicBezTo>
                  <a:cubicBezTo>
                    <a:pt x="461" y="108"/>
                    <a:pt x="441" y="125"/>
                    <a:pt x="428" y="134"/>
                  </a:cubicBezTo>
                  <a:cubicBezTo>
                    <a:pt x="415" y="142"/>
                    <a:pt x="409" y="147"/>
                    <a:pt x="403" y="150"/>
                  </a:cubicBezTo>
                  <a:cubicBezTo>
                    <a:pt x="396" y="152"/>
                    <a:pt x="396" y="147"/>
                    <a:pt x="390" y="146"/>
                  </a:cubicBezTo>
                  <a:cubicBezTo>
                    <a:pt x="385" y="144"/>
                    <a:pt x="388" y="144"/>
                    <a:pt x="370" y="141"/>
                  </a:cubicBezTo>
                  <a:cubicBezTo>
                    <a:pt x="353" y="139"/>
                    <a:pt x="307" y="132"/>
                    <a:pt x="285" y="130"/>
                  </a:cubicBezTo>
                  <a:cubicBezTo>
                    <a:pt x="263" y="127"/>
                    <a:pt x="250" y="128"/>
                    <a:pt x="238" y="128"/>
                  </a:cubicBezTo>
                  <a:cubicBezTo>
                    <a:pt x="225" y="128"/>
                    <a:pt x="225" y="128"/>
                    <a:pt x="210" y="127"/>
                  </a:cubicBezTo>
                  <a:cubicBezTo>
                    <a:pt x="195" y="127"/>
                    <a:pt x="172" y="124"/>
                    <a:pt x="146" y="124"/>
                  </a:cubicBezTo>
                  <a:cubicBezTo>
                    <a:pt x="120" y="125"/>
                    <a:pt x="72" y="130"/>
                    <a:pt x="52" y="132"/>
                  </a:cubicBezTo>
                  <a:cubicBezTo>
                    <a:pt x="32" y="134"/>
                    <a:pt x="37" y="137"/>
                    <a:pt x="28" y="138"/>
                  </a:cubicBezTo>
                  <a:cubicBezTo>
                    <a:pt x="20" y="140"/>
                    <a:pt x="3" y="145"/>
                    <a:pt x="1" y="144"/>
                  </a:cubicBezTo>
                  <a:close/>
                </a:path>
              </a:pathLst>
            </a:custGeom>
            <a:pattFill prst="dkVert">
              <a:fgClr>
                <a:srgbClr val="000000"/>
              </a:fgClr>
              <a:bgClr>
                <a:srgbClr val="FFFFFF"/>
              </a:bgClr>
            </a:pattFill>
            <a:ln w="28575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14" name="组合 213"/>
            <p:cNvGrpSpPr/>
            <p:nvPr/>
          </p:nvGrpSpPr>
          <p:grpSpPr>
            <a:xfrm>
              <a:off x="0" y="124"/>
              <a:ext cx="405" cy="30"/>
              <a:chOff x="0" y="0"/>
              <a:chExt cx="513" cy="39"/>
            </a:xfrm>
          </p:grpSpPr>
          <p:sp>
            <p:nvSpPr>
              <p:cNvPr id="215" name="椭圆 214"/>
              <p:cNvSpPr/>
              <p:nvPr/>
            </p:nvSpPr>
            <p:spPr>
              <a:xfrm>
                <a:off x="0" y="26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17" y="21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7" name="椭圆 216"/>
              <p:cNvSpPr/>
              <p:nvPr/>
            </p:nvSpPr>
            <p:spPr>
              <a:xfrm>
                <a:off x="6" y="2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28" y="18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50" y="13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39" y="15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>
              <a:xfrm>
                <a:off x="61" y="11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83" y="7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72" y="8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94" y="5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116" y="4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105" y="5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127" y="3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149" y="2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9" name="椭圆 228"/>
              <p:cNvSpPr/>
              <p:nvPr/>
            </p:nvSpPr>
            <p:spPr>
              <a:xfrm>
                <a:off x="138" y="3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60" y="1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182" y="0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71" y="0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193" y="0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215" y="0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204" y="0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6" name="椭圆 235"/>
              <p:cNvSpPr/>
              <p:nvPr/>
            </p:nvSpPr>
            <p:spPr>
              <a:xfrm>
                <a:off x="226" y="1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7" name="椭圆 236"/>
              <p:cNvSpPr/>
              <p:nvPr/>
            </p:nvSpPr>
            <p:spPr>
              <a:xfrm>
                <a:off x="248" y="1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8" name="椭圆 237"/>
              <p:cNvSpPr/>
              <p:nvPr/>
            </p:nvSpPr>
            <p:spPr>
              <a:xfrm>
                <a:off x="237" y="1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9" name="椭圆 238"/>
              <p:cNvSpPr/>
              <p:nvPr/>
            </p:nvSpPr>
            <p:spPr>
              <a:xfrm>
                <a:off x="259" y="2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0" name="椭圆 239"/>
              <p:cNvSpPr/>
              <p:nvPr/>
            </p:nvSpPr>
            <p:spPr>
              <a:xfrm>
                <a:off x="281" y="3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1" name="椭圆 240"/>
              <p:cNvSpPr/>
              <p:nvPr/>
            </p:nvSpPr>
            <p:spPr>
              <a:xfrm>
                <a:off x="270" y="3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2" name="椭圆 241"/>
              <p:cNvSpPr/>
              <p:nvPr/>
            </p:nvSpPr>
            <p:spPr>
              <a:xfrm>
                <a:off x="292" y="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314" y="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4" name="椭圆 243"/>
              <p:cNvSpPr/>
              <p:nvPr/>
            </p:nvSpPr>
            <p:spPr>
              <a:xfrm>
                <a:off x="303" y="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5" name="椭圆 244"/>
              <p:cNvSpPr/>
              <p:nvPr/>
            </p:nvSpPr>
            <p:spPr>
              <a:xfrm>
                <a:off x="325" y="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6" name="椭圆 245"/>
              <p:cNvSpPr/>
              <p:nvPr/>
            </p:nvSpPr>
            <p:spPr>
              <a:xfrm>
                <a:off x="347" y="5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36" y="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358" y="5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9" name="椭圆 248"/>
              <p:cNvSpPr/>
              <p:nvPr/>
            </p:nvSpPr>
            <p:spPr>
              <a:xfrm>
                <a:off x="380" y="7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0" name="椭圆 249"/>
              <p:cNvSpPr/>
              <p:nvPr/>
            </p:nvSpPr>
            <p:spPr>
              <a:xfrm>
                <a:off x="369" y="6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1" name="椭圆 250"/>
              <p:cNvSpPr/>
              <p:nvPr/>
            </p:nvSpPr>
            <p:spPr>
              <a:xfrm>
                <a:off x="391" y="9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413" y="12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402" y="11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424" y="14"/>
                <a:ext cx="7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446" y="17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435" y="15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7" name="椭圆 256"/>
              <p:cNvSpPr/>
              <p:nvPr/>
            </p:nvSpPr>
            <p:spPr>
              <a:xfrm>
                <a:off x="457" y="18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479" y="24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9" name="椭圆 258"/>
              <p:cNvSpPr/>
              <p:nvPr/>
            </p:nvSpPr>
            <p:spPr>
              <a:xfrm>
                <a:off x="468" y="22"/>
                <a:ext cx="6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0" name="椭圆 259"/>
              <p:cNvSpPr/>
              <p:nvPr/>
            </p:nvSpPr>
            <p:spPr>
              <a:xfrm>
                <a:off x="490" y="28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1" name="椭圆 260"/>
              <p:cNvSpPr/>
              <p:nvPr/>
            </p:nvSpPr>
            <p:spPr>
              <a:xfrm>
                <a:off x="508" y="33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501" y="31"/>
                <a:ext cx="6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3" name="椭圆 262"/>
              <p:cNvSpPr/>
              <p:nvPr/>
            </p:nvSpPr>
            <p:spPr>
              <a:xfrm>
                <a:off x="12" y="23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34" y="17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5" name="椭圆 264"/>
              <p:cNvSpPr/>
              <p:nvPr/>
            </p:nvSpPr>
            <p:spPr>
              <a:xfrm>
                <a:off x="23" y="20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45" y="1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67" y="1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56" y="12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78" y="8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100" y="5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89" y="7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111" y="5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3" name="椭圆 272"/>
              <p:cNvSpPr/>
              <p:nvPr/>
            </p:nvSpPr>
            <p:spPr>
              <a:xfrm>
                <a:off x="133" y="3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122" y="3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144" y="2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166" y="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155" y="1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177" y="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199" y="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188" y="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210" y="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232" y="1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221" y="1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243" y="1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265" y="3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254" y="1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7" name="椭圆 286"/>
              <p:cNvSpPr/>
              <p:nvPr/>
            </p:nvSpPr>
            <p:spPr>
              <a:xfrm>
                <a:off x="276" y="3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298" y="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9" name="椭圆 288"/>
              <p:cNvSpPr/>
              <p:nvPr/>
            </p:nvSpPr>
            <p:spPr>
              <a:xfrm>
                <a:off x="287" y="3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0" name="椭圆 289"/>
              <p:cNvSpPr/>
              <p:nvPr/>
            </p:nvSpPr>
            <p:spPr>
              <a:xfrm>
                <a:off x="309" y="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1" name="椭圆 290"/>
              <p:cNvSpPr/>
              <p:nvPr/>
            </p:nvSpPr>
            <p:spPr>
              <a:xfrm>
                <a:off x="331" y="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320" y="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342" y="4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364" y="5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353" y="5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375" y="7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7" name="椭圆 296"/>
              <p:cNvSpPr/>
              <p:nvPr/>
            </p:nvSpPr>
            <p:spPr>
              <a:xfrm>
                <a:off x="397" y="10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8" name="椭圆 297"/>
              <p:cNvSpPr/>
              <p:nvPr/>
            </p:nvSpPr>
            <p:spPr>
              <a:xfrm>
                <a:off x="386" y="9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99" name="椭圆 298"/>
              <p:cNvSpPr/>
              <p:nvPr/>
            </p:nvSpPr>
            <p:spPr>
              <a:xfrm>
                <a:off x="408" y="12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430" y="15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1" name="椭圆 300"/>
              <p:cNvSpPr/>
              <p:nvPr/>
            </p:nvSpPr>
            <p:spPr>
              <a:xfrm>
                <a:off x="419" y="13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441" y="16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3" name="椭圆 302"/>
              <p:cNvSpPr/>
              <p:nvPr/>
            </p:nvSpPr>
            <p:spPr>
              <a:xfrm>
                <a:off x="463" y="20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452" y="18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5" name="椭圆 304"/>
              <p:cNvSpPr/>
              <p:nvPr/>
            </p:nvSpPr>
            <p:spPr>
              <a:xfrm>
                <a:off x="474" y="22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496" y="29"/>
                <a:ext cx="5" cy="6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485" y="26"/>
                <a:ext cx="5" cy="7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08" name="组合 307"/>
          <p:cNvGrpSpPr/>
          <p:nvPr/>
        </p:nvGrpSpPr>
        <p:grpSpPr>
          <a:xfrm>
            <a:off x="4624388" y="1884363"/>
            <a:ext cx="3181350" cy="915987"/>
            <a:chOff x="0" y="0"/>
            <a:chExt cx="511" cy="139"/>
          </a:xfrm>
        </p:grpSpPr>
        <p:sp>
          <p:nvSpPr>
            <p:cNvPr id="309" name="未知"/>
            <p:cNvSpPr/>
            <p:nvPr/>
          </p:nvSpPr>
          <p:spPr>
            <a:xfrm>
              <a:off x="2" y="0"/>
              <a:ext cx="509" cy="139"/>
            </a:xfrm>
            <a:custGeom>
              <a:avLst/>
              <a:gdLst/>
              <a:ahLst/>
              <a:cxnLst/>
              <a:rect l="0" t="0" r="0" b="0"/>
              <a:pathLst>
                <a:path w="509" h="139">
                  <a:moveTo>
                    <a:pt x="0" y="129"/>
                  </a:moveTo>
                  <a:cubicBezTo>
                    <a:pt x="6" y="121"/>
                    <a:pt x="56" y="84"/>
                    <a:pt x="75" y="70"/>
                  </a:cubicBezTo>
                  <a:cubicBezTo>
                    <a:pt x="94" y="55"/>
                    <a:pt x="104" y="49"/>
                    <a:pt x="116" y="39"/>
                  </a:cubicBezTo>
                  <a:cubicBezTo>
                    <a:pt x="129" y="30"/>
                    <a:pt x="143" y="20"/>
                    <a:pt x="150" y="15"/>
                  </a:cubicBezTo>
                  <a:cubicBezTo>
                    <a:pt x="157" y="10"/>
                    <a:pt x="157" y="10"/>
                    <a:pt x="161" y="8"/>
                  </a:cubicBezTo>
                  <a:cubicBezTo>
                    <a:pt x="165" y="6"/>
                    <a:pt x="164" y="7"/>
                    <a:pt x="173" y="6"/>
                  </a:cubicBezTo>
                  <a:cubicBezTo>
                    <a:pt x="182" y="5"/>
                    <a:pt x="196" y="4"/>
                    <a:pt x="213" y="3"/>
                  </a:cubicBezTo>
                  <a:cubicBezTo>
                    <a:pt x="230" y="2"/>
                    <a:pt x="258" y="1"/>
                    <a:pt x="277" y="1"/>
                  </a:cubicBezTo>
                  <a:cubicBezTo>
                    <a:pt x="296" y="1"/>
                    <a:pt x="310" y="1"/>
                    <a:pt x="325" y="1"/>
                  </a:cubicBezTo>
                  <a:cubicBezTo>
                    <a:pt x="340" y="1"/>
                    <a:pt x="356" y="0"/>
                    <a:pt x="370" y="0"/>
                  </a:cubicBezTo>
                  <a:cubicBezTo>
                    <a:pt x="384" y="0"/>
                    <a:pt x="397" y="0"/>
                    <a:pt x="410" y="1"/>
                  </a:cubicBezTo>
                  <a:cubicBezTo>
                    <a:pt x="423" y="2"/>
                    <a:pt x="439" y="3"/>
                    <a:pt x="451" y="4"/>
                  </a:cubicBezTo>
                  <a:cubicBezTo>
                    <a:pt x="463" y="5"/>
                    <a:pt x="476" y="6"/>
                    <a:pt x="485" y="8"/>
                  </a:cubicBezTo>
                  <a:cubicBezTo>
                    <a:pt x="494" y="10"/>
                    <a:pt x="505" y="13"/>
                    <a:pt x="507" y="16"/>
                  </a:cubicBezTo>
                  <a:cubicBezTo>
                    <a:pt x="509" y="19"/>
                    <a:pt x="504" y="21"/>
                    <a:pt x="498" y="25"/>
                  </a:cubicBezTo>
                  <a:cubicBezTo>
                    <a:pt x="492" y="29"/>
                    <a:pt x="482" y="35"/>
                    <a:pt x="473" y="41"/>
                  </a:cubicBezTo>
                  <a:cubicBezTo>
                    <a:pt x="464" y="47"/>
                    <a:pt x="454" y="54"/>
                    <a:pt x="445" y="60"/>
                  </a:cubicBezTo>
                  <a:cubicBezTo>
                    <a:pt x="436" y="66"/>
                    <a:pt x="429" y="72"/>
                    <a:pt x="417" y="79"/>
                  </a:cubicBezTo>
                  <a:cubicBezTo>
                    <a:pt x="406" y="86"/>
                    <a:pt x="393" y="94"/>
                    <a:pt x="380" y="103"/>
                  </a:cubicBezTo>
                  <a:cubicBezTo>
                    <a:pt x="367" y="112"/>
                    <a:pt x="348" y="129"/>
                    <a:pt x="339" y="134"/>
                  </a:cubicBezTo>
                  <a:cubicBezTo>
                    <a:pt x="330" y="139"/>
                    <a:pt x="336" y="132"/>
                    <a:pt x="324" y="130"/>
                  </a:cubicBezTo>
                  <a:cubicBezTo>
                    <a:pt x="312" y="128"/>
                    <a:pt x="287" y="125"/>
                    <a:pt x="265" y="124"/>
                  </a:cubicBezTo>
                  <a:cubicBezTo>
                    <a:pt x="243" y="123"/>
                    <a:pt x="221" y="123"/>
                    <a:pt x="193" y="122"/>
                  </a:cubicBezTo>
                  <a:cubicBezTo>
                    <a:pt x="165" y="121"/>
                    <a:pt x="123" y="120"/>
                    <a:pt x="98" y="120"/>
                  </a:cubicBezTo>
                  <a:cubicBezTo>
                    <a:pt x="73" y="120"/>
                    <a:pt x="57" y="122"/>
                    <a:pt x="41" y="124"/>
                  </a:cubicBezTo>
                  <a:cubicBezTo>
                    <a:pt x="25" y="126"/>
                    <a:pt x="9" y="128"/>
                    <a:pt x="0" y="129"/>
                  </a:cubicBezTo>
                  <a:close/>
                </a:path>
              </a:pathLst>
            </a:custGeom>
            <a:pattFill prst="dkDnDiag">
              <a:fgClr>
                <a:srgbClr val="000000"/>
              </a:fgClr>
              <a:bgClr>
                <a:srgbClr val="FFFFFF"/>
              </a:bgClr>
            </a:pattFill>
            <a:ln w="28575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0" y="117"/>
              <a:ext cx="343" cy="21"/>
              <a:chOff x="0" y="0"/>
              <a:chExt cx="343" cy="21"/>
            </a:xfrm>
          </p:grpSpPr>
          <p:sp>
            <p:nvSpPr>
              <p:cNvPr id="311" name="椭圆 310"/>
              <p:cNvSpPr/>
              <p:nvPr/>
            </p:nvSpPr>
            <p:spPr>
              <a:xfrm>
                <a:off x="13" y="9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4" y="11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3" name="椭圆 312"/>
              <p:cNvSpPr/>
              <p:nvPr/>
            </p:nvSpPr>
            <p:spPr>
              <a:xfrm>
                <a:off x="21" y="8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39" y="5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5" name="椭圆 314"/>
              <p:cNvSpPr/>
              <p:nvPr/>
            </p:nvSpPr>
            <p:spPr>
              <a:xfrm>
                <a:off x="30" y="6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47" y="4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7" name="椭圆 316"/>
              <p:cNvSpPr/>
              <p:nvPr/>
            </p:nvSpPr>
            <p:spPr>
              <a:xfrm>
                <a:off x="65" y="3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56" y="4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74" y="2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91" y="1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82" y="2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00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3" name="椭圆 322"/>
              <p:cNvSpPr/>
              <p:nvPr/>
            </p:nvSpPr>
            <p:spPr>
              <a:xfrm>
                <a:off x="117" y="0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108" y="0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5" name="椭圆 324"/>
              <p:cNvSpPr/>
              <p:nvPr/>
            </p:nvSpPr>
            <p:spPr>
              <a:xfrm>
                <a:off x="126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143" y="0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7" name="椭圆 326"/>
              <p:cNvSpPr/>
              <p:nvPr/>
            </p:nvSpPr>
            <p:spPr>
              <a:xfrm>
                <a:off x="134" y="0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152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29" name="椭圆 328"/>
              <p:cNvSpPr/>
              <p:nvPr/>
            </p:nvSpPr>
            <p:spPr>
              <a:xfrm>
                <a:off x="169" y="1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60" y="1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178" y="1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2" name="椭圆 331"/>
              <p:cNvSpPr/>
              <p:nvPr/>
            </p:nvSpPr>
            <p:spPr>
              <a:xfrm>
                <a:off x="195" y="2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3" name="椭圆 332"/>
              <p:cNvSpPr/>
              <p:nvPr/>
            </p:nvSpPr>
            <p:spPr>
              <a:xfrm>
                <a:off x="187" y="2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204" y="3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221" y="3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213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230" y="3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8" name="椭圆 337"/>
              <p:cNvSpPr/>
              <p:nvPr/>
            </p:nvSpPr>
            <p:spPr>
              <a:xfrm>
                <a:off x="247" y="4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239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256" y="4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273" y="6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2" name="椭圆 341"/>
              <p:cNvSpPr/>
              <p:nvPr/>
            </p:nvSpPr>
            <p:spPr>
              <a:xfrm>
                <a:off x="265" y="5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282" y="7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300" y="1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5" name="椭圆 344"/>
              <p:cNvSpPr/>
              <p:nvPr/>
            </p:nvSpPr>
            <p:spPr>
              <a:xfrm>
                <a:off x="291" y="9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308" y="11"/>
                <a:ext cx="6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7" name="椭圆 346"/>
              <p:cNvSpPr/>
              <p:nvPr/>
            </p:nvSpPr>
            <p:spPr>
              <a:xfrm>
                <a:off x="326" y="1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8" name="椭圆 347"/>
              <p:cNvSpPr/>
              <p:nvPr/>
            </p:nvSpPr>
            <p:spPr>
              <a:xfrm>
                <a:off x="317" y="13"/>
                <a:ext cx="5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9" name="椭圆 348"/>
              <p:cNvSpPr/>
              <p:nvPr/>
            </p:nvSpPr>
            <p:spPr>
              <a:xfrm>
                <a:off x="334" y="15"/>
                <a:ext cx="5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0" name="椭圆 349"/>
              <p:cNvSpPr/>
              <p:nvPr/>
            </p:nvSpPr>
            <p:spPr>
              <a:xfrm>
                <a:off x="0" y="12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1" name="椭圆 350"/>
              <p:cNvSpPr/>
              <p:nvPr/>
            </p:nvSpPr>
            <p:spPr>
              <a:xfrm>
                <a:off x="9" y="1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2" name="椭圆 351"/>
              <p:cNvSpPr/>
              <p:nvPr/>
            </p:nvSpPr>
            <p:spPr>
              <a:xfrm>
                <a:off x="26" y="7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3" name="椭圆 352"/>
              <p:cNvSpPr/>
              <p:nvPr/>
            </p:nvSpPr>
            <p:spPr>
              <a:xfrm>
                <a:off x="17" y="8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4" name="椭圆 353"/>
              <p:cNvSpPr/>
              <p:nvPr/>
            </p:nvSpPr>
            <p:spPr>
              <a:xfrm>
                <a:off x="35" y="6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5" name="椭圆 354"/>
              <p:cNvSpPr/>
              <p:nvPr/>
            </p:nvSpPr>
            <p:spPr>
              <a:xfrm>
                <a:off x="52" y="4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6" name="椭圆 355"/>
              <p:cNvSpPr/>
              <p:nvPr/>
            </p:nvSpPr>
            <p:spPr>
              <a:xfrm>
                <a:off x="43" y="5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61" y="4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78" y="2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0" y="2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7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1" name="椭圆 360"/>
              <p:cNvSpPr/>
              <p:nvPr/>
            </p:nvSpPr>
            <p:spPr>
              <a:xfrm>
                <a:off x="104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2" name="椭圆 361"/>
              <p:cNvSpPr/>
              <p:nvPr/>
            </p:nvSpPr>
            <p:spPr>
              <a:xfrm>
                <a:off x="96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3" name="椭圆 362"/>
              <p:cNvSpPr/>
              <p:nvPr/>
            </p:nvSpPr>
            <p:spPr>
              <a:xfrm>
                <a:off x="113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4" name="椭圆 363"/>
              <p:cNvSpPr/>
              <p:nvPr/>
            </p:nvSpPr>
            <p:spPr>
              <a:xfrm>
                <a:off x="130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122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6" name="椭圆 365"/>
              <p:cNvSpPr/>
              <p:nvPr/>
            </p:nvSpPr>
            <p:spPr>
              <a:xfrm>
                <a:off x="139" y="0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7" name="椭圆 366"/>
              <p:cNvSpPr/>
              <p:nvPr/>
            </p:nvSpPr>
            <p:spPr>
              <a:xfrm>
                <a:off x="156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8" name="椭圆 367"/>
              <p:cNvSpPr/>
              <p:nvPr/>
            </p:nvSpPr>
            <p:spPr>
              <a:xfrm>
                <a:off x="148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>
              <a:xfrm>
                <a:off x="165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0" name="椭圆 369"/>
              <p:cNvSpPr/>
              <p:nvPr/>
            </p:nvSpPr>
            <p:spPr>
              <a:xfrm>
                <a:off x="183" y="2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1" name="椭圆 370"/>
              <p:cNvSpPr/>
              <p:nvPr/>
            </p:nvSpPr>
            <p:spPr>
              <a:xfrm>
                <a:off x="174" y="1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椭圆 371"/>
              <p:cNvSpPr/>
              <p:nvPr/>
            </p:nvSpPr>
            <p:spPr>
              <a:xfrm>
                <a:off x="191" y="2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3" name="椭圆 372"/>
              <p:cNvSpPr/>
              <p:nvPr/>
            </p:nvSpPr>
            <p:spPr>
              <a:xfrm>
                <a:off x="209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>
              <a:xfrm>
                <a:off x="200" y="2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>
              <a:xfrm>
                <a:off x="217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6" name="椭圆 375"/>
              <p:cNvSpPr/>
              <p:nvPr/>
            </p:nvSpPr>
            <p:spPr>
              <a:xfrm>
                <a:off x="235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7" name="椭圆 376"/>
              <p:cNvSpPr/>
              <p:nvPr/>
            </p:nvSpPr>
            <p:spPr>
              <a:xfrm>
                <a:off x="226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243" y="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79" name="椭圆 378"/>
              <p:cNvSpPr/>
              <p:nvPr/>
            </p:nvSpPr>
            <p:spPr>
              <a:xfrm>
                <a:off x="261" y="5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252" y="4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1" name="椭圆 380"/>
              <p:cNvSpPr/>
              <p:nvPr/>
            </p:nvSpPr>
            <p:spPr>
              <a:xfrm>
                <a:off x="270" y="6"/>
                <a:ext cx="3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287" y="9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3" name="椭圆 382"/>
              <p:cNvSpPr/>
              <p:nvPr/>
            </p:nvSpPr>
            <p:spPr>
              <a:xfrm>
                <a:off x="278" y="7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296" y="9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5" name="椭圆 384"/>
              <p:cNvSpPr/>
              <p:nvPr/>
            </p:nvSpPr>
            <p:spPr>
              <a:xfrm>
                <a:off x="313" y="12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304" y="11"/>
                <a:ext cx="4" cy="4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7" name="椭圆 386"/>
              <p:cNvSpPr/>
              <p:nvPr/>
            </p:nvSpPr>
            <p:spPr>
              <a:xfrm>
                <a:off x="322" y="13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339" y="16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89" name="椭圆 388"/>
              <p:cNvSpPr/>
              <p:nvPr/>
            </p:nvSpPr>
            <p:spPr>
              <a:xfrm>
                <a:off x="330" y="14"/>
                <a:ext cx="4" cy="5"/>
              </a:xfrm>
              <a:prstGeom prst="ellipse">
                <a:avLst/>
              </a:pr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90" name="组合 389"/>
          <p:cNvGrpSpPr/>
          <p:nvPr/>
        </p:nvGrpSpPr>
        <p:grpSpPr>
          <a:xfrm>
            <a:off x="3711575" y="1606550"/>
            <a:ext cx="4867275" cy="1535113"/>
            <a:chOff x="0" y="0"/>
            <a:chExt cx="782" cy="233"/>
          </a:xfrm>
        </p:grpSpPr>
        <p:sp>
          <p:nvSpPr>
            <p:cNvPr id="391" name="未知"/>
            <p:cNvSpPr/>
            <p:nvPr/>
          </p:nvSpPr>
          <p:spPr>
            <a:xfrm>
              <a:off x="31" y="0"/>
              <a:ext cx="751" cy="231"/>
            </a:xfrm>
            <a:custGeom>
              <a:avLst/>
              <a:gdLst/>
              <a:ahLst/>
              <a:cxnLst/>
              <a:rect l="0" t="0" r="0" b="0"/>
              <a:pathLst>
                <a:path w="751" h="231">
                  <a:moveTo>
                    <a:pt x="521" y="202"/>
                  </a:moveTo>
                  <a:cubicBezTo>
                    <a:pt x="533" y="207"/>
                    <a:pt x="555" y="219"/>
                    <a:pt x="565" y="224"/>
                  </a:cubicBezTo>
                  <a:cubicBezTo>
                    <a:pt x="573" y="228"/>
                    <a:pt x="573" y="229"/>
                    <a:pt x="575" y="230"/>
                  </a:cubicBezTo>
                  <a:cubicBezTo>
                    <a:pt x="577" y="231"/>
                    <a:pt x="577" y="231"/>
                    <a:pt x="578" y="231"/>
                  </a:cubicBezTo>
                  <a:cubicBezTo>
                    <a:pt x="579" y="231"/>
                    <a:pt x="580" y="229"/>
                    <a:pt x="582" y="227"/>
                  </a:cubicBezTo>
                  <a:cubicBezTo>
                    <a:pt x="584" y="225"/>
                    <a:pt x="588" y="222"/>
                    <a:pt x="592" y="219"/>
                  </a:cubicBezTo>
                  <a:cubicBezTo>
                    <a:pt x="597" y="216"/>
                    <a:pt x="601" y="214"/>
                    <a:pt x="610" y="208"/>
                  </a:cubicBezTo>
                  <a:cubicBezTo>
                    <a:pt x="618" y="203"/>
                    <a:pt x="629" y="197"/>
                    <a:pt x="647" y="184"/>
                  </a:cubicBezTo>
                  <a:cubicBezTo>
                    <a:pt x="665" y="171"/>
                    <a:pt x="704" y="144"/>
                    <a:pt x="720" y="133"/>
                  </a:cubicBezTo>
                  <a:cubicBezTo>
                    <a:pt x="736" y="122"/>
                    <a:pt x="736" y="120"/>
                    <a:pt x="741" y="117"/>
                  </a:cubicBezTo>
                  <a:cubicBezTo>
                    <a:pt x="746" y="114"/>
                    <a:pt x="749" y="114"/>
                    <a:pt x="750" y="112"/>
                  </a:cubicBezTo>
                  <a:cubicBezTo>
                    <a:pt x="751" y="110"/>
                    <a:pt x="748" y="109"/>
                    <a:pt x="746" y="107"/>
                  </a:cubicBezTo>
                  <a:cubicBezTo>
                    <a:pt x="744" y="105"/>
                    <a:pt x="740" y="102"/>
                    <a:pt x="739" y="100"/>
                  </a:cubicBezTo>
                  <a:cubicBezTo>
                    <a:pt x="738" y="98"/>
                    <a:pt x="738" y="94"/>
                    <a:pt x="737" y="93"/>
                  </a:cubicBezTo>
                  <a:cubicBezTo>
                    <a:pt x="736" y="92"/>
                    <a:pt x="734" y="95"/>
                    <a:pt x="731" y="94"/>
                  </a:cubicBezTo>
                  <a:cubicBezTo>
                    <a:pt x="728" y="93"/>
                    <a:pt x="723" y="89"/>
                    <a:pt x="719" y="86"/>
                  </a:cubicBezTo>
                  <a:cubicBezTo>
                    <a:pt x="715" y="83"/>
                    <a:pt x="717" y="85"/>
                    <a:pt x="710" y="77"/>
                  </a:cubicBezTo>
                  <a:cubicBezTo>
                    <a:pt x="703" y="69"/>
                    <a:pt x="687" y="46"/>
                    <a:pt x="675" y="37"/>
                  </a:cubicBezTo>
                  <a:cubicBezTo>
                    <a:pt x="663" y="28"/>
                    <a:pt x="648" y="23"/>
                    <a:pt x="637" y="20"/>
                  </a:cubicBezTo>
                  <a:cubicBezTo>
                    <a:pt x="627" y="16"/>
                    <a:pt x="622" y="15"/>
                    <a:pt x="613" y="13"/>
                  </a:cubicBezTo>
                  <a:cubicBezTo>
                    <a:pt x="605" y="12"/>
                    <a:pt x="595" y="11"/>
                    <a:pt x="589" y="11"/>
                  </a:cubicBezTo>
                  <a:cubicBezTo>
                    <a:pt x="584" y="11"/>
                    <a:pt x="584" y="11"/>
                    <a:pt x="580" y="13"/>
                  </a:cubicBezTo>
                  <a:cubicBezTo>
                    <a:pt x="576" y="15"/>
                    <a:pt x="593" y="5"/>
                    <a:pt x="566" y="23"/>
                  </a:cubicBezTo>
                  <a:cubicBezTo>
                    <a:pt x="537" y="41"/>
                    <a:pt x="412" y="119"/>
                    <a:pt x="411" y="121"/>
                  </a:cubicBezTo>
                  <a:cubicBezTo>
                    <a:pt x="409" y="122"/>
                    <a:pt x="528" y="46"/>
                    <a:pt x="553" y="30"/>
                  </a:cubicBezTo>
                  <a:cubicBezTo>
                    <a:pt x="578" y="15"/>
                    <a:pt x="560" y="26"/>
                    <a:pt x="560" y="26"/>
                  </a:cubicBezTo>
                  <a:cubicBezTo>
                    <a:pt x="560" y="26"/>
                    <a:pt x="554" y="32"/>
                    <a:pt x="552" y="30"/>
                  </a:cubicBezTo>
                  <a:cubicBezTo>
                    <a:pt x="550" y="29"/>
                    <a:pt x="551" y="22"/>
                    <a:pt x="551" y="18"/>
                  </a:cubicBezTo>
                  <a:cubicBezTo>
                    <a:pt x="551" y="15"/>
                    <a:pt x="551" y="10"/>
                    <a:pt x="550" y="8"/>
                  </a:cubicBezTo>
                  <a:cubicBezTo>
                    <a:pt x="550" y="6"/>
                    <a:pt x="547" y="7"/>
                    <a:pt x="546" y="7"/>
                  </a:cubicBezTo>
                  <a:cubicBezTo>
                    <a:pt x="544" y="7"/>
                    <a:pt x="543" y="7"/>
                    <a:pt x="540" y="7"/>
                  </a:cubicBezTo>
                  <a:cubicBezTo>
                    <a:pt x="537" y="7"/>
                    <a:pt x="532" y="6"/>
                    <a:pt x="528" y="6"/>
                  </a:cubicBezTo>
                  <a:cubicBezTo>
                    <a:pt x="523" y="6"/>
                    <a:pt x="516" y="6"/>
                    <a:pt x="511" y="6"/>
                  </a:cubicBezTo>
                  <a:cubicBezTo>
                    <a:pt x="506" y="6"/>
                    <a:pt x="502" y="6"/>
                    <a:pt x="498" y="6"/>
                  </a:cubicBezTo>
                  <a:cubicBezTo>
                    <a:pt x="494" y="6"/>
                    <a:pt x="493" y="6"/>
                    <a:pt x="489" y="6"/>
                  </a:cubicBezTo>
                  <a:cubicBezTo>
                    <a:pt x="485" y="6"/>
                    <a:pt x="480" y="5"/>
                    <a:pt x="476" y="6"/>
                  </a:cubicBezTo>
                  <a:cubicBezTo>
                    <a:pt x="472" y="7"/>
                    <a:pt x="471" y="9"/>
                    <a:pt x="466" y="12"/>
                  </a:cubicBezTo>
                  <a:cubicBezTo>
                    <a:pt x="461" y="15"/>
                    <a:pt x="475" y="7"/>
                    <a:pt x="449" y="22"/>
                  </a:cubicBezTo>
                  <a:cubicBezTo>
                    <a:pt x="423" y="37"/>
                    <a:pt x="340" y="85"/>
                    <a:pt x="313" y="101"/>
                  </a:cubicBezTo>
                  <a:cubicBezTo>
                    <a:pt x="286" y="117"/>
                    <a:pt x="284" y="120"/>
                    <a:pt x="288" y="117"/>
                  </a:cubicBezTo>
                  <a:cubicBezTo>
                    <a:pt x="292" y="114"/>
                    <a:pt x="317" y="99"/>
                    <a:pt x="339" y="86"/>
                  </a:cubicBezTo>
                  <a:cubicBezTo>
                    <a:pt x="361" y="73"/>
                    <a:pt x="406" y="47"/>
                    <a:pt x="421" y="38"/>
                  </a:cubicBezTo>
                  <a:cubicBezTo>
                    <a:pt x="436" y="29"/>
                    <a:pt x="428" y="36"/>
                    <a:pt x="429" y="34"/>
                  </a:cubicBezTo>
                  <a:cubicBezTo>
                    <a:pt x="430" y="32"/>
                    <a:pt x="430" y="30"/>
                    <a:pt x="430" y="27"/>
                  </a:cubicBezTo>
                  <a:cubicBezTo>
                    <a:pt x="430" y="24"/>
                    <a:pt x="430" y="20"/>
                    <a:pt x="430" y="17"/>
                  </a:cubicBezTo>
                  <a:cubicBezTo>
                    <a:pt x="430" y="15"/>
                    <a:pt x="430" y="13"/>
                    <a:pt x="430" y="12"/>
                  </a:cubicBezTo>
                  <a:cubicBezTo>
                    <a:pt x="429" y="10"/>
                    <a:pt x="427" y="10"/>
                    <a:pt x="424" y="10"/>
                  </a:cubicBezTo>
                  <a:cubicBezTo>
                    <a:pt x="421" y="10"/>
                    <a:pt x="417" y="10"/>
                    <a:pt x="411" y="10"/>
                  </a:cubicBezTo>
                  <a:cubicBezTo>
                    <a:pt x="406" y="10"/>
                    <a:pt x="396" y="9"/>
                    <a:pt x="390" y="9"/>
                  </a:cubicBezTo>
                  <a:cubicBezTo>
                    <a:pt x="384" y="9"/>
                    <a:pt x="378" y="9"/>
                    <a:pt x="372" y="9"/>
                  </a:cubicBezTo>
                  <a:cubicBezTo>
                    <a:pt x="366" y="9"/>
                    <a:pt x="359" y="9"/>
                    <a:pt x="354" y="9"/>
                  </a:cubicBezTo>
                  <a:cubicBezTo>
                    <a:pt x="349" y="9"/>
                    <a:pt x="344" y="9"/>
                    <a:pt x="341" y="9"/>
                  </a:cubicBezTo>
                  <a:cubicBezTo>
                    <a:pt x="338" y="9"/>
                    <a:pt x="336" y="8"/>
                    <a:pt x="334" y="9"/>
                  </a:cubicBezTo>
                  <a:cubicBezTo>
                    <a:pt x="332" y="9"/>
                    <a:pt x="330" y="11"/>
                    <a:pt x="328" y="12"/>
                  </a:cubicBezTo>
                  <a:cubicBezTo>
                    <a:pt x="325" y="14"/>
                    <a:pt x="346" y="0"/>
                    <a:pt x="319" y="18"/>
                  </a:cubicBezTo>
                  <a:cubicBezTo>
                    <a:pt x="292" y="36"/>
                    <a:pt x="165" y="118"/>
                    <a:pt x="163" y="119"/>
                  </a:cubicBezTo>
                  <a:cubicBezTo>
                    <a:pt x="162" y="119"/>
                    <a:pt x="286" y="40"/>
                    <a:pt x="310" y="24"/>
                  </a:cubicBezTo>
                  <a:cubicBezTo>
                    <a:pt x="335" y="8"/>
                    <a:pt x="312" y="23"/>
                    <a:pt x="312" y="22"/>
                  </a:cubicBezTo>
                  <a:cubicBezTo>
                    <a:pt x="312" y="21"/>
                    <a:pt x="312" y="19"/>
                    <a:pt x="312" y="17"/>
                  </a:cubicBezTo>
                  <a:cubicBezTo>
                    <a:pt x="312" y="16"/>
                    <a:pt x="311" y="14"/>
                    <a:pt x="311" y="12"/>
                  </a:cubicBezTo>
                  <a:cubicBezTo>
                    <a:pt x="311" y="11"/>
                    <a:pt x="313" y="10"/>
                    <a:pt x="310" y="9"/>
                  </a:cubicBezTo>
                  <a:cubicBezTo>
                    <a:pt x="308" y="9"/>
                    <a:pt x="306" y="8"/>
                    <a:pt x="298" y="9"/>
                  </a:cubicBezTo>
                  <a:cubicBezTo>
                    <a:pt x="290" y="9"/>
                    <a:pt x="269" y="12"/>
                    <a:pt x="261" y="14"/>
                  </a:cubicBezTo>
                  <a:cubicBezTo>
                    <a:pt x="254" y="15"/>
                    <a:pt x="255" y="15"/>
                    <a:pt x="250" y="17"/>
                  </a:cubicBezTo>
                  <a:cubicBezTo>
                    <a:pt x="246" y="18"/>
                    <a:pt x="238" y="22"/>
                    <a:pt x="231" y="25"/>
                  </a:cubicBezTo>
                  <a:cubicBezTo>
                    <a:pt x="225" y="28"/>
                    <a:pt x="223" y="29"/>
                    <a:pt x="212" y="35"/>
                  </a:cubicBezTo>
                  <a:cubicBezTo>
                    <a:pt x="201" y="41"/>
                    <a:pt x="190" y="46"/>
                    <a:pt x="164" y="59"/>
                  </a:cubicBezTo>
                  <a:cubicBezTo>
                    <a:pt x="139" y="74"/>
                    <a:pt x="85" y="104"/>
                    <a:pt x="59" y="123"/>
                  </a:cubicBezTo>
                  <a:cubicBezTo>
                    <a:pt x="33" y="142"/>
                    <a:pt x="14" y="163"/>
                    <a:pt x="7" y="173"/>
                  </a:cubicBezTo>
                  <a:cubicBezTo>
                    <a:pt x="0" y="184"/>
                    <a:pt x="3" y="189"/>
                    <a:pt x="14" y="188"/>
                  </a:cubicBezTo>
                  <a:cubicBezTo>
                    <a:pt x="25" y="187"/>
                    <a:pt x="58" y="173"/>
                    <a:pt x="73" y="170"/>
                  </a:cubicBezTo>
                  <a:cubicBezTo>
                    <a:pt x="89" y="165"/>
                    <a:pt x="80" y="165"/>
                    <a:pt x="108" y="162"/>
                  </a:cubicBezTo>
                  <a:cubicBezTo>
                    <a:pt x="137" y="158"/>
                    <a:pt x="205" y="151"/>
                    <a:pt x="244" y="149"/>
                  </a:cubicBezTo>
                  <a:cubicBezTo>
                    <a:pt x="283" y="148"/>
                    <a:pt x="314" y="150"/>
                    <a:pt x="344" y="151"/>
                  </a:cubicBezTo>
                  <a:cubicBezTo>
                    <a:pt x="374" y="153"/>
                    <a:pt x="397" y="154"/>
                    <a:pt x="419" y="157"/>
                  </a:cubicBezTo>
                  <a:cubicBezTo>
                    <a:pt x="441" y="161"/>
                    <a:pt x="461" y="170"/>
                    <a:pt x="475" y="174"/>
                  </a:cubicBezTo>
                  <a:cubicBezTo>
                    <a:pt x="490" y="178"/>
                    <a:pt x="498" y="178"/>
                    <a:pt x="505" y="182"/>
                  </a:cubicBezTo>
                  <a:cubicBezTo>
                    <a:pt x="512" y="187"/>
                    <a:pt x="518" y="198"/>
                    <a:pt x="521" y="2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56471"/>
                    <a:invGamma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未知"/>
            <p:cNvSpPr/>
            <p:nvPr/>
          </p:nvSpPr>
          <p:spPr>
            <a:xfrm>
              <a:off x="169" y="10"/>
              <a:ext cx="172" cy="111"/>
            </a:xfrm>
            <a:custGeom>
              <a:avLst/>
              <a:gdLst/>
              <a:ahLst/>
              <a:cxnLst/>
              <a:rect l="0" t="0" r="0" b="0"/>
              <a:pathLst>
                <a:path w="217" h="154">
                  <a:moveTo>
                    <a:pt x="217" y="0"/>
                  </a:moveTo>
                  <a:cubicBezTo>
                    <a:pt x="181" y="25"/>
                    <a:pt x="45" y="122"/>
                    <a:pt x="0" y="154"/>
                  </a:cubicBez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5647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未知"/>
            <p:cNvSpPr/>
            <p:nvPr/>
          </p:nvSpPr>
          <p:spPr>
            <a:xfrm>
              <a:off x="287" y="12"/>
              <a:ext cx="172" cy="103"/>
            </a:xfrm>
            <a:custGeom>
              <a:avLst/>
              <a:gdLst/>
              <a:ahLst/>
              <a:cxnLst/>
              <a:rect l="0" t="0" r="0" b="0"/>
              <a:pathLst>
                <a:path w="218" h="143">
                  <a:moveTo>
                    <a:pt x="0" y="143"/>
                  </a:moveTo>
                  <a:cubicBezTo>
                    <a:pt x="36" y="119"/>
                    <a:pt x="173" y="30"/>
                    <a:pt x="218" y="0"/>
                  </a:cubicBez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5647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未知"/>
            <p:cNvSpPr/>
            <p:nvPr/>
          </p:nvSpPr>
          <p:spPr>
            <a:xfrm>
              <a:off x="412" y="8"/>
              <a:ext cx="170" cy="110"/>
            </a:xfrm>
            <a:custGeom>
              <a:avLst/>
              <a:gdLst/>
              <a:ahLst/>
              <a:cxnLst/>
              <a:rect l="0" t="0" r="0" b="0"/>
              <a:pathLst>
                <a:path w="213" h="153">
                  <a:moveTo>
                    <a:pt x="0" y="153"/>
                  </a:moveTo>
                  <a:cubicBezTo>
                    <a:pt x="36" y="128"/>
                    <a:pt x="169" y="32"/>
                    <a:pt x="213" y="0"/>
                  </a:cubicBez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5647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未知"/>
            <p:cNvSpPr/>
            <p:nvPr/>
          </p:nvSpPr>
          <p:spPr>
            <a:xfrm>
              <a:off x="0" y="113"/>
              <a:ext cx="611" cy="120"/>
            </a:xfrm>
            <a:custGeom>
              <a:avLst/>
              <a:gdLst/>
              <a:ahLst/>
              <a:cxnLst/>
              <a:rect l="0" t="0" r="0" b="0"/>
              <a:pathLst>
                <a:path w="611" h="120">
                  <a:moveTo>
                    <a:pt x="11" y="111"/>
                  </a:moveTo>
                  <a:cubicBezTo>
                    <a:pt x="9" y="111"/>
                    <a:pt x="7" y="112"/>
                    <a:pt x="6" y="113"/>
                  </a:cubicBezTo>
                  <a:cubicBezTo>
                    <a:pt x="4" y="113"/>
                    <a:pt x="0" y="116"/>
                    <a:pt x="0" y="115"/>
                  </a:cubicBezTo>
                  <a:cubicBezTo>
                    <a:pt x="0" y="113"/>
                    <a:pt x="6" y="107"/>
                    <a:pt x="6" y="104"/>
                  </a:cubicBezTo>
                  <a:cubicBezTo>
                    <a:pt x="7" y="101"/>
                    <a:pt x="5" y="100"/>
                    <a:pt x="5" y="98"/>
                  </a:cubicBezTo>
                  <a:cubicBezTo>
                    <a:pt x="5" y="97"/>
                    <a:pt x="6" y="95"/>
                    <a:pt x="7" y="95"/>
                  </a:cubicBezTo>
                  <a:cubicBezTo>
                    <a:pt x="9" y="94"/>
                    <a:pt x="9" y="97"/>
                    <a:pt x="13" y="93"/>
                  </a:cubicBezTo>
                  <a:cubicBezTo>
                    <a:pt x="17" y="90"/>
                    <a:pt x="25" y="80"/>
                    <a:pt x="29" y="74"/>
                  </a:cubicBezTo>
                  <a:cubicBezTo>
                    <a:pt x="34" y="67"/>
                    <a:pt x="39" y="59"/>
                    <a:pt x="43" y="53"/>
                  </a:cubicBezTo>
                  <a:cubicBezTo>
                    <a:pt x="47" y="48"/>
                    <a:pt x="48" y="48"/>
                    <a:pt x="55" y="43"/>
                  </a:cubicBezTo>
                  <a:cubicBezTo>
                    <a:pt x="63" y="38"/>
                    <a:pt x="75" y="29"/>
                    <a:pt x="84" y="25"/>
                  </a:cubicBezTo>
                  <a:cubicBezTo>
                    <a:pt x="93" y="20"/>
                    <a:pt x="97" y="18"/>
                    <a:pt x="106" y="16"/>
                  </a:cubicBezTo>
                  <a:cubicBezTo>
                    <a:pt x="115" y="14"/>
                    <a:pt x="130" y="12"/>
                    <a:pt x="139" y="11"/>
                  </a:cubicBezTo>
                  <a:cubicBezTo>
                    <a:pt x="147" y="9"/>
                    <a:pt x="155" y="9"/>
                    <a:pt x="159" y="8"/>
                  </a:cubicBezTo>
                  <a:cubicBezTo>
                    <a:pt x="164" y="7"/>
                    <a:pt x="168" y="7"/>
                    <a:pt x="170" y="8"/>
                  </a:cubicBezTo>
                  <a:cubicBezTo>
                    <a:pt x="171" y="9"/>
                    <a:pt x="170" y="7"/>
                    <a:pt x="170" y="11"/>
                  </a:cubicBezTo>
                  <a:cubicBezTo>
                    <a:pt x="171" y="15"/>
                    <a:pt x="174" y="32"/>
                    <a:pt x="177" y="35"/>
                  </a:cubicBezTo>
                  <a:cubicBezTo>
                    <a:pt x="180" y="39"/>
                    <a:pt x="188" y="39"/>
                    <a:pt x="190" y="35"/>
                  </a:cubicBezTo>
                  <a:cubicBezTo>
                    <a:pt x="193" y="30"/>
                    <a:pt x="193" y="14"/>
                    <a:pt x="193" y="9"/>
                  </a:cubicBezTo>
                  <a:cubicBezTo>
                    <a:pt x="194" y="4"/>
                    <a:pt x="193" y="7"/>
                    <a:pt x="195" y="6"/>
                  </a:cubicBezTo>
                  <a:cubicBezTo>
                    <a:pt x="197" y="5"/>
                    <a:pt x="198" y="5"/>
                    <a:pt x="204" y="4"/>
                  </a:cubicBezTo>
                  <a:cubicBezTo>
                    <a:pt x="211" y="4"/>
                    <a:pt x="223" y="2"/>
                    <a:pt x="233" y="2"/>
                  </a:cubicBezTo>
                  <a:cubicBezTo>
                    <a:pt x="243" y="2"/>
                    <a:pt x="258" y="2"/>
                    <a:pt x="265" y="2"/>
                  </a:cubicBezTo>
                  <a:cubicBezTo>
                    <a:pt x="273" y="2"/>
                    <a:pt x="279" y="2"/>
                    <a:pt x="283" y="2"/>
                  </a:cubicBezTo>
                  <a:cubicBezTo>
                    <a:pt x="287" y="2"/>
                    <a:pt x="288" y="0"/>
                    <a:pt x="290" y="4"/>
                  </a:cubicBezTo>
                  <a:cubicBezTo>
                    <a:pt x="292" y="9"/>
                    <a:pt x="293" y="25"/>
                    <a:pt x="297" y="29"/>
                  </a:cubicBezTo>
                  <a:cubicBezTo>
                    <a:pt x="301" y="33"/>
                    <a:pt x="309" y="33"/>
                    <a:pt x="312" y="30"/>
                  </a:cubicBezTo>
                  <a:cubicBezTo>
                    <a:pt x="315" y="26"/>
                    <a:pt x="317" y="9"/>
                    <a:pt x="319" y="5"/>
                  </a:cubicBezTo>
                  <a:cubicBezTo>
                    <a:pt x="320" y="1"/>
                    <a:pt x="322" y="3"/>
                    <a:pt x="323" y="3"/>
                  </a:cubicBezTo>
                  <a:cubicBezTo>
                    <a:pt x="325" y="3"/>
                    <a:pt x="326" y="3"/>
                    <a:pt x="329" y="3"/>
                  </a:cubicBezTo>
                  <a:cubicBezTo>
                    <a:pt x="332" y="3"/>
                    <a:pt x="335" y="3"/>
                    <a:pt x="345" y="3"/>
                  </a:cubicBezTo>
                  <a:cubicBezTo>
                    <a:pt x="354" y="3"/>
                    <a:pt x="375" y="4"/>
                    <a:pt x="384" y="4"/>
                  </a:cubicBezTo>
                  <a:cubicBezTo>
                    <a:pt x="394" y="4"/>
                    <a:pt x="398" y="5"/>
                    <a:pt x="403" y="5"/>
                  </a:cubicBezTo>
                  <a:cubicBezTo>
                    <a:pt x="407" y="5"/>
                    <a:pt x="412" y="5"/>
                    <a:pt x="414" y="6"/>
                  </a:cubicBezTo>
                  <a:cubicBezTo>
                    <a:pt x="415" y="7"/>
                    <a:pt x="414" y="6"/>
                    <a:pt x="414" y="10"/>
                  </a:cubicBezTo>
                  <a:cubicBezTo>
                    <a:pt x="415" y="14"/>
                    <a:pt x="416" y="28"/>
                    <a:pt x="419" y="32"/>
                  </a:cubicBezTo>
                  <a:cubicBezTo>
                    <a:pt x="422" y="35"/>
                    <a:pt x="429" y="35"/>
                    <a:pt x="433" y="32"/>
                  </a:cubicBezTo>
                  <a:cubicBezTo>
                    <a:pt x="437" y="28"/>
                    <a:pt x="440" y="16"/>
                    <a:pt x="441" y="12"/>
                  </a:cubicBezTo>
                  <a:cubicBezTo>
                    <a:pt x="443" y="7"/>
                    <a:pt x="440" y="8"/>
                    <a:pt x="442" y="7"/>
                  </a:cubicBezTo>
                  <a:cubicBezTo>
                    <a:pt x="445" y="7"/>
                    <a:pt x="449" y="7"/>
                    <a:pt x="455" y="8"/>
                  </a:cubicBezTo>
                  <a:cubicBezTo>
                    <a:pt x="461" y="9"/>
                    <a:pt x="471" y="10"/>
                    <a:pt x="478" y="12"/>
                  </a:cubicBezTo>
                  <a:cubicBezTo>
                    <a:pt x="485" y="13"/>
                    <a:pt x="493" y="13"/>
                    <a:pt x="501" y="16"/>
                  </a:cubicBezTo>
                  <a:cubicBezTo>
                    <a:pt x="509" y="19"/>
                    <a:pt x="521" y="25"/>
                    <a:pt x="529" y="30"/>
                  </a:cubicBezTo>
                  <a:cubicBezTo>
                    <a:pt x="536" y="34"/>
                    <a:pt x="541" y="38"/>
                    <a:pt x="544" y="40"/>
                  </a:cubicBezTo>
                  <a:cubicBezTo>
                    <a:pt x="548" y="43"/>
                    <a:pt x="547" y="42"/>
                    <a:pt x="549" y="45"/>
                  </a:cubicBezTo>
                  <a:cubicBezTo>
                    <a:pt x="552" y="48"/>
                    <a:pt x="557" y="54"/>
                    <a:pt x="561" y="59"/>
                  </a:cubicBezTo>
                  <a:cubicBezTo>
                    <a:pt x="565" y="65"/>
                    <a:pt x="567" y="69"/>
                    <a:pt x="571" y="74"/>
                  </a:cubicBezTo>
                  <a:cubicBezTo>
                    <a:pt x="575" y="80"/>
                    <a:pt x="583" y="88"/>
                    <a:pt x="587" y="93"/>
                  </a:cubicBezTo>
                  <a:cubicBezTo>
                    <a:pt x="591" y="97"/>
                    <a:pt x="593" y="99"/>
                    <a:pt x="595" y="100"/>
                  </a:cubicBezTo>
                  <a:cubicBezTo>
                    <a:pt x="598" y="102"/>
                    <a:pt x="598" y="100"/>
                    <a:pt x="599" y="101"/>
                  </a:cubicBezTo>
                  <a:cubicBezTo>
                    <a:pt x="600" y="103"/>
                    <a:pt x="599" y="106"/>
                    <a:pt x="600" y="108"/>
                  </a:cubicBezTo>
                  <a:cubicBezTo>
                    <a:pt x="601" y="111"/>
                    <a:pt x="611" y="120"/>
                    <a:pt x="605" y="118"/>
                  </a:cubicBezTo>
                  <a:cubicBezTo>
                    <a:pt x="600" y="116"/>
                    <a:pt x="577" y="102"/>
                    <a:pt x="568" y="97"/>
                  </a:cubicBezTo>
                  <a:cubicBezTo>
                    <a:pt x="559" y="92"/>
                    <a:pt x="555" y="91"/>
                    <a:pt x="549" y="88"/>
                  </a:cubicBezTo>
                  <a:cubicBezTo>
                    <a:pt x="543" y="85"/>
                    <a:pt x="538" y="83"/>
                    <a:pt x="533" y="81"/>
                  </a:cubicBezTo>
                  <a:cubicBezTo>
                    <a:pt x="528" y="79"/>
                    <a:pt x="524" y="77"/>
                    <a:pt x="521" y="77"/>
                  </a:cubicBezTo>
                  <a:cubicBezTo>
                    <a:pt x="518" y="77"/>
                    <a:pt x="517" y="78"/>
                    <a:pt x="516" y="78"/>
                  </a:cubicBezTo>
                  <a:cubicBezTo>
                    <a:pt x="515" y="78"/>
                    <a:pt x="516" y="75"/>
                    <a:pt x="513" y="74"/>
                  </a:cubicBezTo>
                  <a:cubicBezTo>
                    <a:pt x="510" y="73"/>
                    <a:pt x="502" y="72"/>
                    <a:pt x="498" y="71"/>
                  </a:cubicBezTo>
                  <a:cubicBezTo>
                    <a:pt x="494" y="70"/>
                    <a:pt x="491" y="69"/>
                    <a:pt x="489" y="68"/>
                  </a:cubicBezTo>
                  <a:cubicBezTo>
                    <a:pt x="487" y="67"/>
                    <a:pt x="491" y="65"/>
                    <a:pt x="488" y="63"/>
                  </a:cubicBezTo>
                  <a:cubicBezTo>
                    <a:pt x="485" y="61"/>
                    <a:pt x="475" y="59"/>
                    <a:pt x="468" y="58"/>
                  </a:cubicBezTo>
                  <a:cubicBezTo>
                    <a:pt x="461" y="57"/>
                    <a:pt x="453" y="56"/>
                    <a:pt x="447" y="55"/>
                  </a:cubicBezTo>
                  <a:cubicBezTo>
                    <a:pt x="441" y="54"/>
                    <a:pt x="439" y="54"/>
                    <a:pt x="434" y="53"/>
                  </a:cubicBezTo>
                  <a:cubicBezTo>
                    <a:pt x="429" y="52"/>
                    <a:pt x="429" y="52"/>
                    <a:pt x="419" y="51"/>
                  </a:cubicBezTo>
                  <a:cubicBezTo>
                    <a:pt x="409" y="50"/>
                    <a:pt x="383" y="48"/>
                    <a:pt x="372" y="48"/>
                  </a:cubicBezTo>
                  <a:cubicBezTo>
                    <a:pt x="361" y="48"/>
                    <a:pt x="360" y="48"/>
                    <a:pt x="353" y="48"/>
                  </a:cubicBezTo>
                  <a:cubicBezTo>
                    <a:pt x="346" y="48"/>
                    <a:pt x="340" y="47"/>
                    <a:pt x="331" y="47"/>
                  </a:cubicBezTo>
                  <a:cubicBezTo>
                    <a:pt x="322" y="47"/>
                    <a:pt x="306" y="46"/>
                    <a:pt x="296" y="46"/>
                  </a:cubicBezTo>
                  <a:cubicBezTo>
                    <a:pt x="286" y="46"/>
                    <a:pt x="283" y="45"/>
                    <a:pt x="272" y="45"/>
                  </a:cubicBezTo>
                  <a:cubicBezTo>
                    <a:pt x="261" y="45"/>
                    <a:pt x="245" y="45"/>
                    <a:pt x="231" y="46"/>
                  </a:cubicBezTo>
                  <a:cubicBezTo>
                    <a:pt x="217" y="47"/>
                    <a:pt x="201" y="48"/>
                    <a:pt x="189" y="49"/>
                  </a:cubicBezTo>
                  <a:cubicBezTo>
                    <a:pt x="177" y="50"/>
                    <a:pt x="163" y="53"/>
                    <a:pt x="157" y="54"/>
                  </a:cubicBezTo>
                  <a:cubicBezTo>
                    <a:pt x="151" y="55"/>
                    <a:pt x="152" y="55"/>
                    <a:pt x="150" y="56"/>
                  </a:cubicBezTo>
                  <a:cubicBezTo>
                    <a:pt x="148" y="57"/>
                    <a:pt x="145" y="57"/>
                    <a:pt x="144" y="58"/>
                  </a:cubicBezTo>
                  <a:cubicBezTo>
                    <a:pt x="143" y="59"/>
                    <a:pt x="146" y="61"/>
                    <a:pt x="144" y="62"/>
                  </a:cubicBezTo>
                  <a:cubicBezTo>
                    <a:pt x="142" y="63"/>
                    <a:pt x="135" y="64"/>
                    <a:pt x="132" y="65"/>
                  </a:cubicBezTo>
                  <a:cubicBezTo>
                    <a:pt x="129" y="66"/>
                    <a:pt x="129" y="66"/>
                    <a:pt x="126" y="67"/>
                  </a:cubicBezTo>
                  <a:cubicBezTo>
                    <a:pt x="123" y="68"/>
                    <a:pt x="113" y="70"/>
                    <a:pt x="111" y="71"/>
                  </a:cubicBezTo>
                  <a:cubicBezTo>
                    <a:pt x="109" y="72"/>
                    <a:pt x="115" y="72"/>
                    <a:pt x="111" y="74"/>
                  </a:cubicBezTo>
                  <a:cubicBezTo>
                    <a:pt x="107" y="76"/>
                    <a:pt x="95" y="79"/>
                    <a:pt x="88" y="81"/>
                  </a:cubicBezTo>
                  <a:cubicBezTo>
                    <a:pt x="81" y="83"/>
                    <a:pt x="75" y="85"/>
                    <a:pt x="67" y="87"/>
                  </a:cubicBezTo>
                  <a:cubicBezTo>
                    <a:pt x="59" y="90"/>
                    <a:pt x="46" y="95"/>
                    <a:pt x="38" y="98"/>
                  </a:cubicBezTo>
                  <a:cubicBezTo>
                    <a:pt x="30" y="101"/>
                    <a:pt x="25" y="104"/>
                    <a:pt x="20" y="106"/>
                  </a:cubicBezTo>
                  <a:cubicBezTo>
                    <a:pt x="15" y="108"/>
                    <a:pt x="13" y="109"/>
                    <a:pt x="11" y="1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5647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4008438" y="4411663"/>
            <a:ext cx="1506537" cy="1303337"/>
            <a:chOff x="0" y="0"/>
            <a:chExt cx="1454" cy="1186"/>
          </a:xfrm>
        </p:grpSpPr>
        <p:sp>
          <p:nvSpPr>
            <p:cNvPr id="397" name="未知"/>
            <p:cNvSpPr/>
            <p:nvPr/>
          </p:nvSpPr>
          <p:spPr>
            <a:xfrm>
              <a:off x="175" y="0"/>
              <a:ext cx="1279" cy="1186"/>
            </a:xfrm>
            <a:custGeom>
              <a:avLst/>
              <a:gdLst/>
              <a:ahLst/>
              <a:cxnLst/>
              <a:rect l="0" t="0" r="0" b="0"/>
              <a:pathLst>
                <a:path w="270" h="272">
                  <a:moveTo>
                    <a:pt x="131" y="69"/>
                  </a:moveTo>
                  <a:cubicBezTo>
                    <a:pt x="111" y="83"/>
                    <a:pt x="87" y="97"/>
                    <a:pt x="71" y="107"/>
                  </a:cubicBezTo>
                  <a:cubicBezTo>
                    <a:pt x="54" y="117"/>
                    <a:pt x="44" y="126"/>
                    <a:pt x="34" y="132"/>
                  </a:cubicBezTo>
                  <a:cubicBezTo>
                    <a:pt x="24" y="138"/>
                    <a:pt x="16" y="142"/>
                    <a:pt x="10" y="144"/>
                  </a:cubicBezTo>
                  <a:cubicBezTo>
                    <a:pt x="4" y="146"/>
                    <a:pt x="0" y="142"/>
                    <a:pt x="0" y="144"/>
                  </a:cubicBezTo>
                  <a:cubicBezTo>
                    <a:pt x="0" y="146"/>
                    <a:pt x="5" y="152"/>
                    <a:pt x="8" y="156"/>
                  </a:cubicBezTo>
                  <a:cubicBezTo>
                    <a:pt x="11" y="160"/>
                    <a:pt x="15" y="161"/>
                    <a:pt x="19" y="166"/>
                  </a:cubicBezTo>
                  <a:cubicBezTo>
                    <a:pt x="23" y="171"/>
                    <a:pt x="28" y="182"/>
                    <a:pt x="30" y="189"/>
                  </a:cubicBezTo>
                  <a:cubicBezTo>
                    <a:pt x="32" y="196"/>
                    <a:pt x="32" y="201"/>
                    <a:pt x="33" y="206"/>
                  </a:cubicBezTo>
                  <a:cubicBezTo>
                    <a:pt x="34" y="212"/>
                    <a:pt x="34" y="220"/>
                    <a:pt x="34" y="227"/>
                  </a:cubicBezTo>
                  <a:cubicBezTo>
                    <a:pt x="34" y="234"/>
                    <a:pt x="34" y="244"/>
                    <a:pt x="34" y="251"/>
                  </a:cubicBezTo>
                  <a:cubicBezTo>
                    <a:pt x="34" y="258"/>
                    <a:pt x="34" y="266"/>
                    <a:pt x="34" y="269"/>
                  </a:cubicBezTo>
                  <a:cubicBezTo>
                    <a:pt x="34" y="272"/>
                    <a:pt x="34" y="272"/>
                    <a:pt x="36" y="271"/>
                  </a:cubicBezTo>
                  <a:cubicBezTo>
                    <a:pt x="38" y="270"/>
                    <a:pt x="40" y="269"/>
                    <a:pt x="46" y="264"/>
                  </a:cubicBezTo>
                  <a:cubicBezTo>
                    <a:pt x="52" y="259"/>
                    <a:pt x="60" y="253"/>
                    <a:pt x="74" y="243"/>
                  </a:cubicBezTo>
                  <a:cubicBezTo>
                    <a:pt x="87" y="233"/>
                    <a:pt x="103" y="221"/>
                    <a:pt x="126" y="204"/>
                  </a:cubicBezTo>
                  <a:cubicBezTo>
                    <a:pt x="153" y="188"/>
                    <a:pt x="196" y="154"/>
                    <a:pt x="216" y="140"/>
                  </a:cubicBezTo>
                  <a:cubicBezTo>
                    <a:pt x="235" y="126"/>
                    <a:pt x="239" y="123"/>
                    <a:pt x="246" y="118"/>
                  </a:cubicBezTo>
                  <a:cubicBezTo>
                    <a:pt x="253" y="113"/>
                    <a:pt x="255" y="112"/>
                    <a:pt x="259" y="108"/>
                  </a:cubicBezTo>
                  <a:cubicBezTo>
                    <a:pt x="263" y="104"/>
                    <a:pt x="266" y="101"/>
                    <a:pt x="268" y="95"/>
                  </a:cubicBezTo>
                  <a:cubicBezTo>
                    <a:pt x="270" y="89"/>
                    <a:pt x="270" y="78"/>
                    <a:pt x="270" y="70"/>
                  </a:cubicBezTo>
                  <a:cubicBezTo>
                    <a:pt x="270" y="63"/>
                    <a:pt x="269" y="57"/>
                    <a:pt x="268" y="50"/>
                  </a:cubicBezTo>
                  <a:cubicBezTo>
                    <a:pt x="267" y="43"/>
                    <a:pt x="265" y="35"/>
                    <a:pt x="261" y="30"/>
                  </a:cubicBezTo>
                  <a:cubicBezTo>
                    <a:pt x="257" y="25"/>
                    <a:pt x="251" y="25"/>
                    <a:pt x="246" y="20"/>
                  </a:cubicBezTo>
                  <a:cubicBezTo>
                    <a:pt x="241" y="15"/>
                    <a:pt x="235" y="4"/>
                    <a:pt x="231" y="2"/>
                  </a:cubicBezTo>
                  <a:cubicBezTo>
                    <a:pt x="227" y="0"/>
                    <a:pt x="229" y="6"/>
                    <a:pt x="224" y="10"/>
                  </a:cubicBezTo>
                  <a:cubicBezTo>
                    <a:pt x="219" y="14"/>
                    <a:pt x="213" y="16"/>
                    <a:pt x="197" y="26"/>
                  </a:cubicBezTo>
                  <a:cubicBezTo>
                    <a:pt x="182" y="36"/>
                    <a:pt x="155" y="56"/>
                    <a:pt x="131" y="6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66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未知"/>
            <p:cNvSpPr/>
            <p:nvPr/>
          </p:nvSpPr>
          <p:spPr>
            <a:xfrm>
              <a:off x="0" y="628"/>
              <a:ext cx="341" cy="554"/>
            </a:xfrm>
            <a:custGeom>
              <a:avLst/>
              <a:gdLst/>
              <a:ahLst/>
              <a:cxnLst/>
              <a:rect l="0" t="0" r="0" b="0"/>
              <a:pathLst>
                <a:path w="72" h="127">
                  <a:moveTo>
                    <a:pt x="35" y="2"/>
                  </a:moveTo>
                  <a:cubicBezTo>
                    <a:pt x="35" y="1"/>
                    <a:pt x="38" y="0"/>
                    <a:pt x="39" y="1"/>
                  </a:cubicBezTo>
                  <a:cubicBezTo>
                    <a:pt x="40" y="2"/>
                    <a:pt x="43" y="7"/>
                    <a:pt x="44" y="9"/>
                  </a:cubicBezTo>
                  <a:cubicBezTo>
                    <a:pt x="45" y="11"/>
                    <a:pt x="47" y="11"/>
                    <a:pt x="48" y="13"/>
                  </a:cubicBezTo>
                  <a:cubicBezTo>
                    <a:pt x="49" y="15"/>
                    <a:pt x="51" y="17"/>
                    <a:pt x="53" y="19"/>
                  </a:cubicBezTo>
                  <a:cubicBezTo>
                    <a:pt x="55" y="21"/>
                    <a:pt x="59" y="23"/>
                    <a:pt x="61" y="27"/>
                  </a:cubicBezTo>
                  <a:cubicBezTo>
                    <a:pt x="63" y="31"/>
                    <a:pt x="66" y="39"/>
                    <a:pt x="68" y="46"/>
                  </a:cubicBezTo>
                  <a:cubicBezTo>
                    <a:pt x="70" y="53"/>
                    <a:pt x="71" y="62"/>
                    <a:pt x="71" y="69"/>
                  </a:cubicBezTo>
                  <a:cubicBezTo>
                    <a:pt x="71" y="77"/>
                    <a:pt x="71" y="88"/>
                    <a:pt x="71" y="94"/>
                  </a:cubicBezTo>
                  <a:cubicBezTo>
                    <a:pt x="71" y="100"/>
                    <a:pt x="71" y="103"/>
                    <a:pt x="71" y="108"/>
                  </a:cubicBezTo>
                  <a:cubicBezTo>
                    <a:pt x="71" y="113"/>
                    <a:pt x="71" y="121"/>
                    <a:pt x="71" y="124"/>
                  </a:cubicBezTo>
                  <a:cubicBezTo>
                    <a:pt x="71" y="127"/>
                    <a:pt x="72" y="127"/>
                    <a:pt x="71" y="127"/>
                  </a:cubicBezTo>
                  <a:cubicBezTo>
                    <a:pt x="70" y="127"/>
                    <a:pt x="69" y="127"/>
                    <a:pt x="63" y="126"/>
                  </a:cubicBezTo>
                  <a:cubicBezTo>
                    <a:pt x="57" y="125"/>
                    <a:pt x="44" y="121"/>
                    <a:pt x="37" y="119"/>
                  </a:cubicBezTo>
                  <a:cubicBezTo>
                    <a:pt x="30" y="117"/>
                    <a:pt x="26" y="115"/>
                    <a:pt x="22" y="113"/>
                  </a:cubicBezTo>
                  <a:cubicBezTo>
                    <a:pt x="18" y="111"/>
                    <a:pt x="16" y="107"/>
                    <a:pt x="14" y="105"/>
                  </a:cubicBezTo>
                  <a:cubicBezTo>
                    <a:pt x="12" y="103"/>
                    <a:pt x="11" y="100"/>
                    <a:pt x="9" y="98"/>
                  </a:cubicBezTo>
                  <a:cubicBezTo>
                    <a:pt x="7" y="96"/>
                    <a:pt x="4" y="94"/>
                    <a:pt x="3" y="91"/>
                  </a:cubicBezTo>
                  <a:cubicBezTo>
                    <a:pt x="2" y="88"/>
                    <a:pt x="1" y="85"/>
                    <a:pt x="1" y="82"/>
                  </a:cubicBezTo>
                  <a:cubicBezTo>
                    <a:pt x="1" y="79"/>
                    <a:pt x="0" y="75"/>
                    <a:pt x="0" y="71"/>
                  </a:cubicBezTo>
                  <a:cubicBezTo>
                    <a:pt x="0" y="67"/>
                    <a:pt x="1" y="58"/>
                    <a:pt x="2" y="59"/>
                  </a:cubicBezTo>
                  <a:cubicBezTo>
                    <a:pt x="3" y="60"/>
                    <a:pt x="3" y="71"/>
                    <a:pt x="4" y="75"/>
                  </a:cubicBezTo>
                  <a:cubicBezTo>
                    <a:pt x="5" y="79"/>
                    <a:pt x="5" y="80"/>
                    <a:pt x="7" y="83"/>
                  </a:cubicBezTo>
                  <a:cubicBezTo>
                    <a:pt x="9" y="86"/>
                    <a:pt x="12" y="89"/>
                    <a:pt x="14" y="92"/>
                  </a:cubicBezTo>
                  <a:cubicBezTo>
                    <a:pt x="16" y="95"/>
                    <a:pt x="18" y="98"/>
                    <a:pt x="21" y="101"/>
                  </a:cubicBezTo>
                  <a:cubicBezTo>
                    <a:pt x="24" y="104"/>
                    <a:pt x="27" y="107"/>
                    <a:pt x="31" y="109"/>
                  </a:cubicBezTo>
                  <a:cubicBezTo>
                    <a:pt x="35" y="111"/>
                    <a:pt x="41" y="113"/>
                    <a:pt x="45" y="114"/>
                  </a:cubicBezTo>
                  <a:cubicBezTo>
                    <a:pt x="49" y="115"/>
                    <a:pt x="53" y="116"/>
                    <a:pt x="56" y="116"/>
                  </a:cubicBezTo>
                  <a:cubicBezTo>
                    <a:pt x="59" y="116"/>
                    <a:pt x="62" y="116"/>
                    <a:pt x="63" y="114"/>
                  </a:cubicBezTo>
                  <a:cubicBezTo>
                    <a:pt x="64" y="112"/>
                    <a:pt x="63" y="110"/>
                    <a:pt x="63" y="105"/>
                  </a:cubicBezTo>
                  <a:cubicBezTo>
                    <a:pt x="63" y="100"/>
                    <a:pt x="64" y="89"/>
                    <a:pt x="64" y="82"/>
                  </a:cubicBezTo>
                  <a:cubicBezTo>
                    <a:pt x="64" y="75"/>
                    <a:pt x="64" y="68"/>
                    <a:pt x="64" y="63"/>
                  </a:cubicBezTo>
                  <a:cubicBezTo>
                    <a:pt x="64" y="57"/>
                    <a:pt x="63" y="53"/>
                    <a:pt x="62" y="48"/>
                  </a:cubicBezTo>
                  <a:cubicBezTo>
                    <a:pt x="61" y="43"/>
                    <a:pt x="59" y="38"/>
                    <a:pt x="58" y="35"/>
                  </a:cubicBezTo>
                  <a:cubicBezTo>
                    <a:pt x="57" y="32"/>
                    <a:pt x="55" y="30"/>
                    <a:pt x="54" y="28"/>
                  </a:cubicBezTo>
                  <a:cubicBezTo>
                    <a:pt x="53" y="26"/>
                    <a:pt x="50" y="24"/>
                    <a:pt x="49" y="22"/>
                  </a:cubicBezTo>
                  <a:cubicBezTo>
                    <a:pt x="48" y="20"/>
                    <a:pt x="46" y="19"/>
                    <a:pt x="45" y="17"/>
                  </a:cubicBezTo>
                  <a:cubicBezTo>
                    <a:pt x="44" y="15"/>
                    <a:pt x="42" y="13"/>
                    <a:pt x="41" y="11"/>
                  </a:cubicBezTo>
                  <a:cubicBezTo>
                    <a:pt x="40" y="9"/>
                    <a:pt x="38" y="6"/>
                    <a:pt x="37" y="5"/>
                  </a:cubicBezTo>
                  <a:cubicBezTo>
                    <a:pt x="36" y="4"/>
                    <a:pt x="35" y="3"/>
                    <a:pt x="35" y="2"/>
                  </a:cubicBezTo>
                  <a:close/>
                </a:path>
              </a:pathLst>
            </a:custGeom>
            <a:solidFill>
              <a:srgbClr val="FFFF00"/>
            </a:solidFill>
            <a:ln w="31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3632200" y="2824163"/>
            <a:ext cx="3952875" cy="2455862"/>
            <a:chOff x="0" y="0"/>
            <a:chExt cx="3461" cy="1997"/>
          </a:xfrm>
        </p:grpSpPr>
        <p:sp>
          <p:nvSpPr>
            <p:cNvPr id="400" name="未知"/>
            <p:cNvSpPr/>
            <p:nvPr/>
          </p:nvSpPr>
          <p:spPr>
            <a:xfrm>
              <a:off x="16" y="48"/>
              <a:ext cx="1554" cy="1933"/>
            </a:xfrm>
            <a:custGeom>
              <a:avLst/>
              <a:gdLst/>
              <a:ahLst/>
              <a:cxnLst/>
              <a:rect l="0" t="0" r="0" b="0"/>
              <a:pathLst>
                <a:path w="1711" h="2162">
                  <a:moveTo>
                    <a:pt x="654" y="2162"/>
                  </a:moveTo>
                  <a:cubicBezTo>
                    <a:pt x="668" y="2162"/>
                    <a:pt x="687" y="2149"/>
                    <a:pt x="716" y="2131"/>
                  </a:cubicBezTo>
                  <a:cubicBezTo>
                    <a:pt x="744" y="2114"/>
                    <a:pt x="730" y="2118"/>
                    <a:pt x="839" y="2049"/>
                  </a:cubicBezTo>
                  <a:cubicBezTo>
                    <a:pt x="948" y="1979"/>
                    <a:pt x="1256" y="1787"/>
                    <a:pt x="1370" y="1717"/>
                  </a:cubicBezTo>
                  <a:cubicBezTo>
                    <a:pt x="1483" y="1648"/>
                    <a:pt x="1479" y="1648"/>
                    <a:pt x="1517" y="1626"/>
                  </a:cubicBezTo>
                  <a:cubicBezTo>
                    <a:pt x="1555" y="1604"/>
                    <a:pt x="1574" y="1587"/>
                    <a:pt x="1597" y="1574"/>
                  </a:cubicBezTo>
                  <a:cubicBezTo>
                    <a:pt x="1621" y="1560"/>
                    <a:pt x="1640" y="1547"/>
                    <a:pt x="1659" y="1539"/>
                  </a:cubicBezTo>
                  <a:cubicBezTo>
                    <a:pt x="1678" y="1530"/>
                    <a:pt x="1702" y="1521"/>
                    <a:pt x="1706" y="1513"/>
                  </a:cubicBezTo>
                  <a:cubicBezTo>
                    <a:pt x="1711" y="1504"/>
                    <a:pt x="1692" y="1504"/>
                    <a:pt x="1687" y="1495"/>
                  </a:cubicBezTo>
                  <a:cubicBezTo>
                    <a:pt x="1683" y="1486"/>
                    <a:pt x="1673" y="1473"/>
                    <a:pt x="1664" y="1465"/>
                  </a:cubicBezTo>
                  <a:cubicBezTo>
                    <a:pt x="1654" y="1456"/>
                    <a:pt x="1683" y="1486"/>
                    <a:pt x="1640" y="1430"/>
                  </a:cubicBezTo>
                  <a:cubicBezTo>
                    <a:pt x="1597" y="1373"/>
                    <a:pt x="1465" y="1225"/>
                    <a:pt x="1398" y="1116"/>
                  </a:cubicBezTo>
                  <a:cubicBezTo>
                    <a:pt x="1327" y="1011"/>
                    <a:pt x="1242" y="872"/>
                    <a:pt x="1199" y="785"/>
                  </a:cubicBezTo>
                  <a:cubicBezTo>
                    <a:pt x="1156" y="697"/>
                    <a:pt x="1147" y="649"/>
                    <a:pt x="1128" y="584"/>
                  </a:cubicBezTo>
                  <a:cubicBezTo>
                    <a:pt x="1109" y="519"/>
                    <a:pt x="1090" y="440"/>
                    <a:pt x="1085" y="379"/>
                  </a:cubicBezTo>
                  <a:cubicBezTo>
                    <a:pt x="1081" y="323"/>
                    <a:pt x="1081" y="275"/>
                    <a:pt x="1085" y="231"/>
                  </a:cubicBezTo>
                  <a:cubicBezTo>
                    <a:pt x="1090" y="187"/>
                    <a:pt x="1100" y="139"/>
                    <a:pt x="1123" y="100"/>
                  </a:cubicBezTo>
                  <a:cubicBezTo>
                    <a:pt x="1147" y="65"/>
                    <a:pt x="1218" y="26"/>
                    <a:pt x="1223" y="13"/>
                  </a:cubicBezTo>
                  <a:cubicBezTo>
                    <a:pt x="1228" y="0"/>
                    <a:pt x="1199" y="13"/>
                    <a:pt x="1156" y="17"/>
                  </a:cubicBezTo>
                  <a:cubicBezTo>
                    <a:pt x="1114" y="22"/>
                    <a:pt x="1041" y="37"/>
                    <a:pt x="972" y="52"/>
                  </a:cubicBezTo>
                  <a:cubicBezTo>
                    <a:pt x="903" y="67"/>
                    <a:pt x="815" y="81"/>
                    <a:pt x="739" y="105"/>
                  </a:cubicBezTo>
                  <a:cubicBezTo>
                    <a:pt x="663" y="129"/>
                    <a:pt x="585" y="160"/>
                    <a:pt x="513" y="199"/>
                  </a:cubicBezTo>
                  <a:cubicBezTo>
                    <a:pt x="441" y="238"/>
                    <a:pt x="363" y="295"/>
                    <a:pt x="308" y="340"/>
                  </a:cubicBezTo>
                  <a:cubicBezTo>
                    <a:pt x="253" y="385"/>
                    <a:pt x="223" y="423"/>
                    <a:pt x="185" y="466"/>
                  </a:cubicBezTo>
                  <a:cubicBezTo>
                    <a:pt x="147" y="510"/>
                    <a:pt x="123" y="549"/>
                    <a:pt x="95" y="610"/>
                  </a:cubicBezTo>
                  <a:cubicBezTo>
                    <a:pt x="66" y="671"/>
                    <a:pt x="33" y="758"/>
                    <a:pt x="19" y="850"/>
                  </a:cubicBezTo>
                  <a:cubicBezTo>
                    <a:pt x="5" y="942"/>
                    <a:pt x="0" y="1072"/>
                    <a:pt x="19" y="1173"/>
                  </a:cubicBezTo>
                  <a:cubicBezTo>
                    <a:pt x="38" y="1282"/>
                    <a:pt x="76" y="1377"/>
                    <a:pt x="133" y="1482"/>
                  </a:cubicBezTo>
                  <a:cubicBezTo>
                    <a:pt x="190" y="1591"/>
                    <a:pt x="284" y="1717"/>
                    <a:pt x="365" y="1822"/>
                  </a:cubicBezTo>
                  <a:cubicBezTo>
                    <a:pt x="450" y="1922"/>
                    <a:pt x="559" y="2044"/>
                    <a:pt x="607" y="2097"/>
                  </a:cubicBezTo>
                  <a:cubicBezTo>
                    <a:pt x="654" y="2149"/>
                    <a:pt x="630" y="2123"/>
                    <a:pt x="640" y="2131"/>
                  </a:cubicBezTo>
                  <a:cubicBezTo>
                    <a:pt x="649" y="2140"/>
                    <a:pt x="649" y="2158"/>
                    <a:pt x="654" y="216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99">
                    <a:alpha val="100000"/>
                  </a:srgbClr>
                </a:gs>
                <a:gs pos="50000">
                  <a:srgbClr val="990000">
                    <a:alpha val="100000"/>
                  </a:srgbClr>
                </a:gs>
                <a:gs pos="100000">
                  <a:srgbClr val="FF9999">
                    <a:alpha val="100000"/>
                  </a:srgbClr>
                </a:gs>
              </a:gsLst>
              <a:lin ang="2700000" scaled="1"/>
              <a:tileRect/>
            </a:gradFill>
            <a:ln w="3175" cap="flat" cmpd="sng">
              <a:solidFill>
                <a:srgbClr val="99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未知"/>
            <p:cNvSpPr/>
            <p:nvPr/>
          </p:nvSpPr>
          <p:spPr>
            <a:xfrm>
              <a:off x="0" y="0"/>
              <a:ext cx="3461" cy="1997"/>
            </a:xfrm>
            <a:custGeom>
              <a:avLst/>
              <a:gdLst/>
              <a:ahLst/>
              <a:cxnLst/>
              <a:rect l="0" t="0" r="0" b="0"/>
              <a:pathLst>
                <a:path w="635" h="373">
                  <a:moveTo>
                    <a:pt x="113" y="369"/>
                  </a:moveTo>
                  <a:cubicBezTo>
                    <a:pt x="111" y="366"/>
                    <a:pt x="100" y="353"/>
                    <a:pt x="90" y="342"/>
                  </a:cubicBezTo>
                  <a:cubicBezTo>
                    <a:pt x="81" y="330"/>
                    <a:pt x="66" y="314"/>
                    <a:pt x="55" y="299"/>
                  </a:cubicBezTo>
                  <a:cubicBezTo>
                    <a:pt x="44" y="284"/>
                    <a:pt x="31" y="266"/>
                    <a:pt x="23" y="250"/>
                  </a:cubicBezTo>
                  <a:cubicBezTo>
                    <a:pt x="15" y="234"/>
                    <a:pt x="10" y="220"/>
                    <a:pt x="8" y="202"/>
                  </a:cubicBezTo>
                  <a:cubicBezTo>
                    <a:pt x="6" y="184"/>
                    <a:pt x="7" y="156"/>
                    <a:pt x="10" y="140"/>
                  </a:cubicBezTo>
                  <a:cubicBezTo>
                    <a:pt x="13" y="124"/>
                    <a:pt x="19" y="114"/>
                    <a:pt x="24" y="104"/>
                  </a:cubicBezTo>
                  <a:cubicBezTo>
                    <a:pt x="29" y="94"/>
                    <a:pt x="34" y="88"/>
                    <a:pt x="42" y="79"/>
                  </a:cubicBezTo>
                  <a:cubicBezTo>
                    <a:pt x="50" y="70"/>
                    <a:pt x="62" y="59"/>
                    <a:pt x="75" y="51"/>
                  </a:cubicBezTo>
                  <a:cubicBezTo>
                    <a:pt x="88" y="43"/>
                    <a:pt x="104" y="36"/>
                    <a:pt x="119" y="31"/>
                  </a:cubicBezTo>
                  <a:cubicBezTo>
                    <a:pt x="134" y="26"/>
                    <a:pt x="148" y="22"/>
                    <a:pt x="165" y="18"/>
                  </a:cubicBezTo>
                  <a:cubicBezTo>
                    <a:pt x="182" y="14"/>
                    <a:pt x="201" y="12"/>
                    <a:pt x="220" y="9"/>
                  </a:cubicBezTo>
                  <a:cubicBezTo>
                    <a:pt x="239" y="7"/>
                    <a:pt x="246" y="7"/>
                    <a:pt x="279" y="7"/>
                  </a:cubicBezTo>
                  <a:cubicBezTo>
                    <a:pt x="311" y="7"/>
                    <a:pt x="385" y="8"/>
                    <a:pt x="414" y="9"/>
                  </a:cubicBezTo>
                  <a:cubicBezTo>
                    <a:pt x="443" y="10"/>
                    <a:pt x="442" y="11"/>
                    <a:pt x="456" y="13"/>
                  </a:cubicBezTo>
                  <a:cubicBezTo>
                    <a:pt x="470" y="15"/>
                    <a:pt x="482" y="19"/>
                    <a:pt x="496" y="23"/>
                  </a:cubicBezTo>
                  <a:cubicBezTo>
                    <a:pt x="510" y="27"/>
                    <a:pt x="522" y="31"/>
                    <a:pt x="537" y="38"/>
                  </a:cubicBezTo>
                  <a:cubicBezTo>
                    <a:pt x="552" y="45"/>
                    <a:pt x="571" y="55"/>
                    <a:pt x="584" y="66"/>
                  </a:cubicBezTo>
                  <a:cubicBezTo>
                    <a:pt x="597" y="77"/>
                    <a:pt x="605" y="88"/>
                    <a:pt x="613" y="104"/>
                  </a:cubicBezTo>
                  <a:cubicBezTo>
                    <a:pt x="621" y="120"/>
                    <a:pt x="628" y="144"/>
                    <a:pt x="630" y="163"/>
                  </a:cubicBezTo>
                  <a:cubicBezTo>
                    <a:pt x="632" y="182"/>
                    <a:pt x="628" y="204"/>
                    <a:pt x="624" y="221"/>
                  </a:cubicBezTo>
                  <a:cubicBezTo>
                    <a:pt x="620" y="238"/>
                    <a:pt x="613" y="252"/>
                    <a:pt x="606" y="265"/>
                  </a:cubicBezTo>
                  <a:cubicBezTo>
                    <a:pt x="599" y="278"/>
                    <a:pt x="591" y="288"/>
                    <a:pt x="583" y="299"/>
                  </a:cubicBezTo>
                  <a:cubicBezTo>
                    <a:pt x="575" y="310"/>
                    <a:pt x="563" y="324"/>
                    <a:pt x="556" y="332"/>
                  </a:cubicBezTo>
                  <a:cubicBezTo>
                    <a:pt x="549" y="340"/>
                    <a:pt x="543" y="343"/>
                    <a:pt x="539" y="347"/>
                  </a:cubicBezTo>
                  <a:cubicBezTo>
                    <a:pt x="535" y="351"/>
                    <a:pt x="534" y="353"/>
                    <a:pt x="532" y="358"/>
                  </a:cubicBezTo>
                  <a:cubicBezTo>
                    <a:pt x="529" y="362"/>
                    <a:pt x="525" y="372"/>
                    <a:pt x="525" y="372"/>
                  </a:cubicBezTo>
                  <a:cubicBezTo>
                    <a:pt x="525" y="373"/>
                    <a:pt x="531" y="367"/>
                    <a:pt x="534" y="364"/>
                  </a:cubicBezTo>
                  <a:cubicBezTo>
                    <a:pt x="537" y="361"/>
                    <a:pt x="538" y="358"/>
                    <a:pt x="541" y="355"/>
                  </a:cubicBezTo>
                  <a:cubicBezTo>
                    <a:pt x="544" y="352"/>
                    <a:pt x="547" y="349"/>
                    <a:pt x="549" y="347"/>
                  </a:cubicBezTo>
                  <a:cubicBezTo>
                    <a:pt x="551" y="345"/>
                    <a:pt x="551" y="344"/>
                    <a:pt x="554" y="340"/>
                  </a:cubicBezTo>
                  <a:cubicBezTo>
                    <a:pt x="557" y="336"/>
                    <a:pt x="562" y="332"/>
                    <a:pt x="569" y="323"/>
                  </a:cubicBezTo>
                  <a:cubicBezTo>
                    <a:pt x="576" y="314"/>
                    <a:pt x="590" y="299"/>
                    <a:pt x="599" y="286"/>
                  </a:cubicBezTo>
                  <a:cubicBezTo>
                    <a:pt x="608" y="273"/>
                    <a:pt x="617" y="255"/>
                    <a:pt x="622" y="242"/>
                  </a:cubicBezTo>
                  <a:cubicBezTo>
                    <a:pt x="627" y="229"/>
                    <a:pt x="629" y="219"/>
                    <a:pt x="632" y="210"/>
                  </a:cubicBezTo>
                  <a:cubicBezTo>
                    <a:pt x="634" y="202"/>
                    <a:pt x="633" y="198"/>
                    <a:pt x="634" y="190"/>
                  </a:cubicBezTo>
                  <a:cubicBezTo>
                    <a:pt x="635" y="182"/>
                    <a:pt x="635" y="171"/>
                    <a:pt x="634" y="163"/>
                  </a:cubicBezTo>
                  <a:cubicBezTo>
                    <a:pt x="633" y="154"/>
                    <a:pt x="632" y="146"/>
                    <a:pt x="630" y="137"/>
                  </a:cubicBezTo>
                  <a:cubicBezTo>
                    <a:pt x="628" y="128"/>
                    <a:pt x="624" y="118"/>
                    <a:pt x="620" y="108"/>
                  </a:cubicBezTo>
                  <a:cubicBezTo>
                    <a:pt x="616" y="98"/>
                    <a:pt x="610" y="87"/>
                    <a:pt x="603" y="78"/>
                  </a:cubicBezTo>
                  <a:cubicBezTo>
                    <a:pt x="596" y="69"/>
                    <a:pt x="590" y="60"/>
                    <a:pt x="579" y="52"/>
                  </a:cubicBezTo>
                  <a:cubicBezTo>
                    <a:pt x="568" y="44"/>
                    <a:pt x="553" y="37"/>
                    <a:pt x="538" y="30"/>
                  </a:cubicBezTo>
                  <a:cubicBezTo>
                    <a:pt x="523" y="24"/>
                    <a:pt x="504" y="17"/>
                    <a:pt x="490" y="13"/>
                  </a:cubicBezTo>
                  <a:cubicBezTo>
                    <a:pt x="475" y="9"/>
                    <a:pt x="465" y="7"/>
                    <a:pt x="454" y="6"/>
                  </a:cubicBezTo>
                  <a:cubicBezTo>
                    <a:pt x="443" y="4"/>
                    <a:pt x="444" y="3"/>
                    <a:pt x="423" y="2"/>
                  </a:cubicBezTo>
                  <a:cubicBezTo>
                    <a:pt x="403" y="1"/>
                    <a:pt x="359" y="0"/>
                    <a:pt x="330" y="0"/>
                  </a:cubicBezTo>
                  <a:cubicBezTo>
                    <a:pt x="302" y="0"/>
                    <a:pt x="272" y="0"/>
                    <a:pt x="251" y="1"/>
                  </a:cubicBezTo>
                  <a:cubicBezTo>
                    <a:pt x="231" y="1"/>
                    <a:pt x="216" y="4"/>
                    <a:pt x="201" y="5"/>
                  </a:cubicBezTo>
                  <a:cubicBezTo>
                    <a:pt x="186" y="7"/>
                    <a:pt x="175" y="9"/>
                    <a:pt x="163" y="12"/>
                  </a:cubicBezTo>
                  <a:cubicBezTo>
                    <a:pt x="150" y="15"/>
                    <a:pt x="137" y="17"/>
                    <a:pt x="124" y="22"/>
                  </a:cubicBezTo>
                  <a:cubicBezTo>
                    <a:pt x="111" y="26"/>
                    <a:pt x="97" y="31"/>
                    <a:pt x="86" y="37"/>
                  </a:cubicBezTo>
                  <a:cubicBezTo>
                    <a:pt x="76" y="43"/>
                    <a:pt x="65" y="49"/>
                    <a:pt x="56" y="55"/>
                  </a:cubicBezTo>
                  <a:cubicBezTo>
                    <a:pt x="47" y="62"/>
                    <a:pt x="41" y="67"/>
                    <a:pt x="35" y="75"/>
                  </a:cubicBezTo>
                  <a:cubicBezTo>
                    <a:pt x="28" y="83"/>
                    <a:pt x="21" y="95"/>
                    <a:pt x="17" y="102"/>
                  </a:cubicBezTo>
                  <a:cubicBezTo>
                    <a:pt x="13" y="110"/>
                    <a:pt x="13" y="112"/>
                    <a:pt x="10" y="120"/>
                  </a:cubicBezTo>
                  <a:cubicBezTo>
                    <a:pt x="8" y="128"/>
                    <a:pt x="4" y="140"/>
                    <a:pt x="2" y="151"/>
                  </a:cubicBezTo>
                  <a:cubicBezTo>
                    <a:pt x="1" y="161"/>
                    <a:pt x="0" y="174"/>
                    <a:pt x="0" y="184"/>
                  </a:cubicBezTo>
                  <a:cubicBezTo>
                    <a:pt x="0" y="193"/>
                    <a:pt x="2" y="200"/>
                    <a:pt x="3" y="209"/>
                  </a:cubicBezTo>
                  <a:cubicBezTo>
                    <a:pt x="5" y="218"/>
                    <a:pt x="9" y="229"/>
                    <a:pt x="12" y="238"/>
                  </a:cubicBezTo>
                  <a:cubicBezTo>
                    <a:pt x="15" y="247"/>
                    <a:pt x="21" y="255"/>
                    <a:pt x="24" y="263"/>
                  </a:cubicBezTo>
                  <a:cubicBezTo>
                    <a:pt x="28" y="271"/>
                    <a:pt x="32" y="278"/>
                    <a:pt x="37" y="284"/>
                  </a:cubicBezTo>
                  <a:cubicBezTo>
                    <a:pt x="42" y="291"/>
                    <a:pt x="47" y="299"/>
                    <a:pt x="51" y="304"/>
                  </a:cubicBezTo>
                  <a:cubicBezTo>
                    <a:pt x="55" y="309"/>
                    <a:pt x="57" y="311"/>
                    <a:pt x="61" y="316"/>
                  </a:cubicBezTo>
                  <a:cubicBezTo>
                    <a:pt x="65" y="320"/>
                    <a:pt x="71" y="328"/>
                    <a:pt x="76" y="333"/>
                  </a:cubicBezTo>
                  <a:cubicBezTo>
                    <a:pt x="80" y="338"/>
                    <a:pt x="84" y="344"/>
                    <a:pt x="87" y="348"/>
                  </a:cubicBezTo>
                  <a:cubicBezTo>
                    <a:pt x="90" y="351"/>
                    <a:pt x="91" y="353"/>
                    <a:pt x="92" y="354"/>
                  </a:cubicBezTo>
                  <a:cubicBezTo>
                    <a:pt x="94" y="355"/>
                    <a:pt x="95" y="352"/>
                    <a:pt x="96" y="353"/>
                  </a:cubicBezTo>
                  <a:cubicBezTo>
                    <a:pt x="98" y="355"/>
                    <a:pt x="100" y="358"/>
                    <a:pt x="102" y="361"/>
                  </a:cubicBezTo>
                  <a:cubicBezTo>
                    <a:pt x="104" y="364"/>
                    <a:pt x="115" y="372"/>
                    <a:pt x="113" y="369"/>
                  </a:cubicBezTo>
                  <a:close/>
                </a:path>
              </a:pathLst>
            </a:custGeom>
            <a:solidFill>
              <a:srgbClr val="990000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4733925" y="3325813"/>
            <a:ext cx="1600200" cy="457200"/>
            <a:chOff x="0" y="0"/>
            <a:chExt cx="1008" cy="288"/>
          </a:xfrm>
        </p:grpSpPr>
        <p:sp>
          <p:nvSpPr>
            <p:cNvPr id="403" name="直接连接符 402"/>
            <p:cNvSpPr/>
            <p:nvPr/>
          </p:nvSpPr>
          <p:spPr>
            <a:xfrm flipV="1">
              <a:off x="0" y="192"/>
              <a:ext cx="384" cy="96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04" name="文本框 403"/>
            <p:cNvSpPr txBox="1"/>
            <p:nvPr/>
          </p:nvSpPr>
          <p:spPr>
            <a:xfrm>
              <a:off x="384" y="0"/>
              <a:ext cx="624" cy="2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气密层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2154917" y="3300413"/>
            <a:ext cx="1470933" cy="338138"/>
            <a:chOff x="-315" y="0"/>
            <a:chExt cx="1063" cy="213"/>
          </a:xfrm>
        </p:grpSpPr>
        <p:sp>
          <p:nvSpPr>
            <p:cNvPr id="406" name="直接连接符 405"/>
            <p:cNvSpPr/>
            <p:nvPr/>
          </p:nvSpPr>
          <p:spPr>
            <a:xfrm flipH="1" flipV="1">
              <a:off x="528" y="112"/>
              <a:ext cx="220" cy="48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07" name="文本框 406"/>
            <p:cNvSpPr txBox="1"/>
            <p:nvPr/>
          </p:nvSpPr>
          <p:spPr>
            <a:xfrm>
              <a:off x="-315" y="0"/>
              <a:ext cx="843" cy="2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胎体帘布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2438400" y="5230813"/>
            <a:ext cx="1685925" cy="336550"/>
            <a:chOff x="0" y="0"/>
            <a:chExt cx="1062" cy="212"/>
          </a:xfrm>
        </p:grpSpPr>
        <p:sp>
          <p:nvSpPr>
            <p:cNvPr id="409" name="直接连接符 408"/>
            <p:cNvSpPr/>
            <p:nvPr/>
          </p:nvSpPr>
          <p:spPr>
            <a:xfrm flipH="1" flipV="1">
              <a:off x="678" y="96"/>
              <a:ext cx="384" cy="48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10" name="文本框 409"/>
            <p:cNvSpPr txBox="1"/>
            <p:nvPr/>
          </p:nvSpPr>
          <p:spPr>
            <a:xfrm>
              <a:off x="0" y="0"/>
              <a:ext cx="678" cy="212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钢丝圈</a:t>
              </a:r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7042150" y="5145088"/>
            <a:ext cx="2263775" cy="336550"/>
            <a:chOff x="0" y="0"/>
            <a:chExt cx="1426" cy="212"/>
          </a:xfrm>
        </p:grpSpPr>
        <p:sp>
          <p:nvSpPr>
            <p:cNvPr id="412" name="文本框 411"/>
            <p:cNvSpPr txBox="1"/>
            <p:nvPr/>
          </p:nvSpPr>
          <p:spPr>
            <a:xfrm>
              <a:off x="706" y="0"/>
              <a:ext cx="720" cy="212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三角胶条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grpSp>
          <p:nvGrpSpPr>
            <p:cNvPr id="413" name="组合 412"/>
            <p:cNvGrpSpPr/>
            <p:nvPr/>
          </p:nvGrpSpPr>
          <p:grpSpPr>
            <a:xfrm>
              <a:off x="0" y="33"/>
              <a:ext cx="706" cy="69"/>
              <a:chOff x="0" y="0"/>
              <a:chExt cx="706" cy="69"/>
            </a:xfrm>
          </p:grpSpPr>
          <p:sp>
            <p:nvSpPr>
              <p:cNvPr id="414" name="直接连接符 413"/>
              <p:cNvSpPr/>
              <p:nvPr/>
            </p:nvSpPr>
            <p:spPr>
              <a:xfrm>
                <a:off x="27" y="21"/>
                <a:ext cx="679" cy="48"/>
              </a:xfrm>
              <a:prstGeom prst="line">
                <a:avLst/>
              </a:prstGeom>
              <a:ln w="31750" cap="flat" cmpd="sng">
                <a:solidFill>
                  <a:srgbClr val="FF00FF"/>
                </a:solidFill>
                <a:prstDash val="solid"/>
                <a:headEnd type="oval" w="med" len="med"/>
                <a:tailEnd type="none" w="med" len="med"/>
              </a:ln>
            </p:spPr>
          </p:sp>
          <p:sp>
            <p:nvSpPr>
              <p:cNvPr id="415" name="椭圆 414"/>
              <p:cNvSpPr/>
              <p:nvPr/>
            </p:nvSpPr>
            <p:spPr>
              <a:xfrm>
                <a:off x="0" y="0"/>
                <a:ext cx="46" cy="46"/>
              </a:xfrm>
              <a:prstGeom prst="ellipse">
                <a:avLst/>
              </a:prstGeom>
              <a:solidFill>
                <a:srgbClr val="009900"/>
              </a:solidFill>
              <a:ln w="12700" cap="flat" cmpd="sng">
                <a:solidFill>
                  <a:srgbClr val="00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16" name="组合 415"/>
          <p:cNvGrpSpPr/>
          <p:nvPr/>
        </p:nvGrpSpPr>
        <p:grpSpPr>
          <a:xfrm>
            <a:off x="6791325" y="1192213"/>
            <a:ext cx="1828800" cy="685800"/>
            <a:chOff x="0" y="0"/>
            <a:chExt cx="1152" cy="432"/>
          </a:xfrm>
        </p:grpSpPr>
        <p:sp>
          <p:nvSpPr>
            <p:cNvPr id="417" name="文本框 416"/>
            <p:cNvSpPr txBox="1"/>
            <p:nvPr/>
          </p:nvSpPr>
          <p:spPr>
            <a:xfrm>
              <a:off x="528" y="0"/>
              <a:ext cx="624" cy="212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胎面胶</a:t>
              </a:r>
            </a:p>
          </p:txBody>
        </p:sp>
        <p:sp>
          <p:nvSpPr>
            <p:cNvPr id="418" name="直接连接符 417"/>
            <p:cNvSpPr/>
            <p:nvPr/>
          </p:nvSpPr>
          <p:spPr>
            <a:xfrm flipV="1">
              <a:off x="0" y="96"/>
              <a:ext cx="240" cy="336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19" name="直接连接符 418"/>
            <p:cNvSpPr/>
            <p:nvPr/>
          </p:nvSpPr>
          <p:spPr>
            <a:xfrm flipV="1">
              <a:off x="233" y="103"/>
              <a:ext cx="288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21" name="直接连接符 420"/>
          <p:cNvSpPr/>
          <p:nvPr/>
        </p:nvSpPr>
        <p:spPr>
          <a:xfrm flipH="1" flipV="1">
            <a:off x="4642578" y="1724837"/>
            <a:ext cx="524652" cy="889321"/>
          </a:xfrm>
          <a:prstGeom prst="line">
            <a:avLst/>
          </a:prstGeom>
          <a:ln w="31750" cap="flat" cmpd="sng">
            <a:solidFill>
              <a:srgbClr val="FF00FF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422" name="文本框 421"/>
          <p:cNvSpPr txBox="1"/>
          <p:nvPr/>
        </p:nvSpPr>
        <p:spPr>
          <a:xfrm>
            <a:off x="2743200" y="1497013"/>
            <a:ext cx="1424533" cy="320498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9" tIns="45715" rIns="91429" bIns="45715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冠带层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423" name="直接连接符 422"/>
          <p:cNvSpPr/>
          <p:nvPr/>
        </p:nvSpPr>
        <p:spPr>
          <a:xfrm flipV="1">
            <a:off x="4167733" y="1724837"/>
            <a:ext cx="474844" cy="0"/>
          </a:xfrm>
          <a:prstGeom prst="line">
            <a:avLst/>
          </a:prstGeom>
          <a:ln w="317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24" name="组合 423"/>
          <p:cNvGrpSpPr/>
          <p:nvPr/>
        </p:nvGrpSpPr>
        <p:grpSpPr>
          <a:xfrm>
            <a:off x="8391525" y="3556000"/>
            <a:ext cx="1590675" cy="336550"/>
            <a:chOff x="0" y="0"/>
            <a:chExt cx="1002" cy="212"/>
          </a:xfrm>
        </p:grpSpPr>
        <p:sp>
          <p:nvSpPr>
            <p:cNvPr id="425" name="直接连接符 424"/>
            <p:cNvSpPr/>
            <p:nvPr/>
          </p:nvSpPr>
          <p:spPr>
            <a:xfrm flipV="1">
              <a:off x="0" y="95"/>
              <a:ext cx="378" cy="0"/>
            </a:xfrm>
            <a:prstGeom prst="line">
              <a:avLst/>
            </a:prstGeom>
            <a:ln w="31750" cap="flat" cmpd="sng">
              <a:solidFill>
                <a:srgbClr val="FF00FF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426" name="文本框 425"/>
            <p:cNvSpPr txBox="1"/>
            <p:nvPr/>
          </p:nvSpPr>
          <p:spPr>
            <a:xfrm>
              <a:off x="378" y="0"/>
              <a:ext cx="624" cy="212"/>
            </a:xfrm>
            <a:prstGeom prst="rect">
              <a:avLst/>
            </a:prstGeom>
            <a:solidFill>
              <a:schemeClr val="accent1"/>
            </a:solidFill>
            <a:ln w="190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91429" tIns="45715" rIns="91429" bIns="45715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Light" panose="020B0300000000000000" pitchFamily="34" charset="-122"/>
                  <a:ea typeface="思源黑体 Light" panose="020B0300000000000000" pitchFamily="34" charset="-122"/>
                  <a:cs typeface="+mn-cs"/>
                </a:rPr>
                <a:t>胎侧胶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sp>
        <p:nvSpPr>
          <p:cNvPr id="427" name="矩形 426"/>
          <p:cNvSpPr/>
          <p:nvPr/>
        </p:nvSpPr>
        <p:spPr>
          <a:xfrm>
            <a:off x="4802787" y="6083812"/>
            <a:ext cx="3241675" cy="381000"/>
          </a:xfrm>
          <a:prstGeom prst="rect">
            <a:avLst/>
          </a:prstGeom>
          <a:noFill/>
          <a:ln w="9525">
            <a:noFill/>
          </a:ln>
        </p:spPr>
        <p:txBody>
          <a:bodyPr wrap="none" lIns="91429" tIns="45715" rIns="91429" bIns="45715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Medium" panose="020B0600000000000000" pitchFamily="34" charset="-122"/>
                <a:ea typeface="思源黑体 Medium" panose="020B0600000000000000" pitchFamily="34" charset="-122"/>
                <a:cs typeface="+mn-cs"/>
              </a:rPr>
              <a:t>轿车子午胎结构示意图</a:t>
            </a:r>
          </a:p>
        </p:txBody>
      </p:sp>
      <p:sp>
        <p:nvSpPr>
          <p:cNvPr id="3" name="直接连接符 2">
            <a:extLst>
              <a:ext uri="{FF2B5EF4-FFF2-40B4-BE49-F238E27FC236}">
                <a16:creationId xmlns:a16="http://schemas.microsoft.com/office/drawing/2014/main" id="{F1BA384C-512A-0514-AFF9-EC9254421763}"/>
              </a:ext>
            </a:extLst>
          </p:cNvPr>
          <p:cNvSpPr/>
          <p:nvPr/>
        </p:nvSpPr>
        <p:spPr>
          <a:xfrm flipV="1">
            <a:off x="8698588" y="1863549"/>
            <a:ext cx="474844" cy="0"/>
          </a:xfrm>
          <a:prstGeom prst="line">
            <a:avLst/>
          </a:prstGeom>
          <a:ln w="317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" name="直接连接符 3">
            <a:extLst>
              <a:ext uri="{FF2B5EF4-FFF2-40B4-BE49-F238E27FC236}">
                <a16:creationId xmlns:a16="http://schemas.microsoft.com/office/drawing/2014/main" id="{7F75C4F9-E384-ACE5-2B8B-CFE7D02EB278}"/>
              </a:ext>
            </a:extLst>
          </p:cNvPr>
          <p:cNvSpPr/>
          <p:nvPr/>
        </p:nvSpPr>
        <p:spPr>
          <a:xfrm flipV="1">
            <a:off x="6373447" y="1878859"/>
            <a:ext cx="2338256" cy="851845"/>
          </a:xfrm>
          <a:prstGeom prst="line">
            <a:avLst/>
          </a:prstGeom>
          <a:ln w="31750" cap="flat" cmpd="sng">
            <a:solidFill>
              <a:srgbClr val="FF00FF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CCAB5-5743-A5DD-68B6-B4708411E544}"/>
              </a:ext>
            </a:extLst>
          </p:cNvPr>
          <p:cNvSpPr txBox="1"/>
          <p:nvPr/>
        </p:nvSpPr>
        <p:spPr>
          <a:xfrm>
            <a:off x="9223847" y="1691335"/>
            <a:ext cx="1424533" cy="338544"/>
          </a:xfrm>
          <a:prstGeom prst="rect">
            <a:avLst/>
          </a:prstGeom>
          <a:solidFill>
            <a:schemeClr val="accent1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9" tIns="45715" rIns="91429" bIns="45715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带束层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9" y="2200567"/>
            <a:ext cx="5671457" cy="35446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100" y="588517"/>
            <a:ext cx="6184900" cy="57531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兰亭黑简体" pitchFamily="2" charset="-122"/>
              <a:ea typeface="方正兰亭黑简体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82717" y="2716018"/>
            <a:ext cx="6696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4207" y="1700355"/>
            <a:ext cx="307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4206" y="2957235"/>
            <a:ext cx="505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轮胎的分类</a:t>
            </a:r>
          </a:p>
        </p:txBody>
      </p:sp>
    </p:spTree>
    <p:extLst>
      <p:ext uri="{BB962C8B-B14F-4D97-AF65-F5344CB8AC3E}">
        <p14:creationId xmlns:p14="http://schemas.microsoft.com/office/powerpoint/2010/main" val="25710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CA9A7B1-0F30-7702-F806-A88D33476073}"/>
              </a:ext>
            </a:extLst>
          </p:cNvPr>
          <p:cNvSpPr/>
          <p:nvPr/>
        </p:nvSpPr>
        <p:spPr>
          <a:xfrm rot="5400000">
            <a:off x="361302" y="-386705"/>
            <a:ext cx="717483" cy="1490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D6D1F2-D5EB-40E2-BB3D-92CE735C8668}"/>
              </a:ext>
            </a:extLst>
          </p:cNvPr>
          <p:cNvSpPr txBox="1"/>
          <p:nvPr/>
        </p:nvSpPr>
        <p:spPr>
          <a:xfrm>
            <a:off x="1423357" y="2234046"/>
            <a:ext cx="10032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PC</a:t>
            </a:r>
            <a:r>
              <a:rPr lang="zh-CN" altLang="en-US" sz="3200" dirty="0"/>
              <a:t>轿车轮胎</a:t>
            </a:r>
            <a:r>
              <a:rPr lang="en-US" altLang="zh-CN" sz="3200" dirty="0"/>
              <a:t>; LT</a:t>
            </a:r>
            <a:r>
              <a:rPr lang="zh-CN" altLang="en-US" sz="3200" dirty="0"/>
              <a:t>轻型载货汽车轮胎</a:t>
            </a:r>
            <a:r>
              <a:rPr lang="en-US" altLang="zh-CN" sz="3200" dirty="0"/>
              <a:t>; TB</a:t>
            </a:r>
            <a:r>
              <a:rPr lang="zh-CN" altLang="en-US" sz="3200" dirty="0"/>
              <a:t>载货汽车及大客车胎</a:t>
            </a:r>
            <a:r>
              <a:rPr lang="en-US" altLang="zh-CN" sz="3200" dirty="0"/>
              <a:t>; AG</a:t>
            </a:r>
            <a:r>
              <a:rPr lang="zh-CN" altLang="en-US" sz="3200" dirty="0"/>
              <a:t>农用车轮胎</a:t>
            </a:r>
            <a:r>
              <a:rPr lang="en-US" altLang="zh-CN" sz="3200" dirty="0"/>
              <a:t>; DODO</a:t>
            </a:r>
            <a:r>
              <a:rPr lang="zh-CN" altLang="en-US" sz="3200" dirty="0"/>
              <a:t>（</a:t>
            </a:r>
            <a:r>
              <a:rPr lang="en-US" altLang="zh-CN" sz="3200" dirty="0"/>
              <a:t>OTR</a:t>
            </a:r>
            <a:r>
              <a:rPr lang="zh-CN" altLang="en-US" sz="3200" dirty="0"/>
              <a:t>）工程车轮胎</a:t>
            </a:r>
            <a:r>
              <a:rPr lang="en-US" altLang="zh-CN" sz="3200" dirty="0"/>
              <a:t>; ID</a:t>
            </a:r>
            <a:r>
              <a:rPr lang="zh-CN" altLang="en-US" sz="3200" dirty="0"/>
              <a:t>工业用车轮胎</a:t>
            </a:r>
            <a:r>
              <a:rPr lang="en-US" altLang="zh-CN" sz="3200" dirty="0"/>
              <a:t>;  AC</a:t>
            </a:r>
            <a:r>
              <a:rPr lang="zh-CN" altLang="en-US" sz="3200" dirty="0"/>
              <a:t>飞机轮胎</a:t>
            </a:r>
            <a:r>
              <a:rPr lang="en-US" altLang="zh-CN" sz="3200" dirty="0"/>
              <a:t>;  MC</a:t>
            </a:r>
            <a:r>
              <a:rPr lang="zh-CN" altLang="en-US" sz="3200" dirty="0"/>
              <a:t>摩托车轮胎。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CA4387-1697-B544-E553-7687B2301130}"/>
              </a:ext>
            </a:extLst>
          </p:cNvPr>
          <p:cNvSpPr txBox="1"/>
          <p:nvPr/>
        </p:nvSpPr>
        <p:spPr>
          <a:xfrm>
            <a:off x="642257" y="9595"/>
            <a:ext cx="91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Heavy" panose="020B0A00000000000000" pitchFamily="34" charset="-122"/>
              <a:ea typeface="思源黑体 Heavy" panose="020B0A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3710A7-C8D1-E284-CE42-4F1DCF01D463}"/>
              </a:ext>
            </a:extLst>
          </p:cNvPr>
          <p:cNvSpPr txBox="1"/>
          <p:nvPr/>
        </p:nvSpPr>
        <p:spPr>
          <a:xfrm>
            <a:off x="1553709" y="172194"/>
            <a:ext cx="3983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cs"/>
              </a:rPr>
              <a:t>轮胎分类</a:t>
            </a: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B868C85D-0361-1AD2-5907-C1FB89428E5B}"/>
              </a:ext>
            </a:extLst>
          </p:cNvPr>
          <p:cNvSpPr/>
          <p:nvPr/>
        </p:nvSpPr>
        <p:spPr>
          <a:xfrm>
            <a:off x="736541" y="958410"/>
            <a:ext cx="3100842" cy="434905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54F7D7-F33A-5102-FFC6-B319751AF5F6}"/>
              </a:ext>
            </a:extLst>
          </p:cNvPr>
          <p:cNvSpPr txBox="1"/>
          <p:nvPr/>
        </p:nvSpPr>
        <p:spPr>
          <a:xfrm>
            <a:off x="849086" y="995888"/>
            <a:ext cx="285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1.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rPr>
              <a:t>按</a:t>
            </a:r>
            <a:r>
              <a:rPr lang="zh-CN" altLang="en-US" dirty="0">
                <a:solidFill>
                  <a:prstClr val="white">
                    <a:lumMod val="75000"/>
                    <a:lumOff val="25000"/>
                  </a:prst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车的种类分类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2629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58ee286-7e7c-4d12-8f78-9c45cd9bf615}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421</Words>
  <Application>Microsoft Office PowerPoint</Application>
  <PresentationFormat>宽屏</PresentationFormat>
  <Paragraphs>145</Paragraphs>
  <Slides>15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方正兰亭黑简体</vt:lpstr>
      <vt:lpstr>黑体</vt:lpstr>
      <vt:lpstr>思源黑体 Heavy</vt:lpstr>
      <vt:lpstr>思源黑体 Light</vt:lpstr>
      <vt:lpstr>思源黑体 Medium</vt:lpstr>
      <vt:lpstr>Arial</vt:lpstr>
      <vt:lpstr>Calibri</vt:lpstr>
      <vt:lpstr>Calibri Light</vt:lpstr>
      <vt:lpstr>Wingdings</vt:lpstr>
      <vt:lpstr>1_Office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BF</dc:creator>
  <cp:lastModifiedBy>BF</cp:lastModifiedBy>
  <cp:revision>3</cp:revision>
  <dcterms:created xsi:type="dcterms:W3CDTF">2023-06-20T10:21:30Z</dcterms:created>
  <dcterms:modified xsi:type="dcterms:W3CDTF">2023-06-20T11:51:36Z</dcterms:modified>
</cp:coreProperties>
</file>