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5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68" r:id="rId7"/>
    <p:sldId id="267" r:id="rId8"/>
    <p:sldId id="259" r:id="rId9"/>
    <p:sldId id="269" r:id="rId10"/>
    <p:sldId id="260" r:id="rId11"/>
    <p:sldId id="270" r:id="rId12"/>
    <p:sldId id="261" r:id="rId13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57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customXmlProps" Target="../customXml/itemProps15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4.png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73.xml"/><Relationship Id="rId46" Type="http://schemas.openxmlformats.org/officeDocument/2006/relationships/slideLayout" Target="../slideLayouts/slideLayout2.xml"/><Relationship Id="rId45" Type="http://schemas.openxmlformats.org/officeDocument/2006/relationships/tags" Target="../tags/tag110.xml"/><Relationship Id="rId44" Type="http://schemas.openxmlformats.org/officeDocument/2006/relationships/tags" Target="../tags/tag109.xml"/><Relationship Id="rId43" Type="http://schemas.openxmlformats.org/officeDocument/2006/relationships/tags" Target="../tags/tag108.xml"/><Relationship Id="rId42" Type="http://schemas.openxmlformats.org/officeDocument/2006/relationships/tags" Target="../tags/tag107.xml"/><Relationship Id="rId41" Type="http://schemas.openxmlformats.org/officeDocument/2006/relationships/tags" Target="../tags/tag106.xml"/><Relationship Id="rId40" Type="http://schemas.openxmlformats.org/officeDocument/2006/relationships/tags" Target="../tags/tag105.xml"/><Relationship Id="rId4" Type="http://schemas.openxmlformats.org/officeDocument/2006/relationships/image" Target="../media/image8.png"/><Relationship Id="rId39" Type="http://schemas.openxmlformats.org/officeDocument/2006/relationships/tags" Target="../tags/tag104.xml"/><Relationship Id="rId38" Type="http://schemas.openxmlformats.org/officeDocument/2006/relationships/tags" Target="../tags/tag103.xml"/><Relationship Id="rId37" Type="http://schemas.openxmlformats.org/officeDocument/2006/relationships/tags" Target="../tags/tag102.xml"/><Relationship Id="rId36" Type="http://schemas.openxmlformats.org/officeDocument/2006/relationships/tags" Target="../tags/tag101.xml"/><Relationship Id="rId35" Type="http://schemas.openxmlformats.org/officeDocument/2006/relationships/tags" Target="../tags/tag100.xml"/><Relationship Id="rId34" Type="http://schemas.openxmlformats.org/officeDocument/2006/relationships/tags" Target="../tags/tag99.xml"/><Relationship Id="rId33" Type="http://schemas.openxmlformats.org/officeDocument/2006/relationships/tags" Target="../tags/tag98.xml"/><Relationship Id="rId32" Type="http://schemas.openxmlformats.org/officeDocument/2006/relationships/tags" Target="../tags/tag97.xml"/><Relationship Id="rId31" Type="http://schemas.openxmlformats.org/officeDocument/2006/relationships/tags" Target="../tags/tag96.xml"/><Relationship Id="rId30" Type="http://schemas.openxmlformats.org/officeDocument/2006/relationships/tags" Target="../tags/tag95.xml"/><Relationship Id="rId3" Type="http://schemas.openxmlformats.org/officeDocument/2006/relationships/tags" Target="../tags/tag72.xml"/><Relationship Id="rId29" Type="http://schemas.openxmlformats.org/officeDocument/2006/relationships/tags" Target="../tags/tag94.xml"/><Relationship Id="rId28" Type="http://schemas.openxmlformats.org/officeDocument/2006/relationships/tags" Target="../tags/tag93.xml"/><Relationship Id="rId27" Type="http://schemas.openxmlformats.org/officeDocument/2006/relationships/tags" Target="../tags/tag92.xml"/><Relationship Id="rId26" Type="http://schemas.openxmlformats.org/officeDocument/2006/relationships/tags" Target="../tags/tag91.xml"/><Relationship Id="rId25" Type="http://schemas.openxmlformats.org/officeDocument/2006/relationships/tags" Target="../tags/tag90.xml"/><Relationship Id="rId24" Type="http://schemas.openxmlformats.org/officeDocument/2006/relationships/tags" Target="../tags/tag89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image" Target="../media/image7.png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4.xml"/><Relationship Id="rId6" Type="http://schemas.openxmlformats.org/officeDocument/2006/relationships/image" Target="../media/image14.png"/><Relationship Id="rId5" Type="http://schemas.openxmlformats.org/officeDocument/2006/relationships/tags" Target="../tags/tag113.xml"/><Relationship Id="rId4" Type="http://schemas.openxmlformats.org/officeDocument/2006/relationships/image" Target="../media/image13.png"/><Relationship Id="rId3" Type="http://schemas.openxmlformats.org/officeDocument/2006/relationships/tags" Target="../tags/tag112.xml"/><Relationship Id="rId2" Type="http://schemas.openxmlformats.org/officeDocument/2006/relationships/image" Target="../media/image12.png"/><Relationship Id="rId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../media/image15.png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8.png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143.xml"/><Relationship Id="rId31" Type="http://schemas.openxmlformats.org/officeDocument/2006/relationships/tags" Target="../tags/tag142.xml"/><Relationship Id="rId30" Type="http://schemas.openxmlformats.org/officeDocument/2006/relationships/tags" Target="../tags/tag141.xml"/><Relationship Id="rId3" Type="http://schemas.openxmlformats.org/officeDocument/2006/relationships/tags" Target="../tags/tag116.xml"/><Relationship Id="rId29" Type="http://schemas.openxmlformats.org/officeDocument/2006/relationships/tags" Target="../tags/tag140.xml"/><Relationship Id="rId28" Type="http://schemas.openxmlformats.org/officeDocument/2006/relationships/tags" Target="../tags/tag139.xml"/><Relationship Id="rId27" Type="http://schemas.openxmlformats.org/officeDocument/2006/relationships/tags" Target="../tags/tag138.xml"/><Relationship Id="rId26" Type="http://schemas.openxmlformats.org/officeDocument/2006/relationships/tags" Target="../tags/tag137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image" Target="../media/image7.png"/><Relationship Id="rId19" Type="http://schemas.openxmlformats.org/officeDocument/2006/relationships/tags" Target="../tags/tag130.xml"/><Relationship Id="rId18" Type="http://schemas.openxmlformats.org/officeDocument/2006/relationships/tags" Target="../tags/tag129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6.xml"/><Relationship Id="rId4" Type="http://schemas.openxmlformats.org/officeDocument/2006/relationships/image" Target="../media/image17.png"/><Relationship Id="rId3" Type="http://schemas.openxmlformats.org/officeDocument/2006/relationships/tags" Target="../tags/tag145.xml"/><Relationship Id="rId2" Type="http://schemas.openxmlformats.org/officeDocument/2006/relationships/image" Target="../media/image16.png"/><Relationship Id="rId1" Type="http://schemas.openxmlformats.org/officeDocument/2006/relationships/tags" Target="../tags/tag14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8.png"/><Relationship Id="rId5" Type="http://schemas.openxmlformats.org/officeDocument/2006/relationships/tags" Target="../tags/tag149.xml"/><Relationship Id="rId4" Type="http://schemas.openxmlformats.org/officeDocument/2006/relationships/image" Target="../media/image7.png"/><Relationship Id="rId3" Type="http://schemas.openxmlformats.org/officeDocument/2006/relationships/tags" Target="../tags/tag148.xml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tags" Target="../tags/tag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1497330"/>
            <a:ext cx="5814695" cy="1687830"/>
          </a:xfrm>
        </p:spPr>
        <p:txBody>
          <a:bodyPr>
            <a:normAutofit fontScale="90000"/>
          </a:bodyPr>
          <a:p>
            <a:r>
              <a:rPr lang="zh-CN" altLang="en-US" b="1">
                <a:sym typeface="+mn-ea"/>
              </a:rPr>
              <a:t>曲轴位置传感器</a:t>
            </a:r>
            <a:br>
              <a:rPr lang="zh-CN" altLang="en-US" b="1">
                <a:sym typeface="+mn-ea"/>
              </a:rPr>
            </a:br>
            <a:r>
              <a:rPr lang="zh-CN" altLang="en-US" b="1">
                <a:sym typeface="+mn-ea"/>
              </a:rPr>
              <a:t>检测</a:t>
            </a:r>
            <a:endParaRPr lang="zh-CN" altLang="en-US" b="1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6220" y="712470"/>
            <a:ext cx="68808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检测前需确认信号发生齿是否安装牢固，传感器是否安装好，探头有无杂物，传感器与信号齿的安装间隙是否安装正确符合规定值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7145" y="437515"/>
            <a:ext cx="4460240" cy="6184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040" y="2898140"/>
            <a:ext cx="6860540" cy="35229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52730" y="884555"/>
            <a:ext cx="11804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曲轴位置传感器检测方法如下：</a:t>
            </a:r>
            <a:endParaRPr lang="zh-CN" altLang="en-US"/>
          </a:p>
          <a:p>
            <a:r>
              <a:rPr lang="zh-CN" altLang="en-US">
                <a:sym typeface="+mn-ea"/>
              </a:rPr>
              <a:t>1、检测自身电阻，采用万用表电阻档检测曲轴位置传感器本身的电阻值，但这种检测方法仅适用于磁感应式曲轴位置传感器，对于霍尔式或磁阻式曲轴位置传感器，由于它们的内部往往设置有整形电路，故检测电阻往往很难进行准确判断；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4715" y="2371090"/>
            <a:ext cx="10344150" cy="37522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9870" y="697865"/>
            <a:ext cx="11898630" cy="5047615"/>
          </a:xfrm>
        </p:spPr>
        <p:txBody>
          <a:bodyPr>
            <a:normAutofit/>
          </a:bodyPr>
          <a:p>
            <a:r>
              <a:rPr lang="zh-CN" altLang="en-US"/>
              <a:t>2、检测信号电压，采用万用表电压档检测曲轴位置传感器输出信号电压。但这种检测是在根据电路图及信号波形分析的情况下进行的。当发动机转速发生变化时，磁感应式曲轴位置传感器信号峰值电压和频率发生了变化，发动机转速越高，信号峰值电压和频率都变大，万用表检测到的信号电压也会随之变大。对于磁阻式和霍尔式曲轴位置传感器，它们的信号峰值电压和占空比不会随发动机转速变化而改变，只是频率发生了变化，采用万用表检测其信号电压时，信号电压将不变，这一点必须注意到</a:t>
            </a:r>
            <a:endParaRPr lang="zh-CN" altLang="en-US"/>
          </a:p>
          <a:p>
            <a:r>
              <a:rPr lang="zh-CN" altLang="en-US">
                <a:sym typeface="+mn-ea"/>
              </a:rPr>
              <a:t>3、检测输出波形，采用示波器来检测曲轴位置传感器的输出波形，这种检测可以直观地看到传感器的波形情况，磁感应式曲轴位置传感器的输出波形一般为锯齿波；而磁阻式与霍尔式曲轴位置传感器的输出波形为方波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bbbd03fa020a5259885b1733114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490" y="2916555"/>
            <a:ext cx="3540760" cy="1758315"/>
          </a:xfrm>
          <a:prstGeom prst="rect">
            <a:avLst/>
          </a:prstGeom>
        </p:spPr>
      </p:pic>
      <p:pic>
        <p:nvPicPr>
          <p:cNvPr id="4" name="图片 3" descr="b497e2af0e2d78a921db70c05691b6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941070"/>
            <a:ext cx="2748280" cy="274828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700000">
            <a:off x="1436053" y="1549083"/>
            <a:ext cx="1532255" cy="1532255"/>
            <a:chOff x="11029" y="3955"/>
            <a:chExt cx="3201" cy="3221"/>
          </a:xfrm>
        </p:grpSpPr>
        <p:pic>
          <p:nvPicPr>
            <p:cNvPr id="42" name="图片 41" descr="7ecd01c0ed4a0a5cd5df5b7df198e8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029" y="5190"/>
              <a:ext cx="2089" cy="1987"/>
            </a:xfrm>
            <a:prstGeom prst="rect">
              <a:avLst/>
            </a:prstGeom>
          </p:spPr>
        </p:pic>
        <p:pic>
          <p:nvPicPr>
            <p:cNvPr id="44" name="图片 43" descr="7ecd01c0ed4a0a5cd5df5b7df198e8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alphaModFix amt="0"/>
            </a:blip>
            <a:stretch>
              <a:fillRect/>
            </a:stretch>
          </p:blipFill>
          <p:spPr>
            <a:xfrm flipH="1" flipV="1">
              <a:off x="12142" y="3955"/>
              <a:ext cx="2089" cy="1987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8766810" y="6140450"/>
            <a:ext cx="2619375" cy="138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341995" y="6025515"/>
            <a:ext cx="42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慢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386185" y="6025515"/>
            <a:ext cx="42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快</a:t>
            </a:r>
            <a:endParaRPr lang="zh-CN" altLang="en-US"/>
          </a:p>
        </p:txBody>
      </p:sp>
      <p:pic>
        <p:nvPicPr>
          <p:cNvPr id="9" name="图片 8" descr="4ff2fa3d909442f997821fb09ade8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80000">
            <a:off x="7900035" y="1938020"/>
            <a:ext cx="4029075" cy="4029075"/>
          </a:xfrm>
          <a:prstGeom prst="rect">
            <a:avLst/>
          </a:prstGeom>
        </p:spPr>
      </p:pic>
      <p:sp>
        <p:nvSpPr>
          <p:cNvPr id="10" name="燕尾形箭头 9"/>
          <p:cNvSpPr/>
          <p:nvPr/>
        </p:nvSpPr>
        <p:spPr>
          <a:xfrm rot="16200000">
            <a:off x="8794115" y="6195695"/>
            <a:ext cx="342900" cy="259715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96bb6379a470450f4156b0327f3e03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575" y="3069590"/>
            <a:ext cx="1433195" cy="704850"/>
          </a:xfrm>
          <a:prstGeom prst="rect">
            <a:avLst/>
          </a:prstGeom>
        </p:spPr>
      </p:pic>
      <p:pic>
        <p:nvPicPr>
          <p:cNvPr id="16" name="图片 15" descr="96bb6379a470450f4156b0327f3e03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632575" y="3938270"/>
            <a:ext cx="1433195" cy="704850"/>
          </a:xfrm>
          <a:prstGeom prst="rect">
            <a:avLst/>
          </a:prstGeom>
        </p:spPr>
      </p:pic>
      <p:pic>
        <p:nvPicPr>
          <p:cNvPr id="101" name="F35B0BEE-F18A-47BB-8FCB-E00DA2F2635D-1" descr="C:/Users/admin/AppData/Local/Temp/wpp.mrFvLSwpp"/>
          <p:cNvPicPr/>
          <p:nvPr/>
        </p:nvPicPr>
        <p:blipFill>
          <a:blip r:embed="rId8"/>
          <a:stretch>
            <a:fillRect/>
          </a:stretch>
        </p:blipFill>
        <p:spPr>
          <a:xfrm>
            <a:off x="1159193" y="4643120"/>
            <a:ext cx="2122805" cy="21228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肘形连接符 17"/>
          <p:cNvCxnSpPr/>
          <p:nvPr/>
        </p:nvCxnSpPr>
        <p:spPr>
          <a:xfrm rot="10800000" flipV="1">
            <a:off x="2626995" y="3781425"/>
            <a:ext cx="2453640" cy="2221230"/>
          </a:xfrm>
          <a:prstGeom prst="bentConnector3">
            <a:avLst>
              <a:gd name="adj1" fmla="val 49974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206625" y="3629025"/>
            <a:ext cx="0" cy="145859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465195" y="1870393"/>
            <a:ext cx="5266690" cy="12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rot="0">
            <a:off x="3740468" y="1378585"/>
            <a:ext cx="4716145" cy="995680"/>
            <a:chOff x="5692" y="2573"/>
            <a:chExt cx="3608" cy="1573"/>
          </a:xfrm>
        </p:grpSpPr>
        <p:grpSp>
          <p:nvGrpSpPr>
            <p:cNvPr id="69" name="组合 68"/>
            <p:cNvGrpSpPr/>
            <p:nvPr/>
          </p:nvGrpSpPr>
          <p:grpSpPr>
            <a:xfrm>
              <a:off x="5692" y="2573"/>
              <a:ext cx="784" cy="1573"/>
              <a:chOff x="8670" y="2517"/>
              <a:chExt cx="2091" cy="1573"/>
            </a:xfrm>
          </p:grpSpPr>
          <p:sp>
            <p:nvSpPr>
              <p:cNvPr id="70" name="弧形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8670" y="2627"/>
                <a:ext cx="1437" cy="1463"/>
              </a:xfrm>
              <a:prstGeom prst="arc">
                <a:avLst>
                  <a:gd name="adj1" fmla="val 11320649"/>
                  <a:gd name="adj2" fmla="val 21568789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弧形 70"/>
              <p:cNvSpPr/>
              <p:nvPr>
                <p:custDataLst>
                  <p:tags r:id="rId10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472" y="2573"/>
              <a:ext cx="491" cy="1572"/>
              <a:chOff x="9451" y="2517"/>
              <a:chExt cx="1309" cy="1572"/>
            </a:xfrm>
          </p:grpSpPr>
          <p:sp>
            <p:nvSpPr>
              <p:cNvPr id="73" name="弧形 72"/>
              <p:cNvSpPr/>
              <p:nvPr>
                <p:custDataLst>
                  <p:tags r:id="rId11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弧形 73"/>
              <p:cNvSpPr/>
              <p:nvPr>
                <p:custDataLst>
                  <p:tags r:id="rId12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959" y="2573"/>
              <a:ext cx="491" cy="1572"/>
              <a:chOff x="9451" y="2517"/>
              <a:chExt cx="1309" cy="1572"/>
            </a:xfrm>
          </p:grpSpPr>
          <p:sp>
            <p:nvSpPr>
              <p:cNvPr id="76" name="弧形 75"/>
              <p:cNvSpPr/>
              <p:nvPr>
                <p:custDataLst>
                  <p:tags r:id="rId13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弧形 76"/>
              <p:cNvSpPr/>
              <p:nvPr>
                <p:custDataLst>
                  <p:tags r:id="rId14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7449" y="2573"/>
              <a:ext cx="491" cy="1572"/>
              <a:chOff x="9451" y="2517"/>
              <a:chExt cx="1309" cy="1572"/>
            </a:xfrm>
          </p:grpSpPr>
          <p:sp>
            <p:nvSpPr>
              <p:cNvPr id="79" name="弧形 78"/>
              <p:cNvSpPr/>
              <p:nvPr>
                <p:custDataLst>
                  <p:tags r:id="rId15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弧形 79"/>
              <p:cNvSpPr/>
              <p:nvPr>
                <p:custDataLst>
                  <p:tags r:id="rId16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7950" y="2573"/>
              <a:ext cx="491" cy="1572"/>
              <a:chOff x="9451" y="2517"/>
              <a:chExt cx="1309" cy="1572"/>
            </a:xfrm>
          </p:grpSpPr>
          <p:sp>
            <p:nvSpPr>
              <p:cNvPr id="82" name="弧形 81"/>
              <p:cNvSpPr/>
              <p:nvPr>
                <p:custDataLst>
                  <p:tags r:id="rId17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3" name="弧形 82"/>
              <p:cNvSpPr/>
              <p:nvPr>
                <p:custDataLst>
                  <p:tags r:id="rId18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8437" y="2573"/>
              <a:ext cx="863" cy="1573"/>
              <a:chOff x="9451" y="2517"/>
              <a:chExt cx="2302" cy="1573"/>
            </a:xfrm>
          </p:grpSpPr>
          <p:sp>
            <p:nvSpPr>
              <p:cNvPr id="85" name="弧形 84"/>
              <p:cNvSpPr/>
              <p:nvPr>
                <p:custDataLst>
                  <p:tags r:id="rId19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6" name="弧形 85"/>
              <p:cNvSpPr/>
              <p:nvPr>
                <p:custDataLst>
                  <p:tags r:id="rId20"/>
                </p:custDataLst>
              </p:nvPr>
            </p:nvSpPr>
            <p:spPr>
              <a:xfrm rot="10800000">
                <a:off x="10105" y="2517"/>
                <a:ext cx="1648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 rot="0">
            <a:off x="3740468" y="907733"/>
            <a:ext cx="4716145" cy="1937385"/>
            <a:chOff x="5692" y="2573"/>
            <a:chExt cx="3608" cy="1573"/>
          </a:xfrm>
        </p:grpSpPr>
        <p:grpSp>
          <p:nvGrpSpPr>
            <p:cNvPr id="88" name="组合 87"/>
            <p:cNvGrpSpPr/>
            <p:nvPr/>
          </p:nvGrpSpPr>
          <p:grpSpPr>
            <a:xfrm>
              <a:off x="5692" y="2573"/>
              <a:ext cx="784" cy="1573"/>
              <a:chOff x="8670" y="2517"/>
              <a:chExt cx="2091" cy="1573"/>
            </a:xfrm>
          </p:grpSpPr>
          <p:sp>
            <p:nvSpPr>
              <p:cNvPr id="89" name="弧形 88"/>
              <p:cNvSpPr/>
              <p:nvPr>
                <p:custDataLst>
                  <p:tags r:id="rId21"/>
                </p:custDataLst>
              </p:nvPr>
            </p:nvSpPr>
            <p:spPr>
              <a:xfrm>
                <a:off x="8670" y="2627"/>
                <a:ext cx="1437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0" name="弧形 89"/>
              <p:cNvSpPr/>
              <p:nvPr>
                <p:custDataLst>
                  <p:tags r:id="rId22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6472" y="2573"/>
              <a:ext cx="491" cy="1572"/>
              <a:chOff x="9451" y="2517"/>
              <a:chExt cx="1309" cy="1572"/>
            </a:xfrm>
          </p:grpSpPr>
          <p:sp>
            <p:nvSpPr>
              <p:cNvPr id="92" name="弧形 91"/>
              <p:cNvSpPr/>
              <p:nvPr>
                <p:custDataLst>
                  <p:tags r:id="rId23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弧形 92"/>
              <p:cNvSpPr/>
              <p:nvPr>
                <p:custDataLst>
                  <p:tags r:id="rId24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6959" y="2573"/>
              <a:ext cx="491" cy="1572"/>
              <a:chOff x="9451" y="2517"/>
              <a:chExt cx="1309" cy="1572"/>
            </a:xfrm>
          </p:grpSpPr>
          <p:sp>
            <p:nvSpPr>
              <p:cNvPr id="95" name="弧形 94"/>
              <p:cNvSpPr/>
              <p:nvPr>
                <p:custDataLst>
                  <p:tags r:id="rId25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6" name="弧形 95"/>
              <p:cNvSpPr/>
              <p:nvPr>
                <p:custDataLst>
                  <p:tags r:id="rId26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7449" y="2573"/>
              <a:ext cx="491" cy="1572"/>
              <a:chOff x="9451" y="2517"/>
              <a:chExt cx="1309" cy="1572"/>
            </a:xfrm>
          </p:grpSpPr>
          <p:sp>
            <p:nvSpPr>
              <p:cNvPr id="98" name="弧形 97"/>
              <p:cNvSpPr/>
              <p:nvPr>
                <p:custDataLst>
                  <p:tags r:id="rId27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9" name="弧形 98"/>
              <p:cNvSpPr/>
              <p:nvPr>
                <p:custDataLst>
                  <p:tags r:id="rId28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7950" y="2573"/>
              <a:ext cx="491" cy="1572"/>
              <a:chOff x="9451" y="2517"/>
              <a:chExt cx="1309" cy="1572"/>
            </a:xfrm>
          </p:grpSpPr>
          <p:sp>
            <p:nvSpPr>
              <p:cNvPr id="103" name="弧形 102"/>
              <p:cNvSpPr/>
              <p:nvPr>
                <p:custDataLst>
                  <p:tags r:id="rId29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4" name="弧形 103"/>
              <p:cNvSpPr/>
              <p:nvPr>
                <p:custDataLst>
                  <p:tags r:id="rId30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437" y="2573"/>
              <a:ext cx="863" cy="1573"/>
              <a:chOff x="9451" y="2517"/>
              <a:chExt cx="2302" cy="1573"/>
            </a:xfrm>
          </p:grpSpPr>
          <p:sp>
            <p:nvSpPr>
              <p:cNvPr id="106" name="弧形 105"/>
              <p:cNvSpPr/>
              <p:nvPr>
                <p:custDataLst>
                  <p:tags r:id="rId31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7" name="弧形 106"/>
              <p:cNvSpPr/>
              <p:nvPr>
                <p:custDataLst>
                  <p:tags r:id="rId32"/>
                </p:custDataLst>
              </p:nvPr>
            </p:nvSpPr>
            <p:spPr>
              <a:xfrm rot="10800000">
                <a:off x="10105" y="2517"/>
                <a:ext cx="1648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0">
            <a:off x="3740468" y="422275"/>
            <a:ext cx="4716145" cy="2908300"/>
            <a:chOff x="5692" y="2573"/>
            <a:chExt cx="3608" cy="1573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692" y="2573"/>
              <a:ext cx="784" cy="1573"/>
              <a:chOff x="8670" y="2517"/>
              <a:chExt cx="2091" cy="1573"/>
            </a:xfrm>
          </p:grpSpPr>
          <p:sp>
            <p:nvSpPr>
              <p:cNvPr id="110" name="弧形 109"/>
              <p:cNvSpPr/>
              <p:nvPr>
                <p:custDataLst>
                  <p:tags r:id="rId33"/>
                </p:custDataLst>
              </p:nvPr>
            </p:nvSpPr>
            <p:spPr>
              <a:xfrm>
                <a:off x="8670" y="2627"/>
                <a:ext cx="1437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1" name="弧形 110"/>
              <p:cNvSpPr/>
              <p:nvPr>
                <p:custDataLst>
                  <p:tags r:id="rId34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472" y="2573"/>
              <a:ext cx="491" cy="1572"/>
              <a:chOff x="9451" y="2517"/>
              <a:chExt cx="1309" cy="1572"/>
            </a:xfrm>
          </p:grpSpPr>
          <p:sp>
            <p:nvSpPr>
              <p:cNvPr id="113" name="弧形 112"/>
              <p:cNvSpPr/>
              <p:nvPr>
                <p:custDataLst>
                  <p:tags r:id="rId35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4" name="弧形 113"/>
              <p:cNvSpPr/>
              <p:nvPr>
                <p:custDataLst>
                  <p:tags r:id="rId36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6959" y="2573"/>
              <a:ext cx="491" cy="1572"/>
              <a:chOff x="9451" y="2517"/>
              <a:chExt cx="1309" cy="1572"/>
            </a:xfrm>
          </p:grpSpPr>
          <p:sp>
            <p:nvSpPr>
              <p:cNvPr id="116" name="弧形 115"/>
              <p:cNvSpPr/>
              <p:nvPr>
                <p:custDataLst>
                  <p:tags r:id="rId37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7" name="弧形 116"/>
              <p:cNvSpPr/>
              <p:nvPr>
                <p:custDataLst>
                  <p:tags r:id="rId38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7449" y="2573"/>
              <a:ext cx="491" cy="1572"/>
              <a:chOff x="9451" y="2517"/>
              <a:chExt cx="1309" cy="1572"/>
            </a:xfrm>
          </p:grpSpPr>
          <p:sp>
            <p:nvSpPr>
              <p:cNvPr id="119" name="弧形 118"/>
              <p:cNvSpPr/>
              <p:nvPr>
                <p:custDataLst>
                  <p:tags r:id="rId39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0" name="弧形 119"/>
              <p:cNvSpPr/>
              <p:nvPr>
                <p:custDataLst>
                  <p:tags r:id="rId40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7950" y="2573"/>
              <a:ext cx="491" cy="1572"/>
              <a:chOff x="9451" y="2517"/>
              <a:chExt cx="1309" cy="1572"/>
            </a:xfrm>
          </p:grpSpPr>
          <p:sp>
            <p:nvSpPr>
              <p:cNvPr id="122" name="弧形 121"/>
              <p:cNvSpPr/>
              <p:nvPr>
                <p:custDataLst>
                  <p:tags r:id="rId41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3" name="弧形 122"/>
              <p:cNvSpPr/>
              <p:nvPr>
                <p:custDataLst>
                  <p:tags r:id="rId42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8437" y="2573"/>
              <a:ext cx="863" cy="1573"/>
              <a:chOff x="9451" y="2517"/>
              <a:chExt cx="2302" cy="1573"/>
            </a:xfrm>
          </p:grpSpPr>
          <p:sp>
            <p:nvSpPr>
              <p:cNvPr id="125" name="弧形 124"/>
              <p:cNvSpPr/>
              <p:nvPr>
                <p:custDataLst>
                  <p:tags r:id="rId43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6" name="弧形 125"/>
              <p:cNvSpPr/>
              <p:nvPr>
                <p:custDataLst>
                  <p:tags r:id="rId44"/>
                </p:custDataLst>
              </p:nvPr>
            </p:nvSpPr>
            <p:spPr>
              <a:xfrm rot="10800000">
                <a:off x="10105" y="2517"/>
                <a:ext cx="1648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27" name="闪电形 126"/>
          <p:cNvSpPr/>
          <p:nvPr/>
        </p:nvSpPr>
        <p:spPr>
          <a:xfrm>
            <a:off x="6520180" y="3530600"/>
            <a:ext cx="360680" cy="52260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8" name="燕尾形箭头 127"/>
          <p:cNvSpPr/>
          <p:nvPr/>
        </p:nvSpPr>
        <p:spPr>
          <a:xfrm rot="16200000">
            <a:off x="2001520" y="4685665"/>
            <a:ext cx="410210" cy="325120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8750935" y="1447165"/>
            <a:ext cx="52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0v</a:t>
            </a:r>
            <a:endParaRPr lang="en-US" altLang="zh-CN"/>
          </a:p>
        </p:txBody>
      </p:sp>
      <p:sp>
        <p:nvSpPr>
          <p:cNvPr id="130" name="文本框 129"/>
          <p:cNvSpPr txBox="1"/>
          <p:nvPr>
            <p:custDataLst>
              <p:tags r:id="rId45"/>
            </p:custDataLst>
          </p:nvPr>
        </p:nvSpPr>
        <p:spPr>
          <a:xfrm>
            <a:off x="9084310" y="4196080"/>
            <a:ext cx="1900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信号轮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625 -0.00425926 L -0.01125 -0.00712963 L -0.0177083 -0.00712963 L -0.0233333 -0.00851852 L -0.0297917 -0.00851852 L -0.0354167 -0.01 L -0.0410417 -0.01 L -0.0466667 -0.0113889 L -0.053125 -0.0113889 L -0.05875 -0.01 L -0.064375 -0.00564815 L -0.07 -0.00564815 L -0.075625 -0.00564815 L -0.0820833 -0.00564815 L -0.0877083 -0.00712963 L -0.0933333 -0.00712963 L -0.0989583 -0.00712963 L -0.104583 -0.00712963 L -0.110208 -0.00425926 L -0.115833 -0.00138889 L -0.122292 0 L -0.12875 0.00148148 L -0.134375 0.00287037 L -0.14 0.00148148 L -0.145625 0 L -0.15125 -0.00425926 L -0.156875 -0.00564815 L -0.1625 -0.00138889 L -0.168125 -0.00138889 L -0.173802 0 L -0.179427 0 L -0.185052 0 L -0.190677 0 L -0.196302 0 L -0.201927 0.00435185 L -0.207552 0.00435185 L -0.213177 0.00435185 L -0.218854 0 L -0.224479 0 L -0.230885 -0.00138889 L -0.234948 0.00861111 L -0.235729 0.0200926 L -0.235729 0.0300926 L -0.23651 0.0414815 L -0.23651 0.052963 L -0.238958 0.062963 L -0.238958 0.072963 L -0.238958 0.082963 L -0.238958 0.092963 L -0.238958 0.102963 L -0.238958 0.114444 L -0.238958 0.124444 L -0.237344 0.134444 L -0.237344 0.144444 L -0.235729 0.154537 L -0.235729 0.164537 L -0.235729 0.174537 L -0.235729 0.184537 L -0.235729 0.194537 L -0.237344 0.204537 L -0.238958 0.214537 L -0.238958 0.224537 L -0.238958 0.23463 L -0.238958 0.24463 L -0.238125 0.25463 L -0.238125 0.266019 L -0.238125 0.276019 L -0.238125 0.286111 L -0.238125 0.296111 L -0.238125 0.306111 L -0.23974 0.316111 L -0.245365 0.32037 L -0.251823 0.321852 L -0.257448 0.321852 L -0.263073 0.321852 L -0.268698 0.32037 L -0.274323 0.3175 L -0.280781 0.3175 L -0.286406 0.3175 L -0.292031 0.3175 L -0.297656 0.32037 L -0.303281 0.321852 L -0.308958 0.321852 L -0.314583 0.32037 L -0.320208 0.318981 L -0.325833 0.318981 L -0.332292 0.318981 L -0.339531 0.321852 L -0.345937 0.326111 " pathEditMode="fixed" rAng="0" ptsTypes="">
                                      <p:cBhvr>
                                        <p:cTn id="33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4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4167 -0.000740741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1563 -0.000833333 L 0.173125 -0.00259259 " pathEditMode="relative" rAng="0" ptsTypes="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  <p:bldP spid="10" grpId="0" bldLvl="0" animBg="1"/>
      <p:bldP spid="10" grpId="1" bldLvl="0" animBg="1"/>
      <p:bldP spid="10" grpId="2" bldLvl="0" animBg="1"/>
      <p:bldP spid="127" grpId="0" bldLvl="0" animBg="1"/>
      <p:bldP spid="127" grpId="1" bldLvl="0" animBg="1"/>
      <p:bldP spid="127" grpId="2" bldLvl="0" animBg="1"/>
      <p:bldP spid="128" grpId="0" bldLvl="0" animBg="1"/>
      <p:bldP spid="128" grpId="1" bldLvl="0" animBg="1"/>
      <p:bldP spid="128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574040"/>
            <a:ext cx="7900670" cy="3067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572510"/>
            <a:ext cx="7900035" cy="3067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00670" y="1800225"/>
            <a:ext cx="4226560" cy="38608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7" name="组合 66"/>
          <p:cNvGrpSpPr/>
          <p:nvPr/>
        </p:nvGrpSpPr>
        <p:grpSpPr>
          <a:xfrm>
            <a:off x="165100" y="1280160"/>
            <a:ext cx="3483610" cy="2276475"/>
            <a:chOff x="5309" y="6925"/>
            <a:chExt cx="5486" cy="3585"/>
          </a:xfrm>
        </p:grpSpPr>
        <p:grpSp>
          <p:nvGrpSpPr>
            <p:cNvPr id="35" name="组合 34"/>
            <p:cNvGrpSpPr/>
            <p:nvPr/>
          </p:nvGrpSpPr>
          <p:grpSpPr>
            <a:xfrm>
              <a:off x="6718" y="6925"/>
              <a:ext cx="1229" cy="3584"/>
              <a:chOff x="2082" y="2921"/>
              <a:chExt cx="1229" cy="3584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2082" y="6470"/>
                <a:ext cx="721" cy="16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777" y="2935"/>
                <a:ext cx="534" cy="12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800" y="2921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3281" y="2921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7943" y="6925"/>
              <a:ext cx="2852" cy="3584"/>
              <a:chOff x="3307" y="2921"/>
              <a:chExt cx="2852" cy="3584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3307" y="6473"/>
                <a:ext cx="710" cy="3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3986" y="2921"/>
                <a:ext cx="595" cy="11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4016" y="2921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4550" y="6468"/>
                <a:ext cx="521" cy="3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4550" y="2921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041" y="2942"/>
                <a:ext cx="534" cy="12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5061" y="2921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5560" y="6468"/>
                <a:ext cx="599" cy="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5560" y="2921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5830" y="6925"/>
              <a:ext cx="948" cy="3585"/>
              <a:chOff x="729" y="2516"/>
              <a:chExt cx="948" cy="3585"/>
            </a:xfrm>
          </p:grpSpPr>
          <p:cxnSp>
            <p:nvCxnSpPr>
              <p:cNvPr id="63" name="直接连接符 62"/>
              <p:cNvCxnSpPr/>
              <p:nvPr/>
            </p:nvCxnSpPr>
            <p:spPr>
              <a:xfrm flipV="1">
                <a:off x="729" y="2516"/>
                <a:ext cx="948" cy="10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758" y="2516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1652" y="2517"/>
                <a:ext cx="0" cy="3584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直接连接符 65"/>
            <p:cNvCxnSpPr/>
            <p:nvPr/>
          </p:nvCxnSpPr>
          <p:spPr>
            <a:xfrm>
              <a:off x="5309" y="10476"/>
              <a:ext cx="521" cy="3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直接连接符 67"/>
          <p:cNvCxnSpPr/>
          <p:nvPr/>
        </p:nvCxnSpPr>
        <p:spPr>
          <a:xfrm>
            <a:off x="88265" y="3575050"/>
            <a:ext cx="366776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b497e2af0e2d78a921db70c05691b6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7338" y="4340225"/>
            <a:ext cx="1727200" cy="17272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2700000">
            <a:off x="958973" y="4721860"/>
            <a:ext cx="963930" cy="963930"/>
            <a:chOff x="11029" y="3955"/>
            <a:chExt cx="3201" cy="3221"/>
          </a:xfrm>
        </p:grpSpPr>
        <p:pic>
          <p:nvPicPr>
            <p:cNvPr id="4" name="图片 3" descr="7ecd01c0ed4a0a5cd5df5b7df198e8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029" y="5190"/>
              <a:ext cx="2089" cy="1987"/>
            </a:xfrm>
            <a:prstGeom prst="rect">
              <a:avLst/>
            </a:prstGeom>
          </p:spPr>
        </p:pic>
        <p:pic>
          <p:nvPicPr>
            <p:cNvPr id="6" name="图片 5" descr="7ecd01c0ed4a0a5cd5df5b7df198e8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alphaModFix amt="0"/>
            </a:blip>
            <a:stretch>
              <a:fillRect/>
            </a:stretch>
          </p:blipFill>
          <p:spPr>
            <a:xfrm flipH="1" flipV="1">
              <a:off x="12142" y="3955"/>
              <a:ext cx="2089" cy="198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7945" y="3684905"/>
            <a:ext cx="887730" cy="243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低电平</a:t>
            </a:r>
            <a:endParaRPr lang="zh-CN" altLang="en-US" sz="1400"/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370060" y="4688840"/>
            <a:ext cx="200914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solidFill>
                  <a:schemeClr val="tx1"/>
                </a:solidFill>
              </a:rPr>
              <a:t>信号发生齿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8" name="图片 7" descr="6f523fad18610e8941f47d43117a20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840000">
            <a:off x="9067165" y="1943735"/>
            <a:ext cx="2615565" cy="261556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898900" y="708025"/>
            <a:ext cx="4897755" cy="4613910"/>
            <a:chOff x="6140" y="1310"/>
            <a:chExt cx="7263" cy="6842"/>
          </a:xfrm>
        </p:grpSpPr>
        <p:sp>
          <p:nvSpPr>
            <p:cNvPr id="27" name="矩形 26"/>
            <p:cNvSpPr/>
            <p:nvPr>
              <p:custDataLst>
                <p:tags r:id="rId9"/>
              </p:custDataLst>
            </p:nvPr>
          </p:nvSpPr>
          <p:spPr>
            <a:xfrm>
              <a:off x="9825" y="3869"/>
              <a:ext cx="3578" cy="19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 rot="0">
              <a:off x="6140" y="1996"/>
              <a:ext cx="1902" cy="3580"/>
              <a:chOff x="6335" y="1531"/>
              <a:chExt cx="1902" cy="3580"/>
            </a:xfrm>
          </p:grpSpPr>
          <p:sp>
            <p:nvSpPr>
              <p:cNvPr id="18" name="矩形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6335" y="1531"/>
                <a:ext cx="1903" cy="35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>
                <p:custDataLst>
                  <p:tags r:id="rId11"/>
                </p:custDataLst>
              </p:nvPr>
            </p:nvCxnSpPr>
            <p:spPr>
              <a:xfrm flipH="1" flipV="1">
                <a:off x="7439" y="2427"/>
                <a:ext cx="2" cy="1586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>
                <p:custDataLst>
                  <p:tags r:id="rId12"/>
                </p:custDataLst>
              </p:nvPr>
            </p:nvSpPr>
            <p:spPr>
              <a:xfrm>
                <a:off x="7309" y="2857"/>
                <a:ext cx="261" cy="7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6638" y="2041"/>
              <a:ext cx="1009" cy="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+5V</a:t>
              </a:r>
              <a:endPara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 flipV="1">
              <a:off x="9340" y="5243"/>
              <a:ext cx="300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8997" y="4462"/>
              <a:ext cx="351" cy="50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16"/>
              </p:custDataLst>
            </p:nvPr>
          </p:nvCxnSpPr>
          <p:spPr>
            <a:xfrm flipV="1">
              <a:off x="9330" y="4470"/>
              <a:ext cx="0" cy="13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17"/>
              </p:custDataLst>
            </p:nvPr>
          </p:nvCxnSpPr>
          <p:spPr>
            <a:xfrm flipV="1">
              <a:off x="8954" y="5435"/>
              <a:ext cx="387" cy="484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18"/>
              </p:custDataLst>
            </p:nvPr>
          </p:nvCxnSpPr>
          <p:spPr>
            <a:xfrm flipV="1">
              <a:off x="6639" y="4472"/>
              <a:ext cx="237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9"/>
              </p:custDataLst>
            </p:nvPr>
          </p:nvCxnSpPr>
          <p:spPr>
            <a:xfrm flipV="1">
              <a:off x="8970" y="5901"/>
              <a:ext cx="0" cy="4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 rot="0">
              <a:off x="10040" y="4362"/>
              <a:ext cx="1987" cy="757"/>
              <a:chOff x="8694" y="4086"/>
              <a:chExt cx="1110" cy="639"/>
            </a:xfrm>
          </p:grpSpPr>
          <p:sp>
            <p:nvSpPr>
              <p:cNvPr id="30" name="矩形 29"/>
              <p:cNvSpPr/>
              <p:nvPr>
                <p:custDataLst>
                  <p:tags r:id="rId20"/>
                </p:custDataLst>
              </p:nvPr>
            </p:nvSpPr>
            <p:spPr>
              <a:xfrm>
                <a:off x="8694" y="4086"/>
                <a:ext cx="555" cy="63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4800"/>
                  <a:t>N</a:t>
                </a:r>
                <a:endParaRPr lang="en-US" altLang="zh-CN" sz="4800"/>
              </a:p>
            </p:txBody>
          </p:sp>
          <p:sp>
            <p:nvSpPr>
              <p:cNvPr id="31" name="矩形 30"/>
              <p:cNvSpPr/>
              <p:nvPr>
                <p:custDataLst>
                  <p:tags r:id="rId21"/>
                </p:custDataLst>
              </p:nvPr>
            </p:nvSpPr>
            <p:spPr>
              <a:xfrm>
                <a:off x="9249" y="4086"/>
                <a:ext cx="555" cy="63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4800"/>
                  <a:t>S</a:t>
                </a:r>
                <a:endParaRPr lang="en-US" altLang="zh-CN" sz="4800"/>
              </a:p>
            </p:txBody>
          </p:sp>
        </p:grpSp>
        <p:sp>
          <p:nvSpPr>
            <p:cNvPr id="32" name="文本框 31"/>
            <p:cNvSpPr txBox="1"/>
            <p:nvPr>
              <p:custDataLst>
                <p:tags r:id="rId22"/>
              </p:custDataLst>
            </p:nvPr>
          </p:nvSpPr>
          <p:spPr>
            <a:xfrm>
              <a:off x="8402" y="1310"/>
              <a:ext cx="891" cy="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+5V</a:t>
              </a:r>
              <a:endPara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23"/>
              </p:custDataLst>
            </p:nvPr>
          </p:nvCxnSpPr>
          <p:spPr>
            <a:xfrm flipV="1">
              <a:off x="8324" y="1530"/>
              <a:ext cx="0" cy="2033"/>
            </a:xfrm>
            <a:prstGeom prst="line">
              <a:avLst/>
            </a:prstGeom>
            <a:ln w="25400">
              <a:solidFill>
                <a:srgbClr val="E40D0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>
              <p:custDataLst>
                <p:tags r:id="rId24"/>
              </p:custDataLst>
            </p:nvPr>
          </p:nvCxnSpPr>
          <p:spPr>
            <a:xfrm flipV="1">
              <a:off x="8345" y="3544"/>
              <a:ext cx="4444" cy="0"/>
            </a:xfrm>
            <a:prstGeom prst="line">
              <a:avLst/>
            </a:prstGeom>
            <a:ln w="25400">
              <a:solidFill>
                <a:srgbClr val="E40D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25"/>
              </p:custDataLst>
            </p:nvPr>
          </p:nvCxnSpPr>
          <p:spPr>
            <a:xfrm flipV="1">
              <a:off x="7819" y="6359"/>
              <a:ext cx="5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>
              <p:custDataLst>
                <p:tags r:id="rId26"/>
              </p:custDataLst>
            </p:nvPr>
          </p:nvCxnSpPr>
          <p:spPr>
            <a:xfrm flipV="1">
              <a:off x="7834" y="6352"/>
              <a:ext cx="0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>
              <p:custDataLst>
                <p:tags r:id="rId27"/>
              </p:custDataLst>
            </p:nvPr>
          </p:nvCxnSpPr>
          <p:spPr>
            <a:xfrm flipH="1">
              <a:off x="7323" y="7690"/>
              <a:ext cx="10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28"/>
              </p:custDataLst>
            </p:nvPr>
          </p:nvCxnSpPr>
          <p:spPr>
            <a:xfrm flipH="1">
              <a:off x="7504" y="7921"/>
              <a:ext cx="6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>
              <p:custDataLst>
                <p:tags r:id="rId29"/>
              </p:custDataLst>
            </p:nvPr>
          </p:nvCxnSpPr>
          <p:spPr>
            <a:xfrm flipH="1">
              <a:off x="7564" y="8152"/>
              <a:ext cx="54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 rot="0">
              <a:off x="12301" y="3514"/>
              <a:ext cx="993" cy="2860"/>
              <a:chOff x="12331" y="3469"/>
              <a:chExt cx="993" cy="2860"/>
            </a:xfrm>
          </p:grpSpPr>
          <p:cxnSp>
            <p:nvCxnSpPr>
              <p:cNvPr id="70" name="直接连接符 69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12822" y="5418"/>
                <a:ext cx="0" cy="9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矩形 8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2331" y="4036"/>
                <a:ext cx="993" cy="138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/>
                  <a:t>霍尔</a:t>
                </a:r>
                <a:r>
                  <a:rPr lang="zh-CN" altLang="en-US" sz="1600"/>
                  <a:t>元件</a:t>
                </a:r>
                <a:endParaRPr lang="zh-CN" altLang="en-US" sz="1600"/>
              </a:p>
            </p:txBody>
          </p:sp>
          <p:cxnSp>
            <p:nvCxnSpPr>
              <p:cNvPr id="90" name="直接连接符 89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12828" y="3469"/>
                <a:ext cx="0" cy="567"/>
              </a:xfrm>
              <a:prstGeom prst="line">
                <a:avLst/>
              </a:prstGeom>
              <a:ln w="25400">
                <a:solidFill>
                  <a:srgbClr val="E40D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9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69290"/>
            <a:ext cx="12192000" cy="304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717290"/>
            <a:ext cx="12192000" cy="30194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圆角矩形 46"/>
          <p:cNvSpPr/>
          <p:nvPr/>
        </p:nvSpPr>
        <p:spPr>
          <a:xfrm>
            <a:off x="8961755" y="2796540"/>
            <a:ext cx="2767965" cy="2641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/>
              <a:t>发动机</a:t>
            </a:r>
            <a:endParaRPr lang="zh-CN" altLang="en-US" sz="5400"/>
          </a:p>
          <a:p>
            <a:pPr algn="ctr"/>
            <a:r>
              <a:rPr lang="zh-CN" altLang="en-US" sz="5400"/>
              <a:t>电脑</a:t>
            </a:r>
            <a:endParaRPr lang="zh-CN" altLang="en-US" sz="5400"/>
          </a:p>
        </p:txBody>
      </p:sp>
      <p:grpSp>
        <p:nvGrpSpPr>
          <p:cNvPr id="36" name="组合 35"/>
          <p:cNvGrpSpPr/>
          <p:nvPr/>
        </p:nvGrpSpPr>
        <p:grpSpPr>
          <a:xfrm>
            <a:off x="4763770" y="2797175"/>
            <a:ext cx="2311400" cy="2847340"/>
            <a:chOff x="7502" y="4405"/>
            <a:chExt cx="3640" cy="4484"/>
          </a:xfrm>
        </p:grpSpPr>
        <p:sp>
          <p:nvSpPr>
            <p:cNvPr id="3" name="圆角矩形 2"/>
            <p:cNvSpPr/>
            <p:nvPr/>
          </p:nvSpPr>
          <p:spPr>
            <a:xfrm>
              <a:off x="7596" y="4405"/>
              <a:ext cx="3546" cy="448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5" name="直接连接符 64"/>
            <p:cNvCxnSpPr/>
            <p:nvPr/>
          </p:nvCxnSpPr>
          <p:spPr>
            <a:xfrm flipV="1">
              <a:off x="8328" y="5650"/>
              <a:ext cx="1" cy="1989"/>
            </a:xfrm>
            <a:prstGeom prst="line">
              <a:avLst/>
            </a:prstGeom>
            <a:ln w="28575" cmpd="sng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8311" y="7608"/>
              <a:ext cx="1287" cy="16"/>
            </a:xfrm>
            <a:prstGeom prst="line">
              <a:avLst/>
            </a:prstGeom>
            <a:ln w="28575" cmpd="sng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8311" y="5662"/>
              <a:ext cx="1117" cy="4"/>
            </a:xfrm>
            <a:prstGeom prst="line">
              <a:avLst/>
            </a:prstGeom>
            <a:ln w="28575" cmpd="sng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圆角矩形 55"/>
            <p:cNvSpPr/>
            <p:nvPr/>
          </p:nvSpPr>
          <p:spPr>
            <a:xfrm>
              <a:off x="8967" y="4703"/>
              <a:ext cx="1354" cy="399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/>
                <a:t>逻</a:t>
              </a:r>
              <a:endParaRPr lang="zh-CN" altLang="en-US" sz="4000"/>
            </a:p>
            <a:p>
              <a:pPr algn="ctr"/>
              <a:r>
                <a:rPr lang="zh-CN" altLang="en-US" sz="4000"/>
                <a:t>辑</a:t>
              </a:r>
              <a:endParaRPr lang="zh-CN" altLang="en-US" sz="4000"/>
            </a:p>
            <a:p>
              <a:pPr algn="ctr"/>
              <a:r>
                <a:rPr lang="zh-CN" altLang="en-US" sz="4000"/>
                <a:t>电</a:t>
              </a:r>
              <a:endParaRPr lang="zh-CN" altLang="en-US" sz="4000"/>
            </a:p>
            <a:p>
              <a:pPr algn="ctr"/>
              <a:r>
                <a:rPr lang="zh-CN" altLang="en-US" sz="4000"/>
                <a:t>路</a:t>
              </a:r>
              <a:endParaRPr lang="zh-CN" altLang="en-US" sz="4000"/>
            </a:p>
          </p:txBody>
        </p:sp>
        <p:sp>
          <p:nvSpPr>
            <p:cNvPr id="35" name="矩形 34"/>
            <p:cNvSpPr/>
            <p:nvPr>
              <p:custDataLst>
                <p:tags r:id="rId1"/>
              </p:custDataLst>
            </p:nvPr>
          </p:nvSpPr>
          <p:spPr>
            <a:xfrm>
              <a:off x="7502" y="6300"/>
              <a:ext cx="1205" cy="5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mongolianVert" lIns="0" rIns="504190" rtlCol="0" anchor="ctr"/>
            <a:p>
              <a:pPr algn="ctr"/>
              <a:r>
                <a:rPr lang="zh-CN" altLang="en-US" sz="1000"/>
                <a:t>铁芯</a:t>
              </a:r>
              <a:endParaRPr lang="zh-CN" altLang="en-US" sz="1000"/>
            </a:p>
          </p:txBody>
        </p:sp>
        <p:sp>
          <p:nvSpPr>
            <p:cNvPr id="89" name="矩形 88"/>
            <p:cNvSpPr/>
            <p:nvPr/>
          </p:nvSpPr>
          <p:spPr>
            <a:xfrm>
              <a:off x="7942" y="5799"/>
              <a:ext cx="765" cy="16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90000"/>
                </a:lnSpc>
              </a:pPr>
              <a:r>
                <a:rPr lang="en-US" altLang="zh-CN" sz="1400">
                  <a:solidFill>
                    <a:srgbClr val="FF0000"/>
                  </a:solidFill>
                </a:rPr>
                <a:t>M</a:t>
              </a:r>
              <a:endParaRPr lang="en-US" altLang="zh-CN" sz="1400">
                <a:solidFill>
                  <a:srgbClr val="FF000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CN" sz="1600">
                  <a:solidFill>
                    <a:srgbClr val="FF0000"/>
                  </a:solidFill>
                </a:rPr>
                <a:t>R</a:t>
              </a:r>
              <a:endParaRPr lang="en-US" altLang="zh-CN" sz="1600">
                <a:solidFill>
                  <a:srgbClr val="FF000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CN" sz="1400">
                  <a:solidFill>
                    <a:srgbClr val="FF0000"/>
                  </a:solidFill>
                </a:rPr>
                <a:t>E</a:t>
              </a:r>
              <a:endParaRPr lang="en-US" altLang="zh-CN" sz="1400">
                <a:solidFill>
                  <a:srgbClr val="FF0000"/>
                </a:solidFill>
              </a:endParaRPr>
            </a:p>
          </p:txBody>
        </p:sp>
      </p:grpSp>
      <p:cxnSp>
        <p:nvCxnSpPr>
          <p:cNvPr id="103" name="直接连接符 102"/>
          <p:cNvCxnSpPr/>
          <p:nvPr/>
        </p:nvCxnSpPr>
        <p:spPr>
          <a:xfrm>
            <a:off x="10333990" y="975995"/>
            <a:ext cx="0" cy="1820545"/>
          </a:xfrm>
          <a:prstGeom prst="line">
            <a:avLst/>
          </a:prstGeom>
          <a:ln w="28575" cmpd="sng">
            <a:solidFill>
              <a:srgbClr val="E40D0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10226675" y="6537960"/>
            <a:ext cx="267335" cy="95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0274300" y="6604635"/>
            <a:ext cx="172085" cy="762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293350" y="6678930"/>
            <a:ext cx="133985" cy="190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10357485" y="5438140"/>
            <a:ext cx="0" cy="109982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6487795" y="5125085"/>
            <a:ext cx="2570480" cy="1206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10333990" y="1154430"/>
            <a:ext cx="595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+5V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6553835" y="4261485"/>
            <a:ext cx="2387600" cy="3810"/>
          </a:xfrm>
          <a:prstGeom prst="line">
            <a:avLst/>
          </a:prstGeom>
          <a:ln w="28575" cmpd="sng">
            <a:solidFill>
              <a:schemeClr val="accent1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7158990" y="38779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信号输出</a:t>
            </a:r>
            <a:endParaRPr lang="zh-CN" altLang="en-US"/>
          </a:p>
        </p:txBody>
      </p:sp>
      <p:cxnSp>
        <p:nvCxnSpPr>
          <p:cNvPr id="62" name="直接连接符 61"/>
          <p:cNvCxnSpPr/>
          <p:nvPr/>
        </p:nvCxnSpPr>
        <p:spPr>
          <a:xfrm>
            <a:off x="6487795" y="3255010"/>
            <a:ext cx="2472690" cy="1905"/>
          </a:xfrm>
          <a:prstGeom prst="line">
            <a:avLst/>
          </a:prstGeom>
          <a:ln w="28575" cmpd="sng">
            <a:solidFill>
              <a:srgbClr val="E40D0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7158990" y="2886710"/>
            <a:ext cx="595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olidFill>
                  <a:srgbClr val="FF0000"/>
                </a:solidFill>
                <a:sym typeface="+mn-ea"/>
              </a:rPr>
              <a:t>+5V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6553835" y="4267200"/>
            <a:ext cx="2406650" cy="1270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8efe748250c401d5418310a00b0fe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1798320"/>
            <a:ext cx="4726940" cy="4756785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4925695" y="594360"/>
            <a:ext cx="4826000" cy="1776730"/>
            <a:chOff x="7757" y="546"/>
            <a:chExt cx="7600" cy="2798"/>
          </a:xfrm>
        </p:grpSpPr>
        <p:grpSp>
          <p:nvGrpSpPr>
            <p:cNvPr id="15" name="组合 14"/>
            <p:cNvGrpSpPr/>
            <p:nvPr/>
          </p:nvGrpSpPr>
          <p:grpSpPr>
            <a:xfrm>
              <a:off x="11813" y="546"/>
              <a:ext cx="3545" cy="2770"/>
              <a:chOff x="10461" y="812"/>
              <a:chExt cx="3545" cy="2770"/>
            </a:xfrm>
          </p:grpSpPr>
          <p:grpSp>
            <p:nvGrpSpPr>
              <p:cNvPr id="43" name="组合 42"/>
              <p:cNvGrpSpPr/>
              <p:nvPr/>
            </p:nvGrpSpPr>
            <p:grpSpPr>
              <a:xfrm rot="0">
                <a:off x="12180" y="812"/>
                <a:ext cx="1826" cy="2752"/>
                <a:chOff x="3986" y="2921"/>
                <a:chExt cx="2173" cy="3584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3986" y="2921"/>
                  <a:ext cx="595" cy="11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4016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4550" y="6468"/>
                  <a:ext cx="521" cy="3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455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5041" y="2942"/>
                  <a:ext cx="534" cy="12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 flipV="1">
                  <a:off x="5061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5560" y="6468"/>
                  <a:ext cx="599" cy="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 flipV="1">
                  <a:off x="556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组合 4"/>
              <p:cNvGrpSpPr/>
              <p:nvPr/>
            </p:nvGrpSpPr>
            <p:grpSpPr>
              <a:xfrm rot="0">
                <a:off x="10461" y="830"/>
                <a:ext cx="1766" cy="2752"/>
                <a:chOff x="3986" y="2921"/>
                <a:chExt cx="2101" cy="3584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3986" y="2921"/>
                  <a:ext cx="595" cy="11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 flipV="1">
                  <a:off x="4016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4550" y="6468"/>
                  <a:ext cx="521" cy="3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455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5041" y="2942"/>
                  <a:ext cx="534" cy="12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5061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V="1">
                  <a:off x="5518" y="6472"/>
                  <a:ext cx="569" cy="7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556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组合 16"/>
            <p:cNvGrpSpPr/>
            <p:nvPr/>
          </p:nvGrpSpPr>
          <p:grpSpPr>
            <a:xfrm>
              <a:off x="7757" y="574"/>
              <a:ext cx="4116" cy="2770"/>
              <a:chOff x="9890" y="812"/>
              <a:chExt cx="4116" cy="2770"/>
            </a:xfrm>
          </p:grpSpPr>
          <p:grpSp>
            <p:nvGrpSpPr>
              <p:cNvPr id="24" name="组合 23"/>
              <p:cNvGrpSpPr/>
              <p:nvPr/>
            </p:nvGrpSpPr>
            <p:grpSpPr>
              <a:xfrm rot="0">
                <a:off x="12180" y="812"/>
                <a:ext cx="1826" cy="2752"/>
                <a:chOff x="3986" y="2921"/>
                <a:chExt cx="2173" cy="3584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986" y="2921"/>
                  <a:ext cx="595" cy="11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4016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4550" y="6468"/>
                  <a:ext cx="521" cy="3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 flipV="1">
                  <a:off x="455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5041" y="2942"/>
                  <a:ext cx="534" cy="12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V="1">
                  <a:off x="5061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5560" y="6468"/>
                  <a:ext cx="599" cy="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556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32"/>
              <p:cNvGrpSpPr/>
              <p:nvPr/>
            </p:nvGrpSpPr>
            <p:grpSpPr>
              <a:xfrm rot="0">
                <a:off x="9890" y="830"/>
                <a:ext cx="2336" cy="2752"/>
                <a:chOff x="3307" y="2921"/>
                <a:chExt cx="2780" cy="3584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3307" y="6473"/>
                  <a:ext cx="710" cy="3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3986" y="2921"/>
                  <a:ext cx="595" cy="11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flipV="1">
                  <a:off x="4016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4550" y="6468"/>
                  <a:ext cx="521" cy="3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V="1">
                  <a:off x="455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5041" y="2942"/>
                  <a:ext cx="534" cy="12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flipV="1">
                  <a:off x="5061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V="1">
                  <a:off x="5518" y="6472"/>
                  <a:ext cx="569" cy="7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V="1">
                  <a:off x="5560" y="2921"/>
                  <a:ext cx="0" cy="3584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" name="图片 5" descr="b497e2af0e2d78a921db70c05691b6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238" y="461645"/>
            <a:ext cx="1727200" cy="17272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 rot="2700000">
            <a:off x="3587873" y="843280"/>
            <a:ext cx="963930" cy="963930"/>
            <a:chOff x="11029" y="3955"/>
            <a:chExt cx="3201" cy="3221"/>
          </a:xfrm>
        </p:grpSpPr>
        <p:pic>
          <p:nvPicPr>
            <p:cNvPr id="21" name="图片 20" descr="7ecd01c0ed4a0a5cd5df5b7df198e8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029" y="5190"/>
              <a:ext cx="2089" cy="1987"/>
            </a:xfrm>
            <a:prstGeom prst="rect">
              <a:avLst/>
            </a:prstGeom>
          </p:spPr>
        </p:pic>
        <p:pic>
          <p:nvPicPr>
            <p:cNvPr id="22" name="图片 21" descr="7ecd01c0ed4a0a5cd5df5b7df198e8e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alphaModFix amt="0"/>
            </a:blip>
            <a:stretch>
              <a:fillRect/>
            </a:stretch>
          </p:blipFill>
          <p:spPr>
            <a:xfrm flipH="1" flipV="1">
              <a:off x="12142" y="3955"/>
              <a:ext cx="2089" cy="1987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510348" y="3823335"/>
            <a:ext cx="1900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信号轮</a:t>
            </a:r>
            <a:endParaRPr lang="zh-CN" altLang="en-US" sz="4000"/>
          </a:p>
        </p:txBody>
      </p:sp>
      <p:grpSp>
        <p:nvGrpSpPr>
          <p:cNvPr id="39" name="组合 38"/>
          <p:cNvGrpSpPr/>
          <p:nvPr/>
        </p:nvGrpSpPr>
        <p:grpSpPr>
          <a:xfrm rot="0">
            <a:off x="9357360" y="5050790"/>
            <a:ext cx="371475" cy="148590"/>
            <a:chOff x="14867" y="8170"/>
            <a:chExt cx="585" cy="234"/>
          </a:xfrm>
        </p:grpSpPr>
        <p:grpSp>
          <p:nvGrpSpPr>
            <p:cNvPr id="40" name="组合 39"/>
            <p:cNvGrpSpPr/>
            <p:nvPr/>
          </p:nvGrpSpPr>
          <p:grpSpPr>
            <a:xfrm>
              <a:off x="15322" y="8170"/>
              <a:ext cx="130" cy="234"/>
              <a:chOff x="15446" y="8251"/>
              <a:chExt cx="130" cy="234"/>
            </a:xfrm>
          </p:grpSpPr>
          <p:cxnSp>
            <p:nvCxnSpPr>
              <p:cNvPr id="46" name="直接连接符 45"/>
              <p:cNvCxnSpPr/>
              <p:nvPr>
                <p:custDataLst>
                  <p:tags r:id="rId8"/>
                </p:custDataLst>
              </p:nvPr>
            </p:nvCxnSpPr>
            <p:spPr>
              <a:xfrm rot="16200000">
                <a:off x="15329" y="8368"/>
                <a:ext cx="234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9"/>
                </p:custDataLst>
              </p:nvPr>
            </p:nvCxnSpPr>
            <p:spPr>
              <a:xfrm rot="16200000" flipV="1">
                <a:off x="15435" y="8368"/>
                <a:ext cx="15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10"/>
                </p:custDataLst>
              </p:nvPr>
            </p:nvCxnSpPr>
            <p:spPr>
              <a:xfrm rot="16200000">
                <a:off x="15517" y="8367"/>
                <a:ext cx="117" cy="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直接连接符 71"/>
            <p:cNvCxnSpPr/>
            <p:nvPr>
              <p:custDataLst>
                <p:tags r:id="rId11"/>
              </p:custDataLst>
            </p:nvPr>
          </p:nvCxnSpPr>
          <p:spPr>
            <a:xfrm flipV="1">
              <a:off x="14867" y="8287"/>
              <a:ext cx="44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/>
          <p:cNvCxnSpPr/>
          <p:nvPr>
            <p:custDataLst>
              <p:tags r:id="rId12"/>
            </p:custDataLst>
          </p:nvPr>
        </p:nvCxnSpPr>
        <p:spPr>
          <a:xfrm flipV="1">
            <a:off x="9086215" y="5125085"/>
            <a:ext cx="288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COMMONDATA" val="eyJoZGlkIjoiZTM3MjIwNWFkOTIwYTliYmJmMGNhMjFlM2JhZDhkYTAifQ=="/>
  <p:tag name="KSO_WPP_MARK_KEY" val="4b4de4c1-7968-4685-9414-60f87019551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iOTMxMGQ4YS1hZjY3LTQ5ZDItOTNkOC0xOTFkOWJlOTgwMTMiCn0K"/>
    </extobj>
  </extobjs>
</s:customData>
</file>

<file path=customXml/itemProps15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WPS 演示</Application>
  <PresentationFormat>宽屏</PresentationFormat>
  <Paragraphs>55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黑体</vt:lpstr>
      <vt:lpstr>微软雅黑</vt:lpstr>
      <vt:lpstr>Calibri</vt:lpstr>
      <vt:lpstr>Arial Unicode MS</vt:lpstr>
      <vt:lpstr>Office 主题</vt:lpstr>
      <vt:lpstr>自定义设计方案</vt:lpstr>
      <vt:lpstr>1_Office 主题</vt:lpstr>
      <vt:lpstr>曲轴位置传感器 检测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180</cp:revision>
  <dcterms:created xsi:type="dcterms:W3CDTF">2019-06-19T02:08:00Z</dcterms:created>
  <dcterms:modified xsi:type="dcterms:W3CDTF">2023-06-17T07:42:09Z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D624F077C23E417E816781F0CB147204_11</vt:lpwstr>
  </property>
</Properties>
</file>