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61" r:id="rId3"/>
    <p:sldId id="532" r:id="rId4"/>
    <p:sldId id="531" r:id="rId5"/>
    <p:sldId id="535" r:id="rId6"/>
    <p:sldId id="534" r:id="rId7"/>
    <p:sldId id="537" r:id="rId8"/>
    <p:sldId id="552" r:id="rId9"/>
    <p:sldId id="562" r:id="rId10"/>
    <p:sldId id="563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6395" y="2075180"/>
            <a:ext cx="478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 smtClean="0"/>
              <a:t>防冻液选择与质量鉴别</a:t>
            </a:r>
            <a:r>
              <a:rPr lang="en-US" altLang="zh-CN" sz="3600" dirty="0"/>
              <a:t>	</a:t>
            </a:r>
            <a:endParaRPr lang="en-US" altLang="zh-CN" sz="3600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8125" y="436245"/>
            <a:ext cx="5483225" cy="5732145"/>
          </a:xfrm>
        </p:spPr>
        <p:txBody>
          <a:bodyPr>
            <a:normAutofit/>
          </a:bodyPr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>
                <a:sym typeface="+mn-ea"/>
              </a:rPr>
              <a:t>冷却液，全称应该叫防冻冷却液，意为有防冻功能的冷却液</a:t>
            </a:r>
            <a:endParaRPr lang="zh-CN" altLang="en-US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zh-CN" altLang="en-US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zh-CN" altLang="en-US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zh-CN" altLang="en-US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zh-CN" altLang="en-US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zh-CN" altLang="en-US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zh-CN" altLang="en-US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>
                <a:sym typeface="+mn-ea"/>
              </a:rPr>
              <a:t>冷却液由水、防冻剂、添加剂三部分组成</a:t>
            </a:r>
            <a:endParaRPr lang="zh-CN" altLang="en-US"/>
          </a:p>
          <a:p>
            <a:pPr algn="l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4065" y="504825"/>
            <a:ext cx="4711065" cy="56635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52145" y="587375"/>
            <a:ext cx="6257290" cy="5099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>
                <a:highlight>
                  <a:srgbClr val="000000">
                    <a:alpha val="0"/>
                  </a:srgbClr>
                </a:highlight>
              </a:rPr>
              <a:t>对于冷却液的要求：</a:t>
            </a:r>
            <a:endParaRPr lang="zh-CN" altLang="en-US" sz="32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>
                <a:highlight>
                  <a:srgbClr val="000000">
                    <a:alpha val="0"/>
                  </a:srgbClr>
                </a:highlight>
              </a:rPr>
              <a:t>较低的冰点：防止严寒季节冻裂冷却系统管路及缸体。</a:t>
            </a: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>
                <a:highlight>
                  <a:srgbClr val="000000">
                    <a:alpha val="0"/>
                  </a:srgbClr>
                </a:highlight>
              </a:rPr>
              <a:t>较高的非典沸点：防止开锅</a:t>
            </a: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2340" y="89535"/>
            <a:ext cx="4787265" cy="2971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40" y="3061335"/>
            <a:ext cx="4811395" cy="3153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744855"/>
            <a:ext cx="5252720" cy="3949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>
                <a:highlight>
                  <a:srgbClr val="000000">
                    <a:alpha val="0"/>
                  </a:srgbClr>
                </a:highlight>
              </a:rPr>
              <a:t>良好的热传导性。</a:t>
            </a:r>
            <a:endParaRPr lang="zh-CN" altLang="en-US" sz="2400">
              <a:highlight>
                <a:srgbClr val="000000">
                  <a:alpha val="0"/>
                </a:srgbClr>
              </a:highlight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400">
              <a:highlight>
                <a:srgbClr val="000000">
                  <a:alpha val="0"/>
                </a:srgbClr>
              </a:highlight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400">
              <a:highlight>
                <a:srgbClr val="000000">
                  <a:alpha val="0"/>
                </a:srgbClr>
              </a:highlight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400">
              <a:highlight>
                <a:srgbClr val="000000">
                  <a:alpha val="0"/>
                </a:srgbClr>
              </a:highlight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400">
              <a:highlight>
                <a:srgbClr val="000000">
                  <a:alpha val="0"/>
                </a:srgbClr>
              </a:highlight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>
                <a:highlight>
                  <a:srgbClr val="000000">
                    <a:alpha val="0"/>
                  </a:srgbClr>
                </a:highlight>
              </a:rPr>
              <a:t>冷却液主要用作冷却发动机部件，以免发生过热所以热传导性要好。</a:t>
            </a:r>
            <a:endParaRPr lang="zh-CN" altLang="en-US" sz="2400"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355" y="636270"/>
            <a:ext cx="6812915" cy="5584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323850"/>
            <a:ext cx="5205095" cy="5466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无腐蚀性。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发动机冷却系的材料有铸铁、铸铝、紫铜、黄铜、钢和焊锡等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要求冷却液不会对这些金属产生腐蚀和锈蚀。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3840" y="323850"/>
            <a:ext cx="6807200" cy="562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7815" y="741045"/>
            <a:ext cx="6844030" cy="5586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分类：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乙醇型冷却液是由乙醇与软水按不同比例混合而成。虽然乙醇型冷却液抗冻能力较好，但其沸点太低、而且蒸发快、损耗大、易燃烧，已不能满足现代汽车发动机对冷却液的性能要求，目前已被淘汰。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  <a:sym typeface="+mn-ea"/>
              </a:rPr>
              <a:t>丙三醇型冷却液是由丙三醇与软水按不同比例混合而成。虽然丙三醇型冷却液具有沸点高、挥发慢、损耗少的优点，但由于丙三醇具有很强的吸湿性，而且冷却降温效能低，使用成本较高。目前，丙三醇型冷却液应用很少。</a:t>
            </a:r>
            <a:endParaRPr lang="zh-CN" altLang="en-US">
              <a:highlight>
                <a:srgbClr val="000000">
                  <a:alpha val="0"/>
                </a:srgbClr>
              </a:highlight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  <a:sym typeface="+mn-ea"/>
              </a:rPr>
              <a:t>丙三醇型冷却液是由丙三醇与软水按不同比例混合而成。虽然丙三醇型冷却液具有沸点高、挥发慢、损耗少的优点，但由于丙三醇具有很强的吸湿性，而且冷却降温效能低，使用成本较高。目前，丙三醇型冷却液应用很少。</a:t>
            </a:r>
            <a:endParaRPr lang="zh-CN" altLang="en-US">
              <a:highlight>
                <a:srgbClr val="000000">
                  <a:alpha val="0"/>
                </a:srgbClr>
              </a:highlight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  <a:sym typeface="+mn-ea"/>
              </a:rPr>
              <a:t>乙二醇型冷却液由乙二醇与软水按不同比例混合而成。当乙二醇的含量为68%时，冰点降低到零下68摄氏度，超过这个限量时，冰点反而要上升。其优点是溶液不易挥发，使用安全可靠。其缺点是当乙二醇的百分比浓度过低时，其对机件的腐蚀性就会增加。因而一般乙二醇型冷却液都会添加一定比例的防锈剂，以达到防锈除垢的作用。目前使用较多的长效防冻冷却液多属于这类冷却液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2630" y="3569970"/>
            <a:ext cx="5052060" cy="2573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45" y="473710"/>
            <a:ext cx="4982845" cy="3096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6360" y="494665"/>
            <a:ext cx="6258560" cy="5581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如何检查及鉴别防冻液的质量。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一般冷却液的更换周期在4年左右，但在使用过程中应定期检查冷却液，检查应在发动机处于常温下进行，这样不但准确，而且安全。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当发现液面低于下限(MIN)时，应查明液面下降原因。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highlight>
                <a:srgbClr val="000000">
                  <a:alpha val="0"/>
                </a:srgbClr>
              </a:highligh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highlight>
                  <a:srgbClr val="000000">
                    <a:alpha val="0"/>
                  </a:srgbClr>
                </a:highlight>
              </a:rPr>
              <a:t>若因渗漏引起液面降低时，应及时补充同一品牌冷却液:若液面降低是由于正常蒸发引起的，则应添加蒸馏水或去离子水，但切勿加入井水、自来水等硬水;当发现冷却液中有悬浮物、沉淀物或发臭时，则说明冷却液已经变质，应及时清洗冷却系统，并更换防冻液。</a:t>
            </a:r>
            <a:endParaRPr lang="zh-CN" altLang="en-US"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3" name="图片 2" descr="58ee9227ca6f188d618c84a15e9a7a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805" y="321945"/>
            <a:ext cx="5640705" cy="5880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990" y="1943100"/>
            <a:ext cx="5906135" cy="423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1943100"/>
            <a:ext cx="3438525" cy="4238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1195" y="276225"/>
            <a:ext cx="10313670" cy="1666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400"/>
              <a:t>冰点测试仪：</a:t>
            </a:r>
            <a:endParaRPr lang="zh-CN" altLang="en-US" sz="4400"/>
          </a:p>
          <a:p>
            <a:r>
              <a:rPr lang="en-US" altLang="zh-CN" sz="4400"/>
              <a:t>         </a:t>
            </a:r>
            <a:r>
              <a:rPr lang="zh-CN" altLang="en-US" sz="4400"/>
              <a:t>检测防冻液冰点。</a:t>
            </a:r>
            <a:endParaRPr lang="zh-CN" altLang="en-US"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6135" y="2765425"/>
            <a:ext cx="47879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/>
              <a:t>感谢聆听</a:t>
            </a:r>
            <a:r>
              <a:rPr lang="en-US" altLang="zh-CN" sz="6600" dirty="0"/>
              <a:t>	</a:t>
            </a:r>
            <a:endParaRPr lang="en-US" altLang="zh-CN" sz="6600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COMMONDATA" val="eyJoZGlkIjoiMmM5ZGFmYTY3ZDJiM2I1YmRkOTJjNzRmMjVjYTMwZDIifQ=="/>
  <p:tag name="KSO_WPP_MARK_KEY" val="a3e8481c-0f17-41ae-89b6-3bceb232f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WPS 演示</Application>
  <PresentationFormat>宽屏</PresentationFormat>
  <Paragraphs>83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Wingdings</vt:lpstr>
      <vt:lpstr>Office 主题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梦晨</cp:lastModifiedBy>
  <cp:revision>178</cp:revision>
  <dcterms:created xsi:type="dcterms:W3CDTF">2020-10-23T05:41:00Z</dcterms:created>
  <dcterms:modified xsi:type="dcterms:W3CDTF">2023-06-10T08:57:47Z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1E0843B3A3DC4BCF9C3DC222727A1FC8</vt:lpwstr>
  </property>
</Properties>
</file>