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554" r:id="rId3"/>
    <p:sldId id="532" r:id="rId4"/>
    <p:sldId id="538" r:id="rId5"/>
    <p:sldId id="555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820" y="2075180"/>
            <a:ext cx="4787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 smtClean="0"/>
              <a:t>制动液质量鉴别</a:t>
            </a:r>
            <a:r>
              <a:rPr lang="en-US" altLang="zh-CN" sz="3600" dirty="0"/>
              <a:t>	</a:t>
            </a:r>
            <a:endParaRPr lang="en-US" altLang="zh-CN" sz="3600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颜色对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3555" y="737870"/>
            <a:ext cx="4389120" cy="2754630"/>
          </a:xfrm>
          <a:prstGeom prst="rect">
            <a:avLst/>
          </a:prstGeom>
        </p:spPr>
      </p:pic>
      <p:pic>
        <p:nvPicPr>
          <p:cNvPr id="7" name="图片 6" descr="颜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30" y="4069080"/>
            <a:ext cx="2700020" cy="2012315"/>
          </a:xfrm>
          <a:prstGeom prst="rect">
            <a:avLst/>
          </a:prstGeom>
        </p:spPr>
      </p:pic>
      <p:pic>
        <p:nvPicPr>
          <p:cNvPr id="8" name="图片 7" descr="16841999385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895" y="3995420"/>
            <a:ext cx="2789555" cy="2159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0690" y="635000"/>
            <a:ext cx="6096000" cy="3823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sym typeface="+mn-ea"/>
              </a:rPr>
              <a:t>制动液的特性：</a:t>
            </a:r>
            <a:endParaRPr lang="zh-CN" altLang="en-US" sz="3200"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3200"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sym typeface="+mn-ea"/>
              </a:rPr>
              <a:t>吸湿性</a:t>
            </a:r>
            <a:endParaRPr lang="zh-CN" altLang="en-US" sz="3200"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>
                <a:sym typeface="+mn-ea"/>
              </a:rPr>
              <a:t>制动液具有吸水性</a:t>
            </a:r>
            <a:endParaRPr lang="zh-CN" altLang="en-US" sz="3200"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sym typeface="+mn-ea"/>
              </a:rPr>
              <a:t>沸点高</a:t>
            </a:r>
            <a:endParaRPr lang="zh-CN" altLang="en-US" sz="3200"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>
                <a:sym typeface="+mn-ea"/>
              </a:rPr>
              <a:t>防止温度高时产生气化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3410" y="951230"/>
            <a:ext cx="3333115" cy="681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tx1"/>
                </a:solidFill>
              </a:rPr>
              <a:t>刹车油的检测</a:t>
            </a:r>
            <a:r>
              <a:rPr lang="zh-CN" altLang="en-US" sz="3200"/>
              <a:t>：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813435" y="1717040"/>
            <a:ext cx="5519420" cy="4674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>
                <a:solidFill>
                  <a:schemeClr val="tx1"/>
                </a:solidFill>
              </a:rPr>
              <a:t>看观察：</a:t>
            </a:r>
            <a:endParaRPr lang="zh-CN" altLang="en-US" sz="200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</a:rPr>
              <a:t>观察制动液储液壶内制动液是否干净明亮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>
                <a:solidFill>
                  <a:schemeClr val="tx1"/>
                </a:solidFill>
              </a:rPr>
              <a:t>制动液含水量检测仪：</a:t>
            </a:r>
            <a:endParaRPr lang="zh-CN" altLang="en-US" sz="200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当含水量超过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1%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时建议更换，当超过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2.5%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时一定要更换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5420" y="685165"/>
            <a:ext cx="5562600" cy="5457825"/>
          </a:xfrm>
          <a:prstGeom prst="rect">
            <a:avLst/>
          </a:prstGeom>
        </p:spPr>
      </p:pic>
      <p:pic>
        <p:nvPicPr>
          <p:cNvPr id="6" name="图片 5" descr="颜色对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5" y="3708400"/>
            <a:ext cx="4389120" cy="2754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6135" y="2765425"/>
            <a:ext cx="47879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/>
              <a:t>感谢聆听</a:t>
            </a:r>
            <a:r>
              <a:rPr lang="en-US" altLang="zh-CN" sz="6600" dirty="0"/>
              <a:t>	</a:t>
            </a:r>
            <a:endParaRPr lang="en-US" altLang="zh-CN" sz="6600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COMMONDATA" val="eyJoZGlkIjoiMmM5ZGFmYTY3ZDJiM2I1YmRkOTJjNzRmMjVjYTMwZDIifQ=="/>
  <p:tag name="KSO_WPP_MARK_KEY" val="a3e8481c-0f17-41ae-89b6-3bceb232f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WPS 演示</Application>
  <PresentationFormat>宽屏</PresentationFormat>
  <Paragraphs>32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</vt:lpstr>
      <vt:lpstr>空白演示</vt:lpstr>
      <vt:lpstr>PowerPoint 演示文稿</vt:lpstr>
      <vt:lpstr>PowerPoint 演示文稿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梦晨</cp:lastModifiedBy>
  <cp:revision>186</cp:revision>
  <dcterms:created xsi:type="dcterms:W3CDTF">2020-10-23T05:41:00Z</dcterms:created>
  <dcterms:modified xsi:type="dcterms:W3CDTF">2023-06-10T09:21:23Z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1E0843B3A3DC4BCF9C3DC222727A1FC8</vt:lpwstr>
  </property>
</Properties>
</file>