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6" r:id="rId5"/>
    <p:sldId id="277" r:id="rId6"/>
    <p:sldId id="278" r:id="rId7"/>
    <p:sldId id="286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customXml" Target="../customXml/item1.xml"/><Relationship Id="rId12" Type="http://schemas.openxmlformats.org/officeDocument/2006/relationships/customXmlProps" Target="../customXml/itemProps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4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配套课件</a:t>
            </a:r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电路的短路与断路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0" y="93726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电路的三个状态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970915" y="32245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电路的三个状态</a:t>
            </a:r>
            <a:endParaRPr lang="zh-CN" altLang="en-US" sz="2400"/>
          </a:p>
        </p:txBody>
      </p:sp>
      <p:sp>
        <p:nvSpPr>
          <p:cNvPr id="4" name="左大括号 3"/>
          <p:cNvSpPr/>
          <p:nvPr/>
        </p:nvSpPr>
        <p:spPr>
          <a:xfrm>
            <a:off x="3402965" y="2082165"/>
            <a:ext cx="284480" cy="2785745"/>
          </a:xfrm>
          <a:prstGeom prst="leftBrace">
            <a:avLst>
              <a:gd name="adj1" fmla="val 8333"/>
              <a:gd name="adj2" fmla="val 49669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64000" y="20567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、通路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064000" y="32683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2</a:t>
            </a:r>
            <a:r>
              <a:rPr lang="zh-CN" altLang="en-US" sz="2400"/>
              <a:t>、断路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4064000" y="447992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3</a:t>
            </a:r>
            <a:r>
              <a:rPr lang="zh-CN" altLang="en-US" sz="2400"/>
              <a:t>、短路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7380" y="1005840"/>
            <a:ext cx="5468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一、通路的定义：</a:t>
            </a:r>
            <a:endParaRPr lang="zh-CN" altLang="en-US"/>
          </a:p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   </a:t>
            </a:r>
            <a:r>
              <a:rPr lang="zh-CN" altLang="en-US"/>
              <a:t>正常接通，用电器能正常工作的电路叫做通路。</a:t>
            </a:r>
            <a:endParaRPr lang="zh-CN" altLang="en-US"/>
          </a:p>
        </p:txBody>
      </p:sp>
      <p:pic>
        <p:nvPicPr>
          <p:cNvPr id="3" name="F35B0BEE-F18A-47BB-8FCB-E00DA2F2635D-1" descr="C:/Users/Administrator/AppData/Local/Temp/wpp.WHrNoL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2090" y="2550795"/>
            <a:ext cx="2244090" cy="3502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99530" y="414528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形成回路</a:t>
            </a:r>
            <a:endParaRPr lang="zh-CN" altLang="en-US"/>
          </a:p>
          <a:p>
            <a:r>
              <a:rPr lang="zh-CN" altLang="en-US"/>
              <a:t>小灯泡点亮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7380" y="1005840"/>
            <a:ext cx="8411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二、断路的定义：</a:t>
            </a:r>
            <a:endParaRPr lang="zh-CN" altLang="en-US"/>
          </a:p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   </a:t>
            </a:r>
            <a:r>
              <a:rPr lang="zh-CN" altLang="en-US"/>
              <a:t>电路没有形成回路，断开了，这种现象叫断路。断路又称为开路。</a:t>
            </a:r>
            <a:endParaRPr lang="zh-CN" altLang="en-US"/>
          </a:p>
        </p:txBody>
      </p:sp>
      <p:pic>
        <p:nvPicPr>
          <p:cNvPr id="3" name="F35B0BEE-F18A-47BB-8FCB-E00DA2F2635D-2" descr="C:/Users/Administrator/AppData/Local/Temp/wpp.ANtnTL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0" y="2230120"/>
            <a:ext cx="2243455" cy="4255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7380" y="1005840"/>
            <a:ext cx="8411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三、短路的定义：</a:t>
            </a:r>
            <a:endParaRPr lang="zh-CN" altLang="en-US"/>
          </a:p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   </a:t>
            </a:r>
            <a:r>
              <a:rPr lang="zh-CN" altLang="en-US"/>
              <a:t>用导线直接把电池正负极连接起来，这种现象叫做短路。</a:t>
            </a:r>
            <a:endParaRPr lang="zh-CN" altLang="en-US"/>
          </a:p>
        </p:txBody>
      </p:sp>
      <p:pic>
        <p:nvPicPr>
          <p:cNvPr id="3" name="F35B0BEE-F18A-47BB-8FCB-E00DA2F2635D-3" descr="C:/Users/Administrator/AppData/Local/Temp/wpp.hVMMS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45" y="2281555"/>
            <a:ext cx="2339340" cy="4127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88330" y="388429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短路时不仅用电器不能正常工作，导线也会在瞬间发热发烫，会损坏导线或电池。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COMMONDATA" val="eyJoZGlkIjoiODFhOWVkNWZiYzQxY2ZjOWUyZDczNGM2NWU4MjdmOWEifQ=="/>
  <p:tag name="KSO_WPP_MARK_KEY" val="62664eac-7aa4-4a4b-bbeb-4c2d6a17cda4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kM2E3MTEwYS0zYjYwLTRjYTAtYjdlZS04NmRjZDNlYzlkOTMiCn0K"/>
    </extobj>
    <extobj name="F35B0BEE-F18A-47BB-8FCB-E00DA2F2635D-2">
      <extobjdata type="F35B0BEE-F18A-47BB-8FCB-E00DA2F2635D" data="ewoJIkRlc2lnbklkIiA6ICI0NDBmMjI0Yi1jNmU2LTRkY2MtOWU3Yy01OTQ5NDliNWU5MjgiCn0K"/>
    </extobj>
    <extobj name="F35B0BEE-F18A-47BB-8FCB-E00DA2F2635D-3">
      <extobjdata type="F35B0BEE-F18A-47BB-8FCB-E00DA2F2635D" data="ewoJIkRlc2lnbklkIiA6ICIzZThjZDU4NC0zMjVjLTQ2YWMtYmVlNS1lZTY2ZGZhYjBmYWIiCn0K"/>
    </extobj>
  </extobjs>
</s:customData>
</file>

<file path=customXml/itemProps1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31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配套课件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  &amp;小微&amp;</cp:lastModifiedBy>
  <cp:revision>181</cp:revision>
  <dcterms:created xsi:type="dcterms:W3CDTF">2019-06-19T02:08:00Z</dcterms:created>
  <dcterms:modified xsi:type="dcterms:W3CDTF">2023-06-16T03:09:11Z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89BD4CFE8FE04122A93F019776405E30_11</vt:lpwstr>
  </property>
</Properties>
</file>