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58" r:id="rId5"/>
    <p:sldId id="277" r:id="rId6"/>
    <p:sldId id="278" r:id="rId7"/>
    <p:sldId id="286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5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94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5" Type="http://schemas.openxmlformats.org/officeDocument/2006/relationships/slideLayout" Target="../slideLayouts/slideLayout2.xml"/><Relationship Id="rId84" Type="http://schemas.openxmlformats.org/officeDocument/2006/relationships/tags" Target="../tags/tag88.xml"/><Relationship Id="rId83" Type="http://schemas.openxmlformats.org/officeDocument/2006/relationships/tags" Target="../tags/tag87.xml"/><Relationship Id="rId82" Type="http://schemas.openxmlformats.org/officeDocument/2006/relationships/tags" Target="../tags/tag86.xml"/><Relationship Id="rId81" Type="http://schemas.openxmlformats.org/officeDocument/2006/relationships/tags" Target="../tags/tag85.xml"/><Relationship Id="rId80" Type="http://schemas.openxmlformats.org/officeDocument/2006/relationships/tags" Target="../tags/tag84.xml"/><Relationship Id="rId8" Type="http://schemas.openxmlformats.org/officeDocument/2006/relationships/tags" Target="../tags/tag12.xml"/><Relationship Id="rId79" Type="http://schemas.openxmlformats.org/officeDocument/2006/relationships/tags" Target="../tags/tag83.xml"/><Relationship Id="rId78" Type="http://schemas.openxmlformats.org/officeDocument/2006/relationships/tags" Target="../tags/tag82.xml"/><Relationship Id="rId77" Type="http://schemas.openxmlformats.org/officeDocument/2006/relationships/tags" Target="../tags/tag81.xml"/><Relationship Id="rId76" Type="http://schemas.openxmlformats.org/officeDocument/2006/relationships/tags" Target="../tags/tag80.xml"/><Relationship Id="rId75" Type="http://schemas.openxmlformats.org/officeDocument/2006/relationships/tags" Target="../tags/tag79.xml"/><Relationship Id="rId74" Type="http://schemas.openxmlformats.org/officeDocument/2006/relationships/tags" Target="../tags/tag78.xml"/><Relationship Id="rId73" Type="http://schemas.openxmlformats.org/officeDocument/2006/relationships/tags" Target="../tags/tag77.xml"/><Relationship Id="rId72" Type="http://schemas.openxmlformats.org/officeDocument/2006/relationships/tags" Target="../tags/tag76.xml"/><Relationship Id="rId71" Type="http://schemas.openxmlformats.org/officeDocument/2006/relationships/tags" Target="../tags/tag75.xml"/><Relationship Id="rId70" Type="http://schemas.openxmlformats.org/officeDocument/2006/relationships/tags" Target="../tags/tag74.xml"/><Relationship Id="rId7" Type="http://schemas.openxmlformats.org/officeDocument/2006/relationships/tags" Target="../tags/tag11.xml"/><Relationship Id="rId69" Type="http://schemas.openxmlformats.org/officeDocument/2006/relationships/tags" Target="../tags/tag73.xml"/><Relationship Id="rId68" Type="http://schemas.openxmlformats.org/officeDocument/2006/relationships/tags" Target="../tags/tag72.xml"/><Relationship Id="rId67" Type="http://schemas.openxmlformats.org/officeDocument/2006/relationships/tags" Target="../tags/tag71.xml"/><Relationship Id="rId66" Type="http://schemas.openxmlformats.org/officeDocument/2006/relationships/tags" Target="../tags/tag70.xml"/><Relationship Id="rId65" Type="http://schemas.openxmlformats.org/officeDocument/2006/relationships/tags" Target="../tags/tag69.xml"/><Relationship Id="rId64" Type="http://schemas.openxmlformats.org/officeDocument/2006/relationships/tags" Target="../tags/tag68.xml"/><Relationship Id="rId63" Type="http://schemas.openxmlformats.org/officeDocument/2006/relationships/tags" Target="../tags/tag67.xml"/><Relationship Id="rId62" Type="http://schemas.openxmlformats.org/officeDocument/2006/relationships/tags" Target="../tags/tag66.xml"/><Relationship Id="rId61" Type="http://schemas.openxmlformats.org/officeDocument/2006/relationships/tags" Target="../tags/tag65.xml"/><Relationship Id="rId60" Type="http://schemas.openxmlformats.org/officeDocument/2006/relationships/tags" Target="../tags/tag64.xml"/><Relationship Id="rId6" Type="http://schemas.openxmlformats.org/officeDocument/2006/relationships/tags" Target="../tags/tag10.xml"/><Relationship Id="rId59" Type="http://schemas.openxmlformats.org/officeDocument/2006/relationships/tags" Target="../tags/tag63.xml"/><Relationship Id="rId58" Type="http://schemas.openxmlformats.org/officeDocument/2006/relationships/tags" Target="../tags/tag62.xml"/><Relationship Id="rId57" Type="http://schemas.openxmlformats.org/officeDocument/2006/relationships/tags" Target="../tags/tag61.xml"/><Relationship Id="rId56" Type="http://schemas.openxmlformats.org/officeDocument/2006/relationships/tags" Target="../tags/tag60.xml"/><Relationship Id="rId55" Type="http://schemas.openxmlformats.org/officeDocument/2006/relationships/tags" Target="../tags/tag59.xml"/><Relationship Id="rId54" Type="http://schemas.openxmlformats.org/officeDocument/2006/relationships/tags" Target="../tags/tag58.xml"/><Relationship Id="rId53" Type="http://schemas.openxmlformats.org/officeDocument/2006/relationships/tags" Target="../tags/tag57.xml"/><Relationship Id="rId52" Type="http://schemas.openxmlformats.org/officeDocument/2006/relationships/tags" Target="../tags/tag56.xml"/><Relationship Id="rId51" Type="http://schemas.openxmlformats.org/officeDocument/2006/relationships/tags" Target="../tags/tag55.xml"/><Relationship Id="rId50" Type="http://schemas.openxmlformats.org/officeDocument/2006/relationships/tags" Target="../tags/tag54.xml"/><Relationship Id="rId5" Type="http://schemas.openxmlformats.org/officeDocument/2006/relationships/tags" Target="../tags/tag9.xml"/><Relationship Id="rId49" Type="http://schemas.openxmlformats.org/officeDocument/2006/relationships/tags" Target="../tags/tag53.xml"/><Relationship Id="rId48" Type="http://schemas.openxmlformats.org/officeDocument/2006/relationships/tags" Target="../tags/tag52.xml"/><Relationship Id="rId47" Type="http://schemas.openxmlformats.org/officeDocument/2006/relationships/tags" Target="../tags/tag51.xml"/><Relationship Id="rId46" Type="http://schemas.openxmlformats.org/officeDocument/2006/relationships/tags" Target="../tags/tag50.xml"/><Relationship Id="rId45" Type="http://schemas.openxmlformats.org/officeDocument/2006/relationships/tags" Target="../tags/tag49.xml"/><Relationship Id="rId44" Type="http://schemas.openxmlformats.org/officeDocument/2006/relationships/tags" Target="../tags/tag48.xml"/><Relationship Id="rId43" Type="http://schemas.openxmlformats.org/officeDocument/2006/relationships/tags" Target="../tags/tag47.xml"/><Relationship Id="rId42" Type="http://schemas.openxmlformats.org/officeDocument/2006/relationships/tags" Target="../tags/tag46.xml"/><Relationship Id="rId41" Type="http://schemas.openxmlformats.org/officeDocument/2006/relationships/tags" Target="../tags/tag45.xml"/><Relationship Id="rId40" Type="http://schemas.openxmlformats.org/officeDocument/2006/relationships/tags" Target="../tags/tag44.xml"/><Relationship Id="rId4" Type="http://schemas.openxmlformats.org/officeDocument/2006/relationships/tags" Target="../tags/tag8.xml"/><Relationship Id="rId39" Type="http://schemas.openxmlformats.org/officeDocument/2006/relationships/tags" Target="../tags/tag43.xml"/><Relationship Id="rId38" Type="http://schemas.openxmlformats.org/officeDocument/2006/relationships/tags" Target="../tags/tag42.xml"/><Relationship Id="rId37" Type="http://schemas.openxmlformats.org/officeDocument/2006/relationships/tags" Target="../tags/tag41.xml"/><Relationship Id="rId36" Type="http://schemas.openxmlformats.org/officeDocument/2006/relationships/tags" Target="../tags/tag40.xml"/><Relationship Id="rId35" Type="http://schemas.openxmlformats.org/officeDocument/2006/relationships/tags" Target="../tags/tag39.xml"/><Relationship Id="rId34" Type="http://schemas.openxmlformats.org/officeDocument/2006/relationships/tags" Target="../tags/tag38.xml"/><Relationship Id="rId33" Type="http://schemas.openxmlformats.org/officeDocument/2006/relationships/tags" Target="../tags/tag37.xml"/><Relationship Id="rId32" Type="http://schemas.openxmlformats.org/officeDocument/2006/relationships/tags" Target="../tags/tag36.xml"/><Relationship Id="rId31" Type="http://schemas.openxmlformats.org/officeDocument/2006/relationships/tags" Target="../tags/tag35.xml"/><Relationship Id="rId30" Type="http://schemas.openxmlformats.org/officeDocument/2006/relationships/tags" Target="../tags/tag34.xml"/><Relationship Id="rId3" Type="http://schemas.openxmlformats.org/officeDocument/2006/relationships/tags" Target="../tags/tag7.xml"/><Relationship Id="rId29" Type="http://schemas.openxmlformats.org/officeDocument/2006/relationships/tags" Target="../tags/tag33.xml"/><Relationship Id="rId28" Type="http://schemas.openxmlformats.org/officeDocument/2006/relationships/tags" Target="../tags/tag32.xml"/><Relationship Id="rId27" Type="http://schemas.openxmlformats.org/officeDocument/2006/relationships/tags" Target="../tags/tag31.xml"/><Relationship Id="rId26" Type="http://schemas.openxmlformats.org/officeDocument/2006/relationships/tags" Target="../tags/tag30.xml"/><Relationship Id="rId25" Type="http://schemas.openxmlformats.org/officeDocument/2006/relationships/tags" Target="../tags/tag29.xml"/><Relationship Id="rId24" Type="http://schemas.openxmlformats.org/officeDocument/2006/relationships/tags" Target="../tags/tag28.xml"/><Relationship Id="rId23" Type="http://schemas.openxmlformats.org/officeDocument/2006/relationships/tags" Target="../tags/tag27.xml"/><Relationship Id="rId22" Type="http://schemas.openxmlformats.org/officeDocument/2006/relationships/tags" Target="../tags/tag26.xml"/><Relationship Id="rId21" Type="http://schemas.openxmlformats.org/officeDocument/2006/relationships/tags" Target="../tags/tag25.xml"/><Relationship Id="rId20" Type="http://schemas.openxmlformats.org/officeDocument/2006/relationships/tags" Target="../tags/tag24.xml"/><Relationship Id="rId2" Type="http://schemas.openxmlformats.org/officeDocument/2006/relationships/tags" Target="../tags/tag6.xml"/><Relationship Id="rId19" Type="http://schemas.openxmlformats.org/officeDocument/2006/relationships/tags" Target="../tags/tag23.xml"/><Relationship Id="rId18" Type="http://schemas.openxmlformats.org/officeDocument/2006/relationships/tags" Target="../tags/tag22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配套课件</a:t>
            </a:r>
            <a:r>
              <a:rPr lang="en-US" altLang="zh-CN"/>
              <a:t>8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循环灯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64000" y="10452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/>
              <a:t>循环灯制作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588010" y="1878965"/>
            <a:ext cx="4064000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使用材料：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三个阻值为</a:t>
            </a:r>
            <a:r>
              <a:rPr lang="en-US" altLang="zh-CN"/>
              <a:t>2KΩ</a:t>
            </a:r>
            <a:r>
              <a:rPr lang="zh-CN" altLang="en-US"/>
              <a:t>的电阻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三个</a:t>
            </a:r>
            <a:r>
              <a:rPr lang="zh-CN" altLang="en-US">
                <a:sym typeface="+mn-ea"/>
              </a:rPr>
              <a:t>阻值为</a:t>
            </a:r>
            <a:r>
              <a:rPr lang="en-US" altLang="zh-CN">
                <a:sym typeface="+mn-ea"/>
              </a:rPr>
              <a:t>100</a:t>
            </a:r>
            <a:r>
              <a:rPr lang="en-US" altLang="zh-CN">
                <a:sym typeface="+mn-ea"/>
              </a:rPr>
              <a:t>Ω</a:t>
            </a:r>
            <a:r>
              <a:rPr lang="zh-CN" altLang="en-US">
                <a:sym typeface="+mn-ea"/>
              </a:rPr>
              <a:t>的电阻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三个不同颜色的发光二极管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三个容量为</a:t>
            </a:r>
            <a:r>
              <a:rPr lang="en-US" altLang="zh-CN"/>
              <a:t>100</a:t>
            </a:r>
            <a:r>
              <a:rPr lang="en-US" altLang="zh-CN">
                <a:sym typeface="+mn-ea"/>
              </a:rPr>
              <a:t>μF</a:t>
            </a:r>
            <a:r>
              <a:rPr lang="zh-CN" altLang="en-US">
                <a:sym typeface="+mn-ea"/>
              </a:rPr>
              <a:t>的电容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三个</a:t>
            </a:r>
            <a:r>
              <a:rPr lang="en-US" altLang="zh-CN">
                <a:sym typeface="+mn-ea"/>
              </a:rPr>
              <a:t>9013</a:t>
            </a:r>
            <a:r>
              <a:rPr lang="zh-CN" altLang="en-US">
                <a:sym typeface="+mn-ea"/>
              </a:rPr>
              <a:t>型三极管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一个</a:t>
            </a:r>
            <a:r>
              <a:rPr lang="en-US" altLang="zh-CN">
                <a:sym typeface="+mn-ea"/>
              </a:rPr>
              <a:t>3V</a:t>
            </a:r>
            <a:r>
              <a:rPr lang="zh-CN" altLang="en-US">
                <a:sym typeface="+mn-ea"/>
              </a:rPr>
              <a:t>电源</a:t>
            </a:r>
            <a:endParaRPr lang="zh-CN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0" name="组合 89"/>
          <p:cNvGrpSpPr/>
          <p:nvPr/>
        </p:nvGrpSpPr>
        <p:grpSpPr>
          <a:xfrm>
            <a:off x="1659890" y="1161415"/>
            <a:ext cx="9069705" cy="4608830"/>
            <a:chOff x="2582" y="1213"/>
            <a:chExt cx="14283" cy="7258"/>
          </a:xfrm>
        </p:grpSpPr>
        <p:cxnSp>
          <p:nvCxnSpPr>
            <p:cNvPr id="3" name="直接连接符 2"/>
            <p:cNvCxnSpPr/>
            <p:nvPr>
              <p:custDataLst>
                <p:tags r:id="rId1"/>
              </p:custDataLst>
            </p:nvPr>
          </p:nvCxnSpPr>
          <p:spPr>
            <a:xfrm>
              <a:off x="3506" y="1229"/>
              <a:ext cx="11955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/>
            <p:nvPr>
              <p:custDataLst>
                <p:tags r:id="rId2"/>
              </p:custDataLst>
            </p:nvPr>
          </p:nvCxnSpPr>
          <p:spPr>
            <a:xfrm>
              <a:off x="15461" y="1213"/>
              <a:ext cx="0" cy="2665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>
              <p:custDataLst>
                <p:tags r:id="rId3"/>
              </p:custDataLst>
            </p:nvPr>
          </p:nvCxnSpPr>
          <p:spPr>
            <a:xfrm>
              <a:off x="15446" y="4658"/>
              <a:ext cx="0" cy="295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>
              <p:custDataLst>
                <p:tags r:id="rId4"/>
              </p:custDataLst>
            </p:nvPr>
          </p:nvCxnSpPr>
          <p:spPr>
            <a:xfrm>
              <a:off x="4928" y="7608"/>
              <a:ext cx="10533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>
              <p:custDataLst>
                <p:tags r:id="rId5"/>
              </p:custDataLst>
            </p:nvPr>
          </p:nvCxnSpPr>
          <p:spPr>
            <a:xfrm>
              <a:off x="3506" y="8458"/>
              <a:ext cx="10533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>
              <p:custDataLst>
                <p:tags r:id="rId6"/>
              </p:custDataLst>
            </p:nvPr>
          </p:nvCxnSpPr>
          <p:spPr>
            <a:xfrm flipH="1">
              <a:off x="14009" y="4503"/>
              <a:ext cx="0" cy="3969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>
              <p:custDataLst>
                <p:tags r:id="rId7"/>
              </p:custDataLst>
            </p:nvPr>
          </p:nvCxnSpPr>
          <p:spPr>
            <a:xfrm flipH="1">
              <a:off x="11337" y="2860"/>
              <a:ext cx="0" cy="4115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>
              <p:custDataLst>
                <p:tags r:id="rId8"/>
              </p:custDataLst>
            </p:nvPr>
          </p:nvCxnSpPr>
          <p:spPr>
            <a:xfrm flipH="1">
              <a:off x="7012" y="2786"/>
              <a:ext cx="0" cy="358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>
              <p:custDataLst>
                <p:tags r:id="rId9"/>
              </p:custDataLst>
            </p:nvPr>
          </p:nvCxnSpPr>
          <p:spPr>
            <a:xfrm flipH="1">
              <a:off x="3490" y="2860"/>
              <a:ext cx="0" cy="3969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>
              <p:custDataLst>
                <p:tags r:id="rId10"/>
              </p:custDataLst>
            </p:nvPr>
          </p:nvCxnSpPr>
          <p:spPr>
            <a:xfrm>
              <a:off x="8665" y="3698"/>
              <a:ext cx="0" cy="2505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>
              <p:custDataLst>
                <p:tags r:id="rId11"/>
              </p:custDataLst>
            </p:nvPr>
          </p:nvCxnSpPr>
          <p:spPr>
            <a:xfrm flipH="1">
              <a:off x="4927" y="5537"/>
              <a:ext cx="1" cy="2071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>
              <p:custDataLst>
                <p:tags r:id="rId12"/>
              </p:custDataLst>
            </p:nvPr>
          </p:nvCxnSpPr>
          <p:spPr>
            <a:xfrm>
              <a:off x="3507" y="6915"/>
              <a:ext cx="0" cy="1531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>
              <p:custDataLst>
                <p:tags r:id="rId13"/>
              </p:custDataLst>
            </p:nvPr>
          </p:nvCxnSpPr>
          <p:spPr>
            <a:xfrm>
              <a:off x="4928" y="3698"/>
              <a:ext cx="0" cy="147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>
              <p:custDataLst>
                <p:tags r:id="rId14"/>
              </p:custDataLst>
            </p:nvPr>
          </p:nvCxnSpPr>
          <p:spPr>
            <a:xfrm>
              <a:off x="4928" y="1811"/>
              <a:ext cx="0" cy="147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>
              <p:custDataLst>
                <p:tags r:id="rId15"/>
              </p:custDataLst>
            </p:nvPr>
          </p:nvCxnSpPr>
          <p:spPr>
            <a:xfrm>
              <a:off x="7012" y="1229"/>
              <a:ext cx="0" cy="124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>
              <p:custDataLst>
                <p:tags r:id="rId16"/>
              </p:custDataLst>
            </p:nvPr>
          </p:nvCxnSpPr>
          <p:spPr>
            <a:xfrm>
              <a:off x="3506" y="1229"/>
              <a:ext cx="0" cy="124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>
              <p:custDataLst>
                <p:tags r:id="rId17"/>
              </p:custDataLst>
            </p:nvPr>
          </p:nvCxnSpPr>
          <p:spPr>
            <a:xfrm>
              <a:off x="11337" y="1213"/>
              <a:ext cx="0" cy="124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>
              <p:custDataLst>
                <p:tags r:id="rId18"/>
              </p:custDataLst>
            </p:nvPr>
          </p:nvCxnSpPr>
          <p:spPr>
            <a:xfrm>
              <a:off x="8665" y="1811"/>
              <a:ext cx="0" cy="1474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>
              <p:custDataLst>
                <p:tags r:id="rId19"/>
              </p:custDataLst>
            </p:nvPr>
          </p:nvCxnSpPr>
          <p:spPr>
            <a:xfrm>
              <a:off x="12773" y="1807"/>
              <a:ext cx="0" cy="1474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>
              <p:custDataLst>
                <p:tags r:id="rId20"/>
              </p:custDataLst>
            </p:nvPr>
          </p:nvCxnSpPr>
          <p:spPr>
            <a:xfrm flipH="1">
              <a:off x="12758" y="3698"/>
              <a:ext cx="0" cy="3118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>
              <p:custDataLst>
                <p:tags r:id="rId21"/>
              </p:custDataLst>
            </p:nvPr>
          </p:nvCxnSpPr>
          <p:spPr>
            <a:xfrm flipH="1">
              <a:off x="8695" y="6543"/>
              <a:ext cx="0" cy="1035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>
              <p:custDataLst>
                <p:tags r:id="rId22"/>
              </p:custDataLst>
            </p:nvPr>
          </p:nvCxnSpPr>
          <p:spPr>
            <a:xfrm flipH="1">
              <a:off x="12788" y="7163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>
              <p:custDataLst>
                <p:tags r:id="rId23"/>
              </p:custDataLst>
            </p:nvPr>
          </p:nvCxnSpPr>
          <p:spPr>
            <a:xfrm flipH="1">
              <a:off x="12758" y="1213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>
              <p:custDataLst>
                <p:tags r:id="rId24"/>
              </p:custDataLst>
            </p:nvPr>
          </p:nvCxnSpPr>
          <p:spPr>
            <a:xfrm flipH="1">
              <a:off x="8650" y="1213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>
              <p:custDataLst>
                <p:tags r:id="rId25"/>
              </p:custDataLst>
            </p:nvPr>
          </p:nvCxnSpPr>
          <p:spPr>
            <a:xfrm flipH="1">
              <a:off x="4913" y="1229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>
              <p:custDataLst>
                <p:tags r:id="rId26"/>
              </p:custDataLst>
            </p:nvPr>
          </p:nvCxnSpPr>
          <p:spPr>
            <a:xfrm>
              <a:off x="8650" y="4520"/>
              <a:ext cx="2098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>
              <p:custDataLst>
                <p:tags r:id="rId27"/>
              </p:custDataLst>
            </p:nvPr>
          </p:nvCxnSpPr>
          <p:spPr>
            <a:xfrm>
              <a:off x="3490" y="5337"/>
              <a:ext cx="1205" cy="17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>
              <p:custDataLst>
                <p:tags r:id="rId28"/>
              </p:custDataLst>
            </p:nvPr>
          </p:nvCxnSpPr>
          <p:spPr>
            <a:xfrm>
              <a:off x="4943" y="4518"/>
              <a:ext cx="1247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>
              <p:custDataLst>
                <p:tags r:id="rId29"/>
              </p:custDataLst>
            </p:nvPr>
          </p:nvCxnSpPr>
          <p:spPr>
            <a:xfrm>
              <a:off x="12777" y="4520"/>
              <a:ext cx="1247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>
              <p:custDataLst>
                <p:tags r:id="rId30"/>
              </p:custDataLst>
            </p:nvPr>
          </p:nvCxnSpPr>
          <p:spPr>
            <a:xfrm>
              <a:off x="10861" y="4518"/>
              <a:ext cx="492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>
              <p:custDataLst>
                <p:tags r:id="rId31"/>
              </p:custDataLst>
            </p:nvPr>
          </p:nvCxnSpPr>
          <p:spPr>
            <a:xfrm>
              <a:off x="6336" y="4505"/>
              <a:ext cx="624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>
              <p:custDataLst>
                <p:tags r:id="rId32"/>
              </p:custDataLst>
            </p:nvPr>
          </p:nvCxnSpPr>
          <p:spPr>
            <a:xfrm>
              <a:off x="7012" y="6373"/>
              <a:ext cx="1417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>
              <p:custDataLst>
                <p:tags r:id="rId33"/>
              </p:custDataLst>
            </p:nvPr>
          </p:nvCxnSpPr>
          <p:spPr>
            <a:xfrm>
              <a:off x="11337" y="6975"/>
              <a:ext cx="1247" cy="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>
              <p:custDataLst>
                <p:tags r:id="rId34"/>
              </p:custDataLst>
            </p:nvPr>
          </p:nvCxnSpPr>
          <p:spPr>
            <a:xfrm flipH="1">
              <a:off x="4710" y="5137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>
              <p:custDataLst>
                <p:tags r:id="rId35"/>
              </p:custDataLst>
            </p:nvPr>
          </p:nvCxnSpPr>
          <p:spPr>
            <a:xfrm flipH="1">
              <a:off x="8427" y="6173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>
              <p:custDataLst>
                <p:tags r:id="rId36"/>
              </p:custDataLst>
            </p:nvPr>
          </p:nvCxnSpPr>
          <p:spPr>
            <a:xfrm flipH="1">
              <a:off x="12572" y="6756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>
              <p:custDataLst>
                <p:tags r:id="rId37"/>
              </p:custDataLst>
            </p:nvPr>
          </p:nvCxnSpPr>
          <p:spPr>
            <a:xfrm flipH="1">
              <a:off x="6205" y="4272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>
              <p:custDataLst>
                <p:tags r:id="rId38"/>
              </p:custDataLst>
            </p:nvPr>
          </p:nvCxnSpPr>
          <p:spPr>
            <a:xfrm flipH="1">
              <a:off x="6313" y="4272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>
              <p:custDataLst>
                <p:tags r:id="rId39"/>
              </p:custDataLst>
            </p:nvPr>
          </p:nvCxnSpPr>
          <p:spPr>
            <a:xfrm flipH="1">
              <a:off x="8442" y="6125"/>
              <a:ext cx="207" cy="248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>
              <p:custDataLst>
                <p:tags r:id="rId40"/>
              </p:custDataLst>
            </p:nvPr>
          </p:nvCxnSpPr>
          <p:spPr>
            <a:xfrm flipH="1">
              <a:off x="10857" y="4287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组合 44"/>
            <p:cNvGrpSpPr/>
            <p:nvPr/>
          </p:nvGrpSpPr>
          <p:grpSpPr>
            <a:xfrm rot="5400000">
              <a:off x="3429" y="6653"/>
              <a:ext cx="122" cy="430"/>
              <a:chOff x="7713" y="9168"/>
              <a:chExt cx="122" cy="430"/>
            </a:xfrm>
          </p:grpSpPr>
          <p:cxnSp>
            <p:nvCxnSpPr>
              <p:cNvPr id="43" name="直接连接符 42"/>
              <p:cNvCxnSpPr/>
              <p:nvPr>
                <p:custDataLst>
                  <p:tags r:id="rId41"/>
                </p:custDataLst>
              </p:nvPr>
            </p:nvCxnSpPr>
            <p:spPr>
              <a:xfrm flipH="1">
                <a:off x="7713" y="9168"/>
                <a:ext cx="15" cy="430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/>
              <p:nvPr>
                <p:custDataLst>
                  <p:tags r:id="rId42"/>
                </p:custDataLst>
              </p:nvPr>
            </p:nvCxnSpPr>
            <p:spPr>
              <a:xfrm flipH="1">
                <a:off x="7821" y="9168"/>
                <a:ext cx="15" cy="430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矩形 45"/>
            <p:cNvSpPr/>
            <p:nvPr>
              <p:custDataLst>
                <p:tags r:id="rId43"/>
              </p:custDataLst>
            </p:nvPr>
          </p:nvSpPr>
          <p:spPr>
            <a:xfrm>
              <a:off x="3397" y="2479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7" name="矩形 46"/>
            <p:cNvSpPr/>
            <p:nvPr>
              <p:custDataLst>
                <p:tags r:id="rId44"/>
              </p:custDataLst>
            </p:nvPr>
          </p:nvSpPr>
          <p:spPr>
            <a:xfrm>
              <a:off x="4848" y="3296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8" name="矩形 47"/>
            <p:cNvSpPr/>
            <p:nvPr>
              <p:custDataLst>
                <p:tags r:id="rId45"/>
              </p:custDataLst>
            </p:nvPr>
          </p:nvSpPr>
          <p:spPr>
            <a:xfrm>
              <a:off x="6915" y="2446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9" name="矩形 48"/>
            <p:cNvSpPr/>
            <p:nvPr>
              <p:custDataLst>
                <p:tags r:id="rId46"/>
              </p:custDataLst>
            </p:nvPr>
          </p:nvSpPr>
          <p:spPr>
            <a:xfrm>
              <a:off x="8555" y="3296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0" name="矩形 49"/>
            <p:cNvSpPr/>
            <p:nvPr>
              <p:custDataLst>
                <p:tags r:id="rId47"/>
              </p:custDataLst>
            </p:nvPr>
          </p:nvSpPr>
          <p:spPr>
            <a:xfrm>
              <a:off x="11243" y="2461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1" name="矩形 50"/>
            <p:cNvSpPr/>
            <p:nvPr>
              <p:custDataLst>
                <p:tags r:id="rId48"/>
              </p:custDataLst>
            </p:nvPr>
          </p:nvSpPr>
          <p:spPr>
            <a:xfrm>
              <a:off x="12652" y="3296"/>
              <a:ext cx="185" cy="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cxnSp>
          <p:nvCxnSpPr>
            <p:cNvPr id="52" name="直接连接符 51"/>
            <p:cNvCxnSpPr/>
            <p:nvPr>
              <p:custDataLst>
                <p:tags r:id="rId49"/>
              </p:custDataLst>
            </p:nvPr>
          </p:nvCxnSpPr>
          <p:spPr>
            <a:xfrm flipH="1">
              <a:off x="12566" y="6711"/>
              <a:ext cx="207" cy="248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>
              <p:custDataLst>
                <p:tags r:id="rId50"/>
              </p:custDataLst>
            </p:nvPr>
          </p:nvCxnSpPr>
          <p:spPr>
            <a:xfrm flipH="1">
              <a:off x="4736" y="5089"/>
              <a:ext cx="207" cy="248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箭头连接符 53"/>
            <p:cNvCxnSpPr/>
            <p:nvPr>
              <p:custDataLst>
                <p:tags r:id="rId51"/>
              </p:custDataLst>
            </p:nvPr>
          </p:nvCxnSpPr>
          <p:spPr>
            <a:xfrm>
              <a:off x="4706" y="5412"/>
              <a:ext cx="283" cy="170"/>
            </a:xfrm>
            <a:prstGeom prst="straightConnector1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箭头连接符 54"/>
            <p:cNvCxnSpPr/>
            <p:nvPr>
              <p:custDataLst>
                <p:tags r:id="rId52"/>
              </p:custDataLst>
            </p:nvPr>
          </p:nvCxnSpPr>
          <p:spPr>
            <a:xfrm>
              <a:off x="8442" y="6433"/>
              <a:ext cx="283" cy="170"/>
            </a:xfrm>
            <a:prstGeom prst="straightConnector1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箭头连接符 55"/>
            <p:cNvCxnSpPr/>
            <p:nvPr>
              <p:custDataLst>
                <p:tags r:id="rId53"/>
              </p:custDataLst>
            </p:nvPr>
          </p:nvCxnSpPr>
          <p:spPr>
            <a:xfrm>
              <a:off x="12562" y="7050"/>
              <a:ext cx="283" cy="170"/>
            </a:xfrm>
            <a:prstGeom prst="straightConnector1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组合 56"/>
            <p:cNvGrpSpPr/>
            <p:nvPr/>
          </p:nvGrpSpPr>
          <p:grpSpPr>
            <a:xfrm rot="5400000">
              <a:off x="4293" y="1831"/>
              <a:ext cx="1272" cy="440"/>
              <a:chOff x="7962" y="2010"/>
              <a:chExt cx="1700" cy="634"/>
            </a:xfrm>
          </p:grpSpPr>
          <p:sp>
            <p:nvSpPr>
              <p:cNvPr id="58" name="等腰三角形 57"/>
              <p:cNvSpPr/>
              <p:nvPr>
                <p:custDataLst>
                  <p:tags r:id="rId54"/>
                </p:custDataLst>
              </p:nvPr>
            </p:nvSpPr>
            <p:spPr>
              <a:xfrm rot="5400000">
                <a:off x="8527" y="2124"/>
                <a:ext cx="513" cy="407"/>
              </a:xfrm>
              <a:prstGeom prst="triangle">
                <a:avLst/>
              </a:prstGeom>
              <a:noFill/>
              <a:ln w="28575" cmpd="sng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59" name="直接连接符 58"/>
              <p:cNvCxnSpPr/>
              <p:nvPr>
                <p:custDataLst>
                  <p:tags r:id="rId55"/>
                </p:custDataLst>
              </p:nvPr>
            </p:nvCxnSpPr>
            <p:spPr>
              <a:xfrm flipH="1">
                <a:off x="9002" y="2010"/>
                <a:ext cx="0" cy="634"/>
              </a:xfrm>
              <a:prstGeom prst="line">
                <a:avLst/>
              </a:prstGeom>
              <a:ln w="28575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接连接符 59"/>
              <p:cNvCxnSpPr/>
              <p:nvPr>
                <p:custDataLst>
                  <p:tags r:id="rId56"/>
                </p:custDataLst>
              </p:nvPr>
            </p:nvCxnSpPr>
            <p:spPr>
              <a:xfrm>
                <a:off x="7962" y="2328"/>
                <a:ext cx="1701" cy="0"/>
              </a:xfrm>
              <a:prstGeom prst="line">
                <a:avLst/>
              </a:prstGeom>
              <a:ln w="28575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组合 60"/>
            <p:cNvGrpSpPr/>
            <p:nvPr/>
          </p:nvGrpSpPr>
          <p:grpSpPr>
            <a:xfrm rot="5400000">
              <a:off x="8030" y="1831"/>
              <a:ext cx="1272" cy="440"/>
              <a:chOff x="7962" y="2010"/>
              <a:chExt cx="1700" cy="634"/>
            </a:xfrm>
          </p:grpSpPr>
          <p:sp>
            <p:nvSpPr>
              <p:cNvPr id="62" name="等腰三角形 61"/>
              <p:cNvSpPr/>
              <p:nvPr>
                <p:custDataLst>
                  <p:tags r:id="rId57"/>
                </p:custDataLst>
              </p:nvPr>
            </p:nvSpPr>
            <p:spPr>
              <a:xfrm rot="5400000">
                <a:off x="8527" y="2124"/>
                <a:ext cx="513" cy="407"/>
              </a:xfrm>
              <a:prstGeom prst="triangle">
                <a:avLst/>
              </a:prstGeom>
              <a:noFill/>
              <a:ln w="28575" cmpd="sng">
                <a:solidFill>
                  <a:srgbClr val="FFFF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63" name="直接连接符 62"/>
              <p:cNvCxnSpPr/>
              <p:nvPr>
                <p:custDataLst>
                  <p:tags r:id="rId58"/>
                </p:custDataLst>
              </p:nvPr>
            </p:nvCxnSpPr>
            <p:spPr>
              <a:xfrm flipH="1">
                <a:off x="9002" y="2010"/>
                <a:ext cx="0" cy="634"/>
              </a:xfrm>
              <a:prstGeom prst="line">
                <a:avLst/>
              </a:prstGeom>
              <a:ln w="28575" cmpd="sng">
                <a:solidFill>
                  <a:srgbClr val="FFFF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接连接符 63"/>
              <p:cNvCxnSpPr/>
              <p:nvPr>
                <p:custDataLst>
                  <p:tags r:id="rId59"/>
                </p:custDataLst>
              </p:nvPr>
            </p:nvCxnSpPr>
            <p:spPr>
              <a:xfrm>
                <a:off x="7962" y="2328"/>
                <a:ext cx="1701" cy="0"/>
              </a:xfrm>
              <a:prstGeom prst="line">
                <a:avLst/>
              </a:prstGeom>
              <a:ln w="28575" cmpd="sng">
                <a:solidFill>
                  <a:srgbClr val="FFFF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组合 64"/>
            <p:cNvGrpSpPr/>
            <p:nvPr/>
          </p:nvGrpSpPr>
          <p:grpSpPr>
            <a:xfrm rot="5400000">
              <a:off x="12138" y="1831"/>
              <a:ext cx="1272" cy="440"/>
              <a:chOff x="7962" y="2010"/>
              <a:chExt cx="1700" cy="634"/>
            </a:xfrm>
          </p:grpSpPr>
          <p:sp>
            <p:nvSpPr>
              <p:cNvPr id="66" name="等腰三角形 65"/>
              <p:cNvSpPr/>
              <p:nvPr>
                <p:custDataLst>
                  <p:tags r:id="rId60"/>
                </p:custDataLst>
              </p:nvPr>
            </p:nvSpPr>
            <p:spPr>
              <a:xfrm rot="5400000">
                <a:off x="8527" y="2124"/>
                <a:ext cx="513" cy="407"/>
              </a:xfrm>
              <a:prstGeom prst="triangle">
                <a:avLst/>
              </a:prstGeom>
              <a:noFill/>
              <a:ln w="28575" cmpd="sng">
                <a:solidFill>
                  <a:schemeClr val="accent6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cxnSp>
            <p:nvCxnSpPr>
              <p:cNvPr id="67" name="直接连接符 66"/>
              <p:cNvCxnSpPr/>
              <p:nvPr>
                <p:custDataLst>
                  <p:tags r:id="rId61"/>
                </p:custDataLst>
              </p:nvPr>
            </p:nvCxnSpPr>
            <p:spPr>
              <a:xfrm flipH="1">
                <a:off x="9002" y="2010"/>
                <a:ext cx="0" cy="634"/>
              </a:xfrm>
              <a:prstGeom prst="line">
                <a:avLst/>
              </a:prstGeom>
              <a:ln w="28575" cmpd="sng">
                <a:solidFill>
                  <a:schemeClr val="accent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接连接符 67"/>
              <p:cNvCxnSpPr/>
              <p:nvPr>
                <p:custDataLst>
                  <p:tags r:id="rId62"/>
                </p:custDataLst>
              </p:nvPr>
            </p:nvCxnSpPr>
            <p:spPr>
              <a:xfrm>
                <a:off x="7962" y="2328"/>
                <a:ext cx="1701" cy="0"/>
              </a:xfrm>
              <a:prstGeom prst="line">
                <a:avLst/>
              </a:prstGeom>
              <a:ln w="28575" cmpd="sng">
                <a:solidFill>
                  <a:schemeClr val="accent6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直接连接符 68"/>
            <p:cNvCxnSpPr/>
            <p:nvPr>
              <p:custDataLst>
                <p:tags r:id="rId63"/>
              </p:custDataLst>
            </p:nvPr>
          </p:nvCxnSpPr>
          <p:spPr>
            <a:xfrm flipH="1">
              <a:off x="10748" y="4287"/>
              <a:ext cx="15" cy="430"/>
            </a:xfrm>
            <a:prstGeom prst="line">
              <a:avLst/>
            </a:prstGeom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组合 69"/>
            <p:cNvGrpSpPr/>
            <p:nvPr/>
          </p:nvGrpSpPr>
          <p:grpSpPr>
            <a:xfrm>
              <a:off x="14937" y="3873"/>
              <a:ext cx="988" cy="771"/>
              <a:chOff x="15817" y="3394"/>
              <a:chExt cx="988" cy="771"/>
            </a:xfrm>
          </p:grpSpPr>
          <p:cxnSp>
            <p:nvCxnSpPr>
              <p:cNvPr id="71" name="直接连接符 70"/>
              <p:cNvCxnSpPr/>
              <p:nvPr>
                <p:custDataLst>
                  <p:tags r:id="rId64"/>
                </p:custDataLst>
              </p:nvPr>
            </p:nvCxnSpPr>
            <p:spPr>
              <a:xfrm flipV="1">
                <a:off x="15817" y="3394"/>
                <a:ext cx="988" cy="16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接连接符 71"/>
              <p:cNvCxnSpPr/>
              <p:nvPr>
                <p:custDataLst>
                  <p:tags r:id="rId65"/>
                </p:custDataLst>
              </p:nvPr>
            </p:nvCxnSpPr>
            <p:spPr>
              <a:xfrm flipV="1">
                <a:off x="16006" y="3657"/>
                <a:ext cx="649" cy="15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接连接符 72"/>
              <p:cNvCxnSpPr/>
              <p:nvPr>
                <p:custDataLst>
                  <p:tags r:id="rId66"/>
                </p:custDataLst>
              </p:nvPr>
            </p:nvCxnSpPr>
            <p:spPr>
              <a:xfrm flipV="1">
                <a:off x="15817" y="3888"/>
                <a:ext cx="988" cy="16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接连接符 73"/>
              <p:cNvCxnSpPr/>
              <p:nvPr>
                <p:custDataLst>
                  <p:tags r:id="rId67"/>
                </p:custDataLst>
              </p:nvPr>
            </p:nvCxnSpPr>
            <p:spPr>
              <a:xfrm flipV="1">
                <a:off x="16006" y="4151"/>
                <a:ext cx="649" cy="15"/>
              </a:xfrm>
              <a:prstGeom prst="line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文本框 74"/>
            <p:cNvSpPr txBox="1"/>
            <p:nvPr>
              <p:custDataLst>
                <p:tags r:id="rId68"/>
              </p:custDataLst>
            </p:nvPr>
          </p:nvSpPr>
          <p:spPr>
            <a:xfrm>
              <a:off x="2614" y="2379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R1</a:t>
              </a:r>
              <a:endParaRPr lang="en-US" altLang="zh-CN" sz="1400"/>
            </a:p>
            <a:p>
              <a:r>
                <a:rPr lang="en-US" altLang="zh-CN" sz="1400"/>
                <a:t>10KΩ</a:t>
              </a:r>
              <a:endParaRPr lang="en-US" altLang="zh-CN" sz="1400"/>
            </a:p>
          </p:txBody>
        </p:sp>
        <p:sp>
          <p:nvSpPr>
            <p:cNvPr id="76" name="文本框 75"/>
            <p:cNvSpPr txBox="1"/>
            <p:nvPr>
              <p:custDataLst>
                <p:tags r:id="rId69"/>
              </p:custDataLst>
            </p:nvPr>
          </p:nvSpPr>
          <p:spPr>
            <a:xfrm>
              <a:off x="4125" y="3246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R2</a:t>
              </a:r>
              <a:endParaRPr lang="en-US" altLang="zh-CN" sz="1400"/>
            </a:p>
            <a:p>
              <a:r>
                <a:rPr lang="en-US" altLang="zh-CN" sz="1400"/>
                <a:t>100Ω</a:t>
              </a:r>
              <a:endParaRPr lang="en-US" altLang="zh-CN" sz="1400"/>
            </a:p>
          </p:txBody>
        </p:sp>
        <p:sp>
          <p:nvSpPr>
            <p:cNvPr id="77" name="文本框 76"/>
            <p:cNvSpPr txBox="1"/>
            <p:nvPr>
              <p:custDataLst>
                <p:tags r:id="rId70"/>
              </p:custDataLst>
            </p:nvPr>
          </p:nvSpPr>
          <p:spPr>
            <a:xfrm>
              <a:off x="6175" y="2373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R3</a:t>
              </a:r>
              <a:endParaRPr lang="en-US" altLang="zh-CN" sz="1400"/>
            </a:p>
            <a:p>
              <a:r>
                <a:rPr lang="en-US" altLang="zh-CN" sz="1400"/>
                <a:t>10KΩ</a:t>
              </a:r>
              <a:endParaRPr lang="en-US" altLang="zh-CN" sz="1400"/>
            </a:p>
          </p:txBody>
        </p:sp>
        <p:sp>
          <p:nvSpPr>
            <p:cNvPr id="78" name="文本框 77"/>
            <p:cNvSpPr txBox="1"/>
            <p:nvPr>
              <p:custDataLst>
                <p:tags r:id="rId71"/>
              </p:custDataLst>
            </p:nvPr>
          </p:nvSpPr>
          <p:spPr>
            <a:xfrm>
              <a:off x="10476" y="2392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R5</a:t>
              </a:r>
              <a:endParaRPr lang="en-US" altLang="zh-CN" sz="1400"/>
            </a:p>
            <a:p>
              <a:r>
                <a:rPr lang="en-US" altLang="zh-CN" sz="1400"/>
                <a:t>10KΩ</a:t>
              </a:r>
              <a:endParaRPr lang="en-US" altLang="zh-CN" sz="1400"/>
            </a:p>
          </p:txBody>
        </p:sp>
        <p:sp>
          <p:nvSpPr>
            <p:cNvPr id="79" name="文本框 78"/>
            <p:cNvSpPr txBox="1"/>
            <p:nvPr>
              <p:custDataLst>
                <p:tags r:id="rId72"/>
              </p:custDataLst>
            </p:nvPr>
          </p:nvSpPr>
          <p:spPr>
            <a:xfrm>
              <a:off x="7772" y="3195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R4</a:t>
              </a:r>
              <a:endParaRPr lang="en-US" altLang="zh-CN" sz="1400"/>
            </a:p>
            <a:p>
              <a:r>
                <a:rPr lang="en-US" altLang="zh-CN" sz="1400"/>
                <a:t>100Ω</a:t>
              </a:r>
              <a:endParaRPr lang="en-US" altLang="zh-CN" sz="1400"/>
            </a:p>
          </p:txBody>
        </p:sp>
        <p:sp>
          <p:nvSpPr>
            <p:cNvPr id="80" name="文本框 79"/>
            <p:cNvSpPr txBox="1"/>
            <p:nvPr>
              <p:custDataLst>
                <p:tags r:id="rId73"/>
              </p:custDataLst>
            </p:nvPr>
          </p:nvSpPr>
          <p:spPr>
            <a:xfrm>
              <a:off x="11893" y="3210"/>
              <a:ext cx="113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R6</a:t>
              </a:r>
              <a:endParaRPr lang="en-US" altLang="zh-CN" sz="1400"/>
            </a:p>
            <a:p>
              <a:r>
                <a:rPr lang="en-US" altLang="zh-CN" sz="1400"/>
                <a:t>100Ω</a:t>
              </a:r>
              <a:endParaRPr lang="en-US" altLang="zh-CN" sz="1400"/>
            </a:p>
          </p:txBody>
        </p:sp>
        <p:sp>
          <p:nvSpPr>
            <p:cNvPr id="81" name="文本框 80"/>
            <p:cNvSpPr txBox="1"/>
            <p:nvPr>
              <p:custDataLst>
                <p:tags r:id="rId74"/>
              </p:custDataLst>
            </p:nvPr>
          </p:nvSpPr>
          <p:spPr>
            <a:xfrm>
              <a:off x="2582" y="6561"/>
              <a:ext cx="11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C1</a:t>
              </a:r>
              <a:endParaRPr lang="en-US" altLang="zh-CN" sz="1400"/>
            </a:p>
            <a:p>
              <a:r>
                <a:rPr lang="en-US" altLang="zh-CN" sz="1400"/>
                <a:t>100</a:t>
              </a:r>
              <a:r>
                <a:rPr lang="en-US" altLang="zh-CN" sz="1400">
                  <a:sym typeface="+mn-ea"/>
                </a:rPr>
                <a:t>μF</a:t>
              </a:r>
              <a:endParaRPr lang="en-US" altLang="zh-CN" sz="1400"/>
            </a:p>
          </p:txBody>
        </p:sp>
        <p:sp>
          <p:nvSpPr>
            <p:cNvPr id="82" name="文本框 81"/>
            <p:cNvSpPr txBox="1"/>
            <p:nvPr>
              <p:custDataLst>
                <p:tags r:id="rId75"/>
              </p:custDataLst>
            </p:nvPr>
          </p:nvSpPr>
          <p:spPr>
            <a:xfrm>
              <a:off x="5344" y="4092"/>
              <a:ext cx="11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C2</a:t>
              </a:r>
              <a:endParaRPr lang="en-US" altLang="zh-CN" sz="1400"/>
            </a:p>
            <a:p>
              <a:r>
                <a:rPr lang="en-US" altLang="zh-CN" sz="1400"/>
                <a:t>100</a:t>
              </a:r>
              <a:r>
                <a:rPr lang="en-US" altLang="zh-CN" sz="1400">
                  <a:sym typeface="+mn-ea"/>
                </a:rPr>
                <a:t>μF</a:t>
              </a:r>
              <a:endParaRPr lang="en-US" altLang="zh-CN" sz="1400"/>
            </a:p>
          </p:txBody>
        </p:sp>
        <p:sp>
          <p:nvSpPr>
            <p:cNvPr id="83" name="文本框 82"/>
            <p:cNvSpPr txBox="1"/>
            <p:nvPr>
              <p:custDataLst>
                <p:tags r:id="rId76"/>
              </p:custDataLst>
            </p:nvPr>
          </p:nvSpPr>
          <p:spPr>
            <a:xfrm>
              <a:off x="9813" y="4092"/>
              <a:ext cx="11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C3</a:t>
              </a:r>
              <a:endParaRPr lang="en-US" altLang="zh-CN" sz="1400"/>
            </a:p>
            <a:p>
              <a:r>
                <a:rPr lang="en-US" altLang="zh-CN" sz="1400"/>
                <a:t>100</a:t>
              </a:r>
              <a:r>
                <a:rPr lang="en-US" altLang="zh-CN" sz="1400">
                  <a:sym typeface="+mn-ea"/>
                </a:rPr>
                <a:t>μF</a:t>
              </a:r>
              <a:endParaRPr lang="en-US" altLang="zh-CN" sz="1400"/>
            </a:p>
          </p:txBody>
        </p:sp>
        <p:sp>
          <p:nvSpPr>
            <p:cNvPr id="107" name="文本框 106"/>
            <p:cNvSpPr txBox="1"/>
            <p:nvPr>
              <p:custDataLst>
                <p:tags r:id="rId77"/>
              </p:custDataLst>
            </p:nvPr>
          </p:nvSpPr>
          <p:spPr>
            <a:xfrm>
              <a:off x="5033" y="5084"/>
              <a:ext cx="91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V1</a:t>
              </a:r>
              <a:endParaRPr lang="en-US" altLang="zh-CN" sz="1400"/>
            </a:p>
            <a:p>
              <a:r>
                <a:rPr lang="en-US" altLang="zh-CN" sz="1400"/>
                <a:t>9013</a:t>
              </a:r>
              <a:endParaRPr lang="en-US" altLang="zh-CN" sz="1400"/>
            </a:p>
          </p:txBody>
        </p:sp>
        <p:sp>
          <p:nvSpPr>
            <p:cNvPr id="84" name="文本框 83"/>
            <p:cNvSpPr txBox="1"/>
            <p:nvPr>
              <p:custDataLst>
                <p:tags r:id="rId78"/>
              </p:custDataLst>
            </p:nvPr>
          </p:nvSpPr>
          <p:spPr>
            <a:xfrm>
              <a:off x="8740" y="6078"/>
              <a:ext cx="85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V2</a:t>
              </a:r>
              <a:endParaRPr lang="en-US" altLang="zh-CN" sz="1400"/>
            </a:p>
            <a:p>
              <a:r>
                <a:rPr lang="en-US" altLang="zh-CN" sz="1400"/>
                <a:t>9013</a:t>
              </a:r>
              <a:endParaRPr lang="en-US" altLang="zh-CN" sz="1400"/>
            </a:p>
          </p:txBody>
        </p:sp>
        <p:sp>
          <p:nvSpPr>
            <p:cNvPr id="85" name="文本框 84"/>
            <p:cNvSpPr txBox="1"/>
            <p:nvPr>
              <p:custDataLst>
                <p:tags r:id="rId79"/>
              </p:custDataLst>
            </p:nvPr>
          </p:nvSpPr>
          <p:spPr>
            <a:xfrm>
              <a:off x="12845" y="6680"/>
              <a:ext cx="1056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400"/>
                <a:t>V3</a:t>
              </a:r>
              <a:endParaRPr lang="en-US" altLang="zh-CN" sz="1400"/>
            </a:p>
            <a:p>
              <a:r>
                <a:rPr lang="en-US" altLang="zh-CN" sz="1400"/>
                <a:t>9013</a:t>
              </a:r>
              <a:endParaRPr lang="en-US" altLang="zh-CN" sz="1400"/>
            </a:p>
          </p:txBody>
        </p:sp>
        <p:sp>
          <p:nvSpPr>
            <p:cNvPr id="86" name="文本框 85"/>
            <p:cNvSpPr txBox="1"/>
            <p:nvPr>
              <p:custDataLst>
                <p:tags r:id="rId80"/>
              </p:custDataLst>
            </p:nvPr>
          </p:nvSpPr>
          <p:spPr>
            <a:xfrm>
              <a:off x="15995" y="3890"/>
              <a:ext cx="871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1200"/>
                <a:t>电源</a:t>
              </a:r>
              <a:endParaRPr lang="zh-CN" altLang="en-US" sz="1200"/>
            </a:p>
            <a:p>
              <a:r>
                <a:rPr lang="en-US" altLang="zh-CN" sz="1200"/>
                <a:t>3V</a:t>
              </a:r>
              <a:endParaRPr lang="en-US" altLang="zh-CN" sz="1200"/>
            </a:p>
          </p:txBody>
        </p:sp>
        <p:sp>
          <p:nvSpPr>
            <p:cNvPr id="104" name="文本框 103"/>
            <p:cNvSpPr txBox="1"/>
            <p:nvPr>
              <p:custDataLst>
                <p:tags r:id="rId81"/>
              </p:custDataLst>
            </p:nvPr>
          </p:nvSpPr>
          <p:spPr>
            <a:xfrm>
              <a:off x="3397" y="6786"/>
              <a:ext cx="53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+</a:t>
              </a:r>
              <a:endParaRPr lang="en-US" altLang="zh-CN"/>
            </a:p>
          </p:txBody>
        </p:sp>
        <p:sp>
          <p:nvSpPr>
            <p:cNvPr id="88" name="文本框 87"/>
            <p:cNvSpPr txBox="1"/>
            <p:nvPr>
              <p:custDataLst>
                <p:tags r:id="rId82"/>
              </p:custDataLst>
            </p:nvPr>
          </p:nvSpPr>
          <p:spPr>
            <a:xfrm>
              <a:off x="5851" y="4060"/>
              <a:ext cx="53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+</a:t>
              </a:r>
              <a:endParaRPr lang="en-US" altLang="zh-CN"/>
            </a:p>
          </p:txBody>
        </p:sp>
        <p:sp>
          <p:nvSpPr>
            <p:cNvPr id="89" name="文本框 88"/>
            <p:cNvSpPr txBox="1"/>
            <p:nvPr>
              <p:custDataLst>
                <p:tags r:id="rId83"/>
              </p:custDataLst>
            </p:nvPr>
          </p:nvSpPr>
          <p:spPr>
            <a:xfrm>
              <a:off x="10387" y="4060"/>
              <a:ext cx="53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/>
                <a:t>+</a:t>
              </a:r>
              <a:endParaRPr lang="en-US" altLang="zh-CN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347345" y="8032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原理图：</a:t>
            </a:r>
            <a:endParaRPr lang="zh-CN" altLang="en-US"/>
          </a:p>
        </p:txBody>
      </p:sp>
    </p:spTree>
    <p:custDataLst>
      <p:tags r:id="rId8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69900" y="1765300"/>
            <a:ext cx="10930255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工作原理：</a:t>
            </a:r>
            <a:endParaRPr lang="zh-CN" altLang="en-US" sz="2000"/>
          </a:p>
          <a:p>
            <a:r>
              <a:rPr lang="zh-CN" altLang="en-US" sz="2000"/>
              <a:t>电源接通时，三个三极管会争先导通，但由于元器件本身存在差异，结果就是只会有一只三极管最先导通。假设V1最先导通，则LED1点亮；由于V1导通，其集电极电压下降使得电容C2的左端下降，接近0V。由于电容两端的电压不能突变，因此这时V2的基极也被拉到接近0V，使V2截止，接在集电极的LED2熄灭。此时V2的高电平通过电容C3使V3基极电压升高，V3也将迅速导通，LED3点亮。因此在这段时间里，V1、V3的集电极均为低电压，LED1、LED3被点亮，LED2熄灭。但随着电源通过电阻R3对C2的充电，V2的基极电压逐渐升高，当超过0.7V时，V2由截止状态变为导通状态，集电极电压下降，LED2点亮。与此同时，V2集电极下降电压通过电容C3使V3的基极电压也降低，V3由导通变为截止，其集电极电压升高，LED3熄灭。接下来，电路按照上面的过程循环，三只LED变会被轮流点亮，循环闪烁发光，达到流动显示的效果。</a:t>
            </a:r>
            <a:endParaRPr lang="zh-CN" altLang="en-US" sz="2000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889635" y="2552065"/>
            <a:ext cx="104724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装配提示：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如果需要加快循环闪烁的速度，可以适当减少C1、C2、C3的容量，或者减小R1、R3、R5的阻值。</a:t>
            </a:r>
            <a:endParaRPr lang="zh-CN" altLang="en-US"/>
          </a:p>
          <a:p>
            <a:r>
              <a:rPr lang="zh-CN" altLang="en-US"/>
              <a:t>反之，如果需要减慢循环闪烁的速度，可以适当增加C1、C2、C3的容量，或者增加R1、R3、R5的阻值。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4.xml><?xml version="1.0" encoding="utf-8"?>
<p:tagLst xmlns:p="http://schemas.openxmlformats.org/presentationml/2006/main">
  <p:tag name="COMMONDATA" val="eyJoZGlkIjoiODFhOWVkNWZiYzQxY2ZjOWUyZDczNGM2NWU4MjdmOWEifQ=="/>
  <p:tag name="KSO_WPP_MARK_KEY" val="62664eac-7aa4-4a4b-bbeb-4c2d6a17cda4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WPS 演示</Application>
  <PresentationFormat>宽屏</PresentationFormat>
  <Paragraphs>75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配套课件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  &amp;小微&amp;</cp:lastModifiedBy>
  <cp:revision>181</cp:revision>
  <dcterms:created xsi:type="dcterms:W3CDTF">2019-06-19T02:08:00Z</dcterms:created>
  <dcterms:modified xsi:type="dcterms:W3CDTF">2023-06-16T03:14:32Z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89BD4CFE8FE04122A93F019776405E30_11</vt:lpwstr>
  </property>
</Properties>
</file>